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3:31.41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FB3154-53CB-4EE3-B6D3-6F1DB2CEEDC7}" emma:medium="tactile" emma:mode="ink">
          <msink:context xmlns:msink="http://schemas.microsoft.com/ink/2010/main" type="writingRegion" rotatedBoundingBox="1078,-320 24385,1506 24039,5915 732,4088"/>
        </emma:interpretation>
      </emma:emma>
    </inkml:annotationXML>
    <inkml:traceGroup>
      <inkml:annotationXML>
        <emma:emma xmlns:emma="http://www.w3.org/2003/04/emma" version="1.0">
          <emma:interpretation id="{E5A668D7-4693-48D7-A354-7A115B5D94E5}" emma:medium="tactile" emma:mode="ink">
            <msink:context xmlns:msink="http://schemas.microsoft.com/ink/2010/main" type="paragraph" rotatedBoundingBox="13684,1257 24354,1195 24360,2173 13690,223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84634DB-75FC-4B97-B1F1-8929FB4F9B37}" emma:medium="tactile" emma:mode="ink">
              <msink:context xmlns:msink="http://schemas.microsoft.com/ink/2010/main" type="inkBullet" rotatedBoundingBox="13688,1934 14477,1929 14479,2230 13690,2235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  <emma:interpretation id="interp1" emma:lang="en-US" emma:confidence="0">
                <emma:literal>~</emma:literal>
              </emma:interpretation>
              <emma:interpretation id="interp2" emma:lang="en-US" emma:confidence="0">
                <emma:literal>.</emma:literal>
              </emma:interpretation>
              <emma:interpretation id="interp3" emma:lang="en-US" emma:confidence="0">
                <emma:literal>r</emma:literal>
              </emma:interpretation>
              <emma:interpretation id="interp4" emma:lang="en-US" emma:confidence="0">
                <emma:literal>_</emma:literal>
              </emma:interpretation>
            </emma:one-of>
          </emma:emma>
        </inkml:annotationXML>
        <inkml:trace contextRef="#ctx0" brushRef="#br0">12776 966,'0'0,"-26"0,26-26,26 26,-1 0,-25-25,76-1,-50 1,-1 25,26-25,-26-1,26 26,0-25,-26-1,26 26,-25 0,24-25,1 25,-25-25,-1 25,0 0,1 0,-1 0,-25-26,26 26,-1 0,0 0,1 0,-26-25</inkml:trace>
      </inkml:traceGroup>
      <inkml:traceGroup>
        <inkml:annotationXML>
          <emma:emma xmlns:emma="http://www.w3.org/2003/04/emma" version="1.0">
            <emma:interpretation id="{44C5337A-0D8A-4E56-A464-E5DC0462B587}" emma:medium="tactile" emma:mode="ink">
              <msink:context xmlns:msink="http://schemas.microsoft.com/ink/2010/main" type="line" rotatedBoundingBox="15388,1247 24354,1195 24360,2152 15393,2204"/>
            </emma:interpretation>
          </emma:emma>
        </inkml:annotationXML>
        <inkml:traceGroup>
          <inkml:annotationXML>
            <emma:emma xmlns:emma="http://www.w3.org/2003/04/emma" version="1.0">
              <emma:interpretation id="{A9425A21-34B4-42D1-8336-2BDFE510DDB5}" emma:medium="tactile" emma:mode="ink">
                <msink:context xmlns:msink="http://schemas.microsoft.com/ink/2010/main" type="inkWord" rotatedBoundingBox="15388,1247 18843,1227 18847,1945 15392,1965"/>
              </emma:interpretation>
              <emma:one-of disjunction-type="recognition" id="oneOf1">
                <emma:interpretation id="interp5" emma:lang="en-US" emma:confidence="0.5">
                  <emma:literal>5s-State</emma:literal>
                </emma:interpretation>
                <emma:interpretation id="interp6" emma:lang="en-US" emma:confidence="0.5">
                  <emma:literal>5 -State</emma:literal>
                </emma:interpretation>
                <emma:interpretation id="interp7" emma:lang="en-US" emma:confidence="0">
                  <emma:literal>5s-stats</emma:literal>
                </emma:interpretation>
                <emma:interpretation id="interp8" emma:lang="en-US" emma:confidence="0">
                  <emma:literal>5s-state</emma:literal>
                </emma:interpretation>
                <emma:interpretation id="interp9" emma:lang="en-US" emma:confidence="0">
                  <emma:literal>5 -state</emma:literal>
                </emma:interpretation>
              </emma:one-of>
            </emma:emma>
          </inkml:annotationXML>
          <inkml:trace contextRef="#ctx0" brushRef="#br0" timeOffset="1152.3709">15290 356,'0'0,"26"0,-1 0,26 0,0 0,-26-25,1 25,-1 0,0 0,1-26,-1 26,1 0</inkml:trace>
          <inkml:trace contextRef="#ctx0" brushRef="#br0" timeOffset="1517.8445">16230 77,'0'0,"-51"0,26-26,0 26,-1 0,1 0,-1 0,1 0,0 0,-1 26,26 24,0-24,0-1,26 1,-26-1,25 0,-25 1,51-1,-51 26,51-26,-26 1,0-1,1 1,-26-1,25 0,-25 1,0-1,26 1,-26-1,0 0,0 1,-51-26,51 25,-51-25,0 0,26 0,-1 0,1 0,0 0,-1 0,26-25,-25 25,25-26,0-24,0 24,0 1,25-1</inkml:trace>
          <inkml:trace contextRef="#ctx0" brushRef="#br0" timeOffset="2233.9671">16408 610,'-25'0,"25"-25,-26-1,26-25,0 26,0 0,0-1,51 1,-51-1,51 1,-26 0,1 25,50-51,-51 25,26 26,25-25,-25 0,0 25,-26-26,26 26,-26 0,1 0,-1 0,1 0,-1 0,0 0,-25 26,-25-1,0 0,-26 1,51-1,-26 1,1-26,25 25,-25 0,25 1,-26-1,26 1,-25-26,25 25,25-25,26 0,-51-25,25 25,1 0,-1-51,1 25,-1 26,0-25,1 25,-1-25,1 25,-26 50,25-50,-25 26,25 25,-25-26,26-25,-26 25,25 1,1-26,-1 25,0-25</inkml:trace>
          <inkml:trace contextRef="#ctx0" brushRef="#br0" timeOffset="1724.8131">16637 0,'0'0,"0"51,0 0,0-26,0 1,25 50,-25-25,0-26,51 26,-51-26,0 1,0 25,0-26,0 0,0 1,0-1</inkml:trace>
          <inkml:trace contextRef="#ctx0" brushRef="#br0" timeOffset="2737.3095">17424 331,'0'0,"-25"0,-1-26,77 1,0 25,0 0,-1-26,1 26,0 0,25-25</inkml:trace>
          <inkml:trace contextRef="#ctx0" brushRef="#br0" timeOffset="2564.7637">17449 0,'0'0,"0"-25,26 25,-26 25,0 26,0 0,0-26,0 26,25-25,-25 24,0 1,0-25,26 24,-26-24,0 25,0-26,25 0,-25 1,0-1,25-25,-25 26,26-26,-1 0,-25-26,26 26,-1-51,0 26,-25 0,26-1,-26 1,25-1,1 26,-26 51,25-25,-25-1,25 0,-25 1,0-1,26 1,-26-1,25-25,1 25</inkml:trace>
          <inkml:trace contextRef="#ctx0" brushRef="#br0" timeOffset="597.0954">14681 51,'0'26,"0"-1,-26-25,26 51,0-26,0 1,-25-1,25 26,0-26,0 1,25-52,1 26,25-25,-26 25,0 0,1 0,-1 0,1 0,-1 0,-25 51,25-51,1 25,-1 0,-25 26,0-25,0-1,0 0,0 1,-25-26,25 25,-51 1,0-26,26 25,-1-25,1 0,-26 25,26-25,-1 0,1 0,-26 0,26 0,-1 0,1 0,0 0,-1 0</inkml:trace>
          <inkml:trace contextRef="#ctx0" brushRef="#br0" timeOffset="897.1869">14655 102,'0'-25,"26"-1,-1 26,-25-25,51 25,-26 0,1 0,-1 0,1-26,-1 26,0 0,1 0,50-25,-51 25,1 0,25 0</inkml:trace>
        </inkml:traceGroup>
        <inkml:traceGroup>
          <inkml:annotationXML>
            <emma:emma xmlns:emma="http://www.w3.org/2003/04/emma" version="1.0">
              <emma:interpretation id="{D1D8609D-4AC8-4AC8-9BDD-82166F6A281E}" emma:medium="tactile" emma:mode="ink">
                <msink:context xmlns:msink="http://schemas.microsoft.com/ink/2010/main" type="inkWord" rotatedBoundingBox="19795,1374 24355,1348 24360,2152 19800,2179"/>
              </emma:interpretation>
              <emma:one-of disjunction-type="recognition" id="oneOf2">
                <emma:interpretation id="interp10" emma:lang="en-US" emma:confidence="0.5">
                  <emma:literal>NFADFA</emma:literal>
                </emma:interpretation>
                <emma:interpretation id="interp11" emma:lang="en-US" emma:confidence="0">
                  <emma:literal>NFATDFA</emma:literal>
                </emma:interpretation>
                <emma:interpretation id="interp12" emma:lang="en-US" emma:confidence="0">
                  <emma:literal>NFAHDFA</emma:literal>
                </emma:interpretation>
                <emma:interpretation id="interp13" emma:lang="en-US" emma:confidence="0">
                  <emma:literal>NFAADFA</emma:literal>
                </emma:interpretation>
                <emma:interpretation id="interp14" emma:lang="en-US" emma:confidence="0">
                  <emma:literal>NFAEDFA</emma:literal>
                </emma:interpretation>
              </emma:one-of>
            </emma:emma>
          </inkml:annotationXML>
          <inkml:trace contextRef="#ctx0" brushRef="#br0" timeOffset="2943.7567">18872 178,'0'26,"0"24,0-24,0-1,0 1,0 50,0-51,0 1,0-1,0 0</inkml:trace>
          <inkml:trace contextRef="#ctx0" brushRef="#br0" timeOffset="3210.052">18897 254,'51'0,"-102"0,127 0,-50 0,25 26,-1-26,-24 51,-1-51,26 50,-26-24,1-1,-1 1,26-1,-26 0,1 1,-1-1,1 1,-1-26,0 25,1-25,-1 0,1 0,-26-25,0-26,0-25,0 50,0 1,-26-1,26 1,0-26,0 26,-25-26,25 26,0-26,0 25,0 1</inkml:trace>
          <inkml:trace contextRef="#ctx0" brushRef="#br0" timeOffset="3557.1175">19812 204,'0'0,"50"-26,1 26,-25-25,24 25,-24 0,25 0,-1-26,-24 26,-1 0,26 0</inkml:trace>
          <inkml:trace contextRef="#ctx0" brushRef="#br0" timeOffset="3725.1801">19913 356,'0'0,"-25"0,-1 0,77 0,25 0,-25 0,0 0,0 0,76 0,-76 0,25-25,-25 25</inkml:trace>
          <inkml:trace contextRef="#ctx0" brushRef="#br0" timeOffset="3408.523">19913 153,'0'0,"-25"0,25 25,0 1,0-1,0 0,0 26,0 0,25 0,-25 0,0-26,0 26,26 0,-26-26,0 26,0-26,0 1,25-1</inkml:trace>
          <inkml:trace contextRef="#ctx0" brushRef="#br0" timeOffset="3911.7851">20853 102,'0'0,"-25"0,-1 0,1 51,-1 0,26-26,-25 0,25 1,-25 25,25-26,-26 0,26 26,-25-25,25-1,-26 0,1 1,25-1,-25-25</inkml:trace>
          <inkml:trace contextRef="#ctx0" brushRef="#br0" timeOffset="4255.7886">20701 458,'0'0,"0"-26,25 1,51 25,-50-26,24 26,1-25,-25 25,24-25</inkml:trace>
          <inkml:trace contextRef="#ctx0" brushRef="#br0" timeOffset="4090.3092">20878 102,'0'0,"26"0,-1 0,1 0,-1 0,-25 51,25-26,-25 1,0 24,26-24,-26-1,0 1,0-1,25 0,-25 1,0 25,0-26,0 0,26-25,-26 26</inkml:trace>
          <inkml:trace contextRef="#ctx0" brushRef="#br0" timeOffset="28165.6285">21285 407,'0'0,"0"-26,51 26,-26 0,0 0,1 0,-1 0,1 0,-1 0,0 0,1 0,-1 0,1 0,-1 0,0 0,1 0,-1 0,1 0,-1 0,0 0,1 0</inkml:trace>
          <inkml:trace contextRef="#ctx0" brushRef="#br0" timeOffset="28668.1084">21971 305,'25'-25,"-25"-1,25 26,1-25,-1 25,1-25,50 25,-51-26,26 26,-26 0,1 0,-1 0,-25 51,26-51,-26 25,25 26,-25-25,0 75,-51-75,51-1,-51 0,26 1,0-1,-1 1,1-1,-26 0,26 1,-26-26,25 25,1-25,0 26</inkml:trace>
          <inkml:trace contextRef="#ctx0" brushRef="#br0" timeOffset="28378.5874">22123 204,'25'25,"-25"0,0 26,0-25,0-1,0 0,0 1</inkml:trace>
          <inkml:trace contextRef="#ctx0" brushRef="#br0" timeOffset="28888.8284">22453 381,'0'26,"0"25,51-26,-51 0,0 1,0 25,0-26,0 26,0-26,0 1,-25 126,25-127</inkml:trace>
          <inkml:trace contextRef="#ctx0" brushRef="#br0" timeOffset="29052.7643">22529 407,'0'0,"26"-51,-1 26,-25-1,26 1,-1 25,0-26,1 26,-1-25,1 25,-1 0,0 0,1 0</inkml:trace>
          <inkml:trace contextRef="#ctx0" brushRef="#br0" timeOffset="29224.8435">22606 483,'0'25,"25"-25,26 0,0 0,-26 0,0 0,1 0,-1 0,26 0,-26 0</inkml:trace>
          <inkml:trace contextRef="#ctx0" brushRef="#br0" timeOffset="29569.9298">23114 356,'-26'0,"26"25,-25 1,25 25,0-26,0 0,-26-25,26 26,0-1,0 1,-25-1,25 0,-25-25,25-25,0 0,0-26,0 25,50 26,-50-25,26-26,-26 26,25-1,1 1,-1 0,0-1,1 1,-1-1,1 1,-1 25,0 0,1 0,-1 0,1 51,-1 0,-25-26,0 0,0 1,0 25,0-26,25 26,-25-26,0 1</inkml:trace>
          <inkml:trace contextRef="#ctx0" brushRef="#br0" timeOffset="29729.9899">23241 508,'-26'0,"26"-25,-25 25,76 0,-1 0,-24 0,-1 0,26 0</inkml:trace>
        </inkml:traceGroup>
      </inkml:traceGroup>
    </inkml:traceGroup>
    <inkml:traceGroup>
      <inkml:annotationXML>
        <emma:emma xmlns:emma="http://www.w3.org/2003/04/emma" version="1.0">
          <emma:interpretation id="{2B4CD3E4-6212-4334-96BC-E56F33C2A08B}" emma:medium="tactile" emma:mode="ink">
            <msink:context xmlns:msink="http://schemas.microsoft.com/ink/2010/main" type="paragraph" rotatedBoundingBox="1011,533 24133,2345 23980,4300 858,2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424268-9010-403D-A0B7-92B7C19F8465}" emma:medium="tactile" emma:mode="ink">
              <msink:context xmlns:msink="http://schemas.microsoft.com/ink/2010/main" type="line" rotatedBoundingBox="1011,533 24133,2345 23980,4300 858,2488"/>
            </emma:interpretation>
          </emma:emma>
        </inkml:annotationXML>
        <inkml:traceGroup>
          <inkml:annotationXML>
            <emma:emma xmlns:emma="http://www.w3.org/2003/04/emma" version="1.0">
              <emma:interpretation id="{1E34E8A1-EB4B-423F-919F-CCD0079F0ADA}" emma:medium="tactile" emma:mode="ink">
                <msink:context xmlns:msink="http://schemas.microsoft.com/ink/2010/main" type="inkWord" rotatedBoundingBox="957,1228 2744,1368 2661,2419 874,2279"/>
              </emma:interpretation>
              <emma:one-of disjunction-type="recognition" id="oneOf3">
                <emma:interpretation id="interp15" emma:lang="en-US" emma:confidence="0.5">
                  <emma:literal>For</emma:literal>
                </emma:interpretation>
                <emma:interpretation id="interp16" emma:lang="en-US" emma:confidence="0">
                  <emma:literal>Four</emma:literal>
                </emma:interpretation>
                <emma:interpretation id="interp17" emma:lang="en-US" emma:confidence="0">
                  <emma:literal>Fort</emma:literal>
                </emma:interpretation>
                <emma:interpretation id="interp18" emma:lang="en-US" emma:confidence="0">
                  <emma:literal>Ford</emma:literal>
                </emma:interpretation>
                <emma:interpretation id="interp19" emma:lang="en-US" emma:confidence="0">
                  <emma:literal>Form</emma:literal>
                </emma:interpretation>
              </emma:one-of>
            </emma:emma>
          </inkml:annotationXML>
          <inkml:trace contextRef="#ctx0" brushRef="#br0" timeOffset="-15181.1059">0 204,'0'-26,"25"1,26-1,-26 26,1-25,24 0,-24 25,25-26,-26 26,26-25,-26 25,1 0,-1-26,26 26,-26 0,1 0,-1 0,-25 51,0-25,0-1,0 26,-25-51</inkml:trace>
          <inkml:trace contextRef="#ctx0" brushRef="#br0" timeOffset="-15451.7402">177 102,'0'0,"0"-25,0-1,0 1,0 76,0-26,0 26,0-26,0 1,0 24,0 1,0 0,0-26,0 26,0 0,0 0,-25 0,25-26,0 26,-25 0,25-26,-26 26,26-26,-25 26,-1 0,26-26,0 1,-25-26,25 25,0 0,-25-25,25-50,0-1,0 25,0 1,0 0</inkml:trace>
          <inkml:trace contextRef="#ctx0" brushRef="#br0" timeOffset="-14963.8754">50 559,'0'0,"0"26,26-26,25 0,-1 0,-24 0,-1 0,1-26,-1 26,0 0,1 0,-1 0,1 0,-1 0,0 0,1 0</inkml:trace>
          <inkml:trace contextRef="#ctx0" brushRef="#br0" timeOffset="-14644.026">736 407,'-51'0,"26"0,25 25,-25-25,25 26,-26 24,1-24,25-1,0 1,-26 24,26-24,0-1,0 1,0 24,0-24,51-1,-25 1,-26-1,50-25,-24 0,-1 0,26 0,-26-25,1 25,-1-26,1 26,-1-51,0 26,-25 0,0-1,0 1,0-1,0 1,0 0,0-1,-25 1,25-1,-51 26,51-25,-25 0,-1 25,26-26,-25 26,0 0,25-25</inkml:trace>
          <inkml:trace contextRef="#ctx0" brushRef="#br0" timeOffset="-14310.6538">1117 381,'51'0,"0"0,0 51,-26-51,0 51,1 0,-1-26,1 26,-1-26,0 26,-25-25,26-1,-1 26,-25-26,0 1,26-1,-26 0,0 1,0-1,0-50,0-26,0 26,0-26,0 25,0 1,25-26,-25 0,51 26,-51-26,51 26,-1-26,-24 26,-1-1,1 26</inkml:trace>
        </inkml:traceGroup>
        <inkml:traceGroup>
          <inkml:annotationXML>
            <emma:emma xmlns:emma="http://www.w3.org/2003/04/emma" version="1.0">
              <emma:interpretation id="{1A3D9BAD-F049-4D35-ACC9-BE482A0E6FB8}" emma:medium="tactile" emma:mode="ink">
                <msink:context xmlns:msink="http://schemas.microsoft.com/ink/2010/main" type="inkWord" rotatedBoundingBox="3757,1777 4456,1831 4417,2334 3718,2279"/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,</emma:literal>
                </emma:interpretation>
                <emma:interpretation id="interp23" emma:lang="en-US" emma:confidence="0">
                  <emma:literal>9</emma:literal>
                </emma:interpretation>
                <emma:interpretation id="interp2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-13786.9101">3200 635,'0'0,"0"-25,0 0,0-1,-51 26,51-25,-25 25,-1 0,-24 0,24 0,-25 25,26 26,0-26,-1 1,1-1,-1 1,26 24,-25-24,0-1,25 26,0-26,0 1,0-1,0 26,50-26,1-25,-25 0,-1 0,0 0,26-25,-25 25,-1-51,0 26,26-26,-25 26,-1-1,0 1,1-26,-26 26,25 25,1-26,-26 1,25 25,-25 25,0 1,0 24,25-24,-25 25,26-1,-26-24,0-1,25 1,-25-1,26 0,-1-25,-25 26,25-26</inkml:trace>
        </inkml:traceGroup>
        <inkml:traceGroup>
          <inkml:annotationXML>
            <emma:emma xmlns:emma="http://www.w3.org/2003/04/emma" version="1.0">
              <emma:interpretation id="{4FBA8097-228C-4647-B713-A275BD837887}" emma:medium="tactile" emma:mode="ink">
                <msink:context xmlns:msink="http://schemas.microsoft.com/ink/2010/main" type="inkWord" rotatedBoundingBox="5389,1191 11958,1705 11829,3348 5261,2833"/>
              </emma:interpretation>
              <emma:one-of disjunction-type="recognition" id="oneOf5">
                <emma:interpretation id="interp25" emma:lang="en-US" emma:confidence="0.5">
                  <emma:literal>Regularly</emma:literal>
                </emma:interpretation>
                <emma:interpretation id="interp26" emma:lang="en-US" emma:confidence="0.5">
                  <emma:literal>Ran lar lay</emma:literal>
                </emma:interpretation>
                <emma:interpretation id="interp27" emma:lang="en-US" emma:confidence="0">
                  <emma:literal>Ren lar lay</emma:literal>
                </emma:interpretation>
                <emma:interpretation id="interp28" emma:lang="en-US" emma:confidence="0">
                  <emma:literal>Ran lar way</emma:literal>
                </emma:interpretation>
                <emma:interpretation id="interp29" emma:lang="en-US" emma:confidence="0.5">
                  <emma:literal>Ran Parlay</emma:literal>
                </emma:interpretation>
              </emma:one-of>
            </emma:emma>
          </inkml:annotationXML>
          <inkml:trace contextRef="#ctx0" brushRef="#br0" timeOffset="-13468.6127">4521 280,'0'0,"-26"0,26 25,0 26,0-26,0 26,0-25,0 24,-25-24,25 25,0-26,0 26,-25-26,25 1,0 24,-26-24,26 25,0-26,-25 0,25 1,0-1,-26 1,26-1</inkml:trace>
          <inkml:trace contextRef="#ctx0" brushRef="#br0" timeOffset="-13046.6594">4521 407,'0'0,"0"-26,0 1,25 0,26-1,0 26,25-25,-25 25,-26 0,26 0,-26 0,26 25,-25-25,-26 51,25-51,-25 25,0 1,0-1,0 1,0 24,0-24,-51-1,51 1,-25-1,-26 0,26 1,-26-26,25 25,1-25,0 0,-26 26,25-26,1 0,0 0,50 0,0 0,26 0,-25 25,-1 26,0-51,1 25,-1 1,1 24,-1-24,0-1,-25 1,26-1,-1 0,1-25,-1 26,0-26,1 0</inkml:trace>
          <inkml:trace contextRef="#ctx0" brushRef="#br0" timeOffset="-12483.3405">5232 864,'25'0,"-25"-51,51 51,-25 0,-1-25,0 25,1-26,-1 26,1-25,-1 0,0 25,-25-51,0 25,0 1,0 0,0-1,-50 1,24 25,26-26,-25 26,-1 0,1 0,0 0,-1 0,1 0,-1 0,1 51,-26-25,26-1,-1 0,26 26,-25-25,25-1,0 26,0-26,0 1,0 24,51-24,-51-1,51 1,-1-1,-24-25,25 25,-1-25,1 0,0 0,0 0,0-50,25 50,-25-26,-1 1,1-26,-25 26,24-1,1-25,-25 26,-1 0,-25-1,0 1,0-1,0 1,0 0,-25 25,-1 0,-25 50,26-50,0 26,25-1,-26 1,26 24,-25-24,25 25,-26-26,26 26,0-26,0 26,0 0,0-26,0 26,0-26,0 1,0 25,0-26,0 0,0 1,0-1,0 1,-25-1,25 0,0 1</inkml:trace>
          <inkml:trace contextRef="#ctx0" brushRef="#br0" timeOffset="-12024.3143">6172 839,'0'-26,"0"1,0-1,0 1,25 25,-25-25,26 25,-1 0,26 0,-26 0,-25 25,0 26,26-51,-26 25,0 1,0-1,25 0,-25 1,0-1,0 1,0-1,0 0,25-25,-25 26,26-26,-1 0,-25-51,26 51,-1-25,0-26,1 25,-1-24,-25-1,26 25,-26 1,25 0,-25 50,0 0,0 1,0-1,0 1,0 24,0-24,0-1,0 1,0-1,25 0,-25 1,26-26,-1 0,1 0,-1 0,0 0,1 0,-1-26</inkml:trace>
          <inkml:trace contextRef="#ctx0" brushRef="#br0" timeOffset="-11795.4867">7061 407,'0'0,"0"-26,0 1,0 76,0 0,0-1,0-24,0 25,0 25,0-25,0-1,0-24,0 25,0-1,0-24,0-1,0 26,0-26,0 1,0-1,0 1,0-1</inkml:trace>
          <inkml:trace contextRef="#ctx0" brushRef="#br0" timeOffset="-11460.0363">7620 915,'0'0,"25"-76,-25 50,0 1,0-1,-51 26,51-25,-25 25,-26 0,26 0,-1 0,1 51,-1-51,1 51,0-26,-1 26,1-26,-1 1,26 24,-25-24,25-1,0 1,0-1,0 0,0 1,25-26,26 0,-25 0,-26-26,50 26,-24-50,-1 50,-25-26,26 1,-1-1,0 1,-25 0,0-1,26 26,-26-25,25 25,-25 25,0 26,26-51,-26 25,25 1,-25-1,25 1,1-1,-1-25</inkml:trace>
          <inkml:trace contextRef="#ctx0" brushRef="#br0" timeOffset="-11187.049">7950 839,'0'0,"51"0,-26 50,26 1,-51-25,25-1,1 0,-1 1,-25-1,25 1,-25 24,26-24,-26-1,0 1,0-1,0 0,-26-25,1 0,25-25,0-26,0 26,0-1,0-24,51-1,-51 25,25-24,26-1,-26 0,26 26,-25-26,24 25,1 1</inkml:trace>
          <inkml:trace contextRef="#ctx0" brushRef="#br0" timeOffset="-10870.8832">8991 356,'0'0,"0"-25,0-1,0 1,26 25,-1 25,-25 26,25-26,-25 26,0 0,0 0,26 0,-26-1,0 1,0 0,0 0,0-26,0 26,0 0,0-26,0 26,0-26,-51 52,51-52,0 0,0 1,0-1,0 1,51-1</inkml:trace>
          <inkml:trace contextRef="#ctx0" brushRef="#br0" timeOffset="-10511.7038">9626 813,'0'0,"0"-25,0-1,0 1,0 0,0-1,0 1,-25 25,-1 0,26 51,-50-51,24 50,1-24,-26 25,26-26,-1 0,1 26,25 0,-26-26,1 1,25 25,0-26,0 0,0 1,25-26,26 0,-25-51,-1 51,0-25,1-1,50-50,-51 51,-25-26,26 25,-1 1,1 0,-26-1,25 1,0 25,-25 51,0-1,0-24,0-1,0 26,26-26,-26 1,25 25,-25-26,26-25,-26 25,25 1,0-26,1 0,-1 0,26 0,-26 0</inkml:trace>
          <inkml:trace contextRef="#ctx0" brushRef="#br0" timeOffset="-9994.916">10261 864,'0'0,"0"25,-25 26,25-25,0-1,-26-25,26 25,0 1,51-26,0-26,-26 26,1 0,-1 0,1 0,-1-25,0 25,1 0,-1 0,1 0,-1-25,0 25,1 0,-1-26,1 26,-1 0,-25-25,25 25,-25-26,26 1,-26 0,0-1,-26 77,26 0,-25 0,25-26,-25 51,25-25,-26 0,26 25,0 0,0-25,0 25,-25-25,25 25,0-25,-26 0,26 0,-25-26,0 26,-1-26,1 1,25 24,-26-24,1-1,0-25,-26 26,51-1,-26-25,1 0,25 25,-25-25,25-50,50 50,-50-26,51-25,0 1,0 24,0-50,25 25,-25-25,25 0,0 25,-25-25,25 0</inkml:trace>
        </inkml:traceGroup>
        <inkml:traceGroup>
          <inkml:annotationXML>
            <emma:emma xmlns:emma="http://www.w3.org/2003/04/emma" version="1.0">
              <emma:interpretation id="{6F445800-0672-486B-BEE2-8EFBB7533AFF}" emma:medium="tactile" emma:mode="ink">
                <msink:context xmlns:msink="http://schemas.microsoft.com/ink/2010/main" type="inkWord" rotatedBoundingBox="13640,2891 14440,2953 14426,3131 13626,3069"/>
              </emma:interpretation>
              <emma:one-of disjunction-type="recognition" id="oneOf6">
                <emma:interpretation id="interp30" emma:lang="en-US" emma:confidence="0.5">
                  <emma:literal>-</emma:literal>
                </emma:interpretation>
                <emma:interpretation id="interp31" emma:lang="en-US" emma:confidence="0">
                  <emma:literal>.</emma:literal>
                </emma:interpretation>
                <emma:interpretation id="interp32" emma:lang="en-US" emma:confidence="0">
                  <emma:literal>_</emma:literal>
                </emma:interpretation>
                <emma:interpretation id="interp33" emma:lang="en-US" emma:confidence="0">
                  <emma:literal>,</emma:literal>
                </emma:interpretation>
                <emma:interpretation id="interp3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5118.1739">12700 1626,'0'0,"50"0,-50 25,51-25,-25 0,-1 26,26-1,-26-25,26 26,0-1,0-25,-1 25,1-25,-25 26,24-26,1 25,-25-25,24 26,-24-26,-1 0,1 0,-1 0</inkml:trace>
        </inkml:traceGroup>
        <inkml:traceGroup>
          <inkml:annotationXML>
            <emma:emma xmlns:emma="http://www.w3.org/2003/04/emma" version="1.0">
              <emma:interpretation id="{AB042F84-3718-4D4F-B491-639729109FB6}" emma:medium="tactile" emma:mode="ink">
                <msink:context xmlns:msink="http://schemas.microsoft.com/ink/2010/main" type="inkWord" rotatedBoundingBox="15389,2535 19292,2841 19229,3636 15326,3331"/>
              </emma:interpretation>
              <emma:one-of disjunction-type="recognition" id="oneOf7">
                <emma:interpretation id="interp35" emma:lang="en-US" emma:confidence="0.5">
                  <emma:literal>y-State</emma:literal>
                </emma:interpretation>
                <emma:interpretation id="interp36" emma:lang="en-US" emma:confidence="0">
                  <emma:literal>y-state</emma:literal>
                </emma:interpretation>
                <emma:interpretation id="interp37" emma:lang="en-US" emma:confidence="0">
                  <emma:literal>i-State</emma:literal>
                </emma:interpretation>
                <emma:interpretation id="interp38" emma:lang="en-US" emma:confidence="0">
                  <emma:literal>I-State</emma:literal>
                </emma:interpretation>
                <emma:interpretation id="interp39" emma:lang="en-US" emma:confidence="0">
                  <emma:literal>I-state</emma:literal>
                </emma:interpretation>
              </emma:one-of>
            </emma:emma>
          </inkml:annotationXML>
          <inkml:trace contextRef="#ctx0" brushRef="#br0" timeOffset="6576.4082">16408 1448,'-51'0,"0"0,26 0,-26 26,26 24,-1-24,26 25,0-26,0 0,0 1,0-1,0 1,51-1,-51 0,26 26,24 0,-50-26,26 1,-1-1,-25 1,0-1,0 0,-51-25,26 26,-26-26,26 0,-1 0,1 0,0 0,-1 0,26-51,-25 51,25-25</inkml:trace>
          <inkml:trace contextRef="#ctx0" brushRef="#br0" timeOffset="6941.5146">16662 1855,'0'0,"0"-26,0 1,51 25,-51-26,101 1,-75 0,25 25,-1-26,1 26,-25 0,24-25</inkml:trace>
          <inkml:trace contextRef="#ctx0" brushRef="#br0" timeOffset="6777.8963">16814 1474,'0'50,"0"1,0-25,0 24,0-24,26 25,-26-1,0-24,25 101,-25-102</inkml:trace>
          <inkml:trace contextRef="#ctx0" brushRef="#br0" timeOffset="7227.9621">17272 1677,'0'0,"-26"0,26 25,-51-25,26 26,0-1,-1 0,1 1,-1-1,26 1,-25-1,25 0,0 1,0-1,0 1,0-1,25-25,26 0,-25 0,-26-25,50 25,-24-51,-1 51,1-26,-1 1,-25 0,0-1,25 1,-25-1,0 77,0 0,26-51,-26 25,0 1,25-1,-25 1,26-26,-26 25,25-25,-25 25,25-25</inkml:trace>
          <inkml:trace contextRef="#ctx0" brushRef="#br0" timeOffset="7561.2635">17729 1550,'0'0,"0"-26,0 52,0 50,0-51,25 1,-25 25,0-1,0-24,0 25,0-1,26-24,-26-1,0 51,25-76,-25 26,0-1,25-25,1 0,-1 0,-25-25,26 25,-26-26,25 26,-25-25,25 25,1-25,-1 25,1 0,-1 0,-25 25,25-25,-25 25,26-25,-26 51,25-51,1 26,-1-1,0-25,1 0,-1 0</inkml:trace>
          <inkml:trace contextRef="#ctx0" brushRef="#br0" timeOffset="7721.3473">17856 1880,'-26'0,"1"0,25-25,51 25,25-26,-25 26,0-25,-1 25,27-26,-27 26,27 0,-27-25</inkml:trace>
          <inkml:trace contextRef="#ctx0" brushRef="#br0" timeOffset="6052.6664">14427 1575,'0'-25,"25"25,26 0,-26 0,1 0,25 0,-1 0,1 0,-25 0,24 0,-24 0,-1 0,26 0,-26 0,1 0,-1 0,1-26,-1 26,-25-25,25 25,1-25,-26-1,0 1,0 76,0-1,-26-24,26-1,0 26,0 0,0-26,0 26,-25 25,25-25,0-26,0 26,0-25,0-1,0 0,0 1,-25-26,25 25,0 1</inkml:trace>
          <inkml:trace contextRef="#ctx0" brushRef="#br0" timeOffset="6260.656">15392 1804,'0'25,"51"-25,0 0,-26 0,0 0,1 0,25 0,-26 0,0 0,1 0,-1-25</inkml:trace>
        </inkml:traceGroup>
        <inkml:traceGroup>
          <inkml:annotationXML>
            <emma:emma xmlns:emma="http://www.w3.org/2003/04/emma" version="1.0">
              <emma:interpretation id="{BA48A66A-9661-4B17-B384-D697E35F4A89}" emma:medium="tactile" emma:mode="ink">
                <msink:context xmlns:msink="http://schemas.microsoft.com/ink/2010/main" type="inkWord" rotatedBoundingBox="20981,2928 21224,2947 21202,3228 20959,3209"/>
              </emma:interpretation>
              <emma:one-of disjunction-type="recognition" id="oneOf8">
                <emma:interpretation id="interp40" emma:lang="en-US" emma:confidence="0.5">
                  <emma:literal>"</emma:literal>
                </emma:interpretation>
                <emma:interpretation id="interp41" emma:lang="en-US" emma:confidence="0">
                  <emma:literal>!</emma:literal>
                </emma:interpretation>
                <emma:interpretation id="interp42" emma:lang="en-US" emma:confidence="0">
                  <emma:literal>,</emma:literal>
                </emma:interpretation>
                <emma:interpretation id="interp43" emma:lang="en-US" emma:confidence="0">
                  <emma:literal>.</emma:literal>
                </emma:interpretation>
                <emma:interpretation id="interp4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8185.17">20066 1702,'-26'-25,"26"76,0-26,26 0,-26 1</inkml:trace>
          <inkml:trace contextRef="#ctx0" brushRef="#br0" timeOffset="8329.7838">20269 1677,'0'51,"0"-26,0 26,0-26,0 1,0-1,-51 0,51 1,0-1</inkml:trace>
        </inkml:traceGroup>
        <inkml:traceGroup>
          <inkml:annotationXML>
            <emma:emma xmlns:emma="http://www.w3.org/2003/04/emma" version="1.0">
              <emma:interpretation id="{7B99441F-169E-4E22-B748-497C6FE4C081}" emma:medium="tactile" emma:mode="ink">
                <msink:context xmlns:msink="http://schemas.microsoft.com/ink/2010/main" type="inkWord" rotatedBoundingBox="22378,2535 22484,2543 22396,3658 22290,3650"/>
              </emma:interpretation>
              <emma:one-of disjunction-type="recognition" id="oneOf9">
                <emma:interpretation id="interp45" emma:lang="en-US" emma:confidence="0.5">
                  <emma:literal>:</emma:literal>
                </emma:interpretation>
                <emma:interpretation id="interp46" emma:lang="en-US" emma:confidence="0">
                  <emma:literal>;</emma:literal>
                </emma:interpretation>
                <emma:interpretation id="interp47" emma:lang="en-US" emma:confidence="0">
                  <emma:literal>.</emma:literal>
                </emma:interpretation>
                <emma:interpretation id="interp48" emma:lang="en-US" emma:confidence="0">
                  <emma:literal>,</emma:literal>
                </emma:interpretation>
                <emma:interpretation id="interp4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30877.8329">21412 1601,'0'0,"0"25,0 0,25 1,1-1</inkml:trace>
          <inkml:trace contextRef="#ctx0" brushRef="#br0" timeOffset="30997.1219">21412 2032,'0'26,"0"-1</inkml:trace>
          <inkml:trace contextRef="#ctx0" brushRef="#br0" timeOffset="30708.2857">21488 1270,'0'26</inkml:trace>
          <inkml:trace contextRef="#ctx0" brushRef="#br0" timeOffset="31130.1517">21463 2312,'-26'0,"26"25,0 1,0-1</inkml:trace>
        </inkml:traceGroup>
        <inkml:traceGroup>
          <inkml:annotationXML>
            <emma:emma xmlns:emma="http://www.w3.org/2003/04/emma" version="1.0">
              <emma:interpretation id="{E7E4D20B-29C1-4199-9D73-D124E2AC0936}" emma:medium="tactile" emma:mode="ink">
                <msink:context xmlns:msink="http://schemas.microsoft.com/ink/2010/main" type="inkWord" rotatedBoundingBox="23673,2309 24133,2345 23996,4090 23536,4054"/>
              </emma:interpretation>
              <emma:one-of disjunction-type="recognition" id="oneOf10">
                <emma:interpretation id="interp50" emma:lang="en-US" emma:confidence="0.5">
                  <emma:literal>i.</emma:literal>
                </emma:interpretation>
                <emma:interpretation id="interp51" emma:lang="en-US" emma:confidence="0">
                  <emma:literal>:</emma:literal>
                </emma:interpretation>
                <emma:interpretation id="interp52" emma:lang="en-US" emma:confidence="0">
                  <emma:literal>i,</emma:literal>
                </emma:interpretation>
                <emma:interpretation id="interp53" emma:lang="en-US" emma:confidence="0">
                  <emma:literal>is,</emma:literal>
                </emma:interpretation>
                <emma:interpretation id="interp54" emma:lang="en-US" emma:confidence="0">
                  <emma:literal>is.</emma:literal>
                </emma:interpretation>
              </emma:one-of>
            </emma:emma>
          </inkml:annotationXML>
          <inkml:trace contextRef="#ctx0" brushRef="#br0" timeOffset="21095.9666">22733 1042</inkml:trace>
          <inkml:trace contextRef="#ctx0" brushRef="#br0" timeOffset="21264.1878">22834 1550,'0'0,"0"25,-25-25,25 26,0-1,0 0,0 1,25-1</inkml:trace>
          <inkml:trace contextRef="#ctx0" brushRef="#br0" timeOffset="21413.9556">22860 2032,'0'0,"0"26,0-1</inkml:trace>
          <inkml:trace contextRef="#ctx0" brushRef="#br0" timeOffset="21572.0455">23063 2744,'-26'25,"26"0,0 1</inkml:trace>
        </inkml:traceGroup>
      </inkml:traceGroup>
    </inkml:traceGroup>
    <inkml:traceGroup>
      <inkml:annotationXML>
        <emma:emma xmlns:emma="http://www.w3.org/2003/04/emma" version="1.0">
          <emma:interpretation id="{C09B306D-217D-4D55-B0AB-D2AFD4BA06EC}" emma:medium="tactile" emma:mode="ink">
            <msink:context xmlns:msink="http://schemas.microsoft.com/ink/2010/main" type="paragraph" rotatedBoundingBox="2650,3196 8949,3291 8928,4663 2629,45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56061C8-C511-4922-B3EB-59DB915407F3}" emma:medium="tactile" emma:mode="ink">
              <msink:context xmlns:msink="http://schemas.microsoft.com/ink/2010/main" type="line" rotatedBoundingBox="2650,3196 8949,3291 8928,4663 2629,4568"/>
            </emma:interpretation>
          </emma:emma>
        </inkml:annotationXML>
        <inkml:traceGroup>
          <inkml:annotationXML>
            <emma:emma xmlns:emma="http://www.w3.org/2003/04/emma" version="1.0">
              <emma:interpretation id="{60A154A6-CE3F-4F93-94A0-F69DC36F81EF}" emma:medium="tactile" emma:mode="ink">
                <msink:context xmlns:msink="http://schemas.microsoft.com/ink/2010/main" type="inkWord" rotatedBoundingBox="2650,3196 8949,3291 8928,4663 2629,4568"/>
              </emma:interpretation>
              <emma:one-of disjunction-type="recognition" id="oneOf11">
                <emma:interpretation id="interp55" emma:lang="en-US" emma:confidence="0.5">
                  <emma:literal>(11119+111)*</emma:literal>
                </emma:interpretation>
                <emma:interpretation id="interp56" emma:lang="en-US" emma:confidence="0">
                  <emma:literal>(11111+111)*</emma:literal>
                </emma:interpretation>
                <emma:interpretation id="interp57" emma:lang="en-US" emma:confidence="0">
                  <emma:literal>(11117+111)*</emma:literal>
                </emma:interpretation>
                <emma:interpretation id="interp58" emma:lang="en-US" emma:confidence="0">
                  <emma:literal>(71119+111)*</emma:literal>
                </emma:interpretation>
                <emma:interpretation id="interp59" emma:lang="en-US" emma:confidence="0">
                  <emma:literal>(11119+1115*</emma:literal>
                </emma:interpretation>
              </emma:one-of>
            </emma:emma>
          </inkml:annotationXML>
          <inkml:trace contextRef="#ctx0" brushRef="#br0" timeOffset="-6832.6813">1905 2058,'25'0,"-25"-26,25 26,-25-25,0 0,0-1,0 1,-25 25,0 0,-1 51,1-26,-1 26,26-26,-25 26,25-26,-25 26,25 0,-26 0,26-26,0 26,-25 0,25 0,-26-1,26-24,0 25,0-1,0 1,0-25,0 24,0-24,0 25,0-26,26 0,-26 1,51-26</inkml:trace>
          <inkml:trace contextRef="#ctx0" brushRef="#br0" timeOffset="-6451.2544">2184 2337,'0'0,"0"-25,25 25,-25-26,0 77,0-25,0-1,0 0,0 26,0-25,0-1,0 26,0-26,0 1,-25 24,25-24,0 25,-25-26,25 0,0 1,-26-26,26 25,0 1,-25-26</inkml:trace>
          <inkml:trace contextRef="#ctx0" brushRef="#br0" timeOffset="-6153.9061">2565 2439,'0'0,"-25"0,25 51,0-26,0 0,0 1,0-1,0 1,0-1,0 0,25 1,-25-1,0 1,0-1,0 0,0 1,0-1,0 1,0-1,-25 0,-1-25</inkml:trace>
          <inkml:trace contextRef="#ctx0" brushRef="#br0" timeOffset="-5843.4916">3022 2490,'0'0,"-25"0,25 25,0 26,0-26,25 1,-25 24,0-24,0-1,0 26,0-26,0 1,26-1,-26 1,0-1,0 0,0 1,0-1,0 1,0-1,0 0,-26-25</inkml:trace>
          <inkml:trace contextRef="#ctx0" brushRef="#br0" timeOffset="-5494.8708">3581 2464,'0'26,"0"-1,25 0,-25 1,0-1,0 1,26-1,-26 26,0-26,0 1,0-1,0 0,25 1,-25-1,0 26,0-26,0 1,0-1,0 1,0-1,0 0,-25-25</inkml:trace>
          <inkml:trace contextRef="#ctx0" brushRef="#br0" timeOffset="-4131.7165">4165 2845,'0'-25,"0"-1,0 1,0 0,0-1,0 1,0-1,0 1,0 0,0-1,-25 26,25-25,0-1,-26 1,26 0,0 75,0-24,0-1,0 1,26 50,-26-51,0 1,25-1,-25 0,0 1,0-1,0 1,26-1,-26 0,0 1,0-1,0 1,0-1,-26-25,26 25,0 1</inkml:trace>
          <inkml:trace contextRef="#ctx0" brushRef="#br0" timeOffset="-3623.0678">4648 2896,'-26'0,"52"0,25 0,-26 0,0 0,1 0,-1 0,1 0,-1 0,0 0,26-25,-25 25,-1 0,0 0,1 0,-1 0,1-26,-1 26,0 0,1 0,-1 0,1 0,-1-25,0 25,1 0</inkml:trace>
          <inkml:trace contextRef="#ctx0" brushRef="#br0" timeOffset="-3331.9731">5003 2667,'-25'0,"25"26,0 25,0-26,0 0,0 26,0-25,0-1,0 26,0-26,0 1,0 24,0-24,0-1,0 1,0-1,0 0,0 1,0-1</inkml:trace>
          <inkml:trace contextRef="#ctx0" brushRef="#br0" timeOffset="-3039.9285">5588 2617,'-26'0,"52"0,-52 50,26-24,0 25,0-26,0 0,0 1,0 25,0-26,0 0,0 1,0-1,0 1,26-1,-26 0,0 1,0-1,0 1,0-1,0 0</inkml:trace>
          <inkml:trace contextRef="#ctx0" brushRef="#br0" timeOffset="-2751.6983">5892 2744,'0'-26,"0"77,0-26,0 26,0-25,0-1,0 0,0 1,0 25,0-26,0 0,0 1,0-1,0 1,0-1,0 0,0 1,0-1,0 1,-25-26</inkml:trace>
          <inkml:trace contextRef="#ctx0" brushRef="#br0" timeOffset="-2451.0786">6197 2794,'0'0,"0"-25,0 76,0-26,0 26,0-26,0 1,0-1,0 1,0-1,0 0,0 1,0-1,0 1</inkml:trace>
          <inkml:trace contextRef="#ctx0" brushRef="#br0" timeOffset="-2132.3163">6883 2490,'25'0,"1"0,-1 25,1-25,-1 51,26 50,-26-50,1 0,-1 0,0 0,1-1,-26 1,25 0,-25 0,0 0,0-26,0 26,0-26,-51 1,51-1,-25 0,25 1,-51-1,26-25,-1 26,1-26,0 0,-1 0</inkml:trace>
          <inkml:trace contextRef="#ctx0" brushRef="#br0" timeOffset="-1407.2304">7594 2388,'26'0,"24"-25,1 25,-25-26,24 26,1-25,0 25,0-26,-26 26</inkml:trace>
          <inkml:trace contextRef="#ctx0" brushRef="#br0" timeOffset="-1603.8083">7721 2236,'0'-26,"26"26,-26-25,25 25,0 0,1 25,-1 26,1-26,-26 1,25-1,-25 1,25-1,-25 0,0 26,26-25,-1-1,-25 0,0 1,26-1</inkml:trace>
          <inkml:trace contextRef="#ctx0" brushRef="#br0" timeOffset="-1814.9307">8001 2159,'0'-25,"-26"25,26 25,-25-25,25 51,-26-25,26-1,-25 26,0 0,25-26,-26 0,26 1,-25-1,25 1,-26-26,26 25,-25-25,25 25,-25-25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6:09.48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4CA776E-18F8-4E78-A6CE-F356720B9FBD}" emma:medium="tactile" emma:mode="ink">
          <msink:context xmlns:msink="http://schemas.microsoft.com/ink/2010/main" type="writingRegion" rotatedBoundingBox="7765,6394 9722,7753 9259,8420 7302,7061">
            <msink:destinationLink direction="with" ref="{320973B9-7C29-4402-A120-F032EE401AFF}"/>
          </msink:context>
        </emma:interpretation>
      </emma:emma>
    </inkml:annotationXML>
    <inkml:traceGroup>
      <inkml:annotationXML>
        <emma:emma xmlns:emma="http://www.w3.org/2003/04/emma" version="1.0">
          <emma:interpretation id="{8A9C1AD1-6DEE-47A7-98DD-6D7EEADA2210}" emma:medium="tactile" emma:mode="ink">
            <msink:context xmlns:msink="http://schemas.microsoft.com/ink/2010/main" type="paragraph" rotatedBoundingBox="7765,6394 9722,7753 9259,8420 7302,70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BB38BF-88ED-40D8-863F-555CACF710B9}" emma:medium="tactile" emma:mode="ink">
              <msink:context xmlns:msink="http://schemas.microsoft.com/ink/2010/main" type="line" rotatedBoundingBox="7765,6394 9722,7753 9259,8420 7302,7061"/>
            </emma:interpretation>
          </emma:emma>
        </inkml:annotationXML>
        <inkml:traceGroup>
          <inkml:annotationXML>
            <emma:emma xmlns:emma="http://www.w3.org/2003/04/emma" version="1.0">
              <emma:interpretation id="{2E8D1C14-38FB-4779-AA04-37A9C70FE056}" emma:medium="tactile" emma:mode="ink">
                <msink:context xmlns:msink="http://schemas.microsoft.com/ink/2010/main" type="inkWord" rotatedBoundingBox="7624,6598 8389,7129 8084,7568 7319,7037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4929 1905,'25'-26,"1"1,-26-1,0 1,0 0,-51 25,51-26,-26 26,26-25,-25 25,0 0,-1-26,1 26,-1 0,1 0,-26 0,26 26,-1-26,1 0,0 51,-1-26,1-25,25 25,-26-25,1 26,0-1,-1 1,26-1,0 0,26-25,24 0,1 0,-25 0,-1 0,26-25,-26 25,1-25,24 25,-24-26,-1 26,-25-25,26 25,-26-26,25 26,-25-25,0 0,-25 75,25-24,-26-1,26 1,-25-1,25 0,-26 1,26 25,-25-26,25 0,-25 1,25-1,0 1,-26-26,26 25,0 0,0 1,51-26,-51 25,25-25,26 0,-25 0,-1 0,0 0,1 0,-1 0,1 0,-1-25,0 25,-25-26,26 26,-26-25,25 25,-25-25,0-1,0 1,0-1,0 77,0-25,0-1,0 0,0 1,26-1,-26 1,0-1,0 26,25-26,-25 1,0-1,0 0,25 1,-25-1</inkml:trace>
        </inkml:traceGroup>
        <inkml:traceGroup>
          <inkml:annotationXML>
            <emma:emma xmlns:emma="http://www.w3.org/2003/04/emma" version="1.0">
              <emma:interpretation id="{8DC681E9-9583-4CB2-9494-1E02619BEE83}" emma:medium="tactile" emma:mode="ink">
                <msink:context xmlns:msink="http://schemas.microsoft.com/ink/2010/main" type="inkWord" rotatedBoundingBox="8800,7113 9722,7753 9259,8420 8337,7780"/>
              </emma:interpretation>
              <emma:one-of disjunction-type="recognition" id="oneOf1">
                <emma:interpretation id="interp5" emma:lang="en-US" emma:confidence="0.5">
                  <emma:literal>m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26265.9612">5716 2286,'0'0,"26"0,-1-26,26 26,0 0,-26 0,0 0,1-25,-1 25,1 0,-1 0,0 0,1 0,-26 51,-51-51,51 25,0 0,-25 1,-1-1,26 1,-51-1,51 0,-25 1,0-26,25 25,0 1,-26-26,26 25,0 0,51-25,-26 0,26 0,-25 0,-1 0,0 0,1 0,-1 0,-25 26,26-26,-26 25,0 1,0-1,0 0,0 1,0-1,0 1,-26-26,26 25,-25 0,-1 1,-24-1,24-25,26 26,-25-26,25 25,25-25,-25 25,51-25,-26 0,26 0,0 0,-51 26,25-26,-25 25,0 1,0-1,0 0,0 1,0-1,0 1,-25-26,25 25,0 0,0 1,0-1,51 1,-26-26,1 0,24 0,-24 0,-1 0,1 0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9:51.68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B3C8F55-E7BB-4095-9640-BF18304398A4}" emma:medium="tactile" emma:mode="ink">
          <msink:context xmlns:msink="http://schemas.microsoft.com/ink/2010/main" type="writingRegion" rotatedBoundingBox="15570,4158 14883,12802 13543,12696 14230,4051"/>
        </emma:interpretation>
      </emma:emma>
    </inkml:annotationXML>
    <inkml:traceGroup>
      <inkml:annotationXML>
        <emma:emma xmlns:emma="http://www.w3.org/2003/04/emma" version="1.0">
          <emma:interpretation id="{E322812B-38A1-482D-9D37-738C6C11249D}" emma:medium="tactile" emma:mode="ink">
            <msink:context xmlns:msink="http://schemas.microsoft.com/ink/2010/main" type="paragraph" rotatedBoundingBox="15570,4158 14883,12802 13543,12696 14230,40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544BB6-0EC0-41CB-8392-078532D74F9D}" emma:medium="tactile" emma:mode="ink">
              <msink:context xmlns:msink="http://schemas.microsoft.com/ink/2010/main" type="line" rotatedBoundingBox="15570,4158 14883,12802 13543,12696 14230,4051"/>
            </emma:interpretation>
          </emma:emma>
        </inkml:annotationXML>
        <inkml:traceGroup>
          <inkml:annotationXML>
            <emma:emma xmlns:emma="http://www.w3.org/2003/04/emma" version="1.0">
              <emma:interpretation id="{27041501-3BAE-4380-B0E7-E452FBFB00AC}" emma:medium="tactile" emma:mode="ink">
                <msink:context xmlns:msink="http://schemas.microsoft.com/ink/2010/main" type="inkWord" rotatedBoundingBox="13633,10292 14244,4039 15640,4175 15028,10429"/>
              </emma:interpretation>
              <emma:one-of disjunction-type="recognition" id="oneOf0">
                <emma:interpretation id="interp0" emma:lang="en-US" emma:confidence="0.5">
                  <emma:literal>Is-r</emma:literal>
                </emma:interpretation>
                <emma:interpretation id="interp1" emma:lang="en-US" emma:confidence="0">
                  <emma:literal>to-r</emma:literal>
                </emma:interpretation>
                <emma:interpretation id="interp2" emma:lang="en-US" emma:confidence="0">
                  <emma:literal>foo-r</emma:literal>
                </emma:interpretation>
                <emma:interpretation id="interp3" emma:lang="en-US" emma:confidence="0">
                  <emma:literal>too-r</emma:literal>
                </emma:interpretation>
                <emma:interpretation id="interp4" emma:lang="en-US" emma:confidence="0">
                  <emma:literal>Too-r</emma:literal>
                </emma:interpretation>
              </emma:one-of>
            </emma:emma>
          </inkml:annotationXML>
          <inkml:trace contextRef="#ctx0" brushRef="#br0">3480 4420,'0'-25,"0"-1,0 1,25 25,-25-26,0 1,-25 25,25-25,-51 25,26 0,-1-26,1 26,-26 0,26 0,-1 0,1 51,-1-51,1 25,0-25,-1 51,26-25,-25-1,25 26,0-26,-26 26,26 0,0 0,0-1,-25 27,25-27,0 27,0-27,0 27,0-27,0 1,0 25,0-25,0 0,0 0,-25-26,25 26,-26-26,26 1,-25-1,25 1,-26-26,1 25,0-25,-1 0,1-25,25-1,0 1,51-1,-26 26,-25-25,25 25,26 0,-25 51,-1-51,0 25,-25 26,26-26,-26 1,25 25,-25-26,0 26,0 0,0-26,0 26,0 0,0-26,0 26,0-26,0 1,0-1,0 0,0 1,0-1,26-25,24 0,1 0,-25 0,-1 0</inkml:trace>
          <inkml:trace contextRef="#ctx0" brushRef="#br0" timeOffset="11626.8014">2413 3785,'0'-25,"25"25,1 0,-1 0,1 0,-1 0,0 0,1 25,-1-25,1 51,-1-51,0 25,1-25,-1 26,1-26,-26 25,25-25,0 0,1 25,-1-25,1 0,-1 26,0-26,1 0,-1 0,1 0,-26-26</inkml:trace>
          <inkml:trace contextRef="#ctx0" brushRef="#br0" timeOffset="12642.4229">3277 3150,'-26'0,"26"-25,0-1,-25 77,25 0,0-26,0 1,0-1,-26 0,26 26,0-25,0-1,0 26,0-26,0 1,0 24,0-24,0-1,0 1,0-1,0 0,0 1,0-1,0 1,0-1,0 0,0 1,0-1,0 1,0-1,0 0,0 1,-25-26,0 0,-1 0,1 0,-1 0,1 0,0 0,-1 0,26 25,-25-25,-1 0,1 0,0 0,50 0,-25-25</inkml:trace>
          <inkml:trace contextRef="#ctx0" brushRef="#br0" timeOffset="28698.9337">3302 6731,'0'-25,"25"25,-25-51,0 26,0-1,0 1,-25 76,25 0,-25-26,25 26,-51-26,25 26,1 0,0 0,25-1,-26-24,1 25,-1-26,26 0,-50 26,50-25,-26-1,26 0,-25-25,76 0,-26 0,0 0,1 0,-1 0,1 0,-1 0,-25 51,25-51,1 26,-1-26,1 50,-1-50,0 26,-25-1,26 1,-1-26,-25 25,26 0,-1 1,0-26</inkml:trace>
          <inkml:trace contextRef="#ctx0" brushRef="#br0" timeOffset="21267.5429">2743 7747,'0'-25,"-51"25,26 0,0 0,-1 0,1 25,-1-25,1 0,25 26,-51-26,26 0,-1 0,1 25,0-25,-1 26,1-26,-1 0,1 0,0 0,-1 0,1 0,25 25,0 0,25 1,-25-1,0 26,26-26,-26 26,0 0,25 0,-25 0,0 25,25-25,-25 25,0 0,0-25,0 25,26-25,-26 25,0-25,0 0,0-1,0 1,0 0,0 0,0-26,0 26,-51-26,51 1,0 25,0-26,0 0,0 1,51-26,-26 0,26 0,-26 25,1-25,25 0,-26 0,26 26,-26-26,26 0,0 0,0 0,-26 0,26 0,25 25,-51-25,1 0,-1 0,1 0,-1 0,0 0</inkml:trace>
        </inkml:traceGroup>
        <inkml:traceGroup>
          <inkml:annotationXML>
            <emma:emma xmlns:emma="http://www.w3.org/2003/04/emma" version="1.0">
              <emma:interpretation id="{9AAC5809-43F9-4F57-B524-086A4FFE6419}" emma:medium="tactile" emma:mode="ink">
                <msink:context xmlns:msink="http://schemas.microsoft.com/ink/2010/main" type="inkWord" rotatedBoundingBox="14990,11457 14883,12802 14022,12734 14129,11389"/>
              </emma:interpretation>
              <emma:one-of disjunction-type="recognition" id="oneOf1">
                <emma:interpretation id="interp5" emma:lang="en-US" emma:confidence="0.5">
                  <emma:literal>w</emma:literal>
                </emma:interpretation>
                <emma:interpretation id="interp6" emma:lang="en-US" emma:confidence="0">
                  <emma:literal>u</emma:literal>
                </emma:interpretation>
                <emma:interpretation id="interp7" emma:lang="en-US" emma:confidence="0">
                  <emma:literal>W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33790.759">2870 10414,'0'0,"-51"0,26 0,0 0,-26 0,0 0,26 0,-1 0,1 0,-1 0,-24 0,24 0,1 26,-1-26,1 0,0 25,-1-25,26 26,0-1,0 0,51 1,-51-1,0 1,0 24,0-24,0 25,0-1,25-24,-25 25,0-1,0 1,0 0,0 0,0 0,0-1,-25-24,25 25,0-1,0-24,-25 25,25-26,0 0,0 1,-26-1,26 1,0-1,0 0,0 1,26-1,-1-25,-25 26,51-26,-26 0,1 0,-1 25,26-25,-26 0,26 0,-26 0,26 25,0-25,-26 0,26 0,-25 26,-1-26,26 25,-26-25,1 0,-1 26,0-26,1 0,-26 25,25-25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9:08.90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75FE0C9-5988-48A3-9C8C-0CDA44B176E4}" emma:medium="tactile" emma:mode="ink">
          <msink:context xmlns:msink="http://schemas.microsoft.com/ink/2010/main" type="writingRegion" rotatedBoundingBox="11781,821 24216,1041 24147,4909 11712,4689"/>
        </emma:interpretation>
      </emma:emma>
    </inkml:annotationXML>
    <inkml:traceGroup>
      <inkml:annotationXML>
        <emma:emma xmlns:emma="http://www.w3.org/2003/04/emma" version="1.0">
          <emma:interpretation id="{D7A62946-81D6-484E-9187-4C9AB49527DE}" emma:medium="tactile" emma:mode="ink">
            <msink:context xmlns:msink="http://schemas.microsoft.com/ink/2010/main" type="paragraph" rotatedBoundingBox="11781,821 24097,1039 24061,3073 11745,28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6F8AFA-8124-4FA2-A69F-14A37BCBB22C}" emma:medium="tactile" emma:mode="ink">
              <msink:context xmlns:msink="http://schemas.microsoft.com/ink/2010/main" type="line" rotatedBoundingBox="11781,821 24097,1039 24061,3073 11745,2855"/>
            </emma:interpretation>
          </emma:emma>
        </inkml:annotationXML>
        <inkml:traceGroup>
          <inkml:annotationXML>
            <emma:emma xmlns:emma="http://www.w3.org/2003/04/emma" version="1.0">
              <emma:interpretation id="{BB9F4D11-D994-4E31-BD79-6868A87181AE}" emma:medium="tactile" emma:mode="ink">
                <msink:context xmlns:msink="http://schemas.microsoft.com/ink/2010/main" type="inkWord" rotatedBoundingBox="12040,862 13350,1650 12759,2632 11449,1844"/>
              </emma:interpretation>
              <emma:one-of disjunction-type="recognition" id="oneOf0">
                <emma:interpretation id="interp0" emma:lang="en-US" emma:confidence="0.5">
                  <emma:literal>R:</emma:literal>
                </emma:interpretation>
                <emma:interpretation id="interp1" emma:lang="en-US" emma:confidence="0">
                  <emma:literal>Rh:</emma:literal>
                </emma:interpretation>
                <emma:interpretation id="interp2" emma:lang="en-US" emma:confidence="0">
                  <emma:literal>R.</emma:literal>
                </emma:interpretation>
                <emma:interpretation id="interp3" emma:lang="en-US" emma:confidence="0">
                  <emma:literal>RE:</emma:literal>
                </emma:interpretation>
                <emma:interpretation id="interp4" emma:lang="en-US" emma:confidence="0">
                  <emma:literal>Re:</emma:literal>
                </emma:interpretation>
              </emma:one-of>
            </emma:emma>
          </inkml:annotationXML>
          <inkml:trace contextRef="#ctx0" brushRef="#br0">102 178,'0'0,"25"0,-25-25,25 25,-25-26,26 26,-26-25,0 0,0-1,25 26,-25-25,0-1,0 77,-25-51,25 51,0-26,-26 26,26 0,-25 25,25-25,0 0,0 25,-25-25,25 0,0-1,-26 1,26 0,0 0,0-26,-25 26,25-26,0 1,0-1,-26 1,26-1,0 0,-25-25</inkml:trace>
          <inkml:trace contextRef="#ctx0" brushRef="#br0" timeOffset="439.8775">51 331,'0'-26,"0"1,0-1,0 1,51 0,-51-1,25 1,26-1,-26 1,1 25,-1 0,26-25,-26 25,1 0,-1 0,0 0,1 50,-1-50,1 26,-1 25,-25-26,25 0,-25 1,0-1,0 1,0 24,0-24,0-1,-50 1,50-1,-51 0,51 1,-51-1,26 1,-1-1,-25 0,1-25,24 0,1 26,-1-26,1 0,0 0,-1-51,77 51,-26 0,26 0,-25 25,-1-25,0 51,26-25,-25-1,-1 26,0-26,1 26,-26-26,25 26,1-25,-26-1,25 0,0 1,-25-1,26 1,-26-1,25-25</inkml:trace>
          <inkml:trace contextRef="#ctx0" brushRef="#br0" timeOffset="655.3606">1143 432,'0'26,"25"-26,1 0,-1 0,1 0,-1 0,0 0</inkml:trace>
          <inkml:trace contextRef="#ctx0" brushRef="#br0" timeOffset="836.3771">1168 940,'0'0,"-25"0,25 26,25-26,26 0,-25 0,-1 0,26-26,-26 26,26 0,-26-25</inkml:trace>
        </inkml:traceGroup>
        <inkml:traceGroup>
          <inkml:annotationXML>
            <emma:emma xmlns:emma="http://www.w3.org/2003/04/emma" version="1.0">
              <emma:interpretation id="{41550CAE-4487-4118-BB44-1646DC98A9D1}" emma:medium="tactile" emma:mode="ink">
                <msink:context xmlns:msink="http://schemas.microsoft.com/ink/2010/main" type="inkWord" rotatedBoundingBox="14920,1037 17822,1088 17802,2232 14900,2181"/>
              </emma:interpretation>
              <emma:one-of disjunction-type="recognition" id="oneOf1">
                <emma:interpretation id="interp5" emma:lang="en-US" emma:confidence="0.5">
                  <emma:literal>{19,</emma:literal>
                </emma:interpretation>
                <emma:interpretation id="interp6" emma:lang="en-US" emma:confidence="0">
                  <emma:literal>{La,</emma:literal>
                </emma:interpretation>
                <emma:interpretation id="interp7" emma:lang="en-US" emma:confidence="0">
                  <emma:literal>{Ca,</emma:literal>
                </emma:interpretation>
                <emma:interpretation id="interp8" emma:lang="en-US" emma:confidence="0">
                  <emma:literal>{199,</emma:literal>
                </emma:interpretation>
                <emma:interpretation id="interp9" emma:lang="en-US" emma:confidence="0">
                  <emma:literal>{la,</emma:literal>
                </emma:interpretation>
              </emma:one-of>
            </emma:emma>
          </inkml:annotationXML>
          <inkml:trace contextRef="#ctx0" brushRef="#br0" timeOffset="2045.71">3378 127,'0'0,"0"-25,0 0,0-1,0 1,-25 25,-1 51,1 25,0-25,25-1,-26 1,1 0,-1 25,1 51,0-51,25-25,0 25,0-25,0 0,0 0,50 0,-24-26,25 26,-1-26,1-25,76 26</inkml:trace>
          <inkml:trace contextRef="#ctx0" brushRef="#br0" timeOffset="2933.145">4242 407,'0'-26,"0"1,0 0,0-1,0 1,0-1,0 1,-26 0,1 25,-26 0,26 50,-1-50,1 51,0 0,-1-26,1 26,-1-25,1 24,0-24,25 25,-26-26,26 0,0 1,0-1,0 1,0-1,51-25,0 25,0-25,-26 0,0 0,1-50,-1 50,1-51,-1 51,0-26,1 1,-1 0,-25-1,26 1,-26-1,25 1,-25 0,0 50,0 26,0-26,25 1,-25-1,0 26,0-26,0 1,26-1,-26 26,0-26,25 1,-25-1,26 0,-1 1</inkml:trace>
          <inkml:trace contextRef="#ctx0" brushRef="#br0" timeOffset="3104.6932">4775 712,'0'50,"0"1,0-25,-25 24,25 1,0-25,-26-1,26 26,0-26,-25 26,25-26,0 1,0-1</inkml:trace>
          <inkml:trace contextRef="#ctx0" brushRef="#br0" timeOffset="1321.001">2616 51,'-25'-25,"50"50,-50-101,-51 51,50-1,-25 1,1-1,24 1,-25 25,26 0,0 0,-26 0,25 0,1 25,0-25,25 77,-26-52,26 26,0 0,-25-1,25 1,0 0,0 0,0 0,0-1,0 1,0 0,0-26,0 26,0 0,0-26,0 26,-26-25,26-1,-50 0,50 1,-51-1,25-25,26 26,-25-26,0 0,-1 0,1 0,25-26,0 1,25-1,26 26,-51-25,51 25,-26 0,1 51,-1-51,0 51,-25-26,26 26,-1 0,-25-1,26 1,-26 25,0-25,0 25,0 1,0-27,25 27,-25-27,0 1,0 0,0 0,0 0,0-26,0 0,25 1,-25-1,0 1,26-26,-26 25,25-25,1 0,-1 0,0 0,26 0,-25-51</inkml:trace>
        </inkml:traceGroup>
        <inkml:traceGroup>
          <inkml:annotationXML>
            <emma:emma xmlns:emma="http://www.w3.org/2003/04/emma" version="1.0">
              <emma:interpretation id="{41978C31-D145-4544-A63A-395D1276B198}" emma:medium="tactile" emma:mode="ink">
                <msink:context xmlns:msink="http://schemas.microsoft.com/ink/2010/main" type="inkWord" rotatedBoundingBox="16872,1278 17910,1451 17799,2115 16761,1942"/>
              </emma:interpretation>
              <emma:one-of disjunction-type="recognition" id="oneOf2">
                <emma:interpretation id="interp10" emma:lang="en-US" emma:confidence="0.5">
                  <emma:literal>as</emma:literal>
                </emma:interpretation>
                <emma:interpretation id="interp11" emma:lang="en-US" emma:confidence="0">
                  <emma:literal>a,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a)</emma:literal>
                </emma:interpretation>
                <emma:interpretation id="interp14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3496.3343">5410 483,'0'-25,"-51"25,1-26,24 26,-25 0,26 0,0 26,-1-26,1 50,-1-50,26 51,-25-25,0-1,25 0,0 1,0-1,0 1,0-1,0 0,0 1,25-26,-25 25,51-25,-26 0,-25-51,51 51,-51-25,25 25,1-51,-26 26,25 25,-25-26,26 26,-26-25,0 0,25 25,-25 50,25 1,-25-25,26-1,-1 0,-25 1,26-1,-1 1,0-26,-25 25,26-25,-1 0,1 25</inkml:trace>
          <inkml:trace contextRef="#ctx0" brushRef="#br0" timeOffset="3692.1867">5791 381,'26'0,"-26"51,25-51,-25 26,25 24,1-24,-26-1,25 26,1 0,-1-26,0 26,1 0,-26-26,25 26,-25 0,0 0,0-26,0 26,0-26,-51 1</inkml:trace>
        </inkml:traceGroup>
        <inkml:traceGroup>
          <inkml:annotationXML>
            <emma:emma xmlns:emma="http://www.w3.org/2003/04/emma" version="1.0">
              <emma:interpretation id="{2C5A8B49-FF98-474D-82D2-B1598A409B17}" emma:medium="tactile" emma:mode="ink">
                <msink:context xmlns:msink="http://schemas.microsoft.com/ink/2010/main" type="inkWord" rotatedBoundingBox="19659,1295 21245,1323 21231,2134 19644,2106"/>
              </emma:interpretation>
              <emma:one-of disjunction-type="recognition" id="oneOf3">
                <emma:interpretation id="interp15" emma:lang="en-US" emma:confidence="0.5">
                  <emma:literal>(b,</emma:literal>
                </emma:interpretation>
                <emma:interpretation id="interp16" emma:lang="en-US" emma:confidence="0">
                  <emma:literal>(b</emma:literal>
                </emma:interpretation>
                <emma:interpretation id="interp17" emma:lang="en-US" emma:confidence="0">
                  <emma:literal>(by</emma:literal>
                </emma:interpretation>
                <emma:interpretation id="interp18" emma:lang="en-US" emma:confidence="0">
                  <emma:literal>(be</emma:literal>
                </emma:interpretation>
                <emma:interpretation id="interp19" emma:lang="en-US" emma:confidence="0">
                  <emma:literal>ab,</emma:literal>
                </emma:interpretation>
              </emma:one-of>
            </emma:emma>
          </inkml:annotationXML>
          <inkml:trace contextRef="#ctx0" brushRef="#br0" timeOffset="5803.278">7899 331,'0'0,"0"-26,0 1,0 50,0 26,0 0,0-26,0 26,0-26,0 26,0 0,0-26,0 26,0-25,0-1,0 0,0 1,0-1,26-25,-26-51,0 26,25-26,-25 26,51-1,-51 1,25 25,1 0,-1-25,1 25,-1 0,0 0,-25 50,0-24,0 25,0-26,-25 0,25 1,-51-1,0 1,26-1,0-25</inkml:trace>
          <inkml:trace contextRef="#ctx0" brushRef="#br0" timeOffset="5978.1931">8484 712,'0'0,"0"25,0 0,0 26,0-25,0-1,0 0,0 1,0-1,-26 1,26-1,-25 0</inkml:trace>
          <inkml:trace contextRef="#ctx0" brushRef="#br0" timeOffset="5077.2825">7341 254,'0'0,"-26"-25,1 25,-1 0,1 0,25 51,-25-51,-1 51,1-26,-1 26,26 0,-25-1,0 1,25 0,0 0,0 0,0-1,0 1,0 0,50 0,-50-26,51 1,-25-1,24 0,1 1,0-26,-26 0</inkml:trace>
        </inkml:traceGroup>
        <inkml:traceGroup>
          <inkml:annotationXML>
            <emma:emma xmlns:emma="http://www.w3.org/2003/04/emma" version="1.0">
              <emma:interpretation id="{5001947B-AC9B-484C-9E32-6C75E9E2C9C9}" emma:medium="tactile" emma:mode="ink">
                <msink:context xmlns:msink="http://schemas.microsoft.com/ink/2010/main" type="inkWord" rotatedBoundingBox="20517,1270 21379,1603 21161,2168 20298,1835"/>
              </emma:interpretation>
              <emma:one-of disjunction-type="recognition" id="oneOf4">
                <emma:interpretation id="interp20" emma:lang="en-US" emma:confidence="0.5">
                  <emma:literal>by</emma:literal>
                </emma:interpretation>
                <emma:interpretation id="interp21" emma:lang="en-US" emma:confidence="0">
                  <emma:literal>b</emma:literal>
                </emma:interpretation>
                <emma:interpretation id="interp22" emma:lang="en-US" emma:confidence="0">
                  <emma:literal>b)</emma:literal>
                </emma:interpretation>
                <emma:interpretation id="interp23" emma:lang="en-US" emma:confidence="0">
                  <emma:literal>b,</emma:literal>
                </emma:interpretation>
                <emma:interpretation id="interp24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6330.0607">8738 305,'0'0,"0"26,0 24,0-24,25-1,-25 1,0-1,0 26,0-26,0 26,25-26,-25 1,0 25,26-26,-26 0,0 1,0-1,0 1,0-1,25-25,-25-25,0-26,26 0,-26 26,25-1,-25 1,25 25,1-26,-1 26,1 0,-1 0,0 51,-25-25,26-26,-26 50,0 1,0-25,0-1,-51 0,51 1,-25-1,-26 1,25-26</inkml:trace>
          <inkml:trace contextRef="#ctx0" brushRef="#br0" timeOffset="6496.9742">9322 483,'25'0,"-50"0,76 76,-26-50,0-1,1 26,-26-26,25 26,-25 0,0-26,0 26,0 0,0 0,-51 25,51-25,-50-26</inkml:trace>
        </inkml:traceGroup>
        <inkml:traceGroup>
          <inkml:annotationXML>
            <emma:emma xmlns:emma="http://www.w3.org/2003/04/emma" version="1.0">
              <emma:interpretation id="{74D38573-3613-47B4-87C0-4ACE74DBF075}" emma:medium="tactile" emma:mode="ink">
                <msink:context xmlns:msink="http://schemas.microsoft.com/ink/2010/main" type="inkWord" rotatedBoundingBox="21976,1311 24091,1348 24077,2190 21962,2153"/>
              </emma:interpretation>
              <emma:one-of disjunction-type="recognition" id="oneOf5">
                <emma:interpretation id="interp25" emma:lang="en-US" emma:confidence="0.5">
                  <emma:literal>(CIC)</emma:literal>
                </emma:interpretation>
                <emma:interpretation id="interp26" emma:lang="en-US" emma:confidence="0">
                  <emma:literal>(aid)</emma:literal>
                </emma:interpretation>
                <emma:interpretation id="interp27" emma:lang="en-US" emma:confidence="0">
                  <emma:literal>(CC)</emma:literal>
                </emma:interpretation>
                <emma:interpretation id="interp28" emma:lang="en-US" emma:confidence="0">
                  <emma:literal>(CKC)</emma:literal>
                </emma:interpretation>
                <emma:interpretation id="interp29" emma:lang="en-US" emma:confidence="0">
                  <emma:literal>(cc)</emma:literal>
                </emma:interpretation>
              </emma:one-of>
            </emma:emma>
          </inkml:annotationXML>
          <inkml:trace contextRef="#ctx0" brushRef="#br0" timeOffset="6804.5405">10389 331,'0'0,"-26"50,1-50,-1 51,1-25,0 24,-1-24,26 25,-25-1,25 1,0 0,0 0,0 0,0-1,51 1,-51 0,50-26,-24 26,25-25,-26-1,26 0</inkml:trace>
          <inkml:trace contextRef="#ctx0" brushRef="#br0" timeOffset="7054.0059">10820 458,'0'0,"-25"25,0-25,-1 51,-25-26,1 26,24-26,26 1,-25 25,25-26,0 26,0-26,0 1,0 24,0-24,51-1,-51 1,50-26,-24 25,-1-25,1 0,-1 0,26 0</inkml:trace>
          <inkml:trace contextRef="#ctx0" brushRef="#br0" timeOffset="7220.9419">11303 762,'0'51,"0"-25,-25-1,25 0,0 1,-26-1,26 1,-25-1,25 0,-26 1,26-1,-25-25,25 26,-25-1,25 0</inkml:trace>
          <inkml:trace contextRef="#ctx0" brushRef="#br0" timeOffset="7440.7452">11760 508,'-25'0,"-26"51,0-25,26-1,-1 0,1 26,25-25,0-1,-25 0,25 26,0-25,0-1,0 0,0 26,50-51,-50 26,26-26,25 25</inkml:trace>
          <inkml:trace contextRef="#ctx0" brushRef="#br0" timeOffset="7628.253">12167 331,'25'25,"-25"26,25 0,-25-26,26 26,-26 0,25-1,1 27,-26-27,25 1,-25 25,0-25,0 25,0-25,-51 25</inkml:trace>
        </inkml:traceGroup>
      </inkml:traceGroup>
    </inkml:traceGroup>
    <inkml:traceGroup>
      <inkml:annotationXML>
        <emma:emma xmlns:emma="http://www.w3.org/2003/04/emma" version="1.0">
          <emma:interpretation id="{595CEE86-41E1-455C-8B9E-9AF6A14A9E7E}" emma:medium="tactile" emma:mode="ink">
            <msink:context xmlns:msink="http://schemas.microsoft.com/ink/2010/main" type="paragraph" rotatedBoundingBox="16738,2743 24155,2743 24155,4902 16738,49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4D16CFC-71DE-4358-9C01-AE223E36931C}" emma:medium="tactile" emma:mode="ink">
              <msink:context xmlns:msink="http://schemas.microsoft.com/ink/2010/main" type="line" rotatedBoundingBox="16738,2743 24155,2743 24155,4902 16738,4902"/>
            </emma:interpretation>
          </emma:emma>
        </inkml:annotationXML>
        <inkml:traceGroup>
          <inkml:annotationXML>
            <emma:emma xmlns:emma="http://www.w3.org/2003/04/emma" version="1.0">
              <emma:interpretation id="{DEC8D2ED-2878-43F8-A8D0-281E6A1BEFD5}" emma:medium="tactile" emma:mode="ink">
                <msink:context xmlns:msink="http://schemas.microsoft.com/ink/2010/main" type="inkWord" rotatedBoundingBox="16887,2657 18127,3318 17781,3967 16541,3306"/>
              </emma:interpretation>
              <emma:one-of disjunction-type="recognition" id="oneOf6">
                <emma:interpretation id="interp30" emma:lang="en-US" emma:confidence="0.5">
                  <emma:literal>Ca,</emma:literal>
                </emma:interpretation>
                <emma:interpretation id="interp31" emma:lang="en-US" emma:confidence="0">
                  <emma:literal>ca,</emma:literal>
                </emma:interpretation>
                <emma:interpretation id="interp32" emma:lang="en-US" emma:confidence="0">
                  <emma:literal>(a,</emma:literal>
                </emma:interpretation>
                <emma:interpretation id="interp33" emma:lang="en-US" emma:confidence="0">
                  <emma:literal>la,</emma:literal>
                </emma:interpretation>
                <emma:interpretation id="interp34" emma:lang="en-US" emma:confidence="0">
                  <emma:literal>La,</emma:literal>
                </emma:interpretation>
              </emma:one-of>
            </emma:emma>
          </inkml:annotationXML>
          <inkml:trace contextRef="#ctx0" brushRef="#br0" timeOffset="8283.9231">5334 1778,'0'0,"0"-25,-51 25,0 0,51-25,-25 25,0 0,-1 0,1 0,-1 0,1 50,0-50,25 51,-26-25,1-1,25 26,-26 0,26-1,0-24,0 25,0-1,0 1,0-25,0 24,26 1,-26-25,51-1,-51 0,50 26,-24-51,-1 26,26-26</inkml:trace>
          <inkml:trace contextRef="#ctx0" brushRef="#br0" timeOffset="8592.2417">5791 2083,'0'-25,"-25"25,-26 0,0 0,0 0,26 0,0 51,-1-51,1 25,-1 0,1 1,0 25,25-26,-26 0,26 1,0-1,0 1,51-1,-26-25,1 0,25 0,-26-51,0 51,-25-25,26 25,-1-26,1 1,-1 0,0 25,1 0,-26 50,25-50,-25 51,26-51,-1 51,-25-26,25 1,1-1,-26 1,25-1,1 0</inkml:trace>
          <inkml:trace contextRef="#ctx0" brushRef="#br0" timeOffset="8755.8105">6198 2388,'0'25,"0"1,0-1,0 1,0-1,-26 26,26-26,0 1,0-1,-25 0,25 1,0-1</inkml:trace>
        </inkml:traceGroup>
        <inkml:traceGroup>
          <inkml:annotationXML>
            <emma:emma xmlns:emma="http://www.w3.org/2003/04/emma" version="1.0">
              <emma:interpretation id="{54FDBDB2-2822-43CA-BF2F-EAFE5E777073}" emma:medium="tactile" emma:mode="ink">
                <msink:context xmlns:msink="http://schemas.microsoft.com/ink/2010/main" type="inkWord" rotatedBoundingBox="18135,2819 19352,3027 19216,3820 17999,3612"/>
              </emma:interpretation>
              <emma:one-of disjunction-type="recognition" id="oneOf7">
                <emma:interpretation id="interp35" emma:lang="en-US" emma:confidence="0.5">
                  <emma:literal>bas</emma:literal>
                </emma:interpretation>
                <emma:interpretation id="interp36" emma:lang="en-US" emma:confidence="0">
                  <emma:literal>bar</emma:literal>
                </emma:interpretation>
                <emma:interpretation id="interp37" emma:lang="en-US" emma:confidence="0">
                  <emma:literal>bay</emma:literal>
                </emma:interpretation>
                <emma:interpretation id="interp38" emma:lang="en-US" emma:confidence="0">
                  <emma:literal>bar,</emma:literal>
                </emma:interpretation>
                <emma:interpretation id="interp39" emma:lang="en-US" emma:confidence="0">
                  <emma:literal>ab</emma:literal>
                </emma:interpretation>
              </emma:one-of>
            </emma:emma>
          </inkml:annotationXML>
          <inkml:trace contextRef="#ctx0" brushRef="#br0" timeOffset="9095.586">6706 2058,'0'0,"-26"0,-25 0,51 51,-50-51,-1 25,25 0,1 26,0-25,25-1,-26 0,26 1,-25-1,25 1,0-1,0 0,0 1,51-1,-26-25,0 0,26 0,-25-51,-1 51,0-25,1-26,-1 26,1-1,-26 1,25 25,0 0,1 0,-1 51,1-26,-1 26,-25-26,25-25,1 26,-1-1,1 1</inkml:trace>
          <inkml:trace contextRef="#ctx0" brushRef="#br0" timeOffset="9264.9062">7315 2109,'0'0,"26"0,-1 0,-25 25,25-25,1 51,-26 0,25-26,1 26,-26 0,25-1,-25-24,0 25,0-1,0 1,-51 0,51-26,-25 26</inkml:trace>
          <inkml:trace contextRef="#ctx0" brushRef="#br0" timeOffset="11185.509">6375 1880,'0'0,"0"-25,0-1,0 1,0 76,0-26,0 0,0 26,0-25,0 24,26 1,-26-25,0 24,0 1,25 0,-25-26,0 26,0 0,0-26,0 1,0-1,0 1,0-1,0 0,0 1,0-77,0 26,0-1,0-25,0 26,0 0,26-26,-26 25,25 1,-25 0,51-1,-26 26,1-25,-1 25,0 0,1 0,-1 0,1 51,-1-51,-25 25,25 26,1-26,-26 1,0-1,0 0,0 26,0-25,0-1,0 0,-26-25,26 26,-50-1,-1 1,25-26,1 0,0 25,-1-25,1 0,-1 0,1-51,0 0</inkml:trace>
        </inkml:traceGroup>
        <inkml:traceGroup>
          <inkml:annotationXML>
            <emma:emma xmlns:emma="http://www.w3.org/2003/04/emma" version="1.0">
              <emma:interpretation id="{0F63F551-3762-4F2F-9600-7B57CEBF97F2}" emma:medium="tactile" emma:mode="ink">
                <msink:context xmlns:msink="http://schemas.microsoft.com/ink/2010/main" type="inkWord" rotatedBoundingBox="19685,3706 19762,2968 20095,3002 20018,3741"/>
              </emma:interpretation>
              <emma:one-of disjunction-type="recognition" id="oneOf8">
                <emma:interpretation id="interp40" emma:lang="en-US" emma:confidence="0.5">
                  <emma:literal>(</emma:literal>
                </emma:interpretation>
                <emma:interpretation id="interp41" emma:lang="en-US" emma:confidence="0">
                  <emma:literal>[</emma:literal>
                </emma:interpretation>
                <emma:interpretation id="interp42" emma:lang="en-US" emma:confidence="0">
                  <emma:literal>.</emma:literal>
                </emma:interpretation>
                <emma:interpretation id="interp43" emma:lang="en-US" emma:confidence="0">
                  <emma:literal>C</emma:literal>
                </emma:interpretation>
                <emma:interpretation id="interp44" emma:lang="en-US" emma:confidence="0">
                  <emma:literal>{</emma:literal>
                </emma:interpretation>
              </emma:one-of>
            </emma:emma>
          </inkml:annotationXML>
          <inkml:trace contextRef="#ctx0" brushRef="#br0" timeOffset="9541.174">8331 2032,'0'0,"-51"-25,51 0,-50 25,-1 0,25 0,1 0,0 0,-1 50,1-24,-1-1,1 26,25-26,-25 26,25 76,0-76,0 0,0 0,50-1,-50 1,51-25,0 24,-26-24,1-1,25-25</inkml:trace>
        </inkml:traceGroup>
        <inkml:traceGroup>
          <inkml:annotationXML>
            <emma:emma xmlns:emma="http://www.w3.org/2003/04/emma" version="1.0">
              <emma:interpretation id="{E0E31D73-6980-48DC-965A-7075F5EFCA25}" emma:medium="tactile" emma:mode="ink">
                <msink:context xmlns:msink="http://schemas.microsoft.com/ink/2010/main" type="inkWord" rotatedBoundingBox="20587,3022 22266,2992 22280,3808 20602,3837"/>
              </emma:interpretation>
              <emma:one-of disjunction-type="recognition" id="oneOf9">
                <emma:interpretation id="interp45" emma:lang="en-US" emma:confidence="0.5">
                  <emma:literal>bra,</emma:literal>
                </emma:interpretation>
                <emma:interpretation id="interp46" emma:lang="en-US" emma:confidence="0">
                  <emma:literal>bias</emma:literal>
                </emma:interpretation>
                <emma:interpretation id="interp47" emma:lang="en-US" emma:confidence="0">
                  <emma:literal>bay</emma:literal>
                </emma:interpretation>
                <emma:interpretation id="interp48" emma:lang="en-US" emma:confidence="0">
                  <emma:literal>bias,</emma:literal>
                </emma:interpretation>
                <emma:interpretation id="interp49" emma:lang="en-US" emma:confidence="0">
                  <emma:literal>bras</emma:literal>
                </emma:interpretation>
              </emma:one-of>
            </emma:emma>
          </inkml:annotationXML>
          <inkml:trace contextRef="#ctx0" brushRef="#br0" timeOffset="12506.5675">9931 2261,'26'-25,"-52"50,52-76,-77 51,0 0,26 26,-1-26,1 50,0-50,-1 26,1-1,-1 1,1-1,25 0,-25 1,-1-1,26 1,0-1,26-25,-26-25,50 25,-50-26,26 26,-1-51,1 26,-26 0,25-1,0 26,-25-25,26 25,-26-26,25 26,-25 51,26-51,-26 26,0 24,25-50,-25 26,0-1,25 1,1-1,-1 0,1-25,-1 0</inkml:trace>
          <inkml:trace contextRef="#ctx0" brushRef="#br0" timeOffset="12720.1896">10338 2134,'0'0,"0"51,51-51,-51 51,25-26,-25 0,51 26,-51-25,25 24,-25 1,26 25,-26-25,0 0,0 0,-51 50</inkml:trace>
          <inkml:trace contextRef="#ctx0" brushRef="#br0" timeOffset="11933.285">8865 2032,'0'0,"0"-25,-26 25,26 51,0-26,0 1,0 24,0 27,0-52,0 26,0-26,0 1,0 24,0-24,0-1,0 1,0-1,0 0,26-50,-26 0,25 25,-25-26,25 26,1-25,-1 25,1-26,-1 26,0 0,1 51,-26-25,0-1,0 0,-51 1,51-1,-25 1,-26-1,0-25,26 0,-1 0</inkml:trace>
          <inkml:trace contextRef="#ctx0" brushRef="#br0" timeOffset="12123.5892">9423 2439,'26'0,"-52"0,52 51,-26-26,0 0,0 1,0-1,-26 1,26-1,-25 0,0 1,25-1,-26 1,1-1,-1-25,26 25</inkml:trace>
        </inkml:traceGroup>
        <inkml:traceGroup>
          <inkml:annotationXML>
            <emma:emma xmlns:emma="http://www.w3.org/2003/04/emma" version="1.0">
              <emma:interpretation id="{98817C9D-A71B-4EB4-B299-9EA37028A0A4}" emma:medium="tactile" emma:mode="ink">
                <msink:context xmlns:msink="http://schemas.microsoft.com/ink/2010/main" type="inkWord" rotatedBoundingBox="23632,2878 24233,4737 23541,4960 22940,3102"/>
              </emma:interpretation>
              <emma:one-of disjunction-type="recognition" id="oneOf10">
                <emma:interpretation id="interp50" emma:lang="en-US" emma:confidence="0.5">
                  <emma:literal>}</emma:literal>
                </emma:interpretation>
                <emma:interpretation id="interp51" emma:lang="en-US" emma:confidence="0">
                  <emma:literal>{</emma:literal>
                </emma:interpretation>
                <emma:interpretation id="interp52" emma:lang="en-US" emma:confidence="0">
                  <emma:literal>]</emma:literal>
                </emma:interpretation>
                <emma:interpretation id="interp53" emma:lang="en-US" emma:confidence="0">
                  <emma:literal>(</emma:literal>
                </emma:interpretation>
                <emma:interpretation id="interp54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3397.0366">11532 2083,'0'-25,"-26"-1,26 1,0 0,51 25,-26 25,1 26,-26-26,51 26,-26-26,0 26,-25 0,26-26,-1 26,-25-25,26-1,-26 0,25 1,0-1,-25 1,26-26,-1 0,-25 25,26-25,-1 0,0-51,-25 26,0-1,0 77,-25 25,25-50,0 25,-25-1,25 27,0-27,-26-24,26 25,0-26,0 26,-25-26,-1 1,26 24,-25-24,0-1,-26 1,25-26,-24 25,-1-25,25 25,-24-25</inkml:trace>
          <inkml:trace contextRef="#ctx0" brushRef="#br1" timeOffset="183535.8855">11963 3150,'0'0,"0"-25,0 75,0-24,0-1,26-25,-26 51,25-26,-25 1,26-26,-1 25,0 1,1-26,-1 25,1-25,24 25,-24-25,-1 26,1-26,-1 0,0 25,1-25,-1 0,-50 0,25 26,-26-26,1 25,0-25,-1 25,1 1,-1-1,1 1,25-1,-25-25,-1 25,1 1,-1-1,26 1,-25-26,0 25,25 0,-26-25,1 26,25-1,-26-25,26 26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9:47.55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2D35A8-0912-4EB0-A642-0D27A9A64DEC}" emma:medium="tactile" emma:mode="ink">
          <msink:context xmlns:msink="http://schemas.microsoft.com/ink/2010/main" type="inkDrawing" rotatedBoundingBox="11176,4443 11916,10146 11122,10249 10381,4546" semanticType="verticalRange" shapeName="Other">
            <msink:sourceLink direction="with" ref="{32C2BE75-B99B-4375-9EA2-6CA1D3D401E8}"/>
            <msink:sourceLink direction="with" ref="{ED2B45AF-2D17-4FF1-9077-12CA55E4C9FF}"/>
            <msink:sourceLink direction="with" ref="{A4F3BF85-0E52-4141-A35E-D939AB8DF2BD}"/>
          </msink:context>
        </emma:interpretation>
      </emma:emma>
    </inkml:annotationXML>
    <inkml:trace contextRef="#ctx0" brushRef="#br0">0 51,'0'-26,"0"1,51 25,-51 25,26-25,-26 26,50-26,-24 25,-26 1,25-26,1 25,-1 0,0-25,-25 26,26-1,-1-25,-25 26,26-1,-1-25,-25 25,25 1,1-1,-1 1,-25-1,26-25,-26 25,25 1,-25-1,25 1,-25-1,26 0,-26 26,25-25,-25-1,26 0,-26 26,25-25,-25 24,25-24,-25-1,0 26,26-26,-26 1,25 25,-25-26,26 26,-26-26,25 26,0-26,-25 26,26 0,-26-26,25 26,1-25,-26 24,25-24,-25-1,25 26,-25-26,26 26,-26-25,0 24,25-24,-25 25,0-26,26 26,-26-26,25 26,-25-26,0 1,0 25,25-26,-25 26,0-26,26 1,-26 24,25-24,-25 25,0-26,26 0,-26 26,0-25,25 24,-25-24,0 25,0-26,0 26,0-26,0 26,0-26,0 26,0 0,0 0,25 0,-25-1,0 1,0 0,0 0,0 0,0-1,0 1,0 0,0 0,26 0,-26-1,0 1,0-25,0 24,0 1,0-25,25 24,-25-24,0-1,0 26,0-26,26 1,-26-1,0 1,0-1,0 0,0 1,0 25,0-26,0 0,0 1,0 25,0-26,0 0,0 26,-26-25,26 24,0-24,0 25,-25-26,25 26,0-26,0 26,0-26,-26 26,26 0,0-26,-25 52,25-27,0-24,-25-1,25 26,0-26,-26 1,26-1,0 1,-25 50,25-51,0 1,-26-1,26 0,0 1,-25-1,25 1,0-1,-25 0,25 1,0-1,-26 1,26-1,-25 0,25 1,0-1,0 1,-26-1,26 0,-25-25,25 26,-25-1,25 1,0-52,0 1,0-1,0 1,0 0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0:17.95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D3B3AA-1172-4B8D-A365-18480BCBE7DD}" emma:medium="tactile" emma:mode="ink">
          <msink:context xmlns:msink="http://schemas.microsoft.com/ink/2010/main" type="writingRegion" rotatedBoundingBox="10660,12723 12759,8489 14417,9312 12318,13545"/>
        </emma:interpretation>
      </emma:emma>
    </inkml:annotationXML>
    <inkml:traceGroup>
      <inkml:annotationXML>
        <emma:emma xmlns:emma="http://www.w3.org/2003/04/emma" version="1.0">
          <emma:interpretation id="{FB81AE6F-7D81-41DB-8DEA-9590CE243622}" emma:medium="tactile" emma:mode="ink">
            <msink:context xmlns:msink="http://schemas.microsoft.com/ink/2010/main" type="paragraph" rotatedBoundingBox="10660,12723 12759,8489 14417,9312 12318,13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9FE9E1-E57A-4495-9896-9FA25C1E89CB}" emma:medium="tactile" emma:mode="ink">
              <msink:context xmlns:msink="http://schemas.microsoft.com/ink/2010/main" type="line" rotatedBoundingBox="10660,12723 12759,8489 14417,9312 12318,13545"/>
            </emma:interpretation>
          </emma:emma>
        </inkml:annotationXML>
        <inkml:traceGroup>
          <inkml:annotationXML>
            <emma:emma xmlns:emma="http://www.w3.org/2003/04/emma" version="1.0">
              <emma:interpretation id="{D777BB4A-83B4-47F0-A141-459FF467A419}" emma:medium="tactile" emma:mode="ink">
                <msink:context xmlns:msink="http://schemas.microsoft.com/ink/2010/main" type="inkWord" rotatedBoundingBox="10660,12723 11385,11260 13043,12082 12318,13545"/>
              </emma:interpretation>
              <emma:one-of disjunction-type="recognition" id="oneOf0">
                <emma:interpretation id="interp0" emma:lang="en-US" emma:confidence="0.5">
                  <emma:literal>F.</emma:literal>
                </emma:interpretation>
                <emma:interpretation id="interp1" emma:lang="en-US" emma:confidence="0">
                  <emma:literal>I.</emma:literal>
                </emma:interpretation>
                <emma:interpretation id="interp2" emma:lang="en-US" emma:confidence="0">
                  <emma:literal>I,</emma:literal>
                </emma:interpretation>
                <emma:interpretation id="interp3" emma:lang="en-US" emma:confidence="0">
                  <emma:literal>Q:</emma:literal>
                </emma:interpretation>
                <emma:interpretation id="interp4" emma:lang="en-US" emma:confidence="0">
                  <emma:literal>f.</emma:literal>
                </emma:interpretation>
              </emma:one-of>
            </emma:emma>
          </inkml:annotationXML>
          <inkml:trace contextRef="#ctx0" brushRef="#br0">1575 2058,'-25'0,"76"0,-1-51,-24 51,-1 0,1 0,24 0,-24-25,-1 25,26 0</inkml:trace>
          <inkml:trace contextRef="#ctx0" brushRef="#br0" timeOffset="208.3954">1626 2718,'0'0,"25"0,26-25,0 25,-26 0,26-26,-25 26,-1 0,26 0,-26 0,26 0,-26 0</inkml:trace>
          <inkml:trace contextRef="#ctx0" brushRef="#br0" timeOffset="-241.2764">991 2058,'0'0,"0"-26,25 26,-25-25,0 0,0-1,0 1,0-1,-50-24,24 24,26 1,0-1,-25 1,25 0,-26 25,1-26,25 1,-25-1,-1 1,1 0,-1 25,1 0,0 0,-26 0,25 50,1-50,-26 26,26-26,-26 76,26-51,-1 1,1-1,-1 1,1 24,0-24,25-1,-26 26,26-26,0 1,0-1,0 1,0-1,51 26,-51-26,51-25,-26 26,1-1,24 0,-24 1,25-1,-1 1,1-1,-25 0,24 1,1 25,-25-26,-1 0,0 26,26 25,-25-50,-26 25,0-1,0-24,0 25,0-26,-26 26,26-26,-51 1,51-1,-50 0,-27 1,52-1,-26-25,26 0,-1 0,-24 0,24 0,-25 0,26 0,-26-25,26 25,-26-51,26 26,-1-1,1 1,25-1,-26-24,26 24,0-25,0 26,0 0,0-26,0 25,0 1</inkml:trace>
        </inkml:traceGroup>
        <inkml:traceGroup>
          <inkml:annotationXML>
            <emma:emma xmlns:emma="http://www.w3.org/2003/04/emma" version="1.0">
              <emma:interpretation id="{4D504153-C4E3-43C3-AA8F-026E201349F4}" emma:medium="tactile" emma:mode="ink">
                <msink:context xmlns:msink="http://schemas.microsoft.com/ink/2010/main" type="inkWord" rotatedBoundingBox="12311,10004 13002,8610 13977,9094 13286,10488"/>
              </emma:interpretation>
              <emma:one-of disjunction-type="recognition" id="oneOf1">
                <emma:interpretation id="interp5" emma:lang="en-US" emma:confidence="0.5">
                  <emma:literal>F</emma:literal>
                </emma:interpretation>
                <emma:interpretation id="interp6" emma:lang="en-US" emma:confidence="0">
                  <emma:literal>!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-6287.2861">2185-787,'0'0,"0"-25,0-1,0 1,0-1,0 1,-26 25,26-25,-25 25,25-26,-25 26,25-25,-26 25,26 51,0-1,0-24,0 25,0-1,0 27,0-1,0 0,0 0,0 0,0 1,0-1,0-25,0 25,-51 0,51-25,0 0,-25-1,25 1,0-25,-25-1,25 0,0 1,0-1,-26-25,26-51,0 26,0 0,-25-26,25 25,0 1,0 0,0-26,0 25,0 1,51 0,-51-1,25 26,-25-25,25 25,26 0,-25 51,-1-51,0 25,1 0,-1 1,1-1,-1 1,0-1,26 0,-25 1,-1-1,0-25,26 26,-25-26,-1 0,0 25,1-25,-1 0,1 0,-1 0,0 0,1 0,-26-25</inkml:trace>
          <inkml:trace contextRef="#ctx0" brushRef="#br0" timeOffset="-6075.8509">2286-254,'-25'0,"76"-50,0 24,-26 26,0-51,26 26,-25 25,-1-25,0 25,1-26,-1 1</inkml:trace>
          <inkml:trace contextRef="#ctx0" brushRef="#br0" timeOffset="-5846.4657">2185-965,'0'0,"-26"0,26-51,51 51,0-25,-26 0,26 25,0 0,0-26,-26 26,26 0,-26 0,26 0,-25 0,-1 0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0:02.78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E8C9156-AC32-4B8F-AC04-5A540935911C}" emma:medium="tactile" emma:mode="ink">
          <msink:context xmlns:msink="http://schemas.microsoft.com/ink/2010/main" type="inkDrawing" rotatedBoundingBox="9614,2357 15082,4217 14859,4870 9391,3011" semanticType="callout" shapeName="Other">
            <msink:sourceLink direction="with" ref="{B82CCE06-8797-4D79-807E-489A6A862382}"/>
            <msink:sourceLink direction="with" ref="{544B89D2-BED5-4681-B20B-9AE7D4F62E2F}"/>
          </msink:context>
        </emma:interpretation>
      </emma:emma>
    </inkml:annotationXML>
    <inkml:trace contextRef="#ctx0" brushRef="#br0">0 250,'0'-25,"0"-1,0 1,0-1,26 26,-26-25,25 25,-25-25,25 25,1-26,-1 26,1-25,-1 25,0 0,1-26,-1 26,1 0,-1 0,0 0,1 0,-1 0,1 0,-1 0,0 0,1 0,-1 0,1 0,-1 0,26 0,-26 0,1 0,24 0,-24 0,25 0,-1 0,1 26,-25-26,24 0,1 0,0 0,0 0,-26 25,26-25,-26 0,1 26,25-26,-26 0,0 25,1-25,-1 0,26 25,-26-25,1 0,-1 0,1 26,24-26,-24 0,-1 0,26 0,-26 25,1-25,25 0,-26 26,0-26,1 0,-1 0,1 25,-1-25,0 0,1 0,-1 25,1-25,-1 0,0 0,1 0,-1 26,1-26,-1 0,0 0,1 25,-1-25,1 0,-1 0,0 26,1-26,25 0,-1 25,-24-25,25 25,-26-25,0 26,26-26,-25 25,-1-25,0 26,1-26,-1 25,1-25,-1 25,0-25,1 0,-1 26,1-26,-1 0,0 0,1 25,-1-25,1 0,-1 0,-25 26,25-26,26 0,-25 25,-1-25,0 0,1 25,-1-25,1 0,-1 26,0-26,1 25,-1-25,1 0,-1 26,0-26,1 25,-1-25,1 0,-1 25,0-25,1 0,-26 26,25-26,1 0,-1 25,0-25,1 0,-1 26,1-26,-1 25,0-25,1 25,-1-25,1 0,-1 26,0-26,26 25,-25-25,-1 0,0 26,1-26,-1 25,1-25,-1 0,0 25,1 1,-1-26,-25 25,26 1,-1-26,0 25,1 0,-1-25,1 26,-1-26,0 25,1 1,-1-26,1 25,-1-25,-25 25,25-25,1 26,-1-26,-25 25,26-25,-26 26,25-26,-25 25,25 0,-25 1,26-26,-26 25,25-25,-25 26,26-26,-26 25,25-25,0 25,1 1,-1-26,-25 25,26-25,-26 26,25-26,0 0,-25 25,26-25,-26 25,25-25,1 26,-26-1,25-25,0 26,1-1,-1 0,1-25,-26 26,50-1,-24 1,-1-26,-25 25,26 0,-1 1,0-1,-25 1,26-26,-1 25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9:55.05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453E2B-C4BA-4BFE-84D2-0B93D812FEDB}" emma:medium="tactile" emma:mode="ink">
          <msink:context xmlns:msink="http://schemas.microsoft.com/ink/2010/main" type="writingRegion" rotatedBoundingBox="21066,5197 21847,7599 20542,8023 19761,5621"/>
        </emma:interpretation>
      </emma:emma>
    </inkml:annotationXML>
    <inkml:traceGroup>
      <inkml:annotationXML>
        <emma:emma xmlns:emma="http://www.w3.org/2003/04/emma" version="1.0">
          <emma:interpretation id="{DE74F8A8-173C-4109-8F39-B7BAB1C1E512}" emma:medium="tactile" emma:mode="ink">
            <msink:context xmlns:msink="http://schemas.microsoft.com/ink/2010/main" type="paragraph" rotatedBoundingBox="21066,5197 21847,7599 20542,8023 19761,5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F50784-2535-4C19-9E06-4552D03D0310}" emma:medium="tactile" emma:mode="ink">
              <msink:context xmlns:msink="http://schemas.microsoft.com/ink/2010/main" type="line" rotatedBoundingBox="21066,5197 21847,7599 20542,8023 19761,5621"/>
            </emma:interpretation>
          </emma:emma>
        </inkml:annotationXML>
        <inkml:traceGroup>
          <inkml:annotationXML>
            <emma:emma xmlns:emma="http://www.w3.org/2003/04/emma" version="1.0">
              <emma:interpretation id="{CF3CF9B2-0D10-4EF4-B2FC-007A6B54408C}" emma:medium="tactile" emma:mode="ink">
                <msink:context xmlns:msink="http://schemas.microsoft.com/ink/2010/main" type="inkWord" rotatedBoundingBox="21066,5197 21847,7599 20542,8023 19761,5621"/>
              </emma:interpretation>
              <emma:one-of disjunction-type="recognition" id="oneOf0">
                <emma:interpretation id="interp0" emma:lang="en-US" emma:confidence="0.5">
                  <emma:literal>Fri</emma:literal>
                </emma:interpretation>
                <emma:interpretation id="interp1" emma:lang="en-US" emma:confidence="0">
                  <emma:literal>tin</emma:literal>
                </emma:interpretation>
                <emma:interpretation id="interp2" emma:lang="en-US" emma:confidence="0">
                  <emma:literal>Fir</emma:literal>
                </emma:interpretation>
                <emma:interpretation id="interp3" emma:lang="en-US" emma:confidence="0">
                  <emma:literal>Fin</emma:literal>
                </emma:interpretation>
                <emma:interpretation id="interp4" emma:lang="en-US" emma:confidence="0">
                  <emma:literal>trier</emma:literal>
                </emma:interpretation>
              </emma:one-of>
            </emma:emma>
          </inkml:annotationXML>
          <inkml:trace contextRef="#ctx0" brushRef="#br0">30 229,'0'-26,"-26"1,26-1,0 1,0 0,0-1,0 1,0-1,51 1,-25 25,24 0,-50 76,26-50,-26 24,51 1,-51 0,25 25,-25 0,25 1,1-27,-26 27,25-27,-25 27,26-27,-1-24,0 25,-25-26,26 0,-1 1,1-26,-26 25,25-25,0 0,1-51,-26 26,0-26,0 26,-26 25,26 25,-25 26,25-26,-25 26,25-25,0 24,-26 1,26-25,0 24,0 1,0-25,0 24,0-24,0 25,0-26,-25 0,25 1,0 25,0-26,-26 0,1 1,25-1,-25 1,-1-1,-25-25,26 25,0-25,-1 26,-25-1,26-25,0 26,-1-26,1 0,-1 0</inkml:trace>
          <inkml:trace contextRef="#ctx0" brushRef="#br0" timeOffset="193.4822">944 1575,'-51'0,"26"0,0 0,-1 0</inkml:trace>
          <inkml:trace contextRef="#ctx0" brushRef="#br0" timeOffset="27128.8756">208 1981,'-26'0,"26"-25,-25 25,25-26,-26 26,26 26,0-1,51 1,-51-1,26-25,-26 25,25-25,0 26,1-26,-1 25,1-25,-1 0,0 0,1 26,-1-26,1 0,-1 0,0 0,1 0,-1 0,1 0,-1 0,0 0,1 0,-52 0,26 25,-25-25,25 51,-25-26,25 1,-26-1,26 0,-25 1,-1-1,1 26,0-26,-1 1,1-1,25 1,-26-26,26 25,-25-25,0 0,25 25,-26-25</inkml:trace>
          <inkml:trace contextRef="#ctx0" brushRef="#br0" timeOffset="-597.2864">-402 559,'0'0,"0"-26,0 1,-51 25,51-25,-25 25,-1 0,1 0,0 50,-1-50,1 77,-1-52,26 26,-25-26,25 26,-25 0,25 0,0-1,0-24,0 25,0-26,50 26,-50-26,51 1,-25-1,-1 0,26-25,-26 26,1-26,24 0,-24 0,-1 0,26 0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9:52.13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AAB4A4-0D79-4C1D-B0A5-17AE4B42F3C2}" emma:medium="tactile" emma:mode="ink">
          <msink:context xmlns:msink="http://schemas.microsoft.com/ink/2010/main" type="writingRegion" rotatedBoundingBox="14021,4420 23398,4224 23491,8666 14114,8863">
            <msink:destinationLink direction="with" ref="{B708B2FF-CE2D-4D23-805A-C5D03ECEDB5F}"/>
          </msink:context>
        </emma:interpretation>
      </emma:emma>
    </inkml:annotationXML>
    <inkml:traceGroup>
      <inkml:annotationXML>
        <emma:emma xmlns:emma="http://www.w3.org/2003/04/emma" version="1.0">
          <emma:interpretation id="{B165F933-B827-4577-AFEE-89B1ECEA0047}" emma:medium="tactile" emma:mode="ink">
            <msink:context xmlns:msink="http://schemas.microsoft.com/ink/2010/main" type="paragraph" rotatedBoundingBox="14021,4420 23398,4224 23491,8666 14114,8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EBD682-499C-4EC3-8660-0D512756227F}" emma:medium="tactile" emma:mode="ink">
              <msink:context xmlns:msink="http://schemas.microsoft.com/ink/2010/main" type="line" rotatedBoundingBox="14021,4420 23398,4224 23491,8666 14114,8863"/>
            </emma:interpretation>
          </emma:emma>
        </inkml:annotationXML>
        <inkml:traceGroup>
          <inkml:annotationXML>
            <emma:emma xmlns:emma="http://www.w3.org/2003/04/emma" version="1.0">
              <emma:interpretation id="{88727823-C33C-4801-9AB3-F6FE67F4E14C}" emma:medium="tactile" emma:mode="ink">
                <msink:context xmlns:msink="http://schemas.microsoft.com/ink/2010/main" type="inkWord" rotatedBoundingBox="14021,4420 23398,4224 23491,8666 14114,8863"/>
              </emma:interpretation>
              <emma:one-of disjunction-type="recognition" id="oneOf0">
                <emma:interpretation id="interp0" emma:lang="en-US" emma:confidence="0.5">
                  <emma:literal>4,500</emma:literal>
                </emma:interpretation>
                <emma:interpretation id="interp1" emma:lang="en-US" emma:confidence="0">
                  <emma:literal>9,500</emma:literal>
                </emma:interpretation>
                <emma:interpretation id="interp2" emma:lang="en-US" emma:confidence="0">
                  <emma:literal>"400</emma:literal>
                </emma:interpretation>
                <emma:interpretation id="interp3" emma:lang="en-US" emma:confidence="0">
                  <emma:literal>4,580</emma:literal>
                </emma:interpretation>
                <emma:interpretation id="interp4" emma:lang="en-US" emma:confidence="0">
                  <emma:literal>"800</emma:literal>
                </emma:interpretation>
              </emma:one-of>
            </emma:emma>
          </inkml:annotationXML>
          <inkml:trace contextRef="#ctx0" brushRef="#br0">-4771 940,'0'-26,"0"52,0-77,-25 26,25-1,-26 1,26-1,-50 26,50-25,-51 25,25-25,1 25,0 0,-1 0,1 50,-1 27,1-52,25 0,-25 26,-1 0,26-26,-25 52,25-52,0 26,0-26,0 1,0-1,25 0,1-25,-1-50,0 24,1-25,-1 26,-25 0,0-1,26 1,-1-1,-25 1,25 25,1 51,-1-26,-25 1,26 24,-1-24,-25-1,25 1,1 24,-26-24,25-1,1 1,-26-1,25 0,0 1</inkml:trace>
          <inkml:trace contextRef="#ctx0" brushRef="#br0" timeOffset="203.4563">-4314 1270,'0'25,"0"1,0-1,0 1,0-1,0 0,0 1,0 25,0-26,0 0,0 1,0-1,0 1,0-1,0 0</inkml:trace>
          <inkml:trace contextRef="#ctx0" brushRef="#br0" timeOffset="624.9523">-3755 533,'0'-25,"0"0,-51 25,26 50,25 27,0-52,0 26,0-26,0 26,0 0,0 0,0-1,25 1,-25-25,0 24,26 1,-26-25,0-1,0 0,0 1,0-1,0 1,0-1,-26-25,26-51,0 0,0 26,26-26,25 26,-26 25,0 0,1 0,-1 0,1 0,-1 0,0 0,1 51,-1-51,-25 50,26-24,-26-1,0 1,0-1,0 0,0 1,-51-26,51 25,-51 1,26-1,-26-25,25 25,1-25,-26 26,26-26,-1 0,1 0,0 0</inkml:trace>
          <inkml:trace contextRef="#ctx0" brushRef="#br0" timeOffset="1286.1781">-3044 432,'0'0,"-25"-26,25 1,-25 0,25-1,0 1,0-1,0 1,0 0,0-1,50 1,-24-1,25 26,-26 0,0 0,1 0,-26 77,25-52,1 26,-26 0,25 25,0-25,-25 25,26 0,-26-25,25 25,1-25,-1 25,0-25,1-26,-1 1,1-1,-1 0,0-25,1 0,-1 0,1-50,-1 24,-25 1,0-1,-25 26,25 51,-26-25,26 24,-25-24,25 25,-26-1,26 1,0 0,0 25,0-25,0 0,0 0,0-1,0 1,0 0,0 0,0-26,0 26,0-26,-25 1,25-1,-51 1,26-1,-1-25,-24 25,24-25,1 0,-26 0,0 0</inkml:trace>
          <inkml:trace contextRef="#ctx0" brushRef="#br0" timeOffset="73613.0099">-2155 152,'0'-25,"26"25,-1 0,-25-25,0-1,0 1,0-1,0 1,0 0,-25 25,25-26,0 1,0-1,0 1,0 0,0-1,-26 26,26-25,-25-1,25 1,0 0,0-1,-25 26,25-25,-26 25,26-26,0 1,-25 25,25-25,-26-1,1 26,25-25,-25 25,-1 0,26-26,-25 26,-1-25,1 25,0-25,-1 25,1 0,-1 0,1-26,0 26,-1 0,1 0,25-25,-26 25,1 0,0-26,-1 26,1 0,-1 0,1 0,0-25,-1 25,1 0,-1 0,1 0,0 0,-1-25,1 25,-1 0,1 0,0 0,-1 0,1 0,25-26,-26 26,1 0,0 0,-1 0,1 0,-1-25,1 25,0 0,-1 0,1 0,-1 0,1 0,0 0,-1 0,1 0,-1 0,1 0,0 0,-1 0,1 0,-1 0,1 0,0 0,-1 0,1 0,-1 0,1 25,0-25,-1 0,1 0,-1 0,1 0,-26 0,26 26,-1-26,1 0,0 0,-1 0,1 0,-1 0,1 0,0 0,-1 0,1 25,-1-25,1 0,0 0,-1 0,1 0,-1 0,1 0,0 0,-1 0,1 0,-1 0,1 0,0 0,-1 0,1 25,-1-25,1 0,0 0,-1 0,1 0,-1 0,26 26,-25-26,0 0,-1 0,1 0,-1 0,26 25,-25-25,0 0,-1 0,1 0,-1 26,1-26,0 0,-1 0,1 0,-1 0,1 0,0 25,-1-25,1 0,-1 0,1 25,0-25,-1 0,1 26,-1-26,1 0,0 25,-1-25,1 0,-1 0,1 0,25 26,-25-26,-1 0,1 0,25 25,-26-25,1 0,0 0,-1 25,1 1,-1-26,26 25,-25-25,0 0,25 26,-26-26,1 25,-1-25,26 25,-25-25,0 26,-1-26,26 25,-25-25,25 26,-26-26,26 25,-25-25,25 25,-25-25,25 26,-26-26,26 25,-25-25,-1 26,1-1,0 0,25 1,-26-26,26 25,-25 1,25-1,-26 0,26 1,-25-26,25 25,-25 1,25-1,-26-25,26 25,-25 26,25-25,-26-1,26 0,0 1,-25-1,25 1,-25-1,25 0,0 1,-26-1,26 1,0-1,0 0,0 1,0-1,0 1,0-1,-25 0,25 1,0-1,0 1,0-1,0 0,0 1,0-1,0 1,0-1,0 0,0 1,0-1,0 1,0-1,0 0,0 1,-26-1,26 1,0-1,0 0,0 1,0-1,0 1,0-1,0 0,0 1,0-1,26 1,-26-1,25-25,-25 25,0 1,26-1,-26 1,0-1,25 0,-25 1,0-1,25-25,-25 26,0-1,26-25,-26 25,25 1,-25-1,26 1,-26-1,0 0,25 1,-25-1,25-25,-25 26,0-1,0 0,0 1,26-26,-26 25,0 1,25-1,-25 0,0 1,26-1,-26 1,0-1,25-25,-25 25,0 1,25-1,1 1,-26-1,25 0,-25 1,26-26,-26 25,0 1,25-26,0 50,-25-24,26-26,-26 25,25 1,1-1,-1-25,-25 25,25-25,-25 26,26-26,-1 25,1 1,-1-1,0-25,-25 25,26-25,-26 26,25-26,-25 25,26-25,-26 26,25-26,-25 25,25-25,1 0,-26 25,25-25,1 0,-1 26,0-26,-25 25,26-25,-1 0,1 26,-1-26,-25 25,25-25,1 25,-1-25,1 0,-1 26,0-1,1-25,-1 0,1 26,-1-26,0 25,1-25,-1 0,1 25,-1-25,0 0,1 0,-1 26,1-26,-1 0,0 0,1 0,-1 0,1 0,-1 25,0-25,1 0,-1 0,1 0,-1 0,0 0,26 26,-25-26,-1 0,0 0,1 0,-1 0,1 25,-1-25,0 0,1 0,-1 0,26 25,-26-25,1 0,-1 0,1 0,-1 0,0 0,1 0,-1 0,1 0,-1 0,0 0,1 0,-1 0,1 0,-1 0,0 0,1 0,-1 0,1 0,-1 0,0 0,1 0,-1 0,26 0,-26-25,1 25,-1 0,1-25,-1 25,26 0,-26 0,1-26,-1 26,0 0,1-25,-1 25,1 0,-1 0,-25-26,25 26,1 0,-1 0,-25-25,26 25,-1 0,0-25,1 25,-1-26,1 1,-1 25,0-26,1 26,-1 0,-25-25,26 25,-1-25,0 25,-25-26,26 26,-1-25,1 25,-26-26,25 26,-25-25,25 25,1-25,-1-1,1 26,-26-25,25-1,0 26,1-25,-1 0,1-1,-1 1,0 25,1-26,-26 1,25 25,1-25,-1-1,-25 1,25 25,-25-26,26 1,-1 25,-25-25,0-1,26 26,-26-25,0-1,25 26,-25-25,0 0,25 25,-25-26,0 1,0-1,26 26,-26-25,0 0,25-1,-25 1,26-1,-26 1,0 0,25 25,-25-26,0 1,25 25,-25-26,0 1,26 0,-26-1,25 1,-25-1,26 1,-26 0,25-1,-25 1,0-1,25 26,-25-25,0 0,26-1,-26 1,0-1,0 1,0 0,0-1,25 26,-25-25,0-1,0 1,0 0,0-1,0 1,0-1,0 1,0 0,0-1,0 1,0-1,0 1,0 0,0-1,0 1,0-1,0 1,0 0,0-1,-25 26,25-25,0-1,0 1,0 0,0-1,-26 1,26-1,0 1,0 0,0-1,-25 1,25-1,0 1,0 0,-25-1,25 1,0-1,-26 1,26 0,0-1,0 1,0-1,-25 1,25 0,0-1,-26 1,26-1,0 1,0 0,0-1,-25 26,25-25,0-1,0 1,0 0,-25 25,25-26,0 1,-26-1,26 1,0 0,0-1,0 1,-25 25,25-26,0 1,0 0,0-1,-26 26,26-25,0-1,-25 26,25-25,0 0,-25 25,25-26,0 1,-26 25,26-26,0 1,-25 25,25-25,-26 25</inkml:trace>
          <inkml:trace contextRef="#ctx0" brushRef="#br0" timeOffset="78444.4994">1173-584,'25'0,"-25"-26,26 26,-26-25,0 0,0-1,0 1,-26 25,26-26,-25 26,-1-25,1 25,0 0,25-25,-26 25,1 0,-1-26,1 26,0 0,-1-25,1 25,-1 0,1 0,25-26,-25 26,-1 0,1 0,-1 0,26-25,-25 25,0 0,-1 0,1 0,25-25,-26 25,1 0,0 0,-1 0,1 0,-26 0,26 0,-1 0,1 0,-1 0,1 0,0 0,-1 0,1 0,-1 0,1 0,0-26,-1 26,1 0,-1 0,1 0,0 0,25-25,-26 25,1 0,-1 0,26-26,-25 26,0 0,-1 0,1 0,-1 0,1 0,0 0,-1 0,1 0,-1-25,1 25,0 0,-1 0,1 0,-1 0,1 0,0 0,-1 0,1 0,-1 0,1 25,0-25,-1 26,1-26,-1 0,26 25,-25-25,0 0,-1 0,1 26,-1-26,1 0,0 0,-1 0,1 0,25 25,-26-25,1 0,0 0,-1 25,1-25,-1 26,1-26,0 0,-26 25,25 1,1-26,0 0,-1 25,1-25,-1 25,1-25,0 26,-1-26,26 25,-25-25,-1 26,1-1,0-25,-1 25,1-25,-1 51,1-51,0 26,-1-26,1 25,-1 0,1 1,0-1,-1 1,1-1,-1 0,26 1,-25-26,25 25,-25-25,25 26,-26-26,26 25,-25-25,25 25,-26 1,26-1,0 1,0-1,-25-25,25 25,0 1,0-1,-25 1,25 24,-26-24,26-1,0 1,-25-1,25 0,-26 1,26-1,0 1,0-1,-25 0,25 1,0-1,0 1,0-1,0 0,0 1,0 25,0-26,0 0,0 1,0-1,0 1,0-1,0 0,0 1,25-1,-25 1,0-1,0 0,0 26,26 0,-26-26,0 1,0-1,25 1,-25-1,0 0,0 26,0-25,26-26,-26 25,0 0,0 1,0-1,0 1,0 24,0-24,25-26,-25 25,0 1,0-1,0 0,0 1,0-1,0 1,0-1,0 26,0-26,0 1,0-1,0 0,0 1,25-1,-25 1,0-1,0 0,0 1,26-26,-26 25,0 1,25-26,-25 25,0 0,26-25,-26 26,0-1,25 1,-25-1,0 0,25 1,-25-1,26 1,-26-1,0 0,25 1,-25-1,0 1,0-1,26 0,-26 1,0-1,25 1,-25-1,0 0,0 1,25-1,-25 1,26-1,-26 0,0 1,25-26,-25 25,26 1,-26-1,25 0,-25 1,25-1,1 1,-26-1,25-25,-25 25,26 1,-1-1,-25 1,25-26,-25 25,26-25,-26 25,25-25,1 26,-1-26,-25 25,25-25,-25 26,26-26,-1 25,1-25,-26 25,25-25,0 26,1-1,-1-25,1 26,-1-1,0-25,-25 25,26-25,-1 26,1-26,-1 25,0-25,1 0,-1 26,1-26,-1 0,0 0,-25 25,26-25,-1 0,1 25,-1-25,0 0,1 26,-1-26,1 0,-1 25,0-25,1 0,-1 0,1 0,-1 26,0-26,1 0,-1 0,1 0,-1 0,0 0,26 0,-25 0,-1 0,0 0,1 0,-1 0,1 0,-1 0,0 0,1 0,-1 0,1 0,-1 0,0 0,1 0,-1 0,1 0,24 0,-24 0,-1 0,1 0,-1 0,26 0,-26 0,1 0,-1 0,0 0,1 0,-1 0,1 0,-1 0,0 0,1 0,-1-26,1 26,-1 0,0 0,1 0,-1 0,1 0,-1 0,0 0,1-25,-1 25,1 0,-1 0,0 0,1 0,-26-26,25 26,1 0,-1 0,0 0,1 0,-1-25,1 25,-1 0,0 0,1-25,-1 25,1 0,-1 0,0-26,1 26,-1-25,1 25,-1-26,0 26,1-25,25 25,-26-25,0 25,1-26,-1 26,1 0,-1-25,0 25,1-26,-1 26,1 0,-26-25,25 25,0-25,1 25,-26-26,25 26,-25-25,26 25,-26-26,25 26,0-25,1 0,-1-1,1 26,-1-25,-25-1,25 26,1-25,-26 0,25 25,1-26,-1 1,-25-1,25 26,-25-25,26 0,-26-1,0 1,25 25,-25-26,26 1,-1 0,-25-1,25 1,-25-1,26 1,-26 0,25-1,-25 1,26-1,-26 1,25 0,-25-1,25 1,-25-1,26 1,-26 0,0-1,25 1,-25-1,26 1,-26 0,0-1,25 26,-25-25,0-1,25 1,-25 0,0-1,26 1,-26-1,0 1,25 0,-25-1,0 1,0-1,0 1,0 0,0-1,26 26,-26-25,0-1,0 1,0 0,0-1,0 1,0-1,25 26,-25-25,0 0,0-1,0 1,0-1,0 1,0 0,0-1,0 1,0-1,0 1,0 0,0-1,-25 1,25-1,0 1,0 0,0-1,0 1,0-1,-26 1,26 0,0-1,0 1,-25-1,25 1,0 0,-26-1,26 1,0-1,-25 1,25 0,0-1,0 1,0-1,-25 1,25 0,0-1,0 1,-26 25,26-26,0 1,-25 0,25-1,0 1,-26 25,26-26,-25 1,25 0,-25-1,25 1,-26-1,26 1,-25 25,25-25,0-1,-26 26,26-25,-25 25,25-26,-25 26,25-25,-26 25,26-25,-25 25,25-26,-26 26,26-25,-25 25,25-26,-25 26,25-25,-26 25,26-25,-25 25,25-26,-26 1,1-1,25 1,-25 25,-1-25,1 25,25-26,-26 26,1-25,0 25,25-26,-26 26,26-25,-25 25,25-25,0-1,-26 26,1-25,0-1,-1 26,26-25,-25 25,-1-25,1 25,25-26,-25 26,-1-25,1 25,-1 0,26-26,-25 26,0 0,-1-25,1 25,-1-25,1 25,0 0,-1-26,1 26,-1 0,26-25,-25 25,0 0,25-26,-26 26,1 0,-1-25,1 25,0 0,-1 0,1 0,-1 0,1 0,0 0,-1 0,1 0,-1 0,1 0,0 0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0:21.49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08B2FF-CE2D-4D23-805A-C5D03ECEDB5F}" emma:medium="tactile" emma:mode="ink">
          <msink:context xmlns:msink="http://schemas.microsoft.com/ink/2010/main" type="inkDrawing" rotatedBoundingBox="15103,8123 21218,7387 21236,7542 15122,8279" semanticType="strikethrough" shapeName="Other">
            <msink:sourceLink direction="with" ref="{6CAAB4A4-0D79-4C1D-B0A5-17AE4B42F3C2}"/>
          </msink:context>
        </emma:interpretation>
      </emma:emma>
    </inkml:annotationXML>
    <inkml:trace contextRef="#ctx0" brushRef="#br0">0 687,'25'0,"1"0,-1 0,0 0,1 0,-1 0,1 0,-1 0,0 0,1 0,-1 0,1 0,-1 0,26 0,-26 0,1 0,24 0,1 0,0-26,0 26,0 0,25-25,-25 25,25-26,-25 26,25-25,-25 25,-1 0,27-25,-27 25,1 0,0 0,0 0,0-26,-1 26,1 0,0 0,0 0,-26-25,26 25,0 0,0 0,-1-26,1 26,0 0,0-25,0 25,-1-25,1 25,0-26,0 26,0-25,-1 25,1 0,0-26,0 26,0-25,25 25,-25 0,-1-25,1 25,-25 0,24 0,1 0,0-26,0 26,0 0,-1 0,1-25,0 25,25 0,-25-26,0 26,25-25,-25 25,0-25,-1 25,1 0,0-26,0 26,-26 0,26 0,0 0,0 0,-26 0,26 0,-26 0,26 0,-26 0,26 0,-25 0,-1 0,26 0,-26-25,26 25,-26 0,26 0,-25 0,24 0,-24 0,25 0,-26 0,26 0,-26 0,26 0,-26 0,1-26,-1 26,1 0,-1 0,0 0,1 0,-1 0,1 0,-1 0,0 0,1-25,-1 25,1 0,-1 0,0 0,1 0,-1 0,1 0,-1 0,0 0,1 0,-1 0,1 0,-1 0,0 0,1 0,-1 0,1-25,-1 25,0 0,1 0,-1 0,1 0,-1 0,0 0,1 0,-1 0,1 0,-1 0,-25-26,25 26,1 0,-1 0,1 0,-1-25,0 25,1 0,-1 0,1 0,-1 0,0 0,1 0,-1 0,-25 25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9:54.06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C009662-9B83-45FB-9545-8F68876C10D9}" emma:medium="tactile" emma:mode="ink">
          <msink:context xmlns:msink="http://schemas.microsoft.com/ink/2010/main" type="writingRegion" rotatedBoundingBox="19853,5393 23096,16364 21634,16796 18391,5825"/>
        </emma:interpretation>
      </emma:emma>
    </inkml:annotationXML>
    <inkml:traceGroup>
      <inkml:annotationXML>
        <emma:emma xmlns:emma="http://www.w3.org/2003/04/emma" version="1.0">
          <emma:interpretation id="{C7A9D6CA-8014-4D31-9A79-78755FA354B2}" emma:medium="tactile" emma:mode="ink">
            <msink:context xmlns:msink="http://schemas.microsoft.com/ink/2010/main" type="paragraph" rotatedBoundingBox="19853,5393 23096,16364 21634,16796 18391,58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B3A752-AF6A-49CC-8B66-3C5B75EB3DD2}" emma:medium="tactile" emma:mode="ink">
              <msink:context xmlns:msink="http://schemas.microsoft.com/ink/2010/main" type="line" rotatedBoundingBox="19853,5393 23096,16364 21634,16796 18391,5825"/>
            </emma:interpretation>
          </emma:emma>
        </inkml:annotationXML>
        <inkml:traceGroup>
          <inkml:annotationXML>
            <emma:emma xmlns:emma="http://www.w3.org/2003/04/emma" version="1.0">
              <emma:interpretation id="{CE14A86C-859C-43AA-A810-0C2D6939A76A}" emma:medium="tactile" emma:mode="ink">
                <msink:context xmlns:msink="http://schemas.microsoft.com/ink/2010/main" type="inkWord" rotatedBoundingBox="19645,5454 20060,6856 19363,7062 18948,5660"/>
              </emma:interpretation>
              <emma:one-of disjunction-type="recognition" id="oneOf0">
                <emma:interpretation id="interp0" emma:lang="en-US" emma:confidence="0.5">
                  <emma:literal>u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4725-9622,'-51'-25,"51"0,-51 25,51-26,-51 26,26 0,0 0,-1 0,-25 26,26-26,0 50,-1 1,-25 0,26 0,25 0,-25-1,-1 27,26-27,0 1,0 0,0 0,0 0,0-1,0-24,0-1,51 1,-51-1,0 0,25-25,1 0,-26-50,25 50,1 0,-1 0,-25 50,25-50,-25 51,26 0,-26-26,0 26,25 0,-25 0,0 0,0-26,0 26,0 0,0-1,-51-24,51 25,0-26,-25 0,25 1,-25-1,50-25,26 0,-26 0,-25-25</inkml:trace>
        </inkml:traceGroup>
        <inkml:traceGroup>
          <inkml:annotationXML>
            <emma:emma xmlns:emma="http://www.w3.org/2003/04/emma" version="1.0">
              <emma:interpretation id="{D3E24B88-4F57-4743-8198-BA9F14582B14}" emma:medium="tactile" emma:mode="ink">
                <msink:context xmlns:msink="http://schemas.microsoft.com/ink/2010/main" type="inkWord" rotatedBoundingBox="20062,7433 22144,12666 20859,13176 18778,7943"/>
              </emma:interpretation>
              <emma:one-of disjunction-type="recognition" id="oneOf1">
                <emma:interpretation id="interp5" emma:lang="en-US" emma:confidence="0.5">
                  <emma:literal>win</emma:literal>
                </emma:interpretation>
                <emma:interpretation id="interp6" emma:lang="en-US" emma:confidence="0">
                  <emma:literal>won</emma:literal>
                </emma:interpretation>
                <emma:interpretation id="interp7" emma:lang="en-US" emma:confidence="0">
                  <emma:literal>worn</emma:literal>
                </emma:interpretation>
                <emma:interpretation id="interp8" emma:lang="en-US" emma:confidence="0">
                  <emma:literal>wan</emma:literal>
                </emma:interpretation>
                <emma:interpretation id="interp9" emma:lang="en-US" emma:confidence="0">
                  <emma:literal>rain</emma:literal>
                </emma:interpretation>
              </emma:one-of>
            </emma:emma>
          </inkml:annotationXML>
          <inkml:trace contextRef="#ctx0" brushRef="#br0" timeOffset="36418.235">5842-3932,'0'-25,"51"25,0 0,-26-26,1 26,25 0,-26-25,26 25,-26-26,1 26,24 0,-24-25,-1 25,1 0,-1 0,-25-25,0 75,-25-50,25 51,0-25,-26 24,26 1,0 0,-25 0,25 0,0-1,0 1,0 0,0 0,0-26,0 26,0 0,0 0,0-1,0-24,25 25,-25-26,0 26,0-26,0 1,-25-1,25 0,-26-25,26 26,-50-1,24-25,-25 26,26-26,-26 0,26 0,-26 0,0 0,26 0,-26 0,26 0,-1 0,1-26</inkml:trace>
          <inkml:trace contextRef="#ctx0" brushRef="#br0" timeOffset="36653.6413">6655-3272,'-51'0,"51"26,-25 25,25-26,0 0,-25 1,25 50,0-51,-26 1,26-1,-25 51,25-50,0-1,0 1,-26-26,26 25,-25 0,0-25</inkml:trace>
          <inkml:trace contextRef="#ctx0" brushRef="#br0" timeOffset="36918.1268">6528-3145,'0'0,"26"-25,-1 25,0-25,1 25,-1-26,1 26,-1 0,0 0,1 0,-1 0,1 0,-1 26,-25-1,25-25,-25 51,0-26,0 1,-50-1,-1 0,51 1,-26-1,-24 1,50-1,-26-25,26 25,-25 1,25-1,0 1,51-1,-51 0,50 1,-24 25,-1-26,26 0,-26 1,26-1,-25 1,24-1,-24 0,-1 1</inkml:trace>
          <inkml:trace contextRef="#ctx0" brushRef="#br0" timeOffset="84382.6345">5080-7767,'0'25,"0"0,26-25,-26 26,25-1,-25 1,26-1,-26 0,25 1,0 25,-25-26,0 0,26 1,-26-1,0 26,0-26,0 1,0 25,0-26,0 0,0 26,0-25,0 24,0-24,0-1,0 1,0-1,-26 0,26 1,0-1,0 26,0-26,0 1,-25-1,25 1,0-1,0 0,0 1,-25-1,25 1,0-1,-26 0,26 1,-25-26,25 25,0 1,-26-1,26 0,-25 1,25-1,0 1,-25-1,-1 0,26 1,0-1,-25 1,25-1,-26 0,26 1,0-1,-25 1,25-1,0 0,0 1,0-1,0 1,0-1,0 0,0 1,0-1,0 1,0-1,0 0,25 1,-25-1,0 1,26-1,-26 0,0 1,25-1,-25 1,0-1,0 0,0 1,0-1,26 1,-26-1,0 0,0 1,0-1,0 1,0-1,0 0,0 1,0-1,0 1,25-26,-25 25,0 0,0 1,0-1,0 1,0-1,0 0,0 1,0-1,0 1,0-1,25 0,-25 1,0-1,0 1,26-1,-26 0,0 1,25-26,-25 25,0 1,26-26,-26 25,0 0,25-25,-25-25,-51-26</inkml:trace>
          <inkml:trace contextRef="#ctx0" brushRef="#br0" timeOffset="84982.5581">4750-4923,'26'0,"-26"26,25-26,0 25,1 1,50 50,-51-51,1-25,-26 26,25-26,-25 25,26-25,-26 25,25 1,-25-1,25-25,-25 26,26-26,-26 25,25-25,1 0,-1 0,0 0,-25-25,26 25,-1-26,1 26,-26-25,25 25,0-26,1 1,-1 25,1-25,-1 25,-25-26,25 26,1-25,-1 25,-25-26,26 26,-1 0,-25-25,25 25,-25 25</inkml:trace>
        </inkml:traceGroup>
        <inkml:traceGroup>
          <inkml:annotationXML>
            <emma:emma xmlns:emma="http://www.w3.org/2003/04/emma" version="1.0">
              <emma:interpretation id="{C8A97843-755D-4387-AB31-1579A6C3F088}" emma:medium="tactile" emma:mode="ink">
                <msink:context xmlns:msink="http://schemas.microsoft.com/ink/2010/main" type="inkWord" rotatedBoundingBox="22402,14318 23014,16388 21689,16780 21077,14710"/>
              </emma:interpretation>
              <emma:one-of disjunction-type="recognition" id="oneOf2">
                <emma:interpretation id="interp10" emma:lang="en-US" emma:confidence="0.5">
                  <emma:literal>in</emma:literal>
                </emma:interpretation>
                <emma:interpretation id="interp11" emma:lang="en-US" emma:confidence="0">
                  <emma:literal>an</emma:literal>
                </emma:interpretation>
                <emma:interpretation id="interp12" emma:lang="en-US" emma:confidence="0">
                  <emma:literal>on</emma:literal>
                </emma:interpretation>
                <emma:interpretation id="interp13" emma:lang="en-US" emma:confidence="0">
                  <emma:literal>In</emma:literal>
                </emma:interpretation>
                <emma:interpretation id="interp14" emma:lang="en-US" emma:confidence="0">
                  <emma:literal>-n</emma:literal>
                </emma:interpretation>
              </emma:one-of>
            </emma:emma>
          </inkml:annotationXML>
          <inkml:trace contextRef="#ctx0" brushRef="#br0" timeOffset="46591.28">7214 538,'0'-50,"0"100,0-126,0 51,25 25,-25-26,51 26,-51-25,26 25,24 0,-24 0,-1 0,-25 25,26-25,-26 51,0 0,0-26,-51 1,51-1,-51 1,26-1,-26 0,25 1,1-26,0 25,-1-25,1 26,-1-26,1 25,25 0,-25-25,25 26,0-1,50 1,-50-1,51-25,-25 25,-1 1,26-1,-26-25,1 26,24-1,-24-25,-1 25,1 1,-1-1,0 1,-25-1,26 0,-26 1,0-1,25-25,-25 26,0-1,0 0,0 1</inkml:trace>
          <inkml:trace contextRef="#ctx0" brushRef="#br0" timeOffset="46225.7089">7112 488,'0'-26,"0"102,0-50,0 25,0-26,0 0,26 1,-26 25,0-26,0 0,0 1,0-1,0 26,0-26,-26 1,26-1,0 1,-25-26</inkml:trace>
          <inkml:trace contextRef="#ctx0" brushRef="#br0" timeOffset="45979.0303">6503-605,'0'0,"-26"0,77 0,0 0,-26 0,26 0,-25 0,24 0,-24-25,-1 25,26 0,-51-25,25 25,1 0,-26 25,-51-25,51 51,0-26,-25 26,25-26,0 26,-26 0,26-26,0 26,0 0,0 0,0-26,26 26,-26 0,50-26,-50 26,26 0,-26-26,25 26,-25-26,51 26,-51-25,0 24,0-24,0 25,0-26,0 26,0-26,-51 1,51-1,-51 0,26 1,0-1,-26 1,25-26,1 25,-26 0,26-25,-1 0,1 26,0-26,-1 25,1-25,-1 0</inkml:trace>
          <inkml:trace contextRef="#ctx0" brushRef="#br0" timeOffset="46774.3363">8052 1173,'0'0,"-25"0,-1 0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8:49.86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220E35-B20B-44DB-9793-C5979F47E99D}" emma:medium="tactile" emma:mode="ink">
          <msink:context xmlns:msink="http://schemas.microsoft.com/ink/2010/main" type="writingRegion" rotatedBoundingBox="2035,1313 13168,1361 13129,10395 1996,10347"/>
        </emma:interpretation>
      </emma:emma>
    </inkml:annotationXML>
    <inkml:traceGroup>
      <inkml:annotationXML>
        <emma:emma xmlns:emma="http://www.w3.org/2003/04/emma" version="1.0">
          <emma:interpretation id="{17FE28CF-E68F-4D4D-9803-0612DFAAD5FE}" emma:medium="tactile" emma:mode="ink">
            <msink:context xmlns:msink="http://schemas.microsoft.com/ink/2010/main" type="paragraph" rotatedBoundingBox="2177,704 8810,1431 8580,3532 1947,2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4908B9-EC25-44A5-ABD6-D057F8F42587}" emma:medium="tactile" emma:mode="ink">
              <msink:context xmlns:msink="http://schemas.microsoft.com/ink/2010/main" type="inkBullet" rotatedBoundingBox="2082,1566 2507,1613 2456,2077 2031,2031"/>
            </emma:interpretation>
            <emma:one-of disjunction-type="recognition" id="oneOf0">
              <emma:interpretation id="interp0" emma:lang="en-US" emma:confidence="1">
                <emma:literal>=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-</emma:literal>
              </emma:interpretation>
              <emma:interpretation id="interp3" emma:lang="en-US" emma:confidence="0">
                <emma:literal>[</emma:literal>
              </emma:interpretation>
              <emma:interpretation id="interp4" emma:lang="en-US" emma:confidence="0">
                <emma:literal>:</emma:literal>
              </emma:interpretation>
            </emma:one-of>
          </emma:emma>
        </inkml:annotationXML>
        <inkml:trace contextRef="#ctx0" brushRef="#br0">1168 990,'0'0,"-25"0,76 0,-1 0,-24 0,25 0,-26 0,26 0,0 0,-26-25,26 25,0 0</inkml:trace>
        <inkml:trace contextRef="#ctx0" brushRef="#br0" timeOffset="-167.6755">1194 609,'0'0,"25"0,0-25,1 25,-1 0,1-25,-1 25,26 0,-26 0,1 0,-1 0,0 0,1 50,-1-50</inkml:trace>
      </inkml:traceGroup>
      <inkml:traceGroup>
        <inkml:annotationXML>
          <emma:emma xmlns:emma="http://www.w3.org/2003/04/emma" version="1.0">
            <emma:interpretation id="{E5079A49-A04F-41A1-BF3C-E4E5765EBDFC}" emma:medium="tactile" emma:mode="ink">
              <msink:context xmlns:msink="http://schemas.microsoft.com/ink/2010/main" type="line" rotatedBoundingBox="3131,809 8810,1431 8580,3532 2901,2910">
                <msink:destinationLink direction="with" ref="{69B168D6-A317-4C1E-AF55-28B3FDED63F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82CCE06-8797-4D79-807E-489A6A862382}" emma:medium="tactile" emma:mode="ink">
                <msink:context xmlns:msink="http://schemas.microsoft.com/ink/2010/main" type="inkWord" rotatedBoundingBox="3124,836 8802,1428 8582,3531 2905,2939">
                  <msink:destinationLink direction="with" ref="{DE8C9156-AC32-4B8F-AC04-5A540935911C}"/>
                </msink:context>
              </emma:interpretation>
              <emma:one-of disjunction-type="recognition" id="oneOf1">
                <emma:interpretation id="interp5" emma:lang="en-US" emma:confidence="0.5">
                  <emma:literal>{abit]</emma:literal>
                </emma:interpretation>
                <emma:interpretation id="interp6" emma:lang="en-US" emma:confidence="0.5">
                  <emma:literal>{ably .</emma:literal>
                </emma:interpretation>
                <emma:interpretation id="interp7" emma:lang="en-US" emma:confidence="0.5">
                  <emma:literal>{albic }</emma:literal>
                </emma:interpretation>
                <emma:interpretation id="interp8" emma:lang="en-US" emma:confidence="0.5">
                  <emma:literal>{ab, (3,</emma:literal>
                </emma:interpretation>
                <emma:interpretation id="interp9" emma:lang="en-US" emma:confidence="0">
                  <emma:literal>{ab, }</emma:literal>
                </emma:interpretation>
              </emma:one-of>
            </emma:emma>
          </inkml:annotationXML>
          <inkml:trace contextRef="#ctx0" brushRef="#br0" timeOffset="461.0044">2718 330,'0'0,"-51"-25,0 25,0-26,0 26,1 0,-52 0,77 51,-26-51,25 51,1 0,0-26,-1 0,1 26,25-25,0 24,0-24,0 25,0-26,0 0,0 26,0-25,25-1,-25 0,0 1,0-1,26 1,-26-52,50 26,-24 0,-1 0,1 0,-26 26,25-26,-25 50,0-24,0-1,25 26,-25-26,0 26,0-25,0 24,-50-24,50 25,0-26,-26 0,26 26,-25-25,25-1,-26 0,26 1,-25-1,25 1,0-1,0 0,0 1,51-26,-26 25,26-25,-26 0,1 0</inkml:trace>
          <inkml:trace contextRef="#ctx0" brushRef="#br0" timeOffset="820.0278">3276 914,'0'0,"0"-25,0-1,0 1,-50 0,50-1,-51 1,0 25,26 0,-1 0,1 0,-26 0,26 0,-26 51,25-51,1 25,0 0,-26 52,51-52,0 0,0 1,0 25,0-1,51-24,-26-1,26-25,0 0,-26 0,0 0,1-25,-1 25,1-51,-1 51,0-51,1 26,-1-1,1 1,-1 0,-25-1,25 26,1-25,-26 50,0 26,0-26,0 1,0 25,0-26,0 0,0 26,0-25,0-1,25 26,-25-26,51 1,-26-1,1-25,-1 25</inkml:trace>
          <inkml:trace contextRef="#ctx0" brushRef="#br0" timeOffset="987.5188">4013 1168,'0'0,"0"26,25-26,-25 50,0-24,0-1,0 26,0-26,0 1,0 25,0-26,0 0,0 26,0 0,0 0,0-26,0 1</inkml:trace>
          <inkml:trace contextRef="#ctx0" brushRef="#br0" timeOffset="1368.223">4699 609,'0'51,"0"-102,-51 128,51-52,0 26,-25-26,25 26,0 0,-26-26,26 26,0 0,0-26,0 26,0 0,0 0,0-1,0-24,0-1,0 26,0-26,0 1,0-52,0-24,0 24,0 1,51-1,-51 1,25 0,52-1,-52 1,0 25,1 0,-1 0,1 51,-1-51,-25 50,0-24,25-1,-25 26,0-26,0 1,0 25,-76-26,76 0,-51 1,26-1,-26 1,26-1,-1-25,1 25</inkml:trace>
          <inkml:trace contextRef="#ctx0" brushRef="#br0" timeOffset="1540.8122">5486 1422,'0'0,"26"51,-26-26,0 1,0-1,0 26,0-26,-51 1,51-1,0 26,-51-26,51 1,-25-1,25 1,-26-1,1 0,-1 1</inkml:trace>
          <inkml:trace contextRef="#ctx0" brushRef="#br0" timeOffset="2436.3236">7163 609,'0'0,"-26"-25,26 0,0-1,0 1,0-1,0 1,0 0,51-1,-51 1,25-1,26 26,-25-25,-1 25,0 0,1 0,-26 51,25-51,-25 76,26-25,-26 0,25-1,-25 1,0 25,0-25,0 25,0-25,25 0,-25 0,26 0,-26-26,25 26,1-26,-26 1,25-1,0-25,1 0,-1 0,1 0,-1-25,0 25,1-51,-1 25,-25 1,26 25,-26 51,0-26,0 26,0 0,-51 0,51-1,0 27,0-27,-26 27,26-27,0 27,0-27,-25 27,0-27,-1 52,1-77,25 26,-26-25,1-26,0 25,-26 0,25-25,1 0</inkml:trace>
          <inkml:trace contextRef="#ctx0" brushRef="#br0" timeOffset="1844.6012">6324 889,'0'0,"-25"0,0 0,-26 0,25 0,1 0,0 0,-1 0,1 25,-1-25,1 51,0-26,-1 1,26 25,-25-1,25 1,0 0,0 0,0 0,51-1,-1 27,1-27,-25-24,-1 25,26-26,0 0,-1-25,1 26,-25-26,24 0</inkml:trace>
          <inkml:trace contextRef="#ctx0" brushRef="#br1" timeOffset="127796.8703">7137 1727,'-25'0,"25"-25,-26 25,26-26,-25 26,25 26,25-26,-25 25,26-25,-26 25,51 1,-26-1,0 1,1-26,-1 25,1 0,-1-25,26 26,-26-26,1 25,24-25,-24 0,-1 26,1-26,24 0,-24 0,-1 0,1 0,-1 25,0-25,1 0,-52 0,26 25,0 1,-25-26,25 25,-25 1,-1-1,26 0,-25 1,-1-1,1 1,25-1,-25 0,-1 26,1-25,25-1,-26 0,26 1,-25-1,25 1</inkml:trace>
        </inkml:traceGroup>
      </inkml:traceGroup>
    </inkml:traceGroup>
    <inkml:traceGroup>
      <inkml:annotationXML>
        <emma:emma xmlns:emma="http://www.w3.org/2003/04/emma" version="1.0">
          <emma:interpretation id="{22652A35-CDAE-495D-A253-6CC78B3B2CC2}" emma:medium="tactile" emma:mode="ink">
            <msink:context xmlns:msink="http://schemas.microsoft.com/ink/2010/main" type="paragraph" rotatedBoundingBox="2209,4178 13152,3832 13210,5650 2267,59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C2BE75-B99B-4375-9EA2-6CA1D3D401E8}" emma:medium="tactile" emma:mode="ink">
              <msink:context xmlns:msink="http://schemas.microsoft.com/ink/2010/main" type="line" rotatedBoundingBox="2209,4178 13152,3832 13210,5650 2267,5995">
                <msink:destinationLink direction="with" ref="{822D35A8-0912-4EB0-A642-0D27A9A64DE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8BE2F81-2C33-4D20-8CEE-CA254F68C98A}" emma:medium="tactile" emma:mode="ink">
                <msink:context xmlns:msink="http://schemas.microsoft.com/ink/2010/main" type="inkWord" rotatedBoundingBox="2392,4097 5265,4766 4995,5928 2122,5258"/>
              </emma:interpretation>
              <emma:one-of disjunction-type="recognition" id="oneOf2">
                <emma:interpretation id="interp10" emma:lang="en-US" emma:confidence="0.5">
                  <emma:literal>9312:</emma:literal>
                </emma:interpretation>
                <emma:interpretation id="interp11" emma:lang="en-US" emma:confidence="0.5">
                  <emma:literal>93 R =</emma:literal>
                </emma:interpretation>
                <emma:interpretation id="interp12" emma:lang="en-US" emma:confidence="0">
                  <emma:literal>932:</emma:literal>
                </emma:interpretation>
                <emma:interpretation id="interp13" emma:lang="en-US" emma:confidence="0">
                  <emma:literal>9322:</emma:literal>
                </emma:interpretation>
                <emma:interpretation id="interp14" emma:lang="en-US" emma:confidence="0">
                  <emma:literal>ATR:</emma:literal>
                </emma:interpretation>
              </emma:one-of>
            </emma:emma>
          </inkml:annotationXML>
          <inkml:trace contextRef="#ctx0" brushRef="#br0" timeOffset="36485.5499">1676 3632,'26'0,"-1"0,-25-25,25 25,-25-26,0 1,0-1,0 1,-25 25,25-25,-25 25,-1 0,26-26,-25 26,-1 0,1 0,0 0,-26 0,51 51,-26-51,1 0,0 25,-1 1,26-1,-25 1,25-1,-26 0,26 1,0-1,-25 1,25-1,0 0,0 1,0-1,0 1,0-1,0 0,0 1,51-1,-51 1,25-26,1 0,-26 25,25-25,0 0,1 0,-1-51,1 26,-1 25,0-26,-25 1,26 0,-1-1,-25 1,0-1,26 26,-26-25,0 0,25 25,-25 25,0 26,0-26,0 1,0-1,0 0,0 1,0-1,0 1,0-1,25-25,-25 25,26-25,-26 26,25-26,-25 25,26-25,-1 26,0-26,1 0</inkml:trace>
          <inkml:trace contextRef="#ctx0" brushRef="#br0" timeOffset="37119.8574">2159 3378,'-26'0,"77"0,-25 0,-1 0,26 0,-26 0,1 0,24 0,-24 0,-1 0,26 0,-26 0,1 0,-1 0,1-25,-1 25,0 0,1 0,-26-26,-26 26,26 51,0-26,-25 26,25-25,0-1,0 26,0-26,0 26,0 51,25-77,-25 26,0 0,0-26,0 26,26-26,-26 26,0-26,0 26,25-25,-25-1,0 0,0 1,0-1,-51 1,51-1,-50-25,50 25,-26-25,1 0,-1 0,-24 0,24 0,1 0,-1 0,1-25,0 25,-1-51,1 51,25-25</inkml:trace>
          <inkml:trace contextRef="#ctx0" brushRef="#br0" timeOffset="37439.155">3048 4140,'-26'0,"26"25,0 26,0 0,0-26,26 1,-26-1,0 1,0-1,0 0,0 1,0-1,0 1,0-1,0 0,0 1,-26-26,26 25,-25-25,25 26,-25-26</inkml:trace>
          <inkml:trace contextRef="#ctx0" brushRef="#br0" timeOffset="37853.516">3175 4089,'0'0,"0"-25,-26 25,26-26,0 1,51 25,-25 0,24 0,-24 0,-1 0,1 0,24 25,-24-25,-26 51,25-25,-25-1,0 0,-51 1,51-1,-50-25,50 26,-51-1,25-25,1 25,0-25,-1 0,1 0,-1 0,77 0,-25 0,-26 26,25-26,0 51,1-26,-1 0,1 1,-1-1,0 1,-25-1,26 0,-1 1,1-1,-26 1,25-1,-25 0,25 1</inkml:trace>
          <inkml:trace contextRef="#ctx0" brushRef="#br0" timeOffset="39065.1853">3937 3810,'51'0,"-51"-26,25 26,0 0,1-25,-1 25,1 0,-1 0</inkml:trace>
          <inkml:trace contextRef="#ctx0" brushRef="#br0" timeOffset="39260.7967">4038 4064,'-25'0,"25"25,51-25,-26 0,26 0,-26 0,1 0,25 0,-1 0</inkml:trace>
        </inkml:traceGroup>
        <inkml:traceGroup>
          <inkml:annotationXML>
            <emma:emma xmlns:emma="http://www.w3.org/2003/04/emma" version="1.0">
              <emma:interpretation id="{FF2C05C7-E010-4B76-8AA4-1F953529E54A}" emma:medium="tactile" emma:mode="ink">
                <msink:context xmlns:msink="http://schemas.microsoft.com/ink/2010/main" type="inkWord" rotatedBoundingBox="5973,4063 9728,4362 9586,6139 5831,5839"/>
              </emma:interpretation>
              <emma:one-of disjunction-type="recognition" id="oneOf3">
                <emma:interpretation id="interp15" emma:lang="en-US" emma:confidence="0.5">
                  <emma:literal>[ab}</emma:literal>
                </emma:interpretation>
                <emma:interpretation id="interp16" emma:lang="en-US" emma:confidence="0">
                  <emma:literal>{ab}</emma:literal>
                </emma:interpretation>
                <emma:interpretation id="interp17" emma:lang="en-US" emma:confidence="0">
                  <emma:literal>(ab}</emma:literal>
                </emma:interpretation>
                <emma:interpretation id="interp18" emma:lang="en-US" emma:confidence="0">
                  <emma:literal>[ab]</emma:literal>
                </emma:interpretation>
                <emma:interpretation id="interp19" emma:lang="en-US" emma:confidence="0">
                  <emma:literal>shia,</emma:literal>
                </emma:interpretation>
              </emma:one-of>
            </emma:emma>
          </inkml:annotationXML>
          <inkml:trace contextRef="#ctx0" brushRef="#br0" timeOffset="42093.3676">6451 3759,'0'0,"0"-25,0-1,0 1,0-1,0 1,0 0,-50 25,50-26,-26 26,1 0,-1 0,1 0,0 0,25 51,-26-51,1 25,-1 1,1 50,0-51,-1 1,1 25,25-26,-26 26,26-26,0 1,0-1,0 26,0-26,26 1,25-1,-1-25,-24 0,-1 0,1 0,-1-25,0 25,1-26,-1 26,1-51,-1 26,0 0,1-1,-26 1,25-1,1 1,-26 0,0 75,0-24,0-1,0 26,0-26,0 1,0-1,50 1,-50-1,26 0,-1 26,-25-25,51-1,-26 0,1-25,-1 0</inkml:trace>
          <inkml:trace contextRef="#ctx0" brushRef="#br0" timeOffset="42280.7685">7112 4064,'0'0,"0"25,0 1,25 24,-25-24,0-1,0 1,0 50,26-51,-26 1,25-1,-25 0,0 1,25-1,-25 1,26-26</inkml:trace>
          <inkml:trace contextRef="#ctx0" brushRef="#br0" timeOffset="42640.462">7518 3556,'26'0,"-26"25,0 26,0-26,0 1,0-1,0 26,0-26,0 26,0-25,0 24,25-24,-25 25,0-1,0-24,25 25,-25-26,0 0,0 1,0-1,0-50,26-26,-1 26,26 25,-26-26,1 26,-1 0,1 0,-26 26,25-26,-25 50,0-24,0-1,0 1,-51-1,51 0,-51 1,26-1,0 1,-26-26,25 25,1-25</inkml:trace>
          <inkml:trace contextRef="#ctx0" brushRef="#br0" timeOffset="39856.2305">5639 3327,'0'0,"0"-51,0 26,0 0,-51-1,51 1,-51-1,51 1,-51 0,26-1,-1 26,1-25,-26 25,0 0,26 0,-26 0,26 51,-1-26,1 0,0 26,-1 0,26 0,-25 0,-1-1,26 1,0 0,0 51,0-52,0 1,0 0,0-26,26 26,-26 0,0-26,0 1,25-1,-25 1,0-1,0 0,0 1,-25-26,-1 0,26-26,0 1,0 0,0-1,26 26,-1 0,1 51,-1 0,-25 0,25-26,-25 26,26 25,-26-25,0 0,0-1,0 1,0 0,0 0,0 0,0-1,0-24,25 25,1-1,-1-24,0-26,26 0,-25 0,24 0,-24 0</inkml:trace>
          <inkml:trace contextRef="#ctx0" brushRef="#br0" timeOffset="43157.3344">8356 3530,'0'-25,"-25"0,25-1,0 1,0-1,25 26,26-25,-25 25,-1 51,-25 0,25-26,-25 26,51 0,-51-1,26 1,-26 0,25 0,-25-26,25 26,-25-26,26 1,-26-1,25-25,-25 26,26-26,-1 0,0 0,1 0,-26-26,25 26,-25-25,-25 50,25 26,-51 0,51-26,0 26,-25 0,25 0,0-1,0 27,0-52,0 26,0-26,0 1,0-1,0 0,0 1,-26-1,26 1,-25-26,25 25,-26-25,1 0,0 25,-1-25,-25 0,26 0,0 0,-26 0</inkml:trace>
        </inkml:traceGroup>
        <inkml:traceGroup>
          <inkml:annotationXML>
            <emma:emma xmlns:emma="http://www.w3.org/2003/04/emma" version="1.0">
              <emma:interpretation id="{61C1BD5E-52D4-44B7-8CFB-D1463F30D85D}" emma:medium="tactile" emma:mode="ink">
                <msink:context xmlns:msink="http://schemas.microsoft.com/ink/2010/main" type="inkWord" rotatedBoundingBox="10089,4299 10828,4275 10848,4903 10109,4927"/>
              </emma:interpretation>
              <emma:one-of disjunction-type="recognition" id="oneOf4">
                <emma:interpretation id="interp20" emma:lang="en-US" emma:confidence="0.5">
                  <emma:literal>^</emma:literal>
                </emma:interpretation>
                <emma:interpretation id="interp21" emma:lang="en-US" emma:confidence="0">
                  <emma:literal>"</emma:literal>
                </emma:interpretation>
                <emma:interpretation id="interp22" emma:lang="en-US" emma:confidence="0">
                  <emma:literal>x</emma:literal>
                </emma:interpretation>
                <emma:interpretation id="interp23" emma:lang="en-US" emma:confidence="0">
                  <emma:literal>X</emma:literal>
                </emma:interpretation>
                <emma:interpretation id="interp24" emma:lang="en-US" emma:confidence="0">
                  <emma:literal>\</emma:literal>
                </emma:interpretation>
              </emma:one-of>
            </emma:emma>
          </inkml:annotationXML>
          <inkml:trace contextRef="#ctx0" brushRef="#br1" timeOffset="58886.8031">9499 3480,'-25'0,"25"-26,-25 1,25-1,-26 26,1 26,25 25,-26-26,26 26,-25-26,25 26,-25-26,25 1,-26-1,26 1,-25 24,-1-24,26-1,0 1,-25-26,25 25</inkml:trace>
          <inkml:trace contextRef="#ctx0" brushRef="#br1" timeOffset="59076.2962">9423 3276,'0'0,"0"-25,26 25,-1 51,0 0,1-1,-1-24,26 25,25 50,-50-75,24 24,-24-24,25-1,-1 1,-24-1,25 0</inkml:trace>
        </inkml:traceGroup>
        <inkml:traceGroup>
          <inkml:annotationXML>
            <emma:emma xmlns:emma="http://www.w3.org/2003/04/emma" version="1.0">
              <emma:interpretation id="{DC6AE543-9548-4E04-B80C-4D6EEA4104B5}" emma:medium="tactile" emma:mode="ink">
                <msink:context xmlns:msink="http://schemas.microsoft.com/ink/2010/main" type="inkWord" rotatedBoundingBox="12575,3850 13152,3832 13186,4894 12608,4912"/>
              </emma:interpretation>
              <emma:one-of disjunction-type="recognition" id="oneOf5">
                <emma:interpretation id="interp25" emma:lang="en-US" emma:confidence="0.5">
                  <emma:literal>(</emma:literal>
                </emma:interpretation>
                <emma:interpretation id="interp26" emma:lang="en-US" emma:confidence="0">
                  <emma:literal>.</emma:literal>
                </emma:interpretation>
                <emma:interpretation id="interp27" emma:lang="en-US" emma:confidence="0">
                  <emma:literal>,</emma:literal>
                </emma:interpretation>
                <emma:interpretation id="interp28" emma:lang="en-US" emma:confidence="0">
                  <emma:literal>a</emma:literal>
                </emma:interpretation>
                <emma:interpretation id="interp29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200079.0765">12268 2921,'-25'-26,"25"1,0 0,0-1,0 1,-26 25,1 0,-1 51,1-26,0 51,-1-50,1 24,-1-24,26 25,-25-1,0-24,-1 25,1-26,-1 26,1-26,0 1,-1 24,1-24,25-1,-26-25,1 26,25-1,-25-25,25 25,-26-25,77 0,-26 0,1 0,-1 51,1-51,-26 26,25-26,-25 25,25 0,-25 1,26-26,-1 25,-25 1,26-1,-1 0,0 1,-25-1,26-25,-26 26</inkml:trace>
        </inkml:traceGroup>
      </inkml:traceGroup>
    </inkml:traceGroup>
    <inkml:traceGroup>
      <inkml:annotationXML>
        <emma:emma xmlns:emma="http://www.w3.org/2003/04/emma" version="1.0">
          <emma:interpretation id="{935B52B5-9026-4CB8-A1B7-6C4E6CF037F7}" emma:medium="tactile" emma:mode="ink">
            <msink:context xmlns:msink="http://schemas.microsoft.com/ink/2010/main" type="paragraph" rotatedBoundingBox="2362,6572 9857,6605 9850,8101 2356,80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2B45AF-2D17-4FF1-9077-12CA55E4C9FF}" emma:medium="tactile" emma:mode="ink">
              <msink:context xmlns:msink="http://schemas.microsoft.com/ink/2010/main" type="line" rotatedBoundingBox="2362,6572 9857,6605 9850,8101 2356,8069">
                <msink:destinationLink direction="with" ref="{822D35A8-0912-4EB0-A642-0D27A9A64DE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DA567D8-4A1E-446B-8038-9EBD133C2F92}" emma:medium="tactile" emma:mode="ink">
                <msink:context xmlns:msink="http://schemas.microsoft.com/ink/2010/main" type="inkWord" rotatedBoundingBox="2527,6636 2729,7396 2410,7481 2209,6720"/>
              </emma:interpretation>
              <emma:one-of disjunction-type="recognition" id="oneOf6">
                <emma:interpretation id="interp30" emma:lang="en-US" emma:confidence="0.5">
                  <emma:literal>b</emma:literal>
                </emma:interpretation>
                <emma:interpretation id="interp31" emma:lang="en-US" emma:confidence="0">
                  <emma:literal>.</emma:literal>
                </emma:interpretation>
                <emma:interpretation id="interp32" emma:lang="en-US" emma:confidence="0">
                  <emma:literal>6</emma:literal>
                </emma:interpretation>
                <emma:interpretation id="interp33" emma:lang="en-US" emma:confidence="0">
                  <emma:literal>y</emma:literal>
                </emma:interpretation>
                <emma:interpretation id="interp3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45230.8784">1473 5689,'0'-25,"0"0,0 75,0 1,0-25,0 24,25 1,-25 0,0 0,51 101,-51-126,0 24,0-24,0-1,0 1,0-52,0 1,0-26,26 26,24-1,-50 1,26 25,25 0,-26 0,0 0,-25 25,26-25,-26 51,0-26,0 1,0-1,0 1,-51-1,51 0,-25 1,25-1,-51-25,51 26,-51-26,26 25,-1-25,1 0,25-51,-26 26</inkml:trace>
        </inkml:traceGroup>
        <inkml:traceGroup>
          <inkml:annotationXML>
            <emma:emma xmlns:emma="http://www.w3.org/2003/04/emma" version="1.0">
              <emma:interpretation id="{F2E0DCFD-702E-47FA-9379-06F06B00334B}" emma:medium="tactile" emma:mode="ink">
                <msink:context xmlns:msink="http://schemas.microsoft.com/ink/2010/main" type="inkWord" rotatedBoundingBox="3209,6466 5478,7197 5067,8472 2797,7741"/>
              </emma:interpretation>
              <emma:one-of disjunction-type="recognition" id="oneOf7">
                <emma:interpretation id="interp35" emma:lang="en-US" emma:confidence="0.5">
                  <emma:literal>Tis:</emma:literal>
                </emma:interpretation>
                <emma:interpretation id="interp36" emma:lang="en-US" emma:confidence="0">
                  <emma:literal>TR:</emma:literal>
                </emma:interpretation>
                <emma:interpretation id="interp37" emma:lang="en-US" emma:confidence="0">
                  <emma:literal>JR:</emma:literal>
                </emma:interpretation>
                <emma:interpretation id="interp38" emma:lang="en-US" emma:confidence="0">
                  <emma:literal>TBs:</emma:literal>
                </emma:interpretation>
                <emma:interpretation id="interp39" emma:lang="en-US" emma:confidence="0">
                  <emma:literal>TB:</emma:literal>
                </emma:interpretation>
              </emma:one-of>
            </emma:emma>
          </inkml:annotationXML>
          <inkml:trace contextRef="#ctx0" brushRef="#br0" timeOffset="46421.1333">3937 6172,'25'-25,"1"25,-1 0,0 0,1 0,-1 0,1 25,-1-25,0 0,1 0</inkml:trace>
          <inkml:trace contextRef="#ctx0" brushRef="#br0" timeOffset="46584.9505">4191 6629,'-26'26,"52"-52,-52 77,1-26,76-25,-26-25,26 25,0-25,-26 25,1-26,-1 26,26-25</inkml:trace>
          <inkml:trace contextRef="#ctx0" brushRef="#br0" timeOffset="45679.9669">2235 5689,'0'0,"51"0,-26-25,26 25,-26-25,26 25,-25-26,24 26,-24-25,-1 25,26-26,-26 26,1-25,-77 25,51 25,-25-25,25 51,0-25,-26-1,26 0,0 26,0 0,0 0,0 25,0-25,0 0,0-1,26 1,-26-25,0 24,0 1,0-25,0 24,0-24,0-1,0 1,0-1,0 0,-51 1,51-1,-26-25,1 0,0 26,-1-26,-25 0,26 0,-26 0,26 0,-26-26,26 26,-1-25,1 25,25-26,-26 26,26-50,-25 50,25-26</inkml:trace>
          <inkml:trace contextRef="#ctx0" brushRef="#br0" timeOffset="45922.5453">2946 6401,'0'0,"-51"0,26 25,25 26,-25-26,25 26,0-26,0 26,0 0,0-26,0 26,0-25,0 24,25-24,-25 25,0-26,0 0,0 1,0-1</inkml:trace>
          <inkml:trace contextRef="#ctx0" brushRef="#br0" timeOffset="46231.5081">2946 6451,'0'0,"0"-25,26 0,-1-1,0 1,-25-1,26 26,-1 0,1 0,-1 26,0 25,-25-26,26 0,-26 26,0-25,0-1,0 26,0-26,0 1,-51-1,51 0,-25 1,25-1,-51-25,51 26,-51-26,26 0,-1 25,1-25,25 25,51-25,-51 26,25-1,26 1,-26-1,26 0,-26 1,1-26,-26 25,25-25,1 26,-1-26</inkml:trace>
        </inkml:traceGroup>
        <inkml:traceGroup>
          <inkml:annotationXML>
            <emma:emma xmlns:emma="http://www.w3.org/2003/04/emma" version="1.0">
              <emma:interpretation id="{0A33BFD7-4432-48D5-AA28-0B67AF996CFA}" emma:medium="tactile" emma:mode="ink">
                <msink:context xmlns:msink="http://schemas.microsoft.com/ink/2010/main" type="inkWord" rotatedBoundingBox="6274,6652 7904,6659 7898,7905 6269,7898"/>
              </emma:interpretation>
              <emma:one-of disjunction-type="recognition" id="oneOf8">
                <emma:interpretation id="interp40" emma:lang="en-US" emma:confidence="0.5">
                  <emma:literal>[a,</emma:literal>
                </emma:interpretation>
                <emma:interpretation id="interp41" emma:lang="en-US" emma:confidence="0">
                  <emma:literal>{a,</emma:literal>
                </emma:interpretation>
                <emma:interpretation id="interp42" emma:lang="en-US" emma:confidence="0">
                  <emma:literal>Ca,</emma:literal>
                </emma:interpretation>
                <emma:interpretation id="interp43" emma:lang="en-US" emma:confidence="0">
                  <emma:literal>ca,</emma:literal>
                </emma:interpretation>
                <emma:interpretation id="interp44" emma:lang="en-US" emma:confidence="0">
                  <emma:literal>Ta,</emma:literal>
                </emma:interpretation>
              </emma:one-of>
            </emma:emma>
          </inkml:annotationXML>
          <inkml:trace contextRef="#ctx0" brushRef="#br0" timeOffset="47040.4303">5994 5689,'0'0,"-51"-25,-25 0,51-1,-26 26,0 0,26 0,-26 0,0 0,26 0,-1 26,-24-26,24 50,1-24,-1-1,1 1,25 24,-25-24,25-1,0 26,0-26,0 1,0-1,0 1,0-1,25 0,-25 1,0-1,0 1,0-1,0 0,-25-25,75 0,-24 0,-1 0,1 26,-26-1,0 1,0 24,0-24,25 25,-25-26,0 26,0-26,0 1,0 24,0-24,0-1,0 1,0-1,0 0,0 1,0-1,0 1,0-1,25-25,-25 25,26-25,-26 26,51-26,-26 0,0 0,26 0,-25 0,24 0</inkml:trace>
          <inkml:trace contextRef="#ctx0" brushRef="#br0" timeOffset="47368.4465">6578 6096,'0'0,"0"-26,0 1,-50 0,-27-1,52 26,0 0,-26 0,25 51,1-51,0 25,-1-25,1 77,-1-52,1 0,25 1,-25 25,25-26,0 0,0 26,0-25,0-1,0 0,0 1,50-26,-24 0,-1 0,1-26,-1-24,0 24,1 1,-26-1,25 1,-25 0,26-1,-1 26,0 26,1 24,-26-24,0-1,25 1,-25-1,26 26,-26-26,25 1,0-1,-25 0,26-25</inkml:trace>
          <inkml:trace contextRef="#ctx0" brushRef="#br0" timeOffset="47527.4793">6807 6451,'0'0,"25"0,1 0,-1 0,1 26,-1 25,-25-26,0 0,25 1,-25 25,0-26,26 0,-26 1,0 25,0-26,25 0,-25 1</inkml:trace>
        </inkml:traceGroup>
        <inkml:traceGroup>
          <inkml:annotationXML>
            <emma:emma xmlns:emma="http://www.w3.org/2003/04/emma" version="1.0">
              <emma:interpretation id="{ACB23A1D-A0BC-42BC-80C1-59116940FD41}" emma:medium="tactile" emma:mode="ink">
                <msink:context xmlns:msink="http://schemas.microsoft.com/ink/2010/main" type="inkWord" rotatedBoundingBox="8611,6676 9857,6681 9851,8053 8605,8047"/>
              </emma:interpretation>
              <emma:one-of disjunction-type="recognition" id="oneOf9">
                <emma:interpretation id="interp45" emma:lang="en-US" emma:confidence="0.5">
                  <emma:literal>by</emma:literal>
                </emma:interpretation>
                <emma:interpretation id="interp46" emma:lang="en-US" emma:confidence="0">
                  <emma:literal>b}</emma:literal>
                </emma:interpretation>
                <emma:interpretation id="interp47" emma:lang="en-US" emma:confidence="0">
                  <emma:literal>by}</emma:literal>
                </emma:interpretation>
                <emma:interpretation id="interp48" emma:lang="en-US" emma:confidence="0">
                  <emma:literal>be}</emma:literal>
                </emma:interpretation>
                <emma:interpretation id="interp49" emma:lang="en-US" emma:confidence="0">
                  <emma:literal>b}}</emma:literal>
                </emma:interpretation>
              </emma:one-of>
            </emma:emma>
          </inkml:annotationXML>
          <inkml:trace contextRef="#ctx0" brushRef="#br0" timeOffset="47900.7346">7721 5893,'26'0,"-26"25,0 26,0-26,0 26,-26-26,26 26,0 0,0-26,0 26,0 0,0 0,0-26,0 77,0-77,0 1,0-1,0 0,0-50,0-26,26 26,-26-1,51 1,-26 0,0-1,26 1,-25 25,-1-26,0 26,1 0,-1 0,1 0,-1 0,-25 51,0 0,0-26,0 1,-51-1,51 1,-51-1,26 0,-26 1,26-26,-26 25,26 1,-1-26,1 0,-1 0</inkml:trace>
          <inkml:trace contextRef="#ctx0" brushRef="#br0" timeOffset="48445.7982">8585 5842,'0'-26,"0"1,0 0,0-1,0 1,0-1,0 1,25 0,1 25,-1 50,1-50,-26 51,25-25,-25 24,25-24,1 25,-26-26,25 0,-25 1,26 25,-1-51,-25 25,25 0,1 1,-1-26,1-51,-26 26,25 25,-25-26,0 1,0 76,0-26,0 51,-25-25,25 0,0 25,0-25,0 0,-26-1,26 27,0-27,0 1,-25 0,-1 0,26 0,-25-1,0-24,-1 25,1-26,-1-25,1 25,-26 1,26-26,-26 25,26-25,-26 0,25 0</inkml:trace>
        </inkml:traceGroup>
      </inkml:traceGroup>
    </inkml:traceGroup>
    <inkml:traceGroup>
      <inkml:annotationXML>
        <emma:emma xmlns:emma="http://www.w3.org/2003/04/emma" version="1.0">
          <emma:interpretation id="{35215108-4607-4DB3-9BED-5700E693DC9D}" emma:medium="tactile" emma:mode="ink">
            <msink:context xmlns:msink="http://schemas.microsoft.com/ink/2010/main" type="paragraph" rotatedBoundingBox="2675,8409 11997,9317 11862,10703 2540,9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22B5A0-24E7-4BD3-815C-CAE7302214BA}" emma:medium="tactile" emma:mode="ink">
              <msink:context xmlns:msink="http://schemas.microsoft.com/ink/2010/main" type="inkBullet" rotatedBoundingBox="2627,8896 2996,8932 2944,9460 2576,9424"/>
            </emma:interpretation>
            <emma:one-of disjunction-type="recognition" id="oneOf10">
              <emma:interpretation id="interp50" emma:lang="en-US" emma:confidence="0">
                <emma:literal>•</emma:literal>
              </emma:interpretation>
            </emma:one-of>
          </emma:emma>
        </inkml:annotationXML>
        <inkml:trace contextRef="#ctx0" brushRef="#br0" timeOffset="49717.174">2006 7899,'0'0,"-25"0,-26-25,26 25,-26 0,26 0,-1 0,1 0,25 25,-26-25,26 51,-25-26,25 1,0-1,0 1,0 24,0-24,0 25,0-26,51 0,-51 26,25-25,-25-1,51 0,-26 1,1-26,-1 25,1-25,24 0,-24 0,-1 0</inkml:trace>
      </inkml:traceGroup>
      <inkml:traceGroup>
        <inkml:annotationXML>
          <emma:emma xmlns:emma="http://www.w3.org/2003/04/emma" version="1.0">
            <emma:interpretation id="{A4F3BF85-0E52-4141-A35E-D939AB8DF2BD}" emma:medium="tactile" emma:mode="ink">
              <msink:context xmlns:msink="http://schemas.microsoft.com/ink/2010/main" type="line" rotatedBoundingBox="3299,8470 11997,9317 11862,10703 3164,9856">
                <msink:destinationLink direction="with" ref="{822D35A8-0912-4EB0-A642-0D27A9A64DE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C63D998-A3BD-45F9-BE59-0623230698D1}" emma:medium="tactile" emma:mode="ink">
                <msink:context xmlns:msink="http://schemas.microsoft.com/ink/2010/main" type="inkWord" rotatedBoundingBox="3765,8668 3858,9716 3353,9761 3260,8713"/>
              </emma:interpretation>
              <emma:one-of disjunction-type="recognition" id="oneOf11">
                <emma:interpretation id="interp51" emma:lang="en-US" emma:confidence="0.5">
                  <emma:literal>]</emma:literal>
                </emma:interpretation>
                <emma:interpretation id="interp52" emma:lang="en-US" emma:confidence="0">
                  <emma:literal>,</emma:literal>
                </emma:interpretation>
                <emma:interpretation id="interp53" emma:lang="en-US" emma:confidence="0">
                  <emma:literal>.</emma:literal>
                </emma:interpretation>
                <emma:interpretation id="interp54" emma:lang="en-US" emma:confidence="0">
                  <emma:literal>)</emma:literal>
                </emma:interpretation>
                <emma:interpretation id="interp55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50108.603">2387 7671,'0'25,"26"-25,25 0,-26 0,51 25,-25-25,0 0,-26 0,1 0,24 0,-24 0,-1 0,1 0,-26 26,-26 25,26-26,0 0,0 26,0-25,0 24,51 27,-51-27,0 1,25 0,-25 0,26 0,-26-26,0 26,25-26,-25 26,0-26,0 1,0-1,0 1,-51-1,51 0,-50-25,24 26,1-1,-1-25,-24 26,24-26,-25 0,26 0,-26 25,26-25,-1 0,1 0,0 0</inkml:trace>
        </inkml:traceGroup>
        <inkml:traceGroup>
          <inkml:annotationXML>
            <emma:emma xmlns:emma="http://www.w3.org/2003/04/emma" version="1.0">
              <emma:interpretation id="{0DB625D1-D0EE-4884-913B-62F0D15CCA70}" emma:medium="tactile" emma:mode="ink">
                <msink:context xmlns:msink="http://schemas.microsoft.com/ink/2010/main" type="inkWord" rotatedBoundingBox="4038,9378 5694,8962 5873,9673 4217,10089"/>
              </emma:interpretation>
              <emma:one-of disjunction-type="recognition" id="oneOf12">
                <emma:interpretation id="interp56" emma:lang="en-US" emma:confidence="0.5">
                  <emma:literal>12:</emma:literal>
                </emma:interpretation>
                <emma:interpretation id="interp57" emma:lang="en-US" emma:confidence="0.5">
                  <emma:literal>R =</emma:literal>
                </emma:interpretation>
                <emma:interpretation id="interp58" emma:lang="en-US" emma:confidence="0">
                  <emma:literal>P =</emma:literal>
                </emma:interpretation>
                <emma:interpretation id="interp59" emma:lang="en-US" emma:confidence="0">
                  <emma:literal>Q =</emma:literal>
                </emma:interpretation>
                <emma:interpretation id="interp60" emma:lang="en-US" emma:confidence="0">
                  <emma:literal>&amp; =</emma:literal>
                </emma:interpretation>
              </emma:one-of>
            </emma:emma>
          </inkml:annotationXML>
          <inkml:trace contextRef="#ctx0" brushRef="#br0" timeOffset="50828.7015">4445 8204,'0'0,"0"-25,25-1,1 1,-1-1,0 26,1-25,-1 25,1 0,24 0,-24 0,-1 0,1 0,-1 0,0 0,1 25,-1-25</inkml:trace>
          <inkml:trace contextRef="#ctx0" brushRef="#br0" timeOffset="50988.7403">4572 8585,'-51'51,"102"-102,-51 102,25-51,1 0,24 0,-24 0,25 0,-26 0,26 0,-26 0,26 0,-26 0</inkml:trace>
          <inkml:trace contextRef="#ctx0" brushRef="#br0" timeOffset="50339.7229">3403 8458,'0'0,"-25"25,0 1,-26-1,51 1,-26-1,26 0,0 1,0-1,0 1,0 24,0-24,0-1,0 1,0-1,26 26,-26-26,51-25</inkml:trace>
          <inkml:trace contextRef="#ctx0" brushRef="#br0" timeOffset="50653.8151">3454 8407,'0'0,"0"-25,0-1,26 1,-1 0,-25-1,25 1,1 25,-1-26,1 26,-1 0,0 51,1 0,-26-26,0 1,0-1,0 1,0-1,0 0,-26 1,26-1,-50 1,50-1,-51 0,25-25,1 26,25-1,-51-25,51 26,0-1,26 0,24 1,-50-1,51-25,-25 26,-1-1,0-25,1 25,-1-25,1 26,-1-26,0 25,1-25,-1 0,1 0</inkml:trace>
        </inkml:traceGroup>
        <inkml:traceGroup>
          <inkml:annotationXML>
            <emma:emma xmlns:emma="http://www.w3.org/2003/04/emma" version="1.0">
              <emma:interpretation id="{64FD20C8-974D-4787-A7E0-468C51BB5D7D}" emma:medium="tactile" emma:mode="ink">
                <msink:context xmlns:msink="http://schemas.microsoft.com/ink/2010/main" type="inkWord" rotatedBoundingBox="6672,8798 8484,8975 8359,10260 6547,10083"/>
              </emma:interpretation>
              <emma:one-of disjunction-type="recognition" id="oneOf13">
                <emma:interpretation id="interp61" emma:lang="en-US" emma:confidence="0.5">
                  <emma:literal>{a}</emma:literal>
                </emma:interpretation>
                <emma:interpretation id="interp62" emma:lang="en-US" emma:confidence="0">
                  <emma:literal>{c}</emma:literal>
                </emma:interpretation>
                <emma:interpretation id="interp63" emma:lang="en-US" emma:confidence="0">
                  <emma:literal>{0}</emma:literal>
                </emma:interpretation>
                <emma:interpretation id="interp64" emma:lang="en-US" emma:confidence="0">
                  <emma:literal>{c]</emma:literal>
                </emma:interpretation>
                <emma:interpretation id="interp65" emma:lang="en-US" emma:confidence="0">
                  <emma:literal>{d}</emma:literal>
                </emma:interpretation>
              </emma:one-of>
            </emma:emma>
          </inkml:annotationXML>
          <inkml:trace contextRef="#ctx0" brushRef="#br0" timeOffset="51480.4531">6197 7823,'0'0,"0"-25,-101 25,75 0,-24 0,24 0,-25 50,26-50,0 51,-1-25,1-1,25 0,-26 1,26 25,0-26,0 26,0-26,0 26,0-26,51 1,-51-1,0 1,0-1,26 0,-26 1,0-1,-51 1,25-26,1 25,-26-25,26 0,76 0,-1 0,1 0,-25 0,-26 25,50 26,-50 0,0-26,26 1,-26 25,0-26,0 26,0-26,0 1,-51 24,51-24,0-1,0 1,-25-1,25 0,0 1,0-1,25 1,26-26,-26 0,1 0,24 0,-24 0,-1 0</inkml:trace>
          <inkml:trace contextRef="#ctx0" brushRef="#br0" timeOffset="51716.174">6883 8382,'-51'-26,"1"26,50-25,-26 25,-25 0,26 0,-26 0,26 51,-1-26,1 26,25-26,0 26,0-25,0-1,0 26,0-26,0 1,25-1,-25 0,51 1,-51-1,26-25,-26 26,50-26,-24 0,-1 0,1 0</inkml:trace>
          <inkml:trace contextRef="#ctx0" brushRef="#br0" timeOffset="52192.9883">7112 8204,'203'-279,"-178"329,-25-24,0 25,0-1,0 52,0-51,0 0,0-1,0 1,0-25,0 24,0-24,0-1,0 1,26-1,-1 0,1-25,-1 0,-25-50,25 24,-25 77,0 0,0-26,26 26,-26-26,0 26,0-25,0 24,0-24,0 25,0-26,0 0,-51 1,51-1,-25 1,-1-1,1-25,-26 25,26 1,-26-26,25 25,-24-25,-1 0</inkml:trace>
        </inkml:traceGroup>
        <inkml:traceGroup>
          <inkml:annotationXML>
            <emma:emma xmlns:emma="http://www.w3.org/2003/04/emma" version="1.0">
              <emma:interpretation id="{92DD135D-574C-4A78-8433-12251C04BEF0}" emma:medium="tactile" emma:mode="ink">
                <msink:context xmlns:msink="http://schemas.microsoft.com/ink/2010/main" type="inkWord" rotatedBoundingBox="10777,9817 11937,9931 11888,10442 10727,10329"/>
              </emma:interpretation>
              <emma:one-of disjunction-type="recognition" id="oneOf14">
                <emma:interpretation id="interp66" emma:lang="en-US" emma:confidence="0.5">
                  <emma:literal>.</emma:literal>
                </emma:interpretation>
                <emma:interpretation id="interp67" emma:lang="en-US" emma:confidence="0">
                  <emma:literal>v</emma:literal>
                </emma:interpretation>
                <emma:interpretation id="interp68" emma:lang="en-US" emma:confidence="0">
                  <emma:literal>~</emma:literal>
                </emma:interpretation>
                <emma:interpretation id="interp69" emma:lang="en-US" emma:confidence="0">
                  <emma:literal>r</emma:literal>
                </emma:interpretation>
                <emma:interpretation id="interp70" emma:lang="en-US" emma:confidence="0">
                  <emma:literal>V</emma:literal>
                </emma:interpretation>
              </emma:one-of>
            </emma:emma>
          </inkml:annotationXML>
          <inkml:trace contextRef="#ctx0" brushRef="#br1" timeOffset="58064.8576">9931 8864,'-25'0,"-1"0,77 0,0 0,-26 51,1-51,-1 51,1-26,-1 1,26 25,0-26,-51 0,50 1,-50-1,26 1,-1-1,1 0,-1 1,0-1,-25 1,26-26,-1 25,1-25,-1 0,0 0,1-51,25 51,-1-51,1 26,0 0,0-26,0 25,25-24,-25-1,-1-25,-24 25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6:27.69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20973B9-7C29-4402-A120-F032EE401AFF}" emma:medium="tactile" emma:mode="ink">
          <msink:context xmlns:msink="http://schemas.microsoft.com/ink/2010/main" type="inkDrawing" rotatedBoundingBox="8559,6879 9416,8483 9301,8544 8444,6941" semanticType="scratchOut" shapeName="Other">
            <msink:sourceLink direction="with" ref="{24CA776E-18F8-4E78-A6CE-F356720B9FBD}"/>
          </msink:context>
        </emma:interpretation>
      </emma:emma>
    </inkml:annotationXML>
    <inkml:trace contextRef="#ctx0" brushRef="#br0">0 25,'0'-25,"51"75,-51-24,0-1,51 1,-51-1,0 0,25-25,-25 26,25-26,-25 25,26 1,-26-1,25-25,-25 25,26-25,-1 26,-25-1,25-25,-25 26,26-26,-26 25,25 0,-25 1,26-26,-26 25,25 1,-25-1,25-25,-25 25,26 1,-26-1,25 1,1-1,-26 0,25 1,-25-1,25 1,-25-1,26 0,-26 1,25-1,-25 1,26-1,-26 0,0 1,0-1,25 1,-25-1,0 0,0 1,25-26,-25 25,0 1,26-26,-26 25,25 0,-25 1,26-26,-26 25,0 1,25-26,-25 25,0 0,25-25,-25 26,0-1,0 1,26-1,-26 0,0 1,0-1,25-25,-25 26,0-1,0 0,0 1,26-26,-1-51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0:56.89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B168D6-A317-4C1E-AF55-28B3FDED63F8}" emma:medium="tactile" emma:mode="ink">
          <msink:context xmlns:msink="http://schemas.microsoft.com/ink/2010/main" type="inkDrawing" rotatedBoundingBox="1113,3352 8504,2913 8513,3066 1123,3504" semanticType="underline" shapeName="Other">
            <msink:sourceLink direction="with" ref="{E5079A49-A04F-41A1-BF3C-E4E5765EBDFC}"/>
          </msink:context>
        </emma:interpretation>
      </emma:emma>
    </inkml:annotationXML>
    <inkml:trace contextRef="#ctx0" brushRef="#br0">0 356,'0'0,"0"26,0-1,51-25,-25 0,-1 0,0 25,1-25,-1 0,1 0,-1 0,0 0,26 0,-25 26,-1-26,26 0,-26 0,26 0,0 0,0 0,-1 0,1 0,0 0,25 0,-25 0,25-26,-25 26,25 0,-25 0,25-25,0 25,-25 0,25-25,-25 25,25 0,-25 0,0-26,0 26,0 0,25 0,-25 0,-1 0,1 0,0-25,-26 25,77 0,-51 0,-26 0,26 0,0 0,0 0,-1 0,1-26,0 26,0 0,25 0,-25 0,0 0,-1-25,1 25,25 0,-25 0,0-25,25 25,-25 0,25-26,-25 26,0 0,25 0,-25-25,0 25,-1 0,1 0,0 0,0-26,25 26,-25 0,0 0,-26 0,26 0,-26 0,26 0,-26 0,26 0,0 0,-26 0,26 0,-25 0,24 0,-24 0,25 0,-26 0,26 0,-26 0,26 0,-26 0,26 0,-25 0,24 0,1 0,-25 0,24 0,1 0,25 0,-25 0,0 0,-26 0,26 0,0 0,0-25,-26 25,26 0,25 0,-25 0,0 0,-26 0,1 0,24 0,-24 0,-1-25,26 25,-26 0,1 0,-1 0,26 0,-26-26,26 26,-25 0,-1 0,26 0,-26-25,1 25,24 0,-24 0,25 0,-26 0,26 0,-26 0,26 0,-26 0,26 0,-25 0,-1 0,26 0,-26 0,1 0,-1 0,26 0,-26 0,1 0,-1 0,26 0,-26 0,1 0,50 0,-51 0,1-26,-1 26,26 0,-26 0,1-25,24 25,-24 0,-1 0,1 0,-1 0,26-25,-26 25,1 0,-1 0,0 0,1 0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0:25.96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0B18212-BA7D-40F5-AB10-3190F0B6CD52}" emma:medium="tactile" emma:mode="ink">
          <msink:context xmlns:msink="http://schemas.microsoft.com/ink/2010/main" type="writingRegion" rotatedBoundingBox="14242,8873 19590,7680 20651,12439 15304,13632"/>
        </emma:interpretation>
      </emma:emma>
    </inkml:annotationXML>
    <inkml:traceGroup>
      <inkml:annotationXML>
        <emma:emma xmlns:emma="http://www.w3.org/2003/04/emma" version="1.0">
          <emma:interpretation id="{B3094ABB-53E6-4AEB-9C24-616E3602FFAD}" emma:medium="tactile" emma:mode="ink">
            <msink:context xmlns:msink="http://schemas.microsoft.com/ink/2010/main" type="paragraph" rotatedBoundingBox="14785,12247 16189,8209 17011,8495 15606,125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9898B3-3C87-43E3-AA32-D3B7802BB4DD}" emma:medium="tactile" emma:mode="ink">
              <msink:context xmlns:msink="http://schemas.microsoft.com/ink/2010/main" type="line" rotatedBoundingBox="14785,12247 16189,8209 17011,8495 15606,12533"/>
            </emma:interpretation>
          </emma:emma>
        </inkml:annotationXML>
        <inkml:traceGroup>
          <inkml:annotationXML>
            <emma:emma xmlns:emma="http://www.w3.org/2003/04/emma" version="1.0">
              <emma:interpretation id="{E9C6FB61-3F19-47CB-AC66-8F5AB776DC6C}" emma:medium="tactile" emma:mode="ink">
                <msink:context xmlns:msink="http://schemas.microsoft.com/ink/2010/main" type="inkWord" rotatedBoundingBox="15369,11723 15688,12399 15166,12646 14846,11970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9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14605 10947,'0'0,"-51"-25,26-1,25 1,-26 0,26-1,-25 26,25-25,-26 25,26-26,-25 26,25-25,-25 25,-1 0,1 0,-1 51,1-51,0 51,-1-1,1-24,-1 25,1-1,25-24,-25 25,25-26,-26 26,26-26,0 1,0-1,0 0,51 1,0-26,-26 0,26 0,-26-51,1 51,-1-25,1-26,-1 25,0 1,-25 0,26-1,-26 1,25-1,-25 1,0 0,26 25,-26 50,25 1,-25-25,0-1,25 0,-25 1,26 25,-26-26,25 0,-25 1,26-1,-1-25,-25 26,25-26,-25 25,26-25,-1 0</inkml:trace>
        </inkml:traceGroup>
        <inkml:traceGroup>
          <inkml:annotationXML>
            <emma:emma xmlns:emma="http://www.w3.org/2003/04/emma" version="1.0">
              <emma:interpretation id="{6C833564-08A9-4AB8-81FC-8D15673D514F}" emma:medium="tactile" emma:mode="ink">
                <msink:context xmlns:msink="http://schemas.microsoft.com/ink/2010/main" type="inkWord" rotatedBoundingBox="15318,10714 15494,10210 16013,10390 15838,10895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(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&lt;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50726.5974">14605 9169,'0'51,"0"-26,0 1,0-1,0 1,0-1,0 0,0 1,0-1,0 1,0-1,0 0,0 1,0-1,0 1,0-1,0 0,25 1,-25-1,0 1,26-26,-26 25,25-25,-25 25,25-25,1 26,-1-26,1 0,-1 0,0 0,1 0,-1-51,1 51,-1 0,0 0,1 0,-26-25,25-1</inkml:trace>
        </inkml:traceGroup>
        <inkml:traceGroup>
          <inkml:annotationXML>
            <emma:emma xmlns:emma="http://www.w3.org/2003/04/emma" version="1.0">
              <emma:interpretation id="{40648047-E33A-42E0-B89D-E1B500B8DB04}" emma:medium="tactile" emma:mode="ink">
                <msink:context xmlns:msink="http://schemas.microsoft.com/ink/2010/main" type="inkWord" rotatedBoundingBox="15433,10492 16571,8335 16809,8460 15671,10617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~</emma:literal>
                </emma:interpretation>
                <emma:interpretation id="interp13" emma:lang="en-US" emma:confidence="0">
                  <emma:literal>_</emma:literal>
                </emma:interpretation>
                <emma:interpretation id="interp14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50184.0027">15672 7315,'25'0,"0"0,1 25,-26 1,25-1,-25 1,26-1,-26 0,0 1,0-1,0 1,0-1,0 0,0 1,0-1,-26 1,26-1,-25 0,25 1,-26-1,1 1,25-1,-25-25,25 25,-26 1,1-1,-1 1,1-26,0 25,-1-25,26 25,-25-25,25 26,-26-26,26 25,-25-25,25 26,-25-26,25 25,-26-25,26 25,-25-25,25 26,-26-1,26 1,-25-1,25 0,-25 1,25-1,0 1,-26-1,26 0,-25-25,25 26,0-1,-26-25,26 26,-25-1,25 0,-25-25,25 26,0-1,-26-25,26 26,0-1,-25 0,25 1,0-1,-26-25,26 26,0-1,-25 0,25 1,0-1,-25 1,25-1,-26-25,26 25,0 1,-25-26,25 25,-26 1,26-1,-25-25,25 25,0 1,-25-26,25 25,0 1,-26-26,26 25,0 0,-25 1,25-1,0 1,0-1,-26 0,26 1,0-1,0 1,-25-26,25 25,0 0,0 1,0-1,0 1,0-1,-25-25,25 25,0 1,-26-1,1-25,25-51</inkml:trace>
        </inkml:traceGroup>
      </inkml:traceGroup>
    </inkml:traceGroup>
    <inkml:traceGroup>
      <inkml:annotationXML>
        <emma:emma xmlns:emma="http://www.w3.org/2003/04/emma" version="1.0">
          <emma:interpretation id="{0D072422-6EE3-46A7-A5C5-91D46C2ACA56}" emma:medium="tactile" emma:mode="ink">
            <msink:context xmlns:msink="http://schemas.microsoft.com/ink/2010/main" type="paragraph" rotatedBoundingBox="15850,11468 20217,10493 20651,12439 16284,134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CE1D2B5-FEA6-40B4-920C-32FE2EB7D5EA}" emma:medium="tactile" emma:mode="ink">
              <msink:context xmlns:msink="http://schemas.microsoft.com/ink/2010/main" type="line" rotatedBoundingBox="15850,11468 20217,10493 20651,12439 16284,13413"/>
            </emma:interpretation>
          </emma:emma>
        </inkml:annotationXML>
        <inkml:traceGroup>
          <inkml:annotationXML>
            <emma:emma xmlns:emma="http://www.w3.org/2003/04/emma" version="1.0">
              <emma:interpretation id="{ADB7FAD2-1D60-45AC-B614-281ED7278AC3}" emma:medium="tactile" emma:mode="ink">
                <msink:context xmlns:msink="http://schemas.microsoft.com/ink/2010/main" type="inkWord" rotatedBoundingBox="15850,11468 20217,10493 20651,12439 16284,13413"/>
              </emma:interpretation>
              <emma:one-of disjunction-type="recognition" id="oneOf3">
                <emma:interpretation id="interp15" emma:lang="en-US" emma:confidence="0.5">
                  <emma:literal>KUE</emma:literal>
                </emma:interpretation>
                <emma:interpretation id="interp16" emma:lang="en-US" emma:confidence="0">
                  <emma:literal>RUE</emma:literal>
                </emma:interpretation>
                <emma:interpretation id="interp17" emma:lang="en-US" emma:confidence="0">
                  <emma:literal>KUEC</emma:literal>
                </emma:interpretation>
                <emma:interpretation id="interp18" emma:lang="en-US" emma:confidence="0">
                  <emma:literal>RUEC</emma:literal>
                </emma:interpretation>
                <emma:interpretation id="interp19" emma:lang="en-US" emma:confidence="0.5">
                  <emma:literal>, UCC</emma:literal>
                </emma:interpretation>
              </emma:one-of>
            </emma:emma>
          </inkml:annotationXML>
          <inkml:trace contextRef="#ctx0" brushRef="#br0" timeOffset="793.3283">15951 11481,'0'-26,"0"52,0 24,0-24,0 25,0-26,0 26,0-26,0 1,0 24,0-24,0 25,0-26,0 0,0 26,0-25,0-1,-51 0,51 1,0-1,-25-25,25 26,-26-26</inkml:trace>
          <inkml:trace contextRef="#ctx0" brushRef="#br0" timeOffset="494.7052">15138 10388,'0'0,"0"26,51-1,-26-25,1 0,25 0,-26 0,26 0,0 0,-26 0,26 0,-26 0,26 0,-26 0,1-25,-1 25,-50 0,-26 0,51 25,-25 26,25-26,0 1,0 25,0-1,0 1,0-25,0 24,0 1,0 0,25 0,-25 0,0-1,51-24,-51 25,0-1,0 1,0 0,0-26,0 26,0-25,0-1,0 0,-26 1,26-1,-25 1,-26-1,26 0,-1-25,26 26,-25-26,0 0,-1 0,1 0,-1 0,1 0,0 0,-1 0,1 0,-1 0,26-26</inkml:trace>
          <inkml:trace contextRef="#ctx0" brushRef="#br0" timeOffset="1234.5628">16027 11506,'0'0,"26"-25,-26-1,25 26,-25-25,25-1,1 26,-1 0,1 0,-1 0,0 0,1 0,-26 26,0 25,0-26,0 0,0 1,0-1,0 1,-26-1,26 0,-50 1,24-1,1-25,-1 26,1-26,0 25,-1-25,1 0,25 25,51-25,-51 26,25-26,-25 25,25 1,26-1,-25-25,-1 25,0 1,1-26,-1 25,-25 1,26-1,-1-25,0 25,-25 1,26-26,-26 25,0 1,25-26,-25 25,26-25,-26-25</inkml:trace>
          <inkml:trace contextRef="#ctx0" brushRef="#br0" timeOffset="3684.5753">18872 10160,'0'-26,"0"1,0 0,0-1,-25 26,-1 0,1 0,-1 0,1 0,0 0,-1 0,1 26,-26-26,26 0,-1 25,1-25,-1 0,1 25,0-25,25 26,-26-26,1 25,25 1,0-1,0 0,0 1,0 25,25-1,-25-24,0-1,26 26,-26-26,0 26,0-25,25 24,-25 1,0 0,0-26,0 26,0 25,0-50,0 25,0-26,0 0,0 1,-25-1,25 1,0-1,0 0,0 1,0-1,25-25,-25 26,51-1,-26-25,1 0,-1 25,0-25,1 26,-1-26,26 0,-26 0,1 0,25 25,-26-25,0 0,1 0,-1 0,1 0,-1 0,0 0,1 0,-1 0</inkml:trace>
          <inkml:trace contextRef="#ctx0" brushRef="#br0" timeOffset="4013.4878">19532 10414,'0'0,"0"-26,0 1,-25 25,25-25,-51 25,0 0,26 0,0 0,-1 50,1-50,-1 51,1-25,0 24,-1-24,1 25,-1-1,1-24,25 25,-25-1,25-24,0 25,0-26,0 0,0 1,0-1,50 1,-50-1,51 0,-25-25,-1 26,0-26,1 0,25 0,-26 0,26 0</inkml:trace>
          <inkml:trace contextRef="#ctx0" brushRef="#br0" timeOffset="2994.4331">17043 10719,'0'-26,"0"1,0-1,0 1,0 0,0-1,0 1,0-1,0 1,0 0,0-1,0 77,0-26,0 1,0 25,0-26,26 26,-26 25,0-25,25 0,-25-1,25 1,-25 0,26 0,-26-26,25 26,-25-26,26 26,-26-25,25-1,0-25,1 25,-1 1,1-26,-1 0,0 0,26 0,-25-51,-1 51,0-25,-25-1,26-25,-1 26,1 0,-26-26,25 0,-25 0,0 26,0-51,0 25,0 0,0 0,0 0,0 26,-25-26,25 26,0-26,-26 26,26-1,-25 1,76 25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0:32.16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2C4E992-38F5-4077-B5E6-CF94082D5FBB}" emma:medium="tactile" emma:mode="ink">
          <msink:context xmlns:msink="http://schemas.microsoft.com/ink/2010/main" type="writingRegion" rotatedBoundingBox="11163,13886 20875,12783 21259,16163 11546,17265"/>
        </emma:interpretation>
      </emma:emma>
    </inkml:annotationXML>
    <inkml:traceGroup>
      <inkml:annotationXML>
        <emma:emma xmlns:emma="http://www.w3.org/2003/04/emma" version="1.0">
          <emma:interpretation id="{62A188F2-053D-4860-93AE-A8503F5B7358}" emma:medium="tactile" emma:mode="ink">
            <msink:context xmlns:msink="http://schemas.microsoft.com/ink/2010/main" type="paragraph" rotatedBoundingBox="11521,13974 16688,13177 16882,14436 11715,152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0D6E57-89C6-4371-9A2C-B0AFA2ED3C0C}" emma:medium="tactile" emma:mode="ink">
              <msink:context xmlns:msink="http://schemas.microsoft.com/ink/2010/main" type="line" rotatedBoundingBox="11521,13974 16688,13177 16882,14436 11715,15233"/>
            </emma:interpretation>
          </emma:emma>
        </inkml:annotationXML>
        <inkml:traceGroup>
          <inkml:annotationXML>
            <emma:emma xmlns:emma="http://www.w3.org/2003/04/emma" version="1.0">
              <emma:interpretation id="{09A46EF8-152E-4055-9051-42FC5D4E6838}" emma:medium="tactile" emma:mode="ink">
                <msink:context xmlns:msink="http://schemas.microsoft.com/ink/2010/main" type="inkWord" rotatedBoundingBox="11522,13980 13799,13629 13993,14881 11715,15233"/>
              </emma:interpretation>
              <emma:one-of disjunction-type="recognition" id="oneOf0">
                <emma:interpretation id="interp0" emma:lang="en-US" emma:confidence="0.5">
                  <emma:literal>(Op,</emma:literal>
                </emma:interpretation>
                <emma:interpretation id="interp1" emma:lang="en-US" emma:confidence="0">
                  <emma:literal>(O2,</emma:literal>
                </emma:interpretation>
                <emma:interpretation id="interp2" emma:lang="en-US" emma:confidence="0">
                  <emma:literal>[O2,</emma:literal>
                </emma:interpretation>
                <emma:interpretation id="interp3" emma:lang="en-US" emma:confidence="0">
                  <emma:literal>CO2,</emma:literal>
                </emma:interpretation>
                <emma:interpretation id="interp4" emma:lang="en-US" emma:confidence="0">
                  <emma:literal>(OD)</emma:literal>
                </emma:interpretation>
              </emma:one-of>
            </emma:emma>
          </inkml:annotationXML>
          <inkml:trace contextRef="#ctx0" brushRef="#br0">-2590-1011,'0'0,"0"-25,25 25,-25-26,0 1,25-1,-25 1,0 0,0-1,0 1,0-1,0 1,-25 25,0 0,-26 51,25 0,26-26,-25 26,25 0,-25-26,25 26,0 0,0-1,0-24,0 25,0-26,0 0,50 1,-50-1,26-25,-1 0,26 0,-26 0,1 0,-1-25,1 25,-1-51,0 0,1 26,-1-1,-25-24,26 24,-26 1,0-1,0 1,0 0,-51-1,51 1,-51-1,51 1,-51 0,0 25,26-26,0 26,-1 0,26 51,0-26,0 26</inkml:trace>
          <inkml:trace contextRef="#ctx0" brushRef="#br0" timeOffset="1228.4262">-2260-1113,'0'0,"0"-25,-26 0,1-1,25 1,25 25,26 0,-25 0,-1 0,0 25,1-25,25 51,-51-26,25 1,0 25,1-26,-1 26,1 0,-1-1,0-24,1 25,-1-1,1 1,-1 0,-25 0,25 0,-25-26,0 26,26-26,-26 26,0-26,0 1,0-1,-51-25,51 26,-25-1,-26-25,0 0,26 0,-1 0,26-51,-25 0,25-50,0 50,0 0,0-25,25 25,-25-25,51 0,0 25,-26-25,26 0,0 25,0 0,-1 0,1 26,-25-26,24 26,-24-1,-1 26,1-25,-1 25,0-26</inkml:trace>
          <inkml:trace contextRef="#ctx0" brushRef="#br0" timeOffset="205.0517">-2184-1163,'25'-26,"-25"1,26 25,-26 51,0-1,0 1,25-25,-25 24,0 1,26 0,-26-26,25 26,-25 0,0-26,0 1,0-1,0 1,0-1,0 0,0 1,0-1</inkml:trace>
          <inkml:trace contextRef="#ctx0" brushRef="#br0" timeOffset="1433.8767">-1270-1290,'0'25,"0"0,51 1,-51 25,76-1,-50 1,-1 0,1 25,-26-25,25 25,-25 0,0 1,0-27,0 27,0-27,-25 27,25-27,-77 1</inkml:trace>
          <inkml:trace contextRef="#ctx0" brushRef="#br0" timeOffset="2208.692">-3124-1265,'0'0,"-25"0,-1 0,1 0,0 51,-1-26,1 26,-1 0,26 0,-25 25,25 0,0 0,0 26,0-26,0 26,25-26,-25 25,51-24,0-27,0 27,0-27,-1 1,27-25</inkml:trace>
        </inkml:traceGroup>
        <inkml:traceGroup>
          <inkml:annotationXML>
            <emma:emma xmlns:emma="http://www.w3.org/2003/04/emma" version="1.0">
              <emma:interpretation id="{0CC825F7-2132-454D-915E-487F6DD428AA}" emma:medium="tactile" emma:mode="ink">
                <msink:context xmlns:msink="http://schemas.microsoft.com/ink/2010/main" type="inkWord" rotatedBoundingBox="14331,13540 16688,13177 16837,14141 14480,14504"/>
              </emma:interpretation>
              <emma:one-of disjunction-type="recognition" id="oneOf1">
                <emma:interpretation id="interp5" emma:lang="en-US" emma:confidence="0.5">
                  <emma:literal>(5</emma:literal>
                </emma:interpretation>
                <emma:interpretation id="interp6" emma:lang="en-US" emma:confidence="0">
                  <emma:literal>(to</emma:literal>
                </emma:interpretation>
                <emma:interpretation id="interp7" emma:lang="en-US" emma:confidence="0">
                  <emma:literal>(t</emma:literal>
                </emma:interpretation>
                <emma:interpretation id="interp8" emma:lang="en-US" emma:confidence="0">
                  <emma:literal>(t)</emma:literal>
                </emma:interpretation>
                <emma:interpretation id="interp9" emma:lang="en-US" emma:confidence="0">
                  <emma:literal>says</emma:literal>
                </emma:interpretation>
              </emma:one-of>
            </emma:emma>
          </inkml:annotationXML>
          <inkml:trace contextRef="#ctx0" brushRef="#br0" timeOffset="53076.859">-228-1722,'-26'0,"1"0,25 25,-25-25,25 26,-26-26,26 25,-25-25,25 25,-26 1,1-1,0 1,25-1,-26-25,1 51,-1-26,26 1,-25-26,25 25,0 0,-25 1,25-1,0 1,0-1,0 0,0 1,25-26,-25 25,25-25,-25 26,26-26,-1 25,1 0,-1 1,0-26,1 25,-1 1,1-26,-1 25,0 0,1 1,25-26,-26 25,0 1,1-1,-1 0,-25 1,26-26,-26 25,25-25,-25 26,25-26,1 0,-26-51</inkml:trace>
          <inkml:trace contextRef="#ctx0" brushRef="#br0" timeOffset="51831.8336">-304-1417,'25'0,"0"0,1 0,-1 0,1 25,-1-25,0 0,1 0,-1 25,1-25,24 0,-24 26,-1-26,1 0,50 0,-51 0,1 0,24 0,-24 25,-1-25,26 0,-26 0,1 0,25 0,-26 0,51 0,-25-51,-26 51,26 0,0-25,0 25,0-25,-1 25,1-26,-25 26,24-25,1 25,0 0,-26 0,26 0,-25 0,-1 0,0 0,1 0,-1 0,1 0,-1 0,0 0,1 25,-1-25,1 0,-1 0,0 0,1 0,-1 0,1-25,-1 25,0 0,-25-26,26 26,-1 0,1 0,-1 0</inkml:trace>
          <inkml:trace contextRef="#ctx0" brushRef="#br0" timeOffset="52258.2167">1423-1798,'0'0,"-26"0,1 0,50 25,-25 0,26-25,-26 26,25-26,-25 25,51 1,-26-1,1-25,-26 25,25-25,1 26,-1-26,-25 25,25-25,1 0,-26 26,51-26,-26 0,0 0,1 0,-26 25,0 0,-51 1,51-1,0 1,-25-1,25 0,-26 1,1-1,-1 1,1-1,0 0,-1 1,1-1,-1 1,1-1,0 0,-1 1,1-1,-1-25,1 0</inkml:trace>
        </inkml:traceGroup>
      </inkml:traceGroup>
    </inkml:traceGroup>
    <inkml:traceGroup>
      <inkml:annotationXML>
        <emma:emma xmlns:emma="http://www.w3.org/2003/04/emma" version="1.0">
          <emma:interpretation id="{88276CA5-FBA8-41C7-B760-ED7C0201524F}" emma:medium="tactile" emma:mode="ink">
            <msink:context xmlns:msink="http://schemas.microsoft.com/ink/2010/main" type="paragraph" rotatedBoundingBox="11360,15625 21072,14522 21259,16163 11546,1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A292E3-C3BB-4F23-A39B-13C347DB6091}" emma:medium="tactile" emma:mode="ink">
              <msink:context xmlns:msink="http://schemas.microsoft.com/ink/2010/main" type="line" rotatedBoundingBox="11360,15625 21072,14522 21259,16163 11546,17265"/>
            </emma:interpretation>
          </emma:emma>
        </inkml:annotationXML>
        <inkml:traceGroup>
          <inkml:annotationXML>
            <emma:emma xmlns:emma="http://www.w3.org/2003/04/emma" version="1.0">
              <emma:interpretation id="{1D1756C9-7E9F-429C-AFF9-9F1C88287432}" emma:medium="tactile" emma:mode="ink">
                <msink:context xmlns:msink="http://schemas.microsoft.com/ink/2010/main" type="inkWord" rotatedBoundingBox="11573,15630 13466,15855 13333,16977 11440,16752"/>
              </emma:interpretation>
              <emma:one-of disjunction-type="recognition" id="oneOf2">
                <emma:interpretation id="interp10" emma:lang="en-US" emma:confidence="0.5">
                  <emma:literal>SE</emma:literal>
                </emma:interpretation>
                <emma:interpretation id="interp11" emma:lang="en-US" emma:confidence="0">
                  <emma:literal>5</emma:literal>
                </emma:interpretation>
                <emma:interpretation id="interp12" emma:lang="en-US" emma:confidence="0">
                  <emma:literal>Se</emma:literal>
                </emma:interpretation>
                <emma:interpretation id="interp13" emma:lang="en-US" emma:confidence="0">
                  <emma:literal>St</emma:literal>
                </emma:interpretation>
                <emma:interpretation id="interp14" emma:lang="en-US" emma:confidence="0">
                  <emma:literal>S:</emma:literal>
                </emma:interpretation>
              </emma:one-of>
            </emma:emma>
          </inkml:annotationXML>
          <inkml:trace contextRef="#ctx0" brushRef="#br0" timeOffset="4921.5902">1296 5,'0'0,"0"-25,0-1,0 1,0-1,0 77,0 0,0-26,0 26,0 0,0 0,0 25,0-25,0 0,25 25,-25-25,0-26,0 26,0 0,0-26,0 0,0 1,0-1,0 1,0-77,0 0,26 26,-26-26,50 25,-24 1,-1 25,26 0,-26-25,1 25,25 0,-26 0,0 0,1 0,-1 25,1 26,-26 0,0-26,0 0,-51-25,51 26,-76-1,50 1,-25-1,26-25,0 25,-1-25,-25 26,26-26,0 0,-1 0,1 0,25-51,-26 51</inkml:trace>
          <inkml:trace contextRef="#ctx0" brushRef="#br0" timeOffset="3716.5424">585 107,'0'0,"-51"-26,25 26,26-25,-50 25,24-26,1 26,-1 0,26-25,-25 25,0 0,-1 0,1 0,-1 0,1 0,0 0,25 25,-26-25,1 0,25 26,-26-26,26 25,-25-25,0 26,-1-1,26 0,-25-25,25 26,0-1,-26 1,26-1,0 26,0-26,0 26,0-26,0 26,51 0,-51-26,0 26,26 0,-26-26,0 26,25 0,-25 0,0-26,0 26,0-26,0 26,0-25,0-1,-25 26,25-26,0 1,-26-1,26 0,0 1,-25-26,25 25,0 1,0-1,0 0,0 1,51-1,-26 1,26-26,-26 25,1-25,24 0,-24 0,25 0,-1 0,-24 0,25 0,-1 0,-24 0,25 0,-26 0,0 0,1 0,-1 0,1 0,-1 0,0 0,1-51</inkml:trace>
          <inkml:trace contextRef="#ctx0" brushRef="#br0" timeOffset="5325.5091">2083-46,'0'51,"-25"-51,25 51,-51-26,26-25,25 26,50-26,1 0,127-26,-153 1,1 25,-1-51,1 51,-1 0,-25-25,-51 25,51 25,-25-25,25 51,-26-26,26 26,0-26,0 26,0 0,0-26,0 26,0 0,26-26,-26 26,0 0,51-26,-51 1,25 25,-25-26,0 0,25 1,-25-1,0 1,0-1,-50 0,50 1,-51-1,25 1,1-26,0 25,-26 0,0-25,26 26,-26-26,25 25,-24-25,24 26,1-26,-1 25,1-25,25 25,0 1</inkml:trace>
        </inkml:traceGroup>
        <inkml:traceGroup>
          <inkml:annotationXML>
            <emma:emma xmlns:emma="http://www.w3.org/2003/04/emma" version="1.0">
              <emma:interpretation id="{663D22C0-029F-45E9-A6C5-6EC542DA16B5}" emma:medium="tactile" emma:mode="ink">
                <msink:context xmlns:msink="http://schemas.microsoft.com/ink/2010/main" type="inkWord" rotatedBoundingBox="16133,15125 18030,14910 18212,16509 16314,16724"/>
              </emma:interpretation>
              <emma:one-of disjunction-type="recognition" id="oneOf3">
                <emma:interpretation id="interp15" emma:lang="en-US" emma:confidence="0.5">
                  <emma:literal>Ebba</emma:literal>
                </emma:interpretation>
                <emma:interpretation id="interp16" emma:lang="en-US" emma:confidence="0">
                  <emma:literal>{be</emma:literal>
                </emma:interpretation>
                <emma:interpretation id="interp17" emma:lang="en-US" emma:confidence="0">
                  <emma:literal>[be</emma:literal>
                </emma:interpretation>
                <emma:interpretation id="interp18" emma:lang="en-US" emma:confidence="0">
                  <emma:literal>{bye</emma:literal>
                </emma:interpretation>
                <emma:interpretation id="interp19" emma:lang="en-US" emma:confidence="0">
                  <emma:literal>[bye</emma:literal>
                </emma:interpretation>
              </emma:one-of>
            </emma:emma>
          </inkml:annotationXML>
          <inkml:trace contextRef="#ctx0" brushRef="#br0" timeOffset="5799.2551">2718 818,'0'0,"26"-26,-1-24,0 50,1-26,-1 26,1-25,-1 25,0 0,1-26,-1 26,1 0,-1 0,-25 51,0 0,0 0,-51-26,0 26,26-26,0 1,-1-1,1 1,-26-1,26-25,-1 25,1 1,-1-1,26 1,77-1,-27 0,1 1,0-26,0 25,0-25,-1 26,1-26,0 25,-26-25,26 0,-25 25</inkml:trace>
          <inkml:trace contextRef="#ctx0" brushRef="#br0" timeOffset="5509.0196">2820 818,'0'0,"-51"0,51 51,-51-51,51 50,0-24,-25-1,25 26,0-26,0 1,0 25,0-26,0 0,0 1,0-1</inkml:trace>
          <inkml:trace contextRef="#ctx0" brushRef="#br0" timeOffset="2732.6865">-2844 564,'0'-26,"-51"26,51-25,-76 0,50 25,-25-26,26 26,-26 0,0 0,26 0,-26 0,26 0,-1 0,1 26,0-26,-1 50,1-24,25 25,0-26,0 0,0 1,51-1,-51 1,50-1,1 0,-25 1,-1 25,26-26,0 0,-26 26,0-25,26 24,-25 1,-1-25,-25 24,25-24,-25 25,0-26,0 26,0-26,0 1,-76 24,76-24,-51-1,26 1,-26-26,0 25,26 0,-26-25,26 0,-26 0,26 0,-1 0,-25 0,51-50,-25 50,0-26,25-25,0 26</inkml:trace>
          <inkml:trace contextRef="#ctx0" brushRef="#br0" timeOffset="2941.3509">-2057 767,'0'0,"25"0,-25-25,26 25,50-26,-51 26,1 0,25 0,-1 0,-24 0,-1-25</inkml:trace>
          <inkml:trace contextRef="#ctx0" brushRef="#br0" timeOffset="3108.4485">-1981 1148,'0'0,"-25"25,-1 1,1-1,25 1,0-1,-25-25,25 25,0 1,50-26,-50 25,77-25,-52 0,26 0,0 0,-26 0,26 0,0 0,-1-25,-24 25,25 0</inkml:trace>
        </inkml:traceGroup>
        <inkml:traceGroup>
          <inkml:annotationXML>
            <emma:emma xmlns:emma="http://www.w3.org/2003/04/emma" version="1.0">
              <emma:interpretation id="{D03050B8-BC84-4784-9594-762DD0AAF221}" emma:medium="tactile" emma:mode="ink">
                <msink:context xmlns:msink="http://schemas.microsoft.com/ink/2010/main" type="inkWord" rotatedBoundingBox="19100,14746 21072,14522 21230,15908 19258,16132"/>
              </emma:interpretation>
              <emma:one-of disjunction-type="recognition" id="oneOf4">
                <emma:interpretation id="interp20" emma:lang="en-US" emma:confidence="0.5">
                  <emma:literal>UC</emma:literal>
                </emma:interpretation>
                <emma:interpretation id="interp21" emma:lang="en-US" emma:confidence="0">
                  <emma:literal>UCC</emma:literal>
                </emma:interpretation>
                <emma:interpretation id="interp22" emma:lang="en-US" emma:confidence="0">
                  <emma:literal>UEC</emma:literal>
                </emma:interpretation>
                <emma:interpretation id="interp23" emma:lang="en-US" emma:confidence="0">
                  <emma:literal>UGC</emma:literal>
                </emma:interpretation>
                <emma:interpretation id="interp24" emma:lang="en-US" emma:confidence="0">
                  <emma:literal>UE</emma:literal>
                </emma:interpretation>
              </emma:one-of>
            </emma:emma>
          </inkml:annotationXML>
          <inkml:trace contextRef="#ctx0" brushRef="#br0" timeOffset="6431.9173">4242-71,'0'-26,"0"52,0-77,-25 51,25-25,0-1,-26 26,26 51,0-26,0 1,0 25,26-1,-26 1,0 0,51 0,-51 0,25-1,-25 1,25-25,1 24,-1-24,1-1,-1 1,0-26,1 25,-1-25,26 0,-26 0,26 0,-25 0,-1-51,51 0,-50 26,-1-26,0 26,-25-26,26 26,-26-26,0 0,0 26,0-26,0 0,-26-51,-24 52,50-1,-26 25,26 1,0 0,0-1,-25 26</inkml:trace>
          <inkml:trace contextRef="#ctx0" brushRef="#br0" timeOffset="6917.0368">5792-554,'-51'0,"51"-51,-26 51,1-25,0 25,-1 0,1 0,-1 51,1-26,0 1,-1-26,26 25,-25-25,-1 0,1 0,0 0,25 25,-26-25,1 0,-1 0,1 0,0 0,-1 0,26 26,0-1,0 1,0-1,0 26,0 0,0-1,0 1,0 0,0 0,0 25,0-25,0 0,0-1,0 1,0 0,0 0,0 0,0-26,0 0,0 26,0-25,51-1,-51 0,25 1,-25-1,26 1,25-1,-26 0,0-25,1 26,-1-26,26 25,-26-25,1 0,25 0,-26 26,26-26,-26 0,1 0,24 0,-24 0,-1 0</inkml:trace>
          <inkml:trace contextRef="#ctx0" brushRef="#br0" timeOffset="7454.0039">6122-71,'0'-26,"25"26,-25-25,0-26,0 26,-25-1,25 1,-51 25,26 0,-1 0,1 0,-1 25,1-25,0 51,-1-25,1 24,-1 1,26-25,-25 24,25-24,0 25,0-26,0 26,0-26,51 1,-51-1,51 0,-26 1,26-26,-26 25,26-25,-26 0,26 0,0 0,-26-51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2:11.8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44B89D2-BED5-4681-B20B-9AE7D4F62E2F}" emma:medium="tactile" emma:mode="ink">
          <msink:context xmlns:msink="http://schemas.microsoft.com/ink/2010/main" type="inkDrawing" rotatedBoundingBox="12950,3958 24050,3895 24054,4533 12954,4597" shapeName="Other">
            <msink:destinationLink direction="with" ref="{DE8C9156-AC32-4B8F-AC04-5A540935911C}"/>
          </msink:context>
        </emma:interpretation>
      </emma:emma>
    </inkml:annotationXML>
    <inkml:trace contextRef="#ctx0" brushRef="#br0">0 678,'25'0,"-25"-26,26 26,-1 0,0 0,1 0,-1-25,1 25,-1-25,0 25,26 0,-25-26,-1 26,0 0,1-25,25 25,-26 0,0-26,1 26,25 0,-26-25,0 25,1 0,-1 0,1 0,-1-25,0 25,1 0,-1 0,1 0,-1 0,26-26,-26 26,1 0,-1 0,0 0,26-25,-25 25,-1 0,0 0,1-26,25 26,-26 0,26 0,-26-25,26 25,0 0,-26-25,26 25,0 0,-26-26,26 26,0-25,0 25,-26 0,26-26,0 26,-1 0,1-25,-25 25,24 0,-24-25,25 25,-26 0,26-26,-26 26,26 0,-26 0,26-25,-25 25,-1 0,0 0,1 0,25 0,-26-26,0 26,1 0,-1 0,1 0,-1 0,0 0,1 0,25 0,-26 0,26 0,-26 0,1 0,-1 0,0 0,26 0,-25 0,-1 0,26 0,-26-25,26 25,-26 0,1 0,25-25,-26 25,0 0,26 0,-25 0,-1-26,0 26,26 0,-25 0,-1 0,0 0,26 0,-25 0,-1 0,26-25,-26 25,26 0,-26 0,1 0,-1 0,26 0,-26-26,1 26,-1 0,26 0,0 0,0 0,-26 0,0 0,26 0,-25 0,24 0,-24 0,25 0,-26 0,0 0,26 0,-25 0,50 0,-51 0,26 0,-26 0,26 0,-25 0,24 0,-24 0,25 0,-1 0,-24 0,25 0,25 0,-51 0,1 0,24 0,-24 0,-1 0,1 0,-1 0,0 0,1 0,-1 26,1-26,-1 0,0 0,1 25,-1-25,1 0,-1 0,0 0,1 0,-1 0,1 0,24 0,-24 0,-1 0,1 0,-1 0,51 0,-50 0,24 0,-24 0,25 0,-26 0,26 0,0 0,-26 26,26-26,-26 0,51 0,-25 0,-25 0,24 0,-24 0,-1 25,26-25,-26 0,26 0,-25 0,-1 0,26 0,-26 0,1 0,-1 0,26 0,-26 0,1 0,24 0,-24 0,-1 0,1 0,24 0,-24 0,-1 0,1 0,-1 0,0-25,26 25,0 0,-26 0,1 0,-1 0,1 0,-1 0,0 0,1 0,25 0,-26 0,0 0,1 0,-1 0,1 0,-1 0,0 0,1 25,-1-25,1 0,-1 0,0 0,1 0,25 0,-26 0,26 25,-26-25,1 0,-1 0,0 0,1 0,-1 0,1 0,-1 0,0 0,1 0,-1 0,26 0,-26 0,26 0,-25 0,24 0,27 0,-52 0,26 0,-26 0,26 0,-26 0,1 0,25 0,-26 0,0 0,1 0,25 0,-26 26,0-26,1 0,-1 25,1-25,-1 0,0 0,1 0,-1 0,1 0,-1 26,0-26,1 0,-1 0,1 0,-1 0,0 25,1-25,-1 0,1 0,-1 0,0 25,1-25,-1 0,1 0,-1 0,0 26,1-26,25 0,-26 0,0 0,26 25,-25-25,24 0,-24 0,25 0,-26 26,51-26,-50 0,24 25,-24-25,25 0,-26 0,0 25,1-25,25 0,-26 26,0-26,1 0,25 25,-26-25,0 0,26 0,-25 26,-1-26,0 0,1 0,-1 0,1 0,-1 0,0 0,1 0,-1 0,1 25,-1-25,0 0,1 0,-1 0,1 0,-1 0,0 0,1 0,-1 0,-25 25,26-25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2:15.68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21D1C9B-9960-46D5-A859-4E04913F751C}" emma:medium="tactile" emma:mode="ink">
          <msink:context xmlns:msink="http://schemas.microsoft.com/ink/2010/main" type="inkDrawing" rotatedBoundingBox="1083,4873 1651,10236 790,10326 223,4964" semanticType="verticalRange" shapeName="Other">
            <msink:sourceLink direction="with" ref="{BF50DDEF-4600-4CFE-B192-A0297A45C24A}"/>
          </msink:context>
        </emma:interpretation>
      </emma:emma>
    </inkml:annotationXML>
    <inkml:trace contextRef="#ctx0" brushRef="#br0">355 101,'26'0,"-26"-25,25-1,-25 1,0 0,-25 25,25 25,-26-25,1 25,-1-25,26 26,-25-1,0 1,25-1,-26-25,26 25,-25-25,25 26,0-1,-26 1,26-1,0 0,0 1,0-1,0 1,0-1,0 0,0 1,0-1,0 1,0-1,0 0,0 1,26-26,-26 25,0 1,0 24,25-24,-25-1,0 26,0-26,0 26,0-25,0 24,0-24,0 25,0-26,0 26,0-26,0 26,0-26,0 26,0-25,0 24,0 1,0-25,0 24,0-24,0-1,0 1,0-1,0 0,0 1,0-1,-25 1,25-1,0 0,0 1,-26-1,26 1,0-1,-25 0,25 1,-25-1,25 1,-26-1,1 0,-1 1,26-1,-25-25,25 26,-25-26,25-51,25 51,-25-26,25 26,-25-25,26 25,-1 0,1 0,-1 0,0 0,1 0,-1 25,1 1,-26-1,25-25,-25 51,0-26,0 1,25-26,-25 25,0 26,0-26,0 1,0-1,0 1,0-1,0 0,0 26,0-25,-25 24,25-24,0 25,0-1,-25 1,25 0,0 0,-26-26,26 26,0 0,0-26,-25 26,25-26,0 26,0-25,0 24,0-24,0-1,0 1,0 24,0-24,0-1,0 1,0-1,0 26,0-26,0 1,0-1,0 0,25 1,-25 25,0-26,0 0,26 26,-26-25,0-1,0 26,25-26,-25 26,0 0,25 0,-25-1,0 1,0 0,26 0,-26 0,0-1,0 1,25 0,-25 0,26 0,-26-1,0 1,25-25,-25 24,25-24,-25 25,26-26,-1 26,1 0,-1-26,0 0,-25 1,26-1,-1 1,1-1,-1-25,0 25,52 26,-52-25,0-26,1 25,-1-25,1 25,24 1,-24-26,-1 25,1 1,-1-26,0 25,1-25,-1 25,1-25,-26 26,25-26,-25 25,25-25,-25 26,26-26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2:24.36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6E1792-CF07-4515-8D24-DFB70C878173}" emma:medium="tactile" emma:mode="ink">
          <msink:context xmlns:msink="http://schemas.microsoft.com/ink/2010/main" type="writingRegion" rotatedBoundingBox="1111,661 24137,1415 24004,5472 978,4718"/>
        </emma:interpretation>
      </emma:emma>
    </inkml:annotationXML>
    <inkml:traceGroup>
      <inkml:annotationXML>
        <emma:emma xmlns:emma="http://www.w3.org/2003/04/emma" version="1.0">
          <emma:interpretation id="{CA69A7D8-3566-4BAD-BA09-8E56A808A184}" emma:medium="tactile" emma:mode="ink">
            <msink:context xmlns:msink="http://schemas.microsoft.com/ink/2010/main" type="paragraph" rotatedBoundingBox="1111,661 24137,1415 24058,3833 1032,30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A02C44-F14C-4B41-A28E-374E1C1E0B59}" emma:medium="tactile" emma:mode="ink">
              <msink:context xmlns:msink="http://schemas.microsoft.com/ink/2010/main" type="line" rotatedBoundingBox="1111,661 24137,1415 24058,3833 1032,3079"/>
            </emma:interpretation>
          </emma:emma>
        </inkml:annotationXML>
        <inkml:traceGroup>
          <inkml:annotationXML>
            <emma:emma xmlns:emma="http://www.w3.org/2003/04/emma" version="1.0">
              <emma:interpretation id="{4DC932EC-0965-4E33-8894-78159B1D2B3F}" emma:medium="tactile" emma:mode="ink">
                <msink:context xmlns:msink="http://schemas.microsoft.com/ink/2010/main" type="inkWord" rotatedBoundingBox="1108,763 3283,834 3245,1988 1070,1917"/>
              </emma:interpretation>
              <emma:one-of disjunction-type="recognition" id="oneOf0">
                <emma:interpretation id="interp0" emma:lang="en-US" emma:confidence="0.5">
                  <emma:literal>The</emma:literal>
                </emma:interpretation>
                <emma:interpretation id="interp1" emma:lang="en-US" emma:confidence="0">
                  <emma:literal>the</emma:literal>
                </emma:interpretation>
                <emma:interpretation id="interp2" emma:lang="en-US" emma:confidence="0">
                  <emma:literal>She</emma:literal>
                </emma:interpretation>
                <emma:interpretation id="interp3" emma:lang="en-US" emma:confidence="0">
                  <emma:literal>she</emma:literal>
                </emma:interpretation>
                <emma:interpretation id="interp4" emma:lang="en-US" emma:confidence="0">
                  <emma:literal>Tho</emma:literal>
                </emma:interpretation>
              </emma:one-of>
            </emma:emma>
          </inkml:annotationXML>
          <inkml:trace contextRef="#ctx0" brushRef="#br0">78 584,'0'0,"-25"0,-1 0,1-25,25-1,0 1,0-1,51 1,-51 0,25 25,26-26,-26 1,1-1,-1 1,26 25,-26-25,26-1,0 1,-26 25,26-26,0 1,0 25,-26-25,1-1,-1 26,0-25,1 25,-1-26,-25 1,26 25,-26-25,0-1,0 1,-26 25,26 25,0 51,0-50,0 25,0-1,0 1,51 25,-51-25,25 0,-25 0,26 0,-26-1,25 1,-25-25,26 24,-26-24,25 25,-25-26,0 0,0 1,0-1,0 1,0-77,0 25,0 1,0-26,25 26,-25-26,26 26,-26-26,25 25,1 1,-1 0,0 25,1-26,-1 26,1 0,-1 0,0 51,1-51,-1 51,1-26,-1 1,-25 24,25-24,-25-1,26 1,-26 24,0-24,25-1,-25 1,0-1,26 0</inkml:trace>
          <inkml:trace contextRef="#ctx0" brushRef="#br0" timeOffset="-550.8523">281 457,'-25'0,"25"-25,0-1,0 77,0 0,25-26,-25 26,0-26,26 26,-26 0,0 0,51 0,-51-26,0 26,0 0,0-26,0 0,0 26,0-25,0-1,0 0,0 1</inkml:trace>
          <inkml:trace contextRef="#ctx0" brushRef="#br0" timeOffset="298.0274">1653 787,'0'0,"25"0,1 0,-1 0,1 0,-1-25,-25-26,25 51,-25-25,0-1,0 1,0-1,0 1,-50 25,24 0,1 25,-1 26,26-25,-25-1,25 0,0 1,0 25,0-26,0 0,0 1,51-1,-51 1,51-1,-26 0,0-25,26 26,0-26,0 0,0 0,-1 25,1-25,0 0</inkml:trace>
        </inkml:traceGroup>
        <inkml:traceGroup>
          <inkml:annotationXML>
            <emma:emma xmlns:emma="http://www.w3.org/2003/04/emma" version="1.0">
              <emma:interpretation id="{EA6FE6A3-FDA5-431F-AF14-8F16B1EDD92B}" emma:medium="tactile" emma:mode="ink">
                <msink:context xmlns:msink="http://schemas.microsoft.com/ink/2010/main" type="inkWord" rotatedBoundingBox="4206,914 8883,1068 8808,3334 4132,3181">
                  <msink:destinationLink direction="with" ref="{A8ABBA98-4493-4A55-AAC7-DC10E762F0E7}"/>
                </msink:context>
              </emma:interpretation>
              <emma:one-of disjunction-type="recognition" id="oneOf1">
                <emma:interpretation id="interp5" emma:lang="en-US" emma:confidence="0.5">
                  <emma:literal>partition</emma:literal>
                </emma:interpretation>
                <emma:interpretation id="interp6" emma:lang="en-US" emma:confidence="0">
                  <emma:literal>Partition</emma:literal>
                </emma:interpretation>
                <emma:interpretation id="interp7" emma:lang="en-US" emma:confidence="0">
                  <emma:literal>partitions</emma:literal>
                </emma:interpretation>
                <emma:interpretation id="interp8" emma:lang="en-US" emma:confidence="0">
                  <emma:literal>{partition</emma:literal>
                </emma:interpretation>
                <emma:interpretation id="interp9" emma:lang="en-US" emma:confidence="0">
                  <emma:literal>barbiton</emma:literal>
                </emma:interpretation>
              </emma:one-of>
            </emma:emma>
          </inkml:annotationXML>
          <inkml:trace contextRef="#ctx0" brushRef="#br0" timeOffset="516.9163">3177 432,'0'50,"-25"-50,25 51,0 0,-51-26,51 1,0 50,0-25,0-26,0 26,0 0,51-26,-51 26,25 0,-25 0,51-26,-51 26,25 0,-25-26,0 26,0 25,0-51,0 1</inkml:trace>
          <inkml:trace contextRef="#ctx0" brushRef="#br0" timeOffset="733.7811">3228 559,'0'0,"25"-26,1 1,-1-1,0 26,1 0,25 0,-26 51,0 0,-25-26,0 26,0-25,0 24,0-24,0 25,-50-26,50 26,-51-26,25 1,1-1,0 0,-1 1,1-26</inkml:trace>
          <inkml:trace contextRef="#ctx0" brushRef="#br0" timeOffset="1091.3159">3939 584,'0'0,"25"-25,1-1,-1 26,1-25,-26-1,-51 26,0 0,26 51,-26-51,0 51,26 0,-26-26,0 26,0 0,26-26,-1 26,1-26,0 26,25-25,-26-1,26 0,0 1,0-1,51-25,0 0,-26-25,26 25,-26-51,1 26,-1-1,1 1,-1-26,0 26,-25-1,26 1,-1-26,1 26,-26 75,25-50,-25 51,25-25,-25-1,26 0,-1 1,-25-1,26 1,-1-1,0 0,1 1,-1-26,1 25,-1-25,0 0</inkml:trace>
          <inkml:trace contextRef="#ctx0" brushRef="#br0" timeOffset="1353.4504">4320 686,'51'0,"0"25,-1 0,-24 1,-1 25,1-26,24 0,-24 1,-1-1,1 26,-1-26,0 26,-25-25,0-1,0 0,0 1,0-1,-25-25,-26-51,26 1,25 24,-26 1,26-26,0 0,0 0,0 1,0-1,51 0,-51 0,51 0,-26 1,26-1,-25 0,24 26</inkml:trace>
          <inkml:trace contextRef="#ctx0" brushRef="#br0" timeOffset="1744.1118">4955 889,'0'0,"0"-26,51 1,-26 0,1-26,24 25,52-24,-77 50,26 0,0 0,0 0,-26 0,26 50,-26-50,26 51,-25-25,-1 24,0-24,1 25,-26-1,25-24,-25-1,0 26,0-26,0 1,0-1,0 1</inkml:trace>
          <inkml:trace contextRef="#ctx0" brushRef="#br0" timeOffset="1545.112">5158 254,'-51'25,"51"26,0-26,0 1,0 25,0-1,26 1,-26 0,25 0,-25 25,51-25,-51-26,25 26,-25 0,26 0,-26-1,25-24,-25 25,0-1</inkml:trace>
          <inkml:trace contextRef="#ctx0" brushRef="#br0" timeOffset="2144.9901">5869 813,'0'0,"51"-26,-51 1,51-1,-26 1,1 0,-1-1,26 26,25-25,-25 25,0 0,0 51,-26-51,26 50,0-24,-26-1,0 1,1 24,-1-24,1-1,-1 26,0-26,-25 1,0-1,26 1</inkml:trace>
          <inkml:trace contextRef="#ctx0" brushRef="#br0" timeOffset="1949.5635">6174 228,'0'51,"0"0,0-26,0 1,-25 25,25-1,0 1,0 0,-26 0,26 0,0-1,0-24,0 25,0-26,-25 26,25-26,0 26,0-26,0 1,-25-1</inkml:trace>
          <inkml:trace contextRef="#ctx0" brushRef="#br0" timeOffset="2407.4309">7038 584,'0'0,"0"51,-51 25,51-51,-25 1,25 25,-26-26,26 26,0-26,-25 1,25-1,0 0,0 1,0-1,0 1,51-26,-26 0,0 0,-25-51,26 51,-26-26,0 1,0 0,0-26,0 25,0 1,0 0,0-1,0 1,-26-1,26 1,-25 0</inkml:trace>
          <inkml:trace contextRef="#ctx0" brushRef="#br0" timeOffset="2701.3828">7139 762,'26'0,"-26"25,25-25,1 26,-1-1,-25 0,25-25,1 26,-26-1,25 1,1-1,-26 0,25 1,-25-1,0-76,0 26,0 0,0-26,0 25,0 1,25 0,-25-1,51 1,-51-1,51 26,-26 0,1-25,-1 25,26 0,-26 0,1 51,-1-51,1 51,-1-51,0 25,-25 0</inkml:trace>
          <inkml:trace contextRef="#ctx0" brushRef="#br0" timeOffset="10927.7704">3279 2387</inkml:trace>
        </inkml:traceGroup>
        <inkml:traceGroup>
          <inkml:annotationXML>
            <emma:emma xmlns:emma="http://www.w3.org/2003/04/emma" version="1.0">
              <emma:interpretation id="{C665369A-491B-44A4-8328-856882CB827D}" emma:medium="tactile" emma:mode="ink">
                <msink:context xmlns:msink="http://schemas.microsoft.com/ink/2010/main" type="inkWord" rotatedBoundingBox="10196,958 14920,1113 14884,2235 10160,2080">
                  <msink:destinationLink direction="with" ref="{A8ABBA98-4493-4A55-AAC7-DC10E762F0E7}"/>
                </msink:context>
              </emma:interpretation>
              <emma:one-of disjunction-type="recognition" id="oneOf2">
                <emma:interpretation id="interp10" emma:lang="en-US" emma:confidence="0.5">
                  <emma:literal>induced</emma:literal>
                </emma:interpretation>
                <emma:interpretation id="interp11" emma:lang="en-US" emma:confidence="0">
                  <emma:literal>Induced</emma:literal>
                </emma:interpretation>
                <emma:interpretation id="interp12" emma:lang="en-US" emma:confidence="0">
                  <emma:literal>inducted</emma:literal>
                </emma:interpretation>
                <emma:interpretation id="interp13" emma:lang="en-US" emma:confidence="0">
                  <emma:literal>Endued</emma:literal>
                </emma:interpretation>
                <emma:interpretation id="interp14" emma:lang="en-US" emma:confidence="0">
                  <emma:literal>endued</emma:literal>
                </emma:interpretation>
              </emma:one-of>
            </emma:emma>
          </inkml:annotationXML>
          <inkml:trace contextRef="#ctx0" brushRef="#br0" timeOffset="4279.1999">11280 1067,'0'-26,"0"1,25 25,-25-26,0 1,0 0,0-1,0 1,25-1,-25 1,0 0,26 25,-26 50,0 1,25 0,-25-26,0 26,0-25,0-1,0 0,26 1,-26-1,0 1,25-26,-25 25,25-25,1 0,25 0,-26-51,0 51,1-25,-1-26,1 26,-1-1,0 1,1-26,-1 26,1-26,-1 25,0 1,-25 0,26-1,-26 77,0 0,0-26,0 26,0-26,0 26,0-25,0 24,0-24,0-1,0 1,0-1,51-25,-51 25,25-25</inkml:trace>
          <inkml:trace contextRef="#ctx0" brushRef="#br0" timeOffset="4484.4483">12651 711,'-25'0,"25"51,-51-51,51 51,-51-26,26 26,-26-26,26 26,-1-26,1 26,-1 51,26-77,0 1,0-1,26 0,50-25,-51 26,26-26,-25 0,24 0,1 0</inkml:trace>
          <inkml:trace contextRef="#ctx0" brushRef="#br0" timeOffset="4770.1505">13007 1092,'25'0,"1"-25,-1-1,-25 1,25-1,-25 1,26 0,-26-1,25 1,-25-1,0 1,-51 25,26 0,-26 0,26 25,-26-25,26 51,-1-25,1 24,-1-24,1-1,25 26,0-26,-25 1,25-1,0 1,50-1,-50 0,51-25,0 26,-26-26,26 0,0 0,0 0,0 0,-1 0,1-51</inkml:trace>
          <inkml:trace contextRef="#ctx0" brushRef="#br0" timeOffset="5081.0471">13667 1016,'0'0,"0"-26,0 1,-51 25,1 51,-1-51,25 25,1-25,0 51,-1-26,1 1,25-1,-26 1,26-1,0 0,51-25,0 0,0 0,-26-25,1 25,-1-51,0 26,1-1,-1 1,1 0,-1-26,0 25,-25-24,0-1,26 25,-26-24,0-1,0-25,0 25,0 25,0-24,0 24,25 1,-25-1,0 77,0-25,0 24,0 1,0 25,0 1,0-1,0 0,0-25,0 25,0 0,0 0,0-25,0 0,0 0,0 0</inkml:trace>
          <inkml:trace contextRef="#ctx0" brushRef="#br0" timeOffset="2948.0791">9095 533,'0'26,"26"24,-26-24,0 25,0-26,25 51,-25-50,25 24,-25-24,26 25,-26-26,0 26,25-26,-25 1,0-1,0 0</inkml:trace>
          <inkml:trace contextRef="#ctx0" brushRef="#br0" timeOffset="3299.9744">9705 660,'0'0,"25"0,-25 26,0 24,0-24,26-1,-26 1,0-1,0 0,0 1,0-1,0 1,0-1,0 0,0 1,0-1,0 1,-26-26,26-51,-25 25,25-24,0 24,0-25,0 1,0 24,51 1,-51-26,50 26,-24-1,25 26,-26 0,0 0,1 0,-1 0,1 51,24-51,-24 25,-1-25,26 51,-26-25,1-1,-1 0,1 1,-1-26,0 25,1 1,-26-1,25-25,-25 25</inkml:trace>
          <inkml:trace contextRef="#ctx0" brushRef="#br0" timeOffset="3881.5196">10721 940,'0'-26,"0"1,0-1,0 1,0 0,-26-1,-24 26,24 0,1 0,-26 0,26 26,-26-26,25 50,-24-24,-1-1,25 1,-24 24,24-24,1-1,-1 1,26-1,-25 0,25 1,0-1,0 1,51-26,-51 25,51-25,-1 0,-24 0,25-51,-1 51,1-51,0 26,0-26,-26 26,26-26,0 26,-26-26,1 0,-1 26,0-26,1-25,-1 25,-25 0,0-25,0-26,0 51,0 1,-51 24,51 1,0-1,-25 26,0 51,25-25,-26 24,26 1,-25 0,25 0,0 0,0 25,0-25,0-1,0 1,0 25,25-25,-25 0,0 0,51 0,-51-26,0 26,25-26,-25 1,0-1</inkml:trace>
        </inkml:traceGroup>
        <inkml:traceGroup>
          <inkml:annotationXML>
            <emma:emma xmlns:emma="http://www.w3.org/2003/04/emma" version="1.0">
              <emma:interpretation id="{44B05899-4EE7-4FD3-9B6D-959D2EFB4958}" emma:medium="tactile" emma:mode="ink">
                <msink:context xmlns:msink="http://schemas.microsoft.com/ink/2010/main" type="inkWord" rotatedBoundingBox="15481,1264 16386,1294 16326,3132 15421,3103"/>
              </emma:interpretation>
              <emma:one-of disjunction-type="recognition" id="oneOf3">
                <emma:interpretation id="interp15" emma:lang="en-US" emma:confidence="0.5">
                  <emma:literal>hey</emma:literal>
                </emma:interpretation>
                <emma:interpretation id="interp16" emma:lang="en-US" emma:confidence="0">
                  <emma:literal>hy</emma:literal>
                </emma:interpretation>
                <emma:interpretation id="interp17" emma:lang="en-US" emma:confidence="0">
                  <emma:literal>hyo</emma:literal>
                </emma:interpretation>
                <emma:interpretation id="interp18" emma:lang="en-US" emma:confidence="0">
                  <emma:literal>hwy</emma:literal>
                </emma:interpretation>
                <emma:interpretation id="interp19" emma:lang="en-US" emma:confidence="0">
                  <emma:literal>hoy</emma:literal>
                </emma:interpretation>
              </emma:one-of>
            </emma:emma>
          </inkml:annotationXML>
          <inkml:trace contextRef="#ctx0" brushRef="#br0" timeOffset="5905.4204">14531 508,'0'-26,"-26"26,1 0,0 26,25-1,-26 26,26 0,0 0,-25 25,25-25,-26 25,26-25,0 25,0-25,0-1,0 1,0-25,0 24,0-24,0-1,0 1,0-1,0 0,0-75,0 24,0-25,0 26,0 0,0-1,0-25,51 51,-51-25,51 0,-26 25,1-26,-1 26,1 0,-1 76,0-76,-25 51,0-25,26 24,-26-24,0 25,0-1,0-24,0 25,0-26,0 0</inkml:trace>
          <inkml:trace contextRef="#ctx0" brushRef="#br0" timeOffset="6299.3718">14912 1016,'0'0,"0"25,25-25,-25 51,26 0,-1-26,0-25,-25 26,26-26,-1 0,1 0,-1 0,0 0,1 0,-26-26,25 26,1-51,-1 26,-25 0,0-1,0 77,0 25,0-50,-25 50,25-25,0 25,0 0,0 26,0-26,0 25,25-24,-25-1,0 25,0-50,0 25,0-25,-25 0,25-26,-51 1,51-1,-51 1,26-26,-1 0,1 0,-26 0,26 0,-1-51,1 51,-1-51,1 0,0 26,25-26,-26 0,26-25,0 0,0 25,51-51,-51 26,51 0,0 0,-1 25,-24-25,-1 50,26-24</inkml:trace>
        </inkml:traceGroup>
        <inkml:traceGroup>
          <inkml:annotationXML>
            <emma:emma xmlns:emma="http://www.w3.org/2003/04/emma" version="1.0">
              <emma:interpretation id="{84F0C1D4-18D5-4CC0-9956-639B6C9C4B36}" emma:medium="tactile" emma:mode="ink">
                <msink:context xmlns:msink="http://schemas.microsoft.com/ink/2010/main" type="inkWord" rotatedBoundingBox="17607,1408 18138,1426 18106,2377 17576,2360"/>
              </emma:interpretation>
              <emma:one-of disjunction-type="recognition" id="oneOf4">
                <emma:interpretation id="interp20" emma:lang="en-US" emma:confidence="0.5">
                  <emma:literal>E</emma:literal>
                </emma:interpretation>
                <emma:interpretation id="interp21" emma:lang="en-US" emma:confidence="0">
                  <emma:literal>{</emma:literal>
                </emma:interpretation>
                <emma:interpretation id="interp22" emma:lang="en-US" emma:confidence="0">
                  <emma:literal>[</emma:literal>
                </emma:interpretation>
                <emma:interpretation id="interp23" emma:lang="en-US" emma:confidence="0">
                  <emma:literal>q</emma:literal>
                </emma:interpretation>
                <emma:interpretation id="interp2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6733.3657">16969 838,'26'-76,"-52"152,52-178,-26 77,0 0,-26-1,-25 1,1 25,24 0,1 0,-26 0,0 51,26-51,-26 25,26-25,-26 25,25-25,26 51,-25-51,25 26,0-1,0 0,51-25,-51 26,51-26,-51 25,50-25,1 51,-25-26,-1-25,0 26,-25-1,0 26,26-26,-26 1,0-1,0 26,0-26,-51 1,51 25,-51-26,26 0,-1 26,1-25,0-1,-1 0,-25 1,51-1,0 1,26-26,25 0,-1 0,-24 0,25 0,-1 0,1 0,-25 0,24-26,1 26,0-51</inkml:trace>
        </inkml:traceGroup>
        <inkml:traceGroup>
          <inkml:annotationXML>
            <emma:emma xmlns:emma="http://www.w3.org/2003/04/emma" version="1.0">
              <emma:interpretation id="{E02A40D5-94D9-4386-8B8D-ADA9F0C7D066}" emma:medium="tactile" emma:mode="ink">
                <msink:context xmlns:msink="http://schemas.microsoft.com/ink/2010/main" type="inkWord" rotatedBoundingBox="18138,1739 19598,1787 19560,2953 18100,2905"/>
              </emma:interpretation>
              <emma:one-of disjunction-type="recognition" id="oneOf5">
                <emma:interpretation id="interp25" emma:lang="en-US" emma:confidence="0.5">
                  <emma:literal>{n</emma:literal>
                </emma:interpretation>
                <emma:interpretation id="interp26" emma:lang="en-US" emma:confidence="0">
                  <emma:literal>in</emma:literal>
                </emma:interpretation>
                <emma:interpretation id="interp27" emma:lang="en-US" emma:confidence="0">
                  <emma:literal>an</emma:literal>
                </emma:interpretation>
                <emma:interpretation id="interp28" emma:lang="en-US" emma:confidence="0">
                  <emma:literal>In</emma:literal>
                </emma:interpretation>
                <emma:interpretation id="interp29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7011.9745">17477 990,'0'0,"-51"-25,1 25,-1 0,25 0,-24 0,24 0,-25 25,26-25,0 51,-26-25,25-26,26 50,0-24,0-1,51 1,0-1,0-25,-26 25,26 1,-26-26,26 25,-25 1,-1-1,0 26,1 0,-1-26,-25 26,26 25,-26-25,0 0,0-1,0 1,0 0,0 0,0 0,-51 25,51-51,0 1,0-1,0 0,51-25,-1-50</inkml:trace>
          <inkml:trace contextRef="#ctx0" brushRef="#br0" timeOffset="7332.2419">17960 1168,'-26'-25,"26"-1,0 77,0 0,0-26,51 1,-51-1,0 26,26-26,-26 1,0-1,0 1,25-1,-25 0,0-50,0-26,0 26,0-26,0 26,0-26,0 25,0 1,0-26,51 51,-51-25,51-1,-26 26,26 0,-26 0,1 0,24 26,-24-26,-1 51,1-1,-1-24,0 25,1-1,-26-24,25-1,-25 26</inkml:trace>
        </inkml:traceGroup>
        <inkml:traceGroup>
          <inkml:annotationXML>
            <emma:emma xmlns:emma="http://www.w3.org/2003/04/emma" version="1.0">
              <emma:interpretation id="{D24E5972-28AE-4D5F-8AAC-3C8B8C55CA31}" emma:medium="tactile" emma:mode="ink">
                <msink:context xmlns:msink="http://schemas.microsoft.com/ink/2010/main" type="inkWord" rotatedBoundingBox="20310,1340 24135,1466 24101,2521 20276,2396"/>
              </emma:interpretation>
              <emma:one-of disjunction-type="recognition" id="oneOf6">
                <emma:interpretation id="interp30" emma:lang="en-US" emma:confidence="0.5">
                  <emma:literal>classes</emma:literal>
                </emma:interpretation>
                <emma:interpretation id="interp31" emma:lang="en-US" emma:confidence="0">
                  <emma:literal>Classes</emma:literal>
                </emma:interpretation>
                <emma:interpretation id="interp32" emma:lang="en-US" emma:confidence="0">
                  <emma:literal>classis</emma:literal>
                </emma:interpretation>
                <emma:interpretation id="interp33" emma:lang="en-US" emma:confidence="0">
                  <emma:literal>class</emma:literal>
                </emma:interpretation>
                <emma:interpretation id="interp34" emma:lang="en-US" emma:confidence="0">
                  <emma:literal>classer</emma:literal>
                </emma:interpretation>
              </emma:one-of>
            </emma:emma>
          </inkml:annotationXML>
          <inkml:trace contextRef="#ctx0" brushRef="#br0" timeOffset="7603.6522">19585 965,'26'-25,"-52"50,52-76,-26 26,0-1,-51 26,0 0,0 0,26 0,-26 0,26 26,-26-26,26 51,-1-26,1 0,25 1,-26 25,26-26,0 26,0 0,0-1,0 1,51-25,-25 24,24 1,1 0,-25-26,50 1,-25-1,-1 1,27-26,-27 0,27 0</inkml:trace>
          <inkml:trace contextRef="#ctx0" brushRef="#br0" timeOffset="7806.11">20144 609,'0'-25,"-25"25,-1 51,26 0,0-26,0 26,0-26,0 26,0 0,0 0,0-1,26 1,-26 51,51 25,-26-76,-25-1,25-24,-25 25,26-1,-1-24,-25-1,26-25</inkml:trace>
          <inkml:trace contextRef="#ctx0" brushRef="#br0" timeOffset="8133.7761">20830 1143,'-51'0,"0"25,26-25,-26 51,26 0,-26-26,26 1,-1 24,1-24,-1 25,1 25,25-51,0 1,0-1,0 0,0 1,51-26,-26 0,51 0,-50-51,-1 51,1-51,24 0,-24 26,-26-26,25 26,1-26,-1 0,-25 26,0-1,25 1,-25 0,0-1,0 52,26 24,-26 1,0-25,0-1,0 26,25 0,-25-26,26 0,-1 26,0-25,1-1,-1 0,1-25,-1 0,0 0</inkml:trace>
          <inkml:trace contextRef="#ctx0" brushRef="#br0" timeOffset="8590.0135">21389 940,'0'0,"0"-26,0 77,0 0,0-26,0 1,0-1,0 26,25-26,-25 26,0 0,26 0,-26-26,0 26,0-26,0 26,0-26,0 26,0-25,-51-1,25 0,1-25,0 0,25-25,0-26,50 26,-50-26,51 0,-25 26,-1-26,26 0,-26 26,26-26,0 0,0 0,-26 26,26-26,-26 26,26-26,-26 26,1-1,-26 1,25 25,-76 0,1 0,50 51,-51-51,25 25,1 26,25-26,-25 1,25-1,0 0,0 26,0-25,0 24,50-24,-50 25,26-26,-26 26,25-26,-25 26,26-26,-26 1,0-1,0 1,0-1,0 0,0 1,-51-26,51 25,-51-25,26 0</inkml:trace>
          <inkml:trace contextRef="#ctx0" brushRef="#br0" timeOffset="9081.337">22354 1244,'0'0,"0"-25,25 25,-25-25,26 25,-26-26,0 1,0-1,0 1,0 0,0-1,0 1,-26-1,-24 1,24 25,1 0,-1 0,1 0,0 51,-1-51,1 51,-1-1,26-24,-25 25,25-26,0 26,0 0,0-1,0-24,0 25,51-26,-51 26,51-26,-1-25,-24 26,25-26,-1 0,1 0,-25 0,24 0,1-51,0 51,0-51,-26 26,26-1,-26 1,26-1,-25-24,-1 24,-25-25,25 26,1-26,-26 0,0 1,0-1,0 25,0-24,0 24,0 1,-26-1,26 77,-25-51,25 51,0-26,0 1,0 25,0-26,0 0,51 26,-51 0,25-26,-25 26,26-25,-26 24,25-24,-25 25,25-26,-25 0,0 26,0-25,0-1,0 0,0 1,-50-26,50 25,-77 1,52-26,-26 25</inkml:trace>
        </inkml:traceGroup>
      </inkml:traceGroup>
    </inkml:traceGroup>
    <inkml:traceGroup>
      <inkml:annotationXML>
        <emma:emma xmlns:emma="http://www.w3.org/2003/04/emma" version="1.0">
          <emma:interpretation id="{B44A05E1-4FD4-4362-81C0-0916D76E6111}" emma:medium="tactile" emma:mode="ink">
            <msink:context xmlns:msink="http://schemas.microsoft.com/ink/2010/main" type="paragraph" rotatedBoundingBox="8561,3575 19483,3590 19481,5017 8559,50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86AC004-177C-46DE-95EF-8E46944831DA}" emma:medium="tactile" emma:mode="ink">
              <msink:context xmlns:msink="http://schemas.microsoft.com/ink/2010/main" type="line" rotatedBoundingBox="8561,3575 19483,3590 19481,5017 8559,5001"/>
            </emma:interpretation>
          </emma:emma>
        </inkml:annotationXML>
        <inkml:traceGroup>
          <inkml:annotationXML>
            <emma:emma xmlns:emma="http://www.w3.org/2003/04/emma" version="1.0">
              <emma:interpretation id="{F434746C-FA1E-4CD7-8349-FD3B8F6471AF}" emma:medium="tactile" emma:mode="ink">
                <msink:context xmlns:msink="http://schemas.microsoft.com/ink/2010/main" type="inkWord" rotatedBoundingBox="8561,3732 10770,3735 10768,5004 8559,5001"/>
              </emma:interpretation>
              <emma:one-of disjunction-type="recognition" id="oneOf7">
                <emma:interpretation id="interp35" emma:lang="en-US" emma:confidence="0.5">
                  <emma:literal>Ein</emma:literal>
                </emma:interpretation>
                <emma:interpretation id="interp36" emma:lang="en-US" emma:confidence="0">
                  <emma:literal>Ern</emma:literal>
                </emma:interpretation>
                <emma:interpretation id="interp37" emma:lang="en-US" emma:confidence="0">
                  <emma:literal>En</emma:literal>
                </emma:interpretation>
                <emma:interpretation id="interp38" emma:lang="en-US" emma:confidence="0">
                  <emma:literal>Even</emma:literal>
                </emma:interpretation>
                <emma:interpretation id="interp39" emma:lang="en-US" emma:confidence="0">
                  <emma:literal>Eon</emma:literal>
                </emma:interpretation>
              </emma:one-of>
            </emma:emma>
          </inkml:annotationXML>
          <inkml:trace contextRef="#ctx0" brushRef="#br0" timeOffset="13445.397">7851 3149,'0'-25,"25"25,-25-25,0-1,25 26,-25-25,0-1,26 26,-26-25,0 0,0-1,-51 26,0 0,26 0,-1 0,1 0,0 0,-26 0,25 0,1 26,0-26,-1 0,1 25,-1-25,26 51,0-26,0 1,0-1,51-25,0 25,-26-25,1 0,-1 0,26 0,-26 26,1-26,-1 0,1 25,-1-25,-25 26,0-1,0 0,0 1,0-1,-25 1,25-1,-77 0,52 1,0-1,-1 1,-25 24,26-24,0-1,-26 1,25-1,26 0,-25 1,0-1,25 1,0-1,0 0,25 1,26-1,0-25,-26 26,26-26,-26 0,26 0,-26 0,26 0,-25 0,24 0,-24 0,25-51,-26 51,26-26,-26 26</inkml:trace>
          <inkml:trace contextRef="#ctx0" brushRef="#br0" timeOffset="13715.248">8486 3429,'0'0,"25"-26,-25 1,25 0,-25-1,0 1,0-1,0 1,-50 25,24 0,1 25,-26 26,51-25,-25-1,25 0,0 26,0-25,0-1,0 0,0 1,0-1,25 1,-25-1,51 26,-51-26,25 26,26-26,-26 1,-25-1,26 26,-26-26,25 1,-25 25,0-26,0 0,0 1,0-1,0 1,0-1,0 0,0 1,0-1,51-50</inkml:trace>
          <inkml:trace contextRef="#ctx0" brushRef="#br0" timeOffset="14033.3957">9044 3403,'0'0,"0"26,0 25,0-26,0 0,0 1,0-1,0 1,0-1,0 0,0 1,0-1,0 1,26-1,-26-50,0-26,0 25,25 1,-25 0,26-26,-1 25,0 1,1-26,-1 26,1 25,24-26,-24 26,-1 0,26 0,-26 0,1 26,-1-26,1 51,-1-1,0-24,1-1,-1 26,1-26,-26 26,25-25,-25-1,25 0</inkml:trace>
        </inkml:traceGroup>
        <inkml:traceGroup>
          <inkml:annotationXML>
            <emma:emma xmlns:emma="http://www.w3.org/2003/04/emma" version="1.0">
              <emma:interpretation id="{14E8BEAC-CACC-4E2B-8F36-0691DC56EB89}" emma:medium="tactile" emma:mode="ink">
                <msink:context xmlns:msink="http://schemas.microsoft.com/ink/2010/main" type="inkWord" rotatedBoundingBox="11582,3579 16282,3586 16280,4727 11581,4720"/>
              </emma:interpretation>
              <emma:one-of disjunction-type="recognition" id="oneOf8">
                <emma:interpretation id="interp40" emma:lang="en-US" emma:confidence="0.5">
                  <emma:literal>classes</emma:literal>
                </emma:interpretation>
                <emma:interpretation id="interp41" emma:lang="en-US" emma:confidence="0">
                  <emma:literal>crassest</emma:literal>
                </emma:interpretation>
                <emma:interpretation id="interp42" emma:lang="en-US" emma:confidence="0">
                  <emma:literal>classist</emma:literal>
                </emma:interpretation>
                <emma:interpretation id="interp43" emma:lang="en-US" emma:confidence="0">
                  <emma:literal>classiest</emma:literal>
                </emma:interpretation>
                <emma:interpretation id="interp44" emma:lang="en-US" emma:confidence="0">
                  <emma:literal>clamfest</emma:literal>
                </emma:interpretation>
              </emma:one-of>
            </emma:emma>
          </inkml:annotationXML>
          <inkml:trace contextRef="#ctx0" brushRef="#br0" timeOffset="14499.2196">11534 2794,'-26'51,"26"-1,0 1,-25 0,25 0,0-26,0 26,0 0,0 0,0 25,0-25,0-1,0 1,0 0,25 0,-25-26,0 26,0-26,26 1,-26-1,25-25</inkml:trace>
          <inkml:trace contextRef="#ctx0" brushRef="#br0" timeOffset="14840.3084">12118 3251,'0'0,"0"-25,-26 25,-50 0,51 50,-1-50,-24 51,24-25,1 24,-1-24,1 25,0-26,25 0,-26 26,26-25,0-1,0 0,0 1,51-26,-26 0,26-51,-25 51,-1-51,0 26,26-1,-25 1,-1-26,0 26,1-26,-1 26,-25-1,26 1,-26-1,25 26,0 0,-25 26,0 25,0-26,0 26,26-26,-26 1,0 24,25-24,-25-1,26 1,-26-1,25-25,0 0,1 25,-1-25,1 0,-1 0,0-50,26 50,-51-51</inkml:trace>
          <inkml:trace contextRef="#ctx0" brushRef="#br0" timeOffset="15258.2867">12626 3302,'0'0,"0"-127,0 101,0 1,-26 0,26-1,0 1,0 76,0-1,0-24,0 25,0-1,26-24,-26 25,51-1,-51 1,25 0,0 0,1 0,-26-26,25 26,-25 0,0-1,0-24,0 25,0-26,-51 0,1 1,24-26,1 0,25-51,0 0,0 26,0-1,51-24,-26 24,0-25,26 1,0 24,0-25,25 1,-25-1,0 25,-1-24,1-1,0 25,-26-24,1 24,-1 1,1-1,-26 1,25 25,-25-25,0-1,-51 26,26 0,-26 0,51 26,-25-26,25 50,-51-24,51-1,-26 1,26 24,0-24,0 25,0-26,0 26,51-26,-51 26,26-26,-26 26,50-25,-50-1,26 0,-26 1,25-1,-25 1,0-1,0 0,-51-25</inkml:trace>
          <inkml:trace contextRef="#ctx0" brushRef="#br0" timeOffset="15731.7237">13743 3530,'0'0,"0"-50,26 50,-26-26,25-75,-25 75,0 1,0-1,0 1,0 0,0-1,-51 26,51 51,-25-51,25 51,-51 0,51-26,-25 26,25-26,-26 26,26-26,0 26,0-25,0 24,0-24,0-1,51 1,-51-1,51-25,-26 0,26 0,-25 0,24 0,1 0,0-51,-26 51,26-51,0 26,0-26,-26 26,26-26,-26 26,1-26,-1 0,1 26,-26-26,25 0,-25 0,0 26,0-1,0 1,0 0,0-1,-25 26,25 51,0 0,0 0,0-26,0 26,0 0,0-1,0-24,25 25,-25-26,51 26,-51 0,25-26,-25 0,26 26,-26-25,0-1,0 0,0 1,-51-1,51 1,-76-1</inkml:trace>
          <inkml:trace contextRef="#ctx0" brushRef="#br0" timeOffset="14297.7653">11026 3200,'0'0,"0"-25,0-1,0 1,0 0,-51-1,0 26,26 0,-26 0,25 51,-75 0,50-26,0 26,26-26,-26 26,51 0,-25-26,-1 26,26 0,0 0,0-26,0 26,0 0,51-26,-51 1,76-1,-50 0,24 1,1-1,0-25,0 0,0 0,-1 0,1-25</inkml:trace>
          <inkml:trace contextRef="#ctx0" brushRef="#br0" timeOffset="20588.6957">14836 3200,'0'-25,"-26"-1,26 1,0 50,0 52,0-52,0 0,0 26,0 0,0 0,0 0,0-26,0 26,0 0,0-1,0 27,0-52,26 0,-26 1,25-1,-25 1,25-26,-25 25,26-25,-1 0,1 0,-1 0,26 0,-26 0,1-25,-1 25,0-26,1 26,-26-25,25 25,-25-51</inkml:trace>
          <inkml:trace contextRef="#ctx0" brushRef="#br0" timeOffset="20741.3309">14836 3632,'0'0,"0"-25,0-1,50 1,-24-1,-26 1,51 25,-26-25,0 25,1 0,-26-26,25 26</inkml:trace>
          <inkml:trace contextRef="#ctx0" brushRef="#br0" timeOffset="20875.9682">14963 3226,'-26'-26,"1"1,25-1,0 1,-26 0,26-1,0 1,51-1,25 1,-50 25,-1-25,1 25</inkml:trace>
        </inkml:traceGroup>
        <inkml:traceGroup>
          <inkml:annotationXML>
            <emma:emma xmlns:emma="http://www.w3.org/2003/04/emma" version="1.0">
              <emma:interpretation id="{1F99AB4C-BC7F-4A96-8611-F3FAC9360849}" emma:medium="tactile" emma:mode="ink">
                <msink:context xmlns:msink="http://schemas.microsoft.com/ink/2010/main" type="inkWord" rotatedBoundingBox="16789,3656 19483,3660 19481,4905 16787,4901">
                  <msink:destinationLink direction="with" ref="{7CF21AE6-EFB8-4048-8EB5-2C1A0D1FB773}"/>
                </msink:context>
              </emma:interpretation>
              <emma:one-of disjunction-type="recognition" id="oneOf9">
                <emma:interpretation id="interp45" emma:lang="en-US" emma:confidence="0.5">
                  <emma:literal>[90]</emma:literal>
                </emma:interpretation>
                <emma:interpretation id="interp46" emma:lang="en-US" emma:confidence="0">
                  <emma:literal>[930]</emma:literal>
                </emma:interpretation>
                <emma:interpretation id="interp47" emma:lang="en-US" emma:confidence="0">
                  <emma:literal>[903</emma:literal>
                </emma:interpretation>
                <emma:interpretation id="interp48" emma:lang="en-US" emma:confidence="0">
                  <emma:literal>[900]</emma:literal>
                </emma:interpretation>
                <emma:interpretation id="interp49" emma:lang="en-US" emma:confidence="0">
                  <emma:literal>(98]</emma:literal>
                </emma:interpretation>
              </emma:one-of>
            </emma:emma>
          </inkml:annotationXML>
          <inkml:trace contextRef="#ctx0" brushRef="#br0" timeOffset="17769.1481">16182 2895,'0'0,"0"-25,-26 25,1 0,0 0,-1 0,1 0,-1 0,1 0,0 0,-1 0,-25 0,26 0,0 0,-1 0,1 0,-1 0,1 25,0-25,-1 0,26 26,0-1,0 1,0-1,0 26,0 0,0-1,0 1,0 76,26-76,-26 25,0-25,0 25,0-25,0 25,0-25,0 0,0 0,0-1,0 27,0-52,0 0,0 1,0-1,0 1,50-26,1 0,-25 0,-1 0,26 0,-26 0,26 0,-26-26,26 26,-25 0,24-25,-24 25,-1 0,1-26</inkml:trace>
          <inkml:trace contextRef="#ctx0" brushRef="#br0" timeOffset="18589.2572">16868 3251,'0'0,"25"-25,-25-1,0 1,0-1,0 1,0 0,0-1,-51 1,51-1,-25 26,25-25,-26 25,1 0,0 0,-1 0,1 0,-1 0,1 51,0-51,-1 25,1 26,-1-26,1 1,25-1,-25 1,25-1,0 0,0 1,0-1,0 1,25-1,26-25,0 0,-26 0,0 0,1-51,-1 51,1-25,-1 25,-25-26,25 26,-25-25,26 25,-26-25,0 75,0 27,0-1,0-51,0 26,0 0,0-26,0 26,0-26,51 26,-51-25,0-1,25 0,0 1,1-26,-1 0,1 0,-1 0,0 0,1 0,-26-51,25 51,1-25,-26-1,25 26,-25-25,0-1,0 77,0-25,0-1,0 0,0 1,0-1,0 1,25-1,-25 0,26-25,-26 26,25-26,1 0,-1 0,-25-26,0 1,0-26,0 26,0-1,-25 1,25 0,0-1,-51 1,51-1,-26 1,26 0,-25-1,25 1,0-1,0 1</inkml:trace>
          <inkml:trace contextRef="#ctx0" brushRef="#br0" timeOffset="18946.0745">17985 3099,'0'0,"-51"0,51-26,0 1,26 25,25-26,-1 26,-24-25,-1 25,1 0,-1 0,0 0,1 25,-26 26,25-25,-25-1,0 26,26 0,-26-1,0 1,25 0,-25 0,25 0,1-1,-26 1,25 0,-25 0,0-26,26 26,-26-26,0 52,0-52,0 0,-51 1,51-1,-51 1,26-26,-1 25,-25-25,26 25,-26-25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2:36.30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ABBA98-4493-4A55-AAC7-DC10E762F0E7}" emma:medium="tactile" emma:mode="ink">
          <msink:context xmlns:msink="http://schemas.microsoft.com/ink/2010/main" type="inkDrawing" rotatedBoundingBox="4366,3084 13054,2861 13057,3007 4370,3231" semanticType="underline" shapeName="Other">
            <msink:sourceLink direction="with" ref="{EA6FE6A3-FDA5-431F-AF14-8F16B1EDD92B}"/>
            <msink:sourceLink direction="with" ref="{C665369A-491B-44A4-8328-856882CB827D}"/>
          </msink:context>
        </emma:interpretation>
      </emma:emma>
    </inkml:annotationXML>
    <inkml:trace contextRef="#ctx0" brushRef="#br0">0 279,'0'-25,"0"0,25 25,0 0,1 0,-1 0,1 0,-1-26,0 26,52 0,-52 0,26 0,-26 0,26 0,0-25,-26 25,26 0,0 0,0 0,-1 0,1 0,-25 0,24 0,1 0,51 0,-77 0,26 0,0 0,0 0,-26 0,26 0,0 0,-26 0,26 0,0 0,25 25,-25-25,-1 0,-24 0,25 0,-1 0,1 0,0 0,-26 0,26 0,0 0,0 0,0 0,-1 0,1 0,0 26,0-26,25 0,-25 0,0 0,-1 0,1 0,25 0,-25 0,0 0,0 0,0 0,25 0,-25 0,25 0,-25 0,25 0,0 0,0 0,-25 0,25 0,77 0,-103 0,27 0,-1 0,-25 0,25 0,-25 0,-1 0,27 0,-27 0,1 0,0-26,0 26,0 0,-1 0,1 0,0-25,0 25,0 0,-26 0,26 0,0 0,-1-26,1 26,0 0,0 0,0 0,-1 0,27 0,-27-25,1 25,76 0,-76 0,0 0,25 0,-25 0,0-25,25 25,0 0,-25 0,25 0,0 0,-25 0,25-26,0 26,1 0,-27 0,27 0,-27 0,1 0,25 0,-25 0,0 0,0 0,0 0,25 0,-25-25,50 25,-50 0,0 0,0 0,-1-26,1 26,0 0,0 0,0 0,-1 0,1 0,0 0,-26 0,26 0,-25 0,24 0,-24 0,25 0,-26 0,26 0,-26 0,1 0,24 0,-24 0,-1 0,26 0,-26 0,26 0,0 0,0 0,-26 0,1 0,-1 0,26 0,-26 0,1 0,24 0,-24 0,-1 0,1 0,-1 0,0 0,1 0,-1 0,1 0,-1 0,0 0,-25-25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2:59.13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CF21AE6-EFB8-4048-8EB5-2C1A0D1FB773}" emma:medium="tactile" emma:mode="ink">
          <msink:context xmlns:msink="http://schemas.microsoft.com/ink/2010/main" type="inkDrawing" rotatedBoundingBox="20501,4261 22788,5863 22724,5955 20437,4353" semanticType="callout" shapeName="Other">
            <msink:sourceLink direction="with" ref="{1F99AB4C-BC7F-4A96-8611-F3FAC9360849}"/>
            <msink:sourceLink direction="with" ref="{D97C9CC5-4CC1-4447-A1B7-C9C6EF26715D}"/>
          </msink:context>
        </emma:interpretation>
      </emma:emma>
    </inkml:annotationXML>
    <inkml:trace contextRef="#ctx0" brushRef="#br0">25 127,'0'-26,"-25"26,25-25,0-1,0 1,0 0,25 50,0 26,26 0,0-26,-26 0,26 26,-25 0,50-26,-25 26,-1 0,27 0,-27 0,27-1,-1 1,0 0,0-26,0 26,1 0,-27-26,27 26,-1 0,0-26,0 26,0 0,1 0,-1 0,0-26,0 26,-25 0,25-1,-25 1,0 0,-26-26,26 26,-26-25,1-1,-1 0,1 1,-26-1,25-25,-25 26,25-26,-25 25,26-25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2:59.52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81370BB-BC36-4642-89F3-E25A2A322F69}" emma:medium="tactile" emma:mode="ink">
          <msink:context xmlns:msink="http://schemas.microsoft.com/ink/2010/main" type="inkDrawing" rotatedBoundingBox="21079,7155 23097,6431 23114,6476 21095,7200" semanticType="callout" shapeName="Other">
            <msink:sourceLink direction="with" ref="{D97C9CC5-4CC1-4447-A1B7-C9C6EF26715D}"/>
            <msink:sourceLink direction="with" ref="{534CA0C4-A8B1-466A-8DBB-9233E507CE95}"/>
          </msink:context>
        </emma:interpretation>
      </emma:emma>
    </inkml:annotationXML>
    <inkml:trace contextRef="#ctx0" brushRef="#br0">0 687,'51'0,"-1"0,-24-25,-1 25,26-26,0 26,0-50,-1 50,27-26,-27 1,27-1,-1 1,-25 0,25-26,0 25,0 1,0 0,-25-1,25 1,1-1,-1 1,0 0,-25-1,25 1,0 25,-25-26,0 1,25 0,-25 25,0-26,25 1,-25 25,-1-26,-24 26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00.9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AA8C61C-61F8-4C38-AA68-05EF48BF9438}" emma:medium="tactile" emma:mode="ink">
          <msink:context xmlns:msink="http://schemas.microsoft.com/ink/2010/main" type="writingRegion" rotatedBoundingBox="23499,6767 24352,4474 25501,4902 24647,7195"/>
        </emma:interpretation>
      </emma:emma>
    </inkml:annotationXML>
    <inkml:traceGroup>
      <inkml:annotationXML>
        <emma:emma xmlns:emma="http://www.w3.org/2003/04/emma" version="1.0">
          <emma:interpretation id="{5C855C5C-1F8F-4C9C-986D-C263538465CE}" emma:medium="tactile" emma:mode="ink">
            <msink:context xmlns:msink="http://schemas.microsoft.com/ink/2010/main" type="paragraph" rotatedBoundingBox="23499,6767 24352,4474 25501,4902 24647,71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35D5EC-AE0B-4626-8167-9FA05B3EE22E}" emma:medium="tactile" emma:mode="ink">
              <msink:context xmlns:msink="http://schemas.microsoft.com/ink/2010/main" type="line" rotatedBoundingBox="23499,6767 24352,4474 25501,4902 24647,7195"/>
            </emma:interpretation>
          </emma:emma>
        </inkml:annotationXML>
        <inkml:traceGroup>
          <inkml:annotationXML>
            <emma:emma xmlns:emma="http://www.w3.org/2003/04/emma" version="1.0">
              <emma:interpretation id="{D97C9CC5-4CC1-4447-A1B7-C9C6EF26715D}" emma:medium="tactile" emma:mode="ink">
                <msink:context xmlns:msink="http://schemas.microsoft.com/ink/2010/main" type="inkWord" rotatedBoundingBox="23499,6767 24022,5361 24924,5696 24400,7103">
                  <msink:destinationLink direction="with" ref="{7CF21AE6-EFB8-4048-8EB5-2C1A0D1FB773}"/>
                  <msink:destinationLink direction="with" ref="{881370BB-BC36-4642-89F3-E25A2A322F69}"/>
                  <msink:destinationLink direction="with" ref="{80E5EF06-7907-4B3C-8005-8D725553AA94}"/>
                </msink:context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737 52,'0'-26,"0"1,-26 25,-25 0,26 0,0 0,-26 25,25-25,-24 51,-1-51,0 51,26-26,-26 1,0-1,26-25,-52 51,27-26,24-25,1 26,-1-26,1 25,101 1,-25-26,-26 0,26 25,-25-25,24 0,-24 25,25-25,-26 26,0-1,1 1,-1-1,1 0,-26 1,0 25,0-26,0 26,0 0,-26-26,26 26,-51-26,26 26,-26 0,26-26,-26 26,26-26,-26 1,25 25,1-26,0 0,-26 1,51-1,-26 1,1-1,25 0,0 1,51-26,-51 25,76-25,-51 0,1 0,25 0,-1 0,1 0,-25 0,24 0,1 0,-25-25,24 25,-24 0,25-26,-26 26,0-25,1 0</inkml:trace>
        </inkml:traceGroup>
        <inkml:traceGroup>
          <inkml:annotationXML>
            <emma:emma xmlns:emma="http://www.w3.org/2003/04/emma" version="1.0">
              <emma:interpretation id="{6C63D8F4-5832-4BAF-9594-A000E104C956}" emma:medium="tactile" emma:mode="ink">
                <msink:context xmlns:msink="http://schemas.microsoft.com/ink/2010/main" type="inkWord" rotatedBoundingBox="24256,5270 24528,4539 25501,4901 25229,5632"/>
              </emma:interpretation>
              <emma:one-of disjunction-type="recognition" id="oneOf1">
                <emma:interpretation id="interp5" emma:lang="en-US" emma:confidence="0.5">
                  <emma:literal>!</emma:literal>
                </emma:interpretation>
                <emma:interpretation id="interp6" emma:lang="en-US" emma:confidence="0">
                  <emma:literal>&amp;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?</emma:literal>
                </emma:interpretation>
                <emma:interpretation id="interp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347.2553">965-888,'0'0,"-25"25,-1 52,26-52,-25 26,0-26,-1 26,26 0,-25 0,-1-1,26 1,-25 0,25-26,0 26,-25-25,25-1,0 0,0 1,0-1</inkml:trace>
          <inkml:trace contextRef="#ctx0" brushRef="#br0" timeOffset="591.5524">762-888,'0'0,"-25"0,25 25,0 26,50-25,-50 24,26-24,-26-1,51 26,-26-26,0 26,1-25,-1 24,1-24,-1-1,0 1,1-1,-26 0,25 1,-25-1,26 1,-26-1,0 0</inkml:trace>
          <inkml:trace contextRef="#ctx0" brushRef="#br0" timeOffset="845.8247">559-609,'0'-25,"25"25,1-25,24 25,-24-26,-1 26,1 0,24-25,-24 25,25-26,-1 26,1 0,-25 0,24 0,1 0,0 0,-26 0</inkml:trace>
          <inkml:trace contextRef="#ctx0" brushRef="#br0" timeOffset="1011.62">1651-659,'25'0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6:31.55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3299236-D094-48D5-B68F-CD5F521BCE66}" emma:medium="tactile" emma:mode="ink">
          <msink:context xmlns:msink="http://schemas.microsoft.com/ink/2010/main" type="inkDrawing" rotatedBoundingBox="7019,9202 10581,8986 10654,10202 7093,10417" hotPoints="10999,9572 8979,10239 6904,9773 8924,9107" semanticType="enclosure" shapeName="Ellipse">
            <msink:sourceLink direction="with" ref="{C134728B-90CB-431D-B75E-2654FFF94503}"/>
            <msink:destinationLink direction="with" ref="{01F1D6FD-C9C7-4A68-900D-5D350C24E7A1}"/>
          </msink:context>
        </emma:interpretation>
      </emma:emma>
    </inkml:annotationXML>
    <inkml:trace contextRef="#ctx0" brushRef="#br0">2593 286,'0'-26,"0"1,-26 25,1-26,0 26,-1-25,1 25,-1 0,1-25,0 25,-1 0,-25-26,26 26,0 0,-1 0,-25 0,26 0,0 0,-1 0,-25 0,26 0,0 0,-52 0,52 0,-26-25,0 25,26 0,-26 0,0 0,1 0,-1 0,0-26,0 26,0 0,1 0,-1 0,0 0,0 0,0 0,1 0,24 0,-25 0,1 0,-1 0,25 26,-24-26,24 0,-25 25,1 26,-1-51,25 25,-24-25,24 26,-25-1,26-25,-26 26,26-26,-1 25,-50 0,51 1,-1-26,1 25,0-25,-1 26,1-1,-1 0,1-25,25 26,-25-26,25 25,-26 1,26-1,-25 0,25 1,-26-26,26 25,0 1,-25-1,25 0,0 1,0-1,0 1,0-1,25 0,-25 1,0-1,51 1,-51-1,0 0,51-25,-51 26,25-1,1-25,25 26,-26-26,26 25,-26 0,26-25,0 0,-26 26,26-26,0 25,0-25,-1 26,1-26,-25 25,75-25,-50 25,0-25,0 0,-1 26,1-26,0 0,0 0,0 0,-1 0,1 0,0 0,0 0,0 0,-1 0,27 0,-27 0,1 0,0 0,0-26,0 26,-1 0,-24-25,25 25,-1 0,-24 0,25 0,-1-25,1 25,-25 0,24-26,1 26,0 0,0 0,0-25,-1 25,1 0,0 0,0-26,-26 26,26 0,0-25,0 25,-1-25,1 25,-25 0,24-26,-24 26,25-25,-26 25,51-26,-50 26,-1 0,0-25,1 25,-1-25,1-1,-1 26,0-25,1-1,-26 1,25 25,-25-25,26-1,-26 1,0-1,0 1,25 25,-25-25,0-1,0 1,0-1,0 1,0 0,0-1,-25 1,25-1,0 1,-26 25,26-25,-25-1,25 1,-26-1,26 1,-25 0,25-1,-25 26,25-25,-26 25,26-26,-25 26,25-25,-26 25,1-25,0 25,25-26,-26 26,1-25,-26-1,26 26,-1-25,-25 25,26-25,-26 25,26 0,-26 0,0-26,0 26,-25 0,25 0,-25 0,0 0,0 0,0 0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00.10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0E5EF06-7907-4B3C-8005-8D725553AA94}" emma:medium="tactile" emma:mode="ink">
          <msink:context xmlns:msink="http://schemas.microsoft.com/ink/2010/main" type="inkDrawing" rotatedBoundingBox="22446,9483 23519,7212 23618,7259 22545,9530" semanticType="callout" shapeName="Other">
            <msink:sourceLink direction="with" ref="{D97C9CC5-4CC1-4447-A1B7-C9C6EF26715D}"/>
            <msink:sourceLink direction="with" ref="{534CA0C4-A8B1-466A-8DBB-9233E507CE95}"/>
          </msink:context>
        </emma:interpretation>
      </emma:emma>
    </inkml:annotationXML>
    <inkml:trace contextRef="#ctx0" brushRef="#br0">0 2276,'0'-51,"51"51,-51-51,25 26,-25 0,25-26,-25 25,51-24,-25-1,-1 0,0-25,1 25,-1-25,26 25,-26-25,26 0,0-26,0 26,-26 0,26-26,0 26,0-26,-26 26,26 0,0 0,-26-1,0 1,1 0,-1 0,1 25,-1 0,0 0,-25 1,26-1,-26 25,0-24,25 24,-25 1,0-1,0 1,0 76,-25-51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15.10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CB4FC58-E5FA-4CE0-8747-D5607172576B}" emma:medium="tactile" emma:mode="ink">
          <msink:context xmlns:msink="http://schemas.microsoft.com/ink/2010/main" type="writingRegion" rotatedBoundingBox="3047,8048 12237,8662 12145,10041 2955,9427">
            <msink:destinationLink direction="with" ref="{FB481139-8189-42D7-BCBE-113F0B8EF77C}"/>
          </msink:context>
        </emma:interpretation>
      </emma:emma>
    </inkml:annotationXML>
    <inkml:traceGroup>
      <inkml:annotationXML>
        <emma:emma xmlns:emma="http://www.w3.org/2003/04/emma" version="1.0">
          <emma:interpretation id="{E460BB6E-06D4-41F7-B764-FA2B2400BE39}" emma:medium="tactile" emma:mode="ink">
            <msink:context xmlns:msink="http://schemas.microsoft.com/ink/2010/main" type="paragraph" rotatedBoundingBox="3047,8048 12237,8662 12145,10041 2955,94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652F7D-EA85-4FE9-A2FA-62DE5C25FC72}" emma:medium="tactile" emma:mode="ink">
              <msink:context xmlns:msink="http://schemas.microsoft.com/ink/2010/main" type="line" rotatedBoundingBox="3047,8048 12237,8662 12145,10041 2955,9427"/>
            </emma:interpretation>
          </emma:emma>
        </inkml:annotationXML>
        <inkml:traceGroup>
          <inkml:annotationXML>
            <emma:emma xmlns:emma="http://www.w3.org/2003/04/emma" version="1.0">
              <emma:interpretation id="{0932E51D-C389-4E76-8B20-D6C6910162EB}" emma:medium="tactile" emma:mode="ink">
                <msink:context xmlns:msink="http://schemas.microsoft.com/ink/2010/main" type="inkWord" rotatedBoundingBox="3041,8136 6869,8392 6783,9667 2956,9411"/>
              </emma:interpretation>
              <emma:one-of disjunction-type="recognition" id="oneOf0">
                <emma:interpretation id="interp0" emma:lang="en-US" emma:confidence="0.5">
                  <emma:literal>Finite</emma:literal>
                </emma:interpretation>
                <emma:interpretation id="interp1" emma:lang="en-US" emma:confidence="0">
                  <emma:literal>Finites</emma:literal>
                </emma:interpretation>
                <emma:interpretation id="interp2" emma:lang="en-US" emma:confidence="0">
                  <emma:literal>Fonte</emma:literal>
                </emma:interpretation>
                <emma:interpretation id="interp3" emma:lang="en-US" emma:confidence="0">
                  <emma:literal>Fainter</emma:literal>
                </emma:interpretation>
                <emma:interpretation id="interp4" emma:lang="en-US" emma:confidence="0">
                  <emma:literal>Finite's</emma:literal>
                </emma:interpretation>
              </emma:one-of>
            </emma:emma>
          </inkml:annotationXML>
          <inkml:trace contextRef="#ctx0" brushRef="#br0">25 127,'0'-25,"25"25,-25-26,26 1,-1 0,-25-1,26 26,-26 26,0-1,0 0,0 26,0 25,0-25,0 0,0 0,0 0,0-1,0 1,0 0,25 0,-25 0,0-1,0-24,0 75,0-75,0 25,0-26,0 0,0 1,0-1,0 1,-51-26,51 25,0 0,-25-25,25 26,-26-26,1 0,25-51,-25 0,25 26</inkml:trace>
          <inkml:trace contextRef="#ctx0" brushRef="#br0" timeOffset="443.8354">76 432,'-26'0,"26"25,51 1,0-26,-26 0,1 0,25 25,-1-25,-24 0,25 0,-1 0,1 0,0 0,0 26,-26-26,26 0,-26 0,1 0,-1 0,1 0</inkml:trace>
          <inkml:trace contextRef="#ctx0" brushRef="#br0" timeOffset="216.0914">-77 254,'0'-25,"0"-1,0 1,0 0,0-1,26 1,-26-1,51 1,-1-26,-24 26,25-1,-1 1,52-26,-51 51,0 0,-1 0,1 0,0 0,-26 0,26 26,0 24,-26-50,-25 26,26-26</inkml:trace>
          <inkml:trace contextRef="#ctx0" brushRef="#br0" timeOffset="691.3897">1041 229,'0'0,"-25"0,25 51,0-26,50 26,-50-26,26 26,-26-26,51 1,-51 25,50-26,-50 0,0 1,26-1,-26 1,25-1,-25 0,0 1,0-1,0 1,0-1,-51-25</inkml:trace>
          <inkml:trace contextRef="#ctx0" brushRef="#br0" timeOffset="1039.8721">1397 305,'25'25,"-25"1,25-26,-25 76,26-51,-26 1,25-1,-25 1,26-1,-1 0,-25 1,25-1,-25 1,26-1,-26 0,25 1,-25-1,-25-76,25 26,-51-51,51 50,0-24,0 24,0-25,0 26,0 0,51-1,-51 1,51-1,-26 26,51 0,-50 0,24 0,-24 51,25-51,-26 51,26-26,-26 26,1-25,-1-1,0 26,-25-26,26 51,-26-25,0-25,0-1,0 0</inkml:trace>
          <inkml:trace contextRef="#ctx0" brushRef="#br0" timeOffset="1231.3608">2387 330,'26'0,"-26"51,0 0,25-26,-25 1,25 25,1-26,-26 26,25 0,1-26,-26 0,25 26,0 76,-25-101,0-1</inkml:trace>
          <inkml:trace contextRef="#ctx0" brushRef="#br0" timeOffset="1449.7771">2819 51,'25'51,"1"-26,-26 1,0 24,25-24,-25 25,0-26,26 51,-1-25,-25 0,25-26,-25 26,26-26,-26 26,25 0,-25-26,0 26,26-25,-26 24,0 1,0-25</inkml:trace>
          <inkml:trace contextRef="#ctx0" brushRef="#br0" timeOffset="1780.3991">2819 686,'127'-25,"-102"25,-177 25,355-50,-177 25,24-26,-24 26,25 0,-26-25,26-1,0 26,-26 0,0-25,26 25,-25-25,-1 25,-25-26,25 1,-25-1,0 1,0 0,-25-1,-26 1,26 25,-26 0,26 0,25 51,-26-51,26 50,-25-24,25 50,0-25,0 0,51-26,-51 26,25-26,-25 26,51-26,-26 1,26-1,-26 1,52 24,-27-24,-24-26,25 0,-26 25</inkml:trace>
        </inkml:traceGroup>
        <inkml:traceGroup>
          <inkml:annotationXML>
            <emma:emma xmlns:emma="http://www.w3.org/2003/04/emma" version="1.0">
              <emma:interpretation id="{BC25E157-F102-474E-A298-5273FFB47C55}" emma:medium="tactile" emma:mode="ink">
                <msink:context xmlns:msink="http://schemas.microsoft.com/ink/2010/main" type="inkWord" rotatedBoundingBox="7573,8350 9685,8492 9595,9835 7483,9694"/>
              </emma:interpretation>
              <emma:one-of disjunction-type="recognition" id="oneOf1">
                <emma:interpretation id="interp5" emma:lang="en-US" emma:confidence="0.5">
                  <emma:literal>not</emma:literal>
                </emma:interpretation>
                <emma:interpretation id="interp6" emma:lang="en-US" emma:confidence="0.5">
                  <emma:literal>no of</emma:literal>
                </emma:interpretation>
                <emma:interpretation id="interp7" emma:lang="en-US" emma:confidence="0.5">
                  <emma:literal>no. q</emma:literal>
                </emma:interpretation>
                <emma:interpretation id="interp8" emma:lang="en-US" emma:confidence="0">
                  <emma:literal>roof</emma:literal>
                </emma:interpretation>
                <emma:interpretation id="interp9" emma:lang="en-US" emma:confidence="0">
                  <emma:literal>no. }</emma:literal>
                </emma:interpretation>
              </emma:one-of>
            </emma:emma>
          </inkml:annotationXML>
          <inkml:trace contextRef="#ctx0" brushRef="#br0" timeOffset="2183.3436">4470 407,'0'0,"0"50,-25-24,25-1,0 1,0-1,0 0,50 1,-50-1,0 1,51-1,-25 0,-26 1,0-1,0 1,0-1,0 0,0 1,-26-26,26 25,-25-25,-1 0,26-51,0 1,0 24,0 1,51-1,-51 1,51-26,0 0,0 26,-26 25,0-25,26 25,-25 0,-1 0,26 0,-26 50,1-50,-1 51,26 0,-51-26,25 1,-25-1,0 1,0-1,0 0,0 26,0-25,0-1,-25-25,25 25</inkml:trace>
          <inkml:trace contextRef="#ctx0" brushRef="#br0" timeOffset="2457.6209">5207 534,'0'50,"0"1,-26 0,26-26,0 1,0 50,0-25,0-26,0 26,0-26,0 1,26-1,-26 1,25-26,-25 25,25-25,52 0,-52-51,-25 0,25 26,-25 0,0-26,0 25,0-24,0 24,0-25,0 26,-25 0,25-1,-25 26,25-25,-51 25,25 0</inkml:trace>
          <inkml:trace contextRef="#ctx0" brushRef="#br0" timeOffset="2618.736">5537 788,'0'0,"0"-26,0 1,0-1</inkml:trace>
          <inkml:trace contextRef="#ctx0" brushRef="#br0" timeOffset="3078.3829">6502 254,'0'-25,"0"-1,-51 26,51-25,-25 25,-26 0,26 0,-1 51,1-26,25 1,0 24,0-24,25-26,1 25,-1-25,26 26,-26-1,-25 0,0 1,0-1,26 1,-26 24,0 1,0 0,0 25,0-25,-51 25,51-25,-26 25,26 0,-25 1,25-27,-25 1,25 0,0 0,0 0,0-26,0 0,0 1,50-1,-24-25,-1 0,-25-51,26 51,-26-25,25 25,-25-51,0 26,0-1,0-24,0 24,-51 1,51-1,-25 1,25-26,-51 51,51-25,-25-1,-26 26,25 0,26-25,-25 25,0 0</inkml:trace>
        </inkml:traceGroup>
        <inkml:traceGroup>
          <inkml:annotationXML>
            <emma:emma xmlns:emma="http://www.w3.org/2003/04/emma" version="1.0">
              <emma:interpretation id="{DCE98CB0-ADD8-4ED1-80F5-C39103509811}" emma:medium="tactile" emma:mode="ink">
                <msink:context xmlns:msink="http://schemas.microsoft.com/ink/2010/main" type="inkWord" rotatedBoundingBox="10497,8618 12232,8734 12145,10041 10410,9925"/>
              </emma:interpretation>
              <emma:one-of disjunction-type="recognition" id="oneOf2">
                <emma:interpretation id="interp10" emma:lang="en-US" emma:confidence="0.5">
                  <emma:literal>{an</emma:literal>
                </emma:interpretation>
                <emma:interpretation id="interp11" emma:lang="en-US" emma:confidence="0">
                  <emma:literal>{Sn</emma:literal>
                </emma:interpretation>
                <emma:interpretation id="interp12" emma:lang="en-US" emma:confidence="0">
                  <emma:literal>{on</emma:literal>
                </emma:interpretation>
                <emma:interpretation id="interp13" emma:lang="en-US" emma:confidence="0">
                  <emma:literal>{gun</emma:literal>
                </emma:interpretation>
                <emma:interpretation id="interp14" emma:lang="en-US" emma:confidence="0">
                  <emma:literal>{son</emma:literal>
                </emma:interpretation>
              </emma:one-of>
            </emma:emma>
          </inkml:annotationXML>
          <inkml:trace contextRef="#ctx0" brushRef="#br0" timeOffset="3475.8047">7721 457,'0'0,"0"-25,0 0,0-1,-51 26,51-25,-25 25,25-26,-51 26,26 0,-26 0,26 0,-1 0,1 51,-1-51,26 26,-25-1,25 0,0 1,0-1,0 1,0-1,51 0,-51 1,25-1,1 1,-26-1,25 0,-25 1,25-1,-25 1,0-1,0 0,0 1,0-1,0 1,0 24,0-24,0-1,-25 1,25-1,0 0,-25 1,25-1,0 1,0-1,0 0,25 1,26-26,0 25,-26-25,0 0,1 0,-1 0,1 0,-1 0,0 0,1 0,-1 0</inkml:trace>
          <inkml:trace contextRef="#ctx0" brushRef="#br0" timeOffset="3798.4841">8128 711,'0'-25,"0"50,0-101,0 51,0-1,-26 26,1 0,25 26,-51-26,51 51,-25-51,-1 50,26-24,-25-1,25 1,-26 24,26-24,-25-1,25 1,0-1,0 0,0 1,0-1,51-25,0 26,-26-26,0 0,1 0,-1 25,1-25,-1 51,0-26,-25 1,0-1,26 0,-26 26,0-25,25-1,-25 0,0 26,0-25,0-1,0 26,0-26,0 1,-51-1,51 0,0 1,0-1,-25-25,25 26</inkml:trace>
          <inkml:trace contextRef="#ctx0" brushRef="#br0" timeOffset="4100.6781">8509 813,'0'0,"25"25,-25 26,25-25,1 24,-1-24,1-1,-26 1,25-52,-25-25,25 26,1-26,25-25,-26 51,0-1,26 1,-25-1,-1 26,26 0,-26 0,1 0,-1 51,0-51,-25 51,26 25,-26-25,0-26,0 26,0-25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2:43.84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2BA6B5-B433-4D43-8DFE-7386A3B78A24}" emma:medium="tactile" emma:mode="ink">
          <msink:context xmlns:msink="http://schemas.microsoft.com/ink/2010/main" type="writingRegion" rotatedBoundingBox="15983,5438 21618,5728 21430,9367 15796,9077"/>
        </emma:interpretation>
      </emma:emma>
    </inkml:annotationXML>
    <inkml:traceGroup>
      <inkml:annotationXML>
        <emma:emma xmlns:emma="http://www.w3.org/2003/04/emma" version="1.0">
          <emma:interpretation id="{08A8DF4D-03BE-4B9F-BC10-B5748A86964A}" emma:medium="tactile" emma:mode="ink">
            <msink:context xmlns:msink="http://schemas.microsoft.com/ink/2010/main" type="paragraph" rotatedBoundingBox="15944,5565 19862,5537 19879,7934 15961,79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12E95F-1214-433D-8C8E-9987D17D820A}" emma:medium="tactile" emma:mode="ink">
              <msink:context xmlns:msink="http://schemas.microsoft.com/ink/2010/main" type="line" rotatedBoundingBox="15944,5565 19862,5537 19879,7934 15961,7962"/>
            </emma:interpretation>
          </emma:emma>
        </inkml:annotationXML>
        <inkml:traceGroup>
          <inkml:annotationXML>
            <emma:emma xmlns:emma="http://www.w3.org/2003/04/emma" version="1.0">
              <emma:interpretation id="{4F0312D1-796A-47F4-B144-EBBA0009D8BE}" emma:medium="tactile" emma:mode="ink">
                <msink:context xmlns:msink="http://schemas.microsoft.com/ink/2010/main" type="inkWord" rotatedBoundingBox="15944,5565 19862,5537 19879,7934 15961,7962"/>
              </emma:interpretation>
              <emma:one-of disjunction-type="recognition" id="oneOf0">
                <emma:interpretation id="interp0" emma:lang="en-US" emma:confidence="0.5">
                  <emma:literal>E".]</emma:literal>
                </emma:interpretation>
                <emma:interpretation id="interp1" emma:lang="en-US" emma:confidence="0">
                  <emma:literal>EC".]</emma:literal>
                </emma:interpretation>
                <emma:interpretation id="interp2" emma:lang="en-US" emma:confidence="0">
                  <emma:literal>-ice,]</emma:literal>
                </emma:interpretation>
                <emma:interpretation id="interp3" emma:lang="en-US" emma:confidence="0">
                  <emma:literal>E",]</emma:literal>
                </emma:interpretation>
                <emma:interpretation id="interp4" emma:lang="en-US" emma:confidence="0">
                  <emma:literal>EC?]</emma:literal>
                </emma:interpretation>
              </emma:one-of>
            </emma:emma>
          </inkml:annotationXML>
          <inkml:trace contextRef="#ctx0" brushRef="#br0">16588 4927,'0'0,"-51"0,51-25,-50 25,24 0,1 0,-1-25,1 25,-26 0,26 0,-1 0,-24 0,24 0,-25 25,1-25,24 0,-25 25,26-25,0 0,-26 26,25-26,1 0,25 25,-25-25,25 26,0-1,0 0,0 1,0-1,0 1,0 24,25-24,-25 25,0-26,0 26,0 0,0-26,0 26,0-26,0 26,0-26,0 26,0-25,-25-1,25 0,0 1,0-1,0 1,50-26,-50 25,26-25,25 25,-26-25,26 0,-26 26,1-26,24 0,-24 0,25 0,-26 25,26-25,-26 0,1 0,24 0,-24 0,25 0,-26 0</inkml:trace>
          <inkml:trace contextRef="#ctx0" brushRef="#br0" timeOffset="415.0627">17198 5359,'0'0,"0"-25,0-26,0 26,0-1,0 1,-51-1,51 1,0 0,-25 25,25-26,-26 26,26-25,-25 25,-26 0,26 0,-1 51,1-26,-1 26,26-26,0 1,-25-1,25 0,0 1,51-26,-26 0,1 0,-1 0,-25-26,25 26,1 0,-26 51,0 0,0-26,25 1,-25-1,0 1,0-1,0 0,0 1,26-1,-26 1,25-1,0-25,-25 25,26-25,-1 0,1 0,-1 0,0 0,1 0,-1-50</inkml:trace>
          <inkml:trace contextRef="#ctx0" brushRef="#br0" timeOffset="1936.1335">14912 5385,'0'-26,"0"52,0-77,-26 51,26-26,0 1,-25 25,25 25,0 52,0-52,0 0,0 26,0 0,0-26,0 26,0-25,0 24,0-24,0-1,25 1,-25-1,0 0,26 1,-1-1,1-25,-1 0,0 0,1 0,-1 0,1-25,-1 25,26-51,-26 26,1-1</inkml:trace>
          <inkml:trace contextRef="#ctx0" brushRef="#br0" timeOffset="2087.7284">15140 5562,'-25'0,"0"0,-1 0,26-25,0 0,26-1,24 1,-50-1,26 26,-26-25</inkml:trace>
          <inkml:trace contextRef="#ctx0" brushRef="#br0" timeOffset="2224.9065">15115 5105,'0'0,"-25"-25,-1-1,26 1,0 0,0-1,0 1,26-1,-26 1,50 0,1-1,0 26,-26-25,26-1,-25 26,24-25</inkml:trace>
          <inkml:trace contextRef="#ctx0" brushRef="#br0" timeOffset="3406.28">16537 6528,'-25'0,"0"0,75 0,-24 0</inkml:trace>
          <inkml:trace contextRef="#ctx0" brushRef="#br0" timeOffset="3570.2159">16588 7112,'0'0,"0"25,0 1,26-26,-1 0</inkml:trace>
          <inkml:trace contextRef="#ctx0" brushRef="#br0" timeOffset="2723.111">17630 5715,'0'0,"-26"-26,26 1,0 76,26 0,-26-26,0 0,0 1,25-1,-25 1,0-1,0 0,25-25,-25 26,26-26</inkml:trace>
          <inkml:trace contextRef="#ctx0" brushRef="#br0" timeOffset="3118.8599">18366 4953,'0'0,"51"0,-26 0,1-26,25 26,-26-25,26 25,-26-25,26 25,-26-26,1 26,-1 0,1 0,-26 26,0 24,-51 1,51-25,0-1,0 26,-26 0,26-1,0 1,0 0,0 0,0 50,0-75,0 25,0-1,0-24,0 25,0-26,0 0,0 1,0-1,0 1,-50-1,50 0,-26 1,-25-1,26-25,0 26,-26-26,0 0,26 25</inkml:trace>
        </inkml:traceGroup>
      </inkml:traceGroup>
    </inkml:traceGroup>
    <inkml:traceGroup>
      <inkml:annotationXML>
        <emma:emma xmlns:emma="http://www.w3.org/2003/04/emma" version="1.0">
          <emma:interpretation id="{AADA6BDA-F656-45B3-9D65-103941E507D3}" emma:medium="tactile" emma:mode="ink">
            <msink:context xmlns:msink="http://schemas.microsoft.com/ink/2010/main" type="paragraph" rotatedBoundingBox="16111,7982 21487,8259 21430,9367 16054,90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6B6524-5528-411F-A0F4-5F732FA89E6E}" emma:medium="tactile" emma:mode="ink">
              <msink:context xmlns:msink="http://schemas.microsoft.com/ink/2010/main" type="line" rotatedBoundingBox="16111,7982 21487,8259 21430,9367 16054,9090"/>
            </emma:interpretation>
          </emma:emma>
        </inkml:annotationXML>
        <inkml:traceGroup>
          <inkml:annotationXML>
            <emma:emma xmlns:emma="http://www.w3.org/2003/04/emma" version="1.0">
              <emma:interpretation id="{E7AD096B-9156-4D32-9B64-8BC3752017D6}" emma:medium="tactile" emma:mode="ink">
                <msink:context xmlns:msink="http://schemas.microsoft.com/ink/2010/main" type="inkWord" rotatedBoundingBox="16102,8153 16623,8179 16581,9010 16060,8983"/>
              </emma:interpretation>
              <emma:one-of disjunction-type="recognition" id="oneOf1">
                <emma:interpretation id="interp5" emma:lang="en-US" emma:confidence="0.5">
                  <emma:literal>E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[</emma:literal>
                </emma:interpretation>
                <emma:interpretation id="interp8" emma:lang="en-US" emma:confidence="0">
                  <emma:literal>€</emma:literal>
                </emma:interpretation>
                <emma:interpretation id="interp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4063.4753">15191 7518,'-25'26,"-1"-1,1-25,0 51,25-26,-26 1,1-1,25 0,-26 1,26-1,0 26,-25-26,25 1,0 25,0-26,0 0,0 26,0-25,0-1,25 0,-25 1,0-1,51-25,-51 26,26-26,-1 25,0-25,1 0,-1 0,1 0,-1 0,26 0,-26 0,1 0,-1 0,0-25,26 25,-25 0,-1-51,-25 25</inkml:trace>
          <inkml:trace contextRef="#ctx0" brushRef="#br0" timeOffset="4215.5301">15217 8026,'-26'0,"77"-25,0-1,-26 26,1-25,-1 25,0-51</inkml:trace>
          <inkml:trace contextRef="#ctx0" brushRef="#br0" timeOffset="4351.1687">15267 7544,'0'-51,"26"25,-52 103,128-179,-77 77,1 25,-1-26,26 26</inkml:trace>
        </inkml:traceGroup>
        <inkml:traceGroup>
          <inkml:annotationXML>
            <emma:emma xmlns:emma="http://www.w3.org/2003/04/emma" version="1.0">
              <emma:interpretation id="{534CA0C4-A8B1-466A-8DBB-9233E507CE95}" emma:medium="tactile" emma:mode="ink">
                <msink:context xmlns:msink="http://schemas.microsoft.com/ink/2010/main" type="inkWord" rotatedBoundingBox="17307,8043 21487,8259 21430,9367 17250,9152">
                  <msink:destinationLink direction="with" ref="{80E5EF06-7907-4B3C-8005-8D725553AA94}"/>
                  <msink:destinationLink direction="with" ref="{881370BB-BC36-4642-89F3-E25A2A322F69}"/>
                </msink:context>
              </emma:interpretation>
              <emma:one-of disjunction-type="recognition" id="oneOf2">
                <emma:interpretation id="interp10" emma:lang="en-US" emma:confidence="0.5">
                  <emma:literal>[ant].</emma:literal>
                </emma:interpretation>
                <emma:interpretation id="interp11" emma:lang="en-US" emma:confidence="0">
                  <emma:literal>[ant).</emma:literal>
                </emma:interpretation>
                <emma:interpretation id="interp12" emma:lang="en-US" emma:confidence="0">
                  <emma:literal>[ant),</emma:literal>
                </emma:interpretation>
                <emma:interpretation id="interp13" emma:lang="en-US" emma:confidence="0">
                  <emma:literal>[Gant).</emma:literal>
                </emma:interpretation>
                <emma:interpretation id="interp14" emma:lang="en-US" emma:confidence="0">
                  <emma:literal>[aunt).</emma:literal>
                </emma:interpretation>
              </emma:one-of>
            </emma:emma>
          </inkml:annotationXML>
          <inkml:trace contextRef="#ctx0" brushRef="#br0" timeOffset="4759.0776">16690 7417,'0'-26,"-26"26,-24 0,-1 0,25 0,-24 0,24 0,1 0,-1 0,1 0,0 0,-1 0,1 26,-1-26,1 0,25 25,-25-25,-1 25,26 1,0-1,0 1,0-1,0 0,0 1,26-1,-26 1,0 24,50-24,-50-1,26 1,-26 24,25-24,-25-1,0 26,0-26,26 1,-26-1,0 1,0 24,0-24,0-1,0 1,25-1,-25 0,25-25,1 26,-1-1,1-25,-1 0,0 26,26-26,-25 0,24 0,-24 25,25-25,-26 0,26 0,0 0,-26 0,26 0,-26 0,26-51,0 51</inkml:trace>
          <inkml:trace contextRef="#ctx0" brushRef="#br0" timeOffset="5478.4727">17630 7747,'0'0,"0"-26,0 1,0 0,0-1,0 1,-51-1,51 1,-26 0,1-26,-26 25,26 26,-1-25,1 25,0 0,-1 0,1 0,-1 0,1 25,0-25,-1 51,1-51,25 26,-26-1,26 0,-25 1,25-1,0 1,0-1,0 0,25-25,1 0,25 0,-1-25,-24 25,-1-25,1 25,-26-26,0 52,25 24,-25 1,0 0,25-51,-25 25,0 1,0-1,26 1,-26-1,25 0,1 1,-1-1,0-25,1 0,-1 0,1 0,-1 0,-25-25,0-1,25 77,-25-25,0 24,26 1,-26-25,25-1,-25 0,26 1,-26-1,25-25,-25 26,0-1,25 0,-25-50,0-26,-25 0,25 26,0 0,0-1,0 1,25-1,-25 1,51 0,0-1,-26 1,1-1,-1 26,26 0,-26-25,1 25,-1 0,1 0,-1 0,0 51,1 0,-1-51,-25 25,26 0,-26 1,25-26,-25 25,0 1,0-1,25-25</inkml:trace>
          <inkml:trace contextRef="#ctx0" brushRef="#br0" timeOffset="5655.9987">18493 8153,'0'0,"26"0,-1-25,0 25,1 0,-1 0,1 0,-1-26,26 26,-26 0,1 0,-1 0,0-25,1 25</inkml:trace>
          <inkml:trace contextRef="#ctx0" brushRef="#br0" timeOffset="5831.6544">18900 7975,'0'-25,"0"76,0-26,0 26,25-26,-25 1,0-1,51 26,-51-26,25 1,-25-1,0 1,26-26</inkml:trace>
          <inkml:trace contextRef="#ctx0" brushRef="#br0" timeOffset="6258.8702">19382 7569,'51'0,"0"-51,-26 51,1 0,-1-25,26 25,-26 0,1 0,-1 0,0-26,1 26,25-25,-26 25,-25 51,0 0,0-26,0 0,0 1,-25 25,25-26,0 26,0-26,0 26,0 0,0-26,0 26,0 0,0-26,0 26,0-26,0 26,0-25,0 24,0-24,0-1,0 1,-26-1,26 0,-25 1,25-1,-51 1,51-1,-25-25,-1 25,1-25,-1 26,1-26,0 25,-1-25,1 0,-1 0,1 0</inkml:trace>
          <inkml:trace contextRef="#ctx0" brushRef="#br0" timeOffset="6404.0991">20271 8458,'0'0,"26"0,-1 0,0 0,-25-25,-50-1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20.86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481139-8189-42D7-BCBE-113F0B8EF77C}" emma:medium="tactile" emma:mode="ink">
          <msink:context xmlns:msink="http://schemas.microsoft.com/ink/2010/main" type="inkDrawing" rotatedBoundingBox="2997,9879 11887,9948 11885,10214 2994,10146" semanticType="underline" shapeName="Other">
            <msink:sourceLink direction="with" ref="{5CB4FC58-E5FA-4CE0-8747-D5607172576B}"/>
            <msink:destinationLink direction="with" ref="{24AF9DC4-71A2-4355-AF45-E578E1686B3E}"/>
          </msink:context>
        </emma:interpretation>
      </emma:emma>
    </inkml:annotationXML>
    <inkml:trace contextRef="#ctx0" brushRef="#br0">25 25,'-25'-25,"76"25,0 0,-26 25,0-25,1 0,-1 26,26-26,-26 25,26-25,-25 26,24-26,1 25,25-25,-25 25,25-25,-25 26,25-26,-25 0,25 25,-25-25,25 0,1 0,-27 0,27 0,-27 0,27 0,50 0,-77 0,27 0,-27 0,1 0,25 0,-25 0,25 0,-25 0,0 0,0 0,76 0,-76 0,25 0,-25 0,25 0,-25 0,25 0,0 0,0 0,-25 0,25 0,0 0,-25 0,25 0,-25 0,25 0,-25 0,25 0,-25 0,0 0,25 0,-25 0,0 0,0 0,-1 0,27 0,-27 0,1 0,0 0,0 0,0 0,-1 0,1 0,0 0,0 0,0 0,76 0,-77 0,1 0,25 26,-25-26,25 0,-25 25,25-25,-25 25,25-25,-25 26,76-26,-76 0,0 0,25 0,-25 0,0 0,-1 0,1 0,0 0,0 0,0 0,-1 0,27-26,-27 26,-24 0,25 0,-26 0,26 0,-26 0,1 0,24-25,-24 25,25 0,25 0,-51 0,26 0,-26 0,26 0,0 0,-26 0,26 0,0-25,0 25,0 0,-26 0,26 0,0 0,-26 0,26 0,-26 0,1 0,24 0,-24 0,25 0,-26-26,0 26,1 0,25 0,-26 0,0 0,1 0,-1 0,1 0,-1 0,0 0,1 0,-1 0,1 0,-1 0,0 0,1 0,-1 0,1 0,-1 0,0 0,1 0,-1 0,1 0,24 0,-24 0,-1 0,1 0,-1 0,0 0,1 0,-1 0,1 0,-1 0,0 0,26 0,-25 0,-1 0,0 0,1 0,-1 0,1 0,-1 0,0 0,1 0,-1 0,26 0,-26 0,1 0,-1 0,1 0,-1 0,0 0,1-25,-1 25,1 0,-1 0,0 0,1-26,-1 26,1 0,-1 0,0 0,1 0,-1 0,1 0,-1 0,-50 0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25.72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28E1CF-C78F-4955-B165-170C034D2B55}" emma:medium="tactile" emma:mode="ink">
          <msink:context xmlns:msink="http://schemas.microsoft.com/ink/2010/main" type="writingRegion" rotatedBoundingBox="6189,11134 4903,12830 4157,12264 5443,10568"/>
        </emma:interpretation>
      </emma:emma>
    </inkml:annotationXML>
    <inkml:traceGroup>
      <inkml:annotationXML>
        <emma:emma xmlns:emma="http://www.w3.org/2003/04/emma" version="1.0">
          <emma:interpretation id="{3336D5F9-CCC5-4092-9430-0B6DFF7A6B87}" emma:medium="tactile" emma:mode="ink">
            <msink:context xmlns:msink="http://schemas.microsoft.com/ink/2010/main" type="paragraph" rotatedBoundingBox="6189,11134 4903,12830 4157,12264 5443,10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C80063-57DB-4B6D-A099-2DF1F2939931}" emma:medium="tactile" emma:mode="ink">
              <msink:context xmlns:msink="http://schemas.microsoft.com/ink/2010/main" type="line" rotatedBoundingBox="6189,11134 4903,12830 4157,12264 5443,10568"/>
            </emma:interpretation>
          </emma:emma>
        </inkml:annotationXML>
        <inkml:traceGroup>
          <inkml:annotationXML>
            <emma:emma xmlns:emma="http://www.w3.org/2003/04/emma" version="1.0">
              <emma:interpretation id="{A025B54E-0F40-44B2-9189-D16BCFB188D3}" emma:medium="tactile" emma:mode="ink">
                <msink:context xmlns:msink="http://schemas.microsoft.com/ink/2010/main" type="inkWord" rotatedBoundingBox="6189,11134 4903,12830 4157,12264 5443,10568"/>
              </emma:interpretation>
              <emma:one-of disjunction-type="recognition" id="oneOf0">
                <emma:interpretation id="interp0" emma:lang="en-US" emma:confidence="0.5">
                  <emma:literal>an</emma:literal>
                </emma:interpretation>
                <emma:interpretation id="interp1" emma:lang="en-US" emma:confidence="0">
                  <emma:literal>Fun</emma:literal>
                </emma:interpretation>
                <emma:interpretation id="interp2" emma:lang="en-US" emma:confidence="0">
                  <emma:literal>Fan</emma:literal>
                </emma:interpretation>
                <emma:interpretation id="interp3" emma:lang="en-US" emma:confidence="0">
                  <emma:literal>fun</emma:literal>
                </emma:interpretation>
                <emma:interpretation id="interp4" emma:lang="en-US" emma:confidence="0">
                  <emma:literal>fan</emma:literal>
                </emma:interpretation>
              </emma:one-of>
            </emma:emma>
          </inkml:annotationXML>
          <inkml:trace contextRef="#ctx0" brushRef="#br0">305 102,'0'-25,"0"-1,0 1,-26 25,26-26,-25 26,25 51,0 0,0-26,0 26,0-25,0 24,-26-24,26 25,-25-26,25 0,0 26,-25-25,-1-1,26 0,-51 26,26-25,0-26,25 25,-26-25,1 0</inkml:trace>
          <inkml:trace contextRef="#ctx0" brushRef="#br0" timeOffset="423.254">25 331,'0'0,"51"0,-26 0,26 0,-25 0,24-26,-24 26,25 0,-26 0,26-25,0 25,-26 0,0 0,1 0,-1 0,1 0</inkml:trace>
          <inkml:trace contextRef="#ctx0" brushRef="#br0" timeOffset="220.411">101 102,'0'-25,"26"25,-26 25,51-25,-26 51,0-26,1 1,-1 24,26-24,-26-1,1 26,-1-26,-25 1,26-1,-1 26,0-26,-25 1,0-1,0 1,-50-26</inkml:trace>
          <inkml:trace contextRef="#ctx0" brushRef="#br0" timeOffset="-320.214">-280 635,'0'-25,"0"0,26 25,-26-26,25 26,-25-25,-25 25,-26 51,0-26,26 0,-1-25,1 26,-26-1,26 1,-26-1,26 0,-26 1,25-1,-50 26,25-26,26 1,0-1,-1-25,1 26,-1-1,1-25,25 25,51-25,-26 0,26 0,-26 0,1 0,-1 26,1-26,24 25,-24-25,50 26,-51-1,1-25,-26 25,25 1,1-26,-26 25,0 1,0-1,0 0,0 1,-51-1,25 26,-24-26,24 1,1-1,-1 1,1-1,-26-25,26 25,-1 1,1-1,0 1,-1-1,1-25,25 25,-26-25,26 26,0-1,0 1,0-1,26 0,-1 1,26-26,-26 0,1 0,-1 25,1-25,-1 0,0 0,1 0,-1 0,1 0,-1 0,0 0,1 0,-1 0,1 0,-1 0,-25-25,25 25,1 0,-26-26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29.94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AF9DC4-71A2-4355-AF45-E578E1686B3E}" emma:medium="tactile" emma:mode="ink">
          <msink:context xmlns:msink="http://schemas.microsoft.com/ink/2010/main" type="inkDrawing" rotatedBoundingBox="10577,11789 11806,10940 11830,10974 10601,11823" semanticType="callout" shapeName="Other">
            <msink:sourceLink direction="with" ref="{FB481139-8189-42D7-BCBE-113F0B8EF77C}"/>
            <msink:sourceLink direction="with" ref="{A7633E28-6081-4737-9A08-0B9A05F35733}"/>
          </msink:context>
        </emma:interpretation>
      </emma:emma>
    </inkml:annotationXML>
    <inkml:trace contextRef="#ctx0" brushRef="#br0">25 863,'-25'0,"50"0,-25-25,25 0,1 25,-1-26,1 1,-1-1,0 26,26-25,-25 0,-1-1,26 1,-26-1,26 1,0 0,0-26,-1 25,1 1,0-26,0 26,0-26,-1 26,1-1,-25 1,24-1,-24 1,-1 0,1 25,-1-26,0 1,1-1,-1 26,-25-25,26 25,-26-25,25 25,-25-26,25 26,1-25,-26 50,-26 1,1-1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30.49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A1B17B-C2E9-4E3E-ACA0-3DA9F861125B}" emma:medium="tactile" emma:mode="ink">
          <msink:context xmlns:msink="http://schemas.microsoft.com/ink/2010/main" type="inkDrawing" rotatedBoundingBox="10645,11598 12132,12173 12082,12303 10594,11728" semanticType="callout" shapeName="Other">
            <msink:sourceLink direction="with" ref="{F962B605-2D85-4D9A-86C3-5E72DDFEEED1}"/>
            <msink:sourceLink direction="with" ref="{A7633E28-6081-4737-9A08-0B9A05F35733}"/>
          </msink:context>
        </emma:interpretation>
      </emma:emma>
    </inkml:annotationXML>
    <inkml:trace contextRef="#ctx0" brushRef="#br0">0 0,'26'0,"-26"26,25-26,-25 25,26-25,-26 25,25-25,0 26,1-1,-1-25,1 26,-1-26,0 25,52 26,-52-26,0-25,1 26,25-1,-26-25,0 25,26 1,0-26,-26 25,26-25,0 26,0-26,0 25,-1-25,1 25,0 1,0-26,0 25,-1-25,1 26,-25-26,24 25,-24-25,-1 25,26-25,-26 0,-25 26,26-26,-1 0,1 0,-26-26,-51 26,51-25,-26 25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31.76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B245C00-5967-4B20-9D61-7D97DCC3E889}" emma:medium="tactile" emma:mode="ink">
          <msink:context xmlns:msink="http://schemas.microsoft.com/ink/2010/main" type="inkDrawing" rotatedBoundingBox="10653,12283 11772,13680 11664,13766 10545,12370" semanticType="callout" shapeName="Other">
            <msink:sourceLink direction="with" ref="{A7633E28-6081-4737-9A08-0B9A05F35733}"/>
            <msink:sourceLink direction="with" ref="{1D381212-D89A-487E-AAE5-A5B0F4959C82}"/>
          </msink:context>
        </emma:interpretation>
      </emma:emma>
    </inkml:annotationXML>
    <inkml:trace contextRef="#ctx0" brushRef="#br0">0 0,'0'25,"0"1,26-1,-26 1,25-1,-25 0,26 1,-1-1,0 1,-25-1,26 0,-1 1,1-1,-1 1,0 24,1-24,-1 25,1-1,-1-24,0 25,1-1,-1-24,1 25,-1-1,0-24,1 25,-1-26,26 26,0 25,0-51,-26 1,0 25,26-26,-25 0,-1 1,26-1,-26 1,1-1,-1 0,0-25,1 26,-1-1,1 1,-1-1,-25-50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33.95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D0C724-6483-4D84-97A4-DC2E4ED38DF8}" emma:medium="tactile" emma:mode="ink">
          <msink:context xmlns:msink="http://schemas.microsoft.com/ink/2010/main" type="writingRegion" rotatedBoundingBox="12931,10355 15681,10786 15498,11951 12749,11520"/>
        </emma:interpretation>
      </emma:emma>
    </inkml:annotationXML>
    <inkml:traceGroup>
      <inkml:annotationXML>
        <emma:emma xmlns:emma="http://www.w3.org/2003/04/emma" version="1.0">
          <emma:interpretation id="{37D04288-E939-482F-BBED-5C593CA0A509}" emma:medium="tactile" emma:mode="ink">
            <msink:context xmlns:msink="http://schemas.microsoft.com/ink/2010/main" type="paragraph" rotatedBoundingBox="12931,10355 15681,10786 15498,11951 12749,115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424AA0-1202-4E89-BEA9-40E076495337}" emma:medium="tactile" emma:mode="ink">
              <msink:context xmlns:msink="http://schemas.microsoft.com/ink/2010/main" type="line" rotatedBoundingBox="12931,10355 15681,10786 15498,11951 12749,11520"/>
            </emma:interpretation>
          </emma:emma>
        </inkml:annotationXML>
        <inkml:traceGroup>
          <inkml:annotationXML>
            <emma:emma xmlns:emma="http://www.w3.org/2003/04/emma" version="1.0">
              <emma:interpretation id="{73B9DC0D-FE8C-4EFC-B602-F9482B4C50E9}" emma:medium="tactile" emma:mode="ink">
                <msink:context xmlns:msink="http://schemas.microsoft.com/ink/2010/main" type="inkWord" rotatedBoundingBox="12931,10355 15681,10786 15498,11951 12749,11520"/>
              </emma:interpretation>
              <emma:one-of disjunction-type="recognition" id="oneOf0">
                <emma:interpretation id="interp0" emma:lang="en-US" emma:confidence="0.5">
                  <emma:literal>Elan]</emma:literal>
                </emma:interpretation>
                <emma:interpretation id="interp1" emma:lang="en-US" emma:confidence="0">
                  <emma:literal>Etan]</emma:literal>
                </emma:interpretation>
                <emma:interpretation id="interp2" emma:lang="en-US" emma:confidence="0">
                  <emma:literal>Elan}</emma:literal>
                </emma:interpretation>
                <emma:interpretation id="interp3" emma:lang="en-US" emma:confidence="0">
                  <emma:literal>Ela]</emma:literal>
                </emma:interpretation>
                <emma:interpretation id="interp4" emma:lang="en-US" emma:confidence="0">
                  <emma:literal>Elcano]</emma:literal>
                </emma:interpretation>
              </emma:one-of>
            </emma:emma>
          </inkml:annotationXML>
          <inkml:trace contextRef="#ctx0" brushRef="#br0">34 76,'0'-26,"25"26,-25-25,0 0,26 25,-26 25,0 26,0-26,0 1,-51-1,51 26,0-26,0 26,0-26,0 26,0-25,0 24,-25-24,25 25,0-26,0 26,0-26,0 1,0-1,0 26,0-26,0 1,50-1,-50 0,26 1,-1-1,26 1,-26-26,1 0,-1 0,1 0,-1 0,0 0,1 0,-1 0,1 0,-1 0,-25-26,25 26,1-51</inkml:trace>
          <inkml:trace contextRef="#ctx0" brushRef="#br0" timeOffset="325.1275">85 177,'0'0,"0"-25,0 0,51-1,-1 26,-50-25,51 25</inkml:trace>
          <inkml:trace contextRef="#ctx0" brushRef="#br0" timeOffset="165.5542">59 584,'0'-26,"0"1,51 25,-51-25,26 25,-1-26,0 26,26-25,-25 25,-1-26</inkml:trace>
          <inkml:trace contextRef="#ctx0" brushRef="#br0" timeOffset="789.9861">948 152,'0'0,"0"-25,0-1,0 1,0-1,-25 26,0 0,-1 0,1 0,-1 0,1 0,0 26,-26-26,25 0,1 0,0 25,-1-25,1 0,-1 0,26 26,0-1,0 0,51 1,-51-1,26 1,-26 24,0-24,25-1,-25 26,0-26,0 26,0-25,0-1,0 51,0-50,0-1,25 0,-25 1,0-1,0 1,0-1,0 0,26 1,-1-1,-25 1,26-26,-1 25,0 0,1 1,-1-26,26 25,-26-25,1 26,50-26,-25 25,-26-25,26 0,-26 0,1 25,25-25,-26 0,0 0,1 0</inkml:trace>
          <inkml:trace contextRef="#ctx0" brushRef="#br0" timeOffset="1472.5916">1634 431,'0'0,"0"-25,0 0,0-1,26 1,-26-1,0 1,0 0,0-1,0 1,-51 25,25 0,1 0,0 0,-1 0,1 0,-1 0,1 25,0-25,-1 51,1-51,-51 102,50-52,26-24,0-1,51-25,-26 26,26-26,-25 0,-1 0,26 0,-26-51,1 51,-1 0,-25-26,25 26,1 0,-26-25,25 25,1 0,-26 51,0 0,0-26,0 26,0-26,0 26,0-26,0 1,0-1,0 1,0-1,0 0,25 1,-25-1,25-25,1 0,-1 0,1 0,-26-25,25-1,0 1,-25 0,26-1,-26 77,0 0,0-26,0 1,0-1,0 0,25 1,-25-1,26 1,-26-1,50-25,-50 25,26-25,-1 0,-25-25,26 25,-26-25,0-26,0 25,0 1,0 0,0-1,0-25,0 26,0 0,-26-1,26-25,0 26,-25 25,25-25,0-1,-51 1</inkml:trace>
          <inkml:trace contextRef="#ctx0" brushRef="#br0" timeOffset="1865.5786">2345 279,'0'0,"51"0,0 0,-26 0,1 0,25 0,-26 0,0 0,1 0,-1 0,1 0,-1 0,-25 25,0 1,0-1,-25 1,25-1,0 0,0 26,0-25,0 24,0 1,0 0,0 0,0 0,0-1,0 1,0-25,0 24,0 52,0-77,0 26,0-25,0-1,-51 26,51-26,-51 1,26-1,-26 0,25-25,-24 26,-1-1,0-25,0 26,0-26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32.99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E82364-DEEA-4C34-896A-E04DBD912030}" emma:medium="tactile" emma:mode="ink">
          <msink:context xmlns:msink="http://schemas.microsoft.com/ink/2010/main" type="inkDrawing" rotatedBoundingBox="10229,14376 11530,15359 11480,15425 10179,14442" semanticType="callout" shapeName="Other">
            <msink:sourceLink direction="with" ref="{0D558430-4899-4A7C-A1B5-9AEC78E55E1C}"/>
          </msink:context>
        </emma:interpretation>
      </emma:emma>
    </inkml:annotationXML>
    <inkml:trace contextRef="#ctx0" brushRef="#br0">0 0,'0'0,"0"26,25-26,-25 25,51 0,-26 26,1-51,-1 26,0-1,1-25,-1 25,1 1,-1-1,0 1,1-1,25 0,-26 1,0-26,1 25,25 1,-26-1,0 0,1 1,25-1,-26 1,0-1,1 0,-1 1,26-1,-26 1,1-1,-1 0,1 1,24-1,-24 1,-1-1,26 0,-26 1,1-1,-1-25,1 26,-1-26,0 25,1-25,-1 25,1-25,-1 0,-25 26,0-77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6:40.29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134728B-90CB-431D-B75E-2654FFF94503}" emma:medium="tactile" emma:mode="ink">
          <msink:context xmlns:msink="http://schemas.microsoft.com/ink/2010/main" type="writingRegion" rotatedBoundingBox="8358,9563 9304,9956 9133,10368 8187,9975">
            <msink:destinationLink direction="with" ref="{93299236-D094-48D5-B68F-CD5F521BCE66}"/>
          </msink:context>
        </emma:interpretation>
      </emma:emma>
    </inkml:annotationXML>
    <inkml:traceGroup>
      <inkml:annotationXML>
        <emma:emma xmlns:emma="http://www.w3.org/2003/04/emma" version="1.0">
          <emma:interpretation id="{7EB3D692-714D-414D-BA30-D8363CF342C3}" emma:medium="tactile" emma:mode="ink">
            <msink:context xmlns:msink="http://schemas.microsoft.com/ink/2010/main" type="paragraph" rotatedBoundingBox="8358,9563 9304,9956 9133,10368 8187,9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7BE6F7-34B3-483A-9641-4FDDA03865C1}" emma:medium="tactile" emma:mode="ink">
              <msink:context xmlns:msink="http://schemas.microsoft.com/ink/2010/main" type="line" rotatedBoundingBox="8358,9563 9304,9956 9133,10368 8187,9975"/>
            </emma:interpretation>
          </emma:emma>
        </inkml:annotationXML>
        <inkml:traceGroup>
          <inkml:annotationXML>
            <emma:emma xmlns:emma="http://www.w3.org/2003/04/emma" version="1.0">
              <emma:interpretation id="{B8E183E4-9996-4B26-9D98-A8110775D0CC}" emma:medium="tactile" emma:mode="ink">
                <msink:context xmlns:msink="http://schemas.microsoft.com/ink/2010/main" type="inkWord" rotatedBoundingBox="8358,9563 8899,9788 8728,10200 8187,9975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280 203,'0'-26,"0"1,0 0,0-1,0 1,-26-1,1 26,25-25,-26 25,1 0,0-25,-1 25,1 0,-1 50,1-24,25-1,-25-25,25 26,0-1,-26-25,26 25,0 1,0-1,0 1,0-1,0 0,26-25,-26 26,25-26,0 0,26 0,-25 0,-1 0,0-51,1 51,-26-25,25 25,-25-26,26 1,-26-1,25 1,-25 0,0 50,0 0,-25 26,25-25,0-1,0 0,-26 1,26-1,0 1,-25-1,25 0,0 1,0-1,0 1,25-26,1 0,24 0,-24 0,-1 0,1 0,-26-26,25 26,0 0,1 0,-26-25,25 25</inkml:trace>
        </inkml:traceGroup>
        <inkml:traceGroup>
          <inkml:annotationXML>
            <emma:emma xmlns:emma="http://www.w3.org/2003/04/emma" version="1.0">
              <emma:interpretation id="{A668F736-FDB7-4396-A9C6-362EE54748FB}" emma:medium="tactile" emma:mode="ink">
                <msink:context xmlns:msink="http://schemas.microsoft.com/ink/2010/main" type="inkWord" rotatedBoundingBox="9010,9875 9289,9991 9168,10283 8888,10167"/>
              </emma:interpretation>
              <emma:one-of disjunction-type="recognition" id="oneOf1">
                <emma:interpretation id="interp5" emma:lang="en-US" emma:confidence="0.5">
                  <emma:literal>,</emma:literal>
                </emma:interpretation>
                <emma:interpretation id="interp6" emma:lang="en-US" emma:confidence="0">
                  <emma:literal>B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3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873.9633">788 355,'0'0,"-26"0,1 26,25-1,-26-25,26 25,-25-25,25-25,0 0,25-1,1 26,-1 0,1-25,-1 25,0 0,1 0,-26 25,0 1,0-1,-26-25,26 25,-25-25,50 26,1-26,-26 25,25-25,1 0,-26 26,25-26,-25 25,0 0,-25 1,-26-26,25 25,1-25,0 0,-1 0,1 0,-1 0,26-25,0-1,26 26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37.64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051EEA-A32D-42EF-A9E1-16F3F8E66975}" emma:medium="tactile" emma:mode="ink">
          <msink:context xmlns:msink="http://schemas.microsoft.com/ink/2010/main" type="writingRegion" rotatedBoundingBox="13426,14550 24379,15208 24147,19083 13194,18426"/>
        </emma:interpretation>
      </emma:emma>
    </inkml:annotationXML>
    <inkml:traceGroup>
      <inkml:annotationXML>
        <emma:emma xmlns:emma="http://www.w3.org/2003/04/emma" version="1.0">
          <emma:interpretation id="{712B0729-04A3-46BC-9090-C00502ACF89F}" emma:medium="tactile" emma:mode="ink">
            <msink:context xmlns:msink="http://schemas.microsoft.com/ink/2010/main" type="paragraph" rotatedBoundingBox="14006,14585 24379,15208 24289,16721 13915,16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EE3F96-C654-4D44-9ED0-9B974C9D75E1}" emma:medium="tactile" emma:mode="ink">
              <msink:context xmlns:msink="http://schemas.microsoft.com/ink/2010/main" type="line" rotatedBoundingBox="14006,14585 24379,15208 24289,16721 13915,16099"/>
            </emma:interpretation>
          </emma:emma>
        </inkml:annotationXML>
        <inkml:traceGroup>
          <inkml:annotationXML>
            <emma:emma xmlns:emma="http://www.w3.org/2003/04/emma" version="1.0">
              <emma:interpretation id="{723A4D3E-3713-4188-9B09-0475C0337898}" emma:medium="tactile" emma:mode="ink">
                <msink:context xmlns:msink="http://schemas.microsoft.com/ink/2010/main" type="inkWord" rotatedBoundingBox="14001,14680 17039,14862 16977,15880 13940,15697"/>
              </emma:interpretation>
              <emma:one-of disjunction-type="recognition" id="oneOf0">
                <emma:interpretation id="interp0" emma:lang="en-US" emma:confidence="0.5">
                  <emma:literal>[an-i]</emma:literal>
                </emma:interpretation>
                <emma:interpretation id="interp1" emma:lang="en-US" emma:confidence="0">
                  <emma:literal>Can-i]</emma:literal>
                </emma:interpretation>
                <emma:interpretation id="interp2" emma:lang="en-US" emma:confidence="0">
                  <emma:literal>(an-i]</emma:literal>
                </emma:interpretation>
                <emma:interpretation id="interp3" emma:lang="en-US" emma:confidence="0.5">
                  <emma:literal>[an. D</emma:literal>
                </emma:interpretation>
                <emma:interpretation id="interp4" emma:lang="en-US" emma:confidence="0">
                  <emma:literal>{an-i]</emma:literal>
                </emma:interpretation>
              </emma:one-of>
            </emma:emma>
          </inkml:annotationXML>
          <inkml:trace contextRef="#ctx0" brushRef="#br0">1219-127,'25'0,"-25"-25,0-1,0 1,-25 25,0 0,-26 0,25 0,1 0,0 0,-1 0,1 25,-1-25,1 0,25 26,-25-26,25 25,-26-25,26 26,0-1,0 0,0 1,0-1,0 1,26-1,-26 0,0 1,0-1,25 1,-25 24,0-24,0 25,0-26,0 26,0-26,0 1,0 24,0-24,0-1,0 1,0-1,-25 0,25 1,0-1,0 1,25-26,-25 25,51-25,0 25,-26-25,0 0,1 0,25 0,-26 26,0-26,1 0,-1 0,1 0,-1 0,0 0,1-51</inkml:trace>
          <inkml:trace contextRef="#ctx0" brushRef="#br0" timeOffset="403.3959">1829 76,'0'0,"0"-25,-51 0,51-1,0 1,-26 25,26-26,-25 26,0-25,-1 25,1 0,-1 51,1-26,0-25,25 51,-26-26,26 1,-25-1,25 1,0-1,-26-25,26 25,0 1,51-26,0 0,-51-26,25 26,-25-25,51 25,-25-51,-1 51,-25-25,25 25,1 0,-1 0,-25 51,0-1,0-24,0 25,26-26,-26 0,0 26,0-25,0-1,0 0,25 1,-25-1,0 1,25-1,1 0,-1 1,1-26,-1 0,0 0</inkml:trace>
          <inkml:trace contextRef="#ctx0" brushRef="#br0" timeOffset="724.3789">2159 407,'0'25,"0"0,0 26,0-25,0-1,0 0,0 1,0-1,0 1,0-1,0 0,0 1,-26-1,-24-25,24 0,26-51,0 26,0 0,51 25,-51-26,25 26,-25-25,51-1,-25 26,-1-25,0 25,1 0,-1 0,1 0,-1 0,0 0,1 51,-1-51,-25 25,26-25,-26 51,25-26,-25 1,0-1</inkml:trace>
          <inkml:trace contextRef="#ctx0" brushRef="#br0" timeOffset="886.4174">2591 686,'25'0,"0"0,1 0,-1-25,1 25,-1 0,0 0,26 0,-25 0,-1-26,0 26,1 0,-1 0</inkml:trace>
          <inkml:trace contextRef="#ctx0" brushRef="#br0" timeOffset="1074.6841">3099 483,'25'0,"-25"25,0 1,25 24,-25-24,0-1,0 1,0-1,0 0,0 1,0-1,0 1,0-1,0 0,0 1,-25-26</inkml:trace>
          <inkml:trace contextRef="#ctx0" brushRef="#br0" timeOffset="1451.2263">3378 102,'0'0,"51"-26,0 1,-1 0,1 25,-25-26,24 26,-24-25,25 25,-26 0,0-26,1 26,-1 0,1 0,-1 0,-25 26,0-1,0 26,0-26,0 26,0-25,0-1,0 26,0-26,0 26,0 0,0-26,25 26,-25-26,0 26,0-25,0-1,0 26,0-26,0 1,0 24,0-24,-25-1,25 1,-51-1,26 0,-26 1,26-26,-26 25,25 1,-24-26,-1 25,0-25,0 0,-25 0</inkml:trace>
        </inkml:traceGroup>
        <inkml:traceGroup>
          <inkml:annotationXML>
            <emma:emma xmlns:emma="http://www.w3.org/2003/04/emma" version="1.0">
              <emma:interpretation id="{7CADD7D6-654D-4D93-BF32-E7396A03A61A}" emma:medium="tactile" emma:mode="ink">
                <msink:context xmlns:msink="http://schemas.microsoft.com/ink/2010/main" type="inkWord" rotatedBoundingBox="19013,14989 21359,15130 21313,15888 18968,15748"/>
              </emma:interpretation>
              <emma:one-of disjunction-type="recognition" id="oneOf1">
                <emma:interpretation id="interp5" emma:lang="en-US" emma:confidence="0.5">
                  <emma:literal>must</emma:literal>
                </emma:interpretation>
                <emma:interpretation id="interp6" emma:lang="en-US" emma:confidence="0">
                  <emma:literal>most</emma:literal>
                </emma:interpretation>
                <emma:interpretation id="interp7" emma:lang="en-US" emma:confidence="0">
                  <emma:literal>mist</emma:literal>
                </emma:interpretation>
                <emma:interpretation id="interp8" emma:lang="en-US" emma:confidence="0">
                  <emma:literal>met</emma:literal>
                </emma:interpretation>
                <emma:interpretation id="interp9" emma:lang="en-US" emma:confidence="0">
                  <emma:literal>mot</emma:literal>
                </emma:interpretation>
              </emma:one-of>
            </emma:emma>
          </inkml:annotationXML>
          <inkml:trace contextRef="#ctx0" brushRef="#br0" timeOffset="20387.4534">5918 432,'0'0,"0"-25,0-1,0 1,0-1,25 26,-25-25,26 25,-26 51,25-51,-25 51,26-26,-1 0,-25 1,25-1,-25 1,0-1,0 0,26 1,-26-1,0 1,0-1,0-76,0 26,0-1,0 1,0-26,25 26,-25-1,26 1,-26 0,50-1,-24 26,-1-25,1 25,-1 0,0 0,1 0,-26 51,25-51,1 50,-1-24,-25-1,0 1,25-1,-25 0,0 1,0-77,0 26,0-26,0 25,0 1,26 0,25-1,-26 1,0 25,1 0,-1 0,1 0,-1 0,0 51,1-1,-26-24,25-1,-25 1,0-1,0 0,0 26,0-25,0-1,0 0,-51-25</inkml:trace>
          <inkml:trace contextRef="#ctx0" brushRef="#br0" timeOffset="21198.304">6807 661,'0'-51,"25"51,-25-26,26 1,-26 0,25-1,1 1,-1 25,-25-26,25 26,1 0,-1 0,1 0,-1 51,-25-25,0-1,25 26,-25-26,0 1,0-1,0 0,26 1,-26-1,0 1,25-26,1 0,-26-51,25 51,0-26,1-24,-1 24,-25 1,26-1,-26 1,25 0,-25-1,0 1,25 25,-25 25,26 26,-26 0,25-26,-25 1,26-26,-1 25,0 0,1-25,-1 0,1 0,-1 0,0 0,1 0,-1-50,1 50,-1-51,-25 25,25 1,1 0,-1-1,-25 1,0-1,0 1,0 0,0-1,0 1,0-1,-25 26,25 26,0 25,0-26,0 0,0 26,0-25,51-1,-51 26,25-26,-25 1,25-1,-25 0,0 1,0-1,0 1,0-1,0 0,-50 1,50-1,-51 1,25-26,1 25,0-25,-1 0,1 0,-26 0,51-25,-25-26,25 0,0 26,0-26,50 25,-50-24,51 24,-51-25,51 1,-26-1,1 25,25-24,-26 24,0-25,1 26,-1 0,1-1,-26 1,25 25,-25-26,25 26,-25 51,26 0,-26-26,25 26,1-25,-26 24,25-24,0 25,-25-26,26 0,-1 1,-25-1,26 1,-26-1,25 0,-25 1,0-1,25-25,-25 26</inkml:trace>
          <inkml:trace contextRef="#ctx0" brushRef="#br0" timeOffset="21340.4405">7925 788,'0'0,"-26"0,1 0,-1 0,77-26,0 26,0-51,0 51,-1-25,1 0,0-1,0 1</inkml:trace>
        </inkml:traceGroup>
        <inkml:traceGroup>
          <inkml:annotationXML>
            <emma:emma xmlns:emma="http://www.w3.org/2003/04/emma" version="1.0">
              <emma:interpretation id="{39233A3B-9C56-488F-A0B5-5CED7BF0354F}" emma:medium="tactile" emma:mode="ink">
                <msink:context xmlns:msink="http://schemas.microsoft.com/ink/2010/main" type="inkWord" rotatedBoundingBox="21920,15060 22743,15109 22701,15821 21877,15771"/>
              </emma:interpretation>
              <emma:one-of disjunction-type="recognition" id="oneOf2">
                <emma:interpretation id="interp10" emma:lang="en-US" emma:confidence="0.5">
                  <emma:literal>be</emma:literal>
                </emma:interpretation>
                <emma:interpretation id="interp11" emma:lang="en-US" emma:confidence="0">
                  <emma:literal>by</emma:literal>
                </emma:interpretation>
                <emma:interpretation id="interp12" emma:lang="en-US" emma:confidence="0">
                  <emma:literal>b</emma:literal>
                </emma:interpretation>
                <emma:interpretation id="interp13" emma:lang="en-US" emma:confidence="0">
                  <emma:literal>bc</emma:literal>
                </emma:interpretation>
                <emma:interpretation id="interp14" emma:lang="en-US" emma:confidence="0">
                  <emma:literal>bye</emma:literal>
                </emma:interpretation>
              </emma:one-of>
            </emma:emma>
          </inkml:annotationXML>
          <inkml:trace contextRef="#ctx0" brushRef="#br0" timeOffset="21829.8894">8839 178,'0'0,"0"-25,25 25,-25 50,0-24,0 25,0-1,0 1,0 0,0 0,0 0,0-1,0 1,0 0,-50-26,50 26,0-25,0-1,0 0,0 1,0-77,25 26,26-26,-26 25,1 26,-1-50,0 50,1-26,-1 26,1 0,-1 0,-25 51,0-26,-51 1,26-1,-26 1,0-1,26-25</inkml:trace>
          <inkml:trace contextRef="#ctx0" brushRef="#br0" timeOffset="22095.1819">9271 635,'152'0,"-304"0,330 0,-153-25,26 25,-51-26,25 26,-25-25,26 25,-26-25,0-1,0 1,0-1,-51 26,25 0,-24 0,24 0,1 51,-1-51,1 26,0-1,25 0,0 1,-26-1,26 1,0-1,0 0,51 1,-51-1,76 1,-50-26,24 25,1-25,0 0,-26 0</inkml:trace>
        </inkml:traceGroup>
        <inkml:traceGroup>
          <inkml:annotationXML>
            <emma:emma xmlns:emma="http://www.w3.org/2003/04/emma" version="1.0">
              <emma:interpretation id="{C55939CC-85D2-46BA-8C5A-BE445B7E93B0}" emma:medium="tactile" emma:mode="ink">
                <msink:context xmlns:msink="http://schemas.microsoft.com/ink/2010/main" type="inkWord" rotatedBoundingBox="23253,15245 24373,15312 24289,16721 23169,16654"/>
              </emma:interpretation>
              <emma:one-of disjunction-type="recognition" id="oneOf3">
                <emma:interpretation id="interp15" emma:lang="en-US" emma:confidence="0.5">
                  <emma:literal>%</emma:literal>
                </emma:interpretation>
                <emma:interpretation id="interp16" emma:lang="en-US" emma:confidence="0">
                  <emma:literal>E</emma:literal>
                </emma:interpretation>
                <emma:interpretation id="interp17" emma:lang="en-US" emma:confidence="0">
                  <emma:literal>e</emma:literal>
                </emma:interpretation>
                <emma:interpretation id="interp18" emma:lang="en-US" emma:confidence="0">
                  <emma:literal>€</emma:literal>
                </emma:interpretation>
                <emma:interpretation id="interp19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23209.8741">10109 1397,'0'0,"0"26,51-26,0 0,-1 0,1-26,0 26,0-25,25 25,-25-26,0 26,25-25,-25 25,-1-25,-24 25,25-26,-26 26,0-25,1 25,-1 0,1 0,-1 0,-25-26</inkml:trace>
          <inkml:trace contextRef="#ctx0" brushRef="#br0" timeOffset="22813.8356">10922 381,'-51'0,"51"26,-25-26,25 50,-26-50,26 26,-25-1,25 1,-26-26,1 25,0 0,25 1,-26-1,1 1,-26-26,26 25,-1 0,-25 1,26-26,0 25,-26-25,25 0,1 0,0 26,-1-26,1 0,-1 0,26-51,0 25,51 1,-51 0,26-1,-26 1,76 25,-51 0,1-26,-1 26,0 0,1 0,-1 0,1 0,-26 26,25-26,0 51,1-26,-1 26,-25-26,26-25,-1 26,0-1,1-25,-26 25,25-25,1 0,-1 0,0 0,1 0,-1 0,1 0,-1 0,0-25,1 0,-1 25,-25-51,26 25,-26-24,0 24,0 1,0-1,0-24,0 24,0 1,-26-1,26 1,-25 25,25-25,-51 25,26 0,-1 0,1 0,-1 0,1 25,0 26,-1-51,1 25</inkml:trace>
          <inkml:trace contextRef="#ctx0" brushRef="#br0" timeOffset="23538.128">10261 1677,'0'25,"0"-50,-25 50,25 0,-25-25,25 26,50-26,-24 0,25 0,-1 0,-24 0,25 0,-1-26,1 26,0 0,0-25,25 25,-25-51,0 51,76-25,-102-1,26 1,0 25,-26-25,0 25,1 0,-26-26,25 26,-25-25,26 25,-26-26,0 1</inkml:trace>
        </inkml:traceGroup>
      </inkml:traceGroup>
    </inkml:traceGroup>
    <inkml:traceGroup>
      <inkml:annotationXML>
        <emma:emma xmlns:emma="http://www.w3.org/2003/04/emma" version="1.0">
          <emma:interpretation id="{0007999A-8E6C-42DF-A2E3-CAE9C358FCF2}" emma:medium="tactile" emma:mode="ink">
            <msink:context xmlns:msink="http://schemas.microsoft.com/ink/2010/main" type="paragraph" rotatedBoundingBox="13405,16253 16570,16676 16423,17771 13259,17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B4B3E9-B903-4B5B-A1BE-C4C0A3CA1BCB}" emma:medium="tactile" emma:mode="ink">
              <msink:context xmlns:msink="http://schemas.microsoft.com/ink/2010/main" type="line" rotatedBoundingBox="13405,16253 16570,16676 16423,17771 13259,17347"/>
            </emma:interpretation>
          </emma:emma>
        </inkml:annotationXML>
        <inkml:traceGroup>
          <inkml:annotationXML>
            <emma:emma xmlns:emma="http://www.w3.org/2003/04/emma" version="1.0">
              <emma:interpretation id="{4A1A9CE3-E6AE-44C2-9302-FF244EDFA3D1}" emma:medium="tactile" emma:mode="ink">
                <msink:context xmlns:msink="http://schemas.microsoft.com/ink/2010/main" type="inkWord" rotatedBoundingBox="13405,16253 16570,16676 16423,17771 13259,17347"/>
              </emma:interpretation>
              <emma:one-of disjunction-type="recognition" id="oneOf4">
                <emma:interpretation id="interp20" emma:lang="en-US" emma:confidence="0.5">
                  <emma:literal>Finite</emma:literal>
                </emma:interpretation>
                <emma:interpretation id="interp21" emma:lang="en-US" emma:confidence="0.5">
                  <emma:literal>Fin He</emma:literal>
                </emma:interpretation>
                <emma:interpretation id="interp22" emma:lang="en-US" emma:confidence="0">
                  <emma:literal>Fin H</emma:literal>
                </emma:interpretation>
                <emma:interpretation id="interp23" emma:lang="en-US" emma:confidence="0">
                  <emma:literal>Fin Ate</emma:literal>
                </emma:interpretation>
                <emma:interpretation id="interp24" emma:lang="en-US" emma:confidence="0">
                  <emma:literal>Fun He</emma:literal>
                </emma:interpretation>
              </emma:one-of>
            </emma:emma>
          </inkml:annotationXML>
          <inkml:trace contextRef="#ctx0" brushRef="#br0" timeOffset="2418.1542">406 1575,'0'0,"-25"0,25 51,0 0,0-1,0-24,0 25,0 25,0-25,0-1,0 1,0 0,0 0,0 0,-26-1,26-24,-25 25,25-26,-51 0,51 1,-25-1,-1-25,1 0,25 26,-25-26</inkml:trace>
          <inkml:trace contextRef="#ctx0" brushRef="#br0" timeOffset="2610.1527">406 1575,'26'-25,"-1"25,-25-26,25 26,1 0,-1-25,1 25,-1-26,26 26,-26-25,26 25,-26 0,1 0,25-25,-26 25,0 0,1 0,-1 0</inkml:trace>
          <inkml:trace contextRef="#ctx0" brushRef="#br0" timeOffset="2798.6508">432 1854,'0'0,"50"0,1 0,-25 26,-1-26,0 0,26 0,-25 0,24 0,-24 0,25 0,-1 0,-24 0,-1 0,1 25,-1-25,0 0,1 0</inkml:trace>
          <inkml:trace contextRef="#ctx0" brushRef="#br0" timeOffset="3018.0622">1168 1677,'0'0,"-25"25,25 26,0-26,0 1,0 24,0-24,0 25,25 25,-25-51,0 26,0-26,26 1,-26-1,0 1,0-1,0 0</inkml:trace>
          <inkml:trace contextRef="#ctx0" brushRef="#br0" timeOffset="3417.5123">1498 1854,'0'51,"0"-25,0-1,0 0,0 1,0 25,0-26,26 0,-26 1,0-1,0-50,0-1,0-24,0 24,51 1,-51-1,50 1,-24 0,-1 25,1-26,-1 26,0 0,1 0,-1 0,1 0,-1 51,0 0,1-51,-26 51,25-26,1 0,-26 1,0-1,0 1,0-1,0 0,0 1</inkml:trace>
          <inkml:trace contextRef="#ctx0" brushRef="#br0" timeOffset="3633.9325">2235 1931,'0'50,"-25"-24,25-1,0 1,0-1,0 0,0 1,0 25,0-26,50 0,-50 1,0-1,26 1,-1-1,-25 0,26-25,-26 26,0-1</inkml:trace>
          <inkml:trace contextRef="#ctx0" brushRef="#br0" timeOffset="4200.3696">2540 2337,'0'-25,"51"25,-26-26,26 26,-26-25,26 25,-26-26,26 26,0-25,-26 25,26 0,0-25,-26 25,26-26,-25 26,-1 0,0-25,1 25,-1 0,1 0,-1-26,0 1,-25 0,0-1,0 1,0-1,-25 26,0 0,-1 0,26 26,-25 25,25-1,0-24,0-1,0 1,51-1,-51 0,25 1,-25-1,51 1,-26-1,1 0,-1 1,0-26,-25 25</inkml:trace>
          <inkml:trace contextRef="#ctx0" brushRef="#br0" timeOffset="3863.3182">2616 1778,'0'-25,"0"76,0-1,25-24,-25 25,0-1,26 1,-26-25,25 24,-25 1,26-25,-26 24,25-24,-25 25,25-26,-25 0,0 26,0-25,0-1,0 0,-25 1</inkml:trace>
        </inkml:traceGroup>
      </inkml:traceGroup>
    </inkml:traceGroup>
    <inkml:traceGroup>
      <inkml:annotationXML>
        <emma:emma xmlns:emma="http://www.w3.org/2003/04/emma" version="1.0">
          <emma:interpretation id="{C958E01D-E96B-4C8F-941A-B2CCDDC3F1F5}" emma:medium="tactile" emma:mode="ink">
            <msink:context xmlns:msink="http://schemas.microsoft.com/ink/2010/main" type="paragraph" rotatedBoundingBox="13607,17864 14581,17957 14526,18530 13552,18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E8DB21-E4BB-445B-ACC9-328221990E99}" emma:medium="tactile" emma:mode="ink">
              <msink:context xmlns:msink="http://schemas.microsoft.com/ink/2010/main" type="line" rotatedBoundingBox="13607,17864 14581,17957 14526,18530 13552,18437"/>
            </emma:interpretation>
          </emma:emma>
        </inkml:annotationXML>
        <inkml:traceGroup>
          <inkml:annotationXML>
            <emma:emma xmlns:emma="http://www.w3.org/2003/04/emma" version="1.0">
              <emma:interpretation id="{DBB16500-3631-41FF-9B0D-EC4249201A88}" emma:medium="tactile" emma:mode="ink">
                <msink:context xmlns:msink="http://schemas.microsoft.com/ink/2010/main" type="inkWord" rotatedBoundingBox="13607,17864 14581,17957 14526,18530 13552,18437"/>
              </emma:interpretation>
              <emma:one-of disjunction-type="recognition" id="oneOf5">
                <emma:interpretation id="interp25" emma:lang="en-US" emma:confidence="0.5">
                  <emma:literal>=</emma:literal>
                </emma:interpretation>
                <emma:interpretation id="interp26" emma:lang="en-US" emma:confidence="0">
                  <emma:literal>I</emma:literal>
                </emma:interpretation>
                <emma:interpretation id="interp27" emma:lang="en-US" emma:confidence="0">
                  <emma:literal>X</emma:literal>
                </emma:interpretation>
                <emma:interpretation id="interp28" emma:lang="en-US" emma:confidence="0">
                  <emma:literal>_</emma:literal>
                </emma:interpretation>
                <emma:interpretation id="interp2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7508.261">508 3175,'0'0,"0"-25,25 25,1 0,-26-26,25 26,0 0,1 0,-1 0,1 0,-1 0,0 0,1 0,-1 0,1 0,-1 0,0 0,26 0,-25 0,24 0,-24 0,25 0,-1-25,-24 25,25 0,-26 0,0-25,26 25,-25 0,-1 0,0 0,1 0,-1 0,1 0,-1 0,0 0,-25-26</inkml:trace>
          <inkml:trace contextRef="#ctx0" brushRef="#br0" timeOffset="7950.0776">736 3531,'26'25,"-1"-25,1 0,-1 0,0 0,1 0,-1 0,1 0,-1 0,0 0,1-25,25 25,-26 0,0 0,1 0,-1-26,26 26,-26 0,1 0,-1 0,1 0,-1 0,-25-25,25 25,1 0,-26-25,-26-1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36.87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DEF06C1-DA17-48E1-9D49-26285A3222F7}" emma:medium="tactile" emma:mode="ink">
          <msink:context xmlns:msink="http://schemas.microsoft.com/ink/2010/main" type="writingRegion" rotatedBoundingBox="13057,15612 13418,12616 13912,12675 13550,15672"/>
        </emma:interpretation>
      </emma:emma>
    </inkml:annotationXML>
    <inkml:traceGroup>
      <inkml:annotationXML>
        <emma:emma xmlns:emma="http://www.w3.org/2003/04/emma" version="1.0">
          <emma:interpretation id="{F8638CB9-D01C-47E5-B363-F2285BADEEF8}" emma:medium="tactile" emma:mode="ink">
            <msink:context xmlns:msink="http://schemas.microsoft.com/ink/2010/main" type="paragraph" rotatedBoundingBox="13057,15612 13418,12616 13912,12675 13550,156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E52BE9-9B30-4FEC-983F-59ADBE899B94}" emma:medium="tactile" emma:mode="ink">
              <msink:context xmlns:msink="http://schemas.microsoft.com/ink/2010/main" type="line" rotatedBoundingBox="13057,15612 13418,12616 13912,12675 13550,15672"/>
            </emma:interpretation>
          </emma:emma>
        </inkml:annotationXML>
        <inkml:traceGroup>
          <inkml:annotationXML>
            <emma:emma xmlns:emma="http://www.w3.org/2003/04/emma" version="1.0">
              <emma:interpretation id="{E6794BEE-2348-46FF-992D-A1E7F991C9E4}" emma:medium="tactile" emma:mode="ink">
                <msink:context xmlns:msink="http://schemas.microsoft.com/ink/2010/main" type="inkWord" rotatedBoundingBox="13057,15612 13176,14622 13670,14681 13550,15672"/>
              </emma:interpretation>
              <emma:one-of disjunction-type="recognition" id="oneOf0">
                <emma:interpretation id="interp0" emma:lang="en-US" emma:confidence="0.5">
                  <emma:literal>an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An</emma:literal>
                </emma:interpretation>
                <emma:interpretation id="interp3" emma:lang="en-US" emma:confidence="0">
                  <emma:literal>am</emma:literal>
                </emma:interpretation>
                <emma:interpretation id="interp4" emma:lang="en-US" emma:confidence="0">
                  <emma:literal>ay</emma:literal>
                </emma:interpretation>
              </emma:one-of>
            </emma:emma>
          </inkml:annotationXML>
          <inkml:trace contextRef="#ctx0" brushRef="#br0">127 0,'0'26,"0"24,0 1,-26-25,26-1,0 0,0 1,-25-1,25 1,0 24,-25-24,25-1,0 1,-26-1,26 0,0 1,-25-1,25 1,0-1,0 0,0 1,51-1,-51 1,50-26,-50 25,26-25,-1 25,1-25,-1 0,0 0,1 26,-1-26,1 0,-1 0,0 0,1 0,-1 0,1-26,-1 26,-25-50,25 50,-25-26,0 1</inkml:trace>
          <inkml:trace contextRef="#ctx0" brushRef="#br0" timeOffset="180.4521">127 432,'0'0,"-26"0,1 0,76 0,-51-51,51 51,-26-25,26 25,-26-26,26 26,-26-25,1 25,-1-25,1 25,-26-26</inkml:trace>
          <inkml:trace contextRef="#ctx0" brushRef="#br0" timeOffset="320.3322">279 0,'0'0,"-25"-25,25-1,0 1,51 0,-51-1,50 1,-24 25,-1-26,26 1,-26 25,1 0,-1-25,1 25,-1 0</inkml:trace>
        </inkml:traceGroup>
        <inkml:traceGroup>
          <inkml:annotationXML>
            <emma:emma xmlns:emma="http://www.w3.org/2003/04/emma" version="1.0">
              <emma:interpretation id="{169D6749-2464-4CC1-B561-BADFA109CF0E}" emma:medium="tactile" emma:mode="ink">
                <msink:context xmlns:msink="http://schemas.microsoft.com/ink/2010/main" type="inkWord" rotatedBoundingBox="13397,13676 13414,13535 13529,13549 13513,13689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'</emma:literal>
                </emma:interpretation>
                <emma:interpretation id="interp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-628.3825">355-1371,'0'0,"0"25,-25-25,25 25,0 1,51-1,-26-25,-25 26,26-26,-26 25</inkml:trace>
        </inkml:traceGroup>
        <inkml:traceGroup>
          <inkml:annotationXML>
            <emma:emma xmlns:emma="http://www.w3.org/2003/04/emma" version="1.0">
              <emma:interpretation id="{F962B605-2D85-4D9A-86C3-5E72DDFEEED1}" emma:medium="tactile" emma:mode="ink">
                <msink:context xmlns:msink="http://schemas.microsoft.com/ink/2010/main" type="inkWord" rotatedBoundingBox="13634,12698 13640,12643 13690,12648 13683,12704">
                  <msink:destinationLink direction="with" ref="{6FA1B17B-C2E9-4E3E-ACA0-3DA9F861125B}"/>
                  <msink:destinationLink direction="with" ref="{F890EB73-52FF-4452-A03D-33AFE09EC973}"/>
                </msink:context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7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`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-800.3807">559-2210,'0'0,"0"-25,0 0,25 25,0 0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27.38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8AF11A-B845-48D1-A4C3-5AFCD88E207E}" emma:medium="tactile" emma:mode="ink">
          <msink:context xmlns:msink="http://schemas.microsoft.com/ink/2010/main" type="writingRegion" rotatedBoundingBox="6493,11768 9696,11699 9711,12391 6508,12460"/>
        </emma:interpretation>
      </emma:emma>
    </inkml:annotationXML>
    <inkml:traceGroup>
      <inkml:annotationXML>
        <emma:emma xmlns:emma="http://www.w3.org/2003/04/emma" version="1.0">
          <emma:interpretation id="{073D7E44-273D-47FE-B617-60FEBA9B8DB8}" emma:medium="tactile" emma:mode="ink">
            <msink:context xmlns:msink="http://schemas.microsoft.com/ink/2010/main" type="paragraph" rotatedBoundingBox="6493,11768 9696,11699 9711,12391 6508,12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D60A15-246E-4594-9F32-EB806FC3BF4F}" emma:medium="tactile" emma:mode="ink">
              <msink:context xmlns:msink="http://schemas.microsoft.com/ink/2010/main" type="line" rotatedBoundingBox="6493,11768 9696,11699 9711,12391 6508,12460"/>
            </emma:interpretation>
          </emma:emma>
        </inkml:annotationXML>
        <inkml:traceGroup>
          <inkml:annotationXML>
            <emma:emma xmlns:emma="http://www.w3.org/2003/04/emma" version="1.0">
              <emma:interpretation id="{8127F406-30AD-4A99-850D-138B44C4AD58}" emma:medium="tactile" emma:mode="ink">
                <msink:context xmlns:msink="http://schemas.microsoft.com/ink/2010/main" type="inkWord" rotatedBoundingBox="6502,12141 6983,12130 6985,12191 6503,12201"/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3403 3836,'26'0,"24"0,1 0,-51 25,26-25,-1 0,26 25,-26-25,1 0,-1 0,51 0,-50 0,50 0</inkml:trace>
        </inkml:traceGroup>
        <inkml:traceGroup>
          <inkml:annotationXML>
            <emma:emma xmlns:emma="http://www.w3.org/2003/04/emma" version="1.0">
              <emma:interpretation id="{A7633E28-6081-4737-9A08-0B9A05F35733}" emma:medium="tactile" emma:mode="ink">
                <msink:context xmlns:msink="http://schemas.microsoft.com/ink/2010/main" type="inkWord" rotatedBoundingBox="7889,11738 9696,11699 9711,12391 7904,12430">
                  <msink:destinationLink direction="with" ref="{24AF9DC4-71A2-4355-AF45-E578E1686B3E}"/>
                  <msink:destinationLink direction="with" ref="{6FA1B17B-C2E9-4E3E-ACA0-3DA9F861125B}"/>
                  <msink:destinationLink direction="with" ref="{5B245C00-5967-4B20-9D61-7D97DCC3E889}"/>
                  <msink:destinationLink direction="with" ref="{F890EB73-52FF-4452-A03D-33AFE09EC973}"/>
                  <msink:destinationLink direction="with" ref="{BCD9A7A2-934A-485F-B946-9D8843273688}"/>
                  <msink:destinationLink direction="with" ref="{8718764A-4975-4F2B-9E70-D9BF8214DCC5}"/>
                </msink:context>
              </emma:interpretation>
              <emma:one-of disjunction-type="recognition" id="oneOf1">
                <emma:interpretation id="interp5" emma:lang="en-US" emma:confidence="0.5">
                  <emma:literal>CD</emma:literal>
                </emma:interpretation>
                <emma:interpretation id="interp6" emma:lang="en-US" emma:confidence="0">
                  <emma:literal>(D</emma:literal>
                </emma:interpretation>
                <emma:interpretation id="interp7" emma:lang="en-US" emma:confidence="0">
                  <emma:literal>Can</emma:literal>
                </emma:interpretation>
                <emma:interpretation id="interp8" emma:lang="en-US" emma:confidence="0">
                  <emma:literal>(Do</emma:literal>
                </emma:interpretation>
                <emma:interpretation id="interp9" emma:lang="en-US" emma:confidence="0">
                  <emma:literal>(20</emma:literal>
                </emma:interpretation>
              </emma:one-of>
            </emma:emma>
          </inkml:annotationXML>
          <inkml:trace contextRef="#ctx0" brushRef="#br0" timeOffset="450.8912">5156 3455,'-26'0,"26"-26,-25 26,0 0,-1 0,1 0,-1 0,1 26,0-26,25 25,-26-25,1 25,-1 1,26-1,-25-25,25 51,-25-51,25 25,0 1,-26-26,26 25,0 1,0-1,0 0,0 1,0-1,0 1,0-1,51 0,-51 1,0-1,25 1,-25-1,51-25,-25 25,-1 1,0-1,1-25,-1 26,1-26,-1 25,0-25,26 0,-25 0,-1 0,0 0,1 0,-1-25</inkml:trace>
          <inkml:trace contextRef="#ctx0" brushRef="#br0" timeOffset="1267.0788">6197 3455,'26'0,"-26"-26,-51 26,51 51,0-26,0 1,0-1,-26 1,26-1,-50 51,50-50,-26-1,1 0,-1 1,26-1,-25 1,0-1,-1 0,1 1,-1-1,1-25,0 26,-1-1,1-25,-1 0,1 25,0-25,-1 0,1 0,-1 0,1-25,25 0,-25 25,25-51,0 25,0 1,0 0,0-1,0 1,0-1,0 1,50 0,-50-1,26 26,-26-25,51 25,-26 0,0 0,1 0,-1 0,1 0,-1 0,0 25,1-25,-1 0,1 26,-1-1,0-25,-25 51,26-51,-26 25,25-25,1 26,-1-1,-25 0,25-25,1 26,-26-1,25-25,1 26,-26-1,25-25,-25 25,25-25,1 0,-26 26,25-26,1 0,-1 0,0 0,1 0,-1 0,1-26,-1 26,0-50,1 50,-26-26,25 26,-25-25,26 25,-26-26,0 1,0 0,0-1,0 1,0-1,0 1,0 0,-26-1,26 1,-25 25,25-26,-26 26,1 0,25-25,-25 25,-1 0,26-25,-25 25,-1 0,1 0,0-26,-1 26,1 0,-1 0,1 0,0 0,-1 0,1 0,-1 26,1-26,25 25,-25-25,-1 0,1 0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31.11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90EB73-52FF-4452-A03D-33AFE09EC973}" emma:medium="tactile" emma:mode="ink">
          <msink:context xmlns:msink="http://schemas.microsoft.com/ink/2010/main" type="inkDrawing" rotatedBoundingBox="10405,11831 11969,12765 11937,12818 10374,11884" semanticType="callout" shapeName="Other">
            <msink:sourceLink direction="with" ref="{F962B605-2D85-4D9A-86C3-5E72DDFEEED1}"/>
            <msink:sourceLink direction="with" ref="{A7633E28-6081-4737-9A08-0B9A05F35733}"/>
          </msink:context>
        </emma:interpretation>
      </emma:emma>
    </inkml:annotationXML>
    <inkml:trace contextRef="#ctx0" brushRef="#br0">7289 3556,'26'0,"-26"-25,51 76,-26-26,26 0,-26 1,1-1,-1 1,0-1,26 0,-25-25,24 26,-24-1,25 1,-26-1,26 0,-26 1,1-1,24 1,-24-26,25 25,-26 0,26 1,-26-1,26 1,0-1,-26 0,26 1,0-1,-26-25,26 26,-26-1,26 0,-25 1,-1-1,26 1,-26-1,1-25,-1 25,0-25,1 26,-1-26,1 25,-1-25,0 0,1 26,-1-26,-50-26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43.93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D9A7A2-934A-485F-B946-9D8843273688}" emma:medium="tactile" emma:mode="ink">
          <msink:context xmlns:msink="http://schemas.microsoft.com/ink/2010/main" type="inkDrawing" rotatedBoundingBox="7975,13055 8876,12644 8896,12688 7995,13099" semanticType="callout" shapeName="Other">
            <msink:sourceLink direction="with" ref="{A7633E28-6081-4737-9A08-0B9A05F35733}"/>
          </msink:context>
        </emma:interpretation>
      </emma:emma>
    </inkml:annotationXML>
    <inkml:trace contextRef="#ctx0" brushRef="#br0">0 383,'26'0,"25"0,-1-25,-24 25,-1-26,26 26,-26-25,26-1,-25 1,24 25,-24-25,25-1,-1 1,-24 25,25-26,-26 1,26 0,-26 25,1-26,-1 26,0-25,1 25,-1 0,1-26,-1 26,0-25,1 25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43.45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18764A-4975-4F2B-9E70-D9BF8214DCC5}" emma:medium="tactile" emma:mode="ink">
          <msink:context xmlns:msink="http://schemas.microsoft.com/ink/2010/main" type="inkDrawing" rotatedBoundingBox="7991,12842 9086,12546 9097,12587 8002,12883" semanticType="callout" shapeName="Other">
            <msink:sourceLink direction="with" ref="{A7633E28-6081-4737-9A08-0B9A05F35733}"/>
          </msink:context>
        </emma:interpretation>
      </emma:emma>
    </inkml:annotationXML>
    <inkml:trace contextRef="#ctx0" brushRef="#br0">25 305,'-25'0,"25"-25,51 25,-51-26,25 26,0 0,1 0,-1 0,1 0,-1-25,0 25,1 0,-1 0,1-25,24 25,1-26,0 1,0 25,0-26,-1 26,27-25,-27 0,1 25,0-26,0 26,0-25,-1 25,-24 0,-1 0,1-26,-1 26,-50 0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32.23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497FEE-19D1-49C8-9E4F-BA8CE42938A3}" emma:medium="tactile" emma:mode="ink">
          <msink:context xmlns:msink="http://schemas.microsoft.com/ink/2010/main" type="writingRegion" rotatedBoundingBox="10883,13636 10906,14577 10791,14580 10769,13639"/>
        </emma:interpretation>
      </emma:emma>
    </inkml:annotationXML>
    <inkml:traceGroup>
      <inkml:annotationXML>
        <emma:emma xmlns:emma="http://www.w3.org/2003/04/emma" version="1.0">
          <emma:interpretation id="{E22D7BA5-15A7-465A-B068-1EB419DB9E64}" emma:medium="tactile" emma:mode="ink">
            <msink:context xmlns:msink="http://schemas.microsoft.com/ink/2010/main" type="paragraph" rotatedBoundingBox="10883,13636 10906,14577 10791,14580 10769,13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1DB8EA-8272-41A2-8F45-8109FFE4779A}" emma:medium="tactile" emma:mode="ink">
              <msink:context xmlns:msink="http://schemas.microsoft.com/ink/2010/main" type="line" rotatedBoundingBox="10883,13636 10906,14577 10791,14580 10769,13639"/>
            </emma:interpretation>
          </emma:emma>
        </inkml:annotationXML>
        <inkml:traceGroup>
          <inkml:annotationXML>
            <emma:emma xmlns:emma="http://www.w3.org/2003/04/emma" version="1.0">
              <emma:interpretation id="{0D558430-4899-4A7C-A1B5-9AEC78E55E1C}" emma:medium="tactile" emma:mode="ink">
                <msink:context xmlns:msink="http://schemas.microsoft.com/ink/2010/main" type="inkWord" rotatedBoundingBox="10769,13639 10871,13639 10871,13654 10769,13654">
                  <msink:destinationLink direction="with" ref="{8BE82364-DEEA-4C34-896A-E04DBD912030}"/>
                </msink:context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\</emma:literal>
                </emma:interpretation>
                <emma:interpretation id="interp2" emma:lang="en-US" emma:confidence="0">
                  <emma:literal>$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/</emma:literal>
                </emma:interpretation>
              </emma:one-of>
            </emma:emma>
          </inkml:annotationXML>
          <inkml:trace contextRef="#ctx0" brushRef="#br0">7670 5334,'0'0,"26"0,-1 0,1 0,-1 0</inkml:trace>
        </inkml:traceGroup>
        <inkml:traceGroup>
          <inkml:annotationXML>
            <emma:emma xmlns:emma="http://www.w3.org/2003/04/emma" version="1.0">
              <emma:interpretation id="{1D381212-D89A-487E-AAE5-A5B0F4959C82}" emma:medium="tactile" emma:mode="ink">
                <msink:context xmlns:msink="http://schemas.microsoft.com/ink/2010/main" type="inkWord" rotatedBoundingBox="10845,14300 10888,14144 10911,14151 10869,14306">
                  <msink:destinationLink direction="with" ref="{5B245C00-5967-4B20-9D61-7D97DCC3E889}"/>
                </msink:context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`</emma:literal>
                </emma:interpretation>
                <emma:interpretation id="interp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135.9125">7797 5842,'0'0,"0"26,0-1,-25 0,25 1,0-1,0 1,-25-26</inkml:trace>
        </inkml:traceGroup>
        <inkml:traceGroup>
          <inkml:annotationXML>
            <emma:emma xmlns:emma="http://www.w3.org/2003/04/emma" version="1.0">
              <emma:interpretation id="{D4BBE940-99AF-49AF-8DB7-56BC87B11C87}" emma:medium="tactile" emma:mode="ink">
                <msink:context xmlns:msink="http://schemas.microsoft.com/ink/2010/main" type="inkWord" rotatedBoundingBox="10825,14475 10852,14577 10827,14583 10801,14481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r</emma:literal>
                </emma:interpretation>
                <emma:interpretation id="interp14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242.5324">7721 6172,'0'51,"0"-25,26-26,-26 25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48.72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AD83AAF-4952-4628-B7B0-AEBDD4E820D9}" emma:medium="tactile" emma:mode="ink">
          <msink:context xmlns:msink="http://schemas.microsoft.com/ink/2010/main" type="writingRegion" rotatedBoundingBox="16815,11810 18034,11810 18034,14401 16815,14401"/>
        </emma:interpretation>
      </emma:emma>
    </inkml:annotationXML>
    <inkml:traceGroup>
      <inkml:annotationXML>
        <emma:emma xmlns:emma="http://www.w3.org/2003/04/emma" version="1.0">
          <emma:interpretation id="{36B651DE-1A99-46E7-966E-E04DFCDCECA0}" emma:medium="tactile" emma:mode="ink">
            <msink:context xmlns:msink="http://schemas.microsoft.com/ink/2010/main" type="paragraph" rotatedBoundingBox="16815,11810 18034,11810 18034,14401 16815,14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042383-76D8-4A7B-B835-3C9C77E05420}" emma:medium="tactile" emma:mode="ink">
              <msink:context xmlns:msink="http://schemas.microsoft.com/ink/2010/main" type="line" rotatedBoundingBox="16815,11810 18034,11810 18034,14401 16815,14401"/>
            </emma:interpretation>
          </emma:emma>
        </inkml:annotationXML>
        <inkml:traceGroup>
          <inkml:annotationXML>
            <emma:emma xmlns:emma="http://www.w3.org/2003/04/emma" version="1.0">
              <emma:interpretation id="{89201BB6-5254-4351-AB06-E8ED3D9C71F3}" emma:medium="tactile" emma:mode="ink">
                <msink:context xmlns:msink="http://schemas.microsoft.com/ink/2010/main" type="inkWord" rotatedBoundingBox="16815,11810 18034,11810 18034,14401 16815,14401"/>
              </emma:interpretation>
              <emma:one-of disjunction-type="recognition" id="oneOf0">
                <emma:interpretation id="interp0" emma:lang="en-US" emma:confidence="0.5">
                  <emma:literal>}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\</emma:literal>
                </emma:interpretation>
              </emma:one-of>
            </emma:emma>
          </inkml:annotationXML>
          <inkml:trace contextRef="#ctx0" brushRef="#br0">25 56,'-25'0,"25"-25,50 25,-24-26,-1 26,26 0,-26 0,1 0,-1 0,1 0,-1 0,0 26,1-26,-1 25,1-25,-1 51,0-51,1 25,-1 1,-25-1,26 1,-1-1,-25 0,25 1,-25-1,26 1,-26-1,0 0,0 1,0-1,0 1,0-1,0 0,0 1,0-1,0 1,0-1,0 0,0 1,0 25,0-26,0 0,0 1,0 25,0-26,25 26,-25-26,0 26,26-26,-26 1,25-1,0 26,1-26,-26 1,25-1,1 1,-26-1,25 0,0-25,-25 26,26-1,-1-25,1 0,-1 0,0 0,1 0,-1 0,1-25,-1 25,0-26,1 26,-26-25,25 25,-25-25,-25 25,-1 0,26 50,-25-24,25 25,0-26,0 0,0 1,0-1,0 1,0-1,0 0,0 1,0-1,25 1,-25-1,0 0,0 1,26-1,-26 1,25-1,-25 0,0 1,0-1,26 1,-26 24,25-24,-25-1,0 1,0-1,25 26,-25 0,0-26,26 0,-26 1,0-1,0 1,0-1,0 0,0 1,0-1,0 1,0-1,0 0,-26 1,26-1,-25-25,25 26,-25-26,-1 25,1 0,-1-25,26 26,-25-26,0 0,25 25,-26-25,26-51,0 1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3:49.76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52DDE6-1F54-4B2E-92B3-66B9CD8740E2}" emma:medium="tactile" emma:mode="ink">
          <msink:context xmlns:msink="http://schemas.microsoft.com/ink/2010/main" type="writingRegion" rotatedBoundingBox="18843,11339 23692,11773 23447,14509 18599,14075"/>
        </emma:interpretation>
      </emma:emma>
    </inkml:annotationXML>
    <inkml:traceGroup>
      <inkml:annotationXML>
        <emma:emma xmlns:emma="http://www.w3.org/2003/04/emma" version="1.0">
          <emma:interpretation id="{291ED609-5080-4966-BF6A-FE34FC53CB53}" emma:medium="tactile" emma:mode="ink">
            <msink:context xmlns:msink="http://schemas.microsoft.com/ink/2010/main" type="paragraph" rotatedBoundingBox="18843,11339 22387,11656 22266,13014 18722,126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965D91-03C6-49F3-B50D-F2229C8326FA}" emma:medium="tactile" emma:mode="ink">
              <msink:context xmlns:msink="http://schemas.microsoft.com/ink/2010/main" type="line" rotatedBoundingBox="18843,11339 22387,11656 22266,13014 18722,12697"/>
            </emma:interpretation>
          </emma:emma>
        </inkml:annotationXML>
        <inkml:traceGroup>
          <inkml:annotationXML>
            <emma:emma xmlns:emma="http://www.w3.org/2003/04/emma" version="1.0">
              <emma:interpretation id="{64C982D6-F043-42EE-B0CC-34756E4F9228}" emma:medium="tactile" emma:mode="ink">
                <msink:context xmlns:msink="http://schemas.microsoft.com/ink/2010/main" type="inkWord" rotatedBoundingBox="18839,11387 21215,11600 21131,12540 18755,12327"/>
              </emma:interpretation>
              <emma:one-of disjunction-type="recognition" id="oneOf0">
                <emma:interpretation id="interp0" emma:lang="en-US" emma:confidence="0.5">
                  <emma:literal>Some</emma:literal>
                </emma:interpretation>
                <emma:interpretation id="interp1" emma:lang="en-US" emma:confidence="0">
                  <emma:literal>some</emma:literal>
                </emma:interpretation>
                <emma:interpretation id="interp2" emma:lang="en-US" emma:confidence="0">
                  <emma:literal>Somme</emma:literal>
                </emma:interpretation>
                <emma:interpretation id="interp3" emma:lang="en-US" emma:confidence="0">
                  <emma:literal>Sone</emma:literal>
                </emma:interpretation>
                <emma:interpretation id="interp4" emma:lang="en-US" emma:confidence="0">
                  <emma:literal>Sommer</emma:literal>
                </emma:interpretation>
              </emma:one-of>
            </emma:emma>
          </inkml:annotationXML>
          <inkml:trace contextRef="#ctx0" brushRef="#br0">460 204,'-102'-152,"204"304,-255-304,128 126,-1 26,26-25,-25 25,0 0,-1 0,26 51,0-26,0 26,0-26,0 1,0-1,0 1,51 24,-51-24,25 25,-25-26,51 26,-25-26,-1 26,0 0,1-26,-1 1,1 24,-1-24,0-1,-25 1,0-1,0 0,0 1,0-1,-50 1,50-1,-51-25,25 0,1 25,-26-25,26 0,-26 0,26 0,-26 0,25 0,-24 0,24-25,1 25,25-51,-26 51,26-25,0-1,0 1,51 0</inkml:trace>
          <inkml:trace contextRef="#ctx0" brushRef="#br0" timeOffset="342.4884">866 382,'0'0,"0"-25,-51 25,26 0,-1 0,26 50,-25-50,25 51,-25-25,25 24,0 1,0 0,0 0,0-26,0 26,25 0,-25-26,0 1,51 24,-51-24,25-26,-25 25,26-25,-1 26,0-26,1 0,-26-51,25 51,-25-26,0-24,0 24,0 1,0-1,0 1,0 0,-25-1,25 1,-26-1,26 1,-50 0,24-1,1 1,-1 25,1 0</inkml:trace>
          <inkml:trace contextRef="#ctx0" brushRef="#br0" timeOffset="846.5809">1196 534,'0'26,"0"-1,0 1,0-1,0 0,0 1,0-1,0 1,0-1,0 26,26-26,-26 1,0-1,25 0,-25 1,0-1,25-25,-50 0,25-25,-51-1,51-24,0 24,0 1,0-1,51 1,-51 0,51 25,-51-26,51 26,-26 0,0 0,1 0,-1 0,1 0,-26 51,25-51,0 25,1-25,-26 51,25-51,-25 26,26-26,-26 50,0-24,0-1,0-76,0 26,0-26,0 26,50-1,-50 1,26 0,-1 25,1-26,-1 26,0 0,1 0,-1 26,1 24,-26-24,0-1,25 26,-25-26,0 1,0-1,0 1,0-1,0 0,0 1,0-1</inkml:trace>
          <inkml:trace contextRef="#ctx0" brushRef="#br0" timeOffset="1138.5106">2085 992,'0'0,"0"-26,26 26,-26-25,25 25,0-26,1 1,-1 0,1-1,-26 1,25-1,0 1,-25 0,0-1,0 1,-50 25,-1 0,25 0,1 0,0 25,-26-25,25 51,1-26,0 1,-1 25,26-26,0 51,0-50,0-1,51 0,-26 1,26-1,-25-25,24 26,1-26,25 0,-50 0,25 0</inkml:trace>
        </inkml:traceGroup>
        <inkml:traceGroup>
          <inkml:annotationXML>
            <emma:emma xmlns:emma="http://www.w3.org/2003/04/emma" version="1.0">
              <emma:interpretation id="{84D7EF4B-17C3-4A94-87DD-73273A7463C7}" emma:medium="tactile" emma:mode="ink">
                <msink:context xmlns:msink="http://schemas.microsoft.com/ink/2010/main" type="inkWord" rotatedBoundingBox="21965,11618 22387,11656 22266,13014 21844,12976"/>
              </emma:interpretation>
              <emma:one-of disjunction-type="recognition" id="oneOf1">
                <emma:interpretation id="interp5" emma:lang="en-US" emma:confidence="0.5">
                  <emma:literal>q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8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4340.7712">3279 484,'0'-26,"0"1,25 25,1-26,-26 1,25 25,-25-25,26 25,-26-26,0 1,0-1,0 1,-26 0,1 25,-1 0,26 25,-25-25,25 51,-25-26,-1 1,26 24,-25-24,25-1,-26 26,26-26,0 1,0-1,0 1,0-1,0 0,26-25,-26 26,25-26,26 0,0 0,-26 0,1-51,-1 51,0-25,1 25,-1-51,1 51,-1-26,0-24,-25 100,-50-24,50-1,-26 26,26 0,-25 0,25 25,-26-25,26 25,-25 51,0-51,25-25,-26 25,26-25,0 25,-25-25,25-26,0 26,0-26,0 1,51-1,-1-25,-24 0,-1-51,1 1,-26 24,0 1,0-1,0-24,0 24,0-25,0 1,-51 24,51 1,-51-26,0 26,26 25,-26 0,26 0,-1 76,-25-76,26 51,-26-1</inkml:trace>
        </inkml:traceGroup>
      </inkml:traceGroup>
    </inkml:traceGroup>
    <inkml:traceGroup>
      <inkml:annotationXML>
        <emma:emma xmlns:emma="http://www.w3.org/2003/04/emma" version="1.0">
          <emma:interpretation id="{25F07882-4E61-4F3F-86F4-26F5D1D31584}" emma:medium="tactile" emma:mode="ink">
            <msink:context xmlns:msink="http://schemas.microsoft.com/ink/2010/main" type="paragraph" rotatedBoundingBox="20106,13101 23554,13464 23442,14522 19994,141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692ABC9-6FCD-45F9-9762-80FB4713A89C}" emma:medium="tactile" emma:mode="ink">
              <msink:context xmlns:msink="http://schemas.microsoft.com/ink/2010/main" type="line" rotatedBoundingBox="20106,13101 23554,13464 23442,14522 19994,14159"/>
            </emma:interpretation>
          </emma:emma>
        </inkml:annotationXML>
        <inkml:traceGroup>
          <inkml:annotationXML>
            <emma:emma xmlns:emma="http://www.w3.org/2003/04/emma" version="1.0">
              <emma:interpretation id="{4FC552EE-FE3A-441D-9544-D624F504AD26}" emma:medium="tactile" emma:mode="ink">
                <msink:context xmlns:msink="http://schemas.microsoft.com/ink/2010/main" type="inkWord" rotatedBoundingBox="20106,13101 23554,13464 23442,14522 19994,14159"/>
              </emma:interpretation>
              <emma:one-of disjunction-type="recognition" id="oneOf2">
                <emma:interpretation id="interp10" emma:lang="en-US" emma:confidence="0.5">
                  <emma:literal>Litai]</emma:literal>
                </emma:interpretation>
                <emma:interpretation id="interp11" emma:lang="en-US" emma:confidence="0.5">
                  <emma:literal>E Cai ]</emma:literal>
                </emma:interpretation>
                <emma:interpretation id="interp12" emma:lang="en-US" emma:confidence="0.5">
                  <emma:literal>E {ai]</emma:literal>
                </emma:interpretation>
                <emma:interpretation id="interp13" emma:lang="en-US" emma:confidence="0">
                  <emma:literal>Licari]</emma:literal>
                </emma:interpretation>
                <emma:interpretation id="interp14" emma:lang="en-US" emma:confidence="0">
                  <emma:literal>E {ai}</emma:literal>
                </emma:interpretation>
              </emma:one-of>
            </emma:emma>
          </inkml:annotationXML>
          <inkml:trace contextRef="#ctx0" brushRef="#br0" timeOffset="5170.1149">1374 1906,'0'-25,"0"-1,0 1,0-1,0 77,0 0,0-26,0 26,0 0,0 0,-25 0,25-1,0 1,-26-25,26 24,0 1,-25-25,25 24,0-24,-26-1,26 1,0-1,-25 0,25 1,0-52,25 1,-25 0,51 25,-51-26,26 26,-1 0,0-25,1 25,-1 0,1 0,-1 0,0 25,1-25,-1 51,1-51,-1 0,0 25,1-25,-1 0,1 26</inkml:trace>
          <inkml:trace contextRef="#ctx0" brushRef="#br0" timeOffset="5495.2762">1501 1804,'0'-25,"51"25,-26-25,1 25,-1 0</inkml:trace>
          <inkml:trace contextRef="#ctx0" brushRef="#br0" timeOffset="5343.684">1501 2287,'76'-25,"-152"50,178-50,-102-1,50 26,1-25</inkml:trace>
          <inkml:trace contextRef="#ctx0" brushRef="#br0" timeOffset="5979.9808">2466 1855,'0'0,"-51"-25,26 25,0 0,-1-26,1 26,-1 0,1 0,0 0,25 51,-26-51,1 26,-1-26,1 25,0-25,-1 25,1 1,-1-1,1 1,0-1,25 0,0 1,0-1,0 1,50-1,-50 0,26 1,-26-1,51 1,-51-1,50 0,-50 1,26-1,-26 1,25-1,-25 0,0 1,0-1,0 1,0 24,0-24,0-1,0 1,-25 24,25-24,-51-26,51 25,0 1,0-1,0 0,25-25,26 26,0-26,-26 0,1 25,-1-25,26 0,-26 0,1 0,25 0,-26 0,0 0,1 0,-26 26,25-26,1 0,-1 0,0 0</inkml:trace>
          <inkml:trace contextRef="#ctx0" brushRef="#br0" timeOffset="6455.2656">3127 2211,'0'0,"0"-26,0 1,-51 25,51-25,-26 25,26-26,-50 26,24 0,1 0,-1 0,1 26,0 24,-1-50,26 26,-25-1,25 1,-26-1,26 0,0 1,0-1,0 1,51-26,-25 0,-1 0,26-26,-26 26,1-25,-1 25,-25-51,25 51,-25-25,26 25,-26-26,25 26,-25 51,0-26,26 1,-26-1,0 1,25-1,-25 0,0 1,25-1,-25 1,0-1,0 0,26-25,-26 26,0-1,25-25,-25 26,26-26,-1 0</inkml:trace>
          <inkml:trace contextRef="#ctx0" brushRef="#br0" timeOffset="6662.2236">3558 2541,'0'0,"-25"0,25 51,-25-51,25 25,0 26,0-26,0 1,0-1,0 1,0-1,25 0,-25 1,0-1,25-25,-25 26</inkml:trace>
          <inkml:trace contextRef="#ctx0" brushRef="#br0" timeOffset="6823.7914">3635 2287,'0'0,"-26"0,1 0,25-25,-26 25,26-26,26 1</inkml:trace>
          <inkml:trace contextRef="#ctx0" brushRef="#br0" timeOffset="7251.647">4270 2109,'0'0,"-26"0,52 0,24 0,1 0,0 0,-26-25,1 25,-1 0,1 0,-1-26,0 26,-25 51,0 0,0-26,0 1,0-1,0 1,0-1,0 26,0-26,0 26,0-26,0 1,51 25,-25 25,-26-51,25 1,-25 24,25-24,-25-1,0 1,0-1,0 0,0 1,0-1,-50-25,50 26,-51-1,25-25,1 25,-26 1,0-26,26 0,-26 25,0-25,1 0,-1 26,0-26,0 0,0 25,26-25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6:10.23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DEC1FA-5EF3-4CC0-8F90-B5136C7FA148}" emma:medium="tactile" emma:mode="ink">
          <msink:context xmlns:msink="http://schemas.microsoft.com/ink/2010/main" type="inkDrawing" rotatedBoundingBox="660,3249 7645,3425 7640,3638 654,3462" shapeName="Other"/>
        </emma:interpretation>
      </emma:emma>
    </inkml:annotationXML>
    <inkml:trace contextRef="#ctx0" brushRef="#br0">51 50,'-25'0,"25"-25,-26 25,26-25,51 25,-26 25,1-25,-1 0,1 0,-1 25,0-25,1 0,25 0,-26 0,26 0,25 0,-25 0,0 0,-1 0,1 0,0 0,-26 26,26-26,0 0,0 0,0 25,-1-25,27 0,-27 0,1 26,0-26,0 0,-26 0,26 25,0-25,0 0,-1 0,1 25,0-25,-26 0,26 0,25 0,-25 0,0 26,0-26,0 0,-1 0,27 0,-27 0,1 25,25-25,-25 0,0 0,25 0,-25 0,0 0,0 0,-1 0,27 0,-27 0,1 0,0 26,25-26,-25 0,25 0,-25 0,25 0,-25 25,25-25,-25 0,0 0,25 0,-25 0,0 0,25 25,-25-25,-1 0,27 0,-27 0,1 0,25 0,-25 0,0 0,0 0,25 0,-25 0,0 0,-1 0,1 0,0 0,-26 0,26 0,0 0,-26 0,26 0,0 0,0 0,0 0,-1-25,1 25,0 0,0 0,0 0,-26 0,26 0,0-25,-1 25,-24 0,25 0,-1 0,-24 0,25 0,-1 0,1 0,0-26,-26 26,26 0,0 0,0 0,-26 0,26 0,0 0,0 0,-1 0,1-25,0 25,-26 0,26 0,0 0,0 0,0 0,-26 0,26 0,-26 0,1 0,24 0,-24 0,-1 0,1 0,24 0,-24 0,-1 0,1 0,-1 0,0 0,1 0,-1 0,1 0,-1 0,0 0,1 0,-1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6:03.5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F9D05DC-654D-4723-A8CB-F9731E3568FA}" emma:medium="tactile" emma:mode="ink">
          <msink:context xmlns:msink="http://schemas.microsoft.com/ink/2010/main" type="writingRegion" rotatedBoundingBox="19684,2064 23502,6891 20324,9405 16506,4578"/>
        </emma:interpretation>
      </emma:emma>
    </inkml:annotationXML>
    <inkml:traceGroup>
      <inkml:annotationXML>
        <emma:emma xmlns:emma="http://www.w3.org/2003/04/emma" version="1.0">
          <emma:interpretation id="{1E9F9C25-8FD3-44D0-93B6-10344218DD16}" emma:medium="tactile" emma:mode="ink">
            <msink:context xmlns:msink="http://schemas.microsoft.com/ink/2010/main" type="paragraph" rotatedBoundingBox="18780,4043 20310,2846 20922,3629 19392,48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CB454D-3FC8-4689-AED5-A629669A6E48}" emma:medium="tactile" emma:mode="ink">
              <msink:context xmlns:msink="http://schemas.microsoft.com/ink/2010/main" type="line" rotatedBoundingBox="18780,4043 20310,2846 20922,3629 19392,4825"/>
            </emma:interpretation>
          </emma:emma>
        </inkml:annotationXML>
        <inkml:traceGroup>
          <inkml:annotationXML>
            <emma:emma xmlns:emma="http://www.w3.org/2003/04/emma" version="1.0">
              <emma:interpretation id="{F29F41E6-57B4-40C7-BD11-8A30BD519405}" emma:medium="tactile" emma:mode="ink">
                <msink:context xmlns:msink="http://schemas.microsoft.com/ink/2010/main" type="inkWord" rotatedBoundingBox="19290,3666 19795,4532 19340,4797 18835,3931"/>
              </emma:interpretation>
              <emma:one-of disjunction-type="recognition" id="oneOf0">
                <emma:interpretation id="interp0" emma:lang="en-US" emma:confidence="0.5">
                  <emma:literal>b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2189-254,'0'-26,"25"128,-25-77,0 26,0 0,26 0,-26-1,0 1,0 0,25 0,-25 0,0-26,0 26,0-26,0 1,0-1,0 0,0 1,0-1,-25-25,-1 0,26-25,0-1,0-24,51 50,-51-26,51 1,0-1,-26 26,26 0,0-25,-26 25,26 0,0 0,-26 0,0 51,1-51,-1 51,-25-26,26 0,-26 1,0-1,0 1,0-1,-51 0,51 1,-51-1,0 1,26-26,-26 0,26 25,-26-25,25 0,1 0,0 0,-26 0,25-25,1 25,0-51,25 25,0-24,0 24</inkml:trace>
        </inkml:traceGroup>
        <inkml:traceGroup>
          <inkml:annotationXML>
            <emma:emma xmlns:emma="http://www.w3.org/2003/04/emma" version="1.0">
              <emma:interpretation id="{59F44ADF-6DE4-490B-93D6-674A70D1491C}" emma:medium="tactile" emma:mode="ink">
                <msink:context xmlns:msink="http://schemas.microsoft.com/ink/2010/main" type="inkWord" rotatedBoundingBox="19957,3479 20874,3367 20912,3673 19995,3786"/>
              </emma:interpretation>
              <emma:one-of disjunction-type="recognition" id="oneOf1">
                <emma:interpretation id="interp5" emma:lang="en-US" emma:confidence="0.5">
                  <emma:literal>m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h</emma:literal>
                </emma:interpretation>
                <emma:interpretation id="interp8" emma:lang="en-US" emma:confidence="0">
                  <emma:literal>\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567.4048">2976-483,'0'0,"0"-25,0-1,26 77,-26-26,0 1,0-1,0 26,0-26,25 1,-25-1,0 1,0-1,0-50,0-1,0 1,51-1,-51 1,0 0,25 25,-25-26,26 1,24-1,-24 26,-26-25,25 25,1 0,-1 0,0 0,1 25,-1-25,-25 26,26-1,-26 1,25-26,0 0,-25-26,26 26,-26-25,25 25,-25-51,26 51,-1-25,0 25,-25-26,26 26,-1 0,1 0,-1 0,0 0,-25 51,26-51,-26 25,25-25,1 26,-1-26,0 0,26 25,-25-25,-1 0</inkml:trace>
        </inkml:traceGroup>
      </inkml:traceGroup>
    </inkml:traceGroup>
    <inkml:traceGroup>
      <inkml:annotationXML>
        <emma:emma xmlns:emma="http://www.w3.org/2003/04/emma" version="1.0">
          <emma:interpretation id="{2CC8FC0F-2D3C-46BF-BAF6-121EAF1E1C35}" emma:medium="tactile" emma:mode="ink">
            <msink:context xmlns:msink="http://schemas.microsoft.com/ink/2010/main" type="paragraph" rotatedBoundingBox="18304,3155 22122,7983 20324,9405 16506,45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6F6387-16D3-4E3C-A8BC-8CB35C0FDD1D}" emma:medium="tactile" emma:mode="ink">
              <msink:context xmlns:msink="http://schemas.microsoft.com/ink/2010/main" type="line" rotatedBoundingBox="18304,3155 22122,7983 20324,9405 16506,4578"/>
            </emma:interpretation>
          </emma:emma>
        </inkml:annotationXML>
        <inkml:traceGroup>
          <inkml:annotationXML>
            <emma:emma xmlns:emma="http://www.w3.org/2003/04/emma" version="1.0">
              <emma:interpretation id="{6402D083-654D-4179-AB65-9B545CF76EEC}" emma:medium="tactile" emma:mode="ink">
                <msink:context xmlns:msink="http://schemas.microsoft.com/ink/2010/main" type="inkWord" rotatedBoundingBox="18165,3265 18762,4020 17381,5113 16783,4358"/>
              </emma:interpretation>
              <emma:one-of disjunction-type="recognition" id="oneOf2">
                <emma:interpretation id="interp10" emma:lang="en-US" emma:confidence="0.5">
                  <emma:literal>: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E</emma:literal>
                </emma:interpretation>
                <emma:interpretation id="interp13" emma:lang="en-US" emma:confidence="0">
                  <emma:literal>S</emma:literal>
                </emma:interpretation>
                <emma:interpretation id="interp14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-926.9888">335 304,'0'0,"25"0,-25-50,0 24,0 1,0-1,0 1,-25 25,25-25,0-1,-26 26,26-25,0-1,-25 1,-1 0,1 25,0 25,-1 26,1-26,-1 26,26-26,-25 26,0 0,-1-26,1 77,25-77,-26 26,26-25,0-1,0 0,0 1,0-1,51 1,0-26,-26 0,1 0,25-51,-1 51,1-26,-25 26,24-50,-24 24,25 26,-26-25,26-26,-51 26,25-1,1 1,-26-1,0 1,0 50,0 26,0-25,0 24,25 1,0-25,-25-1,26 0,-26 1,51-1,-51 1,25-26,0 25,1 0,-1-25,1 0,-1 0,0 0,1 0,-1-50,1 50</inkml:trace>
          <inkml:trace contextRef="#ctx0" brushRef="#br0" timeOffset="-492.1527">1046-331,'0'0,"0"-25,0 0,0-1,25 1,1 25,-26 51,25-1,-25-24,0-1,0 1,0-1,0 0,0 1,0-77,0 26,0-26,0 25,25 26,-25-25,51 0,-51-1,26 1,-1 25,0-26,1 26,25 0,-26 0,0 26,1-26,-26 51,25-51,-25 50,26-24,-26-1,25 26,-25-26,25 26,-25 0,0-26,0 1</inkml:trace>
        </inkml:traceGroup>
        <inkml:traceGroup>
          <inkml:annotationXML>
            <emma:emma xmlns:emma="http://www.w3.org/2003/04/emma" version="1.0">
              <emma:interpretation id="{0C6299F7-4A33-4DE5-84E5-181192438816}" emma:medium="tactile" emma:mode="ink">
                <msink:context xmlns:msink="http://schemas.microsoft.com/ink/2010/main" type="inkWord" rotatedBoundingBox="20373,5856 22313,7713 20681,9418 18741,7561"/>
              </emma:interpretation>
              <emma:one-of disjunction-type="recognition" id="oneOf3">
                <emma:interpretation id="interp15" emma:lang="en-US" emma:confidence="0.5">
                  <emma:literal>to'</emma:literal>
                </emma:interpretation>
                <emma:interpretation id="interp16" emma:lang="en-US" emma:confidence="0.5">
                  <emma:literal>to .</emma:literal>
                </emma:interpretation>
                <emma:interpretation id="interp17" emma:lang="en-US" emma:confidence="0">
                  <emma:literal>40</emma:literal>
                </emma:interpretation>
                <emma:interpretation id="interp18" emma:lang="en-US" emma:confidence="0">
                  <emma:literal>to S</emma:literal>
                </emma:interpretation>
                <emma:interpretation id="interp19" emma:lang="en-US" emma:confidence="0">
                  <emma:literal>do .</emma:literal>
                </emma:interpretation>
              </emma:one-of>
            </emma:emma>
          </inkml:annotationXML>
          <inkml:trace contextRef="#ctx0" brushRef="#br1" timeOffset="50162.7901">3103 2489,'26'0,"-26"-26,0 1,-26 25,26-25,-25 25,-1 0,1 0,0 0,-1 0,1 0,-1 0,1 25,0 0,-1-25,1 0,25 26,-26-26,1 25,0 1,-1-26,26 25,-25-25,25 25,-26-25,26 26,-25-26,25 25,-25 1,25-1,-26 0,26 1,0-1,0 1,-25-26,25 25,0 0,0 1,0-1,0 1,0-1,0 0,0 1,0-1,0 1,0-1,0 0,25-25,-25 26,0-1,26 1,-1-26,-25 25,25-25,-25 25,26-25,-1 0,-25 26,26-26,-1 0,-25 25,25-25,1 0,-1 26,1-26,-1 0,0 0,1 0,-1 0,1 0,-1 0,0 0,1 0,-1 0,1 0,-26-26,25 26</inkml:trace>
          <inkml:trace contextRef="#ctx0" brushRef="#br1" timeOffset="51102.8333">2697 2971,'25'0,"1"0,-1 0,0 0,1 0,-1 0,1 0,-26-25,25 25,0 0,1 0,-1 0,1 0,-1 0,0 0,1-25,-1 25,1 0,-1 0,0 0,1 0</inkml:trace>
          <inkml:trace contextRef="#ctx0" brushRef="#br1" timeOffset="65478.6628">3205 2692,'0'-25,"0"-1,0 1,-26 25,26-26,0 1,-25 25,25-25,-25 25,-1-26,1 26,-1-25,1 25,0 0,-1 0,1 0,-1 0,1 0,25 25,-25-25,25 26,-26-26,26 25,-25-25,25 25,-26-25,1 26,0-26,25 25,-26-25,1 0,25 26,-26-26,26 25,-25-25,25 25,-25-25,25 26,0-1,-26-25,26 26,0-1,0 0,-25-25,25 26,0-1,-26 1,26-1,0 0,0 1,-25-26,25 25,0 1,0-1,0 0,0 1,0-1,0 1,0-1,0 0,0 1,0-1,0 1,0-1,25-25,-25 25,0 1,26-26,-26 25,25-25,-25 26,26-26,-26 25,25-25,0 25,1 1,-1-26,-25 25,26-25,-1 0,0 0,1 0,-1 26,1-26,-1 0,0 0,1 0,-1 0,1 0,-1-26,0 26,-25-25,26 25,-1-26,1 26,-26-25,25 25,-25-25,25 25,-25-26,26 26,-1-25,-25-1,26 26,-26-25,25 0,-25-1,25 26,-25-25,0-1,26 1,-26 0,0-1,0 1,0-1,0 1,0 0,0-1,0 1,-26 25,26-26,0 1,-25 0,25-1,-25 26,25-25,-26 25,26-26,-25 1,25 0,-26 25,1-26,0 1,-1-1,1 26,25-25,-26 25,1 0,0 0,-1 0,1 0,-1 0</inkml:trace>
          <inkml:trace contextRef="#ctx0" brushRef="#br1" timeOffset="66325.7607">3662 2108,'-25'0,"-1"0,1 0,-1 0,1 25,0 1,-1-1,1 0,-1 1,1-1,0 26,-1-26,26 1,-25-1,-1 1,26-1,-25 0,0 1,25-1,-26 1,1 24,-1-24,1-1,25 1,-25-1,-1 0,26 1,-25-1,-1 1,26-1,-25 0,0 1,25 25,-51-1,51-24,-26-1,1 1,25 24,-25-24,25-1,-26 1,26-1,-25-25,25 25,-26 1,1-1,25 1,-25-26,25 25,0 0,-26 1,1-1,25 1,-26-26,26 25,0 0,-25 1,0-1,25 1,-26-26,26 25,-25 0,-1 1,26-1,-25-25,25 26,-25-1,-1-25,26 25,-25 1,25-1,-26-25,26 26,-25-26,25 25,0 0,-25-25,25 26,-26-1,26 1,-25-26,25 25,-26 0,26 1,0-1,-25-25</inkml:trace>
          <inkml:trace contextRef="#ctx0" brushRef="#br1" timeOffset="185014.5628">4348 4292,'0'-25,"25"25,-25 25,26-25,-26 26,25-26,0 0,-25 25,26-25,-1 25,-25 1,26-26,-1-26,0 26,-25-25,26 25,-1-25,-25-1,26 26,-1-25,0-1,1 1,-1 25,1-25,-1 25,-25-26,25 26,1 0,-26 26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7:15.8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CE04CC-0783-47C5-87CC-8ED1BE6AEB43}" emma:medium="tactile" emma:mode="ink">
          <msink:context xmlns:msink="http://schemas.microsoft.com/ink/2010/main" type="inkDrawing" rotatedBoundingBox="23973,8555 23984,10080 23582,10083 23570,8559" semanticType="verticalRange" shapeName="Other">
            <msink:sourceLink direction="with" ref="{C3A31E8C-5963-4A4D-8374-84BB70C574D4}"/>
            <msink:destinationLink direction="with" ref="{F409AE43-CAD2-40F4-A221-4DE796621362}"/>
          </msink:context>
        </emma:interpretation>
      </emma:emma>
    </inkml:annotationXML>
    <inkml:trace contextRef="#ctx0" brushRef="#br0">0 26,'0'-26,"25"26,1 0,-26 26,25-26,-25 25,26-25,-1 0,-25 25,25-25,-25 26,26-26,-1 25,-25 1,26-26,-26 25,0 0,25-25,-25 26,25-26,-25 25,0 1,26-26,-26 25,25 0,-25 1,26-1,-26 1,25-1,-25 0,0 1,25-1,-25 1,0-1,0 0,0 1,0-1,0 1,0-1,0 0,0 1,0-1,0 1,0-1,0 0,0 1,0-1,0 1,-25-26,25 25,0 0,0 1,0-1,-25-25,25 26,0-1,0 0,0 1,0-1,0 1,-26-26,26 25,0 0,0 1,-25-26,25 25,0 1,-26-1,26 0,-25 1,0-1,-1 1,1-26,25 25,-26-25,1 25,0-25,25 26,-26-26,1 0,25 25,-26-25,26-25,51 25,-51-51,26 26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6:41.92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3ECF98-0242-4F56-A7A0-C0F7FE2CEC84}" emma:medium="tactile" emma:mode="ink">
          <msink:context xmlns:msink="http://schemas.microsoft.com/ink/2010/main" type="writingRegion" rotatedBoundingBox="18751,6457 22680,5537 23761,10156 19832,11076"/>
        </emma:interpretation>
      </emma:emma>
    </inkml:annotationXML>
    <inkml:traceGroup>
      <inkml:annotationXML>
        <emma:emma xmlns:emma="http://www.w3.org/2003/04/emma" version="1.0">
          <emma:interpretation id="{CE86C23B-4BFE-485F-8481-BD1A0E6C1B5F}" emma:medium="tactile" emma:mode="ink">
            <msink:context xmlns:msink="http://schemas.microsoft.com/ink/2010/main" type="paragraph" rotatedBoundingBox="18751,6457 22680,5537 23222,7852 19292,8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B97229-0617-45D5-9F3D-AA768554C515}" emma:medium="tactile" emma:mode="ink">
              <msink:context xmlns:msink="http://schemas.microsoft.com/ink/2010/main" type="line" rotatedBoundingBox="18751,6457 22680,5537 23222,7852 19292,8772"/>
            </emma:interpretation>
          </emma:emma>
        </inkml:annotationXML>
        <inkml:traceGroup>
          <inkml:annotationXML>
            <emma:emma xmlns:emma="http://www.w3.org/2003/04/emma" version="1.0">
              <emma:interpretation id="{86D343E7-1497-4888-BDF5-ADF7F55A7B95}" emma:medium="tactile" emma:mode="ink">
                <msink:context xmlns:msink="http://schemas.microsoft.com/ink/2010/main" type="inkWord" rotatedBoundingBox="18751,6457 22680,5537 23222,7852 19292,8772">
                  <msink:destinationLink direction="with" ref="{F409AE43-CAD2-40F4-A221-4DE796621362}"/>
                  <msink:destinationLink direction="with" ref="{E6532F34-FABF-419C-958B-D58555876295}"/>
                </msink:context>
              </emma:interpretation>
              <emma:one-of disjunction-type="recognition" id="oneOf0">
                <emma:interpretation id="interp0" emma:lang="en-US" emma:confidence="0.5">
                  <emma:literal>is</emma:literal>
                </emma:interpretation>
                <emma:interpretation id="interp1" emma:lang="en-US" emma:confidence="0">
                  <emma:literal>'s</emma:literal>
                </emma:interpretation>
                <emma:interpretation id="interp2" emma:lang="en-US" emma:confidence="0">
                  <emma:literal>'is</emma:literal>
                </emma:interpretation>
                <emma:interpretation id="interp3" emma:lang="en-US" emma:confidence="0">
                  <emma:literal>Is</emma:literal>
                </emma:interpretation>
                <emma:interpretation id="interp4" emma:lang="en-US" emma:confidence="0">
                  <emma:literal>i's</emma:literal>
                </emma:interpretation>
              </emma:one-of>
            </emma:emma>
          </inkml:annotationXML>
          <inkml:trace contextRef="#ctx0" brushRef="#br0">18119 4979,'0'-26,"0"52,0-77,0 25,0 1,0 0,0-1,-26 26,-24 0,50 51,-26-51,1 51,-1-26,1 1,0-1,-1 26,26-26,-25 1,25-1,-26 26,26-26,0 1,0-1,0 0,0 1,51-26,-25 0,24 0,1 0,-25-51,-1 51,0-25,1 25,-1-51,1 25,-1 1,0-26,1 26,-1 25,-25-26,26 26,-26 51,25-51,-25 26,0-1,25 26,-25-26,26 1,-1-1,1 26,-1-26,0 1,1-1,-1 0,26 1,-26-1</inkml:trace>
          <inkml:trace contextRef="#ctx0" brushRef="#br0" timeOffset="2123.7193">18119 6249,'0'-26,"0"1,0-1,0 1,0 50,0 1,0 25,0-1,0 1,0 25,0-25,0 25,0 1,0-27,0 27,0-27,0 27,0-27,0-24,0 25,0-26,0 26,0-26,0 1,0-52,0-25,0 26,25 0,-25-1,51-25,-26 26,1 0,-1-1,26 1,-26 25,26-26,-25 26,-1 0,0 0,1 0,-1 0,1 51,-1 0,-25-26,0 1,0-1,0 1,0-1,-25 26,-26-26,51 1,-51-1,0-25,26 25,-26-25,26 0,-1 26,1-26,-1 0,1 0,0 0</inkml:trace>
          <inkml:trace contextRef="#ctx0" brushRef="#br0" timeOffset="468.6375">20100 4979,'0'0,"0"-26,-25 26,25 26,0 50,-26-51,26 1,0 24,0 1,0 0,0-26,-25 26,25 0,0-26,0 26,0-25,-26-1,26 0,0 1,-25-1,25 1,0-77,25 51,-25-26,51-24,-25 24,24 1,-24-1,-1 26,1 0,-1 0,26 0,-26 0,1 0,-1 26,-25 25,0-26,0 0,0 1,0-1,-25 26,25-26,-51 1,0-1,26 1,-26-26,25 25,-24-25,-1 0,0 25</inkml:trace>
          <inkml:trace contextRef="#ctx0" brushRef="#br0" timeOffset="1123.7412">16239 5563,'0'-26,"26"26,-1 51,0-51,1 26,25-1,-26 0,26 1,0 25,25-26,-25 26,-1-26,27 26,-27-26,27 26,-1-25,-25 24,-1-24,27 25,-27-26,1 26,0-26,0 26,0-26,-26 26,26-25</inkml:trace>
        </inkml:traceGroup>
      </inkml:traceGroup>
    </inkml:traceGroup>
    <inkml:traceGroup>
      <inkml:annotationXML>
        <emma:emma xmlns:emma="http://www.w3.org/2003/04/emma" version="1.0">
          <emma:interpretation id="{44F60970-2364-4793-8F3C-E94D2B09B14D}" emma:medium="tactile" emma:mode="ink">
            <msink:context xmlns:msink="http://schemas.microsoft.com/ink/2010/main" type="paragraph" rotatedBoundingBox="22326,8051 22961,8051 22961,8534 22326,853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F8B324F-D7F9-4985-92B4-8F83116A7ED9}" emma:medium="tactile" emma:mode="ink">
              <msink:context xmlns:msink="http://schemas.microsoft.com/ink/2010/main" type="inkBullet" rotatedBoundingBox="22323,8053 22957,8048 22961,8533 22326,8538"/>
            </emma:interpretation>
            <emma:one-of disjunction-type="recognition" id="oneOf1">
              <emma:interpretation id="interp5" emma:lang="en-US" emma:confidence="1">
                <emma:literal>a</emma:literal>
              </emma:interpretation>
              <emma:interpretation id="interp6" emma:lang="en-US" emma:confidence="0">
                <emma:literal>,</emma:literal>
              </emma:interpretation>
              <emma:interpretation id="interp7" emma:lang="en-US" emma:confidence="0">
                <emma:literal>.</emma:literal>
              </emma:interpretation>
              <emma:interpretation id="interp8" emma:lang="en-US" emma:confidence="0">
                <emma:literal>A</emma:literal>
              </emma:interpretation>
              <emma:interpretation id="interp9" emma:lang="en-US" emma:confidence="0">
                <emma:literal>G</emma:literal>
              </emma:interpretation>
            </emma:one-of>
          </emma:emma>
        </inkml:annotationXML>
        <inkml:trace contextRef="#ctx0" brushRef="#br0" timeOffset="2586.5278">20227 6934,'0'0,"0"-25,0 0,-51-1,26 26,-26 0,0 0,26 0,-1 51,-24-51,24 25,-25 1,26-1,0 1,-1-1,1 26,25-26,-26 1,26-1,0 0,0 1,0-1,26-25,-26 26,51-26,-1 0,-24 0,-1 0,1-51,-1 51,0-26,1 26,-1-25,1 25,-1-51,0 51,-25-25,26 25,-1 0,1 0,-1 0,0 51,1-51,-26 25,25-25,1 51,-26-26,25 1,0-1,-25 0,0 1</inkml:trace>
      </inkml:traceGroup>
    </inkml:traceGroup>
    <inkml:traceGroup>
      <inkml:annotationXML>
        <emma:emma xmlns:emma="http://www.w3.org/2003/04/emma" version="1.0">
          <emma:interpretation id="{105672A3-C1DB-4876-AC50-CDE4E8830D7A}" emma:medium="tactile" emma:mode="ink">
            <msink:context xmlns:msink="http://schemas.microsoft.com/ink/2010/main" type="paragraph" rotatedBoundingBox="20574,9266 23396,9615 23314,10283 20491,99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B3D5EC-EBB0-46A1-8FE1-2BF4B4F5247F}" emma:medium="tactile" emma:mode="ink">
              <msink:context xmlns:msink="http://schemas.microsoft.com/ink/2010/main" type="inkBullet" rotatedBoundingBox="20574,9266 21333,9360 21251,10027 20491,9934"/>
            </emma:interpretation>
            <emma:one-of disjunction-type="recognition" id="oneOf2">
              <emma:interpretation id="interp10" emma:lang="en-US" emma:confidence="1">
                <emma:literal>b</emma:literal>
              </emma:interpretation>
              <emma:interpretation id="interp11" emma:lang="en-US" emma:confidence="0">
                <emma:literal>.</emma:literal>
              </emma:interpretation>
              <emma:interpretation id="interp12" emma:lang="en-US" emma:confidence="0">
                <emma:literal>5</emma:literal>
              </emma:interpretation>
              <emma:interpretation id="interp13" emma:lang="en-US" emma:confidence="0">
                <emma:literal>-</emma:literal>
              </emma:interpretation>
              <emma:interpretation id="interp14" emma:lang="en-US" emma:confidence="0">
                <emma:literal>&gt;</emma:literal>
              </emma:interpretation>
            </emma:one-of>
          </emma:emma>
        </inkml:annotationXML>
        <inkml:trace contextRef="#ctx0" brushRef="#br0" timeOffset="3512.2388">18017 8077,'0'0,"-25"0,25 51,0 0,0-26,0 1,25 25,-25-1,0-24,0 25,26-26,-26 26,0-26,0 26,25-26,-25 1,0 25,0-26,0 0,0 1,0-77,25 51,-25-25,77 25,-27-51,-24 51,25-26,-1 26,1 0,0 0,0 0,-26 0,26 0,-26 51,1-51,-1 26,1 24,-26-24,0-1,-51-25,51 26,-51-26,26 0,-26 0,25 0,1 0,-26 0,26 0,-26 0,26 0,-1-26,1 26,-1-25,1-1</inkml:trace>
      </inkml:traceGroup>
      <inkml:traceGroup>
        <inkml:annotationXML>
          <emma:emma xmlns:emma="http://www.w3.org/2003/04/emma" version="1.0">
            <emma:interpretation id="{09DD2D88-7E97-4923-8310-8025B4560830}" emma:medium="tactile" emma:mode="ink">
              <msink:context xmlns:msink="http://schemas.microsoft.com/ink/2010/main" type="line" rotatedBoundingBox="22693,9738 23371,9822 23317,10261 22639,10177"/>
            </emma:interpretation>
          </emma:emma>
        </inkml:annotationXML>
        <inkml:traceGroup>
          <inkml:annotationXML>
            <emma:emma xmlns:emma="http://www.w3.org/2003/04/emma" version="1.0">
              <emma:interpretation id="{6DB431FB-D629-4D67-A625-139BF734A3D8}" emma:medium="tactile" emma:mode="ink">
                <msink:context xmlns:msink="http://schemas.microsoft.com/ink/2010/main" type="inkWord" rotatedBoundingBox="22693,9738 23371,9822 23317,10261 22639,10177"/>
              </emma:interpretation>
              <emma:one-of disjunction-type="recognition" id="oneOf3">
                <emma:interpretation id="interp15" emma:lang="en-US" emma:confidence="0.5">
                  <emma:literal>a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,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4043.9998">20456 8687,'0'-25,"0"-1,0 1,-26 25,26-26,-51 26,26 0,0 0,-1 0,1 26,-1-26,1 51,0-51,-1 25,1 0,-1 26,26-25,-25-1,25 0,-25-25,25 26,0-1,0 1,0-1,0 0,50-25,-50 26,26-26,-1 0,1 0,-1 0,0-51,26 51,-25-25,-1 25,0-51,1 51,-1-26,1 26,-1-25,0 25,1 0,-26 25,25-25,1 51,-1 0,0-26,1 1,-1-1,1 1,-1-1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7:12.10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A31E8C-5963-4A4D-8374-84BB70C574D4}" emma:medium="tactile" emma:mode="ink">
          <msink:context xmlns:msink="http://schemas.microsoft.com/ink/2010/main" type="writingRegion" rotatedBoundingBox="23495,7975 23901,7975 23901,8661 23495,8661">
            <msink:destinationLink direction="with" ref="{F0CE04CC-0783-47C5-87CC-8ED1BE6AEB43}"/>
          </msink:context>
        </emma:interpretation>
      </emma:emma>
    </inkml:annotationXML>
    <inkml:traceGroup>
      <inkml:annotationXML>
        <emma:emma xmlns:emma="http://www.w3.org/2003/04/emma" version="1.0">
          <emma:interpretation id="{CAC916EC-9062-4375-9A7F-A17AF23AB8B4}" emma:medium="tactile" emma:mode="ink">
            <msink:context xmlns:msink="http://schemas.microsoft.com/ink/2010/main" type="paragraph" rotatedBoundingBox="23495,7975 23901,7975 23901,8661 23495,86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54CEBE-5F23-48D0-BAFF-D4CD887169BE}" emma:medium="tactile" emma:mode="ink">
              <msink:context xmlns:msink="http://schemas.microsoft.com/ink/2010/main" type="line" rotatedBoundingBox="23495,7975 23901,7975 23901,8661 23495,8661"/>
            </emma:interpretation>
          </emma:emma>
        </inkml:annotationXML>
        <inkml:traceGroup>
          <inkml:annotationXML>
            <emma:emma xmlns:emma="http://www.w3.org/2003/04/emma" version="1.0">
              <emma:interpretation id="{10AA899C-1B22-4264-9721-CA2B840C10C6}" emma:medium="tactile" emma:mode="ink">
                <msink:context xmlns:msink="http://schemas.microsoft.com/ink/2010/main" type="inkWord" rotatedBoundingBox="23495,7975 23901,7975 23901,8661 23495,8661"/>
              </emma:interpretation>
              <emma:one-of disjunction-type="recognition" id="oneOf0">
                <emma:interpretation id="interp0" emma:lang="en-US" emma:confidence="0.5">
                  <emma:literal>&lt;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21319 6782,'-25'25,"-1"1,1-1,0-25,25 26,-26-26,1 25,-1-25,26 25,-25-25,0 26,-1-26,26 25,-51-25,51 26,-25-26,0 0,25 25,-26-25,1 25,50-25,1 26,-26-1,25-25,-25 26,25-26,-25 25,26 0,-1-25,-25 26,26-26,-26 25,25-25,-25 26,25-26,-25 25,26-25,-1 25,1 1,-1-26,-25 25,25-25,-25 26,26-1,-26 0,25-25,-25 26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7:19.7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09AE43-CAD2-40F4-A221-4DE796621362}" emma:medium="tactile" emma:mode="ink">
          <msink:context xmlns:msink="http://schemas.microsoft.com/ink/2010/main" type="inkDrawing" rotatedBoundingBox="24050,4896 24403,10100 24257,10110 23905,4906" semanticType="callout" shapeName="Other">
            <msink:sourceLink direction="with" ref="{F0CE04CC-0783-47C5-87CC-8ED1BE6AEB43}"/>
            <msink:sourceLink direction="with" ref="{86D343E7-1497-4888-BDF5-ADF7F55A7B95}"/>
          </msink:context>
        </emma:interpretation>
      </emma:emma>
    </inkml:annotationXML>
    <inkml:trace contextRef="#ctx0" brushRef="#br0">4 0,'0'50,"26"-50,-26 26,0-1,0 1,0-1,0 0,0 1,0-1,0 1,0-1,0 0,0 1,0-1,0 1,0-1,0 0,-26 1,26-1,0 1,0-1,0 0,0 1,0-1,0 1,0-1,0 0,0 1,0-1,0 1,0-1,0 0,0 1,0-1,0 1,26-1,-26 26,0-26,0 1,0-1,0 0,0 1,0-1,0 1,0-1,0 0,0 1,25-1,-25 1,0-1,0 0,0 1,0-1,0 1,0-1,0 0,26 1,-26-1,0 1,0-1,25 0,-25 1,0-1,25 26,-25-26,0 1,0-1,0 1,26-1,-26 0,0 26,0-25,25-1,-25 0,0 1,0 25,0-26,0 0,26 1,-26-1,0 1,0-1,0 26,0-26,25 1,-25-1,0 0,0 1,0-1,0 1,0 24,0-24,0 25,0-26,0 0,0 26,0-25,0-1,0 0,0 26,0-25,0 24,0-24,0-1,0 26,0-26,0 26,0 0,0-26,0 1,0-1,0 1,0-1,0 0,0 1,0-1,0 1,0-1,0 0,0 1,0-1,0 1,0-1,0 0,0 1,0-1,0 1,0-1,0 0,0 1,0-1,0 1,0-1,0 0,0 1,0-1,0 1,0-1,0 0,0 1,0-1,0 1,0-1,0 0,0 1,0-1,0 1,25-1,-25 0,0 1,0-1,0 1,0-1,26 0,-26 1,0-1,0 1,0-1,0 0,0 1,0-1,25 1,-25-1,0 0,0 1,0-1,0 1,0-1,26 0,-26 1,0-1,0 1,0-1,0 0,0 1,0-1,0 1,0-1,0 0,0 1,0-1,0 1,0-1,0 0,0 1,0-1,0 1,0-1,0 0,0 1,-26-26,26 25,0 1,-25-26,25-26,0-25,0 26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7:31.2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E42656-0086-4FB5-8348-9B11E2A342EB}" emma:medium="tactile" emma:mode="ink">
          <msink:context xmlns:msink="http://schemas.microsoft.com/ink/2010/main" type="inkDrawing" rotatedBoundingBox="3861,11574 7609,11930 7592,12105 3845,11750" semanticType="underline" shapeName="Other">
            <msink:sourceLink direction="with" ref="{E935BB43-153B-4949-B716-5F4E520DF2B3}"/>
            <msink:sourceLink direction="with" ref="{02CC87F0-F6C5-45A3-8DF4-ED5B20C871D3}"/>
          </msink:context>
        </emma:interpretation>
      </emma:emma>
    </inkml:annotationXML>
    <inkml:trace contextRef="#ctx0" brushRef="#br0">0 0,'25'0,"26"0,-51 51,25-51,1 25,-1 0,0-25,1 26,25-26,-26 0,26 25,-26-25,26 26,0-26,25 0,51 25,-76-25,25 25,0-25,-25 0,25 26,0-26,-25 0,25 25,-25-25,0 0,25 0,-25 26,0-26,0 0,-1 0,27 0,-27 25,1-25,25 0,-25 0,0 0,0 0,25 25,-25-25,0 0,-1 0,1 0,0 0,0 26,0-26,-1 0,1 0,0 0,0 0,0 0,-1 0,1 0,-25 0,24 0,1 0,-25 0,24 0,-24 0,25 0,-26 0,26 0,-26 0,1 0,-1 25,0-25,1 0,-1 0,1 0,-1 0,0 0,26 0,-25 26,-1-26,0 0,1 0,-1 0,1 0,-1 0,0 0,1 0,-1 0,-25 25,26-25,-1 0,0 0,-25 25,0 1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4:22.7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0E329D-A5C0-436B-A8CC-6FEF7C0C6FAF}" emma:medium="tactile" emma:mode="ink">
          <msink:context xmlns:msink="http://schemas.microsoft.com/ink/2010/main" type="writingRegion" rotatedBoundingBox="1555,182 24114,1251 23258,19315 699,18246"/>
        </emma:interpretation>
      </emma:emma>
    </inkml:annotationXML>
    <inkml:traceGroup>
      <inkml:annotationXML>
        <emma:emma xmlns:emma="http://www.w3.org/2003/04/emma" version="1.0">
          <emma:interpretation id="{3B40ABFE-DDA3-49B5-AC1A-5420F9958A33}" emma:medium="tactile" emma:mode="ink">
            <msink:context xmlns:msink="http://schemas.microsoft.com/ink/2010/main" type="paragraph" rotatedBoundingBox="2597,813 24108,1180 24081,2821 2569,24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561D8F8-3BC4-418A-A57E-444F545DFE93}" emma:medium="tactile" emma:mode="ink">
              <msink:context xmlns:msink="http://schemas.microsoft.com/ink/2010/main" type="line" rotatedBoundingBox="2597,813 24108,1180 24081,2821 2569,2454"/>
            </emma:interpretation>
          </emma:emma>
        </inkml:annotationXML>
        <inkml:traceGroup>
          <inkml:annotationXML>
            <emma:emma xmlns:emma="http://www.w3.org/2003/04/emma" version="1.0">
              <emma:interpretation id="{22121249-6754-4472-B474-504FCFB6CD4C}" emma:medium="tactile" emma:mode="ink">
                <msink:context xmlns:msink="http://schemas.microsoft.com/ink/2010/main" type="inkWord" rotatedBoundingBox="2591,1179 3694,1197 3682,1857 2579,1838"/>
              </emma:interpretation>
              <emma:one-of disjunction-type="recognition" id="oneOf0">
                <emma:interpretation id="interp0" emma:lang="en-US" emma:confidence="0.5">
                  <emma:literal>X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1524-8433,'0'0,"25"0,0 0,1 0,-1 0,1 0,-1 0,0 0,1 0,25 26,-26-26,0 25,1-25,-1 25,1-25,-1 51,0-51,1 26,-26-1,25-25,-25 25,0 1,0-1,0 1,0-1,-51 0,51 1,-50-1,24 1,-25-26,26 25,-26 0,-25 1,51-26,-1 0,1 0,-1 25,1-25,0 0,25-51</inkml:trace>
          <inkml:trace contextRef="#ctx0" brushRef="#br0" timeOffset="394.5342">2413-8382,'-51'-25,"25"25,26-26,-25 26,0 0,-1 0,1 0,-1 0,1 26,0-26,-1 25,1 0,-1 1,1-1,25 1,-25-26,25 25,0 0,-26 1,26 25,0-26,0 0,0 26,51-25,-51-1,25 0,-25 1,51-1,-25 1,-1-1,0 0,1-25,-1 26,51-1,-50-25,25 0,-26 26,26-26,-26 0,1 0,24 0,-24 0</inkml:trace>
        </inkml:traceGroup>
        <inkml:traceGroup>
          <inkml:annotationXML>
            <emma:emma xmlns:emma="http://www.w3.org/2003/04/emma" version="1.0">
              <emma:interpretation id="{47B79DDA-01AE-4731-841B-D060693DF679}" emma:medium="tactile" emma:mode="ink">
                <msink:context xmlns:msink="http://schemas.microsoft.com/ink/2010/main" type="inkWord" rotatedBoundingBox="4598,1065 6448,1096 6423,2520 4574,2488"/>
              </emma:interpretation>
              <emma:one-of disjunction-type="recognition" id="oneOf1">
                <emma:interpretation id="interp5" emma:lang="en-US" emma:confidence="0.5">
                  <emma:literal>RY</emma:literal>
                </emma:interpretation>
                <emma:interpretation id="interp6" emma:lang="en-US" emma:confidence="0">
                  <emma:literal>Ry</emma:literal>
                </emma:interpretation>
                <emma:interpretation id="interp7" emma:lang="en-US" emma:confidence="0">
                  <emma:literal>RT</emma:literal>
                </emma:interpretation>
                <emma:interpretation id="interp8" emma:lang="en-US" emma:confidence="0">
                  <emma:literal>Day</emma:literal>
                </emma:interpretation>
                <emma:interpretation id="interp9" emma:lang="en-US" emma:confidence="0">
                  <emma:literal>Dry</emma:literal>
                </emma:interpretation>
              </emma:one-of>
            </emma:emma>
          </inkml:annotationXML>
          <inkml:trace contextRef="#ctx0" brushRef="#br0" timeOffset="1286.1608">3581-8458,'0'0,"-51"0,51-26,26 26,-26-25,50 25,1 0,-25-25,24 25,-24 0,25 0,-26 0,0 25,1-25,-1 51,26-51,-51 51,25-51,1 25,-26 0,25 1,-25-1,0 1,0-1,-25 0,25 1,-51-26,51 25,-51-25,26 26,-26-26,26 25,-1-25,1 0,-1 0,1 0,0 0,50 0,26 25,0 1,-26-26,0 51,1-51,-1 50,26-50,-26 26,1-1,-1 1,-25-1,26-25,-1 25,-25 1,25-26,-25 25,0 1,26-26,-26 25</inkml:trace>
          <inkml:trace contextRef="#ctx0" brushRef="#br0" timeOffset="849.9661">3606-8509,'0'0,"-25"0,25-25,0-1,-25 26,25 26,0 24,50-24,-50 25,0-1,26-24,-26 25,0-1,0 1,0-25,0 24,0 1,0-25,0 24,0-24,0-1,0 26,0-26,-26 1,26-1,0 1,-25-26,25 25,-25-25</inkml:trace>
          <inkml:trace contextRef="#ctx0" brushRef="#br0" timeOffset="1798.6765">4597-8077,'-25'0,"25"-26,-26 26,26-25,-25 25,25-25,0-1,0 1,0-1,76 1,-51 25,-25-25,51 25,0 0,-51 50,25-50,1 51,-1-25,-25-1,26 26,-26-26,25 1,-25 24,25-24,-25-1,26 1,-26-1,25 0,1 1,-1-1,0-25,1 0,-1 0,1 0,-1-51,0 51,1-25,-1 0,1-26,-1 25,26-24,-26 24,-25 1,0-1,26 1,-26 0,-51 25,51 25,-26-25,26 51,0-26,0 26,0-26,0 26,0-25,0 24,0-24,26 25,-26-26,0 26,51 0,-51-26,25 26,-25 0,0-1,0-24,0 25,0-1,0-24,0-1,0 26,-25-26,-26 1,25-1,-24 1,24-1,-25-25,1 0,24 0,-25 0</inkml:trace>
        </inkml:traceGroup>
        <inkml:traceGroup>
          <inkml:annotationXML>
            <emma:emma xmlns:emma="http://www.w3.org/2003/04/emma" version="1.0">
              <emma:interpretation id="{FA359A42-C7FD-488F-9257-33FB8D145135}" emma:medium="tactile" emma:mode="ink">
                <msink:context xmlns:msink="http://schemas.microsoft.com/ink/2010/main" type="inkWord" rotatedBoundingBox="8131,1384 9302,1404 9288,2214 8117,2194"/>
              </emma:interpretation>
              <emma:one-of disjunction-type="recognition" id="oneOf2">
                <emma:interpretation id="interp10" emma:lang="en-US" emma:confidence="0.5">
                  <emma:literal>-</emma:literal>
                </emma:interpretation>
                <emma:interpretation id="interp11" emma:lang="en-US" emma:confidence="0.5">
                  <emma:literal>= &gt;</emma:literal>
                </emma:interpretation>
                <emma:interpretation id="interp12" emma:lang="en-US" emma:confidence="0">
                  <emma:literal>= ,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= )</emma:literal>
                </emma:interpretation>
              </emma:one-of>
            </emma:emma>
          </inkml:annotationXML>
          <inkml:trace contextRef="#ctx0" brushRef="#br0" timeOffset="3181.9052">7086-8026,'-25'0,"25"-26,25 26,-25-25,26 25,-1 0,0 0,1 0,-1 0,26 0,-26 0,1 0,-1 0,26 0,-26 0,1 0,25 0,-26 0,0 0,26 0,-25 0,-1 0</inkml:trace>
          <inkml:trace contextRef="#ctx0" brushRef="#br0" timeOffset="3459.1219">7086-7747,'0'0,"26"0,24 0,1 0,-25 0,-1 0,26 0,-26 0,1 0,24 0,-24 0,-1 0,1 0,-1 0,0 0,1 0,-1 0,1 0,-1 0,0 0,1 0,-1 0</inkml:trace>
          <inkml:trace contextRef="#ctx0" brushRef="#br0" timeOffset="3953.273">7721-8204,'0'0,"-25"0,25-26,25 26,-25 26,26-26,-26 25,50-25,-50 51,26-51,-1 25,1 1,-1-1,0 1,1-1,-1 0,1 1,-1-26,0 25,1 1,-1-26,-25 25,26-25,-1 0,0 25,1-25,-1 0,-50 26,25-1,-26-25,26 51,-25-26,0 1,25-1,-26 1,1-1,-1 0,1 1,25-1,-25 1,25-1,-26-25,26 25,-25 1,25-1,-26-25</inkml:trace>
        </inkml:traceGroup>
        <inkml:traceGroup>
          <inkml:annotationXML>
            <emma:emma xmlns:emma="http://www.w3.org/2003/04/emma" version="1.0">
              <emma:interpretation id="{0F6A1986-3570-4AD5-A35D-CE39D4888B57}" emma:medium="tactile" emma:mode="ink">
                <msink:context xmlns:msink="http://schemas.microsoft.com/ink/2010/main" type="inkWord" rotatedBoundingBox="11558,1207 12383,1221 12369,2032 11545,2018"/>
              </emma:interpretation>
              <emma:one-of disjunction-type="recognition" id="oneOf3">
                <emma:interpretation id="interp15" emma:lang="en-US" emma:confidence="0.5">
                  <emma:literal>X</emma:literal>
                </emma:interpretation>
                <emma:interpretation id="interp16" emma:lang="en-US" emma:confidence="0">
                  <emma:literal>x</emma:literal>
                </emma:interpretation>
                <emma:interpretation id="interp17" emma:lang="en-US" emma:confidence="0">
                  <emma:literal>K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8016.1055">10490-8280,'0'0,"0"-26,25 26,-25-25,26-1,-1 1,0 25,1 0,-1 0,-25-25,26 25,-1 0,0 0,1 0,-1 0,1 50,-1-50,0 26,1-26,-26 51,25-51,1 25,-1 0,-25 1,25-1,-25 1,0-1,26 0,-26 1,0-1,0 1,0-1,-51 0,0 1,51-1,-51 1,26-26,0 25,-26-25,25 25,1-25,0 0,-1 26,-25-26,26 0,0 0,-1 0,26-26,0 1</inkml:trace>
          <inkml:trace contextRef="#ctx0" brushRef="#br0" timeOffset="8255.0019">11277-8357,'0'-25,"-51"25,1 0,50-25,-26 25,-25 0,51 50,-25-50,0 51,-1 0,26 0,-25-26,25 26,0 0,0 50,0-50,0-25,0 24,0-24,25 25,-25-26,26 26,-26-26,50 1,-24-1,25-25,-26 25,0-25,26 0,-25 0</inkml:trace>
        </inkml:traceGroup>
        <inkml:traceGroup>
          <inkml:annotationXML>
            <emma:emma xmlns:emma="http://www.w3.org/2003/04/emma" version="1.0">
              <emma:interpretation id="{B63EA374-F94B-4853-B071-F96449771872}" emma:medium="tactile" emma:mode="ink">
                <msink:context xmlns:msink="http://schemas.microsoft.com/ink/2010/main" type="inkWord" rotatedBoundingBox="12988,1335 13701,1347 13689,2008 12976,1996"/>
              </emma:interpretation>
              <emma:one-of disjunction-type="recognition" id="oneOf4">
                <emma:interpretation id="interp20" emma:lang="en-US" emma:confidence="0.5">
                  <emma:literal>Z</emma:literal>
                </emma:interpretation>
                <emma:interpretation id="interp21" emma:lang="en-US" emma:confidence="0">
                  <emma:literal>z</emma:literal>
                </emma:interpretation>
                <emma:interpretation id="interp22" emma:lang="en-US" emma:confidence="0">
                  <emma:literal>2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9110.7048">12014-8280,'-26'0,"1"0,76 0,-26 0,51 0,-50 0,25 0,-26 0,26 0,-26 0,1 0,24 0,-24 0,-1 0,1 0,-1 0,0 0,1 0,-26 25,-26 0,1 1,-26-1,26 1,25-1,-26 0,1 1,0-1,-1 1,1-1,-1 0,1-25,0 26,-1-1,1 1,-1-1,1 0,0 1,-1-26,1 25,-1-25,1 26,0-1,-1-25,52 0,24 0,-24 0,25 51,-26-51,0 0,26 25,-25-25,24 0,-24 0,-1 0,26 0,-26 26,1-26,-1 0,1 0,-1 25,0-25,1 0,-1 0,1 0,-1 0,0 0</inkml:trace>
        </inkml:traceGroup>
        <inkml:traceGroup>
          <inkml:annotationXML>
            <emma:emma xmlns:emma="http://www.w3.org/2003/04/emma" version="1.0">
              <emma:interpretation id="{E24EF41D-56E2-414B-98DC-F942CFC8E7D4}" emma:medium="tactile" emma:mode="ink">
                <msink:context xmlns:msink="http://schemas.microsoft.com/ink/2010/main" type="inkWord" rotatedBoundingBox="14566,1311 16820,1350 16803,2393 14548,2355"/>
              </emma:interpretation>
              <emma:one-of disjunction-type="recognition" id="oneOf5">
                <emma:interpretation id="interp25" emma:lang="en-US" emma:confidence="0.5">
                  <emma:literal>RY</emma:literal>
                </emma:interpretation>
                <emma:interpretation id="interp26" emma:lang="en-US" emma:confidence="0">
                  <emma:literal>Ry</emma:literal>
                </emma:interpretation>
                <emma:interpretation id="interp27" emma:lang="en-US" emma:confidence="0">
                  <emma:literal>RT</emma:literal>
                </emma:interpretation>
                <emma:interpretation id="interp28" emma:lang="en-US" emma:confidence="0">
                  <emma:literal>RTY</emma:literal>
                </emma:interpretation>
                <emma:interpretation id="interp29" emma:lang="en-US" emma:confidence="0">
                  <emma:literal>Rey</emma:literal>
                </emma:interpretation>
              </emma:one-of>
            </emma:emma>
          </inkml:annotationXML>
          <inkml:trace contextRef="#ctx0" brushRef="#br0" timeOffset="9426.0276">13614-8230,'-25'-50,"25"75,0 51,0-50,25-1,-25 26,0 0,0-26,0 26,0-26,0 26,0-26,0 1,0 25,0-26,0 0,0 1,-25-1,25 1,0-1,-51 0,51 1,-26-26,1 0</inkml:trace>
          <inkml:trace contextRef="#ctx0" brushRef="#br0" timeOffset="9837.9598">13639-8153,'0'0,"0"-26,0 1,26-1,-26 1,51 25,-26-25,0-1,26 26,-25 0,-1 0,0 0,26 0,-25 0,24 26,-50 24,26-50,-26 51,25-25,-25 24,0-24,0-1,0 1,-51-1,51 0,-50-25,24 26,-25-1,26-25,0 0,-1 26,1-26,-1 0,1 0,0 0,-1 0,1 0,76 0,-26 0,26 0,-26 50,1-50,-1 26,0-1,1 1,-1-1,1 0,-1 1,0-1,1 1,-1-1,1 0,-1 1,-25-1,25-25,-25 26,26-1,-1-25</inkml:trace>
          <inkml:trace contextRef="#ctx0" brushRef="#br0" timeOffset="10332.0795">15265-8230,'0'0,"-25"0,25 26,0 25,25-26,-25 26,51-26,-51 1,51 24,-26-24,0-1,1 1,-1-1,1 0,-1 1,0-26,1 25,-1-25,1 0,-1 0,0 0,1 0,-26-25,25 25,-25-51,0 26,26-1,-26 1,0-1,0 1,0 76,-51-51,51 51,0-26,0 0,0 1,0 25,0-26,0 0,0 26,0-25,0-1,0 26,0-26,0 1,0-1,0 26,0-26,-26 1,26-1,-50 0,24 1,1-1,-1-25,-24 26,24-26,1 0,-1 25,1-25,0 0,-1 0,1-51</inkml:trace>
        </inkml:traceGroup>
        <inkml:traceGroup>
          <inkml:annotationXML>
            <emma:emma xmlns:emma="http://www.w3.org/2003/04/emma" version="1.0">
              <emma:interpretation id="{BC21FACE-1095-4067-9B72-4FF0542E6340}" emma:medium="tactile" emma:mode="ink">
                <msink:context xmlns:msink="http://schemas.microsoft.com/ink/2010/main" type="inkWord" rotatedBoundingBox="17424,1415 18146,1428 18134,2113 17412,2100"/>
              </emma:interpretation>
              <emma:one-of disjunction-type="recognition" id="oneOf6">
                <emma:interpretation id="interp30" emma:lang="en-US" emma:confidence="0.5">
                  <emma:literal>2</emma:literal>
                </emma:interpretation>
                <emma:interpretation id="interp31" emma:lang="en-US" emma:confidence="0">
                  <emma:literal>z</emma:literal>
                </emma:interpretation>
                <emma:interpretation id="interp32" emma:lang="en-US" emma:confidence="0">
                  <emma:literal>Z</emma:literal>
                </emma:interpretation>
                <emma:interpretation id="interp33" emma:lang="en-US" emma:confidence="0">
                  <emma:literal>.</emma:literal>
                </emma:interpretation>
                <emma:interpretation id="interp3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0811.7782">16383-8153,'-26'0,"26"-26,26 26,24 0,1 0,-25 0,-1 0,26 0,-26-25,1 25,-1 0,0 0,1 0,-26 51,0-26,0 26,0-26,-26 1,26-1,-50 0,50 26,-26-25,26-1,-51 0,51 26,-25-25,-26 24,26-50,25 26,-26-1,1 1,25-1,25-25,26 0,-51 25,26-25,-1 0,26 26,-26-26,1 25,-1-25,26 0,-26 0,1 26,24-26,-24 0,-1 0,1 0,-1 0,0 0,1 0,-1 0,1 0,-1 0,0 0</inkml:trace>
        </inkml:traceGroup>
        <inkml:traceGroup>
          <inkml:annotationXML>
            <emma:emma xmlns:emma="http://www.w3.org/2003/04/emma" version="1.0">
              <emma:interpretation id="{57576557-B006-4950-B66B-C7A5E26395DA}" emma:medium="tactile" emma:mode="ink">
                <msink:context xmlns:msink="http://schemas.microsoft.com/ink/2010/main" type="inkWord" rotatedBoundingBox="19238,1097 24108,1180 24086,2502 19216,2419"/>
              </emma:interpretation>
              <emma:one-of disjunction-type="recognition" id="oneOf7">
                <emma:interpretation id="interp35" emma:lang="en-US" emma:confidence="0.5">
                  <emma:literal>FZEE*</emma:literal>
                </emma:interpretation>
                <emma:interpretation id="interp36" emma:lang="en-US" emma:confidence="0">
                  <emma:literal>FZE*</emma:literal>
                </emma:interpretation>
                <emma:interpretation id="interp37" emma:lang="en-US" emma:confidence="0">
                  <emma:literal>KZEE*</emma:literal>
                </emma:interpretation>
                <emma:interpretation id="interp38" emma:lang="en-US" emma:confidence="0">
                  <emma:literal>AVZEE*</emma:literal>
                </emma:interpretation>
                <emma:interpretation id="interp39" emma:lang="en-US" emma:confidence="0">
                  <emma:literal>FEZEE*</emma:literal>
                </emma:interpretation>
              </emma:one-of>
            </emma:emma>
          </inkml:annotationXML>
          <inkml:trace contextRef="#ctx0" brushRef="#br0" timeOffset="11684.3492">18161-7899,'0'25,"50"-25,1 0,-25 0,24 0,-24 0,25-25,-26 25,26 0,0 0,-1 0,-24 0,25-26,-1 26,1 0,0 0,0 0,0 0,25 0,-25 0,-26 0,0 0</inkml:trace>
          <inkml:trace contextRef="#ctx0" brushRef="#br0" timeOffset="11425.9905">18618-8331,'0'-26,"25"26,1 51,-26 0,25-26,-25 26,25 0,-25 25,26-25,-1 0,-25 25,26-25,-1 25,-25-25,25 0,-25-1,26 27,-26-52,25 26,-25 0,0-26,26 0,-26 1,0-1,25-25,-25-25,0-26,25 0,-25 26,26-77,-1 26,-25 25,26-25,-26 25,25-25,0 0,1 0,-1-1,1 1,-26 0,25 25,0 0,1 1,-1 24,-25 1,0-1,26 1,-26 50,0 1,-26 25,26-26</inkml:trace>
          <inkml:trace contextRef="#ctx0" brushRef="#br0" timeOffset="12147.2125">19304-7849,'25'0,"26"0,-26 0,26 0,-26-25,26 25,-25 0,24 0,52-25,-77 25,26 0,-25 0,24 0,-24 0,-1 0,1 0,-1 0,-25 25,-51-25,51 25,-25-25,25 51,-51-25,26-1,-1 0,1 1,-1-1,-24 1,24-1,-25 0,26 1,-26-26,26 25,-1 1,-24-26,24 25,1-25,-26 0,51 25,-25-25,75 0,-24 26,25-26,-26 25,0-25,26 26,-25-26,-1 25,0-25,26 25,-25-25,-1 0,26 0,-26 0,1 26,-1-26,26 0,-26 0,1 0,-1 0,0 0</inkml:trace>
          <inkml:trace contextRef="#ctx0" brushRef="#br0" timeOffset="12446.7854">20929-7823,'0'0,"26"0,-26-26,0 1,-51 0,25-1,-24 26,24 0,-25 0,26 0,0 0,-1 0,1 26,-26-26,26 50,-1-24,1 25,-1-26,1 0,0 26,25 0,-26-26,26 26,0-25,0 24,0-24,0 25,0-26,0 0,0 1,26 25,-26-26,50-25,-24 25,-1 1,26-26,-26 0,26 25,-25-25,24 0,-24 0,25 0,-26-51</inkml:trace>
          <inkml:trace contextRef="#ctx0" brushRef="#br0" timeOffset="12629.2997">20574-7544,'-26'0,"77"0,-51-51,76 51,0 0,-25-25,0 25,0 0,25 0,-25-25,25 25</inkml:trace>
          <inkml:trace contextRef="#ctx0" brushRef="#br0" timeOffset="13111.7322">22275-7925,'0'-25,"-25"25,-26 0,0 0,26 0,0 0,-26 0,25 0,1 0,-26 51,26-51,-1 0,-24 25,24-25,1 0,-1 0,1 0,0 25,25 1,0-1,25-25,26 26,0-1,-26-25,0 25,1-25,-1 26,1-26,-26 25,25-25,0 26,1-1,-26 0,0 1,-51-1,51 1,-51-1,26-25,-1 25,-24 1,24-1,-25 1,26-1,-26-25,26 25,-1-25,1 26,0-26,-1 25,26 1,0-1,0 0,51-25,-51 26,51-26,-26 0,1 0,24 0,-24 0,25 0,-26 0,26 0,-26 0,26 0,-26 0,1-26,25 26,-26-25</inkml:trace>
          <inkml:trace contextRef="#ctx0" brushRef="#br0" timeOffset="14138.1577">22529-8179,'-25'0,"25"26,25-26,1 0,-1 0,1 0,-1 0,0 0,1 0,-1 0,1 0,-1 0,0 0,1 0,-1 0,1 0,-1 0,0 0,1 0,-1 0,1 0,-1 0,0 0</inkml:trace>
          <inkml:trace contextRef="#ctx0" brushRef="#br0" timeOffset="13391.8727">22885-8357,'0'0,"0"-25,-25 25,25 51,-26-51,26 51,-51-26,51 0,-25 1,0 25,-1-26,26 0,-25 1,25-1,-26 1,26-1,-25 0,0 1,-1-1,1 1,-1-26,1 0</inkml:trace>
          <inkml:trace contextRef="#ctx0" brushRef="#br0" timeOffset="13701.9173">22631-8306,'0'0,"0"-25,25 25,-25 25,26 1,-26 24,0-24,25-1,-25 1,26-1,-26 0,25 1,-25-1,25 1,-25-1,0 0,26-25,-26 26,25-1,-25 1,0-1,26-25,-26 25,25-25,-25-25</inkml:trace>
        </inkml:traceGroup>
      </inkml:traceGroup>
    </inkml:traceGroup>
    <inkml:traceGroup>
      <inkml:annotationXML>
        <emma:emma xmlns:emma="http://www.w3.org/2003/04/emma" version="1.0">
          <emma:interpretation id="{9F655C33-5F08-4438-A811-16D7551D389F}" emma:medium="tactile" emma:mode="ink">
            <msink:context xmlns:msink="http://schemas.microsoft.com/ink/2010/main" type="paragraph" rotatedBoundingBox="1654,5515 9803,3681 10102,5010 1953,6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47A5E8-7C4F-4BDE-8AA5-BD1498BAB225}" emma:medium="tactile" emma:mode="ink">
              <msink:context xmlns:msink="http://schemas.microsoft.com/ink/2010/main" type="line" rotatedBoundingBox="1654,5515 9803,3681 10102,5010 1953,6844"/>
            </emma:interpretation>
          </emma:emma>
        </inkml:annotationXML>
        <inkml:traceGroup>
          <inkml:annotationXML>
            <emma:emma xmlns:emma="http://www.w3.org/2003/04/emma" version="1.0">
              <emma:interpretation id="{54B0E601-5FE0-403A-B44E-0F010881FBA3}" emma:medium="tactile" emma:mode="ink">
                <msink:context xmlns:msink="http://schemas.microsoft.com/ink/2010/main" type="inkWord" rotatedBoundingBox="1654,5515 4623,4846 4922,6176 1953,6844"/>
              </emma:interpretation>
              <emma:one-of disjunction-type="recognition" id="oneOf8">
                <emma:interpretation id="interp40" emma:lang="en-US" emma:confidence="0.5">
                  <emma:literal>-O</emma:literal>
                </emma:interpretation>
                <emma:interpretation id="interp41" emma:lang="en-US" emma:confidence="0">
                  <emma:literal>-0</emma:literal>
                </emma:interpretation>
                <emma:interpretation id="interp42" emma:lang="en-US" emma:confidence="0">
                  <emma:literal>JO</emma:literal>
                </emma:interpretation>
                <emma:interpretation id="interp43" emma:lang="en-US" emma:confidence="0">
                  <emma:literal>☹</emma:literal>
                </emma:interpretation>
                <emma:interpretation id="interp44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110914.0379">2844-4445,'0'-25,"-25"25,25-26,-25 26,-1-25,1 25,-1 0,1 0,0 0,-1 0,1 0,-1 25,1-25,0 0,-1 26,1-26,25 50,-26-50,1 26,0-1,25 1,-26-26,1 50,25-24,-26-1,26 1,-25-1,0 26,25 0,0-26,0 0,0 1,-26 25,26-26,0 26,0-26,0 1,0 24,0-24,51-1,-51 1,0 24,51-24,-51-1,25 1,1-1,-1 0,0 1,1-1,-1 1,26-1,-26-25,1 25,-1 1,26-26,-26 25,26 1,-25-26,-1 25,26-25,-26 0,26 0,-26 0,26 0,-25 0,24 0,-24 0,-1 0,26 0,-26-25,26 25,-25-26,-1 26,0-25,1 25,-1-51,1 26,-1-1,0 1,1-1,-26 1,25 25,1-25,-26-1,25 1,-25-1,25 1,-25 0,26-1,-26 1,0-1,25 1,-25 0,0-1,26-25,-26 26,0 0,0-1,0 1,0-1,0 1,0 0,0-1,0 1,0-1,0 1,0 0,-26 25,26-26,0 1,-25 25,25-26,-26 26,26-25,-25 0,0-1,-1 26,26-25,-25 25,-1-26,1 26,25-25,-25 25,-1 0,1-25,-1 25,26-26,-25 26,0 0,25-25,-26 25,1 0,25-26,-26 26,1 0,0 0,-1 0,1 0,-1 0,1 0,-26 0,0 0,26 0,0 0,-1 0,1 0,-1 0,1 0,0 0,-1 0</inkml:trace>
          <inkml:trace contextRef="#ctx0" brushRef="#br0" timeOffset="109554.0661">1473-4242,'-26'0,"26"-25,-25 25,0 0,25-26,50 26,-50 51,26-51,-26 26,51-26,-26 25,0-25,1 25,-1-25,1 26,-1-26,0 25,1-25,-1 0,1 0,-1 26,0-26,1 0,-1 0,1 0,-1 25,-25 0,0 1,-25-1,25 1,-26-1,26 0,-51 1,51-1,-25 1,0-1,-1 0,-50 1,51-1,-1 1,1-1,-1-25,1 25,0-25,-1 26,1-1,-1-25,1 26,0-1,-1 0,26 1</inkml:trace>
          <inkml:trace contextRef="#ctx0" brushRef="#br0" timeOffset="109128.1192">660-3937,'-25'0,"25"-25,0-1,0 1,-26 25,77 0,-26 0,1 0,25 0,-26 0,26 25,0-25,-26 0,26 0,0 0,-1 0,1 0,51 26,-51-26,-26 25,26-25,0 0,-26 0,0 25,26-25,-25 0,-1 0,0 0,1 0,-1 0,1 0,-1 0,-25-25</inkml:trace>
        </inkml:traceGroup>
        <inkml:traceGroup>
          <inkml:annotationXML>
            <emma:emma xmlns:emma="http://www.w3.org/2003/04/emma" version="1.0">
              <emma:interpretation id="{040C359B-99D7-44FB-BA1C-38820114F28D}" emma:medium="tactile" emma:mode="ink">
                <msink:context xmlns:msink="http://schemas.microsoft.com/ink/2010/main" type="inkWord" rotatedBoundingBox="8013,4095 9805,3692 10058,4815 8266,5218"/>
              </emma:interpretation>
              <emma:one-of disjunction-type="recognition" id="oneOf9">
                <emma:interpretation id="interp45" emma:lang="en-US" emma:confidence="0.5">
                  <emma:literal>S*</emma:literal>
                </emma:interpretation>
                <emma:interpretation id="interp46" emma:lang="en-US" emma:confidence="0.5">
                  <emma:literal>. *</emma:literal>
                </emma:interpretation>
                <emma:interpretation id="interp47" emma:lang="en-US" emma:confidence="0">
                  <emma:literal>{A</emma:literal>
                </emma:interpretation>
                <emma:interpretation id="interp48" emma:lang="en-US" emma:confidence="0">
                  <emma:literal>. A</emma:literal>
                </emma:interpretation>
                <emma:interpretation id="interp49" emma:lang="en-US" emma:confidence="0">
                  <emma:literal>S *</emma:literal>
                </emma:interpretation>
              </emma:one-of>
            </emma:emma>
          </inkml:annotationXML>
          <inkml:trace contextRef="#ctx0" brushRef="#br0" timeOffset="132823.0701">7950-5334,'0'-25,"0"-1,25 26,-25-25,26 25,-26-26,-26 26,1 26,-26-1,26-25,-1 26,1-26,-26 25,26 0,-26-25,25 26,-24-26,24 25,-25 1,26-26,0 25,-26-25,25 25,1-25,0 26,-1-26,26 25,-25-25,76 0,-26 26,26-26,-26 0,1 0,-1 0,0 25,1-25,-1 25,1-25,-1 26,-25-1,0 1,0-1,0 0,0 1,0-1,0 1,-25-1,25 0,-51 1,0-1,26 1,-1-26,-25 25,26 0,0 1,-26-26,25 25,1-25,0 0,-1 26,1-26,-1 25,52-25,-1 25,26-25,-26 0,1 0,-1 26,1-26,-1 0,0 0,1 0,-1 25,1-25,-1 0,0 0,1 0,-1 0</inkml:trace>
          <inkml:trace contextRef="#ctx0" brushRef="#br0" timeOffset="133157.6503">8534-5842,'0'0,"0"-25,0 50,-25-25,25 51,-26 0,26-26,-25 26,-1-26,1 1,25 24,-25-24,-1-1,1 1,25-1,-26 0,26 1,-25-1,0-25,25 26,-26-26,26 25,-25-25</inkml:trace>
          <inkml:trace contextRef="#ctx0" brushRef="#br0" timeOffset="133645.5111">8229-5588,'0'-25,"51"-1,0 26,0-25,-26 25,51-26,-25 26,0-25,0 25,-26 0,26 0,-26 0,1 0,-1 0</inkml:trace>
          <inkml:trace contextRef="#ctx0" brushRef="#br0" timeOffset="133418.4195">8305-5715,'0'-25,"0"-1,0 1,26-1,-26 1,25 25,1 0,-1 0,-25 25,0 26,25-51,-25 51,26-26,-26 1,25-1,-25 1,0 24,26-24,-26-1,25 1,-25-1,0 0,0 1,25-1,-25 1</inkml:trace>
        </inkml:traceGroup>
      </inkml:traceGroup>
    </inkml:traceGroup>
    <inkml:traceGroup>
      <inkml:annotationXML>
        <emma:emma xmlns:emma="http://www.w3.org/2003/04/emma" version="1.0">
          <emma:interpretation id="{0D57330C-765E-423A-8711-56E76831F710}" emma:medium="tactile" emma:mode="ink">
            <msink:context xmlns:msink="http://schemas.microsoft.com/ink/2010/main" type="paragraph" rotatedBoundingBox="1157,9272 14547,10269 14391,12364 1001,113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F2D478-B7B2-4554-83AC-7299A7C705A2}" emma:medium="tactile" emma:mode="ink">
              <msink:context xmlns:msink="http://schemas.microsoft.com/ink/2010/main" type="line" rotatedBoundingBox="1157,9272 14547,10269 14391,12364 1001,11367"/>
            </emma:interpretation>
          </emma:emma>
        </inkml:annotationXML>
        <inkml:traceGroup>
          <inkml:annotationXML>
            <emma:emma xmlns:emma="http://www.w3.org/2003/04/emma" version="1.0">
              <emma:interpretation id="{057E2942-4BCF-4C06-86C4-674E1B292655}" emma:medium="tactile" emma:mode="ink">
                <msink:context xmlns:msink="http://schemas.microsoft.com/ink/2010/main" type="inkWord" rotatedBoundingBox="1135,9566 3756,9762 3678,10806 1057,10610"/>
              </emma:interpretation>
              <emma:one-of disjunction-type="recognition" id="oneOf10">
                <emma:interpretation id="interp50" emma:lang="en-US" emma:confidence="0.5">
                  <emma:literal>Even</emma:literal>
                </emma:interpretation>
                <emma:interpretation id="interp51" emma:lang="en-US" emma:confidence="0">
                  <emma:literal>Sven</emma:literal>
                </emma:interpretation>
                <emma:interpretation id="interp52" emma:lang="en-US" emma:confidence="0">
                  <emma:literal>{Even</emma:literal>
                </emma:interpretation>
                <emma:interpretation id="interp53" emma:lang="en-US" emma:confidence="0">
                  <emma:literal>Evens</emma:literal>
                </emma:interpretation>
                <emma:interpretation id="interp54" emma:lang="en-US" emma:confidence="0">
                  <emma:literal>Elven</emma:literal>
                </emma:interpretation>
              </emma:one-of>
            </emma:emma>
          </inkml:annotationXML>
          <inkml:trace contextRef="#ctx0" brushRef="#br0" timeOffset="181895.4203">838 102,'0'-26,"25"26,-25-25,0-1,0 1,-25 25,-1 0,-24 0,-1 0,25 0,-24 25,24-25,-25 0,1 51,-1-51,25 26,-24-26,24 25,-25 0,26-25,0 26,-1-1,1-25,-1 26,26-1,26-25,-26 25,51-25,-26 0,0 26,1-26,-1 0,26 0,-26 25,1-25,-1 26,1-26,-1 25,0 0,-25 1,0-1,0 1,0-1,-25 0,25 1,-51-1,51 1,-51-26,26 25,-26 0,26 1,-1-26,1 25,0 1,-26-1,25-25,1 25,0-25,-1 26,1-26,-1 25,1-25,25 26,-25-26,25 25,50-25,-24 0,25 0,-26 25,0-25,1 0,-1 0,1 0,-1 0,0 26,1-26,-1 0,1 25,-1-25,26 0,0 0,-26 26</inkml:trace>
          <inkml:trace contextRef="#ctx0" brushRef="#br0" timeOffset="182697.6525">1066 610,'0'-26,"0"1,0-1,0 52,0 50,0-51,0 1,0 25,0-26,0 26,0-26,51 1,-51-1,0 0,26 1,-1-26,0 0,1 0,-1-26,1 26,-1-50,-25 24,25-25,1 26,-26 0,25-1,1 1,-26-1,50 1,-24 25,-26 25,25-25,-25 26,26-26,-26 51,25-26,0-25,1 0,-1 0,1 0,-1 0,0 0,1 0,-1-25,1 25,-1-51,0 51,-25-26,26 26,-26-25,0-26,0 26,-26 25,26-26,-50 26,-1 0,25 0,1 26,0-26,-26 51,25-1,1-24,25-1,-25 26,-1 0,26-26,-25 26,25-26,0 26,0-25,51-1,-51 0,76 1,-25-1,-26-25,26 0,0 26,-1-26,1 0,-25 0,24 0,-24 0,25 0,-26 0,0-51,1 25,-1-24,-25 24,0 1,0-1,0-24,0 24,0 1,0-1,-51 26,51-25,0 50,0 26,0-25,26-1,-26 26,0-26,0 1,25-1,-25 0,0 1,0-1,0-50,0-26,0 0,0 26,51-26,-51 0,51 26,-51-1,51 1,-26 0,0 25,1 0,25 0,-26 0,0 0,26 50,-25 1,-1-25,0-1,-25 26,0-26,26 1,-26 24,0-24,0-1,0 1</inkml:trace>
        </inkml:traceGroup>
        <inkml:traceGroup>
          <inkml:annotationXML>
            <emma:emma xmlns:emma="http://www.w3.org/2003/04/emma" version="1.0">
              <emma:interpretation id="{E935BB43-153B-4949-B716-5F4E520DF2B3}" emma:medium="tactile" emma:mode="ink">
                <msink:context xmlns:msink="http://schemas.microsoft.com/ink/2010/main" type="inkWord" rotatedBoundingBox="4491,10256 5322,10318 5272,10986 4441,10924">
                  <msink:destinationLink direction="with" ref="{09E42656-0086-4FB5-8348-9B11E2A342EB}"/>
                  <msink:destinationLink direction="with" ref="{FFF4B2FB-9B58-4280-96AF-89148FFFBB59}"/>
                </msink:context>
              </emma:interpretation>
              <emma:one-of disjunction-type="recognition" id="oneOf11">
                <emma:interpretation id="interp55" emma:lang="en-US" emma:confidence="0.5">
                  <emma:literal>no</emma:literal>
                </emma:interpretation>
                <emma:interpretation id="interp56" emma:lang="en-US" emma:confidence="0">
                  <emma:literal>now</emma:literal>
                </emma:interpretation>
                <emma:interpretation id="interp57" emma:lang="en-US" emma:confidence="0">
                  <emma:literal>No</emma:literal>
                </emma:interpretation>
                <emma:interpretation id="interp58" emma:lang="en-US" emma:confidence="0">
                  <emma:literal>nor</emma:literal>
                </emma:interpretation>
                <emma:interpretation id="interp59" emma:lang="en-US" emma:confidence="0">
                  <emma:literal>not</emma:literal>
                </emma:interpretation>
              </emma:one-of>
            </emma:emma>
          </inkml:annotationXML>
          <inkml:trace contextRef="#ctx0" brushRef="#br0" timeOffset="183101.0839">3479 635,'0'25,"0"1,0-1,0 1,0-1,0 0,0 1,0 25,0-26,0 0,0 26,0-25,0-1,0 0,0 1,0-1,0 1,-25-26,-26-51,51 25,0 1,0-26,0 26,0-1,51 1,-51 0,51-1,-26 1,26-1,-26 26,1 0,25 0,-26 0,0 0,1 51,-1-51,-25 51,26-26,-26 1,25-1,-25 1,0 24,0-24,0-1,0 1,0-1,0 0,-51 1,51-1,0 1,-25-26</inkml:trace>
          <inkml:trace contextRef="#ctx0" brushRef="#br0" timeOffset="183361.7235">3937 864,'25'0,"-25"25,0 51,0-50,-51-1,51 26,0-26,0 1,0 24,0-24,0-1,0 26,51-26,-51 1,51-1,-26-25,26 0,-26 0,1 0,-1-25,1 25,-26-51,25 0,-25 26,0-1,0 1,0 0,0-1,0 1,-51-1,51 1,-25 0,-1-1,-24 26,24 0,1 0,-1 0,26 26,0-1</inkml:trace>
        </inkml:traceGroup>
        <inkml:traceGroup>
          <inkml:annotationXML>
            <emma:emma xmlns:emma="http://www.w3.org/2003/04/emma" version="1.0">
              <emma:interpretation id="{02CC87F0-F6C5-45A3-8DF4-ED5B20C871D3}" emma:medium="tactile" emma:mode="ink">
                <msink:context xmlns:msink="http://schemas.microsoft.com/ink/2010/main" type="inkWord" rotatedBoundingBox="5941,10270 6511,10312 6402,11769 5833,11727">
                  <msink:destinationLink direction="with" ref="{09E42656-0086-4FB5-8348-9B11E2A342EB}"/>
                  <msink:destinationLink direction="with" ref="{FFF4B2FB-9B58-4280-96AF-89148FFFBB59}"/>
                </msink:context>
              </emma:interpretation>
              <emma:one-of disjunction-type="recognition" id="oneOf12">
                <emma:interpretation id="interp60" emma:lang="en-US" emma:confidence="0.5">
                  <emma:literal>%</emma:literal>
                </emma:interpretation>
                <emma:interpretation id="interp61" emma:lang="en-US" emma:confidence="0">
                  <emma:literal>y</emma:literal>
                </emma:interpretation>
                <emma:interpretation id="interp62" emma:lang="en-US" emma:confidence="0">
                  <emma:literal>g</emma:literal>
                </emma:interpretation>
                <emma:interpretation id="interp63" emma:lang="en-US" emma:confidence="0">
                  <emma:literal>Y</emma:literal>
                </emma:interpretation>
                <emma:interpretation id="interp64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183538.251">5003 1092,'0'-25,"-50"25,50-26,-51 26,51-25,-26 0,1 25,25-26</inkml:trace>
          <inkml:trace contextRef="#ctx0" brushRef="#br0" timeOffset="183978.4098">5435 686,'-51'0,"1"0,24 0,-25 0,26 25,0-25,-1 51,1-51,25 25,-26-25,26 51,0-25,51-26,-51 25,51-25,0 0,-26 0,1-51,-1 51,0-25,-25-1,26 26,-26-25,25 25,-25 25,0 1,-25 25,25-1,-26 1,26 25,-50-25,50 51,-26-26,26 0,-25 0,-1 26,1 0,25-26,0 0,-25 0,25 0,0-25,0 0,0 0,0-26,0 1,25-26,-25-26,51 26,-51-51,25 1,-25 24,26-25,-26 1,0-1,0 0,0 0,0 26,0-26,-26 26,26-1,-51 1,26 25,0 0,-1 0,1 0,-26 0</inkml:trace>
        </inkml:traceGroup>
        <inkml:traceGroup>
          <inkml:annotationXML>
            <emma:emma xmlns:emma="http://www.w3.org/2003/04/emma" version="1.0">
              <emma:interpretation id="{E3007E98-7BA2-4FEE-A853-E9B1A238D09D}" emma:medium="tactile" emma:mode="ink">
                <msink:context xmlns:msink="http://schemas.microsoft.com/ink/2010/main" type="inkWord" rotatedBoundingBox="7859,10021 9181,10119 9085,11399 7764,11300">
                  <msink:destinationLink direction="with" ref="{FFF4B2FB-9B58-4280-96AF-89148FFFBB59}"/>
                </msink:context>
              </emma:interpretation>
              <emma:one-of disjunction-type="recognition" id="oneOf13">
                <emma:interpretation id="interp65" emma:lang="en-US" emma:confidence="0.5">
                  <emma:literal>O's</emma:literal>
                </emma:interpretation>
                <emma:interpretation id="interp66" emma:lang="en-US" emma:confidence="0">
                  <emma:literal>o's</emma:literal>
                </emma:interpretation>
                <emma:interpretation id="interp67" emma:lang="en-US" emma:confidence="0">
                  <emma:literal>Oss</emma:literal>
                </emma:interpretation>
                <emma:interpretation id="interp68" emma:lang="en-US" emma:confidence="0">
                  <emma:literal>OSs</emma:literal>
                </emma:interpretation>
                <emma:interpretation id="interp69" emma:lang="en-US" emma:confidence="0">
                  <emma:literal>Oi's</emma:literal>
                </emma:interpretation>
              </emma:one-of>
            </emma:emma>
          </inkml:annotationXML>
          <inkml:trace contextRef="#ctx0" brushRef="#br0" timeOffset="185110.9563">6985 889,'25'-25,"-25"-1,0 1,0-1,0 1,0 0,0-1,-51 26,26 0,25 51,-26-51,1 51,0-26,-1 26,1 0,-1 0,26-1,-25 27,25-27,-25 1,25 0,0 0,0 0,0-1,0-24,0 25,50-26,-24 0,-1-25,26 0,0 0,0-50,-26 24,26-25,-26 26,1-26,-1 0,0 26,1-26,-26 0,25 1,-25-52,0 51,0 0,-51 26,51 0,-50-1,50 1,-51 25,25 0,1 0,0 0,-1 51,1-51,25 25</inkml:trace>
          <inkml:trace contextRef="#ctx0" brushRef="#br0" timeOffset="185292.6488">7620 483,'0'0,"0"-26,0 77,-26-26,26 26,0-25,-25 24,25 27,0-27,0 1,-26 25,26-25</inkml:trace>
          <inkml:trace contextRef="#ctx0" brushRef="#br0" timeOffset="185602.719">7594 1575,'0'0,"26"-26,24 1,-24-26,-1 0,26 1,-26 24,26-25,-25 1,-1-1,0 0,-25 26,26-26,-1 25,-25 1,0 0,0-1,0 1,-25 25,25 51,-51-51,51 76,0-51,0 26,0-26,0 26,0 0,51-26,-51 26,25 0,-25-26,26 26,-26-25,25 24,-25-24,0-1,0 1,0-1,0 0,-51 1,0-1,1 1,24-26,-25 0,1 0</inkml:trace>
        </inkml:traceGroup>
        <inkml:traceGroup>
          <inkml:annotationXML>
            <emma:emma xmlns:emma="http://www.w3.org/2003/04/emma" version="1.0">
              <emma:interpretation id="{570AE39B-09B4-4521-8886-B305C047A812}" emma:medium="tactile" emma:mode="ink">
                <msink:context xmlns:msink="http://schemas.microsoft.com/ink/2010/main" type="inkWord" rotatedBoundingBox="11697,10057 12941,10149 12843,11473 11599,11380">
                  <msink:destinationLink direction="with" ref="{62457AB6-300A-40C3-AD87-B8DDBE5F041E}"/>
                </msink:context>
              </emma:interpretation>
              <emma:one-of disjunction-type="recognition" id="oneOf14">
                <emma:interpretation id="interp70" emma:lang="en-US" emma:confidence="0.5">
                  <emma:literal>sis</emma:literal>
                </emma:interpretation>
                <emma:interpretation id="interp71" emma:lang="en-US" emma:confidence="0.5">
                  <emma:literal>sis L</emma:literal>
                </emma:interpretation>
                <emma:interpretation id="interp72" emma:lang="en-US" emma:confidence="0">
                  <emma:literal>Si's L</emma:literal>
                </emma:interpretation>
                <emma:interpretation id="interp73" emma:lang="en-US" emma:confidence="0">
                  <emma:literal>SI's</emma:literal>
                </emma:interpretation>
                <emma:interpretation id="interp74" emma:lang="en-US" emma:confidence="0">
                  <emma:literal>Si's</emma:literal>
                </emma:interpretation>
              </emma:one-of>
            </emma:emma>
          </inkml:annotationXML>
          <inkml:trace contextRef="#ctx0" brushRef="#br0" timeOffset="186681.444">10617 1016,'0'0,"-26"-51,26 77,0 24,0 1,0 0,26 51,-26-52,0 1,0 0,0-26,0 26,0-25,0 24,0-24,0-1</inkml:trace>
          <inkml:trace contextRef="#ctx0" brushRef="#br0" timeOffset="186878.8487">11328 483,'0'50,"-51"-24,51 25,-25-1,25-24,0-1,0 1,0-1</inkml:trace>
          <inkml:trace contextRef="#ctx0" brushRef="#br0" timeOffset="187226.4409">11277 1549,'0'0,"26"-25,75-77,-50 77,-26-26,26 0,-25 1,24-1,-24 0,25 0,-26 26,0-26,1 26,-1-1,-25 1,26-1,-26 1,0 0,-51 25,0 0,51 50,-51-50,26 51,-1-25,1 24,25-24,-25-1,25 26,0-26,0 26,0-25,50 24,-50 1,51-25,-51 24,51-24,0 50,-51-25,25-26,-25 1,0 24,0-24,0-1,-51 1,26-1,-26 0,26-25,-26 26,0-26</inkml:trace>
          <inkml:trace contextRef="#ctx0" brushRef="#br0" timeOffset="186166.8033">9321 1778,'0'-25,"0"-1,0-25,26 26,-1 0,-25-1,26 1,-1-1,0 1,1-26,-1 26,1-26,-1 26,0-26,1 0,-1 26,1-26,-1 0,-25 26,25-26,-25 0,0 26,0-1,0-25,0 26,0 0,-50-1,24 26,26 26,0 50,0-51,51 26,-51-26,25 26,-25 0,51 0,-25 0,-1-1,0-24,1 25,-26-1,0-24,0-1,0 1,0-1,-51 0,0 1,0-1,1-25,-1 0,0 0,0 0,0 0,1 0,-52-25,51-26,0 51,26-51,0 26,25-1,-26 1,26 0</inkml:trace>
          <inkml:trace contextRef="#ctx0" brushRef="#br1" timeOffset="274453.9133">12776 1448,'0'-26,"-26"26,26-25,-25 76,25-26,0 1,0 24,-25-24,25 50,-26-25,26-26,0 1,0 24,0-24,-25-1,25 1,0-1,0 0,0 1,0-1,0 1,0-1,51 0,-1-25,-24 26,-1-26,26 0,-26 0,26 25,0-25,25 0,-25 26,0-26,-26 25,26-25,-26 25,1-25,-1 26,1-26,-26 25,25-25,-25 26</inkml:trace>
        </inkml:traceGroup>
      </inkml:traceGroup>
    </inkml:traceGroup>
    <inkml:traceGroup>
      <inkml:annotationXML>
        <emma:emma xmlns:emma="http://www.w3.org/2003/04/emma" version="1.0">
          <emma:interpretation id="{C4B82087-7081-4B5B-8D09-F93E8FE412FA}" emma:medium="tactile" emma:mode="ink">
            <msink:context xmlns:msink="http://schemas.microsoft.com/ink/2010/main" type="paragraph" rotatedBoundingBox="9293,11964 21362,12221 21312,14560 9243,1430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C03D2E8-4C34-48FA-AF5B-B4B248685E5C}" emma:medium="tactile" emma:mode="ink">
              <msink:context xmlns:msink="http://schemas.microsoft.com/ink/2010/main" type="line" rotatedBoundingBox="9293,11964 21362,12221 21328,13790 9259,13532"/>
            </emma:interpretation>
          </emma:emma>
        </inkml:annotationXML>
        <inkml:traceGroup>
          <inkml:annotationXML>
            <emma:emma xmlns:emma="http://www.w3.org/2003/04/emma" version="1.0">
              <emma:interpretation id="{03828DC0-E466-4BF9-9244-32FF9A7B057D}" emma:medium="tactile" emma:mode="ink">
                <msink:context xmlns:msink="http://schemas.microsoft.com/ink/2010/main" type="inkWord" rotatedBoundingBox="9252,13075 9526,11940 9976,12049 9702,13184">
                  <msink:destinationLink direction="with" ref="{62457AB6-300A-40C3-AD87-B8DDBE5F041E}"/>
                </msink:context>
              </emma:interpretation>
              <emma:one-of disjunction-type="recognition" id="oneOf15">
                <emma:interpretation id="interp75" emma:lang="en-US" emma:confidence="0.5">
                  <emma:literal>he</emma:literal>
                </emma:interpretation>
                <emma:interpretation id="interp76" emma:lang="en-US" emma:confidence="0">
                  <emma:literal>E</emma:literal>
                </emma:interpretation>
                <emma:interpretation id="interp77" emma:lang="en-US" emma:confidence="0">
                  <emma:literal>her</emma:literal>
                </emma:interpretation>
                <emma:interpretation id="interp78" emma:lang="en-US" emma:confidence="0">
                  <emma:literal>L</emma:literal>
                </emma:interpretation>
                <emma:interpretation id="interp79" emma:lang="en-US" emma:confidence="0">
                  <emma:literal>he:</emma:literal>
                </emma:interpretation>
              </emma:one-of>
            </emma:emma>
          </inkml:annotationXML>
          <inkml:trace contextRef="#ctx0" brushRef="#br0" timeOffset="216676.3032">8432 2692,'0'-25,"0"0,-25 25,25-26,0 1,0-1,0 77,0 0,0-26,-51 26,51 0,0 0,-25 25,25-25,-26 25,26-25,-25 25,0-25,-1 0,26-1,0-24,-25-1,25 1,0-1,0 0,0-50,0-26,25 26,-25-26,26 51,-26-25,25 25,0 0,1 0,-1 25,1-25,-26 51,25-51,0 25,1 26,-1-51,1 25,-1-25,0 0,1 0,-1 0,1 0,-1 0,-25-50</inkml:trace>
          <inkml:trace contextRef="#ctx0" brushRef="#br0" timeOffset="216838.8687">8534 3073,'0'-25,"0"0,0-1,51 1,-26-1,1 1,-26 0,50 25,-50-26</inkml:trace>
          <inkml:trace contextRef="#ctx0" brushRef="#br0" timeOffset="216983.4812">8636 2464,'0'-26,"0"1,50 25,-24-25,-1 25,1 0</inkml:trace>
        </inkml:traceGroup>
        <inkml:traceGroup>
          <inkml:annotationXML>
            <emma:emma xmlns:emma="http://www.w3.org/2003/04/emma" version="1.0">
              <emma:interpretation id="{550D6593-47A6-492E-8E57-7218E2D84014}" emma:medium="tactile" emma:mode="ink">
                <msink:context xmlns:msink="http://schemas.microsoft.com/ink/2010/main" type="inkWord" rotatedBoundingBox="10109,11630 12840,12315 12454,13853 9724,13168">
                  <msink:destinationLink direction="with" ref="{62457AB6-300A-40C3-AD87-B8DDBE5F041E}"/>
                </msink:context>
              </emma:interpretation>
              <emma:one-of disjunction-type="recognition" id="oneOf16">
                <emma:interpretation id="interp80" emma:lang="en-US" emma:confidence="0.5">
                  <emma:literal>{90]:</emma:literal>
                </emma:interpretation>
                <emma:interpretation id="interp81" emma:lang="en-US" emma:confidence="0">
                  <emma:literal>[90]:</emma:literal>
                </emma:interpretation>
                <emma:interpretation id="interp82" emma:lang="en-US" emma:confidence="0">
                  <emma:literal>{90):</emma:literal>
                </emma:interpretation>
                <emma:interpretation id="interp83" emma:lang="en-US" emma:confidence="0">
                  <emma:literal>{90}:</emma:literal>
                </emma:interpretation>
                <emma:interpretation id="interp84" emma:lang="en-US" emma:confidence="0">
                  <emma:literal>(to]</emma:literal>
                </emma:interpretation>
              </emma:one-of>
            </emma:emma>
          </inkml:annotationXML>
          <inkml:trace contextRef="#ctx0" brushRef="#br0" timeOffset="205710.481">11328 3378,'0'26,"25"-26,26 25,-25-25,-1 25,0-25,1 0,-1 0,1 0,-1 0</inkml:trace>
          <inkml:trace contextRef="#ctx0" brushRef="#br0" timeOffset="203988.0371">10083 2997,'0'26,"51"-52,-51 1,0-1,26 1,-26 0,0-1,0 1,0-1,-26 26,-25 0,26 0,0 0,-1 0,1 0,-1 0,26-25,0 0,-25 25,25-26,-25 26,-1-25,1 25,-1 0,1 51,0-26,-1 0,1 1,25-1,-26 1,1-1,25 0,-25 1,25-1,-26 1,26-1,0 0,0 1,26-26,-1 0,26 0,-26 0,26 0,-26-26,1 26,-1-25,1 0,-1 25,0-51,1 25,-1 26,1-25,-1 0,0-1,1 1,-1 25,-25 51,-25-51,25 50,0-24,-51 25,51-26,-25 26,25 0,-26-26,1 26,25-26,0 26,-26-26,26 1,0-1,0 26,0-26,0 1,0-1,0 1,0-1,26 0,-1-25,-25 26,26-26,24 25,-24-25,-1 0,1 0,-1 0,0 0,1 0,-1 0,1 0,-26-25,25 25,-25-26,0 1,25 25,-25-25,0-1,0 1,26 25,-26-26,0 77,-26-25,26-1,0 0,-25 1,25-1,0 1,0-1,51 0,-26 1,1-26,-1 0,0 0,1 0,-1 0,1 0,-1 0,0 0,-25-26,26 26,-26-25,0 0,0-1,0 1,-51-1,51 1,-25 0,-1-1,1 1,25-1,-26 26,1-25,0 25,-1 0,1 0,-1 0,26 25</inkml:trace>
          <inkml:trace contextRef="#ctx0" brushRef="#br0" timeOffset="205477.5933">11277 3099,'26'0,"-26"-26,25 26,0 0,1 0,-1 0,1 0,-1 0,-25-25,25 25,1 0</inkml:trace>
          <inkml:trace contextRef="#ctx0" brushRef="#br0" timeOffset="217386.9556">9448 2438,'0'-25,"0"0,-50 25,-1-26,-25 26,25 0,25 0,1 0,0 0,-1 0,1 26,-1-26,1 0,0 25,-1 0,1-25,25 26,-26-26,26 25,-25 1,25-1,0 0,0 1,0-1,51 26,-51-26,0 1,0 25,0-26,0 26,0 0,0 25,0 25,0-24,-51-27,51 1,-25 0,25 0,0 0,-26-26,26 26,0 0,0-26,0 0,51-25,-51 26,76-26,-50 0,24 0,27 0,-27 0,27 0,-27 0</inkml:trace>
          <inkml:trace contextRef="#ctx0" brushRef="#br0" timeOffset="218151.8139">11074 2565,'-25'-25,"25"0,25 25,0 25,1-25,25 0,-51 25,25-25,0 0,-50 0,0 26,25 25,0-1,-26-24,26-1,0 26,0-26,-25 26,25 0,0 0,0 0,0-1,0 1,0 0,0 0,-26 0,26-1,0-24,0 25,0-1,0 1,0-25,0 24,0 1,0-25,0 24,-25-24,25-1,0 26,0-26,0 1,-25-1,25 1,-51-1,51 0,-26-25,1 0,0 0,-1 0,1 0,-1 0,1 0,0 0,-1-25,1 25</inkml:trace>
        </inkml:traceGroup>
        <inkml:traceGroup>
          <inkml:annotationXML>
            <emma:emma xmlns:emma="http://www.w3.org/2003/04/emma" version="1.0">
              <emma:interpretation id="{0A48DE4D-49B8-4911-8932-75A60D58F3D8}" emma:medium="tactile" emma:mode="ink">
                <msink:context xmlns:msink="http://schemas.microsoft.com/ink/2010/main" type="inkWord" rotatedBoundingBox="13691,12156 16013,12315 15945,13308 13623,13149"/>
              </emma:interpretation>
              <emma:one-of disjunction-type="recognition" id="oneOf17">
                <emma:interpretation id="interp85" emma:lang="en-US" emma:confidence="0.5">
                  <emma:literal>Even.</emma:literal>
                </emma:interpretation>
                <emma:interpretation id="interp86" emma:lang="en-US" emma:confidence="0">
                  <emma:literal>Even</emma:literal>
                </emma:interpretation>
                <emma:interpretation id="interp87" emma:lang="en-US" emma:confidence="0">
                  <emma:literal>even.</emma:literal>
                </emma:interpretation>
                <emma:interpretation id="interp88" emma:lang="en-US" emma:confidence="0">
                  <emma:literal>even</emma:literal>
                </emma:interpretation>
                <emma:interpretation id="interp89" emma:lang="en-US" emma:confidence="0">
                  <emma:literal>Envenom</emma:literal>
                </emma:interpretation>
              </emma:one-of>
            </emma:emma>
          </inkml:annotationXML>
          <inkml:trace contextRef="#ctx0" brushRef="#br0" timeOffset="210942.1864">13055 2667,'0'0,"26"0,-26-25,25 25,0-26,-25 1,0-1,-50 26,24 0,-25 0,26 0,0 0,-1 26,-25 25,1-26,24 0,1 1,-1-1,1 1,0-1,-1 0,1 1,-1-1,26 1,-25-1,25 26,0-26,51 1,25-1,-51-25,26 0,-25 0,-1 0,0 0,1 0,-1 0,1-25,-77 25,51 25,-26-25,26 25,-50 1,24-1,1 26,-1-26,1 1,0-1,-1 1,1-1,-1 0,1 1,25-1,-25-25,25 26,0-1,0 0,50 1,-24-1,25-25,-26 0,0 26,26-26,-25 0,24 0,-24 0,25 0,-26 0,0 0,1 25,-1-25,1 0,-1 0,0 0</inkml:trace>
          <inkml:trace contextRef="#ctx0" brushRef="#br0" timeOffset="211483.4133">13360 3073,'0'-25,"0"76,0-26,0 26,0-26,0 1,0 25,25-26,26 26,-25-51,-1 25,0-25,1 26,-1-26,1 0,-1 0,0 0,26-51,-25 0,-1 0,0 26,1-1,-26 1,0 0,25-26,-25 25,0 1,0 0,0-1,0 1,26 25,-26 51,25-26,-25 26,25-26,1 26,-1-26,1-25,-1 0,0 0,26 0,-25 0,-1 0,0-50,26 50,-25-26,-1 1,0-1,1-24,-26 24,25 1,-25-1,0 1,0 0,0-1,0 1,-51-1,26 1,-26 25,26 0,-1 0,1 51,0-51,-1 51,-25-26,26 26,0 0,25-1,-26 1,26 0,-25 0,25 0,0-1,0 1,0-25,76 24,-25-24,-26-1,26-25,-26 0,26 0,-25 0,24 0,-24 0,25-25,-26 25,0-51,1 51,-1-25,1-1,-1 1,-25-26</inkml:trace>
          <inkml:trace contextRef="#ctx0" brushRef="#br0" timeOffset="211747.9482">14554 3124,'0'0,"0"-25,0 76,-26-1,26 1,0-25,0-1,0 0,0 1,0-1,0-76,0 26,0 0,0-26,51 25,-51-24,51 24,-26-25,1 26,-1 0,1-1,-1 26,0 0,1 0,-1 0,1 51,-26-26,25 26,-25 0,0 0,0 25,0-25,0 0,0-1,0 1,0 0,0 0,-25-26,25 1</inkml:trace>
          <inkml:trace contextRef="#ctx0" brushRef="#br0" timeOffset="212394.0656">15392 3531,'-25'0,"-1"0,26 25,-25-25,25 51,-26-26,26 1,0-1,0 0,0 26,0-25,0-1,0 0,0 1,26-1,-26 1,51-26,-51 25,25-25,0 0,1 0,-1 0,1 0,-1-51,0 51,1-25,-1-26,-25 26,26-1,-26 1,0-1,0 1,0 0,0-1,0 1,-51-1,51 1,-26 0,1 25</inkml:trace>
        </inkml:traceGroup>
        <inkml:traceGroup>
          <inkml:annotationXML>
            <emma:emma xmlns:emma="http://www.w3.org/2003/04/emma" version="1.0">
              <emma:interpretation id="{DCCC56EF-855D-4D2E-8140-4DB8A84B1463}" emma:medium="tactile" emma:mode="ink">
                <msink:context xmlns:msink="http://schemas.microsoft.com/ink/2010/main" type="inkWord" rotatedBoundingBox="17689,12515 18272,12528 18260,13092 17677,13079"/>
              </emma:interpretation>
              <emma:one-of disjunction-type="recognition" id="oneOf18">
                <emma:interpretation id="interp90" emma:lang="en-US" emma:confidence="0.5">
                  <emma:literal>^</emma:literal>
                </emma:interpretation>
                <emma:interpretation id="interp91" emma:lang="en-US" emma:confidence="0">
                  <emma:literal>"</emma:literal>
                </emma:interpretation>
                <emma:interpretation id="interp92" emma:lang="en-US" emma:confidence="0">
                  <emma:literal>x</emma:literal>
                </emma:interpretation>
                <emma:interpretation id="interp93" emma:lang="en-US" emma:confidence="0">
                  <emma:literal>X</emma:literal>
                </emma:interpretation>
                <emma:interpretation id="interp94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212841.9626">16941 2921,'-25'-25,"-26"25,0 50,26 1,25-25,-51 24,51-24,-25 25,25-26,-26 26,26-26,-25 26,25-26,-25 1,25-1,0 1,-26-1,26 0</inkml:trace>
          <inkml:trace contextRef="#ctx0" brushRef="#br0" timeOffset="213019.4885">16840 2921,'25'0,"-25"25,26 26,-1-51,-25 26,25 24,1-24,-1-1,1 26,-1-26,0 1,1 25,-1-26,1 0,-26 1,25-1,0 1</inkml:trace>
        </inkml:traceGroup>
        <inkml:traceGroup>
          <inkml:annotationXML>
            <emma:emma xmlns:emma="http://www.w3.org/2003/04/emma" version="1.0">
              <emma:interpretation id="{E6B39C26-872A-4BB5-9647-B65231290139}" emma:medium="tactile" emma:mode="ink">
                <msink:context xmlns:msink="http://schemas.microsoft.com/ink/2010/main" type="inkWord" rotatedBoundingBox="18748,12387 21357,12443 21334,13539 18725,13483"/>
              </emma:interpretation>
              <emma:one-of disjunction-type="recognition" id="oneOf19">
                <emma:interpretation id="interp95" emma:lang="en-US" emma:confidence="0.5">
                  <emma:literal>Even,</emma:literal>
                </emma:interpretation>
                <emma:interpretation id="interp96" emma:lang="en-US" emma:confidence="0">
                  <emma:literal>{en,</emma:literal>
                </emma:interpretation>
                <emma:interpretation id="interp97" emma:lang="en-US" emma:confidence="0">
                  <emma:literal>even,</emma:literal>
                </emma:interpretation>
                <emma:interpretation id="interp98" emma:lang="en-US" emma:confidence="0">
                  <emma:literal>Eden,</emma:literal>
                </emma:interpretation>
                <emma:interpretation id="interp99" emma:lang="en-US" emma:confidence="0">
                  <emma:literal>{wen,</emma:literal>
                </emma:interpretation>
              </emma:one-of>
            </emma:emma>
          </inkml:annotationXML>
          <inkml:trace contextRef="#ctx0" brushRef="#br0" timeOffset="214189.6536">18465 2946,'0'0,"-25"0,25 26,0 50,0-51,0 26,0-25,0 24,25-24,-25 25,26-26,-26 0,51 1,-26-1,0-25,1 26,-1-26,1 0,-1 0,0 0,1-51,-1 51,-25-26,26 26,-1-50,0 24,-25 1,26-1,-26 1,0 0,0-1,25 1,-25-1,0 52,0 25,0-26,0 26,0-26,26-25,24 0,1 0,-25 0,-26-25,25 25,0-51,1 51,-1-25,1-26,-26 25,0 1,25 0,-25-1,0 1,0-1,-51 1,26 25,-26 0,26 0,-1 51,1-51,-26 25,26 26,-1-26,1 26,25-25,-26 24,1-24,25 25,0-1,0-24,0 25,0-26,0 0,51 1,-51-1,25 1,-25-1,51-25,-26 25,1-25,-1 0,1 0,-1 26,0-26</inkml:trace>
          <inkml:trace contextRef="#ctx0" brushRef="#br0" timeOffset="214594.6236">19405 3226,'-25'0,"25"51,0-26,0 26,0-26,0 1,0-1,0 0,0 1,0-1,0 1,0-52,0 1,0-1,25-50,-25 51,51-26,-51 26,51-26,-26 25,1 1,24-26,-24 26,25-1,-26 26,0 0,1 0,-1 0,1 0,-26 26,0 25,0-26,0 26,0-26,-51 26,25 25,26-25,-25-26,25 1,0-1,-25 1</inkml:trace>
          <inkml:trace contextRef="#ctx0" brushRef="#br0" timeOffset="214902.6402">20218 3708,'25'-25,"-25"0,0-1,26 26,-26 26,0 24,0 1,0-25,0-1,0 0,-51 1,51-1,0 1,-25-26</inkml:trace>
          <inkml:trace contextRef="#ctx0" brushRef="#br0" timeOffset="213475.2694">18161 2870,'0'0,"0"-25,0-1,0 1,-26 25,-50 0,51-25,-1 25,-25 0,26 0,-26 0,26 0,-26 50,26-50,-1 26,1-26,-1 51,1-26,25 0,0 1,0-1,0 1,0-1,0 0,51-25,-51 26,25-26,-25 25,26-25,-26 26,25-1,-25 0,25 1,-25-1,26 1,-26 24,0 1,0 0,-26-26,26 1,-50-1,50 1,-26-1,26 0,-25 1,25-1,-26 1,26-1,0 0,0 1,26-26,25 25,-1-25,-24 0,-1 0,1 0,50 0,-51 26,1-26,-1 0,0 0,1 0</inkml:trace>
        </inkml:traceGroup>
      </inkml:traceGroup>
      <inkml:traceGroup>
        <inkml:annotationXML>
          <emma:emma xmlns:emma="http://www.w3.org/2003/04/emma" version="1.0">
            <emma:interpretation id="{AE82B7CA-4CD0-4867-A54C-57708E9E4149}" emma:medium="tactile" emma:mode="ink">
              <msink:context xmlns:msink="http://schemas.microsoft.com/ink/2010/main" type="line" rotatedBoundingBox="13682,13349 16613,13436 16582,14482 13651,14396"/>
            </emma:interpretation>
          </emma:emma>
        </inkml:annotationXML>
        <inkml:traceGroup>
          <inkml:annotationXML>
            <emma:emma xmlns:emma="http://www.w3.org/2003/04/emma" version="1.0">
              <emma:interpretation id="{098BF47D-6B1A-41E5-9CC5-6DE779A0BDA4}" emma:medium="tactile" emma:mode="ink">
                <msink:context xmlns:msink="http://schemas.microsoft.com/ink/2010/main" type="inkWord" rotatedBoundingBox="13682,13349 16613,13436 16582,14482 13651,14396"/>
              </emma:interpretation>
              <emma:one-of disjunction-type="recognition" id="oneOf20">
                <emma:interpretation id="interp100" emma:lang="en-US" emma:confidence="0.5">
                  <emma:literal>EAL</emma:literal>
                </emma:interpretation>
                <emma:interpretation id="interp101" emma:lang="en-US" emma:confidence="0.5">
                  <emma:literal>E A-r</emma:literal>
                </emma:interpretation>
                <emma:interpretation id="interp102" emma:lang="en-US" emma:confidence="0">
                  <emma:literal>EA-I</emma:literal>
                </emma:interpretation>
                <emma:interpretation id="interp103" emma:lang="en-US" emma:confidence="0">
                  <emma:literal>EALL</emma:literal>
                </emma:interpretation>
                <emma:interpretation id="interp104" emma:lang="en-US" emma:confidence="0">
                  <emma:literal>CA-I</emma:literal>
                </emma:interpretation>
              </emma:one-of>
            </emma:emma>
          </inkml:annotationXML>
          <inkml:trace contextRef="#ctx0" brushRef="#br1" timeOffset="279122.9935">13309 4293,'0'0,"26"0,-26-26,0 1,0-1,0 1,0 0,-26 25,1 0,-1 0,1 0,0 0,-1 0,1 0,-26 0,26 0,-26 25,0-25,26 0,-77 25,77 1,-26-26,0 25,26-25,-1 0,1 0,-1 26,1-1,25 0,25-25,26 0,0 26,-26-26,1 0,25 0,-26 0,51 0,-50 0,-1 0,-25 25,0 1,-25-1,-26-25,25 25,1 1,-26-1,26-25,-1 26,1-26,0 25,-1-25,26 25,-25-25,25 26,-26-26,26 25,0 1,0-1,51 0,0 1,-26-1,1-25,-1 0,1 0,-1 0,0 0,1 0,-1 0,1 0,-1 0,0 0,1 0,-1 0,-25-25,26 25</inkml:trace>
          <inkml:trace contextRef="#ctx0" brushRef="#br1" timeOffset="279586.1216">13716 4191,'0'-25,"25"-1,-25 1,-51 25,26 0,25 25,-26-25,26 51,-50-26,24-25,26 51,-51-25,26-1,0 0,-1-25,1 0,25-25,51-26,-51 26,25-1,-25-24,51 24,-51-25,51 26,-26-26,0 26,1-26,-26 26,25-1,1 1,-1-1,-25 1,25 0,1 25,-26-26,25 26,-25 51,26-26,-26 1,0-1,25 1,-25-1,0 0,0 1,0 25,0-26,0 0,0 1,0-1,0 1,0-1,0 0,0 1,0-1,-25-25</inkml:trace>
          <inkml:trace contextRef="#ctx0" brushRef="#br1" timeOffset="279781.6131">13512 4089,'0'-25,"26"25,-26-25,51 25,-26 0,0-26,26 26,-25-25,-1 25,0 0,26-26,-25 26,-1 0</inkml:trace>
          <inkml:trace contextRef="#ctx0" brushRef="#br1" timeOffset="280085.4799">14147 4369,'51'0,"-25"0,24 0,-24 0,-1 0,1 0,-1-26,0 26,1 0,-1 0,1 0,-1 0,0 0,1 0,-1 0,1 0,-1 0</inkml:trace>
          <inkml:trace contextRef="#ctx0" brushRef="#br1" timeOffset="280732.9706">15265 4166,'-25'0,"-1"-26,1 26,25 51,-26-51,26 51,0-26,-25 1,25-1,0 0,0 1,0 25,0-26,-25 0,25 1,0-1,0 1,0-1,0 0,-26 1,26-1,0 1,0-1,51-25,-51 25,25-25,26 0,-25 0,-1 0,0 0,1 0,-1 0,1 0,-1 0,0 0,1 0,-1 0,1 0,-1 0,-50 0</inkml:trace>
        </inkml:traceGroup>
      </inkml:traceGroup>
    </inkml:traceGroup>
    <inkml:traceGroup>
      <inkml:annotationXML>
        <emma:emma xmlns:emma="http://www.w3.org/2003/04/emma" version="1.0">
          <emma:interpretation id="{84C75354-71DC-4A87-81D2-32BEDB380429}" emma:medium="tactile" emma:mode="ink">
            <msink:context xmlns:msink="http://schemas.microsoft.com/ink/2010/main" type="paragraph" rotatedBoundingBox="9164,13796 21895,14399 21828,15824 9097,1522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85C37E2-D2BC-47BC-AD15-7E4E9C844671}" emma:medium="tactile" emma:mode="ink">
              <msink:context xmlns:msink="http://schemas.microsoft.com/ink/2010/main" type="line" rotatedBoundingBox="9164,13796 21895,14399 21828,15824 9097,15221"/>
            </emma:interpretation>
          </emma:emma>
        </inkml:annotationXML>
        <inkml:traceGroup>
          <inkml:annotationXML>
            <emma:emma xmlns:emma="http://www.w3.org/2003/04/emma" version="1.0">
              <emma:interpretation id="{A2CB40A5-983A-409D-9491-5B02C0AB1BA4}" emma:medium="tactile" emma:mode="ink">
                <msink:context xmlns:msink="http://schemas.microsoft.com/ink/2010/main" type="inkWord" rotatedBoundingBox="9164,13796 12193,13939 12132,15229 9103,15085">
                  <msink:destinationLink direction="with" ref="{62457AB6-300A-40C3-AD87-B8DDBE5F041E}"/>
                </msink:context>
              </emma:interpretation>
              <emma:one-of disjunction-type="recognition" id="oneOf21">
                <emma:interpretation id="interp105" emma:lang="en-US" emma:confidence="0.5">
                  <emma:literal>Ela,]</emma:literal>
                </emma:interpretation>
                <emma:interpretation id="interp106" emma:lang="en-US" emma:confidence="0.5">
                  <emma:literal>E [9,]</emma:literal>
                </emma:interpretation>
                <emma:interpretation id="interp107" emma:lang="en-US" emma:confidence="0">
                  <emma:literal>Exa,]</emma:literal>
                </emma:interpretation>
                <emma:interpretation id="interp108" emma:lang="en-US" emma:confidence="0">
                  <emma:literal>Era,]</emma:literal>
                </emma:interpretation>
                <emma:interpretation id="interp109" emma:lang="en-US" emma:confidence="0">
                  <emma:literal>E [a,]</emma:literal>
                </emma:interpretation>
              </emma:one-of>
            </emma:emma>
          </inkml:annotationXML>
          <inkml:trace contextRef="#ctx0" brushRef="#br0" timeOffset="219619.0271">9347 4445,'-51'0,"51"-25,-25 25,-1-26,1 26,-1 0,1 0,0 0,-1 0,1 0,-1 0,1 0,0 0,-1 26,1-26,-1 25,1-25,0 51,-1-26,1 1,25-1,0 0,0 1,0-1,0 1,0 24,0-24,25-1,-25 26,0-26,51 1,-51-1,25 26,-25-26,26 1,-26-1,0 1,0-1,25 0,-25 1,0-1,0 1,26-1,-1 0,0-25,1 0,-1 26,1-26,50 0,-25 0</inkml:trace>
          <inkml:trace contextRef="#ctx0" brushRef="#br0" timeOffset="220043.8229">9982 4699,'0'0,"0"-25,0-1,-51 1,51-1,0 1,-25 0,-1-1,1 26,-1 0,1 0,0 0,-1 26,1-26,-1 25,1-25,0 102,25-77,-26 0,26 1,0-1,0 1,0-1,0 0,26-25,24 0,1 0,-25 0,-1-50,0 50,-25-26,26 26,-1-25,1-1,-26 77,0-25,0 24,0-24,0-1,0 26,0-26,0 1,0-1,0 1,0-1,25 0,-25 1,0-1,25 1,-25-1,51-25,-51 25,26-25,24 0,-24 26,-1-26,1 0,-1 0,0 0</inkml:trace>
          <inkml:trace contextRef="#ctx0" brushRef="#br0" timeOffset="220213.1424">10541 5131,'0'0,"0"25,0 26,0-26,0 1,0-1,0 26,0-26,0 1,0-1,0 1,0-1,0 0,0 1</inkml:trace>
          <inkml:trace contextRef="#ctx0" brushRef="#br0" timeOffset="220563.8355">10896 4750,'0'0,"51"0,0 0,-26 0,1 0,-1 0,0 0,-25 51,0-26,0 0,0 26,-25 0,25-26,0 26,-25 0,25 0,0 0,0-26,-26 26,26 25,0-25,0-26,0 1,-25-1,25 0,0 1,-26-1,1 1,0-26,-1 25,1-25,-1 0,1 0,-26 0,26 0</inkml:trace>
          <inkml:trace contextRef="#ctx0" brushRef="#br0" timeOffset="218949.964">8255 4496,'0'0,"0"51,-26-1,26-24,0 25,-25-1,25 1,-26-25,26 24,-25 1,25 0,-25 0,25-26,-26 26,26-26,-25 1,25-1,-26 1,26-1,0-76,26 26,-1 25,-25-26,26 26,24 0,-24 0,-1 0,1 0,-1 0,0 0,1 0,-1 0,1 0,-26-25</inkml:trace>
          <inkml:trace contextRef="#ctx0" brushRef="#br0" timeOffset="219109.5336">8204 4928,'76'-102,"-152"204,177-229,-75 101,-1-25,1 26,24 0,-24-1,-1 1,1-1,-1 1,-25 0</inkml:trace>
          <inkml:trace contextRef="#ctx0" brushRef="#br0" timeOffset="219227.1083">8280 4242,'0'0,"51"0,-51-26,51 26,-1 0,-24-25,25 25,-26 0</inkml:trace>
        </inkml:traceGroup>
        <inkml:traceGroup>
          <inkml:annotationXML>
            <emma:emma xmlns:emma="http://www.w3.org/2003/04/emma" version="1.0">
              <emma:interpretation id="{77AA61FE-063C-4326-BB9E-EED7D28E5C16}" emma:medium="tactile" emma:mode="ink">
                <msink:context xmlns:msink="http://schemas.microsoft.com/ink/2010/main" type="inkWord" rotatedBoundingBox="12973,14489 13404,14509 13383,14955 12952,14934">
                  <msink:destinationLink direction="with" ref="{62457AB6-300A-40C3-AD87-B8DDBE5F041E}"/>
                </msink:context>
              </emma:interpretation>
              <emma:one-of disjunction-type="recognition" id="oneOf22">
                <emma:interpretation id="interp110" emma:lang="en-US" emma:confidence="0.5">
                  <emma:literal>=</emma:literal>
                </emma:interpretation>
                <emma:interpretation id="interp111" emma:lang="en-US" emma:confidence="0">
                  <emma:literal>[</emma:literal>
                </emma:interpretation>
                <emma:interpretation id="interp112" emma:lang="en-US" emma:confidence="0">
                  <emma:literal>-</emma:literal>
                </emma:interpretation>
                <emma:interpretation id="interp113" emma:lang="en-US" emma:confidence="0">
                  <emma:literal>_</emma:literal>
                </emma:interpretation>
                <emma:interpretation id="interp114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221319.4421">11887 5283,'0'0,"0"26,25-26,51 0,-25 0,-25 0,50 0,-25 0,-1 0,1-26,-25 26</inkml:trace>
          <inkml:trace contextRef="#ctx0" brushRef="#br0" timeOffset="221155.3663">11938 4953,'0'-25,"0"50,25-76,0 26,1 25,-1 0,1 0,-1 0,0 0,1 0,-1 0,1 0</inkml:trace>
        </inkml:traceGroup>
        <inkml:traceGroup>
          <inkml:annotationXML>
            <emma:emma xmlns:emma="http://www.w3.org/2003/04/emma" version="1.0">
              <emma:interpretation id="{7E8D5294-A741-4174-A2D9-D287BD4869D1}" emma:medium="tactile" emma:mode="ink">
                <msink:context xmlns:msink="http://schemas.microsoft.com/ink/2010/main" type="inkWord" rotatedBoundingBox="14521,14188 16744,14293 16683,15580 14460,15475"/>
              </emma:interpretation>
              <emma:one-of disjunction-type="recognition" id="oneOf23">
                <emma:interpretation id="interp115" emma:lang="en-US" emma:confidence="0.5">
                  <emma:literal>ODDO</emma:literal>
                </emma:interpretation>
                <emma:interpretation id="interp116" emma:lang="en-US" emma:confidence="0.5">
                  <emma:literal>0 s Do</emma:literal>
                </emma:interpretation>
                <emma:interpretation id="interp117" emma:lang="en-US" emma:confidence="0.5">
                  <emma:literal>O Do</emma:literal>
                </emma:interpretation>
                <emma:interpretation id="interp118" emma:lang="en-US" emma:confidence="0">
                  <emma:literal>O $Do</emma:literal>
                </emma:interpretation>
                <emma:interpretation id="interp119" emma:lang="en-US" emma:confidence="0">
                  <emma:literal>0 Do</emma:literal>
                </emma:interpretation>
              </emma:one-of>
            </emma:emma>
          </inkml:annotationXML>
          <inkml:trace contextRef="#ctx0" brushRef="#br0" timeOffset="223398.9845">14376 4801,'0'-26,"-25"77,25-26,0 1,0 25,-26-1,26 1,0-25,0 24,0 1,0-25,0-1,0 0,-25 1,25-1</inkml:trace>
          <inkml:trace contextRef="#ctx0" brushRef="#br0" timeOffset="223646.5772">14122 4902,'152'-51,"-304"102,330-102,-127 51,-26 0,26 0,0 26,-26-26,26 76,-26-51,1 1,-1 25,-25-1,25-24,-25-1,0 26,0-26,-50 1,50-1,-51 1,25-1,-24 0,24 1,-25-1,1 1,24-26,-25 25,1-25,24 0,1 0,-26 0</inkml:trace>
          <inkml:trace contextRef="#ctx0" brushRef="#br0" timeOffset="223847.0431">14782 4978,'-25'0,"25"51,0 0,-25 0,25-26,0 26,0 0,0-26,0 26,0 0,0 0,0-26,0 0</inkml:trace>
          <inkml:trace contextRef="#ctx0" brushRef="#br0" timeOffset="224089.9998">14655 5029,'0'0,"26"-25,25-1,-26 26,0 0,26 0,-25 0,50 51,-51 0,26-26,-26 26,-25 0,26-26,-26 26,25-25,-25 24,0-24,0-1,0 26,-51-26,51 1,-50-1,24 1,-25-1,1 0,24 1,-25-26,1 25,24 1,1-26,-26 0</inkml:trace>
          <inkml:trace contextRef="#ctx0" brushRef="#br0" timeOffset="224403.5213">15417 5537,'0'0,"-50"0,24 0,26 51,-25-51,25 51,-26-26,26 26,0 0,0-26,0 1,0 24,51-24,0-1,-51 1,51-26,-26 0,1 0,-1 0,0 0,1-26,-1 26,-25-51,26 51,-26-50,0 24,0 1,0-1,0 1,-51 0,51-1,-26 1,1 25,-26-26,26 26,-1 0</inkml:trace>
          <inkml:trace contextRef="#ctx0" brushRef="#br0" timeOffset="223210.9819">13690 4750,'0'0,"0"-26,-25 1,25 0,-26-1,26 1,-25-1,0 1,-1 25,1 0,-1 51,26-26,0 1,-25 24,0 1,25 25,0-25,-26 0,26 25,0-25,0-26,0 26,0 0,0-26,26 1,-26-1,50-25,-50 26,51-26,0 0,-26 0,26-51,0 0,-26 26,-25-26,26 25,-1-24,-25 24,0-25,0 1,0-1,0 25,0-24,0-1,-25 0,25 26,-51-26,0 25,26 1,-1 25,1 0,0 0,-1 0,26 51,-25-51,25 25,0 1,0-1,0 26</inkml:trace>
        </inkml:traceGroup>
        <inkml:traceGroup>
          <inkml:annotationXML>
            <emma:emma xmlns:emma="http://www.w3.org/2003/04/emma" version="1.0">
              <emma:interpretation id="{CBB8EE35-EBA2-464F-9138-D0EC0487E5B9}" emma:medium="tactile" emma:mode="ink">
                <msink:context xmlns:msink="http://schemas.microsoft.com/ink/2010/main" type="inkWord" rotatedBoundingBox="17821,14821 18383,14848 18364,15265 17801,15238"/>
              </emma:interpretation>
              <emma:one-of disjunction-type="recognition" id="oneOf24">
                <emma:interpretation id="interp120" emma:lang="en-US" emma:confidence="0.5">
                  <emma:literal>a</emma:literal>
                </emma:interpretation>
                <emma:interpretation id="interp121" emma:lang="en-US" emma:confidence="0">
                  <emma:literal>q</emma:literal>
                </emma:interpretation>
                <emma:interpretation id="interp122" emma:lang="en-US" emma:confidence="0">
                  <emma:literal>9</emma:literal>
                </emma:interpretation>
                <emma:interpretation id="interp123" emma:lang="en-US" emma:confidence="0">
                  <emma:literal>M</emma:literal>
                </emma:interpretation>
                <emma:interpretation id="interp124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225152.5272">17043 5232,'-51'-25,"102"50,-127-50,25 76,26 0,-1-26,1 0,-1 52,1-52,25 0,-25 1,25-1,-26-25,26 26,0-1</inkml:trace>
          <inkml:trace contextRef="#ctx0" brushRef="#br0" timeOffset="225300.1128">16764 5359,'76'-127,"-152"254,152-279,-51 152,1 0,-1 0,0 0,1 0,-1 51,1-51,24 51,-24-1,-1-24,1 25,-1-26,-25 26,25-26,1 1,-1-1,1 0,-1-25,-25 26</inkml:trace>
        </inkml:traceGroup>
        <inkml:traceGroup>
          <inkml:annotationXML>
            <emma:emma xmlns:emma="http://www.w3.org/2003/04/emma" version="1.0">
              <emma:interpretation id="{32C65DE8-66A5-426A-995A-5549F0B89775}" emma:medium="tactile" emma:mode="ink">
                <msink:context xmlns:msink="http://schemas.microsoft.com/ink/2010/main" type="inkWord" rotatedBoundingBox="19019,14418 21923,14717 21844,15493 18939,15193"/>
              </emma:interpretation>
              <emma:one-of disjunction-type="recognition" id="oneOf25">
                <emma:interpretation id="interp125" emma:lang="en-US" emma:confidence="0.5">
                  <emma:literal>Even,</emma:literal>
                </emma:interpretation>
                <emma:interpretation id="interp126" emma:lang="en-US" emma:confidence="0">
                  <emma:literal>Ever,</emma:literal>
                </emma:interpretation>
                <emma:interpretation id="interp127" emma:lang="en-US" emma:confidence="0">
                  <emma:literal>even,</emma:literal>
                </emma:interpretation>
                <emma:interpretation id="interp128" emma:lang="en-US" emma:confidence="0">
                  <emma:literal>ever,</emma:literal>
                </emma:interpretation>
                <emma:interpretation id="interp129" emma:lang="en-US" emma:confidence="0">
                  <emma:literal>Every,</emma:literal>
                </emma:interpretation>
              </emma:one-of>
            </emma:emma>
          </inkml:annotationXML>
          <inkml:trace contextRef="#ctx0" brushRef="#br0" timeOffset="225736.1282">18313 5004,'0'0,"0"-26,0 1,0 0,0-1,0 1,-25 25,25-26,-51 26,0 0,26 0,-1 0,1 51,-1-51,26 26,0-1,0 0,0 1,26-1,25 1,-26-26,0 25,1 0,-26 1,0-1,0 1,0-1,-51 26,51-26,-51 1,26-1,-26 0,26 1,-1-1,-25 1,26-26,0 25,-1 0,26 1,51-26,0 0,0 0,-1 0,1 0,0 0,0 0,-26 0,26 0,0 0,-26 0</inkml:trace>
          <inkml:trace contextRef="#ctx0" brushRef="#br0" timeOffset="226482.206">18516 5207,'0'0,"0"-25,51 25,-51 50,25-50,1 26,-1-1,1 1,-1-1,0 0,1 1,-1-1,1-25,-1 26,0-26,1 0,-1 0,1 0,-1 0,0 0,1-51,-1 0,-25 0,26 26,-26-1,0 1,0 0,0-1,25 52,0 24,1-24,-1-26,1 25,-1-25,26 0,-26 26,26-26,25 0,-50-51,24 51,-24-26,-1 26,1-50,-1 24,-25 1,25-1,-25 1,0 0,0-1,-50 1,50-1,-51 26,51-25,-51 25,26 0,-1 0,1 0,-1 51,1-51,-26 76,51-25,-25-26,25 26,0 0,0-26,0 26,0-26,25 1,-25 25,51-26,-26-25,26 25,-25 1,-1-26,26 0,-26 0,1 0,24 0,-24 0,-1 0,-25-26,26 26,-1-25,0-26,-25 26,0-26,0 26,0-1,0 1,0-1,0 1,0 50,51 26,-25-25,-26-1,25 0,-25 1,0-1,0 1,25-26,-25 25,0 0,0 1,-25-26,25-51,0 0,0 26,0-1,0 1,0 0,51-1,-51-25,51 26,-1 0,-24-1,-1 1,26 25,-26-26,26 26,-25 0,-1 0,-25 51,25-51,-25 76,0-50,26-1,-26 26,0-26</inkml:trace>
          <inkml:trace contextRef="#ctx0" brushRef="#br0" timeOffset="226690.6789">20650 5512,'25'0,"-50"0,50 51,-25-26,26 26,-26-26,0 1,25-1,-25 26,0-26,25 1,-25-1,26 0</inkml:trace>
        </inkml:traceGroup>
      </inkml:traceGroup>
    </inkml:traceGroup>
    <inkml:traceGroup>
      <inkml:annotationXML>
        <emma:emma xmlns:emma="http://www.w3.org/2003/04/emma" version="1.0">
          <emma:interpretation id="{1899243E-9989-499C-AD5D-D36F627D56F2}" emma:medium="tactile" emma:mode="ink">
            <msink:context xmlns:msink="http://schemas.microsoft.com/ink/2010/main" type="paragraph" rotatedBoundingBox="7188,14908 22251,15975 22138,17572 7074,1650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7299414-9580-4F9D-B3D0-9E153280067D}" emma:medium="tactile" emma:mode="ink">
              <msink:context xmlns:msink="http://schemas.microsoft.com/ink/2010/main" type="line" rotatedBoundingBox="7187,14908 22251,15975 22138,17572 7074,16506"/>
            </emma:interpretation>
          </emma:emma>
        </inkml:annotationXML>
        <inkml:traceGroup>
          <inkml:annotationXML>
            <emma:emma xmlns:emma="http://www.w3.org/2003/04/emma" version="1.0">
              <emma:interpretation id="{A15D27F1-9A96-4925-986E-475F8C84FA21}" emma:medium="tactile" emma:mode="ink">
                <msink:context xmlns:msink="http://schemas.microsoft.com/ink/2010/main" type="inkWord" rotatedBoundingBox="7567,14650 8486,16001 7575,16621 6656,15270"/>
              </emma:interpretation>
              <emma:one-of disjunction-type="recognition" id="oneOf26">
                <emma:interpretation id="interp130" emma:lang="en-US" emma:confidence="0.5">
                  <emma:literal>;</emma:literal>
                </emma:interpretation>
                <emma:interpretation id="interp131" emma:lang="en-US" emma:confidence="0">
                  <emma:literal>*</emma:literal>
                </emma:interpretation>
                <emma:interpretation id="interp132" emma:lang="en-US" emma:confidence="0">
                  <emma:literal>.</emma:literal>
                </emma:interpretation>
                <emma:interpretation id="interp133" emma:lang="en-US" emma:confidence="0">
                  <emma:literal>j</emma:literal>
                </emma:interpretation>
                <emma:interpretation id="interp134" emma:lang="en-US" emma:confidence="0">
                  <emma:literal>]</emma:literal>
                </emma:interpretation>
              </emma:one-of>
            </emma:emma>
          </inkml:annotationXML>
          <inkml:trace contextRef="#ctx0" brushRef="#br1" timeOffset="261428.4305">4140 2261,'0'25,"0"26,0-26,0 1,0-1,0 0,0 1,0 25,0-26,0 0,0 1,0-1,0 1,0-1,0 0,0 1,0-1,25-25,26 0,0 0,-26-51,26 51,0-25,-26 25,26-25,0 25,-26-26</inkml:trace>
          <inkml:trace contextRef="#ctx0" brushRef="#br0" timeOffset="193402.9714">3810 4597,'-26'0,"26"26,51-26,25 25,-50-25,24 26,27-26,-1 25,0-25,0 0,26 0,-1 25,1-25,-26 0,26 0,-26 0,0 0,-25 0,0 0,0 0,-26 0</inkml:trace>
          <inkml:trace contextRef="#ctx0" brushRef="#br0" timeOffset="192451.0698">5054 3378,'0'26,"26"-26,-26 50,76-50,-51 51,1-25,24-1,1 0,-25 1,24-1,-24 26,-1-26,1 1,-1-1,-25 1,0-1,0 0,0 1,-25-1,25 1,-77-1,27 0,-1 1,0-26,0 25</inkml:trace>
          <inkml:trace contextRef="#ctx0" brushRef="#br0" timeOffset="194186.0102">6248 4115,'0'0,"-25"0,-1-26,1 26,-1 0,1 0,0 0,-1 0,1 26,-1-26,26 51,-25-26,0 0,25 26,-26-25,26-1,0 26,0-26,0 1,0-1,0 0,51 1,-51-1,25 1,26-26,0 25,-26-25,1 0,-1 0,1 0,-1 0,0-51,1 51,-1-25,1-26,-26 26,0-26,0 25,0 1,0-26,-26 26,26-1,-51-24,51 24,-50 1,50-1,-51 1,25 25</inkml:trace>
          <inkml:trace contextRef="#ctx0" brushRef="#br0" timeOffset="195989.3141">6045 5537,'-26'51,"1"-51,0 51,-1-26,1-25,-1 26,1-1,0 0,-1-25,1 26</inkml:trace>
        </inkml:traceGroup>
        <inkml:traceGroup>
          <inkml:annotationXML>
            <emma:emma xmlns:emma="http://www.w3.org/2003/04/emma" version="1.0">
              <emma:interpretation id="{47E87056-8E7C-4704-BBFB-D1224C3E0391}" emma:medium="tactile" emma:mode="ink">
                <msink:context xmlns:msink="http://schemas.microsoft.com/ink/2010/main" type="inkWord" rotatedBoundingBox="8842,15534 9348,15570 9289,16392 8784,16356">
                  <msink:destinationLink direction="with" ref="{62457AB6-300A-40C3-AD87-B8DDBE5F041E}"/>
                </msink:context>
              </emma:interpretation>
              <emma:one-of disjunction-type="recognition" id="oneOf27">
                <emma:interpretation id="interp135" emma:lang="en-US" emma:confidence="0.5">
                  <emma:literal>E</emma:literal>
                </emma:interpretation>
                <emma:interpretation id="interp136" emma:lang="en-US" emma:confidence="0">
                  <emma:literal>€</emma:literal>
                </emma:interpretation>
                <emma:interpretation id="interp137" emma:lang="en-US" emma:confidence="0">
                  <emma:literal>(</emma:literal>
                </emma:interpretation>
                <emma:interpretation id="interp138" emma:lang="en-US" emma:confidence="0">
                  <emma:literal>F</emma:literal>
                </emma:interpretation>
                <emma:interpretation id="interp139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227974.3253">8026 6071,'-25'-26,"25"1,0 50,-26-25,26 51,0 0,-25-26,-1 26,26 0,-25 0,0-1,25 1,-26 0,1 0,25-26,-26 26,1-26,25 1,-25-1,25 1,0-1,-26-25,26-51,51 51,-51-25,25 25,-25-51,51 51,-25-25,-1 25,0-26,1 26,-1 0,1 0,-1 0,0 0,1 51,-1-26,1-25,-1 26,0-1,1-25,-1 0</inkml:trace>
          <inkml:trace contextRef="#ctx0" brushRef="#br0" timeOffset="228135.8956">7975 6553,'0'-51,"0"26,26 0,-26-1,50 1,1-1,-25 26,-1-25,26 0,-26 25,1-26</inkml:trace>
          <inkml:trace contextRef="#ctx0" brushRef="#br0" timeOffset="228264.0932">8077 6020,'0'0,"-26"0,26-26,0 1,51 25,25 0,-25-25,0 25</inkml:trace>
        </inkml:traceGroup>
        <inkml:traceGroup>
          <inkml:annotationXML>
            <emma:emma xmlns:emma="http://www.w3.org/2003/04/emma" version="1.0">
              <emma:interpretation id="{3E70F21F-F6F2-4083-9F00-EA01E2506D0B}" emma:medium="tactile" emma:mode="ink">
                <msink:context xmlns:msink="http://schemas.microsoft.com/ink/2010/main" type="inkWord" rotatedBoundingBox="9769,15665 12338,15847 12266,16873 9696,16691">
                  <msink:destinationLink direction="with" ref="{62457AB6-300A-40C3-AD87-B8DDBE5F041E}"/>
                </msink:context>
              </emma:interpretation>
              <emma:one-of disjunction-type="recognition" id="oneOf28">
                <emma:interpretation id="interp140" emma:lang="en-US" emma:confidence="0.5">
                  <emma:literal>(92]</emma:literal>
                </emma:interpretation>
                <emma:interpretation id="interp141" emma:lang="en-US" emma:confidence="0">
                  <emma:literal>(927</emma:literal>
                </emma:interpretation>
                <emma:interpretation id="interp142" emma:lang="en-US" emma:confidence="0">
                  <emma:literal>(92}</emma:literal>
                </emma:interpretation>
                <emma:interpretation id="interp143" emma:lang="en-US" emma:confidence="0">
                  <emma:literal>(97</emma:literal>
                </emma:interpretation>
                <emma:interpretation id="interp144" emma:lang="en-US" emma:confidence="0">
                  <emma:literal>(977</emma:literal>
                </emma:interpretation>
              </emma:one-of>
            </emma:emma>
          </inkml:annotationXML>
          <inkml:trace contextRef="#ctx0" brushRef="#br0" timeOffset="228662.0193">9271 6121,'-26'0,"-25"-25,26 25,0-25,-1 25,1 0,-1 0,1 0,0 0,-1 0,1 0,-1 0,1 0,0 25,-1-25,1 25,-1-25,1 0,25 26,-25-26,-1 25,1 1,25-1,0 0,-26 1,26-1,0 26,0-26,0 1,0-1,0 26,0-26,0 1,51 25,-51-26,0 0,26-25,-26 26,25-1,0 1,1-1,-1-25,1 25,-1-25,0 26,1-26,-1 0,1 25,-1 1,0-26,1 25,-1-25,1 0,-1 25,26-25,-26 0</inkml:trace>
          <inkml:trace contextRef="#ctx0" brushRef="#br0" timeOffset="229046.9902">9956 6325,'0'0,"0"-26,-25 1,25-1,-51 26,51-25,-25 25,-1 0,1 0,0 0,-1 0,1 25,-1-25,26 51,-25-51,0 127,25-101,0-1,0 0,50 1,1-26,-25 0,-1 0,0 0,1-26,-1 26,-25-25,26 25,-26-25,25 25,-25-26,0 1,0 50,0 26,0-26,0 26,0-25,0-1,0 26,0-26,0 1,25-1,-25 0,26 1,25-1,-26-25,0 0,1 0</inkml:trace>
          <inkml:trace contextRef="#ctx0" brushRef="#br0" timeOffset="229315.2779">10261 6706,'0'0,"26"-26,24 26,-24 0,25 0,-51 51,25-51,-25 25,0 26,0-25,0-1,0 0,-51 1,51-1,-25 1,25-1,-26-25,26 25,0 1,51-26,0 25,-26-25,1 0,-1 0,26 0,-26 0,1 0,25 0</inkml:trace>
          <inkml:trace contextRef="#ctx0" brushRef="#br0" timeOffset="229654.4861">10998 6375,'0'0,"0"-25,25 25,26 0,-26 0,1 0,-1 0,1 0,-1 0,0 0,1 0,-26 51,0 0,0-1,-26 1,26-25,0 50,0-25,-25-1,25-24,0 25,0-1,0 1,0-25,0-1,0 26,0-26,0 1,0-1,0 0,0 1,0-1,-51 1,0-26,26 25</inkml:trace>
        </inkml:traceGroup>
        <inkml:traceGroup>
          <inkml:annotationXML>
            <emma:emma xmlns:emma="http://www.w3.org/2003/04/emma" version="1.0">
              <emma:interpretation id="{5D8985DC-AEE8-438A-870B-CB946DCCD748}" emma:medium="tactile" emma:mode="ink">
                <msink:context xmlns:msink="http://schemas.microsoft.com/ink/2010/main" type="inkWord" rotatedBoundingBox="13571,16158 13987,16187 13968,16459 13552,16430"/>
              </emma:interpretation>
              <emma:one-of disjunction-type="recognition" id="oneOf29">
                <emma:interpretation id="interp145" emma:lang="en-US" emma:confidence="0.5">
                  <emma:literal>=</emma:literal>
                </emma:interpretation>
                <emma:interpretation id="interp146" emma:lang="en-US" emma:confidence="0">
                  <emma:literal>-</emma:literal>
                </emma:interpretation>
                <emma:interpretation id="interp147" emma:lang="en-US" emma:confidence="0">
                  <emma:literal>.</emma:literal>
                </emma:interpretation>
                <emma:interpretation id="interp148" emma:lang="en-US" emma:confidence="0">
                  <emma:literal>_</emma:literal>
                </emma:interpretation>
                <emma:interpretation id="interp14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230571.1252">12496 6680,'0'-25,"26"25,-26-26,25 26,-25-25,26 25,-26-25,25 25,0 0,1-26,-1 26,1 0,-1 0,0 0,1 0,-1 0</inkml:trace>
          <inkml:trace contextRef="#ctx0" brushRef="#br0" timeOffset="230775.1443">12573 6807,'50'0,"-24"0,-1 0,26 0,-26 0,1 0,25 0,-26 0,0 0,1 0</inkml:trace>
        </inkml:traceGroup>
        <inkml:traceGroup>
          <inkml:annotationXML>
            <emma:emma xmlns:emma="http://www.w3.org/2003/04/emma" version="1.0">
              <emma:interpretation id="{A9358CB7-73AA-419A-B37D-F52EEECFEBAD}" emma:medium="tactile" emma:mode="ink">
                <msink:context xmlns:msink="http://schemas.microsoft.com/ink/2010/main" type="inkWord" rotatedBoundingBox="14834,15897 18969,16570 18826,17450 14691,16778"/>
              </emma:interpretation>
              <emma:one-of disjunction-type="recognition" id="oneOf30">
                <emma:interpretation id="interp150" emma:lang="en-US" emma:confidence="0.5">
                  <emma:literal>Evenson</emma:literal>
                </emma:interpretation>
                <emma:interpretation id="interp151" emma:lang="en-US" emma:confidence="0.5">
                  <emma:literal>E tenon</emma:literal>
                </emma:interpretation>
                <emma:interpretation id="interp152" emma:lang="en-US" emma:confidence="0.5">
                  <emma:literal>Econo a</emma:literal>
                </emma:interpretation>
                <emma:interpretation id="interp153" emma:lang="en-US" emma:confidence="0">
                  <emma:literal>Even a</emma:literal>
                </emma:interpretation>
                <emma:interpretation id="interp154" emma:lang="en-US" emma:confidence="0">
                  <emma:literal>E Cenon</emma:literal>
                </emma:interpretation>
              </emma:one-of>
            </emma:emma>
          </inkml:annotationXML>
          <inkml:trace contextRef="#ctx0" brushRef="#br0" timeOffset="232073.0409">14249 6579,'-25'-26,"25"1,0-1,0 1,0 0,0-1,25 1,-25-1,0 1,-25 25,-26 0,25 0,1 0,-26 25,26-25,-1 26,1-26,0 51,-26-26,25 0,26 1,0-1,0 1,51-26,-51 25,26-25,-1 0,0 25,-25 1,0-1,-50 1,50-1,-51 0,-25 52,50-52,1 26,-1-26,-24 1,24-1,26 0,-25 1,-1-1,26 1,0-1,0 0,51 1,25-26,-50 0,25 0,-1 0,1 0,-25 0,24 0,1-26,0 26,0 0,-26-25,1 25</inkml:trace>
          <inkml:trace contextRef="#ctx0" brushRef="#br0" timeOffset="232779.3712">14325 6756,'0'0,"0"-25,26 25,-1 0,0 51,1-26,-1 26,1-26,-1-25,0 26,1-1,-1-25,1 0,-1 0,0 0,1-25,-1 25,-25-51,26 51,-1-51,-25 26,25-1,-25 1,0 50,0 26,26-25,25-1,-26-25,0 0,1 0,25 0,-26 0,-25-51,25 51,1-25,-1-26,-25 26,0-1,0 1,-25 25,25-26,-51 26,26 0,-1 0,-50 0,51 26,-1-26,1 76,-1-51,26 1,-25 25,25-1,0-24,0 25,0-1,0-24,0 25,51-26,-51 26,51-26,-1 1,1-1,-25-25,24 25,1-25,0 0,0 0,0 0,25-50,-51 50,26-51,-26 51,-25-26,26-24,-26 24,0 1,0-1,0 1,0 0,0-1,-51 1,51-26,-25 51,25 51,0 0,50-26,-50 0,0 1,0-1,26 1,-26-1,0 0,0 1,25-26,-25-26,0-24,0 24,0 1,26-1,-26 1,50 0,1-1,-25 26,-1-25,0 25,1 0,-1 51,1-51,-26 50,0-24,0 25,0-26,0 51,0-25</inkml:trace>
          <inkml:trace contextRef="#ctx0" brushRef="#br0" timeOffset="233063.6109">16256 7264,'0'51,"-26"-51,26 26,-51 24,51-24,0-1,0 1,0-1,0 0,26 1,-26-1,51-25,-1 0,-24 0,-1 0,1 0,-1-25,0-102,-25 76,0 26,-50-1,50 1,-51-1,25 1,1 0</inkml:trace>
          <inkml:trace contextRef="#ctx0" brushRef="#br0" timeOffset="233535.3491">17576 7061,'0'-25,"-50"25,50 51,-26-51,26 50,-51 1,26-25,0-1,-1 26,1-26,-1 26,26-26,0 1,26-52,-26-24,25 50,-25-26,26 1,-26-1,25 1,0 0,1-1,-26 1,25 25,1 0,-1 0,0 0,1 0,-1 0,1 51,-1-51,0 50,1-24,-1-1,26 26,-26-26</inkml:trace>
        </inkml:traceGroup>
        <inkml:traceGroup>
          <inkml:annotationXML>
            <emma:emma xmlns:emma="http://www.w3.org/2003/04/emma" version="1.0">
              <emma:interpretation id="{C99005E0-3F97-4220-9A29-D6DA952B3FC2}" emma:medium="tactile" emma:mode="ink">
                <msink:context xmlns:msink="http://schemas.microsoft.com/ink/2010/main" type="inkWord" rotatedBoundingBox="19815,16165 21646,16180 21639,17022 19808,17007"/>
              </emma:interpretation>
              <emma:one-of disjunction-type="recognition" id="oneOf31">
                <emma:interpretation id="interp155" emma:lang="en-US" emma:confidence="0.5">
                  <emma:literal>odd,</emma:literal>
                </emma:interpretation>
                <emma:interpretation id="interp156" emma:lang="en-US" emma:confidence="0">
                  <emma:literal>odd</emma:literal>
                </emma:interpretation>
                <emma:interpretation id="interp157" emma:lang="en-US" emma:confidence="0">
                  <emma:literal>add,</emma:literal>
                </emma:interpretation>
                <emma:interpretation id="interp158" emma:lang="en-US" emma:confidence="0">
                  <emma:literal>odds</emma:literal>
                </emma:interpretation>
                <emma:interpretation id="interp159" emma:lang="en-US" emma:confidence="0">
                  <emma:literal>Odd,</emma:literal>
                </emma:interpretation>
              </emma:one-of>
            </emma:emma>
          </inkml:annotationXML>
          <inkml:trace contextRef="#ctx0" brushRef="#br0" timeOffset="234359.6968">18872 6782,'0'0,"25"-26,-25 1,0 0,0-1,0 1,-51 25,26 51,0 25,25-51,-26 26,1 25,25-50,0 24,0-24,0 25,0-26,0 0,51 1,-51-1,25 1,26-26,-26 25,1-25,-1 0,0 0,1 0,-1 0,1-51,-26 26,0-26,0 26,0-1,-26-50,26 51,-51-1,51 1,-50-1,50 1,-26 0,1 25,-1 0,26 50</inkml:trace>
          <inkml:trace contextRef="#ctx0" brushRef="#br0" timeOffset="234775.1038">19456 7061,'0'0,"-152"0,101 0,0 0,26 0,-26 26,25-26,1 25,0 26,25 0,0-26,50 0,27-25,-52 26,26-26,0 0,-1 0,1 0,0 0,-26-26,77-24,-77 50,1-51,25 25,-26 1,-25-26,25 26,1-26,-26 26,25-26,-25 0,0 0,0 0,0 26,0-26,0 26,-25-1,25 1,-26 25,26 51,0-26,-25 77,0-51,25 25,0-25,0 25,0-25,0-1,50 1,-50 0,51-26,-51 26,51-25,0-1,0 0</inkml:trace>
          <inkml:trace contextRef="#ctx0" brushRef="#br0" timeOffset="235142.184">20447 7112,'0'0,"-26"-25,-25 25,26 0,0 0,-26 0,0 0,26 0,-1 0,-25 50,26-50,0 26,-1-26,1 51,-1-51,26 25,0 0,0 1,0-1,26 1,25-26,-1 0,-24 0,-1 0,26 0,-26 0,26 0,25-26,-50-25,-1 26,1 0,-26-1,25-25,-25 26,0-26,0 26,0-26,0 0,0 0,0-25,-25 25,25 1,0-1,-51 25,51-24,0 24,-26 26,26 51,0-26,0 77,0-51,0 0,51 25,-51-25,51-1,-51 1,25 0,1 0,-1-26,1 1</inkml:trace>
          <inkml:trace contextRef="#ctx0" brushRef="#br0" timeOffset="235320.0795">21082 7366,'25'0,"-25"25,0 26,-51-25,51-1,-25 127,25-126</inkml:trace>
        </inkml:traceGroup>
      </inkml:traceGroup>
    </inkml:traceGroup>
    <inkml:traceGroup>
      <inkml:annotationXML>
        <emma:emma xmlns:emma="http://www.w3.org/2003/04/emma" version="1.0">
          <emma:interpretation id="{22AA0460-4766-4BD5-9E62-FB3A75297C71}" emma:medium="tactile" emma:mode="ink">
            <msink:context xmlns:msink="http://schemas.microsoft.com/ink/2010/main" type="paragraph" rotatedBoundingBox="2727,16011 7772,16255 7716,17409 2671,171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885286F-BBEA-40BE-8B2C-C1650099A1C9}" emma:medium="tactile" emma:mode="ink">
              <msink:context xmlns:msink="http://schemas.microsoft.com/ink/2010/main" type="line" rotatedBoundingBox="2727,16011 7772,16255 7716,17409 2671,17164"/>
            </emma:interpretation>
          </emma:emma>
        </inkml:annotationXML>
        <inkml:traceGroup>
          <inkml:annotationXML>
            <emma:emma xmlns:emma="http://www.w3.org/2003/04/emma" version="1.0">
              <emma:interpretation id="{2468583D-A508-4CC9-8B5F-35EF5F03D568}" emma:medium="tactile" emma:mode="ink">
                <msink:context xmlns:msink="http://schemas.microsoft.com/ink/2010/main" type="inkWord" rotatedBoundingBox="4086,16216 7766,16395 7716,17409 4037,17231"/>
              </emma:interpretation>
              <emma:one-of disjunction-type="recognition" id="oneOf32">
                <emma:interpretation id="interp160" emma:lang="en-US" emma:confidence="0.5">
                  <emma:literal>0=0</emma:literal>
                </emma:interpretation>
                <emma:interpretation id="interp161" emma:lang="en-US" emma:confidence="0.5">
                  <emma:literal>o =0</emma:literal>
                </emma:interpretation>
                <emma:interpretation id="interp162" emma:lang="en-US" emma:confidence="0.5">
                  <emma:literal>o = O</emma:literal>
                </emma:interpretation>
                <emma:interpretation id="interp163" emma:lang="en-US" emma:confidence="0">
                  <emma:literal>o = o</emma:literal>
                </emma:interpretation>
                <emma:interpretation id="interp164" emma:lang="en-US" emma:confidence="0">
                  <emma:literal>O =0</emma:literal>
                </emma:interpretation>
              </emma:one-of>
            </emma:emma>
          </inkml:annotationXML>
          <inkml:trace contextRef="#ctx0" brushRef="#br0" timeOffset="199686.7784">5029 7569,'0'0,"-26"0,1 0,0 26,-1-26,1 0,-1 0,1 0,0 0,-1 25,1-25,-26 0,26 0,-26 0,0 0,0 0,-25 0,0 0,0 0,-1 0,1 0,0 0,-26 0,26 0,0 0,0 0,0 0,-1 0,1 0,0 0,0 0,25 0,0 0,0-25,1 25,-1 0,25 0,1 0,0 0,-1 0,1 0,-1 0</inkml:trace>
          <inkml:trace contextRef="#ctx0" brushRef="#br0" timeOffset="199126.2668">5588 7087,'-26'0,"1"-26,-26 26,51-25,-25 25,-1 0,1 0,-1-26,1 1,0 25,-26 0,0-25,0 25,0-26,1 26,-27-25,1 25,0-26,-26 26,26-25,-25 25,-1-25,26-1,-26 26,26-25,-26 25,26-26,0 1,0 25,0-25,-1-1,27 26,-27 0,27 0,-1 0,0 0,26 0,-26 0,0 26,26 24,-1 1,26-25,0-1,0 0,0 1</inkml:trace>
          <inkml:trace contextRef="#ctx0" brushRef="#br0" timeOffset="198474.0223">6273 6909,'0'-26,"-25"1,-26 0,26-1,-1 26,26-25,-25 25,0 0,-1 0,26 51,-25-51,25 25,0 26,-26-26,26 1,-25 24,25-24,0 25,0-1,0-24,0 25,0-1,0-24,0 25,0-26,25 26,-25-26,0 1,51-1,-51 0,51-25,-26 26,1-26,-1 0,26 0,-26 0,26 0,-25 0,24-26,1 26,-25-50,24 24,-24 1,-1-1,1-24,-1 24,0-25,-25 26,0-26,26 26,-26-26,0 0,0 0,-76-25,76 25,-51 26,25 0,1-1,0 1,-26-1,25 26,-24 0,24 0,-25 0,26 0</inkml:trace>
          <inkml:trace contextRef="#ctx0" brushRef="#br0" timeOffset="200531.1563">2362 6655,'0'0,"-26"-26,-24 1,24 0,1-1,-1 26,1-25,-26-1,26 1,-1 0,1-1,-26 26,26-25,-1 25,1 0,0 0,-1 0,1 0,-1 25,1-25,0 76,-1-50,1 25,25 25,-26-25,1 25,25-25,-25 25,25-25,0 25,-26 0,26-25,0 0,0-1,0 1,0 0,0 0,51-26,-51 1,51-1,-51 0,25 1,26-26,-26 0,1 0,25 0,-1 0,-24-51,25 26,-1-26,1 25,0-24,-26-1,26 0,-25 26,-1-26,0 0,-25 0,0 0,0 1,0-1,0-25,-25 25,25 0,-51 0,51 0,-51 26,26 0,0-1,-1 26,1 0,-1 0,1 51,0-26</inkml:trace>
        </inkml:traceGroup>
      </inkml:traceGroup>
    </inkml:traceGroup>
    <inkml:traceGroup>
      <inkml:annotationXML>
        <emma:emma xmlns:emma="http://www.w3.org/2003/04/emma" version="1.0">
          <emma:interpretation id="{47858131-39A8-428F-8291-C2E935B92872}" emma:medium="tactile" emma:mode="ink">
            <msink:context xmlns:msink="http://schemas.microsoft.com/ink/2010/main" type="paragraph" rotatedBoundingBox="9011,17194 22023,18046 21936,19389 8923,1853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D299803-0CAF-4019-8507-1494B01E67A9}" emma:medium="tactile" emma:mode="ink">
              <msink:context xmlns:msink="http://schemas.microsoft.com/ink/2010/main" type="line" rotatedBoundingBox="9011,17194 22023,18046 21936,19389 8923,18537"/>
            </emma:interpretation>
          </emma:emma>
        </inkml:annotationXML>
        <inkml:traceGroup>
          <inkml:annotationXML>
            <emma:emma xmlns:emma="http://www.w3.org/2003/04/emma" version="1.0">
              <emma:interpretation id="{787C4D26-61BB-4557-8804-22A0B5F3BEAC}" emma:medium="tactile" emma:mode="ink">
                <msink:context xmlns:msink="http://schemas.microsoft.com/ink/2010/main" type="inkWord" rotatedBoundingBox="9155,16890 10929,17698 10416,18825 8642,18017">
                  <msink:destinationLink direction="with" ref="{62457AB6-300A-40C3-AD87-B8DDBE5F041E}"/>
                </msink:context>
              </emma:interpretation>
              <emma:one-of disjunction-type="recognition" id="oneOf33">
                <emma:interpretation id="interp165" emma:lang="en-US" emma:confidence="0.5">
                  <emma:literal>EC</emma:literal>
                </emma:interpretation>
                <emma:interpretation id="interp166" emma:lang="en-US" emma:confidence="0">
                  <emma:literal>EE</emma:literal>
                </emma:interpretation>
                <emma:interpretation id="interp167" emma:lang="en-US" emma:confidence="0">
                  <emma:literal>EL</emma:literal>
                </emma:interpretation>
                <emma:interpretation id="interp168" emma:lang="en-US" emma:confidence="0">
                  <emma:literal>E</emma:literal>
                </emma:interpretation>
                <emma:interpretation id="interp169" emma:lang="en-US" emma:confidence="0">
                  <emma:literal>Ed</emma:literal>
                </emma:interpretation>
              </emma:one-of>
            </emma:emma>
          </inkml:annotationXML>
          <inkml:trace contextRef="#ctx0" brushRef="#br0" timeOffset="236838.396">7975 7772,'0'0,"-25"0,25-25,0 0,0-1,0 1,0-1,0 1,0 0,0-1,0 77,0 0,0-26,0 26,0 25,-26-25,26 25,0-25,0 25,0-25,0 25,0-25,0 0,0 0,0-1,0 1,51-25,-51-1,0 0,26 1,-26-1,25-25,0 0,1 0,25 0,-26 0,26 0,0-25,-26 25,26-51,-26 51,26-25,-26 25,1-26,-1 1,-25-26</inkml:trace>
          <inkml:trace contextRef="#ctx0" brushRef="#br0" timeOffset="236997.907">8153 8255,'25'0,"26"-25,-25 25,-1-26,26 1,0-1,-1 1,-24 25,25-25,-26-1,0 26,1 0,-1-25</inkml:trace>
          <inkml:trace contextRef="#ctx0" brushRef="#br0" timeOffset="237130.1386">8255 7899,'0'-25,"0"50,-26-50,26 0,0-1,51 26,0 0,-26-25,26 25,0-26,0 26,-1 0,1 0,0-25</inkml:trace>
          <inkml:trace contextRef="#ctx0" brushRef="#br0" timeOffset="237538.7148">9347 7849,'25'0,"-76"0,26 0,-26 25,26-25,-1 25,1-25,0 26,-1-26,1 25,-1-25,1 0,0 0,-1 26,1-26,-1 0,26 25,0 0,26 1,-26 25,0-26,25 26,-25 0,0-1,26 1,-26 25,0-25,25 0,-25 0,0 0,0-26,0 26,0-26,25 1,-25-1,0 0,26 1,-1-26,1 25,-1-25,0 0,26 0,-25 0,24 0,-24 0,25 0,-1 0,1 0,-25-25</inkml:trace>
        </inkml:traceGroup>
        <inkml:traceGroup>
          <inkml:annotationXML>
            <emma:emma xmlns:emma="http://www.w3.org/2003/04/emma" version="1.0">
              <emma:interpretation id="{BEB25958-D2FE-4C7C-A88D-583E5F8084A3}" emma:medium="tactile" emma:mode="ink">
                <msink:context xmlns:msink="http://schemas.microsoft.com/ink/2010/main" type="inkWord" rotatedBoundingBox="10970,17351 12990,17701 12795,18826 10775,18476">
                  <msink:destinationLink direction="with" ref="{62457AB6-300A-40C3-AD87-B8DDBE5F041E}"/>
                </msink:context>
              </emma:interpretation>
              <emma:one-of disjunction-type="recognition" id="oneOf34">
                <emma:interpretation id="interp170" emma:lang="en-US" emma:confidence="0.5">
                  <emma:literal>23]</emma:literal>
                </emma:interpretation>
                <emma:interpretation id="interp171" emma:lang="en-US" emma:confidence="0">
                  <emma:literal>93]</emma:literal>
                </emma:interpretation>
                <emma:interpretation id="interp172" emma:lang="en-US" emma:confidence="0">
                  <emma:literal>23}</emma:literal>
                </emma:interpretation>
                <emma:interpretation id="interp173" emma:lang="en-US" emma:confidence="0">
                  <emma:literal>[3]</emma:literal>
                </emma:interpretation>
                <emma:interpretation id="interp174" emma:lang="en-US" emma:confidence="0">
                  <emma:literal>93}</emma:literal>
                </emma:interpretation>
              </emma:one-of>
            </emma:emma>
          </inkml:annotationXML>
          <inkml:trace contextRef="#ctx0" brushRef="#br0" timeOffset="237982.5285">10236 8230,'0'-26,"0"1,0 76,0-128,0 52,-26 25,26-25,-50 25,24-26,1 26,-128 0,128 0,0 0,25 26,-26-26,1 25,25 0,-26-25,26 26,0-1,51-25,-25 0,24 0,-24 0,-1 0,1-51,-1 51,0-25,1 25,-1 0,-25 51,-51 0,51-1,0-24,-25 25,25-1,-25-24,25 25,-26-26,26 0,-25 1,25-1,0 1,0-1,0 0,0 1,51-1,-1 1,-24-26,-1 0,26 0,0 0,-26 0,26 0,-26 0,26 0,-25 0,24 0</inkml:trace>
          <inkml:trace contextRef="#ctx0" brushRef="#br0" timeOffset="238825.911">10693 8560,'0'0,"0"-26,25 26,1-25,-1 25,1-25,-1 25,0 0,1-26,-1 26,1 0,-26 51,0-26,0 26,-51-25,51-1,0 0,-26-25,26 26,-50-26,50 25,0 1,-26-26,26 25,0 0,51 1,-26-1,26 1,-25-26,-1 25,0 0,-25 1,-50-26,50 25,-51-25,0 0,26 0,-1 26,-25-26,26 0,-26 0,26 0,-26 0</inkml:trace>
          <inkml:trace contextRef="#ctx0" brushRef="#br0" timeOffset="239439.2711">11379 8153,'0'-25,"51"0,-26 25,0 0,1-26,25 26,-26 0,0 0,26 0,-25-25,-1 25,0 0,1 0,-1 0,-76 51,51-1,-25 1,0 51,25-51,0-1,-26 1,26 0,0 0,0-26,0 26,26 0,-26-26,0 26,50-26,-50 26,26-25,-26 24,0-24,0-1,0 1,0-1,-51 0,26 1,-26-1,0 1,26-26,-26 25,0-25,0 0</inkml:trace>
        </inkml:traceGroup>
        <inkml:traceGroup>
          <inkml:annotationXML>
            <emma:emma xmlns:emma="http://www.w3.org/2003/04/emma" version="1.0">
              <emma:interpretation id="{E8FADC68-57AC-44FA-8B12-00911951203D}" emma:medium="tactile" emma:mode="ink">
                <msink:context xmlns:msink="http://schemas.microsoft.com/ink/2010/main" type="inkWord" rotatedBoundingBox="13895,17745 14586,17791 14553,18300 13861,18254"/>
              </emma:interpretation>
              <emma:one-of disjunction-type="recognition" id="oneOf35">
                <emma:interpretation id="interp175" emma:lang="en-US" emma:confidence="0.5">
                  <emma:literal>=</emma:literal>
                </emma:interpretation>
                <emma:interpretation id="interp176" emma:lang="en-US" emma:confidence="0">
                  <emma:literal>l</emma:literal>
                </emma:interpretation>
                <emma:interpretation id="interp177" emma:lang="en-US" emma:confidence="0">
                  <emma:literal>-</emma:literal>
                </emma:interpretation>
                <emma:interpretation id="interp178" emma:lang="en-US" emma:confidence="0">
                  <emma:literal>L</emma:literal>
                </emma:interpretation>
                <emma:interpretation id="interp17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40089.534">12827 8509,'0'0,"-26"25,26 1,0-1,0 1,26-26,50 25,-51-25,26 0,25 0,-25 0,25 0,0 0,-25 0,25 25,-25-25,0 0</inkml:trace>
          <inkml:trace contextRef="#ctx0" brushRef="#br0" timeOffset="239946.9147">12827 8357,'50'0,"-50"-26,26 26,50-25,-51-1,1 1,25 25,-1-25,-24-1,25 26,-26-25,26 25,-26 0,-25-26,26 26</inkml:trace>
        </inkml:traceGroup>
        <inkml:traceGroup>
          <inkml:annotationXML>
            <emma:emma xmlns:emma="http://www.w3.org/2003/04/emma" version="1.0">
              <emma:interpretation id="{BD906664-A47C-4BA4-B14B-21F6032E5C67}" emma:medium="tactile" emma:mode="ink">
                <msink:context xmlns:msink="http://schemas.microsoft.com/ink/2010/main" type="inkWord" rotatedBoundingBox="15296,17828 17479,18339 17308,19069 15125,18559"/>
              </emma:interpretation>
              <emma:one-of disjunction-type="recognition" id="oneOf36">
                <emma:interpretation id="interp180" emma:lang="en-US" emma:confidence="0.5">
                  <emma:literal>onto</emma:literal>
                </emma:interpretation>
                <emma:interpretation id="interp181" emma:lang="en-US" emma:confidence="0.5">
                  <emma:literal>OD Do</emma:literal>
                </emma:interpretation>
                <emma:interpretation id="interp182" emma:lang="en-US" emma:confidence="0.5">
                  <emma:literal>o Do</emma:literal>
                </emma:interpretation>
                <emma:interpretation id="interp183" emma:lang="en-US" emma:confidence="0">
                  <emma:literal>0 Do</emma:literal>
                </emma:interpretation>
                <emma:interpretation id="interp184" emma:lang="en-US" emma:confidence="0">
                  <emma:literal>ono</emma:literal>
                </emma:interpretation>
              </emma:one-of>
            </emma:emma>
          </inkml:annotationXML>
          <inkml:trace contextRef="#ctx0" brushRef="#br0" timeOffset="240425.1502">14376 8509,'0'0,"-51"-25,0 25,1 50,24-50,26 51,-51-25,26 24,25-24,0 25,0-1,0-24,0-1,0 1,0-1,25 0,-25 1,51-26,-51 25,51-25,0 0,-26 0,1 0,-1 0,0-51,1 51,-1-50,1 24,-26 1,25-1,-25-24,0 24,0-25,0 26,0-26,-51 0,51 26,-51-26,51 26,-50-1,24 1,1 25,-1 0,1 0</inkml:trace>
          <inkml:trace contextRef="#ctx0" brushRef="#br0" timeOffset="240616.6636">14884 8509,'0'51,"-25"-26,25 26,0-26,-26 26,26-25,0 24,0-24,-25-1,25 1</inkml:trace>
          <inkml:trace contextRef="#ctx0" brushRef="#br0" timeOffset="240818.6518">14833 8509,'51'0,"-26"0,52 0,-52 0,26 25,-26-25,26 51,-26-25,26-1,-25 26,-1-26,-25 26,25-26,-25 26,0-25,0-1,-50 0,50 26,-51-51,0 26,26-1,-1-25,-25 25</inkml:trace>
          <inkml:trace contextRef="#ctx0" brushRef="#br0" timeOffset="241020.1113">15646 8534,'0'26,"-51"-26,51 25,-25 26,25-26,-51 1,51 25,-25-26,25 26,-51-26,51 1,0-1,0 0</inkml:trace>
          <inkml:trace contextRef="#ctx0" brushRef="#br0" timeOffset="241219.4455">15621 8661,'0'0,"25"0,0-25,1 25,-1 0,1 0,-1 0,51 51,-50 0,-1-26,0 0,-25 26,0-25,0 24,0-24,0-1,-50 1,50-1,-77 26,52-26,-26-25,26 26,-1-26</inkml:trace>
          <inkml:trace contextRef="#ctx0" brushRef="#br0" timeOffset="241485.7858">16281 9042,'-51'0,"-25"0,51 51,-26-51,25 51,1-26,0 1,-1-1,1 1,25-1,0 0,0 1,0-1,51-25,-1 0,-24 0,-1 0,26 0,-26 0,1-51,-1 51,1-25,-1 25,-25-51,25 0,-25 26,0 0,0-1,-25 1,-26-1</inkml:trace>
        </inkml:traceGroup>
        <inkml:traceGroup>
          <inkml:annotationXML>
            <emma:emma xmlns:emma="http://www.w3.org/2003/04/emma" version="1.0">
              <emma:interpretation id="{55296514-66B6-4619-8D37-32518EAA225F}" emma:medium="tactile" emma:mode="ink">
                <msink:context xmlns:msink="http://schemas.microsoft.com/ink/2010/main" type="inkWord" rotatedBoundingBox="18599,18139 18856,18740 18429,18923 18172,18321"/>
              </emma:interpretation>
              <emma:one-of disjunction-type="recognition" id="oneOf37">
                <emma:interpretation id="interp185" emma:lang="en-US" emma:confidence="0.5">
                  <emma:literal>^</emma:literal>
                </emma:interpretation>
                <emma:interpretation id="interp186" emma:lang="en-US" emma:confidence="0">
                  <emma:literal>\</emma:literal>
                </emma:interpretation>
                <emma:interpretation id="interp187" emma:lang="en-US" emma:confidence="0">
                  <emma:literal>"</emma:literal>
                </emma:interpretation>
                <emma:interpretation id="interp188" emma:lang="en-US" emma:confidence="0">
                  <emma:literal>X</emma:literal>
                </emma:interpretation>
                <emma:interpretation id="interp18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242026.6456">17272 8636,'0'0,"25"0,26 0,0 0,-26 0,0 51,26-51,-25 51,24-1,-24-24,-1 25,1-1,-1 1,0 0,26 0,-25-26,-26 1</inkml:trace>
          <inkml:trace contextRef="#ctx0" brushRef="#br0" timeOffset="241893.8026">17399 8661,'0'0,"25"-25,-25 0,0-1,0 1,0 76,0-26,0 26,-51-26,51 26,0 0,-25 0,25-1,0 1,-26 0,26-26,0 1,0-1,0 1,-25-1</inkml:trace>
        </inkml:traceGroup>
        <inkml:traceGroup>
          <inkml:annotationXML>
            <emma:emma xmlns:emma="http://www.w3.org/2003/04/emma" version="1.0">
              <emma:interpretation id="{F6D0624F-BB8D-4C1F-9A43-4752BF70BE57}" emma:medium="tactile" emma:mode="ink">
                <msink:context xmlns:msink="http://schemas.microsoft.com/ink/2010/main" type="inkWord" rotatedBoundingBox="19606,18092 22037,18338 21945,19253 19513,19006"/>
              </emma:interpretation>
              <emma:one-of disjunction-type="recognition" id="oneOf38">
                <emma:interpretation id="interp190" emma:lang="en-US" emma:confidence="0.5">
                  <emma:literal>ODDI</emma:literal>
                </emma:interpretation>
                <emma:interpretation id="interp191" emma:lang="en-US" emma:confidence="0">
                  <emma:literal>ODD,</emma:literal>
                </emma:interpretation>
                <emma:interpretation id="interp192" emma:lang="en-US" emma:confidence="0">
                  <emma:literal>ODID,</emma:literal>
                </emma:interpretation>
                <emma:interpretation id="interp193" emma:lang="en-US" emma:confidence="0">
                  <emma:literal>ODIDI</emma:literal>
                </emma:interpretation>
                <emma:interpretation id="interp194" emma:lang="en-US" emma:confidence="0">
                  <emma:literal>ODRDI</emma:literal>
                </emma:interpretation>
              </emma:one-of>
            </emma:emma>
          </inkml:annotationXML>
          <inkml:trace contextRef="#ctx0" brushRef="#br0" timeOffset="242929.9632">19710 8585,'0'0,"0"26,0 50,0-25,0-1,0-24,0-1,0 26,0-26,0 26,0-25,0-1,0 0,-25 1</inkml:trace>
          <inkml:trace contextRef="#ctx0" brushRef="#br0" timeOffset="243988.0065">19202 8788,'0'-25,"25"0,26-1,-25 1,-1-1,-25 1,25 25,1-25,-1 25,-25-26,26 26,-1 0,0 0,1 0,-1 0,1 0,-1 0,0 26,1 24,-26-24,25-1,-25 1,26 24,-26-24,0-1,25 1,-25 24,0-24,0-1,0 1,0-1,0 0,-25 1,25-1,-26 1,26-1,-76-25,51 25,-52 1,27-1,-1-25,25 0,-24 26,24-26,-25 0,26 0,0 0,-1 0,26-26,0-25</inkml:trace>
          <inkml:trace contextRef="#ctx0" brushRef="#br0" timeOffset="244230.3573">19913 8738,'0'0,"26"0,-26 25,25-25,-25 51,25 0,-25-26,26 26,-1 25,-25-25,26-26,-26 26,0-26,0 1</inkml:trace>
          <inkml:trace contextRef="#ctx0" brushRef="#br0" timeOffset="244457.7493">20066 8763,'0'0,"50"0,-24-25,25 25,-26 0,26 0,-26 0,26 50,-26-50,1 26,-1 25,1-26,-26 26,0-26,0 26,0 0,0-26,-51 26,51 0,-51-26,0 26,26-26,-26 1,0-1,0 1,26-1,-26-25,26 25,-1-25</inkml:trace>
          <inkml:trace contextRef="#ctx0" brushRef="#br0" timeOffset="244656.7336">20904 9042,'0'26,"-26"-26,26 51,0-1,0 1,-25 25,25-25,0 0,0 101,0-126,25 25</inkml:trace>
          <inkml:trace contextRef="#ctx0" brushRef="#br0" timeOffset="242354.6191">18694 8560,'0'0,"-51"51,51-26,-51 0,26 26,0 0,-1 0,26 25,-25-25,25 0,0-1,0 1,0-25,0 24,25-24,-25-1,76 1,-50-26,25 25,-26-25,26 0,-26 0,1 0,24 0,-24-51,-1 51,1-51,-1 26,-25 0,0-1,25 1,-25-26,0 26,0-26,-50 25,50-24,-51 24,51-25,-51 1,26 24,-1 1,-25-1,26 26,0 0,-1 0</inkml:trace>
          <inkml:trace contextRef="#ctx0" brushRef="#br0" timeOffset="242659.6572">19354 8611,'-50'25,"24"-25,-25 51,26 0,0-26,-26 26,51-26,-26 26,26 0,0-26,0 26,0-26,0 1,51-1,0 1,-26-26,26 0,-25 0,-1 0,26 0,-26-26,1 26,-1-51,0 51,-25-50,26 24,-26 1,0-1,0-50,0 25,-26 26,26-26,-50 26,50-26,-26 26,26-1,-51 1,26 25,0 0,-1 0,26 51</inkml:trace>
          <inkml:trace contextRef="#ctx0" brushRef="#br0" timeOffset="243501.3081">19126 8712,'0'0,"381"26,-381-1,0 26,0-26,0 26,0 0,0-26,0 26,-51-26,51 1,0-1,-25 1,25-1,-26-25,26 25,-25-25,25 26,-26-26,26-26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6:44.99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532F34-FABF-419C-958B-D58555876295}" emma:medium="tactile" emma:mode="ink">
          <msink:context xmlns:msink="http://schemas.microsoft.com/ink/2010/main" type="inkDrawing" rotatedBoundingBox="18720,8254 19805,9430 19714,9514 18628,8338" semanticType="callout" shapeName="Other">
            <msink:sourceLink direction="with" ref="{86D343E7-1497-4888-BDF5-ADF7F55A7B95}"/>
          </msink:context>
        </emma:interpretation>
      </emma:emma>
    </inkml:annotationXML>
    <inkml:trace contextRef="#ctx0" brushRef="#br0">16138 7061,'0'51,"25"-25,-25-1,51 51,-51-50,51 24,-26 1,0 0,26 0,-25 0,24-1,1 1,0 0,0 0,0 0,-1-1,1 1,0 0,0 0,25 0,-25-1,0 1,-1 0,1-26,0 1,-26-1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7:11.31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ACD024-1BD3-48BB-B434-CC17B45C345E}" emma:medium="tactile" emma:mode="ink">
          <msink:context xmlns:msink="http://schemas.microsoft.com/ink/2010/main" type="writingRegion" rotatedBoundingBox="23622,7645 24587,7645 24587,8331 23622,8331"/>
        </emma:interpretation>
      </emma:emma>
    </inkml:annotationXML>
    <inkml:traceGroup>
      <inkml:annotationXML>
        <emma:emma xmlns:emma="http://www.w3.org/2003/04/emma" version="1.0">
          <emma:interpretation id="{A27065C0-D490-4499-AD97-0BD444EA9948}" emma:medium="tactile" emma:mode="ink">
            <msink:context xmlns:msink="http://schemas.microsoft.com/ink/2010/main" type="paragraph" rotatedBoundingBox="23622,7645 24587,7645 24587,8331 23622,8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3E250B-F331-42CD-8087-566AFB694ED0}" emma:medium="tactile" emma:mode="ink">
              <msink:context xmlns:msink="http://schemas.microsoft.com/ink/2010/main" type="line" rotatedBoundingBox="23622,7645 24587,7645 24587,8331 23622,8331"/>
            </emma:interpretation>
          </emma:emma>
        </inkml:annotationXML>
        <inkml:traceGroup>
          <inkml:annotationXML>
            <emma:emma xmlns:emma="http://www.w3.org/2003/04/emma" version="1.0">
              <emma:interpretation id="{E8CC218C-E523-48CC-BB07-ACAA62B6B508}" emma:medium="tactile" emma:mode="ink">
                <msink:context xmlns:msink="http://schemas.microsoft.com/ink/2010/main" type="inkWord" rotatedBoundingBox="23622,7645 24587,7645 24587,8331 23622,8331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21954 6477,'0'0,"-25"0,25-25,25 25,-25 51,0-26,26 0,-26 1,0-1,0 1,0-1,0 0,0 1,0-1,0 1,0-1,0 0,25-25,-25 26,0-1,0 1,0-1,-25 0,-1 1,1-26,-1 25,1-25,0 0,25 26,-26-26,1 0,-1 0,1 0,0 0,-1 0,1 0,25 25,-26-25,1 0,0 0,-1 0,1 0,-1 0,1 0,25 25,-25-25,-1 0,1 0,-1 0,26 26,-25-26,0 0,-1 0,26 25,-25-25,-1 0,1 0,0 0,-1 0,1 0,25 26,-26-26,1 0,0 0,-1 0,26-26,-25 26,25-25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8:43.68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FF4B2FB-9B58-4280-96AF-89148FFFBB59}" emma:medium="tactile" emma:mode="ink">
          <msink:context xmlns:msink="http://schemas.microsoft.com/ink/2010/main" type="inkDrawing" rotatedBoundingBox="4795,11639 9206,8105 9855,8914 5443,12448" semanticType="scratchOut" shapeName="Other">
            <msink:sourceLink direction="with" ref="{E935BB43-153B-4949-B716-5F4E520DF2B3}"/>
            <msink:sourceLink direction="with" ref="{02CC87F0-F6C5-45A3-8DF4-ED5B20C871D3}"/>
            <msink:sourceLink direction="with" ref="{E3007E98-7BA2-4FEE-A853-E9B1A238D09D}"/>
          </msink:context>
        </emma:interpretation>
      </emma:emma>
    </inkml:annotationXML>
    <inkml:trace contextRef="#ctx0" brushRef="#br0">4597 129,'-25'0,"-1"0,1-26,-1 26,1 0,25-25,-25 25,-1-25,1 25,-1 0,1-26,0 26,-26 0,25 0,1 0,0 0,-26 0,25 0,1 0,-26-25,26 25,-26 0,-25 0,50 0,1 0,0 0,-26 0,25 0,1 0,0 0,-26 0,25 25,1-25,-26 0,0 26,1-26,24 25,-25-25,26 0,0 0,-26 25,25-25,1 0,0 26,-26-26,25 25,-50 1,51-26,-26 25,26-25,-1 25,-25 1,26-1,-26 1,26-1,-1 0,-24 1,-27 25,52-26,-26 0,26 1,-26-1,26 1,-26 24,25-24,-24-1,24 1,-25-1,-25 51,25-50,26-1,-26 26,26-26,-1 1,-24 24,24-24,1-1,-1 1,-50 24,51-24,-1-1,1 1,0-1,-1 0,1 1,-1-26,1 25,0 1,-1-1,-25 0,26 1,0-26,-1 25,1 1,-1-26,1 25,0 0,-1 1,1-26,-1 25,1 26,0-26,-1 1,1-26,-1 25,1 1,0-1,-1 0,26 1,-25-1,-1 1,1-1,0 0,-1 1,26-1,-25-25,25 26,-26-1,1 0,25 1,-25-1,25 1,0-1,-26 0,26 1,-25-1,25 1,-26-1,26 0,-25 1,25-1,-25 1,25-1,-26 0,26 1,-25 25,25-26,0 0,-26 1,26-1,-25 1,25-1,0 0,-25 1,25-1,0 1,-26-1,26 0,-25 1,25-1,-26 1,26-1,-25 0,25 1,-25-26,25 25,-26 1,26-1,-25 0,-1-25,26 26,-25-1,0 1,25-1,-51 26,25-51,26 25,-25 1,0-1,-1 0,26 1,-25-26,25 25,-26 1,26-1,-25-25,25 25,-25-25,25 26,0-52,0 1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6:23.3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1781B1-1AB3-40E0-8AB4-D14AE9350051}" emma:medium="tactile" emma:mode="ink">
          <msink:context xmlns:msink="http://schemas.microsoft.com/ink/2010/main" type="writingRegion" rotatedBoundingBox="10031,5023 22927,3613 23210,6201 10314,7610"/>
        </emma:interpretation>
      </emma:emma>
    </inkml:annotationXML>
    <inkml:traceGroup>
      <inkml:annotationXML>
        <emma:emma xmlns:emma="http://www.w3.org/2003/04/emma" version="1.0">
          <emma:interpretation id="{50961829-999D-49C6-827F-2173685A5E14}" emma:medium="tactile" emma:mode="ink">
            <msink:context xmlns:msink="http://schemas.microsoft.com/ink/2010/main" type="paragraph" rotatedBoundingBox="10031,5023 22927,3613 23210,6201 10314,76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662C3F-339A-494B-B7E4-C6098CC91E2E}" emma:medium="tactile" emma:mode="ink">
              <msink:context xmlns:msink="http://schemas.microsoft.com/ink/2010/main" type="line" rotatedBoundingBox="10031,5023 22927,3613 23210,6201 10314,7610"/>
            </emma:interpretation>
          </emma:emma>
        </inkml:annotationXML>
        <inkml:traceGroup>
          <inkml:annotationXML>
            <emma:emma xmlns:emma="http://www.w3.org/2003/04/emma" version="1.0">
              <emma:interpretation id="{8D33472B-2BE4-41C2-816E-C1D037C4F967}" emma:medium="tactile" emma:mode="ink">
                <msink:context xmlns:msink="http://schemas.microsoft.com/ink/2010/main" type="inkWord" rotatedBoundingBox="10001,5154 13574,4611 13965,7181 10391,7724"/>
              </emma:interpretation>
              <emma:one-of disjunction-type="recognition" id="oneOf0">
                <emma:interpretation id="interp0" emma:lang="en-US" emma:confidence="0.5">
                  <emma:literal>I's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bat</emma:literal>
                </emma:interpretation>
                <emma:interpretation id="interp3" emma:lang="en-US" emma:confidence="0">
                  <emma:literal>bao</emma:literal>
                </emma:interpretation>
                <emma:interpretation id="interp4" emma:lang="en-US" emma:confidence="0">
                  <emma:literal>bae</emma:literal>
                </emma:interpretation>
              </emma:one-of>
            </emma:emma>
          </inkml:annotationXML>
          <inkml:trace contextRef="#ctx0" brushRef="#br0">12090-4674,'0'-25,"25"25,-25-25,0-1,26 26,-26-25,25 25,-25-26,0 1,0 0,0-1,0 1,-25 25,25-26,-26 26,1 0,0 0,-1 0,1 0,-1 0,1 0,0 0,-1 26,1-26,25 25,-26-25,1 26,25-1,-25 0,-1-25,1 26,-1-1,1 1,0-1,-1 0,1 1,-1-1,26 1,-25-26,25 25,0 0,0 1,0-1,51-25,-26 26,1-26,-1 0,0 0,1 0,-1 0,1 0,-1 0,0-26,1 26,-1 0,1-25,-1 25,-25-51,25 51,1-25,-1 25,1-26,-1 1,0-1,1 1,-26 0,25 25,-25-26,0 1,0-1,0 1,0 50,0 1,0-1,0 1,0-1,0 0,0 1,0-1,51-25,-51 26,0-1,25-25,-25 25,26-25,-26 26,25-26,-25 25,26-25,-26 26,25-26,0 0,-25 25,26-25,-1 0,1 25,-1-25,0 0,1 26,-1-26,1 0,-1 0,-25-26</inkml:trace>
          <inkml:trace contextRef="#ctx0" brushRef="#br0" timeOffset="4155.9521">12014-3048,'0'-25,"0"-1,-26 26,26-25,0-1,0 1,0 76,0 0,0-26,-25 26,25 0,0-1,-25-24,25 25,0-1,-26 1,26-25,0 24,0-24,0 25,-25-26,25 0,0 1,0-1,0 1,0-1,0 0,0 1,0-52,0 1,0-26,0 26,0-1,0 1,0 0,0-1,25 26,-25-25,51-1,-26 1,1 25,-1-25,1 25,24 0,-50-26,51 26,-25 0,-1 0,0 0,1 0,-1 0,1 26,-1 24,0-24,-25-1,0 1,26-1,-26 0,0 1,0-1,0 1,0-1,-51-25,51 25,-25-25,25 26,-51-26,25 0,1 0,0 25,-1-25,1 0,-1 0,-24 0,24 0,1 0,-1 0,1 0,0 0,-1-25,1 25,-1-26,26 1</inkml:trace>
          <inkml:trace contextRef="#ctx0" brushRef="#br0" timeOffset="-2486.9141">9118-3785,'-25'0,"-1"0,77 0,-51-25,26 25,-1-25,0-1,26 26,-25-25,-1 25,0-26,1 26,-1 0,1-25,24 25,-24-25,-1 25,1 0,24-26,-24 26,-1-25,26 25,-26 0,26-26,-25 26,24-25,-24 25,-1 0,1-25,-1 25,0 0,1-26,-1 26,1 0,24 0,-24 0,-1-25,1 25,-1 0,0 0,1 0,25 0,-26-26,0 26,1 0,25-25,-26 25,0 0,26 0,-25-25,-1 25,0 0,1 0,-1-26,1 26,-1 0,0-25,1 25,-1 0,1 0,-1-26,0 26,1 0,-1 0,-25-25,26 25,-1 0,0 0</inkml:trace>
          <inkml:trace contextRef="#ctx0" brushRef="#br0" timeOffset="2787.8973">9093-3429,'0'-25,"25"25,1 0,-26 25,25-25,0 25,1-25,-1 26,1-1,-1-25,0 26,1-1,-1-25,1 25,-1 1,0-26,-25 25,26-25,-1 26,1-26,-1 25,0 0,1-25,-1 26,1-1,-1-25,0 26,1-26,-1 25,1-25,-1 25,0 1,1-26,-1 25,1 1,-1-26,-25 25,25 0,1-25,-1 26,1-26,24 25,-24-25,-1 26,1-26,-1 25,0-25,1 0,-1 25,1-25,-1 0,0 26,1-26,-1 0</inkml:trace>
        </inkml:traceGroup>
        <inkml:traceGroup>
          <inkml:annotationXML>
            <emma:emma xmlns:emma="http://www.w3.org/2003/04/emma" version="1.0">
              <emma:interpretation id="{E9374189-3C80-4DA1-88F6-C5CF1540BB15}" emma:medium="tactile" emma:mode="ink">
                <msink:context xmlns:msink="http://schemas.microsoft.com/ink/2010/main" type="inkWord" rotatedBoundingBox="17330,4459 20989,3974 21282,6184 17623,6669"/>
              </emma:interpretation>
              <emma:one-of disjunction-type="recognition" id="oneOf1">
                <emma:interpretation id="interp5" emma:lang="en-US" emma:confidence="0.5">
                  <emma:literal>&amp;</emma:literal>
                </emma:interpretation>
                <emma:interpretation id="interp6" emma:lang="en-US" emma:confidence="0">
                  <emma:literal>¥</emma:literal>
                </emma:interpretation>
                <emma:interpretation id="interp7" emma:lang="en-US" emma:confidence="0">
                  <emma:literal>$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4917.3196">17272-4674,'0'0,"0"-25,0 0,0-1,25 26,-76 0,26 26,-26-26,26 0,-52 25,27 26,-1-51,0 25,26 1,-26-1,0-25,26 25,-26 1,25-26,1 25,0-25,-1 26,1-26,25 25,0 0,25-25,26 0,-51 26,51-26,-26 0,1 0,-1 0,0 0,1 0,-1 0,1 0,-1 0,0 0,1 0,-26 25,-26 1,1 24,25-24,-51-1,26 1,-1-1,1-25,-26 25,26 1,-1-1,1 1,-26-1,26-25,-1 25,1 1,0-1,-1-25,1 26,25-1,-26-25,26 25,0 1,51-1,-25-25,-26 26,50-26,1 0,-25 25,-1-25,26 0,-26 0,26 0,-26 25,1-25,-1 0,1 0,-1 0,0 0,1 0,-1 0,1 0,-1 0,0 0</inkml:trace>
          <inkml:trace contextRef="#ctx0" brushRef="#br0" timeOffset="15260.4508">17729-5105,'0'0,"25"-26,-25 1,0-1,0 1,0 0,0-1,0 1,26 25,-26-26,0 77,0 0,-51-26,51 26,0-25,-26 24,26 1,-50-25,50-1,-26 26,26-26,-25 1,-1-1,1 0,0-25,25 26,-26-1,1-25,-1 26,1-26,0 0,25-26</inkml:trace>
          <inkml:trace contextRef="#ctx0" brushRef="#br0" timeOffset="15654.2082">17500-5055,'0'0,"0"-25,51 0,-26 25,-25-26,77 26,-52 0,0-25,26 25,-25 0,24 0,-24 0,-1 0,1 0,-1 0</inkml:trace>
          <inkml:trace contextRef="#ctx0" brushRef="#br0" timeOffset="15463.9038">17526-5309,'0'0,"0"-25,25 25,-25 25,25 26,1-51,-26 51,25-26,1 1,-1-1,0 1,-25-1,26 0,-1 1,-25-1,26 1,-26-1,25 26,-25-26,0 1</inkml:trace>
          <inkml:trace contextRef="#ctx0" brushRef="#br0" timeOffset="16252.1037">18034-4242,'0'0,"25"0,-25-25,25 25,-25-26,51 26,-25 0,-1-25,0 25,26-25,0 25,-26-26,26 26,0-25,25 25,-25-26,0 26,0-25,-1 25,1 0,0-25,0 25,0 0,-26-26,0 26,1 0,-1 0,1-25,-1 25,0 0,1 0</inkml:trace>
          <inkml:trace contextRef="#ctx0" brushRef="#br0" timeOffset="16861.0333">19888-4801,'0'0,"0"-25,0 0,0-1,0 1,0-1,0 1,-26 25,26-25,-25 25,-26 0,26 0,-1 0,1 0,0 0,-1 50,1-50,-1 26,1-26,0 51,25-26,-26 0,1-25,-1 26,26-1,-25 1,25-1,-25-25,25 25,0 1,0-1,50-25,-24 0,25 0,-1 0,-24 0,-1-25,1 25,-1-26,0 26,-25-50,26 50,-1-26,-25 1,26-1,-26 1,25 25,-25-25,0-1,0 52,0-1,0 26,0-26,0 1,0-1,25 0,1 1,25-1,-26-25,-25 26,25-26,1 25,-1-25,1 0</inkml:trace>
          <inkml:trace contextRef="#ctx0" brushRef="#br0" timeOffset="18144.7273">17678-3861,'0'0,"0"26,25-26,1 0,-1 0,1 0,-1 0,26 25,-26-25,26 25,51 1,-52-1,1 1,-25 24,24-24,1-1,0 1,0-1,0 26,-1-26,1 1,51 24,-51-24,-1-1,1 1,0-26,0 25,-26-25,26 25,-26-25</inkml:trace>
        </inkml:traceGroup>
        <inkml:traceGroup>
          <inkml:annotationXML>
            <emma:emma xmlns:emma="http://www.w3.org/2003/04/emma" version="1.0">
              <emma:interpretation id="{1363D609-F255-469A-8F9D-7B4CB64E1C28}" emma:medium="tactile" emma:mode="ink">
                <msink:context xmlns:msink="http://schemas.microsoft.com/ink/2010/main" type="inkWord" rotatedBoundingBox="22676,4590 23220,4734 23088,5231 22544,5087"/>
              </emma:interpretation>
              <emma:one-of disjunction-type="recognition" id="oneOf2">
                <emma:interpretation id="interp10" emma:lang="en-US" emma:confidence="0.5">
                  <emma:literal>9</emma:literal>
                </emma:interpretation>
                <emma:interpretation id="interp11" emma:lang="en-US" emma:confidence="0">
                  <emma:literal>q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g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7569.9152">21920-4724,'0'-26,"25"26,-25-25,0-1,0 1,0 0,0-1,0 1,0-1,-25 26,25-25,-51 25,26 0,-1 0,1 0,-26 25,26-25,-1 51,-25-25,26-1,0 0,-1 1,26-1,-25 1,25-1,-26 0,26 1,0-1,0 1,51-1,-25-25,24 0,-24 0,25 0,-26-51,0 51,1-25,-1 25,26-51,-26 51,1-25,-1 25,-25-26,26 26,-26-25,25 25,-25 51,-51-26,51 0,0 1,0-1,0 1,0-1,0 0,0 1,0-1,0 1,51-1,-51 0,25-25,-25 26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7:30.10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AEAA421-0A8E-473E-A460-96098825361C}" emma:medium="tactile" emma:mode="ink">
          <msink:context xmlns:msink="http://schemas.microsoft.com/ink/2010/main" type="writingRegion" rotatedBoundingBox="16601,6500 17586,13698 16448,13854 15463,6655"/>
        </emma:interpretation>
      </emma:emma>
    </inkml:annotationXML>
    <inkml:traceGroup>
      <inkml:annotationXML>
        <emma:emma xmlns:emma="http://www.w3.org/2003/04/emma" version="1.0">
          <emma:interpretation id="{8906705B-8EDB-4C45-808F-D6EE677694C9}" emma:medium="tactile" emma:mode="ink">
            <msink:context xmlns:msink="http://schemas.microsoft.com/ink/2010/main" type="paragraph" rotatedBoundingBox="16601,6500 17586,13698 16448,13854 15463,6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B1AF95-FDB2-45B2-BF0A-118C7E8ADF7A}" emma:medium="tactile" emma:mode="ink">
              <msink:context xmlns:msink="http://schemas.microsoft.com/ink/2010/main" type="line" rotatedBoundingBox="16601,6500 17586,13698 16448,13854 15463,6655"/>
            </emma:interpretation>
          </emma:emma>
        </inkml:annotationXML>
        <inkml:traceGroup>
          <inkml:annotationXML>
            <emma:emma xmlns:emma="http://www.w3.org/2003/04/emma" version="1.0">
              <emma:interpretation id="{3EDFBCBF-096E-4F9D-AB00-CAF1EC1CE044}" emma:medium="tactile" emma:mode="ink">
                <msink:context xmlns:msink="http://schemas.microsoft.com/ink/2010/main" type="inkWord" rotatedBoundingBox="16514,6511 16618,7270 15631,7405 15527,6647"/>
              </emma:interpretation>
              <emma:one-of disjunction-type="recognition" id="oneOf0">
                <emma:interpretation id="interp0" emma:lang="en-US" emma:confidence="0.5">
                  <emma:literal>@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-986 2844,'0'-25,"0"-26,0 26,0-1,0 1,0 0,0-1,0 1,-26-1,1 26,0 0,-1 0,1 0,-1 0,1 26,0-26,-1 51,1-51,-1 50,1-24,0-1,-1 1,1-1,-1 0,26 1,-25-1,25 1,0-1,51-25,0 25,-1-25,-24 0,25 0,-26 0,0-50,1 50,-1 0,1-26,-1 26,0-25,1 25,-26-26,25 26,-25-25,26 0,-26-1,0 1,0 76,0-26,0 0,0 1,-26-1,26 1,0-1,0 0,0 1,0-1,0 1,0-1,0 0,0 1,0-1,0 1,0-1,51-25,-26 0,1 0,-1 0,1 0,-1-51,0 51,1-25,-1-1,1 26,-26-25,25 25,-25-25,25-1,-25 52,0 24,0-24,0-1,0 1,26-1,-26 0,0 1,0-1,25-25,1 0,-1 0,0 0,1-25,-1 25,-25-26,26 26,-26-50,25 24,-25 1,0-1,0 1,0 0,0-1,-25 1,-26-1,0 1,26 25,-1 0,1 0,-1 0,1 0,0 0,-1 51,1-26,25 1</inkml:trace>
        </inkml:traceGroup>
        <inkml:traceGroup>
          <inkml:annotationXML>
            <emma:emma xmlns:emma="http://www.w3.org/2003/04/emma" version="1.0">
              <emma:interpretation id="{FF113AF4-597A-4A23-9426-23E209E3D60B}" emma:medium="tactile" emma:mode="ink">
                <msink:context xmlns:msink="http://schemas.microsoft.com/ink/2010/main" type="inkWord" rotatedBoundingBox="16603,8586 16699,9287 15840,9405 15744,8703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5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°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934.7722">-758 4902,'0'0,"0"-26,0 1,0 0,0-1,0 1,0-1,-25 26,25-25,-25 0,-26 25,51-26,-26 26,-24 0,24 0,1 0,-1 0,1 0,0 0,-1 0,1 0,-1 26,1-1,0 0,25 1,0-1,-26 1,26-1,0 0,0 1,51-26,-26 0,1 0,-1 0,1-26,-1 26,0-50,1 50,-26-26,25 26,1-25,-26-1,25 26,-25-25,0 0,25 25,-25-26,0 52,0 24,0-24,0-1,0 1,0-1,0 0,-25 1,25-1,0 1,0-1,0 0,-25 1,25-1,0 1,0-1,0 0,0 1,25-26,-25 25,51-25,-26 0,1 0,-1 0,0 0,-25-51,26 51,-1 0,-25-25,26 25,-1 0,0 0,-25-25</inkml:trace>
          <inkml:trace contextRef="#ctx0" brushRef="#br0" timeOffset="1330.5882">-326 5029,'0'-26,"-25"26,25 26,0-1,0 1,0-1,0 0,0 1,0-1,0 1,0-1,0 0,0 1,-26-26</inkml:trace>
        </inkml:traceGroup>
        <inkml:traceGroup>
          <inkml:annotationXML>
            <emma:emma xmlns:emma="http://www.w3.org/2003/04/emma" version="1.0">
              <emma:interpretation id="{AFFD8F7E-6CF3-4357-9A12-048472CF6EFF}" emma:medium="tactile" emma:mode="ink">
                <msink:context xmlns:msink="http://schemas.microsoft.com/ink/2010/main" type="inkWord" rotatedBoundingBox="17116,10265 17297,11581 16306,11717 16126,10401"/>
              </emma:interpretation>
              <emma:one-of disjunction-type="recognition" id="oneOf2">
                <emma:interpretation id="interp10" emma:lang="en-US" emma:confidence="0.5">
                  <emma:literal>our</emma:literal>
                </emma:interpretation>
                <emma:interpretation id="interp11" emma:lang="en-US" emma:confidence="0">
                  <emma:literal>or</emma:literal>
                </emma:interpretation>
                <emma:interpretation id="interp12" emma:lang="en-US" emma:confidence="0">
                  <emma:literal>on</emma:literal>
                </emma:interpretation>
                <emma:interpretation id="interp13" emma:lang="en-US" emma:confidence="0">
                  <emma:literal>an</emma:literal>
                </emma:interpretation>
                <emma:interpretation id="interp14" emma:lang="en-US" emma:confidence="0">
                  <emma:literal>one</emma:literal>
                </emma:interpretation>
              </emma:one-of>
            </emma:emma>
          </inkml:annotationXML>
          <inkml:trace contextRef="#ctx0" brushRef="#br0" timeOffset="5407.9822">-554 6604,'0'0,"25"0,0 0,-25 25,26-25,-26 25,25-25,-25-25,0 0,0-1,0 1,0-1,0 1,0 0,-25-1,25 1,0-1,-26 26,26-25,-25 25,0 0,25-25,-26 25,1 50,-1-24,1-26,25 51,-25-26,-1 0,1 1,25-1,-26 1,26-1,-25 0,25 1,-25-1,25 1,0-1,0 0,50-25,-24 0,25 0,-26-25,0 25,1 0,-1-51,1 51,-1 0,0-25,1-1,-26 1,25 25,-25-25,0 50,0 26,0-26,0 1,0 24,-25-24,25 25,0-1,0 1,-26 0,26-26,0 26,0-25,-25 24,25-24,0-1,0 1,-25-26,25 25,50-25,-24 0,25 0,-26 0,0 0,1 0,-1-25,1 25,-1-26,0 26,1 0,-1-25</inkml:trace>
          <inkml:trace contextRef="#ctx0" brushRef="#br0" timeOffset="5748.6581">-173 7162,'0'-25,"0"50,25-50,-25 50,25-25,-25 26,0-1,26-25,-26 51,0-26,0 1,0-1,-51 1,51-1,-25 0,-1 1,26-1,-25-25,-1 26,1-1,0-25,25 25,50-25,-24 0,25 0,-26 0,0 0,1 0,-1 0,26 26,-26-26,1 0,25 0,-26 0,0 0,1 0,25 0,-26 0,0 0,1 0,-1 0</inkml:trace>
        </inkml:traceGroup>
        <inkml:traceGroup>
          <inkml:annotationXML>
            <emma:emma xmlns:emma="http://www.w3.org/2003/04/emma" version="1.0">
              <emma:interpretation id="{8620954F-1743-4EBA-96C3-57BCA3B5485A}" emma:medium="tactile" emma:mode="ink">
                <msink:context xmlns:msink="http://schemas.microsoft.com/ink/2010/main" type="inkWord" rotatedBoundingBox="17121,12332 17313,13735 16515,13845 16323,12441"/>
              </emma:interpretation>
              <emma:one-of disjunction-type="recognition" id="oneOf3">
                <emma:interpretation id="interp15" emma:lang="en-US" emma:confidence="0.5">
                  <emma:literal>or</emma:literal>
                </emma:interpretation>
                <emma:interpretation id="interp16" emma:lang="en-US" emma:confidence="0">
                  <emma:literal>an</emma:literal>
                </emma:interpretation>
                <emma:interpretation id="interp17" emma:lang="en-US" emma:confidence="0">
                  <emma:literal>am</emma:literal>
                </emma:interpretation>
                <emma:interpretation id="interp18" emma:lang="en-US" emma:confidence="0">
                  <emma:literal>arm</emma:literal>
                </emma:interpretation>
                <emma:interpretation id="interp19" emma:lang="en-US" emma:confidence="0">
                  <emma:literal>org</emma:literal>
                </emma:interpretation>
              </emma:one-of>
            </emma:emma>
          </inkml:annotationXML>
          <inkml:trace contextRef="#ctx0" brushRef="#br0" timeOffset="19928.8278">-275 8636,'0'-26,"0"1,25 25,-25-26,0 1,0 0,0-1,-25 26,25-25,-25 25,-1-26,1 26,-1-25,1 25,0 0,-1 0,1 0,-1 0,26 51,-25-51,25 25,-25-25,25 51,0-26,-26 1,26 25,0-1,-25-24,25-1,0 1,0-1,0 0,0 1,0-1,51 1,-26-26,0 0,1-26,-1 1,1-26,-26 26,25-1,-25 1,25 25,-25-26,0 52,26 25,-26-26,0 26,0-26,25 26,-25-26,0 26,0-25,0 24,0 1,26-25,-26-1,0 0,0 1,0-1,0 1,0-1,0 0,25-25,0 0,1 0,25 0,-26 0</inkml:trace>
          <inkml:trace contextRef="#ctx0" brushRef="#br0" timeOffset="20407.5472">81 9321,'0'0,"-26"0,26-25,0 0,51 25,-26 0,-25-26,26 26,-1 0,1 0,-1 0,0 0,-25 26,0-1,0 0,0 26,-25-25,-26-1,26-25,25 25,-26-25,26 26,51-26,-51 25,26-25,-26 26,25-26,-25 25,51-25,-51 25,25 1,-25-1,0 1,0-1,0 0,-51-25,1 26,24-26,1 0,-26 25,26-25,-1 0,1 0,-1 0,1 0,25-51,-25 51,25-25,-26 25,26-25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8:56.22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457AB6-300A-40C3-AD87-B8DDBE5F041E}" emma:medium="tactile" emma:mode="ink">
          <msink:context xmlns:msink="http://schemas.microsoft.com/ink/2010/main" type="inkDrawing" rotatedBoundingBox="7928,18768 8747,10801 13713,11311 12894,19278" hotPoints="11053,19470 8486,14948 10631,10212 13197,14733" semanticType="enclosure" shapeName="Ellipse">
            <msink:sourceLink direction="with" ref="{03828DC0-E466-4BF9-9244-32FF9A7B057D}"/>
            <msink:sourceLink direction="with" ref="{A2CB40A5-983A-409D-9491-5B02C0AB1BA4}"/>
            <msink:sourceLink direction="with" ref="{77AA61FE-063C-4326-BB9E-EED7D28E5C16}"/>
            <msink:sourceLink direction="with" ref="{47E87056-8E7C-4704-BBFB-D1224C3E0391}"/>
            <msink:sourceLink direction="with" ref="{3E70F21F-F6F2-4083-9F00-EA01E2506D0B}"/>
            <msink:sourceLink direction="with" ref="{787C4D26-61BB-4557-8804-22A0B5F3BEAC}"/>
            <msink:sourceLink direction="with" ref="{570AE39B-09B4-4521-8886-B305C047A812}"/>
            <msink:sourceLink direction="with" ref="{550D6593-47A6-492E-8E57-7218E2D84014}"/>
            <msink:sourceLink direction="with" ref="{BEB25958-D2FE-4C7C-A88D-583E5F8084A3}"/>
          </msink:context>
        </emma:interpretation>
      </emma:emma>
    </inkml:annotationXML>
    <inkml:trace contextRef="#ctx0" brushRef="#br0">160 2572,'50'0,"-24"0,-1 0,1 0,-1 0,0 25,1 1,-1-26,1 0,-26 25,25-25,0 0,1 0,-1 0,-25 25,26-25,-1 0,-25 26,25-26,1 0,-1 0,1 0,-1 0,0 0,1 0,-1 25,1-25,-1 0,0 0,1 0,-1 0,1 0,-1 0,0 0,1 0,-1 0,-25 26,26-26,-1 0,0 0,1 0,-1 0,1 0,-1 0,0 0,1 0,-1 25,1-25,-1 0,0 0,1 0,-1 0,1 0,-1 0,0 0,-25 25,51-25,-25 0,-1 0,0 0,1 26,-1-26,1 0,-1 0,0 0,1 0,-1 0,1 0,-1 0,0 0,1 0,-1 0,1 0,-1 0,0 0,1 0,-1 0,1 0,-1 0,0 0,1 0,-1 0,1 0,-1 0,0 0,1 0,-1 0,1 0,-1 0,0 0,1 0,-1 0,1 0,-1 0,0 0,1 0,-1 0,26 0,-26 0,1 0,-1 0,1 0,-1 0,0 0,1 0,-1 0,1 0,-1 0,0 0,1 0,-1 0,1 0,-1 25,0-25,1 26,-1-26,1 0,-1 0,0 0,1 0,-1 0,1 0,-1 0,0 0,1 0,-1 0,1 0,-1 0,0 0,1 0,-1 0,1 0,-1 0,0 0,1 0,-26-26,25 26,1 0,-1 0,0 0,1 0,-1 0,1 0,-1 0,0 0,1 0,-1 0,1 0,-1 0,0 0,1 0,-1 0,1 0,-26-25,25 25,0-26,1 26,-26-25,25 25,1 0,-26-25,0-1,25 26,-25-25,25-1,-25 1,26 0,-26-1,0 1,25-1,-25 1,26 0,-26-1,25 1,-25-1,25 1,-25 0,26-1,-1 1,-25-1,26 26,-26-25,25 25,-25-25,0-1,25 1,-25-1,0 1,26 0,-26-1,0 1,0-1,0 1,0 0,0-1,25 1,-25-1,0 1,0 0,26 25,-26-26,0 1,0-1,0 1,0 0,0-1,0 1,0-1,0 1,0 0,0-1,0 1,25-1,-25 1,0 0,0-1,0 1,0-1,0 1,0 0,0-1,-51 1,51-1,0 1,-25-26,25 26,0-1,0 1,-26 25,26-25,-25-1,0 1,-1 25,26-26,-25 1,-1 0,1-1,0 1,25-1,-26 26,26-25,-25 0,-1-1,26 1,-25 25,25-26,-25 1,25 0,-26 25,26-26,-25 1,-1-1,26 1,-25 25,25-25,-25 25,25-26,-26 1,26-1,-51 1,51 0,-25-1,0 26,25-25,-26-1,1 26,-1-25,1 0,0 25,-1-26,1 26,-1-25,-24 25,24-26,1 26,-1-25,1 25,-26 0,26-25,-1 25,1-26,0 26,-1 0,-25-25,26 25,0-26,-1 26,-25 0,1-25,-1 0,0 25,26 0,-26-26,25 26,-24 0,-1-25,0 25,26 0,-26 0,25-26,-24 26,24 0,1 0,-26 0,0 0,26 0,-1 0,1 0,0 0,-1 0,1 0,-1 0,1 0,0 0,-1 0,1 0,-1 0,1 26,0-26,-1 0,1 0,-1 25,1-25,0 0,-26 0,25 0,1 26,0-26,-1 0,1 25,-26-25,26 0,-1 0,1 25,-1-25,1 0,0 26,-1-26,1 25,-1-25,1 26,-26-1,26-25,-1 25,1 1,0-26,-1 25,1-25,-1 26,1-26,0 25,-1-25,1 25,-1 1,1-26,-26 25,26 1,-1-26,1 25,0 0,-1-25,1 26,-1-1,1-25,0 26,-1-26,1 25,-1-25,1 25,0-25,-1 26,1-26,-1 25,1-25,0 26,-1-26,26 25,-25-25,-1 25,1-25,25 26,-25-1,25 1,-26-1,26 0,-25-25,25 26,-26-1,26 1,-25-1,25 0,-25-25,25 26,-26-1,26 1,-25-1,25 0,-26 1,26-1,-25 1,25-1,-25-25,25 25,0 1,-26-26,26 25,0 1,-25-26,25 25,-26 0,26 1,0-1,-25 1,25-1,0 0,-25 26,25-25,0-1,0 26,0-26,0 1,0-1,0 0,0 1,0-1,-26-25,26 26,0-1,0 0,0 1,0-1,0 1,0-1,0 0,0 1,0-1,0 1,0-1,0 0,0 1,0-1,0 1,0-1,0 0,26-25,-26 26,0-1,25-25,0 26,-25-1,26 0,-26 1,25-1,-25 1,0-1,26-25,-26 25,25-25,0 26,1-26,-1 0,-25 25,26-25,-1 0,0 0,1 0,-26-25,25 25</inkml:trace>
    <inkml:trace contextRef="#ctx0" brushRef="#br0" timeOffset="4445.6865">261 7601,'0'25,"-25"-25,-1 0,26-25,-25 25,25-25,-25 25,25-26,-26 1,1-1,-1 26,26-25,-25 25,0-25,25-1,-26 1,26-1,-25 26,25-25,0 0,-26-1,26 1,0-1,0-24,-25 24,25-25,0 26,0-26,0 0,-25 1,25-1,0 0,0 0,0 0,0 1,0 24,-26-25,26 26,0 0,0-26,0 25,0 1,0 0,0-1,0 1,0-1,0 1,0 0,0-1,26 1,-26-51,0 50,50 1,-50-26,0 26,0-1,0-25,0 26,26-26,-26-50,25 50,-25 0,0 0,0 0,0 1,0-1,0 0,0 0,0 0,0 1,0-77,0 101,0-25,0 1,0 24,0-25,0 26,0-26,0 26,0-1,0-24,0-1,0 0,0 26,0-26,26 25,-26-24,0 24,25 1,-25-26,25 26,-25-1,26-25,-26 26,25 0,-25-26,26 0,-26 0,25 26,-25-1,0 1,25 0,-25-1,26 1,-26-1,25 1,-25 0,26-1,-1-25,0 26,-25 0,0-1,26 26,-26-25,25-1,-25 1,0 0,26-1,-26 1,0-1,0 1,25 0,-25-1,0 1,0-1,25 1,-25 0,0-1,26 1,-1-26,-25 26,26 25,-26-26,0 1,25 25,-25-26,25 26,-25-25,26 25,-26-25,25 25,1-26,-1 26,0 0,1-25,-1-1,1 26,-1-25,0 25,1 0,-1-25,1 25,-1 0,0 0,1-26,-1 26,1 0,24 0,-24 0,25-25,-26 25,26 0,0 0,-1 0,-24-26,-1 26,26 0,-26 0,1 0,-1 0,26 0,-26 0,1 0,-1 0,1 0,24 0,-24 0,-1 0,1 0,-1 0,0 0,1 0,25 0,-26 0,0-25,1 25,-1 0,1 0,-1-25,0 25,1 0,-1 0,1 0,-1 0,0 0,1 0,25 0,-26 0,0 0,1 0,-1 0,1 0,-1 0,0 0,26 0,-25 0,-1 0,26 25,0-25,-26 0,0 0,1 0,-1 0,1 0,-1 0,0 0,1 0,-1 0,1 0,-1 0,0 0,1 0,-1 0,1 0,-1 0,0 0,1 0,-1 25,1-25,-1 0,26 26,-26-26,1 0,-1 0,0 0,1 25,-1-25,1 0,-1 0,0 26,1-26,25 0,-26 25,0-25,1 0,-1 25,1-25,-1 0,0 0,1 26,-1-26,1 0,-1 25,0 1,1-26,-1 0,1 25,-1 0,0-25,1 26,-1-1,-25 1,26-1,-1 0,0 1,1-1,-26 1,25-1,1 0,-26 1,25-1,0 1,-25-1,26 0,-1 1,1 25,-26-26,25-25,-25 25,25 1,-25-1,0 1,26-1,-26 0,0 26,0-25,25 24,-25-24,0-1,26 26,-26-26,0 1,0-1,25 1,-25-1,0 0,0 1,0-1,25 1,-25-1,26 0,-26 1,0-1,25 1,-25-1,0 0,0 1,26 25,-26-1,25-24,-25-1,0 1,0 24,25-24,-25-1,0 1,0-1,0 26,0 0,0-26,0 26,0-26,0 1,0 24,0-24,0 25,0-26,0 26,0-26,0 51,0-50,0-1,0 1,0-1,-25 26,25-26,0 1,-25-1,25 0,0 1,0-1,-26 26,26 0,0-26,0 1,0-1,-25 0,25 1,0-1,0 1,0-1,0 0,0 1,-26-1,26 1,0-1,0 0,0 1,-25-26,25 25,0 1,0-1,-25 0,25 1,-26-1,26 1,0-1,-25 0,25 1,0-1,0 1,-26-1,26 0,0 1,-25-26,25 25,-25 1,-1-1,26 0,-25-25,25 26,-26-26,26 25,-25 1,25-1,-25 0,25 1,-26-1,26 1,-25-26,25 25,0 0,-26-25,26 26,-25-1,0 1,-1-1,1-25,25 25,-26 1,1-1,0 1,-1-26,1 25,-1 0,1 1,0-26,-1 25,1 1,-1-26,-24 25,24 0,1-25,-26 26,26-26,-26 25,25 1,-24-26,-52 25,77 0,-26-25,0 26,26-26,-26 25,0 1,26-26,-1 25,-25-25,26 25,-26-25,0 26,1-26,24 25,-25-25,26 26,-26-26,26 25,-1-25,-24 25,24-25,-25 26,-25-1,25-25,1 26,-1-26,25 25,-50-25,25 0,1 25,-1-25,0 0,0 0,-50 26,50-26,0 0,0 25,0-25,26 0,-26 0,0 0,26 0,0 0,-52 26,52-26,-26 0,26 0,-1 0,1 0,-26 0,26 0,-1 0,-24 0,24-26,-50 26,51 0,-26 0,0 0,26 0,-26 0,0 0,26 0,-26 0,25 0,1 0,-26 0,26 0,-1 0,1 0,0 0,-1 0,1 0,-1 0,1 0,0 0,-1 0,1 0,-1 0,1 0,0 0,25-25,-26 25,1-26,-1 26,26-25,-25 25,25-25,-25 25,25-26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8:45.56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C55E3E-2B87-4BE6-8FF4-4AEBDDFE2AEA}" emma:medium="tactile" emma:mode="ink">
          <msink:context xmlns:msink="http://schemas.microsoft.com/ink/2010/main" type="writingRegion" rotatedBoundingBox="9230,8670 12797,7782 13245,9579 9677,10467"/>
        </emma:interpretation>
      </emma:emma>
    </inkml:annotationXML>
    <inkml:traceGroup>
      <inkml:annotationXML>
        <emma:emma xmlns:emma="http://www.w3.org/2003/04/emma" version="1.0">
          <emma:interpretation id="{CF062BA1-A20C-46BC-9446-F8243DAAD270}" emma:medium="tactile" emma:mode="ink">
            <msink:context xmlns:msink="http://schemas.microsoft.com/ink/2010/main" type="paragraph" rotatedBoundingBox="9230,8670 12797,7782 13016,8661 9449,9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610A9D-31EF-4387-A799-4AB062C04FC8}" emma:medium="tactile" emma:mode="ink">
              <msink:context xmlns:msink="http://schemas.microsoft.com/ink/2010/main" type="line" rotatedBoundingBox="9230,8670 12797,7782 13016,8661 9448,9550"/>
            </emma:interpretation>
          </emma:emma>
        </inkml:annotationXML>
        <inkml:traceGroup>
          <inkml:annotationXML>
            <emma:emma xmlns:emma="http://www.w3.org/2003/04/emma" version="1.0">
              <emma:interpretation id="{5CF2E106-5A39-43EC-A1E5-79243B667028}" emma:medium="tactile" emma:mode="ink">
                <msink:context xmlns:msink="http://schemas.microsoft.com/ink/2010/main" type="inkWord" rotatedBoundingBox="9393,9528 9779,8534 10139,8673 9754,9668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&gt;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8788-1016,'-25'0,"25"-25,-26 25,26-26,-25 26,25-25,0 50,0 26,0-26,0 1,25-1,-25 1,0-1,0 0,0 1,26-1,-26 1,25-1,-25 0,25 26,1-51,-26 26,25-1,1-25,-26 25,25-25,0 0,-50 0,0 0,-1 0,1 0,-1 0,26 51,-25-51,0 26,-52 50,52-51,-26 1,26 24,-1-24,1-1,0 26,-1-26,1 1,25-1,-26 1,1-26,25 50,-25-50,25 26,0-52</inkml:trace>
        </inkml:traceGroup>
        <inkml:traceGroup>
          <inkml:annotationXML>
            <emma:emma xmlns:emma="http://www.w3.org/2003/04/emma" version="1.0">
              <emma:interpretation id="{74B3327D-B1EB-4AE0-A8CC-A74673E1B0BC}" emma:medium="tactile" emma:mode="ink">
                <msink:context xmlns:msink="http://schemas.microsoft.com/ink/2010/main" type="inkWord" rotatedBoundingBox="10505,8431 12880,8062 12941,8449 10565,8818"/>
              </emma:interpretation>
              <emma:one-of disjunction-type="recognition" id="oneOf1">
                <emma:interpretation id="interp5" emma:lang="en-US" emma:confidence="0.5">
                  <emma:literal>-o</emma:literal>
                </emma:interpretation>
                <emma:interpretation id="interp6" emma:lang="en-US" emma:confidence="0">
                  <emma:literal>-0</emma:literal>
                </emma:interpretation>
                <emma:interpretation id="interp7" emma:lang="en-US" emma:confidence="0">
                  <emma:literal>-O</emma:literal>
                </emma:interpretation>
                <emma:interpretation id="interp8" emma:lang="en-US" emma:confidence="0">
                  <emma:literal>~0</emma:literal>
                </emma:interpretation>
                <emma:interpretation id="interp9" emma:lang="en-US" emma:confidence="0">
                  <emma:literal>-no</emma:literal>
                </emma:interpretation>
              </emma:one-of>
            </emma:emma>
          </inkml:annotationXML>
          <inkml:trace contextRef="#ctx0" brushRef="#br0" timeOffset="-6772.5963">9474-965,'0'-26,"25"26,26 0,0-25,-26 25,26 0,-26-25,26 25,0-26,0 26,25-25,-25 25,25 0,-25-26,25 26,0 0,0-25,1 25,-1 0,-25-25,25 25,-25 0,76 0,-102 0,26 0,-26 0,26 0,-26 0,1 0,-26-26,-26 26,26-25</inkml:trace>
          <inkml:trace contextRef="#ctx0" brushRef="#br0" timeOffset="-6302.1585">11480-1448,'0'0,"0"-25,-25 25,0 0,25 25,0 26,-26-51,26 25,0 1,0-1,0 1,0-1,0 0,0 1,0-1,51-25,-51 26,25-1,1-25,-1 0,1 0,-1 0,0 0,1 0,-1 0,1-25,-1 25,0-51,1 51,-1-26,1 26,-26-25,0 0,25-1,-25 1,0-1,0 1,0 0,-51-26,26 25,-26 1,26 25,-1 0,1 0,-1 0,1 0,0 0</inkml:trace>
        </inkml:traceGroup>
      </inkml:traceGroup>
    </inkml:traceGroup>
    <inkml:traceGroup>
      <inkml:annotationXML>
        <emma:emma xmlns:emma="http://www.w3.org/2003/04/emma" version="1.0">
          <emma:interpretation id="{EF241AC5-185E-47E2-BE69-FB862777DF14}" emma:medium="tactile" emma:mode="ink">
            <msink:context xmlns:msink="http://schemas.microsoft.com/ink/2010/main" type="paragraph" rotatedBoundingBox="10446,8943 12906,9311 12840,9755 10379,93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E8DD73D-F7DE-447A-9937-AD7A8D858D9F}" emma:medium="tactile" emma:mode="ink">
              <msink:context xmlns:msink="http://schemas.microsoft.com/ink/2010/main" type="inkBullet" rotatedBoundingBox="10439,8987 12122,9239 12063,9638 10379,9386"/>
            </emma:interpretation>
            <emma:one-of disjunction-type="recognition" id="oneOf2">
              <emma:interpretation id="interp10" emma:lang="en-US" emma:confidence="0">
                <emma:literal>↳</emma:literal>
              </emma:interpretation>
            </emma:one-of>
          </emma:emma>
        </inkml:annotationXML>
        <inkml:trace contextRef="#ctx0" brushRef="#br0" timeOffset="-4638.0423">11734-279,'0'-26,"0"1,-25 25,25 25,0 1,0-1,0 0,0 1,0-1,0 1,0-1,25 0,-25 1,0-1,0 1,0-1,26-25,-26 25,0 1,25-26</inkml:trace>
      </inkml:traceGroup>
      <inkml:traceGroup>
        <inkml:annotationXML>
          <emma:emma xmlns:emma="http://www.w3.org/2003/04/emma" version="1.0">
            <emma:interpretation id="{8F64BC9F-26D3-4729-BF3F-C3CBCF3D2F47}" emma:medium="tactile" emma:mode="ink">
              <msink:context xmlns:msink="http://schemas.microsoft.com/ink/2010/main" type="line" rotatedBoundingBox="12776,9292 12906,9311 12851,9680 12721,9661"/>
            </emma:interpretation>
          </emma:emma>
        </inkml:annotationXML>
        <inkml:traceGroup>
          <inkml:annotationXML>
            <emma:emma xmlns:emma="http://www.w3.org/2003/04/emma" version="1.0">
              <emma:interpretation id="{9A86D714-54A8-40A4-A85C-CCBAC34A9485}" emma:medium="tactile" emma:mode="ink">
                <msink:context xmlns:msink="http://schemas.microsoft.com/ink/2010/main" type="inkWord" rotatedBoundingBox="12776,9292 12906,9311 12851,9680 12721,9661"/>
              </emma:interpretation>
              <emma:one-of disjunction-type="recognition" id="oneOf3">
                <emma:interpretation id="interp11" emma:lang="en-US" emma:confidence="0.5">
                  <emma:literal>.</emma:literal>
                </emma:interpretation>
                <emma:interpretation id="interp12" emma:lang="en-US" emma:confidence="0">
                  <emma:literal>l</emma:literal>
                </emma:interpretation>
                <emma:interpretation id="interp13" emma:lang="en-US" emma:confidence="0">
                  <emma:literal>'</emma:literal>
                </emma:interpretation>
                <emma:interpretation id="interp14" emma:lang="en-US" emma:confidence="0">
                  <emma:literal>1</emma:literal>
                </emma:interpretation>
                <emma:interpretation id="interp15" emma:lang="en-US" emma:confidence="0">
                  <emma:literal>{</emma:literal>
                </emma:interpretation>
              </emma:one-of>
            </emma:emma>
          </inkml:annotationXML>
          <inkml:trace contextRef="#ctx0" brushRef="#br0" timeOffset="-5485.158">9398-635,'-26'0,"77"25,-26 1,26-1,-25 1,-1-1,0 0,52 26,-27-25,1-1,0 0,0 1,0-1,-1 1,1-1,25 0,-25 1,0-1,25 1,51-1,-76 0,0-25,25 26,-25-26,0 25,-1-25,-24 26,25-26,-26 0,0 0,1 0,-1 0,1 25,-1-25,0 0,1 0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17:32.9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0D91A9-3DC7-4E4E-B3C8-3AF11595B922}" emma:medium="tactile" emma:mode="ink">
          <msink:context xmlns:msink="http://schemas.microsoft.com/ink/2010/main" type="writingRegion" rotatedBoundingBox="1577,12369 7116,11633 7603,15292 2063,16029"/>
        </emma:interpretation>
      </emma:emma>
    </inkml:annotationXML>
    <inkml:traceGroup>
      <inkml:annotationXML>
        <emma:emma xmlns:emma="http://www.w3.org/2003/04/emma" version="1.0">
          <emma:interpretation id="{AA8EAA24-7840-4D91-9BC7-5050911CD60E}" emma:medium="tactile" emma:mode="ink">
            <msink:context xmlns:msink="http://schemas.microsoft.com/ink/2010/main" type="paragraph" rotatedBoundingBox="1577,12369 6333,11737 6636,14009 1879,146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980C2B-4B7F-4567-B6D5-BA8DDBE3FE73}" emma:medium="tactile" emma:mode="ink">
              <msink:context xmlns:msink="http://schemas.microsoft.com/ink/2010/main" type="line" rotatedBoundingBox="1577,12369 6333,11737 6636,14009 1879,14642"/>
            </emma:interpretation>
          </emma:emma>
        </inkml:annotationXML>
        <inkml:traceGroup>
          <inkml:annotationXML>
            <emma:emma xmlns:emma="http://www.w3.org/2003/04/emma" version="1.0">
              <emma:interpretation id="{1CE6FACF-10C0-4E27-B81B-BB081031428C}" emma:medium="tactile" emma:mode="ink">
                <msink:context xmlns:msink="http://schemas.microsoft.com/ink/2010/main" type="inkWord" rotatedBoundingBox="1577,12369 6333,11737 6636,14009 1879,14642"/>
              </emma:interpretation>
              <emma:one-of disjunction-type="recognition" id="oneOf0">
                <emma:interpretation id="interp0" emma:lang="en-US" emma:confidence="0.5">
                  <emma:literal>-8 t',</emma:literal>
                </emma:interpretation>
                <emma:interpretation id="interp1" emma:lang="en-US" emma:confidence="0">
                  <emma:literal>-8',</emma:literal>
                </emma:interpretation>
                <emma:interpretation id="interp2" emma:lang="en-US" emma:confidence="0">
                  <emma:literal>-382</emma:literal>
                </emma:interpretation>
                <emma:interpretation id="interp3" emma:lang="en-US" emma:confidence="0">
                  <emma:literal>-8'',</emma:literal>
                </emma:interpretation>
                <emma:interpretation id="interp4" emma:lang="en-US" emma:confidence="0">
                  <emma:literal>-80',</emma:literal>
                </emma:interpretation>
              </emma:one-of>
            </emma:emma>
          </inkml:annotationXML>
          <inkml:trace contextRef="#ctx0" brushRef="#br0">1320 3505,'0'-25,"0"-1,51 26,0 0,0 51,-26-51,1 51,24-26,-24 26,25 0,-51 0,25-26,-25 51,0-25,0-25,-51-1,51 0,-76 26,51-25,-1-1,-25-25,26 25,-26 1,26-26</inkml:trace>
          <inkml:trace contextRef="#ctx0" brushRef="#br0" timeOffset="461.63">2286 3480,'0'0,"0"-26,0 1,0 0,-26 25,26-26,-25 26,25 51,-26-26,26 26,-25-25,25 24,-25 1,25 0,-26 25,26-25,-25 0,25 0,-26-26,26 26,0 0,0 25,0-51,51-25,-51 26,51-26,-26 25,26-25,0 0,-26 0,26 0,25-51,-25 51,0-51,0 1,0 24,-26 1,26-26,-26 26,1-26,-26 0,25 0,-25 26,0-26,0 0,-51 0,51 26,-51 0,26-1,-26 1,26-1,-26 26,26 0,-26 0,25 0,-24 51,24-51,1 26,-1-26,26 50</inkml:trace>
          <inkml:trace contextRef="#ctx0" brushRef="#br0" timeOffset="-223.7253">736 3734,'0'0,"-25"0,-1-26,1 26,25-25,-25 25,25-25,0-1,50 26,-50 51,26-51,-1 0,1 25,-1-25,0 0,26 26,-25-26,24 0,-24 0,25 0,-26 0,26 0,-26 0,1 0,24 0,-24 0,-1 0</inkml:trace>
          <inkml:trace contextRef="#ctx0" brushRef="#br0" timeOffset="1140.6162">2971 3073,'0'0,"0"-25,-25 0,25-1,-51 1,26-1,-26 1,26 0,-26 25,25-26,-24 1,-1 25,0 0,0-26,-25 26,25 0,0 0,1 0,-1 0,0 0,0 0,0 26,1-26,-1 51,0-1,26-24,-26 25,0 25,26-25,-1 25,1 0,-26 26,26-26,25 0,-26 0,1 26,-1-26,26 0,-25 0,25 1,-25-1,25 0,-26 0,26 0,0-25,0 25,0-25,0 0,0 0,26 0,-26-1,50-24,-24-1,25 1,-1-1,1 0,25-25,1 0,-1 0,0 0,0-50,26 50,-1-51,1 25,0-24,-1 24,-25-25,26 26,-26-26,26 0,-51 26,25-26,-25 0,-1 1,-24-1,-1 0,1 0,-26 26,0-26,0-25,0 25,0 0,-26 0,26-25,-51 0,26 0,-26 25,26-25,-26 0,0 25,26 0,-26 0,0 0,0 26,26 0,-26 25,26 0,-1 0,-24 50,24-50,26 26</inkml:trace>
          <inkml:trace contextRef="#ctx0" brushRef="#br0" timeOffset="2046.8006">3606 3734,'0'0,"26"0,-1 0,1 0,-1 0,26 0,0 0,-26 0,26 0,25 0,-25 0,25 0,0 0,0 0,26 0,-26 0,0 0,26 0,0 0,-26 0,0 0,51 0,-51 0,-25 0,-26 0,1 0,-1 0,1 0,-26-26,-26 26</inkml:trace>
          <inkml:trace contextRef="#ctx0" brushRef="#br0" timeOffset="5970.6942">6146 5486,'0'0,"26"0,-26 51,0-25,25-1,-25 26,0-26,0 26,0-26,26 26,-26-25,0-1,0 26,25-26,-25 1,25-1</inkml:trace>
          <inkml:trace contextRef="#ctx0" brushRef="#br0" timeOffset="7708.0273">6578 6502,'0'-25,"0"0,0-1,26 26,-1 51,-25-26,25-25,-25 51,26-51,-26 26,25-1,-25 0,26 1,-1-1,0-25,-25 26,26-1,-1-25,1 0,-1 0,0-25,1 25,25-77,-26 52,0 0,1-1,-1 1,1-1,-1 1,0 0,1 25,-26-26,25 26,-25-25</inkml:trace>
        </inkml:traceGroup>
      </inkml:traceGroup>
    </inkml:traceGroup>
    <inkml:traceGroup>
      <inkml:annotationXML>
        <emma:emma xmlns:emma="http://www.w3.org/2003/04/emma" version="1.0">
          <emma:interpretation id="{0BFB43C6-FFA2-493B-BAB0-BCE066F1298D}" emma:medium="tactile" emma:mode="ink">
            <msink:context xmlns:msink="http://schemas.microsoft.com/ink/2010/main" type="paragraph" rotatedBoundingBox="4492,13983 7393,13670 7570,15315 4670,156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CC9752-F2C3-4D48-9D87-FC8B9E2CE0F1}" emma:medium="tactile" emma:mode="ink">
              <msink:context xmlns:msink="http://schemas.microsoft.com/ink/2010/main" type="line" rotatedBoundingBox="4492,13983 7393,13670 7570,15315 4670,15627"/>
            </emma:interpretation>
          </emma:emma>
        </inkml:annotationXML>
        <inkml:traceGroup>
          <inkml:annotationXML>
            <emma:emma xmlns:emma="http://www.w3.org/2003/04/emma" version="1.0">
              <emma:interpretation id="{29FF65C9-707D-4D61-98EF-1D1A99BD7BC0}" emma:medium="tactile" emma:mode="ink">
                <msink:context xmlns:msink="http://schemas.microsoft.com/ink/2010/main" type="inkWord" rotatedBoundingBox="6680,13747 7393,13670 7570,15315 6858,15392"/>
              </emma:interpretation>
              <emma:one-of disjunction-type="recognition" id="oneOf1">
                <emma:interpretation id="interp5" emma:lang="en-US" emma:confidence="0.5">
                  <emma:literal>to,</emma:literal>
                </emma:interpretation>
                <emma:interpretation id="interp6" emma:lang="en-US" emma:confidence="0">
                  <emma:literal>to.</emma:literal>
                </emma:interpretation>
                <emma:interpretation id="interp7" emma:lang="en-US" emma:confidence="0">
                  <emma:literal>too,</emma:literal>
                </emma:interpretation>
                <emma:interpretation id="interp8" emma:lang="en-US" emma:confidence="0">
                  <emma:literal>too.</emma:literal>
                </emma:interpretation>
                <emma:interpretation id="interp9" emma:lang="en-US" emma:confidence="0">
                  <emma:literal>t;</emma:literal>
                </emma:interpretation>
              </emma:one-of>
            </emma:emma>
          </inkml:annotationXML>
          <inkml:trace contextRef="#ctx0" brushRef="#br0" timeOffset="6328.9635">6832 5512,'0'51,"0"-26,0 26,0 0,0-1,0 1,0 0,0 0,0 0,-25-1,25 1,0 0,0 0,0-26,0 26,0-26,0 26,0-25,0 24,0-24,0-1,0 1,0-1,0 0,0 1</inkml:trace>
          <inkml:trace contextRef="#ctx0" brushRef="#br0" timeOffset="7160.6595">6756 5639,'0'-26,"0"1,-25 25,25 25,0 1</inkml:trace>
          <inkml:trace contextRef="#ctx0" brushRef="#br0" timeOffset="5456.7441">6121 5283,'0'26,"0"24,0-24,0 25,0-1,0 27,0-1,0-25,0 25,0 0,0 76,0-75,0-27,0 1,0 0,0 0,0-26,0 26,0-26,0 1,0-1</inkml:trace>
          <inkml:trace contextRef="#ctx0" brushRef="#br0" timeOffset="3560.9517">4089 4343,'0'0,"-51"0,26 0,-1 0,1 51,-26-51,26 26,-26 24,26-24,-26-1,25 26,-24-26,24 1,-50 50,51-51,-1 1,1-1,-1 1,26-1,0 0,51 1,0-1,-26 1,26-1,0 0,25 1,-25-1,25 1,0-1,-25 0,25 1,1-26,75 51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0:23.96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DA7297-8932-4AC3-AD03-393354E33399}" emma:medium="tactile" emma:mode="ink">
          <msink:context xmlns:msink="http://schemas.microsoft.com/ink/2010/main" type="writingRegion" rotatedBoundingBox="1405,-179 25763,1533 24592,18183 234,16470"/>
        </emma:interpretation>
      </emma:emma>
    </inkml:annotationXML>
    <inkml:traceGroup>
      <inkml:annotationXML>
        <emma:emma xmlns:emma="http://www.w3.org/2003/04/emma" version="1.0">
          <emma:interpretation id="{A382D132-1C45-4263-B2D0-1CE8AF78DC67}" emma:medium="tactile" emma:mode="ink">
            <msink:context xmlns:msink="http://schemas.microsoft.com/ink/2010/main" type="paragraph" rotatedBoundingBox="1277,778 23452,944 23433,3557 1257,33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0A396B-217B-4162-952E-09E1D79F1D9C}" emma:medium="tactile" emma:mode="ink">
              <msink:context xmlns:msink="http://schemas.microsoft.com/ink/2010/main" type="line" rotatedBoundingBox="1277,778 23452,944 23440,2664 1264,2499"/>
            </emma:interpretation>
          </emma:emma>
        </inkml:annotationXML>
        <inkml:traceGroup>
          <inkml:annotationXML>
            <emma:emma xmlns:emma="http://www.w3.org/2003/04/emma" version="1.0">
              <emma:interpretation id="{67DD4BD9-6344-4FEF-BDC7-15E85782234B}" emma:medium="tactile" emma:mode="ink">
                <msink:context xmlns:msink="http://schemas.microsoft.com/ink/2010/main" type="inkWord" rotatedBoundingBox="1275,1038 2038,1043 2032,1904 1268,1898"/>
              </emma:interpretation>
              <emma:one-of disjunction-type="recognition" id="oneOf0">
                <emma:interpretation id="interp0" emma:lang="en-US" emma:confidence="0.5">
                  <emma:literal>h</emma:literal>
                </emma:interpretation>
                <emma:interpretation id="interp1" emma:lang="en-US" emma:confidence="0">
                  <emma:literal>&lt;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381 1,'0'0,"-26"0,1 0,0 0,25 25,-26 26,26-26,-25 26,25-25,-26 24,26 1,0 0,-25 25,25-25,-25 0,25-26,-26 26,1-26,25 1,-26 25,26-26,-25 0,0 1,25-1,-26-25,1 0,25-25,0-26,51 26,-26-26,26 51,-26 0,1 0,24 0,-24 0,25 0,-1 0,-24 0,75 25,-75 26,-1-51,26 25,-26-25,1 51,-1-51,1 26,-1-1,0-25,1 25</inkml:trace>
        </inkml:traceGroup>
        <inkml:traceGroup>
          <inkml:annotationXML>
            <emma:emma xmlns:emma="http://www.w3.org/2003/04/emma" version="1.0">
              <emma:interpretation id="{B33F7190-703B-4FB1-876B-4754FF6E4470}" emma:medium="tactile" emma:mode="ink">
                <msink:context xmlns:msink="http://schemas.microsoft.com/ink/2010/main" type="inkWord" rotatedBoundingBox="3278,1292 3966,1297 3961,1959 3273,1954"/>
              </emma:interpretation>
              <emma:one-of disjunction-type="recognition" id="oneOf1">
                <emma:interpretation id="interp5" emma:lang="en-US" emma:confidence="0.5">
                  <emma:literal>in</emma:literal>
                </emma:interpretation>
                <emma:interpretation id="interp6" emma:lang="en-US" emma:confidence="0">
                  <emma:literal>sin</emma:literal>
                </emma:interpretation>
                <emma:interpretation id="interp7" emma:lang="en-US" emma:confidence="0">
                  <emma:literal>zin</emma:literal>
                </emma:interpretation>
                <emma:interpretation id="interp8" emma:lang="en-US" emma:confidence="0">
                  <emma:literal>Ein</emma:literal>
                </emma:interpretation>
                <emma:interpretation id="interp9" emma:lang="en-US" emma:confidence="0">
                  <emma:literal>'in</emma:literal>
                </emma:interpretation>
              </emma:one-of>
            </emma:emma>
          </inkml:annotationXML>
          <inkml:trace contextRef="#ctx0" brushRef="#br0" timeOffset="397.2493">2057 560,'0'0,"-51"0,51 25,0 26,0-26,0 1,51-1,-51 0,0 26,26-25,-26-1,25 0,-25 1,25-26,-25 25,26-25,-1 0,1 0,-1 0,-25-25,25 25,-25-51,26 51,-26-51,25 26,1-1,-1 1,0 0,1-1,-1 26,1 0,-1 0,0 0,1 0,-1 0,1 0,-1 26,0-26,1 25,-1 26,-25-26,0 1,0-1,0 0,0 1,-51-26</inkml:trace>
          <inkml:trace contextRef="#ctx0" brushRef="#br0" timeOffset="563.8024">2286 280,'0'0,"0"-25,25 25,1 0,-1 25,0 1</inkml:trace>
        </inkml:traceGroup>
        <inkml:traceGroup>
          <inkml:annotationXML>
            <emma:emma xmlns:emma="http://www.w3.org/2003/04/emma" version="1.0">
              <emma:interpretation id="{D232673D-4CD2-493E-ABF3-550C1F041C91}" emma:medium="tactile" emma:mode="ink">
                <msink:context xmlns:msink="http://schemas.microsoft.com/ink/2010/main" type="inkWord" rotatedBoundingBox="4928,1368 6834,1382 6826,2540 4919,2526"/>
              </emma:interpretation>
              <emma:one-of disjunction-type="recognition" id="oneOf2">
                <emma:interpretation id="interp10" emma:lang="en-US" emma:confidence="0.5">
                  <emma:literal>Re</emma:literal>
                </emma:interpretation>
                <emma:interpretation id="interp11" emma:lang="en-US" emma:confidence="0">
                  <emma:literal>Res</emma:literal>
                </emma:interpretation>
                <emma:interpretation id="interp12" emma:lang="en-US" emma:confidence="0">
                  <emma:literal>Red</emma:literal>
                </emma:interpretation>
                <emma:interpretation id="interp13" emma:lang="en-US" emma:confidence="0">
                  <emma:literal>Rer</emma:literal>
                </emma:interpretation>
                <emma:interpretation id="interp14" emma:lang="en-US" emma:confidence="0">
                  <emma:literal>Rey</emma:literal>
                </emma:interpretation>
              </emma:one-of>
            </emma:emma>
          </inkml:annotationXML>
          <inkml:trace contextRef="#ctx0" brushRef="#br0" timeOffset="1120.2607">3657 534,'0'0,"0"-25,51-1,-25 1,-1 0,0-1,26 1,-25-1,-1 26,26 0,-26-25,1 25,-1 0,0 0,1 51,-1-51,-25 51,26-26,-26 0,0 26,0 0,0-26,-26 26,26-25,-51-1,51 0,-50-25,50 26,-51-26,51 25,-26-25,1 0,25 26,-25-26,75 0,-50 25,51-25,0 25,-26-25,1 0,25 26,-26-26,0 0,26 0,-25 25,-1-25,0 0,1 0,-1 26,1-26</inkml:trace>
          <inkml:trace contextRef="#ctx0" brushRef="#br0" timeOffset="800.9601">3835 382,'0'0,"26"0,-1 0,-25-26,0 77,0 0,0-26,-51 26,51-25,0 24,0 1,0-25,-25 24,25 1,0-25,0 24,0-24,0-1,-26 1,1-1,25 0,-25 1</inkml:trace>
          <inkml:trace contextRef="#ctx0" brushRef="#br0" timeOffset="1641.6987">4445 941,'-51'0,"102"-26,0 1,-1 25,-24-51,-1 51,26-25,0-1,-26 26,51-51,-50 26,-1 25,1-25,-26-1,25 1,-25-1,0 1,-51 25,0 0,26 0,-26 0,26 0,-1 25,-24-25,24 51,1-51,-1 51,1-26,0 1,25-1,0 1,0-1,0 26,0-26,25-25,-25 26,76-1,-25-25,0 25,0-25,-1 0,27 0,-1 0,-25 0,101 0,-101-50,0 50,25-51,-25 51,-26-51,26 26,-26-1,1 1,-1-1,0 1,-25 0,0-1,0 1,0-1,-25 26,-26 0,0 0,51 26,-25-26,0 25,-1-25,1 76,-1-50,26-1,-25 26,25-26,0 1,0 25,0-26,0 26,0-26,0 26,0-26,25 26,-25 0,0-26,26 26,-26-25,0 24,0-24,25-1,-25 1,0-1,0 0,-25-25</inkml:trace>
        </inkml:traceGroup>
        <inkml:traceGroup>
          <inkml:annotationXML>
            <emma:emma xmlns:emma="http://www.w3.org/2003/04/emma" version="1.0">
              <emma:interpretation id="{B888303C-DD52-4B20-8880-4FD072596024}" emma:medium="tactile" emma:mode="ink">
                <msink:context xmlns:msink="http://schemas.microsoft.com/ink/2010/main" type="inkWord" rotatedBoundingBox="8384,1341 10470,1356 10464,2185 8378,2169"/>
              </emma:interpretation>
              <emma:one-of disjunction-type="recognition" id="oneOf3">
                <emma:interpretation id="interp15" emma:lang="en-US" emma:confidence="0.5">
                  <emma:literal>[F)</emma:literal>
                </emma:interpretation>
                <emma:interpretation id="interp16" emma:lang="en-US" emma:confidence="0.5">
                  <emma:literal>&lt; = )</emma:literal>
                </emma:interpretation>
                <emma:interpretation id="interp17" emma:lang="en-US" emma:confidence="0.5">
                  <emma:literal>&lt; #</emma:literal>
                </emma:interpretation>
                <emma:interpretation id="interp18" emma:lang="en-US" emma:confidence="0">
                  <emma:literal>&lt; H</emma:literal>
                </emma:interpretation>
                <emma:interpretation id="interp19" emma:lang="en-US" emma:confidence="0">
                  <emma:literal>&lt; = ,</emma:literal>
                </emma:interpretation>
              </emma:one-of>
            </emma:emma>
          </inkml:annotationXML>
          <inkml:trace contextRef="#ctx0" brushRef="#br0" timeOffset="2517.2974">7772 661,'0'-25,"26"25,24 0,-24 0,25 0,-26 0,26-26,0 26,-1 0,27 0,-27 0,1 0,0 0,0 0,0 0,-1 0,1 0,-25 0,24 0</inkml:trace>
          <inkml:trace contextRef="#ctx0" brushRef="#br0" timeOffset="2735.7433">7950 890,'0'0,"-25"0,-1 0,1 0,-1 0,77 0,0 0,-26 0,1 0,25 0,-1 0,1 0,0 0,0 0,50 0,-50 0,0 0,0 25,0-25,-1 0,-24 0,25 26,-26-26</inkml:trace>
          <inkml:trace contextRef="#ctx0" brushRef="#br0" timeOffset="2980.1285">8890 458,'0'0,"0"-25,-26 25,26 25,51-25,-51 51,51-26,-26 1,1 24,-1-24,1 25,24-26,-24 26,-1 0,-25-26,26 51,-26-25,0-26,0 1,-51 25,51-26,-51 0,0 1</inkml:trace>
          <inkml:trace contextRef="#ctx0" brushRef="#br0" timeOffset="2287.886">7772 331,'0'-25,"-51"25,1 0,24 0,-25 0,26 50,-26-50,0 26,26-26,-26 51,26-26,-26 0,26 1,-26-26,25 25,1 1,0-1,25 0,-26-25,1 0,25 26,0-1,51-25,-1 26,-24-26,-1 25,1-25,24 25,-24 1,-1-1,26 1,-26-1,26 0,-25 1,-1-1,0 1,1-1,-1 0,1 1,-1-26,0 25,1 1</inkml:trace>
        </inkml:traceGroup>
        <inkml:traceGroup>
          <inkml:annotationXML>
            <emma:emma xmlns:emma="http://www.w3.org/2003/04/emma" version="1.0">
              <emma:interpretation id="{7681F2B7-6A3B-4043-A396-FCD4E6CDB551}" emma:medium="tactile" emma:mode="ink">
                <msink:context xmlns:msink="http://schemas.microsoft.com/ink/2010/main" type="inkWord" rotatedBoundingBox="11989,858 12907,865 12898,2110 11980,2103"/>
              </emma:interpretation>
              <emma:one-of disjunction-type="recognition" id="oneOf4">
                <emma:interpretation id="interp20" emma:lang="en-US" emma:confidence="0.5">
                  <emma:literal>G</emma:literal>
                </emma:interpretation>
                <emma:interpretation id="interp21" emma:lang="en-US" emma:confidence="0">
                  <emma:literal>Z</emma:literal>
                </emma:interpretation>
                <emma:interpretation id="interp22" emma:lang="en-US" emma:confidence="0">
                  <emma:literal>F</emma:literal>
                </emma:interpretation>
                <emma:interpretation id="interp23" emma:lang="en-US" emma:confidence="0">
                  <emma:literal>T</emma:literal>
                </emma:interpretation>
                <emma:interpretation id="interp2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10207.8875">10795-101,'25'0,"1"0,-1 0,0 0,1 0,-1 0,26 0,-26 0,1-25,-1 25,1 0,24 0,-24 0,-1 0,1 0,-1 0,0 0,1 0,-26-26,0 1,-26 25,1 0,0 0,25 25,-26-25,1 0,-1 0,26 26,-25-26,0 0,-1 0,1 0,-1 0,-24 25,24-25,1 0,-1 0,1 0,0 0,-1 0,1 0,-1 0,1 0,0 0,25-25,25 25,0 0,1 0,-1 0,1 0,-1 0,0 0,1-26,-1 26,1 0,-1 0,0 0,26 0,0 0,-26 0,26 0,0 0,0 0,-26 0,77 26,-77-26,1 0,-1 25,0-25,1 0,-1 0,1 0,-26 26,0-52,-26 26,1 26,25-1,-26 0,26 1,0-1,-25 26,25-26,0 26,0-25,0 24,0 1,0 0,0 0,0 0,0-1,0 1,25 0,-25 0,0 0,26-1,-26 1,0-25,25 24,-25-24,0-1,0 1,0-1,0 0,0 1,-25-1,-1 1,-24-26,24 0,1 0,-1 0,-24 0,24 0,-25 0,1-26,24 26,-25-25,1 25,-1-26,25 26,-24-50,24 50,1-26,-1 26,1-25,0-1,25 1,-26 0</inkml:trace>
          <inkml:trace contextRef="#ctx0" brushRef="#br0" timeOffset="10400.5615">11201 483,'51'0,"-51"-25,51 25,-26 0,26-25,0 25,-26 0,26 0,0 0,-26-26,26 26</inkml:trace>
        </inkml:traceGroup>
        <inkml:traceGroup>
          <inkml:annotationXML>
            <emma:emma xmlns:emma="http://www.w3.org/2003/04/emma" version="1.0">
              <emma:interpretation id="{D4E93521-484B-4728-8975-4ABAA1108477}" emma:medium="tactile" emma:mode="ink">
                <msink:context xmlns:msink="http://schemas.microsoft.com/ink/2010/main" type="inkWord" rotatedBoundingBox="13868,1190 15779,1204 15770,2418 13859,2404"/>
              </emma:interpretation>
              <emma:one-of disjunction-type="recognition" id="oneOf5">
                <emma:interpretation id="interp25" emma:lang="en-US" emma:confidence="0.5">
                  <emma:literal>Ein</emma:literal>
                </emma:interpretation>
                <emma:interpretation id="interp26" emma:lang="en-US" emma:confidence="0">
                  <emma:literal>En</emma:literal>
                </emma:interpretation>
                <emma:interpretation id="interp27" emma:lang="en-US" emma:confidence="0">
                  <emma:literal>Ern</emma:literal>
                </emma:interpretation>
                <emma:interpretation id="interp28" emma:lang="en-US" emma:confidence="0">
                  <emma:literal>Eon</emma:literal>
                </emma:interpretation>
                <emma:interpretation id="interp29" emma:lang="en-US" emma:confidence="0">
                  <emma:literal>Erin</emma:literal>
                </emma:interpretation>
              </emma:one-of>
            </emma:emma>
          </inkml:annotationXML>
          <inkml:trace contextRef="#ctx0" brushRef="#br0" timeOffset="10959.8235">13182 280,'0'-25,"0"-1,-25 1,-26 0,0 25,26 0,-26 0,0-26,1 26,-1 0,0 0,26 0,-26 0,25 51,1-51,0 0,-1 25,26 1,0-1,26 1,-26-1,76-25,-51 25,1-25,24 26,-24-1,-1-25,1 26,-1-1,0-25,1 25,-1 1,-25-1,0 1,0-1,0 0,0 1,-25-1,25 1,-26-26,26 25,-50 0,-1 1,25-1,26 1,-25-26,25 25,-25-25,25 25,0 1,0-1,50 1,1-26,-25 25,-1-25,26 0,0 0,-26 0,26 0,0 0,-1 0,1 0,0 0,0-25,0 25,-26-51,26 25</inkml:trace>
          <inkml:trace contextRef="#ctx0" brushRef="#br0" timeOffset="11179.733">13640 560,'0'0,"0"-26,0 1,-51 25,25 0,-24 25,24-25,1 26,-1-26,1 50,25-24,-25-1,25 1,0-1,0 0,0 1,50-1,-50 1,51-1,0 26,-51-26,25 1,-25-1,26 0,-26 1,0 25,25-26,-25 0,0 26,0-25,0 24,0-24,0-1,0 26,0-26</inkml:trace>
          <inkml:trace contextRef="#ctx0" brushRef="#br0" timeOffset="11487.2075">14071 661,'0'0,"0"26,0 24,0-24,0-1,0 1,0-1,0 0,0 1,0-1,0 1,0-1,0-50,26-26,-26 25,25 1,1 0,-1-1,0 1,1-1,-1 1,1 25,-1 0,0 0,1 0,-1 0,1 25,-1 26,0-25,-25 24,26-24,-26-1,0 1,0 24,25 1</inkml:trace>
        </inkml:traceGroup>
        <inkml:traceGroup>
          <inkml:annotationXML>
            <emma:emma xmlns:emma="http://www.w3.org/2003/04/emma" version="1.0">
              <emma:interpretation id="{7142F271-7E70-488A-B1EC-7DA7C8B1E6A4}" emma:medium="tactile" emma:mode="ink">
                <msink:context xmlns:msink="http://schemas.microsoft.com/ink/2010/main" type="inkWord" rotatedBoundingBox="16816,1407 18874,1423 18867,2319 16809,2304"/>
              </emma:interpretation>
              <emma:one-of disjunction-type="recognition" id="oneOf6">
                <emma:interpretation id="interp30" emma:lang="en-US" emma:confidence="0.5">
                  <emma:literal>Rein</emma:literal>
                </emma:interpretation>
                <emma:interpretation id="interp31" emma:lang="en-US" emma:confidence="0">
                  <emma:literal>Ren</emma:literal>
                </emma:interpretation>
                <emma:interpretation id="interp32" emma:lang="en-US" emma:confidence="0">
                  <emma:literal>rein</emma:literal>
                </emma:interpretation>
                <emma:interpretation id="interp33" emma:lang="en-US" emma:confidence="0">
                  <emma:literal>Rain</emma:literal>
                </emma:interpretation>
                <emma:interpretation id="interp34" emma:lang="en-US" emma:confidence="0">
                  <emma:literal>Ruin</emma:literal>
                </emma:interpretation>
              </emma:one-of>
            </emma:emma>
          </inkml:annotationXML>
          <inkml:trace contextRef="#ctx0" brushRef="#br0" timeOffset="11699.8544">15646 407,'0'0,"0"26,0 24,0-24,-25-1,25 26,0-26,0 26,0 0,-26 0,26 0,0-26,0 26,0 0,-25-1,25-24,0 25,0-26,0 0</inkml:trace>
          <inkml:trace contextRef="#ctx0" brushRef="#br0" timeOffset="11997.989">15545 585,'0'0,"0"-25,25-1,-25 1,51-1,-26 26,1-25,-1 25,26 0,-26 0,1 0,-1 0,0 51,1-26,-1 1,-25 24,0-24,0-1,0 1,0-1,0 0,-25 1,25-1,-51 1,51-1,-25-25,25 25,-26-25,1 26,25-1,0 1,51-26,-51 25,25-25,-25 25,51-25,-26 26,1-26,-1 25,26-25,-26 0,1 26,-1-26,0 0,1 0</inkml:trace>
          <inkml:trace contextRef="#ctx0" brushRef="#br0" timeOffset="12268.6031">16230 941,'0'-26,"26"26,-1 0,1-25,-1 25,0-26,1 26,-1 0,1-25,-1 25,-25-25,25 25,-25-26,26 26,-26-25,0-1,-51 26,0 0,0 0,26 51,0-51,-1 26,1-1,25 0,-26 1,26 25,-25-26,25 0,0 26,0-25,51 50,-51-51,51 1,-1 24,-24-50,25 26,-26-26,26 0</inkml:trace>
          <inkml:trace contextRef="#ctx0" brushRef="#br0" timeOffset="12471.1201">16764 610,'-26'0,"1"0,25 26,0 25,0-26,0 0,0 26,0-25,0 24,0 1,25-25,-25 24,0-24,51 25,-51-26,0 0,26 1,-26-1</inkml:trace>
          <inkml:trace contextRef="#ctx0" brushRef="#br0" timeOffset="12796.2025">17145 407,'0'51,"0"-26,0 1,0-1,0 1,0-1,0 0,0 1,0-1,25-25,-25-25,26-26,-26 26,0-1,25 1,-25-26,25 26,1 25,-1-26,1 1,-1 25,0 0,1 0,-1 0,1 0,-1 25,0-25,1 51,-26-26,25 26,-25-25,26-1,-26 26,25-26,-25 1</inkml:trace>
        </inkml:traceGroup>
        <inkml:traceGroup>
          <inkml:annotationXML>
            <emma:emma xmlns:emma="http://www.w3.org/2003/04/emma" version="1.0">
              <emma:interpretation id="{930B1C8E-0D97-4B0B-8152-9E86F40E2EFC}" emma:medium="tactile" emma:mode="ink">
                <msink:context xmlns:msink="http://schemas.microsoft.com/ink/2010/main" type="inkWord" rotatedBoundingBox="19812,1190 20328,1194 20318,2515 19803,2511"/>
              </emma:interpretation>
              <emma:one-of disjunction-type="recognition" id="oneOf7">
                <emma:interpretation id="interp35" emma:lang="en-US" emma:confidence="0.5">
                  <emma:literal>q</emma:literal>
                </emma:interpretation>
                <emma:interpretation id="interp36" emma:lang="en-US" emma:confidence="0">
                  <emma:literal>f</emma:literal>
                </emma:interpretation>
                <emma:interpretation id="interp37" emma:lang="en-US" emma:confidence="0">
                  <emma:literal>8</emma:literal>
                </emma:interpretation>
                <emma:interpretation id="interp38" emma:lang="en-US" emma:confidence="0">
                  <emma:literal>.</emma:literal>
                </emma:interpretation>
                <emma:interpretation id="interp3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13279.0237">18872 153,'-51'0,"-25"0,51 51,-1-51,-25 25,26-25,0 26,-1-26,26 25,-25-25,25 26,25-26,26 0,0 0,-26 0,1-26,-1 26,0 0,1-25,-1 25,1 0,-26 51,0-26,0 26,-51-26,51 51,-26-25,26 0,-25 25,25-25,-25 25,25 0,-26 1,26-1,0 0,0-25,0 25,0-25,51 0,-51-1,25-24,-25 25,51-51,-25 25,-1-25,0 0,1 0,-1 0,1-51,-1 51,0-51,-25 1,26 24,-26-25,0 1,0-1,0 0,0 0,-26 26,26-26,-50 26,24-1,-25 1,26 25,0-26,-26 26,25 0,-24 0,24 0</inkml:trace>
        </inkml:traceGroup>
        <inkml:traceGroup>
          <inkml:annotationXML>
            <emma:emma xmlns:emma="http://www.w3.org/2003/04/emma" version="1.0">
              <emma:interpretation id="{2775ED89-C18F-4C21-B235-F6E7745C6C10}" emma:medium="tactile" emma:mode="ink">
                <msink:context xmlns:msink="http://schemas.microsoft.com/ink/2010/main" type="inkWord" rotatedBoundingBox="20883,1238 23450,1257 23443,2251 20876,2232"/>
              </emma:interpretation>
              <emma:one-of disjunction-type="recognition" id="oneOf8">
                <emma:interpretation id="interp40" emma:lang="en-US" emma:confidence="0.5">
                  <emma:literal>finite</emma:literal>
                </emma:interpretation>
                <emma:interpretation id="interp41" emma:lang="en-US" emma:confidence="0">
                  <emma:literal>finites</emma:literal>
                </emma:interpretation>
                <emma:interpretation id="interp42" emma:lang="en-US" emma:confidence="0">
                  <emma:literal>tonite</emma:literal>
                </emma:interpretation>
                <emma:interpretation id="interp43" emma:lang="en-US" emma:confidence="0">
                  <emma:literal>Finite</emma:literal>
                </emma:interpretation>
                <emma:interpretation id="interp44" emma:lang="en-US" emma:confidence="0">
                  <emma:literal>font</emma:literal>
                </emma:interpretation>
              </emma:one-of>
            </emma:emma>
          </inkml:annotationXML>
          <inkml:trace contextRef="#ctx0" brushRef="#br0" timeOffset="13736.1804">20447 255,'0'0,"-26"-26,-24 26,50-25,-51 25,25 0,1 0,-26 0,26 51,-1-51,-24 76,24-51,1 26,-1-25,1 24,25 1,-25 0,-1 51,26-52,0 27,0-52,0 26,0 0,0-1,0-24,0 25,26-26,-26 0,0 1,0-1,0 1</inkml:trace>
          <inkml:trace contextRef="#ctx0" brushRef="#br0" timeOffset="14041.7386">19609 839,'0'-25,"50"-1,1 26,-25-25,24 25,1 0,0-26,0 26,0 0,25-25,-25 25,-1 0,1-25,0 25,0 0,25-26,0 1,-50-1,-1 1,0 0,-75 75,50 1,-26-25,26 24,-25-24,25-1,0 26,0-26,0 26,0-25,0-1,0 26,0-26,0 1,0-1,0 0,0 1,0-1</inkml:trace>
          <inkml:trace contextRef="#ctx0" brushRef="#br0" timeOffset="14388.5486">20726 636,'0'25,"0"26,0-26,0 1,0-1,0 1,0-1,0 0,0 1,0-1,0 1,0-1,0 0,0 1,0-1,0-50,0-26,26 0,-26 26,50-1,-50 1,51 0,-25-1,-1 1,0 25,1-26,-1 26,1 0,-1 0,0 0,1 0,-26 26,25-26,-25 51,0-26,0 0,0 26,0-25,0 50,0-51,0 1,-25-1,25 0,0 1</inkml:trace>
          <inkml:trace contextRef="#ctx0" brushRef="#br0" timeOffset="14572.015">21387 712,'0'-25,"25"25,-25 25,0 26,0 0,0-26,0 0,-51 52,51-27,0-24,0 25,0-26,0 0,0 26,0-25</inkml:trace>
          <inkml:trace contextRef="#ctx0" brushRef="#br0" timeOffset="14915.4387">21869 331,'0'51,"-51"0,51-26,0 26,-25 0,25-26,-25 26,25 0,-26-1,26 1,0 0,0 0,0 0,0-1,0-24,0-1,0 1,0-1,51 0,-26-25,26 0,-25-25,-1 25,-25-51,25 51,1-51,-1 26,1 0,-1-1,-25 52,25-26,-25 50,26-24,-1 25,-25-26,26-25,-1 0</inkml:trace>
          <inkml:trace contextRef="#ctx0" brushRef="#br0" timeOffset="15068.7902">21844 712,'0'0,"0"-25,51-1,25 1,-51 25,26 0,-26 0,1 0,25 0</inkml:trace>
        </inkml:traceGroup>
      </inkml:traceGroup>
      <inkml:traceGroup>
        <inkml:annotationXML>
          <emma:emma xmlns:emma="http://www.w3.org/2003/04/emma" version="1.0">
            <emma:interpretation id="{6209DB6D-9F67-45AD-897B-1B176E1BFC33}" emma:medium="tactile" emma:mode="ink">
              <msink:context xmlns:msink="http://schemas.microsoft.com/ink/2010/main" type="line" rotatedBoundingBox="20934,2687 23266,2870 23212,3558 20880,3375"/>
            </emma:interpretation>
          </emma:emma>
        </inkml:annotationXML>
        <inkml:traceGroup>
          <inkml:annotationXML>
            <emma:emma xmlns:emma="http://www.w3.org/2003/04/emma" version="1.0">
              <emma:interpretation id="{1C5AD0B4-EF9B-4D09-BD48-00C302CE3CE5}" emma:medium="tactile" emma:mode="ink">
                <msink:context xmlns:msink="http://schemas.microsoft.com/ink/2010/main" type="inkWord" rotatedBoundingBox="20934,2687 23266,2870 23212,3558 20880,3375"/>
              </emma:interpretation>
              <emma:one-of disjunction-type="recognition" id="oneOf9">
                <emma:interpretation id="interp45" emma:lang="en-US" emma:confidence="0.5">
                  <emma:literal>index</emma:literal>
                </emma:interpretation>
                <emma:interpretation id="interp46" emma:lang="en-US" emma:confidence="0.5">
                  <emma:literal>index x</emma:literal>
                </emma:interpretation>
                <emma:interpretation id="interp47" emma:lang="en-US" emma:confidence="0">
                  <emma:literal>indie x</emma:literal>
                </emma:interpretation>
                <emma:interpretation id="interp48" emma:lang="en-US" emma:confidence="0">
                  <emma:literal>inde x</emma:literal>
                </emma:interpretation>
                <emma:interpretation id="interp49" emma:lang="en-US" emma:confidence="0">
                  <emma:literal>Indre x</emma:literal>
                </emma:interpretation>
              </emma:one-of>
            </emma:emma>
          </inkml:annotationXML>
          <inkml:trace contextRef="#ctx0" brushRef="#br0" timeOffset="15404.8821">19710 1906,'-25'0,"-1"0,26 25,0 26,0-26,-25 1,25-1,0 1,0 24,0-24,0-1,0 1,0-1,0 0,0 1</inkml:trace>
          <inkml:trace contextRef="#ctx0" brushRef="#br0" timeOffset="15735.8002">19990 1957,'0'0,"0"25,0 26,25-51,-25 25,0 1,0-1,0 0,0 1,0-1,0 1,0-1,0 0,0 1,-25-26,25 25,-26-25,26-51,0 26,0-26,0 26,0-1,51-24,-26 24,1 1,-1 25,1 0,-1-26,0 26,26 0,-25 0,-1 51,0-51,1 26,-1-1,-25 0,0 26,26-25,-26-1,0 0,0 1,0-1,0 1</inkml:trace>
          <inkml:trace contextRef="#ctx0" brushRef="#br0" timeOffset="16292.1369">20828 2211,'0'0,"0"-26,0 1,0-1,0 1,-51 0,26 25,-26 0,25 0,1 0,-26 50,26-50,-1 26,1-26,25 51,-25-26,25 0,-26 1,26-1,0 1,26-26,24 0,1 0,-25-26,-1 26,26-25,-26 25,1-51,24 26,-24-1,-1 1,1-26,-1 26,0-1,1-25,-26 1,25 24,-25-25,26 1,-26 24,0 1,0-1,-51 26,51 51,-26-51,26 51,-25-26,25 26,-25-25,25 24,-26 1,26 0,0-26,0 26,0-25,0-1,0 0,26 1,-26-1,50-25,-50 26,51-26,-25 0,-1 0,0 0,26 0,-25 0,-1-26,0 26,26-25,-25 25,-1-51,0 26,-25-1,26 1,-26-1,25 1,-25 0,0-1,-51 26,26 0,25 26,-51-26,26 50,-1-50,26 51,-50-25,50-1,0 0,0 1,0-1,0 1,50-1,-50 0,51 1,-25-1,24-25,-24 0,25 0</inkml:trace>
          <inkml:trace contextRef="#ctx0" brushRef="#br0" timeOffset="16617.5124">21590 2236,'0'0,"0"-25,25 25,1 0,-26 25,50-25,-24 51,-1-51,1 51,-1-26,0 0,26 52,-51-52,26 0</inkml:trace>
          <inkml:trace contextRef="#ctx0" brushRef="#br0" timeOffset="16465.7915">21971 2160,'0'-26,"0"1,-51 25,26 0,25 51,-51-51,51 25,-26-25,1 51,0-26,25 1,-26-1,1 1,25 24,-26-24,26-1,-25 1,0-1</inkml:trace>
        </inkml:traceGroup>
      </inkml:traceGroup>
    </inkml:traceGroup>
    <inkml:traceGroup>
      <inkml:annotationXML>
        <emma:emma xmlns:emma="http://www.w3.org/2003/04/emma" version="1.0">
          <emma:interpretation id="{88E6E38C-F653-4DBB-A268-62CFE80A3A1F}" emma:medium="tactile" emma:mode="ink">
            <msink:context xmlns:msink="http://schemas.microsoft.com/ink/2010/main" type="paragraph" rotatedBoundingBox="1874,4241 23959,5070 23846,8089 1760,72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A5A0BD-B75F-41F5-9BE8-977675CF5E59}" emma:medium="tactile" emma:mode="ink">
              <msink:context xmlns:msink="http://schemas.microsoft.com/ink/2010/main" type="line" rotatedBoundingBox="1874,4241 21828,4990 21749,7108 1794,6359"/>
            </emma:interpretation>
          </emma:emma>
        </inkml:annotationXML>
        <inkml:traceGroup>
          <inkml:annotationXML>
            <emma:emma xmlns:emma="http://www.w3.org/2003/04/emma" version="1.0">
              <emma:interpretation id="{07165C70-9941-4C48-9B33-9F3EF98EBDB8}" emma:medium="tactile" emma:mode="ink">
                <msink:context xmlns:msink="http://schemas.microsoft.com/ink/2010/main" type="inkWord" rotatedBoundingBox="1854,4775 2398,4795 2361,5766 1817,5746"/>
              </emma:interpretation>
              <emma:one-of disjunction-type="recognition" id="oneOf10">
                <emma:interpretation id="interp50" emma:lang="en-US" emma:confidence="0.5">
                  <emma:literal>h</emma:literal>
                </emma:interpretation>
                <emma:interpretation id="interp51" emma:lang="en-US" emma:confidence="0">
                  <emma:literal>L</emma:literal>
                </emma:interpretation>
                <emma:interpretation id="interp52" emma:lang="en-US" emma:confidence="0">
                  <emma:literal>2</emma:literal>
                </emma:interpretation>
                <emma:interpretation id="interp53" emma:lang="en-US" emma:confidence="0">
                  <emma:literal>.</emma:literal>
                </emma:interpretation>
                <emma:interpretation id="interp54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19036.6793">635 3811,'-26'0,"1"0,25-26,0 1,0 0,0 75,0-24,25 25,-25-26,0 26,26 25,-26-25,0 25,0-25,0 0,0 25,0-25,0-1,0 1,0 0,-26-26,26 26,0-25,0-1,-25-25,25 25,0-50,0-26,25 26,-25-1,0 1,51 0,-25-1,-1 26,0 0,1 0,-1 26,1-26,-1 25,0 0,1 1,-1-1,-25 1,26-1,-1 0,0-25,1 26,-1-1,1-25,-1 0</inkml:trace>
        </inkml:traceGroup>
        <inkml:traceGroup>
          <inkml:annotationXML>
            <emma:emma xmlns:emma="http://www.w3.org/2003/04/emma" version="1.0">
              <emma:interpretation id="{4A240110-7B8E-4E2D-89C0-4AAA3A1FE366}" emma:medium="tactile" emma:mode="ink">
                <msink:context xmlns:msink="http://schemas.microsoft.com/ink/2010/main" type="inkWord" rotatedBoundingBox="3162,4787 3890,4814 3860,5638 3131,5611"/>
              </emma:interpretation>
              <emma:one-of disjunction-type="recognition" id="oneOf11">
                <emma:interpretation id="interp55" emma:lang="en-US" emma:confidence="0.5">
                  <emma:literal>in</emma:literal>
                </emma:interpretation>
                <emma:interpretation id="interp56" emma:lang="en-US" emma:confidence="0">
                  <emma:literal>i</emma:literal>
                </emma:interpretation>
                <emma:interpretation id="interp57" emma:lang="en-US" emma:confidence="0">
                  <emma:literal>is</emma:literal>
                </emma:interpretation>
                <emma:interpretation id="interp58" emma:lang="en-US" emma:confidence="0">
                  <emma:literal>i☹</emma:literal>
                </emma:interpretation>
                <emma:interpretation id="interp59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19361.4689">1879 4116,'26'0,"-26"50,0 1,-26-25,26 24,0-24,0-1,0 26,0-26,0 1,26-1,-1 1,1-1,24-25,-24 0,-1-25,1 25,-1-51,0 51,1-51,-1 26,-25-1,26 1,-1-1,26 1,-26 0,1 25,-1 0,26 0,-26 0,1 0,-1 25,0-25,1 51,-26-26,25 26,1-26,-26 1,0-1,0 26,0-26,0 1,-26-1</inkml:trace>
          <inkml:trace contextRef="#ctx0" brushRef="#br0" timeOffset="19520.2974">2108 3887,'0'-25,"-25"25,25-26,0 1,0-1,50 1,-24 25,50 0</inkml:trace>
        </inkml:traceGroup>
        <inkml:traceGroup>
          <inkml:annotationXML>
            <emma:emma xmlns:emma="http://www.w3.org/2003/04/emma" version="1.0">
              <emma:interpretation id="{A798B985-93CE-4566-B27D-D2FF4BFC2F6F}" emma:medium="tactile" emma:mode="ink">
                <msink:context xmlns:msink="http://schemas.microsoft.com/ink/2010/main" type="inkWord" rotatedBoundingBox="4760,4927 6809,5004 6782,5719 4733,5642"/>
              </emma:interpretation>
              <emma:one-of disjunction-type="recognition" id="oneOf12">
                <emma:interpretation id="interp60" emma:lang="en-US" emma:confidence="0.5">
                  <emma:literal>Not</emma:literal>
                </emma:interpretation>
                <emma:interpretation id="interp61" emma:lang="en-US" emma:confidence="0">
                  <emma:literal>Nott</emma:literal>
                </emma:interpretation>
                <emma:interpretation id="interp62" emma:lang="en-US" emma:confidence="0.5">
                  <emma:literal>No T</emma:literal>
                </emma:interpretation>
                <emma:interpretation id="interp63" emma:lang="en-US" emma:confidence="0">
                  <emma:literal>NOT</emma:literal>
                </emma:interpretation>
                <emma:interpretation id="interp64" emma:lang="en-US" emma:confidence="0">
                  <emma:literal>Note</emma:literal>
                </emma:interpretation>
              </emma:one-of>
            </emma:emma>
          </inkml:annotationXML>
          <inkml:trace contextRef="#ctx0" brushRef="#br0" timeOffset="20008.7141">3480 4192,'0'0,"0"-26,25 1,-25 0,51 25,-26-26,1 26,-1 0,0 0,1 0,-1 0,1 51,-1-51,0 51,1-26,-1 26,1-26,-1 26,26-25,-26-1,1 0,-1 1,-25-1,25-25,1 0,-1 0,1 0,-1 0,0-25,1-26,-26 26,0-26,0 25,0-24,0-1,0 25,0-24,0-1,-26 25,26-50,-25 51,25-1,-25 26,25 51</inkml:trace>
          <inkml:trace contextRef="#ctx0" brushRef="#br0" timeOffset="19738.4433">3530 3963,'26'0,"-26"26,0-1,0 0,0 1,0-1,-26 1,26-1,0 26,0-26,0 1,0 24,0-24,0 25,0-26,0 0,0 1,0-1,0 1,0-1</inkml:trace>
          <inkml:trace contextRef="#ctx0" brushRef="#br0" timeOffset="20255.0621">4369 4268,'0'0,"-26"102,26-77,0 0,0 1,0-1,0 1,0-1,0 0,26-25,-26 26,50-26,-24 0,-1 0,26 0,-26-51,1 51,-1-25,1 25,-1-51,0 0,-25 26,26-1,-26 1,0-26,0 26,0-1,-51 1,0-1,26 26,-1 0</inkml:trace>
          <inkml:trace contextRef="#ctx0" brushRef="#br0" timeOffset="20613.0978">5080 4217,'0'0,"0"-25,0-1,0 1,51 25,-51-25,50-1,-24 26,25-25,-1 25,1-26,0 26,-26 0,26 0,0 0</inkml:trace>
          <inkml:trace contextRef="#ctx0" brushRef="#br0" timeOffset="20461.5056">5410 4166,'0'0,"-25"0,25 51,0 0,-26 0,26-26,0 1,0 24,0-24,0 25,0-26,0 26,0-26,0 26,0-26</inkml:trace>
        </inkml:traceGroup>
        <inkml:traceGroup>
          <inkml:annotationXML>
            <emma:emma xmlns:emma="http://www.w3.org/2003/04/emma" version="1.0">
              <emma:interpretation id="{4D17D325-E1C0-4959-951C-7D812E9FE985}" emma:medium="tactile" emma:mode="ink">
                <msink:context xmlns:msink="http://schemas.microsoft.com/ink/2010/main" type="inkWord" rotatedBoundingBox="7846,5050 9325,5105 9267,6640 7789,6584"/>
              </emma:interpretation>
              <emma:one-of disjunction-type="recognition" id="oneOf13">
                <emma:interpretation id="interp65" emma:lang="en-US" emma:confidence="0.5">
                  <emma:literal>key</emma:literal>
                </emma:interpretation>
                <emma:interpretation id="interp66" emma:lang="en-US" emma:confidence="0">
                  <emma:literal>Key</emma:literal>
                </emma:interpretation>
                <emma:interpretation id="interp67" emma:lang="en-US" emma:confidence="0">
                  <emma:literal>keg</emma:literal>
                </emma:interpretation>
                <emma:interpretation id="interp68" emma:lang="en-US" emma:confidence="0">
                  <emma:literal>hey</emma:literal>
                </emma:interpretation>
                <emma:interpretation id="interp69" emma:lang="en-US" emma:confidence="0">
                  <emma:literal>kg</emma:literal>
                </emma:interpretation>
              </emma:one-of>
            </emma:emma>
          </inkml:annotationXML>
          <inkml:trace contextRef="#ctx0" brushRef="#br0" timeOffset="20852.9721">6680 4014,'-25'0,"25"25,-26-25,26 51,-25 0,25-26,0 26,0 0,0-26,0 26,0 0,0 0,0-26,0 26,0-26,0 26,0-25,-51-1</inkml:trace>
          <inkml:trace contextRef="#ctx0" brushRef="#br0" timeOffset="21159.3665">6629 4446,'-25'0,"50"0,-50 25,76-25,-51 26,50-26,-24 25,25 0,-26 1,26-26,-26 25,26 1,0-26,-26 25,1-25,-1 25,26-25,-26 26</inkml:trace>
          <inkml:trace contextRef="#ctx0" brushRef="#br0" timeOffset="21039.6273">6655 4116,'0'0,"25"0,-25-26,25 26,1 0,-1 0,1 0,-1 51,0-26,-25 1,0 25,0-26,0 0,0 1,0-1,-50 1</inkml:trace>
          <inkml:trace contextRef="#ctx0" brushRef="#br0" timeOffset="21828.8216">7213 4624,'-25'0,"76"0,-26 0,26-26,-26 26,26-25,-25 25,24-51,-24 51,25-25,-26 25,0-26,1 1,-1-1,1 1,-26 0,0-1,0 1,0-1,0 1,-51 25,0-25,0 25,26 0,-1 0,1 50,0-50,-1 26,1-26,25 51,-26-26,26 0,0 26,0-25,0-1,0 0,0 1,51 25,-51-26,51-25,-26 25,26-25,-25 0,24 0,1 0,-25 0,24-50,-24 50,-1-26,26 26,-51-51,25 26,1 0,-1-1,-25 1,0-1,0 1,0 0,-25 25,-26 0,51 25,-25-25,25 51,0-26,0 26,0-26,0 1,25-26,0 0,1 0,-26-26,25 26,1-25,-1 25,0 25,-25 26,0-25,0 24,26 1,-26 25,0-25,0 102,0-103,0 27,0-1,0-25,-51 25,51-25,-25-26,25 26,-51-26,25 26,1-51,0 25,-1 1,1-26,-1 0,1 0,25-51,0 0,0 26,0-26,0 26,25-26,-25-25,51 25,-25 0,24-25,-24 25,25-25,-1 25,1 0</inkml:trace>
        </inkml:traceGroup>
        <inkml:traceGroup>
          <inkml:annotationXML>
            <emma:emma xmlns:emma="http://www.w3.org/2003/04/emma" version="1.0">
              <emma:interpretation id="{B62B9B2A-DF23-4E96-92E3-BE8DE3D20C49}" emma:medium="tactile" emma:mode="ink">
                <msink:context xmlns:msink="http://schemas.microsoft.com/ink/2010/main" type="inkWord" rotatedBoundingBox="10586,5341 12519,5414 12485,6313 10552,6241"/>
              </emma:interpretation>
              <emma:one-of disjunction-type="recognition" id="oneOf14">
                <emma:interpretation id="interp70" emma:lang="en-US" emma:confidence="0.5">
                  <emma:literal>E)</emma:literal>
                </emma:interpretation>
                <emma:interpretation id="interp71" emma:lang="en-US" emma:confidence="0.5">
                  <emma:literal>( = )</emma:literal>
                </emma:interpretation>
                <emma:interpretation id="interp72" emma:lang="en-US" emma:confidence="0">
                  <emma:literal>( = ,</emma:literal>
                </emma:interpretation>
                <emma:interpretation id="interp73" emma:lang="en-US" emma:confidence="0">
                  <emma:literal>E,</emma:literal>
                </emma:interpretation>
                <emma:interpretation id="interp74" emma:lang="en-US" emma:confidence="0">
                  <emma:literal>EX</emma:literal>
                </emma:interpretation>
              </emma:one-of>
            </emma:emma>
          </inkml:annotationXML>
          <inkml:trace contextRef="#ctx0" brushRef="#br0" timeOffset="22167.9446">9779 4319,'-26'0,"1"0,25 51,-51-51,26 25,-1 0,1 1,-26 50,26-51,-1 1,1 25,0-26,-1 0,1 26,-1-25,26-1,-25 0,25 1,-25-26,25 25,-26-25,26 26,0-1,0 0,26 1,-26-1,50 1,-24-26,-1 25,1 0,24 1,-24-26,-1 25,26-25,-26 26,1-26,-1 25,1-25,-1 0,0 0</inkml:trace>
          <inkml:trace contextRef="#ctx0" brushRef="#br0" timeOffset="22365.4261">9703 4801,'0'0,"0"-25,50 0,27-1,24 1,-25 25,1-26,-1 26,102-25,-102 25,0 0,-25-25,25 25,-25 0,-26 0</inkml:trace>
          <inkml:trace contextRef="#ctx0" brushRef="#br0" timeOffset="22576.8521">9880 4954,'-50'25,"24"-25,1 26,-1-26,77 0,0 0,-26 0,26 0,25 0,-25 0,25-26,1 26,-27 0,27 0,-27 0,27-25,-27 25,1 0,-25 0,24 0,-24 0,-1 0</inkml:trace>
          <inkml:trace contextRef="#ctx0" brushRef="#br0" timeOffset="22801.8197">10846 4446,'0'-26,"0"1,50 25,-24 0,-1 51,26-51,-26 76,1-51,25 26,-26 0,0 0,1 0,-1-1,1 1,-26 0,0 0,0-26,-26 26,26 0,-76-26,25 26,-25-26,25 26,0-51,-25 26</inkml:trace>
        </inkml:traceGroup>
        <inkml:traceGroup>
          <inkml:annotationXML>
            <emma:emma xmlns:emma="http://www.w3.org/2003/04/emma" version="1.0">
              <emma:interpretation id="{5C96ED84-783A-4757-A1EF-ED6E11726423}" emma:medium="tactile" emma:mode="ink">
                <msink:context xmlns:msink="http://schemas.microsoft.com/ink/2010/main" type="inkWord" rotatedBoundingBox="13225,4667 17501,4827 17433,6641 13157,6480"/>
              </emma:interpretation>
              <emma:one-of disjunction-type="recognition" id="oneOf15">
                <emma:interpretation id="interp75" emma:lang="en-US" emma:confidence="0.5">
                  <emma:literal>Been</emma:literal>
                </emma:interpretation>
                <emma:interpretation id="interp76" emma:lang="en-US" emma:confidence="0">
                  <emma:literal>Fern</emma:literal>
                </emma:interpretation>
                <emma:interpretation id="interp77" emma:lang="en-US" emma:confidence="0">
                  <emma:literal>Fein</emma:literal>
                </emma:interpretation>
                <emma:interpretation id="interp78" emma:lang="en-US" emma:confidence="0.5">
                  <emma:literal>X Sign</emma:literal>
                </emma:interpretation>
                <emma:interpretation id="interp79" emma:lang="en-US" emma:confidence="0">
                  <emma:literal>Flein</emma:literal>
                </emma:interpretation>
              </emma:one-of>
            </emma:emma>
          </inkml:annotationXML>
          <inkml:trace contextRef="#ctx0" brushRef="#br0" timeOffset="25237.3291">14706 4319,'0'0,"0"-26,-50 26,50-25,0 0,-26-1,26 1,-25 25,-1 0,1 51,0-51,-1 25,-25-25,26 25,0-25,-1 26,1-26,-1 25,1 1,25-1,0 0,51-25,-51 26,51-26,-26 25,0 1,1-26,25 25,-26 0,0 1,1-1,-1 1,-25-1,26 0,-26 26,0-25,0-1,0 0,0 1,0-1,-51 26,0-51,51 25,-51 1,26-26,-1 25,1 1,0-1,-1-25,1 25,25 1,51-26,-1 0,-24 0,25 0,-26 0,26 0,0 0,-1 0,1-26,0 26,0-25,0 0,-1-1</inkml:trace>
          <inkml:trace contextRef="#ctx0" brushRef="#br0" timeOffset="25508.2546">15341 4624,'0'0,"26"-51,-26 25,0 1,-26 0,-24 25,-1 0,25 0,1 0,-26 50,26-50,-1 26,-50 25,51-26,25 0,-26 1,26-1,0 1,0-1,0 0,0 1,26-1,-26 1,51-1,-51 0,25 1,-25-1,51 1,-26-1,-25 26,26-26,-26 1,25 24,-25-24,25 25,-25-26,0 26,0-26,0 1,0-1,-50 26,50-26,-26 1,26-1,0 0</inkml:trace>
          <inkml:trace contextRef="#ctx0" brushRef="#br0" timeOffset="25824.2024">15646 4827,'0'51,"0"-26,0 0,0 1,0-1,0 1,0-1,0 0,0 1,0-1,0 1,0-1,0-50,0-26,51-25,-51 50,25-25,-25 26,26 0,-1-26,26 25,-26 26,1-25,-1 25,1 0,24 0,-24 0,-1 51,1 0,-1-1,0-24,1 25,-26-26,25 26,-25-26,0 1,26-1</inkml:trace>
          <inkml:trace contextRef="#ctx0" brushRef="#br0" timeOffset="24034.957">11938 4090,'0'0,"0"26,51-26,-1 0,1 0,0 0,0 0,0 0,-1 0,27 0,-1-51,-25 51,76-26,-51 1,-25 25,-26-25,26 25,-26-26,1 26,-1 0,0 0,-25-25,26 25,-26-26,-51 26,51 51,0-25,-25-1,25 26,0 0,0-1,0 1,0 0,0 0,0 25,0-25,0 0,0 25,25-25,-25-1,0 27,25-27,-25 1,26 51,-26-51,0-26,0 26,0-26,0 1,0-1,0 0,-51-25,51 26,-51-26,26 0,-26 25,26-25,-26 0,0 0,0 0,0 0,1-51,-1 51,0 0,0-25,26 25,-26-25,26 25,-1-26,1 26,-1 0,26-25,0-1,0 1</inkml:trace>
          <inkml:trace contextRef="#ctx0" brushRef="#br0" timeOffset="24247.4568">12217 4751,'76'-127,"-25"101,0 1,0-26,25 26,-25 25,0-26,-1 26,1-25,0 25,-26 0,26 0,-25 0,-1 0</inkml:trace>
          <inkml:trace contextRef="#ctx0" brushRef="#br0" timeOffset="24696.2591">13513 3735,'0'0,"0"-26,-51 26,51-25,-26 25,1 0,0 0,-1 0,1 51,-1-51,26 25,-25-25,0 25,-1 1,1-1,-1 26,1-26,0 26,-1 0,-25 0,1 25,24 0,-25-25,1 25,-1 26,0-26,0 0,0 0,1 1,24-27,-25 27,1-27,-27 52,52-77,0 1,-1-1,26 1,-25-26,-1 25,26 0,-25-25,25 26,25-26</inkml:trace>
        </inkml:traceGroup>
        <inkml:traceGroup>
          <inkml:annotationXML>
            <emma:emma xmlns:emma="http://www.w3.org/2003/04/emma" version="1.0">
              <emma:interpretation id="{B7178C4B-658C-40B5-A6A4-EFAA48575A9F}" emma:medium="tactile" emma:mode="ink">
                <msink:context xmlns:msink="http://schemas.microsoft.com/ink/2010/main" type="inkWord" rotatedBoundingBox="18444,5475 20537,5553 20502,6495 18408,6417"/>
              </emma:interpretation>
              <emma:one-of disjunction-type="recognition" id="oneOf16">
                <emma:interpretation id="interp80" emma:lang="en-US" emma:confidence="0.5">
                  <emma:literal>Rein</emma:literal>
                </emma:interpretation>
                <emma:interpretation id="interp81" emma:lang="en-US" emma:confidence="0">
                  <emma:literal>Rain</emma:literal>
                </emma:interpretation>
                <emma:interpretation id="interp82" emma:lang="en-US" emma:confidence="0">
                  <emma:literal>Ren</emma:literal>
                </emma:interpretation>
                <emma:interpretation id="interp83" emma:lang="en-US" emma:confidence="0">
                  <emma:literal>Reine</emma:literal>
                </emma:interpretation>
                <emma:interpretation id="interp84" emma:lang="en-US" emma:confidence="0">
                  <emma:literal>Reina</emma:literal>
                </emma:interpretation>
              </emma:one-of>
            </emma:emma>
          </inkml:annotationXML>
          <inkml:trace contextRef="#ctx0" brushRef="#br0" timeOffset="26352.2156">17170 4624,'0'0,"26"-26,24 1,-24 25,-1 0,1 0,-1 0,0 0,1 51,-1-51,-25 50,26-24,-26-1,0 1,0 24,0 1,-51-25,51-1,-26 0,26 1,-50-1,-1-25,51 26,-26-26,1 0,25 25,51 0,-51 1,51-1,-26-25,0 26,1-1,-1 0,1 1,24-1,-24 1,-1-26,-25 25,26 0,-1-25,0 26,1-26</inkml:trace>
          <inkml:trace contextRef="#ctx0" brushRef="#br0" timeOffset="26041.0491">17272 4471,'0'51,"0"-26,0 1,0 25,-26-1,26 1,0 0,-50 0,50 0,0-1,-26 1,26 0,0 0,0 0,0-26,0 0,-25 1</inkml:trace>
          <inkml:trace contextRef="#ctx0" brushRef="#br0" timeOffset="26628.5333">17780 5208,'25'0,"-25"-26,26 1,-1 25,0-51,1 51,-1-25,1-1,-1 1,0 0,1-1,-26 1,25-1,-25 1,0 0,0-1,0 1,0-1,-25 26,-26 0,26 0,-26 0,25 26,1-26,0 51,-1-26,1 51,-1-25,26-26,0 26,0-25,0 24,0 1,0-25,51-1,-51 0,76 1,-50-1,25 1,-1-26,-24 25,25-25,-1 0</inkml:trace>
          <inkml:trace contextRef="#ctx0" brushRef="#br0" timeOffset="26824.1011">18491 4776,'-25'0,"25"51,0-26,0 26,0-26,0 52,0-52,25 0,-25 26,25-25,-25 24,26-24,-26-1,25 1,-25-1,0 0,0 1</inkml:trace>
          <inkml:trace contextRef="#ctx0" brushRef="#br0" timeOffset="27213.6443">18821 4547,'0'0,"0"-25,0 0,0 50,0 51,0-50,0 24,0-24,0 25,0-1,26-24,-26-1,0 51,0-50,0-1,-26-50,26-26,0 26,0-1,0 1,0-26,0 26,51-26,-51 0,51 26,-26-1,1 1,-1-1,0 1,26 25,-25 0,-1 0,0 0,1 25,-1 26,1 0,-26-26,0 26,0-25,25 24,-25-24,0 25,0-26</inkml:trace>
        </inkml:traceGroup>
        <inkml:traceGroup>
          <inkml:annotationXML>
            <emma:emma xmlns:emma="http://www.w3.org/2003/04/emma" version="1.0">
              <emma:interpretation id="{BE7F4D48-1E40-43B0-875A-CFFBE9B44C91}" emma:medium="tactile" emma:mode="ink">
                <msink:context xmlns:msink="http://schemas.microsoft.com/ink/2010/main" type="inkWord" rotatedBoundingBox="21366,5447 21810,5464 21765,6661 21321,6644"/>
              </emma:interpretation>
              <emma:one-of disjunction-type="recognition" id="oneOf17">
                <emma:interpretation id="interp85" emma:lang="en-US" emma:confidence="0.5">
                  <emma:literal>q</emma:literal>
                </emma:interpretation>
                <emma:interpretation id="interp86" emma:lang="en-US" emma:confidence="0">
                  <emma:literal>8</emma:literal>
                </emma:interpretation>
                <emma:interpretation id="interp87" emma:lang="en-US" emma:confidence="0">
                  <emma:literal>{</emma:literal>
                </emma:interpretation>
                <emma:interpretation id="interp88" emma:lang="en-US" emma:confidence="0">
                  <emma:literal>.</emma:literal>
                </emma:interpretation>
                <emma:interpretation id="interp8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27701.3378">20421 4420,'0'0,"-50"0,-1 0,25 0,1 0,-26 26,26-26,-1 25,1-25,0 26,-1 24,26-24,0-1,51 1,-26-26,26 0,0 0,-26 0,1-26,-1 26,1-51,-26 102,-26-25,26-1,-51 26,51 0,-25-1,25 27,-51-1,26 51,25-51,-26-25,26 0,0 25,0-25,0-1,0-24,51 25,-51-26,26 0,24 26,-24-51,-1 0,1 0,-1 0,0 0,1 0,-26-25,25 25,-25-26,26 26,-26-50,0 24,0-25,0 26,0 0,-51-1,51-25,-51 51,0-25,26 25,-26 0,0 0,-25 0</inkml:trace>
        </inkml:traceGroup>
      </inkml:traceGroup>
      <inkml:traceGroup>
        <inkml:annotationXML>
          <emma:emma xmlns:emma="http://www.w3.org/2003/04/emma" version="1.0">
            <emma:interpretation id="{04D32F81-3071-4A5B-AB03-756B97EC7F6C}" emma:medium="tactile" emma:mode="ink">
              <msink:context xmlns:msink="http://schemas.microsoft.com/ink/2010/main" type="line" rotatedBoundingBox="17434,6649 23919,7251 23817,8348 17332,7746"/>
            </emma:interpretation>
          </emma:emma>
        </inkml:annotationXML>
        <inkml:traceGroup>
          <inkml:annotationXML>
            <emma:emma xmlns:emma="http://www.w3.org/2003/04/emma" version="1.0">
              <emma:interpretation id="{2148E822-5040-4197-826D-0272BD104BDD}" emma:medium="tactile" emma:mode="ink">
                <msink:context xmlns:msink="http://schemas.microsoft.com/ink/2010/main" type="inkWord" rotatedBoundingBox="17434,6649 20183,6904 20081,8001 17332,7746"/>
              </emma:interpretation>
              <emma:one-of disjunction-type="recognition" id="oneOf18">
                <emma:interpretation id="interp90" emma:lang="en-US" emma:confidence="0.5">
                  <emma:literal>finite</emma:literal>
                </emma:interpretation>
                <emma:interpretation id="interp91" emma:lang="en-US" emma:confidence="0">
                  <emma:literal>finis</emma:literal>
                </emma:interpretation>
                <emma:interpretation id="interp92" emma:lang="en-US" emma:confidence="0">
                  <emma:literal>fentin</emma:literal>
                </emma:interpretation>
                <emma:interpretation id="interp93" emma:lang="en-US" emma:confidence="0">
                  <emma:literal>fundi</emma:literal>
                </emma:interpretation>
                <emma:interpretation id="interp94" emma:lang="en-US" emma:confidence="0">
                  <emma:literal>fungi</emma:literal>
                </emma:interpretation>
              </emma:one-of>
            </emma:emma>
          </inkml:annotationXML>
          <inkml:trace contextRef="#ctx0" brushRef="#br0" timeOffset="28491.5495">16103 6300,'0'0,"0"-25,51 25,0-26,0 26,0-25,-1 25,1 0,0 0,0-26,25 26,-25 0,-26 0,26 0,0 0,-26 0,1 0,-1 0,0 0,1 0,-26-25,0 0,-26 25,26 50,0 1,0-25,0-1,0 26,0-26,0 26,0-26,0 26,0-25,0-1,0 0,26 1,-26-1,0 1</inkml:trace>
          <inkml:trace contextRef="#ctx0" brushRef="#br0" timeOffset="28179.7231">16789 5690,'0'0,"-25"-25,-26 25,26 0,-1 0,1 0,-26 0,26 0,-1 25,1-25,-51 77,50-27,1 1,25-25,-26 24,26 1,0 0,0 0,0 0,0-1,0 1,0 0,26 0,-26 0,0-1,0 1,25-25,-25 24,0-24,0-1,0 1,0-1,0 0,-51-25</inkml:trace>
          <inkml:trace contextRef="#ctx0" brushRef="#br0" timeOffset="28820.9793">17170 6325,'0'51,"0"-25,0 24,0-24,0-1,0 1,0-1,0 26,0-26,0-50,0-1,0-24,0 24,26 1,-1-1,0 1,-25 0,26-1,-1 1,1 25,-1 0,26-26,-26 26,1 0,-1 51,0 0,-25-26,0 26,0-25,0-1,0 26,0-26,0 1,0-1,0 0</inkml:trace>
          <inkml:trace contextRef="#ctx0" brushRef="#br0" timeOffset="29004.2212">17704 6402,'0'50,"0"-24,0-1,0 26,0-26,0 1,0 25,0-26,0 0,0 26,0-25,0-1,0 0,0 1</inkml:trace>
          <inkml:trace contextRef="#ctx0" brushRef="#br0" timeOffset="29352.6812">18110 6097,'0'0,"0"-26,25 26,-25 51,0 25,0-25,0-25,0 24,0 1,0 0,0 0,26 0,-26-1,25 1,-25 0,51 25,-51-50,25-1,1 0,-1-25,1 0,-1 0,0 0,1 0,-1-50,1 24,-1-25,0 26,-25 0,26 25,-26-26,0 1,25 25,-25 25,26 26,-26 0,25-51,0 25,-25 1,26-1,-1-25,1 25,-1-25,0 26,1-26,-1 0</inkml:trace>
          <inkml:trace contextRef="#ctx0" brushRef="#br0" timeOffset="29514.6957">18440 6376,'0'0,"0"-25,-25-1,25 1,0 0,51-1,-1 1,-24 25,25 0,-1 0,-24 0</inkml:trace>
        </inkml:traceGroup>
        <inkml:traceGroup>
          <inkml:annotationXML>
            <emma:emma xmlns:emma="http://www.w3.org/2003/04/emma" version="1.0">
              <emma:interpretation id="{0E695DE2-4E3F-4FA2-AFBB-0C0A2987A26E}" emma:medium="tactile" emma:mode="ink">
                <msink:context xmlns:msink="http://schemas.microsoft.com/ink/2010/main" type="inkWord" rotatedBoundingBox="20881,7139 23903,7419 23836,8146 20813,7865"/>
              </emma:interpretation>
              <emma:one-of disjunction-type="recognition" id="oneOf19">
                <emma:interpretation id="interp95" emma:lang="en-US" emma:confidence="0.5">
                  <emma:literal>index.</emma:literal>
                </emma:interpretation>
                <emma:interpretation id="interp96" emma:lang="en-US" emma:confidence="0">
                  <emma:literal>index,</emma:literal>
                </emma:interpretation>
                <emma:interpretation id="interp97" emma:lang="en-US" emma:confidence="0">
                  <emma:literal>Index.</emma:literal>
                </emma:interpretation>
                <emma:interpretation id="interp98" emma:lang="en-US" emma:confidence="0">
                  <emma:literal>index...</emma:literal>
                </emma:interpretation>
                <emma:interpretation id="interp99" emma:lang="en-US" emma:confidence="0">
                  <emma:literal>index</emma:literal>
                </emma:interpretation>
              </emma:one-of>
            </emma:emma>
          </inkml:annotationXML>
          <inkml:trace contextRef="#ctx0" brushRef="#br0" timeOffset="29725.183">19634 6402,'0'0,"-25"0,-1 0,26 50,0-24,0-1,0 1,0-1,0 0,0 26,0-25,0-1,26 0,-26 1,0-1,0 1</inkml:trace>
          <inkml:trace contextRef="#ctx0" brushRef="#br0" timeOffset="30040.2432">19837 6503,'26'0,"-26"26,25 24,-25-24,0-1,0 1,0-1,0 0,0 1,0-1,0 1,0-1,0 0,0-75,0 24,0-25,0 26,51 0,-51-1,25 1,-25-1,51 26,-26 0,1-25,-1 25,1 0,-1 0,-25 51,25-51,-25 51,26-26,-26 0,0 26,0-25,0-1,0 0</inkml:trace>
          <inkml:trace contextRef="#ctx0" brushRef="#br0" timeOffset="30628.249">20523 6757,'0'0,"0"-25,0-1,0 1,0 0,25-1,-25 1,0-1,-50 26,24 0,-25 0,26 0,0 51,-1-51,26 26,-25-26,-1 25,26 0,0 1,0-1,0 1,0-1,26-25,-1 0,26 0,-26-51,1 51,-1-25,1 25,-1-51,0 26,1-1,-26 1,25-1,-25 1,26-26,-26 26,25-26,-25 0,0 26,0-26,25 26,-25-1,0 1,0-1,0 77,-50-25,50 24,0-24,0 25,0-1,0 27,0-27,0 1,0 0,0 0,25-26,-25 26,51-26,-51 1,51-1,-26 1,0-1,1-25,-1 0,1 0,24 0,-24 0,-1 0,1-51,-1 51,0-25,1-26,-1 26,1-1,-26 1,25-26,-25 0,0 26,0-26,0 26,0-1,0 1,0-1,-25 26,25 26,-26-26,26 51,-25-26,25 26,-51-26,51 26,0-26,0 26,0-25,0 24,51-24,-51-1,51 1,-1-1,-24-25,-1 25,26-25,0 0,-26 0,26 0,0 0</inkml:trace>
          <inkml:trace contextRef="#ctx0" brushRef="#br0" timeOffset="30955.075">21488 6630,'0'-25,"26"25,-1 0,-25 51,25-51,1 50,-1-24,1-1,-1 1,0 24,1-24,-1-1,26 1,-26-1,26 0</inkml:trace>
          <inkml:trace contextRef="#ctx0" brushRef="#br0" timeOffset="30797.7984">21869 6579,'0'0,"0"-25,26 0,-26-1,-51 26,25 51,-24 0,24-26,1 1,-1-1,1 26,25-26,0 1,-25-1,-1 26,26-26,0 1,-25-1,-1 0,26 1,-25-26,25 25</inkml:trace>
          <inkml:trace contextRef="#ctx0" brushRef="#br0" timeOffset="31101.6825">22555 6986,'0'0,"0"-26,25 26</inkml:trace>
        </inkml:traceGroup>
      </inkml:traceGroup>
    </inkml:traceGroup>
    <inkml:traceGroup>
      <inkml:annotationXML>
        <emma:emma xmlns:emma="http://www.w3.org/2003/04/emma" version="1.0">
          <emma:interpretation id="{AB00DA73-5C6E-4D85-A425-C050D4FA3BBC}" emma:medium="tactile" emma:mode="ink">
            <msink:context xmlns:msink="http://schemas.microsoft.com/ink/2010/main" type="paragraph" rotatedBoundingBox="2609,8160 25185,9748 25043,11769 2466,101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3BCC65B-6288-4337-99BA-38362AFEEA38}" emma:medium="tactile" emma:mode="ink">
              <msink:context xmlns:msink="http://schemas.microsoft.com/ink/2010/main" type="line" rotatedBoundingBox="2609,8160 25185,9748 25043,11769 2466,10182"/>
            </emma:interpretation>
          </emma:emma>
        </inkml:annotationXML>
        <inkml:traceGroup>
          <inkml:annotationXML>
            <emma:emma xmlns:emma="http://www.w3.org/2003/04/emma" version="1.0">
              <emma:interpretation id="{A0F4E65A-7CB9-4701-B9ED-AE619A6CB55A}" emma:medium="tactile" emma:mode="ink">
                <msink:context xmlns:msink="http://schemas.microsoft.com/ink/2010/main" type="inkWord" rotatedBoundingBox="2609,8160 5174,8341 5081,9663 2516,9483"/>
              </emma:interpretation>
              <emma:one-of disjunction-type="recognition" id="oneOf20">
                <emma:interpretation id="interp100" emma:lang="en-US" emma:confidence="0.5">
                  <emma:literal>(or)</emma:literal>
                </emma:interpretation>
                <emma:interpretation id="interp101" emma:lang="en-US" emma:confidence="0">
                  <emma:literal>Cor)</emma:literal>
                </emma:interpretation>
                <emma:interpretation id="interp102" emma:lang="en-US" emma:confidence="0">
                  <emma:literal>[or)</emma:literal>
                </emma:interpretation>
                <emma:interpretation id="interp103" emma:lang="en-US" emma:confidence="0">
                  <emma:literal>tor)</emma:literal>
                </emma:interpretation>
                <emma:interpretation id="interp104" emma:lang="en-US" emma:confidence="0">
                  <emma:literal>for)</emma:literal>
                </emma:interpretation>
              </emma:one-of>
            </emma:emma>
          </inkml:annotationXML>
          <inkml:trace contextRef="#ctx0" brushRef="#br0" timeOffset="32711.7944">2692 7468,'0'0,"-25"0,25-25,-26 0,1 25,0 0,-1 0,26 25,-25-25,25 51,0-26,-26 1,26 24,0-24,-25 25,25-26,0 26,0-26,0 1,0-1,51 0,-51 1,25-26,26 0,-26-26,1 26,-1-50,1 50,-26-51,25 0,-25 26,25-1,-25 1,0-26,0 26,0-1,0 1,-50-26,50 26,-26-1,-25 1,26-1,-26 26,26 0</inkml:trace>
          <inkml:trace contextRef="#ctx0" brushRef="#br0" timeOffset="32974.5252">2972 7418,'25'0,"0"0,1 0,-1 25,1 0,-1 1,0-1,1 26,25 0,-26 0,0-26,1 0,-26 1,25-1,-25 1,26-1,-26-76,-51 51,51-25,0-26,0 26,0-1,0-25,0 26,0-26,51 26,-51-26,76 26,-51-1,26-25</inkml:trace>
          <inkml:trace contextRef="#ctx0" brushRef="#br0" timeOffset="33125.2285">3759 7291,'0'50,"25"-50,-25 26,0-1,26 1,-26 24,0-24,25 25,-25-1,26 1,-26 0,0 0,0 0,0-1,0 27,-26-27,26 27,-76-27,51 27,-26-27</inkml:trace>
          <inkml:trace contextRef="#ctx0" brushRef="#br0" timeOffset="33409.4682">1448 7316,'0'0,"-26"51,1-26,-1 26,1 51,0-52,25 27,-26-1,26-25,0 50,0-25,76 1,-50-1,25 0,-1 0,27 0,-1-25,0 0,26-26</inkml:trace>
        </inkml:traceGroup>
        <inkml:traceGroup>
          <inkml:annotationXML>
            <emma:emma xmlns:emma="http://www.w3.org/2003/04/emma" version="1.0">
              <emma:interpretation id="{BF197A2E-7304-4D27-86C0-8BD2820B1448}" emma:medium="tactile" emma:mode="ink">
                <msink:context xmlns:msink="http://schemas.microsoft.com/ink/2010/main" type="inkWord" rotatedBoundingBox="6268,8797 8775,8973 8660,10617 6153,10441"/>
              </emma:interpretation>
              <emma:one-of disjunction-type="recognition" id="oneOf21">
                <emma:interpretation id="interp105" emma:lang="en-US" emma:confidence="0.5">
                  <emma:literal>every</emma:literal>
                </emma:interpretation>
                <emma:interpretation id="interp106" emma:lang="en-US" emma:confidence="0.5">
                  <emma:literal>{ vey</emma:literal>
                </emma:interpretation>
                <emma:interpretation id="interp107" emma:lang="en-US" emma:confidence="0">
                  <emma:literal>E vey</emma:literal>
                </emma:interpretation>
                <emma:interpretation id="interp108" emma:lang="en-US" emma:confidence="0.5">
                  <emma:literal>Eve y</emma:literal>
                </emma:interpretation>
                <emma:interpretation id="interp109" emma:lang="en-US" emma:confidence="0">
                  <emma:literal>Ere y</emma:literal>
                </emma:interpretation>
              </emma:one-of>
            </emma:emma>
          </inkml:annotationXML>
          <inkml:trace contextRef="#ctx0" brushRef="#br0" timeOffset="34356.0976">5613 7875,'26'0,"-26"-26,0 1,-51 25,51-25,-26 25,1 0,0 0,-1 0,-25 0,26 0,-26 50,0-50,1 26,24-26,-25 51,1-51,24 25,1 0,-26 1,26-1,-1 1,26-1,0 0,0 1,26-26,24 25,1-25,-25 0,-1 0,26 0,-26 0,26 0,-26 0,1 0,-1 0,1 26,-1-1,-25 0,-51 1,51-1,-51 1,26-1,-26 0,26 1,-1-1,-24 1,24-1,1 0,-1 1,1-1,0 1,-1-1,26 0,-25 1,25-1,0 1,0-1,51-25,-51 25,50-25,-24 26,-1-26,1 0,24 0,-24 0,-1 0,1 0,24 0,-24 0,-1 0,1 0,-1-26,0 26</inkml:trace>
          <inkml:trace contextRef="#ctx0" brushRef="#br0" timeOffset="34820.3225">5689 8281,'0'-25,"26"76,-26-26,25 26,-25-26,26 1,-26 24,25-24,0-1,-25 1,26-1,-26 0,25 1,-25-1,26-25,-26 26,25-26,0 0,-25-51,0 25,26 26,-26-50,0 24,25 1,-25-1,0 1,0 0,26-1,-1 26,-25-25,25 25,1 0,25 0,-26 0,0 0,1 25,-1-25,26 0,-26 0,1 0,-1 0,1 0,-1 0,0 0,1 0,-1-25,1 25,-26-51,25 51,-25-25,0-1,0 1,0-1,0 1,-51 0,26-1,-1 26,-24 0,24 51,1-51,-1 51,26-26,-25 26,25-26,-25 26,25-25,0 24,0-24,0 25,50-26,-50 0,51 1,-25-26,-1 25,26-25,-26 0,26 0,-26 0,26 0,-25 0,-1-25</inkml:trace>
          <inkml:trace contextRef="#ctx0" brushRef="#br0" timeOffset="35340.7075">6858 8307,'0'25,"0"26,0-26,0 1,0-1,0 0,51 1,-51-1,25-25,-25 26,0-1,25-25,26 0,0 0,-26 0,1 0,25-25,-26 25,26 0,-26 0,26 0,-26-26,1 26,-1-25,1 25,-1 0,-25-26,25 26,-25-25,0 0,0-1,-50 1,24 25,1 51,-1-1,26-24,-25 50,25-25,0 0,0 25,0-25,0-1,0 27,0-27,0 27,0-27,0 1,0 25,0-25,0 0,-51-26,51 26,-25-25,-26-1,26 0,-1 1,1-1,-26-25,26 0,-1 0,1-25,25-51,0 50,0-25,0 1,51-1,-51 0,50-25,27-26,-52 51,26 1,0-1,-26 0,26 26</inkml:trace>
        </inkml:traceGroup>
        <inkml:traceGroup>
          <inkml:annotationXML>
            <emma:emma xmlns:emma="http://www.w3.org/2003/04/emma" version="1.0">
              <emma:interpretation id="{BE677ED9-2D1B-486F-9C99-9C0ACCD1FA3D}" emma:medium="tactile" emma:mode="ink">
                <msink:context xmlns:msink="http://schemas.microsoft.com/ink/2010/main" type="inkWord" rotatedBoundingBox="10034,9004 14575,9324 14480,10666 9940,10347"/>
              </emma:interpretation>
              <emma:one-of disjunction-type="recognition" id="oneOf22">
                <emma:interpretation id="interp110" emma:lang="en-US" emma:confidence="0.5">
                  <emma:literal>Sanken</emma:literal>
                </emma:interpretation>
                <emma:interpretation id="interp111" emma:lang="en-US" emma:confidence="0">
                  <emma:literal>sunken</emma:literal>
                </emma:interpretation>
                <emma:interpretation id="interp112" emma:lang="en-US" emma:confidence="0">
                  <emma:literal>synuclein</emma:literal>
                </emma:interpretation>
                <emma:interpretation id="interp113" emma:lang="en-US" emma:confidence="0">
                  <emma:literal>genistein</emma:literal>
                </emma:interpretation>
                <emma:interpretation id="interp114" emma:lang="en-US" emma:confidence="0.5">
                  <emma:literal>an Kern</emma:literal>
                </emma:interpretation>
              </emma:one-of>
            </emma:emma>
          </inkml:annotationXML>
          <inkml:trace contextRef="#ctx0" brushRef="#br0" timeOffset="36625.148">10973 8383,'0'0,"0"-51,25 51,-25-25,25 25,1 0,-26 50,0-24,25-1,-25 26,0 0,0-26,0 26,0 0,0 0,0-1,0-24,0 25,0-1,0-24,-25-1,25 1,-26-1,26 0,-25-25,25 26</inkml:trace>
          <inkml:trace contextRef="#ctx0" brushRef="#br0" timeOffset="36920.0669">11354 8408,'0'254,"0"-508,-51 534,25-255,-24 0,-1 1,25-1,1-25,0 0,-1 0,26 26,51-1,0-25,-26 25,26 1,-26-26,26 25,-25 1,24-1,-24-25,25 25,-26-25,0 26,1-26,-1 25,1-25,-1 0</inkml:trace>
          <inkml:trace contextRef="#ctx0" brushRef="#br0" timeOffset="37201.3157">11760 8942,'0'0,"0"-26,25 26,1 0,-1-25,1 25,-1-26,0 26,1-25,-1 25,26-25,-26-1,1 26,-1-25,1-1,-26 1,0 0,0-1,0 1,-51-1,25 26,-24 0,24 0,1 0,-1 26,1 25,0-26,-1 0,26 26,-25-25,25 24,0 1,0-25,0 24,0-24,0 25,51-26,-51 0,50-25,-24 26,-1-1,26-25,25 0,-50 0</inkml:trace>
          <inkml:trace contextRef="#ctx0" brushRef="#br0" timeOffset="37415.7492">12547 8459,'-25'0,"25"51,-25-51,25 25,0 26,-26-26,26 26,0-25,0-1,0 0,0 77,51-77,-51 1,0-1,0 1,0-1,0 0</inkml:trace>
          <inkml:trace contextRef="#ctx0" brushRef="#br0" timeOffset="37744.8673">12903 8281,'0'-25,"-25"25,25 51,0-26,0 26,-26-26,26 1,0-1,0 0,0 1,0-1,0 1,-25-26,25 25,0-76,0 0,25 26,-25 0,51-1,-26-25,26 26,-25 0,-1-1,26 26,-26 0,26 0,0 0,-26 0,1 51,-26-26,25 26,-25-25,0 24,0-24,0-1,0 26</inkml:trace>
          <inkml:trace contextRef="#ctx0" brushRef="#br0" timeOffset="36084.1298">8966 8434,'0'0,"0"-26,0 1,25-1,-25 1,0 0,0-1,0-25,0 26,-25 25,0 0,-26 0,25 25,1-25,0 51,-1-51,26 51,-25-51,-1 25,26 1,0-1,0 1,0-1,51 0,-51 1,26-26,-26 25,76 1,-51-1,1 0,-1 1,-25-1,0 1,25-1,-25 0,0 1,0-1,0 1,0-1,-50 0,24 1,26-1,-25-25,25 26,-26-26,26 25,0 0,51-25,0 0,-26 0,1 0,25 0,-26 0,26 0,0-25,-26 25,26-51,-26 51,26-25,-26-1,26 1,-25 0,-1-26,0 25,1-24,-1 24,1-25,-1 1,-25-1,25 25,-25 1,0 0,0-1,0 1,-50 25,-1 51,0-1,0-24,26-1,-1 26,1-26,0 1,-1 25,26-26,0 0,0 1,0-1,0 1,51-1,0 0,-26-25,1 26,24-26,-24 25,25 1,-26-26,0 25,1 0,-1 52,-25-52,26 0,-26 1,0-1,0 26,0-26,0 1,-51-26,51 25,0 1,-26-1,1 0</inkml:trace>
          <inkml:trace contextRef="#ctx0" brushRef="#br0" timeOffset="36401.028">10058 8662,'0'51,"0"-26,0 1,0-1,0 1,0-1,0 0,0 1,26-26,-26-26,25-24,-25 24,25 1,1-1,-1 1,1 0,-1-1,26 1,-26 25,1 0,-1-26,0 26,1 0,-1 0,1 51,-26-25,0 24,0-24,0-1,-26 1,26-1,0 0</inkml:trace>
        </inkml:traceGroup>
        <inkml:traceGroup>
          <inkml:annotationXML>
            <emma:emma xmlns:emma="http://www.w3.org/2003/04/emma" version="1.0">
              <emma:interpretation id="{BE2A6DAD-33A8-4C2A-AA51-DE60F1722638}" emma:medium="tactile" emma:mode="ink">
                <msink:context xmlns:msink="http://schemas.microsoft.com/ink/2010/main" type="inkWord" rotatedBoundingBox="15471,9468 16182,9518 16126,10326 15415,10276"/>
              </emma:interpretation>
              <emma:one-of disjunction-type="recognition" id="oneOf23">
                <emma:interpretation id="interp115" emma:lang="en-US" emma:confidence="0.5">
                  <emma:literal>is</emma:literal>
                </emma:interpretation>
                <emma:interpretation id="interp116" emma:lang="en-US" emma:confidence="0">
                  <emma:literal>vs</emma:literal>
                </emma:interpretation>
                <emma:interpretation id="interp117" emma:lang="en-US" emma:confidence="0">
                  <emma:literal>'s</emma:literal>
                </emma:interpretation>
                <emma:interpretation id="interp118" emma:lang="en-US" emma:confidence="0">
                  <emma:literal>js</emma:literal>
                </emma:interpretation>
                <emma:interpretation id="interp119" emma:lang="en-US" emma:confidence="0">
                  <emma:literal>Vs</emma:literal>
                </emma:interpretation>
              </emma:one-of>
            </emma:emma>
          </inkml:annotationXML>
          <inkml:trace contextRef="#ctx0" brushRef="#br0" timeOffset="38840.4538">14173 8891,'0'0,"0"-26,0 1,51 25,-51-25,25 25,-25 50,26 1,-26-25,0-1,25 26,-25-26,0 1,25-1,-25 0,26 1,-1-1,-25 1,26-26,-1 0,0 0,1 0,-1 0,1-51,-1 51,26-26,-26 1,1 0,-1-26,-25 25,25 1,1-26,-26 26,25-26,-25 26,0-1,26 1,-26-1,0 1,0 50,0 26,0 0,0-26,0 26,0-25,0-1,0 0,25 26,-25-25,51-1,-51 0,0 1,0-1,0 1,0-1,0 0,-26-25,26 26,-50-26,-1 0,25 0,-24 0</inkml:trace>
          <inkml:trace contextRef="#ctx0" brushRef="#br0" timeOffset="39001.5119">14706 8484,'0'0,"-25"0,-26-25,26 25,-26 0</inkml:trace>
        </inkml:traceGroup>
        <inkml:traceGroup>
          <inkml:annotationXML>
            <emma:emma xmlns:emma="http://www.w3.org/2003/04/emma" version="1.0">
              <emma:interpretation id="{DCB13227-6985-470B-9ABC-FEFDB6D24FAD}" emma:medium="tactile" emma:mode="ink">
                <msink:context xmlns:msink="http://schemas.microsoft.com/ink/2010/main" type="inkWord" rotatedBoundingBox="17118,9410 17473,9435 17387,10651 17032,10626"/>
              </emma:interpretation>
              <emma:one-of disjunction-type="recognition" id="oneOf24">
                <emma:interpretation id="interp120" emma:lang="en-US" emma:confidence="0.5">
                  <emma:literal>q</emma:literal>
                </emma:interpretation>
                <emma:interpretation id="interp121" emma:lang="en-US" emma:confidence="0">
                  <emma:literal>8</emma:literal>
                </emma:interpretation>
                <emma:interpretation id="interp122" emma:lang="en-US" emma:confidence="0">
                  <emma:literal>g</emma:literal>
                </emma:interpretation>
                <emma:interpretation id="interp123" emma:lang="en-US" emma:confidence="0">
                  <emma:literal>f</emma:literal>
                </emma:interpretation>
                <emma:interpretation id="interp12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9480.988">16154 8637,'0'0,"0"-51,0 26,0-1,-25 1,-1-26,26 26,-50-1,24 1,1 25,-1 0,1 0,0 51,25-26,0 0,0 1,50-26,-24 0,-26 25,25-25,1 0,-1 26,-25-1,0 26,0-26,0 26,0 25,-51-25,51 25,0-25,-25 25,25 0,-26-25,26 0,-25 25,25-25,0 0,0 0,0-26,0 0,0 26,0-25,25-1,26-25,-25 0,-1-51,0 0,-25 26,26 0,-26-1,0 1,0-1,0-24,0 24,-51 1,51-26,-51 26,26-1,-1 1,-24-1,24 1,1 25,-1-25,1 25,0 0</inkml:trace>
        </inkml:traceGroup>
        <inkml:traceGroup>
          <inkml:annotationXML>
            <emma:emma xmlns:emma="http://www.w3.org/2003/04/emma" version="1.0">
              <emma:interpretation id="{C03FA300-EFC3-4CC7-9437-FB08476DC7E4}" emma:medium="tactile" emma:mode="ink">
                <msink:context xmlns:msink="http://schemas.microsoft.com/ink/2010/main" type="inkWord" rotatedBoundingBox="18498,9679 22500,9961 22438,10847 18436,10565"/>
              </emma:interpretation>
              <emma:one-of disjunction-type="recognition" id="oneOf25">
                <emma:interpretation id="interp125" emma:lang="en-US" emma:confidence="0.5">
                  <emma:literal>Infinite</emma:literal>
                </emma:interpretation>
                <emma:interpretation id="interp126" emma:lang="en-US" emma:confidence="0">
                  <emma:literal>Infinity</emma:literal>
                </emma:interpretation>
                <emma:interpretation id="interp127" emma:lang="en-US" emma:confidence="0">
                  <emma:literal>Infinites</emma:literal>
                </emma:interpretation>
                <emma:interpretation id="interp128" emma:lang="en-US" emma:confidence="0">
                  <emma:literal>Infiniti</emma:literal>
                </emma:interpretation>
                <emma:interpretation id="interp129" emma:lang="en-US" emma:confidence="0">
                  <emma:literal>Infant</emma:literal>
                </emma:interpretation>
              </emma:one-of>
            </emma:emma>
          </inkml:annotationXML>
          <inkml:trace contextRef="#ctx0" brushRef="#br0" timeOffset="40182.1386">17221 9450,'0'0,"-25"25,-1-25,52 0,50 0,-51 0,26 0,0 0,-26 0,26 0,0-25,0 25</inkml:trace>
          <inkml:trace contextRef="#ctx0" brushRef="#br0" timeOffset="40028.2396">17500 8891,'0'0,"0"-26,0 1,26 25,-26-25,51 25,-26 0,0 0,26 0,-25 0,-1 0,0 25,1-25,-1 51,1-51,-26 25</inkml:trace>
          <inkml:trace contextRef="#ctx0" brushRef="#br0" timeOffset="39879.8877">17627 8992,'0'-25,"0"76,-25-51,25 51,0-26,0 0,-25 1,25-1,0 1,0-1,0 0,-26 1,26-1,0 1</inkml:trace>
          <inkml:trace contextRef="#ctx0" brushRef="#br0" timeOffset="40531.8313">18008 9246,'-50'0,"100"0,-100 51,50-25,50-1,-50 0,26 1,-26-1,0 1,25-1,1 0,-26-50,0-26,0 26,0-1,25 1,-25 0,51-26,-26 25,26 1,0 25,-26-25,26 25,-26 0,1 0,25 0,-26 0,-25 50,25-50,-25 51,26-25,-26-1,0 0,0 26,0-25,0-1,0 0,-51 1,51-1</inkml:trace>
          <inkml:trace contextRef="#ctx0" brushRef="#br0" timeOffset="41000.5023">18593 9450,'0'0,"0"-26,0 1,0-1,50 1,-50 0,77-1,-52 26,26-25,0-1,-26 26,26 0,0-25,-1 25,1 0,-25 0,24 0,-24 0,-1 0,1 25,-1-25,0 26,1-26,-26 101,25-75,-25-1,0 1,0 24,0-24,0-1,0 1,0-1,0 0,0 1,0-1</inkml:trace>
          <inkml:trace contextRef="#ctx0" brushRef="#br0" timeOffset="40772.4088">19151 8789,'0'0,"-50"51,24-51,-25 51,1-26,24 26,1-26,-1 1,1 25,0-1,25-24,0 25,0-1,0-24,0 25,0-26,0 26,0-26,25 1,-25-1,0 26,0-26,25-25,-25 26,0-1</inkml:trace>
          <inkml:trace contextRef="#ctx0" brushRef="#br0" timeOffset="41327.7285">19634 9272,'0'25,"0"26,-25 0,25-26,0 1,0-1,0 0,0 1,0-1,0 1,0-1,0 0,0-50,0-26,25 0,-25 26,51 0,-26-1,1 1,24-1,-24 1,-1 25,26-25,-26 25,1 0,-1 0,1 0,-1 0,-25 50,25-50,-25 51,0-25,0-1,0 0,0 1,0-1,0 1,0-1,0 0</inkml:trace>
          <inkml:trace contextRef="#ctx0" brushRef="#br0" timeOffset="41528.3738">20269 9272,'0'0,"0"51,0-1,-25-50,25 51,0-25,0-1,0 0,0 1,25-1,-25 1,25-1,-25 0,26-25</inkml:trace>
          <inkml:trace contextRef="#ctx0" brushRef="#br0" timeOffset="41880.24">20802 8891,'-25'51,"-26"-1,51-24,-51-1,51 1,-25 24,25-24,-25 25,25-1,-26-24,26 25,0-26,0 26,0-26,0 1,51-1,-51 0,25 1,26-1,0-25,-26 0,1 0,-1 0,1-25,-1 25,-25-26,25 26,-25-50,26 50,-26-26,25 26,-25-25,0-1,26 26,-26 51,0-25,25-1,-25 0,0 1,25-1,1 1,-1-26,1 25,-1-25,0 0</inkml:trace>
          <inkml:trace contextRef="#ctx0" brushRef="#br0" timeOffset="42047.7905">20650 9348,'0'0,"-25"-51,25 26,0-1,50 1,-24 0,25 25,-26-26,26 26,25 0,102-25</inkml:trace>
        </inkml:traceGroup>
        <inkml:traceGroup>
          <inkml:annotationXML>
            <emma:emma xmlns:emma="http://www.w3.org/2003/04/emma" version="1.0">
              <emma:interpretation id="{17BC9EBF-F72F-45EF-B75F-E71506C09BE2}" emma:medium="tactile" emma:mode="ink">
                <msink:context xmlns:msink="http://schemas.microsoft.com/ink/2010/main" type="inkWord" rotatedBoundingBox="22977,9877 25165,10031 25116,10733 22927,10579"/>
              </emma:interpretation>
              <emma:one-of disjunction-type="recognition" id="oneOf26">
                <emma:interpretation id="interp130" emma:lang="en-US" emma:confidence="0.5">
                  <emma:literal>index</emma:literal>
                </emma:interpretation>
                <emma:interpretation id="interp131" emma:lang="en-US" emma:confidence="0">
                  <emma:literal>Index</emma:literal>
                </emma:interpretation>
                <emma:interpretation id="interp132" emma:lang="en-US" emma:confidence="0">
                  <emma:literal>indeed</emma:literal>
                </emma:interpretation>
                <emma:interpretation id="interp133" emma:lang="en-US" emma:confidence="0">
                  <emma:literal>indie</emma:literal>
                </emma:interpretation>
                <emma:interpretation id="interp134" emma:lang="en-US" emma:confidence="0">
                  <emma:literal>indene</emma:literal>
                </emma:interpretation>
              </emma:one-of>
            </emma:emma>
          </inkml:annotationXML>
          <inkml:trace contextRef="#ctx0" brushRef="#br0" timeOffset="42311.905">21691 9069,'127'482</inkml:trace>
          <inkml:trace contextRef="#ctx0" brushRef="#br0" timeOffset="42641.9489">22149 9145,'0'25,"-51"26,51 0,-26-26,26 1,0-1,0 0,0 1,0-1,0 1,0-1,0 0,0-50,0 0,26-26,-26 25,25 1,1 0,-1-26,0 25,1 1,-1 0,26-1,-26 26,1-25,25 25,-1 0,-24 25,-1 26,-25-26,0 1,0 25,0-26,0 0,0 1,0 25,-25-26,25 0</inkml:trace>
          <inkml:trace contextRef="#ctx0" brushRef="#br0" timeOffset="43225.9368">22987 9373,'0'-25,"0"50,0-75,0 24,0 1,-51 25,0 0,26 0,-1 0,1 0,0 0,-26 0,25 25,1-25,0 51,-26-51,25 51,1-26,0 1,25-1,0 0,0 1,25-26,26 0,0 0,-26 0,0 0,26-26,-25 26,24-50,1 50,-25-51,-1 25,26 1,-26 0,1-1,-1 1,0-1,1-24,-1 24,-25-25,26 26,-26-26,25 26,-25-1,0 1,0 0,-51 25,26 50,-26 27,26-52,25 26,-51-26,51 26,-26-26,26 26,0-25,0 24,0-24,0-1,0 1,51-1,-25 0,50-25,-51 0,1 0,-1 0,0 0,1 0,-1-25,1 25,-1-25,0-26,-25 25,0 1,26 0,-26-1,0 1,25-1,-25 1,0 0,-51 25,51 50,-25-24,25 25,-25-26,25 0,0 1,0 25,0-26,0 0,0 1,0-1,0 1,50-26,-50 25,51-25</inkml:trace>
          <inkml:trace contextRef="#ctx0" brushRef="#br0" timeOffset="43549.0729">23571 9348,'0'25,"0"26,51-51,-51 51,25-26,-25 26,51-25,-26-1,1-25,-1 25,1 1</inkml:trace>
          <inkml:trace contextRef="#ctx0" brushRef="#br0" timeOffset="43385.514">23876 9272,'0'-26,"-26"26,-24 51,-1 0,25-26,1 1,25-1,-25 1,25-1,-51 0,51 1,0-1,0 1,-26-26,26 25</inkml:trace>
        </inkml:traceGroup>
      </inkml:traceGroup>
    </inkml:traceGroup>
    <inkml:traceGroup>
      <inkml:annotationXML>
        <emma:emma xmlns:emma="http://www.w3.org/2003/04/emma" version="1.0">
          <emma:interpretation id="{F7E07335-C0C7-49F3-AFC7-7C461865808B}" emma:medium="tactile" emma:mode="ink">
            <msink:context xmlns:msink="http://schemas.microsoft.com/ink/2010/main" type="paragraph" rotatedBoundingBox="9728,10940 22408,12467 22231,13940 9551,12413" alignmentLevel="5"/>
          </emma:interpretation>
        </emma:emma>
      </inkml:annotationXML>
      <inkml:traceGroup>
        <inkml:annotationXML>
          <emma:emma xmlns:emma="http://www.w3.org/2003/04/emma" version="1.0">
            <emma:interpretation id="{74359F9A-68FB-4E96-8CC9-C2F19FCA5291}" emma:medium="tactile" emma:mode="ink">
              <msink:context xmlns:msink="http://schemas.microsoft.com/ink/2010/main" type="inkBullet" rotatedBoundingBox="9728,10940 10346,11015 10229,11988 9611,11913"/>
            </emma:interpretation>
            <emma:one-of disjunction-type="recognition" id="oneOf27">
              <emma:interpretation id="interp135" emma:lang="en-US" emma:confidence="1">
                <emma:literal/>
              </emma:interpretation>
            </emma:one-of>
          </emma:emma>
        </inkml:annotationXML>
        <inkml:trace contextRef="#ctx0" brushRef="#br0" timeOffset="48400.4969">8509 9907,'-26'0,"1"0,25 51,0-26,0 0,0 1,0-1,0 26,0-26,0 1,0 25,0-26,0 0,0 26,0-25,-25 50,25-51,0 26,0-26,0 1,0 25,0-26,-26 0,26 1,0-1,0 1,0-1,0 0,0 1,0-1,51-25,-51 26,25-1,26 0,-25-25,-1 0,51 0,-50 0,-1 0,26 0,-26 0,1 0,-1 0,0 0,1 0,-1 0,1 0,-1 0</inkml:trace>
      </inkml:traceGroup>
      <inkml:traceGroup>
        <inkml:annotationXML>
          <emma:emma xmlns:emma="http://www.w3.org/2003/04/emma" version="1.0">
            <emma:interpretation id="{62E3572F-7F57-44F6-8FBE-708BE9249C47}" emma:medium="tactile" emma:mode="ink">
              <msink:context xmlns:msink="http://schemas.microsoft.com/ink/2010/main" type="line" rotatedBoundingBox="10335,11334 22370,12784 22231,13940 10195,12491"/>
            </emma:interpretation>
          </emma:emma>
        </inkml:annotationXML>
        <inkml:traceGroup>
          <inkml:annotationXML>
            <emma:emma xmlns:emma="http://www.w3.org/2003/04/emma" version="1.0">
              <emma:interpretation id="{8DD31FAE-25A8-4897-8953-99BFB0A782D8}" emma:medium="tactile" emma:mode="ink">
                <msink:context xmlns:msink="http://schemas.microsoft.com/ink/2010/main" type="inkWord" rotatedBoundingBox="10287,11727 10630,11769 10574,12239 10231,12198"/>
              </emma:interpretation>
              <emma:one-of disjunction-type="recognition" id="oneOf28">
                <emma:interpretation id="interp136" emma:lang="en-US" emma:confidence="0.5">
                  <emma:literal>)</emma:literal>
                </emma:interpretation>
                <emma:interpretation id="interp137" emma:lang="en-US" emma:confidence="0">
                  <emma:literal>,</emma:literal>
                </emma:interpretation>
                <emma:interpretation id="interp138" emma:lang="en-US" emma:confidence="0">
                  <emma:literal>.</emma:literal>
                </emma:interpretation>
                <emma:interpretation id="interp139" emma:lang="en-US" emma:confidence="0">
                  <emma:literal>&gt;</emma:literal>
                </emma:interpretation>
                <emma:interpretation id="interp140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48613.9235">9042 10694,'-25'0,"76"0,-1 26,-24-26,-1 50,26-50,-26 51,1-25,-1 24,1 1,-26-25,0-1,0 26,-51 0,-25-26,50 0,-25 1</inkml:trace>
        </inkml:traceGroup>
        <inkml:traceGroup>
          <inkml:annotationXML>
            <emma:emma xmlns:emma="http://www.w3.org/2003/04/emma" version="1.0">
              <emma:interpretation id="{B5E51E70-825F-4482-832A-11F472E12512}" emma:medium="tactile" emma:mode="ink">
                <msink:context xmlns:msink="http://schemas.microsoft.com/ink/2010/main" type="inkWord" rotatedBoundingBox="11560,11727 12242,11810 12132,12724 11450,12642"/>
              </emma:interpretation>
              <emma:one-of disjunction-type="recognition" id="oneOf29">
                <emma:interpretation id="interp141" emma:lang="en-US" emma:confidence="0.5">
                  <emma:literal>F</emma:literal>
                </emma:interpretation>
                <emma:interpretation id="interp142" emma:lang="en-US" emma:confidence="0">
                  <emma:literal>I</emma:literal>
                </emma:interpretation>
                <emma:interpretation id="interp143" emma:lang="en-US" emma:confidence="0">
                  <emma:literal>z</emma:literal>
                </emma:interpretation>
                <emma:interpretation id="interp144" emma:lang="en-US" emma:confidence="0">
                  <emma:literal>7</emma:literal>
                </emma:interpretation>
                <emma:interpretation id="interp145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49257.4615">10312 10720,'-25'0,"50"0,26 0,0 25,0-25,-1 0,1 0,0 25,25-25,26 0,-51 0,-26 0,0 0,1 0,-1 0,1 0,-77 0,0 0,26 0,-1 0,1 0,25 26,-26-1,26 1,0 24,0 27,0-52,0 26,0-26,0 26,0-26,26 26,-26-25,0-1,0 26,0-26,25 1,-25-1,0 0,0 1,0 25,-51-51,51 25,-50 0,24 1,-25-26,26 25,0-25,-1 26,-25-26,26 0,-26 0,26 0,-1 0,1 0,-26 0,26 0,-1 0,1 0,25-26,-25 26,25-25</inkml:trace>
          <inkml:trace contextRef="#ctx0" brushRef="#br0" timeOffset="49449.4629">10363 11177,'0'-26,"51"26,0-25,-26 25,26-25,25 25,-25-26,0 26,-1-25,-24 25</inkml:trace>
        </inkml:traceGroup>
        <inkml:traceGroup>
          <inkml:annotationXML>
            <emma:emma xmlns:emma="http://www.w3.org/2003/04/emma" version="1.0">
              <emma:interpretation id="{712522CF-BBCA-42BF-B624-778613B74E76}" emma:medium="tactile" emma:mode="ink">
                <msink:context xmlns:msink="http://schemas.microsoft.com/ink/2010/main" type="inkWord" rotatedBoundingBox="13157,11674 16844,12118 16705,13269 13018,12825"/>
              </emma:interpretation>
              <emma:one-of disjunction-type="recognition" id="oneOf30">
                <emma:interpretation id="interp146" emma:lang="en-US" emma:confidence="0.5">
                  <emma:literal>Infinite</emma:literal>
                </emma:interpretation>
                <emma:interpretation id="interp147" emma:lang="en-US" emma:confidence="0">
                  <emma:literal>Infinity</emma:literal>
                </emma:interpretation>
                <emma:interpretation id="interp148" emma:lang="en-US" emma:confidence="0">
                  <emma:literal>Infiniti</emma:literal>
                </emma:interpretation>
                <emma:interpretation id="interp149" emma:lang="en-US" emma:confidence="0">
                  <emma:literal>Infinites</emma:literal>
                </emma:interpretation>
                <emma:interpretation id="interp150" emma:lang="en-US" emma:confidence="0">
                  <emma:literal>Insanity</emma:literal>
                </emma:interpretation>
              </emma:one-of>
            </emma:emma>
          </inkml:annotationXML>
          <inkml:trace contextRef="#ctx0" brushRef="#br0" timeOffset="52081.2085">11785 11482,'0'25,"0"-50,51 50,0-25,-26 0,1 0,-1 0,51 0,-50 0,-1-25,26 25,-26 0,1 0,-1 0,1 0,-1 0,0 0</inkml:trace>
          <inkml:trace contextRef="#ctx0" brushRef="#br0" timeOffset="51883.7351">11887 11024,'0'-25,"51"0,-26 25,-25-26,51 26,0 0,-26-25,1 25,-1 0,0 0,26 0,-25 0,-1 0</inkml:trace>
          <inkml:trace contextRef="#ctx0" brushRef="#br0" timeOffset="51700.2325">12065 10999,'0'-25,"0"75,0 1,0-25,0 24,0-24,0 25,0-26,0 26,0-26,0 1,0 24,0-24,0-1,0 1,0-1,0 0,-26 1,1-26</inkml:trace>
          <inkml:trace contextRef="#ctx0" brushRef="#br0" timeOffset="52460.1976">12446 11278,'0'-25,"0"76,25-26,-25 26,0-26,26 52,-1-52,-25 0,25 26,-25-25,26-1,-26 0,0 1,0-1,0 1,0-77,0 25,0-24,0 24,0 1,0-1,25-24,-25 24,51 1,-26-1,26 1,-25 25,-1 0,0 0,26 0,-25 0,-1 0,0 51,1-51,-26 51,0-26,0 0,0 1,0 25,0-26,0 0,0 1,0-1,-26 1,26-1,0 0,-25-25,25 26,-25-26</inkml:trace>
          <inkml:trace contextRef="#ctx0" brushRef="#br0" timeOffset="52955.9333">13132 11634,'0'0,"0"-25,0-1,25-25,26 51,-51-25,51 0,-26 25,26-26,-26 26,26-25,-26 25,26 0,-25 0,24 0,-24 51,-1-51,-25 25,26-25,-26 25,0 1,0-1,25 1,-25-1,0 0,0 1,0 50,0-51,0 1,0-1,0 1,0-1,0 0</inkml:trace>
          <inkml:trace contextRef="#ctx0" brushRef="#br0" timeOffset="52739.9899">13538 11050,'0'0,"-51"0,0 0,26 0,-26 51,51-1,-25-24,-1 25,26 76,0-102,0 51,0-25,0 0,26-26,-26 26,0 0,0-26,0 26,0-26,0 1,0-1,0 1,0-1,0 0,-26 1,-24-26,50 25,-26-25</inkml:trace>
          <inkml:trace contextRef="#ctx0" brushRef="#br0" timeOffset="53300.0058">13919 11405,'0'26,"0"25,0-26,0 0,25 26,-25-25,0-1,0 26,0-26,0 1,26-1,-26 0,0 1,0-52,0-24,0 24,0 1,0-1,25 1,-25 0,51-1,-26 1,1 25,25-26,-26 26,0 0,1 0,-1 0,1 0,-26 26,25-26,-25 51,25-26,-25 0,0 26,0-25,0-1,0 0,0 26,0-25,0-1,0 0,-25-25,25 26</inkml:trace>
          <inkml:trace contextRef="#ctx0" brushRef="#br0" timeOffset="54216.2407">14681 11024,'0'-25,"0"0,-25 25,75 0</inkml:trace>
          <inkml:trace contextRef="#ctx0" brushRef="#br0" timeOffset="53779.7266">14630 11355,'0'25,"-25"26,25-26,0 26,0-26,-26 26,26-25,0 24,0 1,0-25,0 24,0-24,0-1,0 1,26-1,-26 0,51 1,-26-26,0 0,1-51,-1 51,-25-25,26 25,-26-51,25 25,0 26,-25-25,26-51,-26 50,25 1,-25 0,26-26,-26 25,0 1,25-26,-25 26,0-1,25 1,-25 0,0 50,0 26,0 0,0-26,-25 26,25 0,0-1,0 1,0 0,0-26,0 26,0 0,25-26,-25 1,0-1,26 1,-1 24,26-50,-51 26,25-26,1 0,-1 0,1 0,-26-26,0 1</inkml:trace>
          <inkml:trace contextRef="#ctx0" brushRef="#br0" timeOffset="54501.4936">14757 11634,'0'0,"51"0,0-25,-26 25,26 0,0-51,0 51,-1-26</inkml:trace>
          <inkml:trace contextRef="#ctx0" brushRef="#br0" timeOffset="66304.9271">15062 11990,'25'0,"-25"-26,26 26,-1 0,-25-25,26 25,-1-26,0 26,-25-25,26 25,-1-25,1-1,-26 1,25 25,-25-26,0 1,0 0,0-1,0 1,0-1,-25 26,25 26,-26-26,26 25,-25 1,25-1,0 0,-26 1,26-1,-25 26,25-26,0 1,0-1,0 1,0-1,0 0,0 1,0-1,25 1,-25-1,77-25,-52 25,0-25,26 0,0 0</inkml:trace>
        </inkml:traceGroup>
        <inkml:traceGroup>
          <inkml:annotationXML>
            <emma:emma xmlns:emma="http://www.w3.org/2003/04/emma" version="1.0">
              <emma:interpretation id="{5538F526-2947-4F65-83A9-DA5AB9616C52}" emma:medium="tactile" emma:mode="ink">
                <msink:context xmlns:msink="http://schemas.microsoft.com/ink/2010/main" type="inkWord" rotatedBoundingBox="17316,12259 22360,12867 22252,13762 17208,13155"/>
              </emma:interpretation>
              <emma:one-of disjunction-type="recognition" id="oneOf31">
                <emma:interpretation id="interp151" emma:lang="en-US" emma:confidence="0.5">
                  <emma:literal>Automaton</emma:literal>
                </emma:interpretation>
                <emma:interpretation id="interp152" emma:lang="en-US" emma:confidence="0">
                  <emma:literal>Automatons</emma:literal>
                </emma:interpretation>
                <emma:interpretation id="interp153" emma:lang="en-US" emma:confidence="0">
                  <emma:literal>Automation</emma:literal>
                </emma:interpretation>
                <emma:interpretation id="interp154" emma:lang="en-US" emma:confidence="0">
                  <emma:literal>Automator</emma:literal>
                </emma:interpretation>
                <emma:interpretation id="interp155" emma:lang="en-US" emma:confidence="0">
                  <emma:literal>Automations</emma:literal>
                </emma:interpretation>
              </emma:one-of>
            </emma:emma>
          </inkml:annotationXML>
          <inkml:trace contextRef="#ctx0" brushRef="#br0" timeOffset="55593.5829">16205 11863,'0'0,"51"-26,-26 26,1 0,-1 0,26-25,-26 25,26-26,-26 26,26 0,-25-25,-1 25,0 0</inkml:trace>
          <inkml:trace contextRef="#ctx0" brushRef="#br0" timeOffset="55812.567">16713 11659,'-25'0,"25"26,0 25,25-26,-25 26,0-26,0 1,0 24,0-24,0-1,0 1,0-1,0 0,0 1,0-1,-25-25</inkml:trace>
          <inkml:trace contextRef="#ctx0" brushRef="#br0" timeOffset="59548.7503">16688 11812,'0'-26,"0"1,25 0,-25-1,25 26,-25-25,26 25,-26-26,25 26,-25 51,0 0,0 0,0-26,0 26,0-26,0 52,0-27,0-24,0 25,0-26,0 0,0 1,0-1,26-25,-1 0,26 0,0 0,-26-51,0 51,1-25,-1 25,1-51,-1 26,0-26,1 26,-26-1,25-25,1 1,-26-1,25 25,-25-24,0-1,0 25,0 1,0 0,0-1,0 52,0 50,-25 0,25-51,0 26,0 0,0 0,0-26,0 26,0-26,0 26,0-25,0-1,50 0,-24 1,-1-26,-25 25,51-25,-26 0,1 0,-1-51,1 26,-26 0,25-1</inkml:trace>
          <inkml:trace contextRef="#ctx0" brushRef="#br0" timeOffset="60020.161">17373 12040,'0'0,"51"-25,-51 0,26-1,-26 1,50-26,27 0,-52 51,26-25,0-1,-1 26,-24 0,-1 0,26 0,-26 51,1 0,-26-26,0 26,0 0,0-26,0 26,0-25,-26 24,26-24,0-1,0 1,0-1,0 0,0 1,26-26,25 0,-51-26,25 26,0-50,1 50,-1-51,1 25,-1 1,-25-26,0 26,0-1,0-24,0 24,0 1,0-1,-25 1,25 0,-51 25,25 0,1 0</inkml:trace>
          <inkml:trace contextRef="#ctx0" brushRef="#br0" timeOffset="59704.1353">17627 11482,'0'25,"-25"51,25-50,0 24,0 1,-25 0,25 0,0 0,0-1,0 1,0-25,0 24,0 1,0-25,0 24,0-24,0-1,0 1,0-1,0 0</inkml:trace>
          <inkml:trace contextRef="#ctx0" brushRef="#br0" timeOffset="60478.1742">18313 11964,'0'26,"-51"-26,51 25,0 0,0 1,0-1,0 1,0-1,51 0,-51 1,26-26,-26 25,0-76,0 26,50-26,-50 26,26 25,-1-26,1 26,24-25,-24 25,-1 0,1 0,24 0,-24 0,-1 25,1 26,-1-25,-25 24,0-24,0-1,0-50,0-1,51 1,-51 0,51-1,-26 1,0-1,1 26,25-25,-26 25,0 0,26 0,-25 0,-1 0,-25 25,25-25,-25 51,26 0,-26-26,25 1,-25-1,0 1,26-1,-1-25,-25 25,25-25</inkml:trace>
          <inkml:trace contextRef="#ctx0" brushRef="#br0" timeOffset="60754.3513">19380 12193,'25'-26,"-50"52,50-102,-25 50,-25 26,-26 26,26 24,-1-24,26 25,0-26,0 0,51-25,-25 0,-1 0,26-76,-51 51,25-1,1 1,-26 0,25 25,0 0,-25 50,26-50,-26 26,25-26,-25 25,26-25,-26 26,25-26,0 25,1-25,-1 0,1 0,-1 0</inkml:trace>
          <inkml:trace contextRef="#ctx0" brushRef="#br0" timeOffset="61228.4035">19685 12218,'51'-51,"-102"102,152-127,-24 25,-52 26,0 25,1-26,25 26,-26 0,0 0,1 0,25 0,-26 0,0 51,1-25,-26-1,25 0,-25 1,0-1,0 1,26-1,-26 0,0 1,25-26,0 0,-25-26,0-24,0 24,0 1,0-1,0 1,0 0,0-1,-25 1,25-1,-25 1,25 0,-26 25</inkml:trace>
          <inkml:trace contextRef="#ctx0" brushRef="#br0" timeOffset="60951.0318">20117 11710,'-26'0,"26"26,-25 50,25-51,0 26,-51-26,51 26,0 51,0-51,0-1,0-24,0 25,0-26,0 26,0-26,0 1,0-1,-25 0,25 1</inkml:trace>
          <inkml:trace contextRef="#ctx0" brushRef="#br0" timeOffset="61892.5364">20625 12091,'0'-25,"-26"25,1 0,-1 25,26 1,0-1,0-50,0 75,26-50,-26 26,25-1,-25 1,26-1,-26 0,0 1,0-52,0 1,50 0,-50-1,26 1,-1-1,26 1,-26 0,1 25,-1-26,1 26,-1 0,0 0,1 0,-1 0,1 26,-26 24,25-50,-25 26,0-1,0 1,0-1,0 0,0 1</inkml:trace>
          <inkml:trace contextRef="#ctx0" brushRef="#br0" timeOffset="55445.9072">16281 11380,'0'-25,"-25"25,-26 0,51 50,-25-50,-1 51,1 0,25 0,-26 0,1-1,0 1,-1 0,26 0,-25 0,25-1,-26-24,26-1,0 1,0-1,-25-25,25 25,51-50,-51-26,25 26,-25-1,26-24,-26 24,25-25,-25 26,51-26,-51 0,25 1,1-1,-1 0,0 0,1 26,-1-1,-25 1,26 25,24-25,-24 25,-1 0,-25 50,26-24,-26 25,25-26,-25 26,25 0,-25-1,0 1,0 0,0 0,0-26,0 26,0-26,0 26,0-25,0-1,-25 0</inkml:trace>
        </inkml:traceGroup>
      </inkml:traceGroup>
    </inkml:traceGroup>
    <inkml:traceGroup>
      <inkml:annotationXML>
        <emma:emma xmlns:emma="http://www.w3.org/2003/04/emma" version="1.0">
          <emma:interpretation id="{223CE019-7735-4EB4-81CC-D5EE9752C16E}" emma:medium="tactile" emma:mode="ink">
            <msink:context xmlns:msink="http://schemas.microsoft.com/ink/2010/main" type="paragraph" rotatedBoundingBox="11081,13224 20797,14667 20605,15958 10890,14516" alignmentLevel="6"/>
          </emma:interpretation>
        </emma:emma>
      </inkml:annotationXML>
      <inkml:traceGroup>
        <inkml:annotationXML>
          <emma:emma xmlns:emma="http://www.w3.org/2003/04/emma" version="1.0">
            <emma:interpretation id="{7C85FE55-EFB4-4C7A-AD7C-80163887EA81}" emma:medium="tactile" emma:mode="ink">
              <msink:context xmlns:msink="http://schemas.microsoft.com/ink/2010/main" type="line" rotatedBoundingBox="11081,13224 20797,14667 20605,15958 10890,14516"/>
            </emma:interpretation>
          </emma:emma>
        </inkml:annotationXML>
        <inkml:traceGroup>
          <inkml:annotationXML>
            <emma:emma xmlns:emma="http://www.w3.org/2003/04/emma" version="1.0">
              <emma:interpretation id="{9EB0167B-195D-4C34-92BE-DFA418EBCB0E}" emma:medium="tactile" emma:mode="ink">
                <msink:context xmlns:msink="http://schemas.microsoft.com/ink/2010/main" type="inkWord" rotatedBoundingBox="11068,13318 12547,13538 12369,14735 10890,14516"/>
              </emma:interpretation>
              <emma:one-of disjunction-type="recognition" id="oneOf32">
                <emma:interpretation id="interp156" emma:lang="en-US" emma:confidence="0.5">
                  <emma:literal>X</emma:literal>
                </emma:interpretation>
                <emma:interpretation id="interp157" emma:lang="en-US" emma:confidence="0">
                  <emma:literal>*</emma:literal>
                </emma:interpretation>
                <emma:interpretation id="interp158" emma:lang="en-US" emma:confidence="0">
                  <emma:literal>5</emma:literal>
                </emma:interpretation>
                <emma:interpretation id="interp159" emma:lang="en-US" emma:confidence="0">
                  <emma:literal>J</emma:literal>
                </emma:interpretation>
                <emma:interpretation id="interp160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71001.6225">11277 12498,'-50'0,"24"25,1-25,-26 51,0-26,-25 26,25-26,-25 26,0 0,0 0,-1 0,1-1,0 1,0 0,-26 0,26 0,-26-26,26 26,0 0,0-26,0 0,25 1,0-1,26 1,-1-1,1 0,-1-25</inkml:trace>
          <inkml:trace contextRef="#ctx0" brushRef="#br0" timeOffset="70557.2366">10287 12625,'0'0,"-26"0,1 0,0-26,-1 26,26-25,-25 25,25-26,51 26,-26 0,26 0,-26 0,26 0,-26-25,26 25,-25 0,24 0,1 0,0 0,-26 0,26-25,-25 25,24 0,-24 0,-1-26,1 26,-1 0,-25-25,-25 25,-1 0,26 25,-51-25,51 51,-25-26,25 26,-25-25,-1 24,26 1,0 0,-25 0,25-26,0 26,0 0,-26 0,26-1,0 1,0-25,0 24,0 1,0-25,0 24,-25 1,25-25,0-1,-25 0,-1 1,26-1,-25 1,-1-26,1 25,0-25,-1 25,-25-25,26 0,0 0,-26 0,25 0,1 0,0 0,-26-25,25 25,1-51,0 51,-1-25,1-1,-1 1,26 0</inkml:trace>
          <inkml:trace contextRef="#ctx0" brushRef="#br0" timeOffset="70737.0404">10312 13107,'0'-25,"0"-1,0-24,51 24,0 1,-26-1,51 1,-25 0,0 25,0-26,0 26</inkml:trace>
        </inkml:traceGroup>
        <inkml:traceGroup>
          <inkml:annotationXML>
            <emma:emma xmlns:emma="http://www.w3.org/2003/04/emma" version="1.0">
              <emma:interpretation id="{09F3BB7A-8F42-4BE1-A921-3E878F5EA42F}" emma:medium="tactile" emma:mode="ink">
                <msink:context xmlns:msink="http://schemas.microsoft.com/ink/2010/main" type="inkWord" rotatedBoundingBox="13602,13675 16805,14151 16631,15321 13429,14845">
                  <msink:destinationLink direction="with" ref="{40CD3AD8-36DC-4431-B417-369A00436B2C}"/>
                </msink:context>
              </emma:interpretation>
              <emma:one-of disjunction-type="recognition" id="oneOf33">
                <emma:interpretation id="interp161" emma:lang="en-US" emma:confidence="0.5">
                  <emma:literal>Finite</emma:literal>
                </emma:interpretation>
                <emma:interpretation id="interp162" emma:lang="en-US" emma:confidence="0">
                  <emma:literal>Finites</emma:literal>
                </emma:interpretation>
                <emma:interpretation id="interp163" emma:lang="en-US" emma:confidence="0">
                  <emma:literal>Finis</emma:literal>
                </emma:interpretation>
                <emma:interpretation id="interp164" emma:lang="en-US" emma:confidence="0">
                  <emma:literal>Finish</emma:literal>
                </emma:interpretation>
                <emma:interpretation id="interp165" emma:lang="en-US" emma:confidence="0">
                  <emma:literal>Finch</emma:literal>
                </emma:interpretation>
              </emma:one-of>
            </emma:emma>
          </inkml:annotationXML>
          <inkml:trace contextRef="#ctx0" brushRef="#br0" timeOffset="71591.7413">12293 13006,'0'0,"0"-26,0 1,0-1,0 1,0 50,26-25,-26 77,0-52,0 26,0 25,0-25,0 25,0-25,0 25,0-25,-51 0,51-1,0 1,-25 0,25 0,0-26,0 1,0-1,0 0</inkml:trace>
          <inkml:trace contextRef="#ctx0" brushRef="#br0" timeOffset="71774.2528">12370 12955,'0'0,"0"-26,0 1,0 0,0-1,50 26,-50-25,51-1,0 26,0-25,0 25,-26 0,26-25,0 25,-1 0,1 0,-25 0,24 0,-24 50,-1-50,1 0</inkml:trace>
          <inkml:trace contextRef="#ctx0" brushRef="#br0" timeOffset="71930.8349">12471 13234,'-25'26,"50"-52,-76 52,51-1,51-25,-25 0,24 0,1 0,76 0,-76-51,0 51,25 0,-25-25,0 25</inkml:trace>
          <inkml:trace contextRef="#ctx0" brushRef="#br0" timeOffset="72143.7833">13335 13082,'-26'0,"1"0,25 25,0 26,0-26,0 26,-25-25,25 24,0 1,-26 51,26-77,0 26,-25-26,25 26,0-25,0-1,0 0,-26 1,26-1</inkml:trace>
          <inkml:trace contextRef="#ctx0" brushRef="#br0" timeOffset="72495.4948">13665 13285,'0'51,"0"0,-51-26,51 0,0 26,0-25,-25 24,25-24,-26-1,26 26,-25-26,25 1,-25-26,25 25,-26 1,77-26,-51-51,51 51,-51-51,25 26,1-1,-1 1,26-1,-26-24,26 24,-26 1,26-1,-25 1,50 25,-51 0,1 0,-1 0,0 51,1-26,-26 26,0-26,0 26,0-25,0 24,0 1,-26 0,26-26,0 1,-50-1,50 1,0-1,-26 0</inkml:trace>
          <inkml:trace contextRef="#ctx0" brushRef="#br0" timeOffset="72676.0132">14554 13463,'0'51,"0"-1,0-24,-51-1,51 26,0-26,-25 26,25-25,-26 24,1 52,0-77,25 1</inkml:trace>
          <inkml:trace contextRef="#ctx0" brushRef="#br0" timeOffset="73028.0702">15164 13056,'0'0,"-51"127,51-101,-51 25,26 25,-1-25,-25 25,26-25,-26 25,26-25,-1 25,1-25,0-1,25 1,0 0,0-26,0 1,0-1,0 1,25-1,51-25,-50 0,-1 0,26 0,-26-51,26 51,-26-51,26 26,-25 0,24-1,-24 1,-1-1,1 1,-1 25,0 0,-25 25,0 26,0-25,0 24,0-24,0-1,0 26,0-26,0 1,0-1,26-25</inkml:trace>
          <inkml:trace contextRef="#ctx0" brushRef="#br0" timeOffset="73177.671">15164 13742,'0'0,"0"-25,50-1,-50 1,77 25,-27-25,-24-1,25 1,-1-1</inkml:trace>
        </inkml:traceGroup>
        <inkml:traceGroup>
          <inkml:annotationXML>
            <emma:emma xmlns:emma="http://www.w3.org/2003/04/emma" version="1.0">
              <emma:interpretation id="{D2F9D462-C6E1-4DF8-865C-3FA8F481B15C}" emma:medium="tactile" emma:mode="ink">
                <msink:context xmlns:msink="http://schemas.microsoft.com/ink/2010/main" type="inkWord" rotatedBoundingBox="17646,14180 20800,15027 20570,15880 17417,15034"/>
              </emma:interpretation>
              <emma:one-of disjunction-type="recognition" id="oneOf34">
                <emma:interpretation id="interp166" emma:lang="en-US" emma:confidence="0.5">
                  <emma:literal>Aneto.</emma:literal>
                </emma:interpretation>
                <emma:interpretation id="interp167" emma:lang="en-US" emma:confidence="0.5">
                  <emma:literal>An to.</emma:literal>
                </emma:interpretation>
                <emma:interpretation id="interp168" emma:lang="en-US" emma:confidence="0">
                  <emma:literal>Auto.</emma:literal>
                </emma:interpretation>
                <emma:interpretation id="interp169" emma:lang="en-US" emma:confidence="0">
                  <emma:literal>Anton</emma:literal>
                </emma:interpretation>
                <emma:interpretation id="interp170" emma:lang="en-US" emma:confidence="0">
                  <emma:literal>An-to.</emma:literal>
                </emma:interpretation>
              </emma:one-of>
            </emma:emma>
          </inkml:annotationXML>
          <inkml:trace contextRef="#ctx0" brushRef="#br0" timeOffset="74296.4259">16459 13234,'0'0,"25"0,-25-25,26 25,-26-26,25 26,-25 51,0-25,-51 24,51 1,-50 0,24 25,1-25,-1 25,-24-25,24 0,1 0,-1-1,26 1,-25-25,0-1,25 0,-26 1,26-1,26-25,-26-25,50-26,-50 26,26-1,-1-25,1 26,-1-26,0 0,1 1,-1-1,1-25,24 25,-24 0,-1 0,26 0,-26 26,1 0,25 25,-26 0,0 0,1 25,-1 51,1-25,-26 0,25 25,-25-25,0 25,0-25,0 25,0-25,0 0,0 25,0-51</inkml:trace>
          <inkml:trace contextRef="#ctx0" brushRef="#br0" timeOffset="74453.0065">16408 13971,'0'0,"0"-26,26 1,-26 0,76-1,-51 1,26-1,-26 1,26 0,0-1,0 1,-26-1,26 26,-26 0</inkml:trace>
          <inkml:trace contextRef="#ctx0" brushRef="#br0" timeOffset="74888.8813">16992 14123,'-25'0,"25"-25,0-26,0 26,51-1,-51 1,51-1,-26 26,0-25,1 0,-1 25,1 50,-26-24,0-1,0 26,25-26,-25 1,0 25,25-26,-25 0,0 1,26-26,-26 25,25-25,1 0,-1 0,0 0,1-51,-1 51,1-25,-1 25,0-51,1 51,-1-25,1-1,-1 1,0 0,1 25,-26-26,25 26,1 0,-26 26,0 24,0 1,0-25,0-1,0 0,0 1,0-1,50-25,-24 0,25 0,-26 0,0-25,26 25,-25-51,-1 51</inkml:trace>
          <inkml:trace contextRef="#ctx0" brushRef="#br0" timeOffset="75421.7908">17881 14276,'0'0,"0"-26,0-25,51 26,-25 0,24 25,-24-26,-1 26,26-25,0-1,-26 26,26-25,0 25,0-25,-26 25,26-26,0 26,-26 0,0-25,26 25,-25 0,-1-26,0 26,-50 51,-26 0,0-26,26 26,0-25,-1 24,-25-24,26 25,0-26,25 0,0 1,-26-1,26 1,0-1,26-25,24 0,27 0,-52-25,0 25,1-26,-1 26,1-51,-1 26,-25 0,25-1,-25 1,0-1,26 1,-26 0,0-1,0 1,0-1,-51 1</inkml:trace>
          <inkml:trace contextRef="#ctx0" brushRef="#br0" timeOffset="75045.4627">18212 13793,'0'0,"25"-25,-25-1,0 52,0 24,0-24,-25 25,25-26,0 26,-51 0,51-26,-26 26,26-26,0 26,0-26,-25 1,25-1,-25 26,25-26,0 1</inkml:trace>
          <inkml:trace contextRef="#ctx0" brushRef="#br0" timeOffset="75569.5199">19405 14453,'-50'-50,"24"24</inkml:trace>
        </inkml:traceGroup>
      </inkml:traceGroup>
    </inkml:traceGroup>
    <inkml:traceGroup>
      <inkml:annotationXML>
        <emma:emma xmlns:emma="http://www.w3.org/2003/04/emma" version="1.0">
          <emma:interpretation id="{918238F3-285B-463D-9FB1-7155EF1C967F}" emma:medium="tactile" emma:mode="ink">
            <msink:context xmlns:msink="http://schemas.microsoft.com/ink/2010/main" type="paragraph" rotatedBoundingBox="3277,13418 10506,13949 10378,15693 3149,1516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F2C8519-46E6-499C-A387-C1EBA7196165}" emma:medium="tactile" emma:mode="ink">
              <msink:context xmlns:msink="http://schemas.microsoft.com/ink/2010/main" type="line" rotatedBoundingBox="3277,13418 10506,13949 10378,15693 3148,15163"/>
            </emma:interpretation>
          </emma:emma>
        </inkml:annotationXML>
        <inkml:traceGroup>
          <inkml:annotationXML>
            <emma:emma xmlns:emma="http://www.w3.org/2003/04/emma" version="1.0">
              <emma:interpretation id="{4AD85000-DAA3-48D2-9FAA-C5382B5C8106}" emma:medium="tactile" emma:mode="ink">
                <msink:context xmlns:msink="http://schemas.microsoft.com/ink/2010/main" type="inkWord" rotatedBoundingBox="3204,14402 4572,14502 4516,15263 3149,15162">
                  <msink:destinationLink direction="with" ref="{FBA60876-DCBA-4F33-849C-8971C79524B7}"/>
                </msink:context>
              </emma:interpretation>
              <emma:one-of disjunction-type="recognition" id="oneOf35">
                <emma:interpretation id="interp171" emma:lang="en-US" emma:confidence="0.5">
                  <emma:literal>.</emma:literal>
                </emma:interpretation>
                <emma:interpretation id="interp172" emma:lang="en-US" emma:confidence="0">
                  <emma:literal>-</emma:literal>
                </emma:interpretation>
                <emma:interpretation id="interp173" emma:lang="en-US" emma:confidence="0">
                  <emma:literal>/</emma:literal>
                </emma:interpretation>
                <emma:interpretation id="interp174" emma:lang="en-US" emma:confidence="0">
                  <emma:literal>,</emma:literal>
                </emma:interpretation>
                <emma:interpretation id="interp175" emma:lang="en-US" emma:confidence="0">
                  <emma:literal>r</emma:literal>
                </emma:interpretation>
              </emma:one-of>
            </emma:emma>
          </inkml:annotationXML>
          <inkml:trace contextRef="#ctx0" brushRef="#br1" timeOffset="206307.5799">1879 14123,'0'0,"26"0,-26-25,25 25,26-26,-26 1,1 0,-1-1,1 26,24-25,-24-1,50 1,-25 0,0-1,25-25,-25 26,25 0,0-1,-25-25,25 26,0 0,-25-1,25 1,-25-1,0 26,0-25,-1 0,-24 25,-1-26,26 26,-51-25,25 25,1 0</inkml:trace>
        </inkml:traceGroup>
        <inkml:traceGroup>
          <inkml:annotationXML>
            <emma:emma xmlns:emma="http://www.w3.org/2003/04/emma" version="1.0">
              <emma:interpretation id="{B516E206-89E1-47A7-AF5B-C8D6F5D3CC20}" emma:medium="tactile" emma:mode="ink">
                <msink:context xmlns:msink="http://schemas.microsoft.com/ink/2010/main" type="inkWord" rotatedBoundingBox="5080,13551 9451,13872 9338,15413 4967,15092"/>
              </emma:interpretation>
              <emma:one-of disjunction-type="recognition" id="oneOf36">
                <emma:interpretation id="interp176" emma:lang="en-US" emma:confidence="0.5">
                  <emma:literal>Finals)</emma:literal>
                </emma:interpretation>
                <emma:interpretation id="interp177" emma:lang="en-US" emma:confidence="0">
                  <emma:literal>Finalist)</emma:literal>
                </emma:interpretation>
                <emma:interpretation id="interp178" emma:lang="en-US" emma:confidence="0">
                  <emma:literal>Finals')</emma:literal>
                </emma:interpretation>
                <emma:interpretation id="interp179" emma:lang="en-US" emma:confidence="0">
                  <emma:literal>Finally)</emma:literal>
                </emma:interpretation>
                <emma:interpretation id="interp180" emma:lang="en-US" emma:confidence="0">
                  <emma:literal>Finality)</emma:literal>
                </emma:interpretation>
              </emma:one-of>
            </emma:emma>
          </inkml:annotationXML>
          <inkml:trace contextRef="#ctx0" brushRef="#br1" timeOffset="210114.4443">3962 12777,'0'25,"0"26,0-25,0 24,0-24,0 25,-25-1,25-24,0 25,0-26,0 26,-26 25,26-51,-25 1,25 25,0-26,0 0,-25 1,25-1,0 1,0-1,-26-25,26 25</inkml:trace>
          <inkml:trace contextRef="#ctx0" brushRef="#br1" timeOffset="210319.9778">3784 12929,'0'-25,"0"0,51-1,-51 1,51-1,-51 1,51 25,-26-25,26-1,-26 1,77-1,-51 26,0-25,-1 25,1 0,-25 0,-1 0,26 0,-26 0,1 0,-26 25</inkml:trace>
          <inkml:trace contextRef="#ctx0" brushRef="#br1" timeOffset="210546.7275">3911 13082,'483'51</inkml:trace>
          <inkml:trace contextRef="#ctx0" brushRef="#br1" timeOffset="210744.3418">4775 12980,'-51'0,"51"51,0 0,-25-26,25 1,0 24,0-24,0 25,0-1,0 1,0-25,0 24,0 1,0-25,0-1,0 0,0 1,0-1,0 1,25-26,-25 25</inkml:trace>
          <inkml:trace contextRef="#ctx0" brushRef="#br1" timeOffset="211103.2715">5054 13183,'0'51,"0"0,0-26,0 1,0-1,0 1,0-1,0 26,0-26,0 1,0-1,0 0,0 1,0-1,0-50,0-26,0 26,26-1,-26-25,0 26,51 0,-51-26,25 25,0 1,1 0,-1 25,1 0,-1 0,0 0,1 0,-1 50,-25-24,26-1,-26 26,25 25,-25-50,0-1,25 0,-25 26,0-25,0-1,0 0,0 1,0-1</inkml:trace>
          <inkml:trace contextRef="#ctx0" brushRef="#br1" timeOffset="211759.9166">5994 13285,'-51'-51,"102"102,-102-127,26 76,25-26,-25 26,-1 0,1 0,-1 0,26 26,-25-26,0 51,-1-1,26-24,0-1,-25 1,25-1,0 0,0 1,0-1,0 1,0-1,25 0,26-25,-26 0,1-25,-1-26,1 51,-26-25,25-1,-25 1,25 0,-25-1,26 1,-26-1,25 77,-25 0,0 0,0-26,0 1,26 24,-26-24,0-1,25 1,-25-1,25 0,1 1,-1-26,1 0</inkml:trace>
          <inkml:trace contextRef="#ctx0" brushRef="#br1" timeOffset="211966.3646">6553 12955,'0'25,"0"26,0 0,0-26,-25 26,25 0,0 0,0-1,0 1,0 25,0 26,0-51,0 0,0-26,0 26,25-26,-25 26,0-26,25 1,-25-1</inkml:trace>
          <inkml:trace contextRef="#ctx0" brushRef="#br1" timeOffset="212233.7385">7290 13133,'0'0,"0"-26,-51 26,0 0,0 51,26 0,25-26,-51 1,51 75,0-75,-25 24,25 1,0 25,0-50,0-1,0 26,0-26,25 1,-25-1,0 1,0-1,25 0,-25 1,0-1,0 1,0-1,-25-25,25 25,-51-25,0 0,1 0,24 0,1 0,25-25,-26 25,1-51</inkml:trace>
          <inkml:trace contextRef="#ctx0" brushRef="#br1" timeOffset="212589.7905">7340 13666,'0'-25,"0"-1,26 1,-26-1,51 1,-26 0,0-26,1 25,25-24,-1 24,-24 1</inkml:trace>
          <inkml:trace contextRef="#ctx0" brushRef="#br1" timeOffset="212437.1984">7366 13158,'0'0,"0"-25,0 75,0-24,0 25,0-1,0 1,0 0,0 0,0 0,51 25,-51-51,0 26,0 0,0-26,0 26,0-26</inkml:trace>
          <inkml:trace contextRef="#ctx0" brushRef="#br1" timeOffset="224274.7341">7772 12879,'0'0,"0"-26,0 1,0-1,0 77,26-25,-26-1,0 26,50-26,-50 1,26 24,-1-24,1 25,-1-1,-25 1,25 0,1 0,-1 0,1 25,-26-25,25-1,-25 27,25-27,-25 1,0 0,0 0,0 0,0-26,-50 26,50 0,-26 25,-25-51,51 1,-50 24,24-24,1-1,-1 1,1-1,0 0,25 1,-26-26,26-26</inkml:trace>
        </inkml:traceGroup>
        <inkml:traceGroup>
          <inkml:annotationXML>
            <emma:emma xmlns:emma="http://www.w3.org/2003/04/emma" version="1.0">
              <emma:interpretation id="{BE262D04-D070-441C-9833-7A20D34DBEF6}" emma:medium="tactile" emma:mode="ink">
                <msink:context xmlns:msink="http://schemas.microsoft.com/ink/2010/main" type="inkWord" rotatedBoundingBox="9957,14602 10456,14638 10411,15243 9912,15207"/>
              </emma:interpretation>
              <emma:one-of disjunction-type="recognition" id="oneOf37">
                <emma:interpretation id="interp181" emma:lang="en-US" emma:confidence="0.5">
                  <emma:literal>L</emma:literal>
                </emma:interpretation>
                <emma:interpretation id="interp182" emma:lang="en-US" emma:confidence="0">
                  <emma:literal>.</emma:literal>
                </emma:interpretation>
                <emma:interpretation id="interp183" emma:lang="en-US" emma:confidence="0">
                  <emma:literal>(</emma:literal>
                </emma:interpretation>
                <emma:interpretation id="interp184" emma:lang="en-US" emma:confidence="0">
                  <emma:literal>l</emma:literal>
                </emma:interpretation>
                <emma:interpretation id="interp185" emma:lang="en-US" emma:confidence="0">
                  <emma:literal>!</emma:literal>
                </emma:interpretation>
              </emma:one-of>
            </emma:emma>
          </inkml:annotationXML>
          <inkml:trace contextRef="#ctx0" brushRef="#br1" timeOffset="224919.9207">8687 13590,'0'-26,"25"26,-25 26,0 25,0-26,0 0,0 1,0-1,0 1,0-1,0 0,0 1,0 25,0-26,0 0,0 1,0-1,0 1,0-1,0 0,0 1,0-1,0 1,25-26,-25 25,26-25,-1 0,1 0,-1 0,0 0,1 0,-1 0,1 0,-1 0,0 0,26 0,-25 0,-1 0,0 0,1 0,-52 0</inkml:trace>
        </inkml:traceGroup>
      </inkml:traceGroup>
    </inkml:traceGroup>
    <inkml:traceGroup>
      <inkml:annotationXML>
        <emma:emma xmlns:emma="http://www.w3.org/2003/04/emma" version="1.0">
          <emma:interpretation id="{5D8E7103-FD5A-476F-B66F-0930A1ECFB24}" emma:medium="tactile" emma:mode="ink">
            <msink:context xmlns:msink="http://schemas.microsoft.com/ink/2010/main" type="paragraph" rotatedBoundingBox="5317,15659 10170,16331 10033,17322 5180,1665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DA27767-3A3F-4BED-83D1-4B2EB688AEDF}" emma:medium="tactile" emma:mode="ink">
              <msink:context xmlns:msink="http://schemas.microsoft.com/ink/2010/main" type="line" rotatedBoundingBox="5317,15659 10170,16331 10033,17322 5180,16650"/>
            </emma:interpretation>
          </emma:emma>
        </inkml:annotationXML>
        <inkml:traceGroup>
          <inkml:annotationXML>
            <emma:emma xmlns:emma="http://www.w3.org/2003/04/emma" version="1.0">
              <emma:interpretation id="{409BD054-A59A-4D74-A423-87581C2A8CB9}" emma:medium="tactile" emma:mode="ink">
                <msink:context xmlns:msink="http://schemas.microsoft.com/ink/2010/main" type="inkWord" rotatedBoundingBox="5303,15760 7022,15998 6917,16759 5198,16521">
                  <msink:destinationLink direction="with" ref="{FBA60876-DCBA-4F33-849C-8971C79524B7}"/>
                </msink:context>
              </emma:interpretation>
              <emma:one-of disjunction-type="recognition" id="oneOf38">
                <emma:interpretation id="interp186" emma:lang="en-US" emma:confidence="0.5">
                  <emma:literal>Nor</emma:literal>
                </emma:interpretation>
                <emma:interpretation id="interp187" emma:lang="en-US" emma:confidence="0">
                  <emma:literal>Non</emma:literal>
                </emma:interpretation>
                <emma:interpretation id="interp188" emma:lang="en-US" emma:confidence="0">
                  <emma:literal>Nora</emma:literal>
                </emma:interpretation>
                <emma:interpretation id="interp189" emma:lang="en-US" emma:confidence="0">
                  <emma:literal>Not</emma:literal>
                </emma:interpretation>
                <emma:interpretation id="interp190" emma:lang="en-US" emma:confidence="0">
                  <emma:literal>Noir</emma:literal>
                </emma:interpretation>
              </emma:one-of>
            </emma:emma>
          </inkml:annotationXML>
          <inkml:trace contextRef="#ctx0" brushRef="#br1" timeOffset="213175.6019">4115 14936,'0'-25,"0"50,-26-25,26 51,0-26,-25 26,25 0,-26-26,26 26,-25 0,0-26,25 1,-26 24,26-24,0-1,-25 1,25-1</inkml:trace>
          <inkml:trace contextRef="#ctx0" brushRef="#br1" timeOffset="213437.1402">4216 14961,'0'0,"26"0,-1 51,-25 0,0-26,25 1,-25 25,0-26,26 26,-26-26,0 26,25-26,-25 1,26-1,-26 1,25-1,-25 0,25-25,1 0,-1 0,-25-25,26 25,-26-51,25 26,0-1,-25-24,26 24,-26-25,0 1,25-1,-25 0,0 0,0 26,0-26,0 26,0-26,26 51,-26-26,0 1,25 25,0 0</inkml:trace>
          <inkml:trace contextRef="#ctx0" brushRef="#br1" timeOffset="213700.0445">4978 15063,'0'0,"-25"25,25 26,-26 0,26 0,-25 0,25-1,0-24,-25 25,25-26,0 26,0-26,0 1,25-1,26-25,-26 0,26-25,-26 25,1-51,-26 25,25 1,1 0,-26-1,0-25,0 26,0-26,0 26,0-26,0 26,0-26,-26 0,1 26,-26-1,26 26</inkml:trace>
          <inkml:trace contextRef="#ctx0" brushRef="#br1" timeOffset="214004.7052">5385 15114,'0'25,"0"-50,0 101,0-51,-51 26,51 0,0-26,0 26,-26-25,26 24,0-24,0-1,0 26,0 0,0-26,0 1,0-77,0 0,0 0,0 0,0 26,0-26,0 0,51 26,-51-26,26 26,-26-1,50 26,-24-25,-1 25,1 0,-1 51,0-51,1 51,-1-26,1 0,-1 1,0-1,-25 1</inkml:trace>
        </inkml:traceGroup>
        <inkml:traceGroup>
          <inkml:annotationXML>
            <emma:emma xmlns:emma="http://www.w3.org/2003/04/emma" version="1.0">
              <emma:interpretation id="{8AD24379-4A2B-42C4-B038-03EDE463BA7D}" emma:medium="tactile" emma:mode="ink">
                <msink:context xmlns:msink="http://schemas.microsoft.com/ink/2010/main" type="inkWord" rotatedBoundingBox="7704,15989 10170,16331 10033,17322 7566,16981"/>
              </emma:interpretation>
              <emma:one-of disjunction-type="recognition" id="oneOf39">
                <emma:interpretation id="interp191" emma:lang="en-US" emma:confidence="0.5">
                  <emma:literal>Final</emma:literal>
                </emma:interpretation>
                <emma:interpretation id="interp192" emma:lang="en-US" emma:confidence="0">
                  <emma:literal>Finial</emma:literal>
                </emma:interpretation>
                <emma:interpretation id="interp193" emma:lang="en-US" emma:confidence="0">
                  <emma:literal>final</emma:literal>
                </emma:interpretation>
                <emma:interpretation id="interp194" emma:lang="en-US" emma:confidence="0">
                  <emma:literal>Fina</emma:literal>
                </emma:interpretation>
                <emma:interpretation id="interp195" emma:lang="en-US" emma:confidence="0">
                  <emma:literal>Fingal</emma:literal>
                </emma:interpretation>
              </emma:one-of>
            </emma:emma>
          </inkml:annotationXML>
          <inkml:trace contextRef="#ctx0" brushRef="#br1" timeOffset="214913.2261">6401 15241,'0'0,"0"-26,0 1,50 0,-50-1,26-25,25 51,-26-25,0 0,1 25,25-26,-26 26,0 0,1 0,25 0,-26 0,0 0,1 0,-1 0</inkml:trace>
          <inkml:trace contextRef="#ctx0" brushRef="#br1" timeOffset="214742.6813">6502 15088,'0'0,"0"-25,0 0,0-1,0 1,-51 101,51-51,0 26,0 0,0 0,0 25,-25 0,25-25,0 25,0-25,0 0,0 0,0 50,-25-50,25-26,0 1,0-1,0 1,0-1,-26-25</inkml:trace>
          <inkml:trace contextRef="#ctx0" brushRef="#br1" timeOffset="215110.0842">6604 15571,'0'0,"-26"0,26 25,51-25,0 0,-26 0,26 26,-25-26,-1 0,26 0,-26 0,1 0,24 0,-24 0,-1 0</inkml:trace>
          <inkml:trace contextRef="#ctx0" brushRef="#br1" timeOffset="215303.647">7239 15342,'0'26,"0"25,-26-51,26 25,0 0,0 1,0 25,0-26,0 0,0 1,0-1,0 1,0-1,-25 0,25 1</inkml:trace>
          <inkml:trace contextRef="#ctx0" brushRef="#br1" timeOffset="215601.2695">7442 15444,'0'25,"0"77,0-77,0 1,0-1,0 1,0-1,0 0,0 1,0-1,0-50,51 25,-51-51,25 0,-25 26,51 25,-26-26,1 26,-1-25,1 25,-1 0,0 0,1 0,-26 51,25-51,1 51,-1-26,-25 0,25 1,-25-1,0 1,26-1</inkml:trace>
          <inkml:trace contextRef="#ctx0" brushRef="#br1" timeOffset="215964.9687">8280 15546,'0'0,"-51"50,26-50,0 26,-26-26,25 51,-24-51,24 25,1 0,-1 1,1-1,0 1,25-1,0 0,0 1,50-1,-24-25,25 0,-26-25,0 25,1-26,-1 26,1-50,-1 50,-25-26,25 26,-25-51,26 51,-26-25,0 76,25 0,-25-26,26 0,-26 1,0-1,25 1,0-26,-25 25,26-25,-1 25,1-25,-1 0,0 0</inkml:trace>
          <inkml:trace contextRef="#ctx0" brushRef="#br1" timeOffset="216128.9512">8763 15368,'25'0,"-25"51,0-1,0-24,0 25,0-1,0 1,0 0,0 25,0-25,0 25,0-25,0 0,0 0,0-1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1:37.46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0CD3AD8-36DC-4431-B417-369A00436B2C}" emma:medium="tactile" emma:mode="ink">
          <msink:context xmlns:msink="http://schemas.microsoft.com/ink/2010/main" type="inkDrawing" rotatedBoundingBox="13411,15517 15875,15541 15874,15566 13410,15541" semanticType="underline" shapeName="Other">
            <msink:sourceLink direction="with" ref="{09F3BB7A-8F42-4BE1-A921-3E878F5EA42F}"/>
          </msink:context>
        </emma:interpretation>
      </emma:emma>
    </inkml:annotationXML>
    <inkml:trace contextRef="#ctx0" brushRef="#br0">51 0,'0'0,"-25"0,-1 0,1 0,50 0,26 0,0 0,0 0,0 25,50-25,1 0,-1 0,26 0,26 0,-1 0,26 0,0 0,0 0,-1 0,1 0,-25 0,24 0,-50 0,26 0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3:48.8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FF7191C-23A5-4462-9104-E80357A5FAA8}" emma:medium="tactile" emma:mode="ink">
          <msink:context xmlns:msink="http://schemas.microsoft.com/ink/2010/main" type="writingRegion" rotatedBoundingBox="823,14609 4125,10503 5720,11787 2418,15892"/>
        </emma:interpretation>
      </emma:emma>
    </inkml:annotationXML>
    <inkml:traceGroup>
      <inkml:annotationXML>
        <emma:emma xmlns:emma="http://www.w3.org/2003/04/emma" version="1.0">
          <emma:interpretation id="{B5163BB7-D124-4DF4-A64A-7C7B6E3A20AF}" emma:medium="tactile" emma:mode="ink">
            <msink:context xmlns:msink="http://schemas.microsoft.com/ink/2010/main" type="paragraph" rotatedBoundingBox="823,14609 4125,10503 5720,11787 2418,15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411924-8D74-4FE4-9FC1-2FD414E46D5A}" emma:medium="tactile" emma:mode="ink">
              <msink:context xmlns:msink="http://schemas.microsoft.com/ink/2010/main" type="line" rotatedBoundingBox="823,14609 4125,10503 5720,11787 2418,15892"/>
            </emma:interpretation>
          </emma:emma>
        </inkml:annotationXML>
        <inkml:traceGroup>
          <inkml:annotationXML>
            <emma:emma xmlns:emma="http://www.w3.org/2003/04/emma" version="1.0">
              <emma:interpretation id="{00AA93EB-3115-46C1-A222-B54F860AB4D2}" emma:medium="tactile" emma:mode="ink">
                <msink:context xmlns:msink="http://schemas.microsoft.com/ink/2010/main" type="inkWord" rotatedBoundingBox="1301,14993 2166,13918 2816,14440 1950,15516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@</emma:literal>
                </emma:interpretation>
                <emma:interpretation id="interp2" emma:lang="en-US" emma:confidence="0">
                  <emma:literal>€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1219 13234,'-25'0,"25"26,0-77,25 51,-25-26,25 26,-25-25,-50 25,24 0,1 0,-1 0,1 0,-26 0,26 0,-26 0,26 25,-26-25,0 26,0-26,0 51,26-26,-26 0,0 1,26-1,0 1,-26-1,0 0,51 1,-25-1,-1-25,26 26,51-26,25 0,-50 0,24 0,1 0,-25 0,24 0,1 0,0 0,-26 0,1 0,-1 0,1 0,-1 0,-25 50,0-24,-51-26,51 25,-51 1,1-26,24 25,-25 0,26 1,-26-1,0 1,26-26,-26 25,26 0,-26 1,26-1,-26 1,0 24,26-50,-1 26,1-1,25 1,-26-1,26 0,0 1,51-1,-25 1,-26-1,50-25,-24 25,-1-25,1 26,-1-26,0 25,1-25,-1 0,1 26,-1-26,0 0,1 0,-1 0,26 0,-26 0,1 0,-1 0,26-26,-26 26</inkml:trace>
        </inkml:traceGroup>
        <inkml:traceGroup>
          <inkml:annotationXML>
            <emma:emma xmlns:emma="http://www.w3.org/2003/04/emma" version="1.0">
              <emma:interpretation id="{FF8B5AA4-A1BA-48F0-9540-4CC6622465BE}" emma:medium="tactile" emma:mode="ink">
                <msink:context xmlns:msink="http://schemas.microsoft.com/ink/2010/main" type="inkWord" rotatedBoundingBox="2594,13798 3073,13202 3496,13542 3017,14138"/>
              </emma:interpretation>
              <emma:one-of disjunction-type="recognition" id="oneOf1">
                <emma:interpretation id="interp5" emma:lang="en-US" emma:confidence="0.5">
                  <emma:literal>*</emma:literal>
                </emma:interpretation>
                <emma:interpretation id="interp6" emma:lang="en-US" emma:confidence="0">
                  <emma:literal>$</emma:literal>
                </emma:interpretation>
                <emma:interpretation id="interp7" emma:lang="en-US" emma:confidence="0">
                  <emma:literal>&amp;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325.6421">1981 12447,'0'0,"-25"-26,-1 1,26 0,-25 25,-1-26,26 77,0 0,0-26,0 26,-25-26,25 1,-51 25,51-26,-25 26,-1-26,26 1,-25-1,0 0,25 1,-26-1,1 1,25-1,-26 0,26 1,-25-26,25 25</inkml:trace>
          <inkml:trace contextRef="#ctx0" brushRef="#br0" timeOffset="551.3104">1905 12244,'-26'0,"26"50,0-24,0-1,0 1,0-1,0 26,0-26,0 1,0-1,26 26,-26-26,0 1,51-1,-51 0,25 1,-25-1,0 1,25-1</inkml:trace>
          <inkml:trace contextRef="#ctx0" brushRef="#br0" timeOffset="739.8088">1625 12421,'-25'0,"0"26,75-26,1 0,-25 0,24 0,1 0,-25 0,24 0,1 0,0 0,0 0,-26 0</inkml:trace>
        </inkml:traceGroup>
        <inkml:traceGroup>
          <inkml:annotationXML>
            <emma:emma xmlns:emma="http://www.w3.org/2003/04/emma" version="1.0">
              <emma:interpretation id="{49F2B60F-F650-4D9D-8C06-D41FB6C1D44D}" emma:medium="tactile" emma:mode="ink">
                <msink:context xmlns:msink="http://schemas.microsoft.com/ink/2010/main" type="inkWord" rotatedBoundingBox="3221,11627 4125,10503 5720,11787 4816,12911"/>
              </emma:interpretation>
              <emma:one-of disjunction-type="recognition" id="oneOf2">
                <emma:interpretation id="interp10" emma:lang="en-US" emma:confidence="0.5">
                  <emma:literal>song</emma:literal>
                </emma:interpretation>
                <emma:interpretation id="interp11" emma:lang="en-US" emma:confidence="0">
                  <emma:literal>con,</emma:literal>
                </emma:interpretation>
                <emma:interpretation id="interp12" emma:lang="en-US" emma:confidence="0">
                  <emma:literal>Cor,</emma:literal>
                </emma:interpretation>
                <emma:interpretation id="interp13" emma:lang="en-US" emma:confidence="0">
                  <emma:literal>Con,</emma:literal>
                </emma:interpretation>
                <emma:interpretation id="interp14" emma:lang="en-US" emma:confidence="0">
                  <emma:literal>Cory</emma:literal>
                </emma:interpretation>
              </emma:one-of>
            </emma:emma>
          </inkml:annotationXML>
          <inkml:trace contextRef="#ctx0" brushRef="#br1" timeOffset="-159630.8328">2464 10161,'0'-26,"0"1,0 0,0-1,0 1,0-1,0 1,0 0,0 50,-26-25,26 76,-51-25,51 0,-25 0,0 25,-1 0,1-25,-1 25,26-25,-25 0,0-1,25 1,0-25,0 24,0-24,50-1,1 1,-25-26,24 0,-24 0,25 0,-1 0</inkml:trace>
          <inkml:trace contextRef="#ctx0" brushRef="#br1" timeOffset="-159371.5383">2921 10339,'0'0,"0"50,-26-50,26 51,0 0,0 0,-25-26,25 26,0 0,0-26,0 1,0-1,51 0,-51 1,25-1,26 1,-26-26,26 0,-25-51,-26 25,25-24,-25 24,0 1,0-1,0 1,0 0,-51-26,51 25,-51 26,51-25,-25 0,-26-1,26 26</inkml:trace>
          <inkml:trace contextRef="#ctx0" brushRef="#br1" timeOffset="-159042.2926">3353 10339,'0'0,"0"-26,0 77,25-26,-25 26,51-25,0 24,-26 1,0 0,1-26,-1 26,1-25,-1 24,-25-24,0-1,25 1,-25-1,0 0,-50-25,-1 0,51-25,0-26,0 26,0-1,0-24,0 24,25-25,-25 1,51 24,-51-25,51 26,-26 0,1-1,-1 1,0 25</inkml:trace>
          <inkml:trace contextRef="#ctx0" brushRef="#br1" timeOffset="-158854.9443">3911 10313,'0'51,"0"-26,51 1,-51 25,26-1,-26 27,50-1,-50 0,26 0,-26 0,0 1,0-1,0 0,-51-25,51 25,-51-25,51 0,-76-1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3:50.92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A60876-DCBA-4F33-849C-8971C79524B7}" emma:medium="tactile" emma:mode="ink">
          <msink:context xmlns:msink="http://schemas.microsoft.com/ink/2010/main" type="inkDrawing" rotatedBoundingBox="3135,15150 4297,16248 4239,16310 3077,15211" semanticType="callout" shapeName="Other">
            <msink:sourceLink direction="with" ref="{409BD054-A59A-4D74-A423-87581C2A8CB9}"/>
            <msink:sourceLink direction="with" ref="{4AD85000-DAA3-48D2-9FAA-C5382B5C8106}"/>
          </msink:context>
        </emma:interpretation>
      </emma:emma>
    </inkml:annotationXML>
    <inkml:trace contextRef="#ctx0" brushRef="#br0">0 0,'25'0,"-25"26,26-26,-26 25,25 0,-25 1,26-1,-26 1,25-1,0 0,1 1,-1 25,1-26,24 0,-24 26,25-25,-1 24,1-24,0 25,0-26,0 0,-1 26,27 0,-52-26,26 26,-26-25,1-1,-1 0,0 1,1-1,-1 1,1-1,-26 0,25 1,0-1,-25 1,26-26,-26 25,0 0,25-25,-25 26,26-26,-1 0,0-26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4:02.96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B2F957-B17D-41D3-A85F-5DF71E20740B}" emma:medium="tactile" emma:mode="ink">
          <msink:context xmlns:msink="http://schemas.microsoft.com/ink/2010/main" type="writingRegion" rotatedBoundingBox="11122,15749 11252,18345 10290,18393 10160,15798"/>
        </emma:interpretation>
      </emma:emma>
    </inkml:annotationXML>
    <inkml:traceGroup>
      <inkml:annotationXML>
        <emma:emma xmlns:emma="http://www.w3.org/2003/04/emma" version="1.0">
          <emma:interpretation id="{6B153170-4A99-48EE-BEB2-F735985EBB5E}" emma:medium="tactile" emma:mode="ink">
            <msink:context xmlns:msink="http://schemas.microsoft.com/ink/2010/main" type="paragraph" rotatedBoundingBox="11122,15749 11252,18345 10290,18393 10160,15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702C05-65C2-4167-BC65-E3CEFD2F42FD}" emma:medium="tactile" emma:mode="ink">
              <msink:context xmlns:msink="http://schemas.microsoft.com/ink/2010/main" type="line" rotatedBoundingBox="11122,15749 11252,18345 10290,18393 10160,15798"/>
            </emma:interpretation>
          </emma:emma>
        </inkml:annotationXML>
        <inkml:traceGroup>
          <inkml:annotationXML>
            <emma:emma xmlns:emma="http://www.w3.org/2003/04/emma" version="1.0">
              <emma:interpretation id="{544BCFC1-7F91-4B65-8CD5-A56F8724C481}" emma:medium="tactile" emma:mode="ink">
                <msink:context xmlns:msink="http://schemas.microsoft.com/ink/2010/main" type="inkWord" rotatedBoundingBox="11122,15749 11252,18345 10290,18393 10160,15798"/>
              </emma:interpretation>
              <emma:one-of disjunction-type="recognition" id="oneOf0">
                <emma:interpretation id="interp0" emma:lang="en-US" emma:confidence="0.5">
                  <emma:literal>~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^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0 0,'25'0,"1"0,-1 0,-25 26,25-26,1 0,-1 0,-25 25,26-25,-1 0,0 0,-25 25,26-25,-1 0,1 0,-1 0,0 0,-25 26,26-26,-1 0,-25 25,26-25,-1 0,-25 26,25-26,1 0,-1 0,-25 25,26-25,-26 25,25-25,-25 26,25-26,-25 25,26-25,-26 26,25-26,-25 25,26-25,-26 25,25-25,-25 26,25-26,-25 25,26 1,-26-1,25-25,-25 25,0 1,26-1,-26 1,25-1,-25 0,25 1,-25-1,0 1,26-1,-26 0,0 1,25-1,-25 1,0-1,26-25,-26 25,0 1,25-1,-25 1,0-1,25-25,-25 25,0 1,0-1,26-25,-26 26,0-1,0 0,0 1,0-1,0 1,0-1,0 0,0 1,0-1,0 1,0-1,0 0,0 1,0-1,0 1,0-1,0 0,0 1,0-1,-26 1,26-1,0 0,0 1,-25-26,25 25,0 1,-25-26,25 25,-26 0,26 1,-25-1,25 1,-26-26,26 50,-25-50,25 26,0-1,-25-25,25 26,-26-26,26 25,-25-25,25 25,-26 1,1-1,25 1,-25-1,-1 0,26 1,-25-26,-1 25,26 1,-25-26,25 25,-51 0,51 1,-25-1,-1 1,1-1,25 0,-25-25,25 26,-26-1,1 1,-1-1,1 0,25 1,-25-26,25 25,-26-25,1 26,-1-26,26 25,-25-25,0 0,25-25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4:05.75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E0EABF-413C-4FD5-99A3-0A582A0750DD}" emma:medium="tactile" emma:mode="ink">
          <msink:context xmlns:msink="http://schemas.microsoft.com/ink/2010/main" type="writingRegion" rotatedBoundingBox="11892,16531 14783,16611 14751,17780 11859,17700"/>
        </emma:interpretation>
      </emma:emma>
    </inkml:annotationXML>
    <inkml:traceGroup>
      <inkml:annotationXML>
        <emma:emma xmlns:emma="http://www.w3.org/2003/04/emma" version="1.0">
          <emma:interpretation id="{EADE87B3-4259-4EB7-B5CF-5F4514EEBE1C}" emma:medium="tactile" emma:mode="ink">
            <msink:context xmlns:msink="http://schemas.microsoft.com/ink/2010/main" type="paragraph" rotatedBoundingBox="11892,16531 14783,16611 14751,17780 11859,177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C0C8DE-D405-4296-BCCB-153292FAA162}" emma:medium="tactile" emma:mode="ink">
              <msink:context xmlns:msink="http://schemas.microsoft.com/ink/2010/main" type="line" rotatedBoundingBox="11892,16531 14783,16611 14751,17780 11859,17700"/>
            </emma:interpretation>
          </emma:emma>
        </inkml:annotationXML>
        <inkml:traceGroup>
          <inkml:annotationXML>
            <emma:emma xmlns:emma="http://www.w3.org/2003/04/emma" version="1.0">
              <emma:interpretation id="{5F762872-8341-4ABF-9B14-63773E5E442E}" emma:medium="tactile" emma:mode="ink">
                <msink:context xmlns:msink="http://schemas.microsoft.com/ink/2010/main" type="inkWord" rotatedBoundingBox="11892,16531 14783,16611 14751,17780 11859,17700"/>
              </emma:interpretation>
              <emma:one-of disjunction-type="recognition" id="oneOf0">
                <emma:interpretation id="interp0" emma:lang="en-US" emma:confidence="0.5">
                  <emma:literal>{A-r</emma:literal>
                </emma:interpretation>
                <emma:interpretation id="interp1" emma:lang="en-US" emma:confidence="0.5">
                  <emma:literal>{A -L</emma:literal>
                </emma:interpretation>
                <emma:interpretation id="interp2" emma:lang="en-US" emma:confidence="0">
                  <emma:literal>EA -L</emma:literal>
                </emma:interpretation>
                <emma:interpretation id="interp3" emma:lang="en-US" emma:confidence="0">
                  <emma:literal>{A-c</emma:literal>
                </emma:interpretation>
                <emma:interpretation id="interp4" emma:lang="en-US" emma:confidence="0">
                  <emma:literal>St-n</emma:literal>
                </emma:interpretation>
              </emma:one-of>
            </emma:emma>
          </inkml:annotationXML>
          <inkml:trace contextRef="#ctx0" brushRef="#br0">609 27,'26'0,"-26"-26,-51 26,25 0,1 0,0 0,-1 26,-25-26,26 51,0-51,-26 25,25-25,1 25,0-25,-1 26,1-1,-1-25,1 26,0-26,25 25,25-25,-25 25,25-25,26 0,-25 0,-1 26,0-26,1 25,-1 1,1-26,-26 25,0 0,0 1,0-1,0 1,-26-1,26 0,-51 1,51-1,-50-25,24 26,1-1,-1-25,1 25,0 1,-1-26,1 25,-1-25,1 26,25-1,-25-25,25 25,0 1,50-26,1 25,-25-25,-1 0,26 0,-26 0,1 0,24 0,-24 0,-1 0,1 0,-1 0,0 0,1 0,-1 0,1 0</inkml:trace>
          <inkml:trace contextRef="#ctx0" brushRef="#br0" timeOffset="658.8897">914-24,'-25'0,"75"0,1-25,0 25,-26 0,1 0,-1 0,51 0,-50 0</inkml:trace>
          <inkml:trace contextRef="#ctx0" brushRef="#br0" timeOffset="469.4023">1270-176,'0'0,"-26"-26,26 1,-51 25,26 0,0 51,-1-1,26-24,-25 25,25-26,0 0,0 26,0-25,0-1,-26 0,26 1,0-1,-25-25,25 26,-25-1,-1-25,26-51,0 26,0-1,0 1,0 0,26-1,-26-25,0 26,0-26,25 26,-25-26,0 26,25-26,-25 25,0 1,0 0,0-1,0 77,26-51,-26 76,0-50,0 24,0-24,0 25,0-1,0 1,0-25,25 50,-25-51,0 1,0-1,26 0,-26 1,0-1,0 1</inkml:trace>
          <inkml:trace contextRef="#ctx0" brushRef="#br0" timeOffset="880.8296">1651 433,'25'26,"-50"-52,126 52,-75-26,24 0,-24 0,25 0,-26 0,26 0,-26 0,1 0,-1 0</inkml:trace>
          <inkml:trace contextRef="#ctx0" brushRef="#br0" timeOffset="1165.4782">2616 128,'-51'-25,"26"76,25-26,-26 1,26-1,0 26,0-26,0 1,0 24,0-24,0-1,0 26,0-26,0 1,0-1,0 1,0-1,0 0,26 1,-26-1,25-25,-25 26,25-26,1 25,-1-25,1 0,24 0,-24 0,-1 0,26 0,-26-51,26 51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5:16.982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7DB78F46-F084-4C3C-AAFF-48104C3C28DC}" emma:medium="tactile" emma:mode="ink">
          <msink:context xmlns:msink="http://schemas.microsoft.com/ink/2010/main" type="inkDrawing" rotatedBoundingBox="2114,1995 6142,1538 6497,4663 2469,5120" hotPoints="6257,3328 4459,5125 2662,3328 4459,1530" semanticType="9" shapeName="Circle">
            <msink:sourceLink direction="with" ref="{2B7255AF-9569-4831-BFD6-5EF2897EC50D}"/>
            <msink:destinationLink direction="with" ref="{A4E7A924-D11D-45DF-8C75-09D283355079}"/>
            <msink:destinationLink direction="with" ref="{DFF119F0-FA8A-4FC1-816D-7B012165CF00}"/>
          </msink:context>
        </emma:interpretation>
      </emma:emma>
    </inkml:annotationXML>
    <inkml:trace contextRef="#ctx0" brushRef="#br0">1298 382,'-25'0,"25"-25,-26 25,26-26,-25 26,25-25,-25 25,-1 0,1 0,-1-26,1 26,0 0,-1 0,1 0,-1 0,1 0,0 0,-1 0,1 0,25 26,-26-26,1 25,0-25,-1 0,26 26,-25-26,25 25,-26-25,1 25,0-25,-1 26,1-1,25 1,-51-1,26 0,-1 1,26-1,-25-25,25 26,-26-26,26 25,-25-25,25 25,-25-25,-1 26,1-1,25 1,-26-26,26 25,-25-25,0 25,-1 1,1-1,-1 1,26-1,-25-25,25 25,0 1,-25-26,25 25,-26 1,26-1,-25 0,25 1,-26-1,26 1,-25-1,25 0,0 1,-25-26,25 25,0 1,0-1,-26 0,26 1,0-1,0 1,0-1,0 0,0 1,0-1,-25 1,25-1,0 0,0 1,0-1,0 1,0-1,0 0,0 1,0-1,0 1,25-1,-25 0,0 1,26-1,-26 1,0-1,25 0,-25 1,0-1,25 1,-25-1,26 0,-26 1,0-1,0 1,25-26,-25 25,0 0,26-25,-26 26,25-1,0 1,-25-1,26 0,-1 1,-25-1,26 1,-1-1,-25 0,25 1,1-26,-26 25,25 1,-25-1,26-25,-1 25,0 1,1-26,-1 25,1-25,-1 26,0-26,1 0,-1 25,1 0,-1-25,0 26,1-26,-26 25,25 1,1-26,-1 25,0 0,1-25,-26 26,25-1,1-25,-1 26,0-26,1 25,-1 0,1-25,-1 26,0-26,1 25,-1-25,1 26,-1-26,0 0,1 25,-1-25,26 25,-26-25,1 0,-1 0,26 26,-26-26,1 0,-1 0,1 25,-1-25,0 0,1 0,-1 0,26 0,-26 26,1-26,-1 0,26 0,-26 0,1 0,25 0,-26 0,0 0,26 0,-25 0,-1 0,0-26,1 26,25 0,-26 0,0-25,1 25,-1 0,1-26,24 26,-24-25,-1 25,1 0,-1-25,0 25,1-26,25 26,-26 0,0-25,1 25,50-26,-51 1,1 25,-1-25,1 25,24-26,-24 26,-1-25,1-1,-1 26,0-25,26 0,-25 25,-1-26,0 26,26-25,-25-1,-1 26,0-25,26 0,-25 25,-1-26,0 1,1-1,-1 1,1 25,-1-25,0-1,1 1,-1-1,-25 1,26 0,-1-1,-25-25,25 26,1 0,-26-26,25 25,-25 1,26-26,-26 26,25-1,-25 1,25 0,-25-1,0 1,26-1,-26 1,25-26,-25 26,26-1,-26 1,25 0,-25-1,25-25,-25 26,0 0,26-1,-26 1,0-1,25 1,-25 0,0-1,0 1,0-1,0 1,0 0,0-1,0 1,26-1,-26 1,0 0,0-1,0 1,0-1,0 1,0 0,0-1,0 1,0-1,0 1,0 0,0-1,0 1,-26-1,26 1,0 0,-25-1,25 1,0-1,-26 1,26 0,-25-1,25 1,0-1,-25 1,25 0,-26 25,26-26,-25 1,-1-1,1 1,25 0,-25 25,25-26,-26 26,26-25,-25 25,25-26,-26 26,1-25,0 0,-1 25,26-26,-25 26,-1-25,1-1,0 26,-1 0,1-25,-1 25,1 0,0-25,-1 25,1 0,25-26,-26 26,1 0,0-25,-1 25,1 0,-1 0,1-26,0 26,-1 0,1 0,-1-25,1 25,0 0,-1 0,1 0,-1-25,1 25,0 0,-1 0,1 0,-1 0,1 0,0 0,-1 0,1-26,-1 26,1 0,0 0,-1 0,1-25,-1 25,1 0,0 0,-1 0,1-26,-1 26,1 0,0 0,-1-25,1 25,-1 0,1 0,0 0,-1 0,1 0,-1 0,1 25,0-25,-1 0,1 0,-1 26,1-26,0 0,-1 0,1 0,-1 0,1 0,0 0,-1 0,1 0,-1 0,1 0,0 0,-1 0,1 0,-1 0,1 0,0 0,-1 0,1 0,-1 25,1-25,0 0,-1 0,26 26,-25-26,-1 0,1 0,0 0,25 25,-26-25,1 0,-1 25,1-25,0 0,-1 0,1 26,-1-26,1 0,0 0,25 25,-26-25,1 0,-1 26,1-26,0 25,-1-25,1 0,-1 0,1 0,25 25,-25-25,-1 26,1-26,25 25,-26-25,1 0,0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7:39.12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AE8BD04-E877-4606-9992-9D03E6600C1F}" emma:medium="tactile" emma:mode="ink">
          <msink:context xmlns:msink="http://schemas.microsoft.com/ink/2010/main" type="writingRegion" rotatedBoundingBox="18764,10028 25092,9988 25099,11212 18771,11252">
            <msink:destinationLink direction="with" ref="{EDC8ED62-729F-47BC-AE83-5CD63341233F}"/>
          </msink:context>
        </emma:interpretation>
      </emma:emma>
    </inkml:annotationXML>
    <inkml:traceGroup>
      <inkml:annotationXML>
        <emma:emma xmlns:emma="http://www.w3.org/2003/04/emma" version="1.0">
          <emma:interpretation id="{970CEFB5-EEF0-4536-8AD5-E23109C859B2}" emma:medium="tactile" emma:mode="ink">
            <msink:context xmlns:msink="http://schemas.microsoft.com/ink/2010/main" type="paragraph" rotatedBoundingBox="18764,10028 25092,9988 25099,11212 18771,112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974DFB-8B5B-4B5A-A2DB-B1BE192626B6}" emma:medium="tactile" emma:mode="ink">
              <msink:context xmlns:msink="http://schemas.microsoft.com/ink/2010/main" type="line" rotatedBoundingBox="18764,10028 25092,9988 25099,11212 18771,11252"/>
            </emma:interpretation>
          </emma:emma>
        </inkml:annotationXML>
        <inkml:traceGroup>
          <inkml:annotationXML>
            <emma:emma xmlns:emma="http://www.w3.org/2003/04/emma" version="1.0">
              <emma:interpretation id="{B0CF5E9E-852E-4DF8-ABDB-C911E9458887}" emma:medium="tactile" emma:mode="ink">
                <msink:context xmlns:msink="http://schemas.microsoft.com/ink/2010/main" type="inkWord" rotatedBoundingBox="18764,10168 20291,10158 20297,11120 18770,11129"/>
              </emma:interpretation>
              <emma:one-of disjunction-type="recognition" id="oneOf0">
                <emma:interpretation id="interp0" emma:lang="en-US" emma:confidence="0.5">
                  <emma:literal>\</emma:literal>
                </emma:interpretation>
                <emma:interpretation id="interp1" emma:lang="en-US" emma:confidence="0.5">
                  <emma:literal>G A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a A</emma:literal>
                </emma:interpretation>
                <emma:interpretation id="interp4" emma:lang="en-US" emma:confidence="0">
                  <emma:literal>S A</emma:literal>
                </emma:interpretation>
              </emma:one-of>
            </emma:emma>
          </inkml:annotationXML>
          <inkml:trace contextRef="#ctx0" brushRef="#br0">8204 1295,'25'0,"1"0,-26-25,0-1,0 1,0 0,0-1,0 1,0-1,0 1,-26 25,1 0,-1 0,1 25,0 1,-1-1,1 26,25-26,-26 1,1-1,0 26,25-26,-26 52,1-52,25 0,-26 1,26-1,0 1,0-1,0 0,0 1,0-1,26-25,-1 0,1 0,24 0,-50-25,26 25,-1 0,1-51,-1 26,-25-1,25 26,-25-25,0-1,26 26,-26-25,0 0,0-1,25 26,-25 51,26-51,-26 25,25 26,0-51,-25 26,0-1,26 0,-1 1,1-1,-26 1,25-26,0 0,-25 25,26-25,-1 0,1 0</inkml:trace>
          <inkml:trace contextRef="#ctx0" brushRef="#br0" timeOffset="1414.1105">8915 1448,'0'-26,"0"1,0-1,0 1,0 0,0-1,0 1,-25 25,25-26,-26 1,1 25,-1 0,1 51,0-51,25 25,-26 1,26-1,-25 26,-1-26,26 1,-25-1,25 26,0-26,-25 26,25-26,0 26,-26-25,26-1,0 0,0 1,0-1,0 1,51-26,-26 0,26-51,-25 51,-1-26,0 26,-25-50,26 24,-1-25,1 26,-26 0,25-1,-25 1,0-1,0 1,0 0,25-1,-25 77,0-26,0 26,0-25,26-1,-26 0,0 1,25-1,-25 1,26-1,-1-25,0 0,1 0</inkml:trace>
          <inkml:trace contextRef="#ctx0" brushRef="#br0" timeOffset="1839.8372">9398 863,'0'0,"-51"0,51 26,0 25,-26-51,26 50,-25-24,25-1,-25-25,25 26,-26-1,26 0,0 1,-25-26,25 25,0 1,-26-26,26-26,0 1,0-1,0-24,0 24,0 1,0-1,26 1,-26 0,0-1,25 26,1 0,-26 26,25 24,-25-24,25-1,-25 1,26-1,-26 0,25 26,1 25,-1-50,-25-1,25 1,-25-1</inkml:trace>
          <inkml:trace contextRef="#ctx0" brushRef="#br0" timeOffset="2009.5964">9220 1168,'-26'0,"52"0,25-25,-26 25,0 0,1 0,-1 0,26 0</inkml:trace>
        </inkml:traceGroup>
        <inkml:traceGroup>
          <inkml:annotationXML>
            <emma:emma xmlns:emma="http://www.w3.org/2003/04/emma" version="1.0">
              <emma:interpretation id="{478A5242-BE0D-4B9E-9F37-B7D8D3077063}" emma:medium="tactile" emma:mode="ink">
                <msink:context xmlns:msink="http://schemas.microsoft.com/ink/2010/main" type="inkWord" rotatedBoundingBox="20903,10312 21231,10309 21235,10895 20907,10897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be</emma:literal>
                </emma:interpretation>
                <emma:interpretation id="interp8" emma:lang="en-US" emma:confidence="0">
                  <emma:literal>by</emma:literal>
                </emma:interpretation>
                <emma:interpretation id="interp9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2543.1996">10058 1016,'0'0,"0"25,0 26,25-26,-25 1,0 25,26-26,-26 0,0 26,25-25,-25-1,0 0,0 1,0-1,0 1,0-1,0 0,-25-25,25-25,0-26,51 51,-26-25,-25-1,51 26,-26-25,1 25,-1 0,0 0,1 0,-26 51,25-51,-25 25,0 1,0-1,-51 51,26-50,0-26,-26 25,25-25,1 0,25-51,-25 51,25-25,0-26,0 26</inkml:trace>
        </inkml:traceGroup>
        <inkml:traceGroup>
          <inkml:annotationXML>
            <emma:emma xmlns:emma="http://www.w3.org/2003/04/emma" version="1.0">
              <emma:interpretation id="{47DAE047-B17D-4CF8-B860-1D9756483594}" emma:medium="tactile" emma:mode="ink">
                <msink:context xmlns:msink="http://schemas.microsoft.com/ink/2010/main" type="inkWord" rotatedBoundingBox="21559,10011 22247,10006 22252,10789 21564,10794"/>
              </emma:interpretation>
              <emma:one-of disjunction-type="recognition" id="oneOf2">
                <emma:interpretation id="interp10" emma:lang="en-US" emma:confidence="0.5">
                  <emma:literal>but</emma:literal>
                </emma:interpretation>
                <emma:interpretation id="interp11" emma:lang="en-US" emma:confidence="0">
                  <emma:literal>bad</emma:literal>
                </emma:interpretation>
                <emma:interpretation id="interp12" emma:lang="en-US" emma:confidence="0">
                  <emma:literal>bet</emma:literal>
                </emma:interpretation>
                <emma:interpretation id="interp13" emma:lang="en-US" emma:confidence="0">
                  <emma:literal>bar</emma:literal>
                </emma:interpretation>
                <emma:interpretation id="interp14" emma:lang="en-US" emma:confidence="0">
                  <emma:literal>bA</emma:literal>
                </emma:interpretation>
              </emma:one-of>
            </emma:emma>
          </inkml:annotationXML>
          <inkml:trace contextRef="#ctx0" brushRef="#br0" timeOffset="2956.0947">10718 1041,'0'-25,"0"76,0-1,0-24,0 25,0-26,0 0,0 26,0-25,0-1,0 0,26 1,-26-1,0 1,0-1,0 0,0-75,25 50,-25-26,26 1,-1 25,-25-51,25 51,1 0,-1-25,1 25,-1 0,0 0,1 0,-26 25,25-25,-25 25,0 1,0-1,0 1,-51-26,51 25,-50-25,24 0,1 0,-1 0,1 0,25-25,0-26</inkml:trace>
          <inkml:trace contextRef="#ctx0" brushRef="#br0" timeOffset="3367.5195">11379 711,'0'0,"0"51,-51-26,51 26,-25-26,-1 52,26-52,0 0,0 1,-25-1,25 1,0-1,0 0,0 1,0-77,0 26,0-1,0 1,0-1,0 1,0 0,0-1,0 1,0-1,0 1,0 0,0-1,25 26,-25 26,0 24,26-24,-1-1,-25 1,25-1,-25 0,0 1,26-1,-26 1,25-1,-25 0,0 1</inkml:trace>
          <inkml:trace contextRef="#ctx0" brushRef="#br0" timeOffset="3523.0922">11099 1016,'26'-26,"25"26,-1 0,-24 0,25-25,-26 25</inkml:trace>
        </inkml:traceGroup>
        <inkml:traceGroup>
          <inkml:annotationXML>
            <emma:emma xmlns:emma="http://www.w3.org/2003/04/emma" version="1.0">
              <emma:interpretation id="{29BB36F1-42B1-40ED-8A8C-1810CEF57998}" emma:medium="tactile" emma:mode="ink">
                <msink:context xmlns:msink="http://schemas.microsoft.com/ink/2010/main" type="inkWord" rotatedBoundingBox="22905,10315 25094,10302 25099,11212 22911,11226"/>
              </emma:interpretation>
              <emma:one-of disjunction-type="recognition" id="oneOf3">
                <emma:interpretation id="interp15" emma:lang="en-US" emma:confidence="0.5">
                  <emma:literal>arbor</emma:literal>
                </emma:interpretation>
                <emma:interpretation id="interp16" emma:lang="en-US" emma:confidence="0.5">
                  <emma:literal>an bum</emma:literal>
                </emma:interpretation>
                <emma:interpretation id="interp17" emma:lang="en-US" emma:confidence="0">
                  <emma:literal>an pm</emma:literal>
                </emma:interpretation>
                <emma:interpretation id="interp18" emma:lang="en-US" emma:confidence="0">
                  <emma:literal>an bam</emma:literal>
                </emma:interpretation>
                <emma:interpretation id="interp19" emma:lang="en-US" emma:confidence="0">
                  <emma:literal>album</emma:literal>
                </emma:interpretation>
              </emma:one-of>
            </emma:emma>
          </inkml:annotationXML>
          <inkml:trace contextRef="#ctx0" brushRef="#br0" timeOffset="4589.2054">12420 1651,'26'-26,"-26"1,0 0,0-1,0 1,0-1,0 1,0 0,0-1,-51 26,25 0,1 0,0 0,-1 51,1-51,-1 25,1 26,0-25,-1-1,1 26,-1-26,1 26,25-26,-25 1,25 25,0-26,0 0,0 1,0-1,25-25,0 0,26 0,0-51,-26 26,1 25,-1-51,-25 26,26-1,-26 1,25 0,-25-1,0 1,25-1,-25 1,0 76,0 0,26-51,-26 25,0 0,0 1,25-1,-25 1,26-1,-26 0,25-25,-25 26,25-26,1 0,-1 0,1 0</inkml:trace>
          <inkml:trace contextRef="#ctx0" brushRef="#br0" timeOffset="4959.3811">12674 1016,'0'0,"0"25,0 1,0 24,26-24,-26-1,0 1,0-1,0 0,0 1,0-77,0 26,0-1,0 1,0-1,50 1,-24 0,-1 25,-25-26,51 26,-26 0,-25 51,26-51,-26 25,25 26,-25-25,26-1,-26 0,0 26,25-25,-25-1,0 0,0 1</inkml:trace>
          <inkml:trace contextRef="#ctx0" brushRef="#br0" timeOffset="5375.2672">13360 1143,'-25'0,"25"51,0-1,0 1,-26-25,26 24,0 1,0-25,0 24,-25 27,25-52,-26 26,26-26,0 26,-25-26,25 1,0-1,-25 1,25-77,0 25,0-24,50 24,-50 1,51-1,-25 1,-1 25,0-25,1 25,-1 0,1 0,-1 0,0 0,1 0,-26 25,25-25,-25 51,0 0,0-26,-51 0,51 1,-25-26,25 25,-76 1,50-26,1 0,0 25,-26-25,25 0,1 0,-26 0,26-25</inkml:trace>
          <inkml:trace contextRef="#ctx0" brushRef="#br0" timeOffset="5906.5676">13716 1041,'0'-25,"0"50,0 26,0-26,0 1,0-1,-26 1,26-1,0 0,0 1,-25-26,25 25,0-76,0 26,0 0,0-1,25 1,-25-1,0 1,0 0,26-1,-26 1,25 25,0 51,-25-26,0 0,26 1,-26-1,0 1,25-26,-25-26,26 26,-26-25,25 25,-25-51,25 51,1-25,-1-1,1 26,-1-25,0 25,1 0,-1 0,1 0,-1 51,0-51,-25 25,26-25,-1 25,1 1,-1-26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5:19.640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B7255AF-9569-4831-BFD6-5EF2897EC50D}" emma:medium="tactile" emma:mode="ink">
          <msink:context xmlns:msink="http://schemas.microsoft.com/ink/2010/main" type="writingRegion" rotatedBoundingBox="3093,2799 6016,2874 5991,3870 3068,3794">
            <msink:destinationLink direction="with" ref="{7DB78F46-F084-4C3C-AAFF-48104C3C28DC}"/>
          </msink:context>
        </emma:interpretation>
      </emma:emma>
    </inkml:annotationXML>
    <inkml:traceGroup>
      <inkml:annotationXML>
        <emma:emma xmlns:emma="http://www.w3.org/2003/04/emma" version="1.0">
          <emma:interpretation id="{159C618C-BCCF-41C7-AF55-3BA4FFB4E881}" emma:medium="tactile" emma:mode="ink">
            <msink:context xmlns:msink="http://schemas.microsoft.com/ink/2010/main" type="paragraph" rotatedBoundingBox="3093,2799 6016,2874 5991,3870 3068,37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2CFFC0-669D-444D-9A30-8BBD5E49B289}" emma:medium="tactile" emma:mode="ink">
              <msink:context xmlns:msink="http://schemas.microsoft.com/ink/2010/main" type="line" rotatedBoundingBox="3093,2799 6016,2874 5991,3870 3068,3794"/>
            </emma:interpretation>
          </emma:emma>
        </inkml:annotationXML>
        <inkml:traceGroup>
          <inkml:annotationXML>
            <emma:emma xmlns:emma="http://www.w3.org/2003/04/emma" version="1.0">
              <emma:interpretation id="{CA5A622F-D400-45AA-BB5A-331C455FA3F6}" emma:medium="tactile" emma:mode="ink">
                <msink:context xmlns:msink="http://schemas.microsoft.com/ink/2010/main" type="inkWord" rotatedBoundingBox="3093,2799 6016,2874 5991,3870 3068,3794"/>
              </emma:interpretation>
              <emma:one-of disjunction-type="recognition" id="oneOf0">
                <emma:interpretation id="interp0" emma:lang="en-US" emma:confidence="0.5">
                  <emma:literal>Ego]</emma:literal>
                </emma:interpretation>
                <emma:interpretation id="interp1" emma:lang="en-US" emma:confidence="0.5">
                  <emma:literal>E [90]</emma:literal>
                </emma:interpretation>
                <emma:interpretation id="interp2" emma:lang="en-US" emma:confidence="0">
                  <emma:literal>Ergo]</emma:literal>
                </emma:interpretation>
                <emma:interpretation id="interp3" emma:lang="en-US" emma:confidence="0">
                  <emma:literal>Eggo]</emma:literal>
                </emma:interpretation>
                <emma:interpretation id="interp4" emma:lang="en-US" emma:confidence="0">
                  <emma:literal>Eco]</emma:literal>
                </emma:interpretation>
              </emma:one-of>
            </emma:emma>
          </inkml:annotationXML>
          <inkml:trace contextRef="#ctx0" brushRef="#br0">1550-76,'25'0,"-25"-26,-51 26,26 0,-1 0,1 0,0 0,-1 0,1 0,-1 0,1 0,-26 0,26 0,-1 0,1 0,25 26,-25-26,-1 0,26 25,0 0,0 1,0-1,0 1,0-1,0 0,0 1,0-1,0 1,0-1,0 26,0-26,0 1,0-1,0 26,0-26,0 26,0-26,0 1,0 25,0-26,0 0,0 1,0-1,0 1,0-1,-25 0,25 1,0-1,-26 1,52-26,-1 0,26 25,-26-25,1 0,-1 0,1 0,-1 0,0 0,1 0,-1 0,1 0,-1 25,0-25,1 0,-1 0,1 0,-26 26,25-26,0 0,-25-51</inkml:trace>
          <inkml:trace contextRef="#ctx0" brushRef="#br0" timeOffset="638.8313">1905 254,'0'-26,"0"1,0 0,-25 25,25-26,0 1,0-1,-26 1,1 25,25-25,-25 25,-1 0,1 0,-1 0,1 0,0 0,-1 25,1-25,25 25,-26-25,1 51,25-25,-25-1,25 26,0-26,0 1,0-1,50-25,-24 0,-26 25,51-25,-26 0,0 0,1 0,25 0,-26-50,0 50,1-26,-1 26,1-25,-1 25,0-51,1 26,-26-1,0 52,-26-26,26 50,-50-24,50-1,0 1,0-1,-26 0,26 1,-25-1,25 1,0-1,-26 0,26 1,0-1,0 1,0-1,0 0,0 1,0-1,0 1,0-1,26 0,-1-25,26 0,-26 0,1 0,-1 0,1 0,-1 0,0 0,-25-25,26 25</inkml:trace>
          <inkml:trace contextRef="#ctx0" brushRef="#br0" timeOffset="1025.132">2312 559,'0'0,"-26"0,26 25,-25 0,25 1,0-1,0 1,-26-1,26 0,0 1,0-1,51 1,-25-26,-1 0,26 0,-51-51,25 51,-25-26,26 26,-26-25,25-26,-25 26,0-1,0 1,0 0,0-1,-51 26,51-25,-25 25,25-26,-26 26,26-25,-25 25</inkml:trace>
          <inkml:trace contextRef="#ctx0" brushRef="#br0" timeOffset="1516.7412">2515 76,'-26'-25,"52"50,-26-50,51 25,-26 0,0-26,26 26,-25 0,-1 0,0 0,1 0,25-25,-26 25,0 0,1 0,-1 0,-50 25,25 1,-26 24,26-24,0-1,0 1,0 50,0-51,0 1,0 24,0-24,0 25,0-26,0 0,0 1,0 25,26-26,-26 0,0 1,0-1,25 1,-25-1,0 0,0 1,0-1,0 1,-51-26,26 0,-26 0,26 0,-1 0,1 0</inkml:trace>
          <inkml:trace contextRef="#ctx0" brushRef="#br0" timeOffset="-1249.4986">203 0,'0'25,"0"1,0-1,0 0,0 1,0-1,0 26,0-26,0 1,0-1,-25 1,25-1,-25 0,25 1,-26-1,26 1,0-1,-25 0,-1 1,26-1,0 1,-25-26,25 25,0 0,-25 1,25-1,-26-25,26 26,0-1,26-25,-1 0,0-25,1 25,-1-26,1 26,-1 0,0 0,1 0,-1 0,51 0,-50 0,-1 26,1-26,24 0,-24 50,-1-24,1-26,-1 0,-25 25,25-25,-25 26,26-26,-1 0,-25-51,0 25</inkml:trace>
          <inkml:trace contextRef="#ctx0" brushRef="#br0" timeOffset="-991.0705">203 482,'0'0,"-25"0,25-25,0 0,51 25,-26-26,26 26,0 0,-26-25,26 25,-26 0,1 0,25 0,-26 0,0 0,1 0,-1 0,1 0,-26-26</inkml:trace>
          <inkml:trace contextRef="#ctx0" brushRef="#br0" timeOffset="-719.7279">356 25,'0'0,"-26"0,26-25,-25 25,25-26,0 1,25 25,26 0,-25-25,24 25,-24 0,-1 0,1 0,-1-26,0 26,1 0,-1 0,1 0,-1 0,0 0,1 0,-1-25,1 25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5:23.437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4FAC82A-1547-4716-8926-AE0CCD8EEAC2}" emma:medium="tactile" emma:mode="ink">
          <msink:context xmlns:msink="http://schemas.microsoft.com/ink/2010/main" type="inkDrawing" rotatedBoundingBox="12093,5213 12480,1600 16016,1978 15630,5591" hotPoints="15942,3715 14093,5564 12245,3715 14093,1867" semanticType="9" shapeName="Circle">
            <msink:sourceLink direction="with" ref="{2F57E72F-3176-4265-9666-F081245400E0}"/>
            <msink:destinationLink direction="with" ref="{A4E7A924-D11D-45DF-8C75-09D283355079}"/>
          </msink:context>
        </emma:interpretation>
      </emma:emma>
    </inkml:annotationXML>
    <inkml:trace contextRef="#ctx0" brushRef="#br0">1736 77,'0'-25,"-51"25,25-26,1 26,0-25,-26 25,25 0,1 0,0 0,-1 0,1 0,-1 0,1 0,0 0,-1 0,-25 0,26 25,0-25,-26 0,25 26,-24-26,24 0,-25 25,26-25,-26 0,0 26,26-26,-26 25,26-25,-1 25,-24-25,24 26,1-26,-1 25,26 1,-25-1,0 0,-1 1,1-1,-1 26,1-26,0 26,-1 0,1 0,-26 0,26-1,-1 1,1 0,25 0,-26 0,1-1,0 1,25 0,-26 0,1 0,-1-1,26 1,-25 0,0 0,25 0,-26-1,26 1,-25 25,-1-25,26 0,0 0,0-26,0 26,0 0,0 0,0-1,0 1,0 0,0 25,0-25,0 25,0-25,0 25,26-25,-26 25,0-25,0 0,25 0,-25-1,26 1,-26 0,25-26,-25 26,25-25,1 24,-26-24,51 25,-26-26,-25 0,25 1,1-1,-1 1,1-1,-1 0,0 1,1-1,-1 1,1-1,24 0,-24 1,-1-1,1 1,24-26,-24 25,25 0,-26 1,26-26,0 25,-1 1,1-26,25 25,-25-25,25 25,-25-25,0 26,25-26,0 25,-25-25,25 0,-25 0,25 0,1 0,-27 0,27 0,-27 0,1 0,25-25,-25 25,0 0,0-26,25 26,-25-25,0 25,-1-51,1 51,0-25,0 25,0-26,-1 1,1 0,-25-1,24 26,1-25,0-1,0-24,25-1,-51 25,1-24,-1 24,1-25,-1 26,0-26,1 26,-1-26,-25 0,26 26,-1-26,-25 26,25-26,1 25,-26-24,25 24,-25-25,26 1,-1 24,-25-25,0 26,25-26,-25 0,26 26,-26-26,0 0,25 1,-25 24,0-25,26 26,-26-26,0 26,0-26,25 26,-25-26,0 25,0-24,25 24,-25 1,0-26,0 0,26 0,-26 26,0 0,0-1,0 1,0-26,0 26,0-1,0 1,0-1,0 1,-26 0,26-1,0 1,-50-1,50 1,-26 0,26-1,-25 1,-1-1,1 1,0-26,-1 26,1-1,-1 1,1 0,0-26,-1 25,1 1,-1 0,1-1,-26 1,26-1,-1 1,1 0,-26-1,26 1,-1 25,-50-51,51 26,-26 25,26-26,-1 1,-25 25,26-26,0 26,-1-25,1 25,-1-25,1 25,0-26,-26 26,25-25,1 25,0-26,-26 26,25 0,1 0,-26-25,26 25,-26 0,26 0,-1-25,-25 25,26 0,-26 0,26-26,-26 26,26-25,-1 25,1 0,-1-26,1 26,0 0,-1 0,1 0,-1 0,1-25,0 25,-1 0,1 0,-1 0,1 0,0 0,-1 0,1 0,-1 25,1-25,0 26,-1-26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5:24.094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F57E72F-3176-4265-9666-F081245400E0}" emma:medium="tactile" emma:mode="ink">
          <msink:context xmlns:msink="http://schemas.microsoft.com/ink/2010/main" type="writingRegion" rotatedBoundingBox="12882,2826 15486,3096 15354,4373 12750,4103">
            <msink:destinationLink direction="with" ref="{54FAC82A-1547-4716-8926-AE0CCD8EEAC2}"/>
          </msink:context>
        </emma:interpretation>
      </emma:emma>
    </inkml:annotationXML>
    <inkml:traceGroup>
      <inkml:annotationXML>
        <emma:emma xmlns:emma="http://www.w3.org/2003/04/emma" version="1.0">
          <emma:interpretation id="{3CBD7B10-1F19-41C0-80F2-8BDB392858B9}" emma:medium="tactile" emma:mode="ink">
            <msink:context xmlns:msink="http://schemas.microsoft.com/ink/2010/main" type="paragraph" rotatedBoundingBox="12882,2826 15486,3096 15354,4373 12750,41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B05059-3CC1-42DB-80C6-F0AB19120C1F}" emma:medium="tactile" emma:mode="ink">
              <msink:context xmlns:msink="http://schemas.microsoft.com/ink/2010/main" type="line" rotatedBoundingBox="12882,2826 15486,3096 15354,4373 12750,4103"/>
            </emma:interpretation>
          </emma:emma>
        </inkml:annotationXML>
        <inkml:traceGroup>
          <inkml:annotationXML>
            <emma:emma xmlns:emma="http://www.w3.org/2003/04/emma" version="1.0">
              <emma:interpretation id="{D1C6E3CA-F530-4094-AADF-D26E646EC34C}" emma:medium="tactile" emma:mode="ink">
                <msink:context xmlns:msink="http://schemas.microsoft.com/ink/2010/main" type="inkWord" rotatedBoundingBox="12882,2826 15486,3096 15354,4373 12750,4103"/>
              </emma:interpretation>
              <emma:one-of disjunction-type="recognition" id="oneOf0">
                <emma:interpretation id="interp0" emma:lang="en-US" emma:confidence="0.5">
                  <emma:literal>Exa,]</emma:literal>
                </emma:interpretation>
                <emma:interpretation id="interp1" emma:lang="en-US" emma:confidence="0.5">
                  <emma:literal>E [9,]</emma:literal>
                </emma:interpretation>
                <emma:interpretation id="interp2" emma:lang="en-US" emma:confidence="0">
                  <emma:literal>E {9,]</emma:literal>
                </emma:interpretation>
                <emma:interpretation id="interp3" emma:lang="en-US" emma:confidence="0">
                  <emma:literal>E [91]</emma:literal>
                </emma:interpretation>
                <emma:interpretation id="interp4" emma:lang="en-US" emma:confidence="0">
                  <emma:literal>E [a,]</emma:literal>
                </emma:interpretation>
              </emma:one-of>
            </emma:emma>
          </inkml:annotationXML>
          <inkml:trace contextRef="#ctx0" brushRef="#br0">381 51,'0'-25,"-51"-1,51 52,-25 25,-1-1,1-24,25 25,-25-1,25 1,-26 0,26 0,-25 0,25 25,-26-25,26-1,0-24,-25 25,25-1,-25-24,-1-1,26 26,-25-51,25 25,-26 1,26-1,-25-25,25 26,25-52,1 1,25-1,-26 26,-25-25,25 25,1 0,-1 0,26-25,0 25,-26 0,1 0,-1 0,0 50,1-50,-1 26,1-26,-1 0,-25 25,25-25,1 0,-1 0,-25 26,26-26</inkml:trace>
          <inkml:trace contextRef="#ctx0" brushRef="#br0" timeOffset="193.2953">381 585,'0'0,"-25"0,25-26,0 1,50 25,-50-26,26 26,50-25,-51 25,26 0,-25-25,24 25,-24 0,-1 0,1-26</inkml:trace>
          <inkml:trace contextRef="#ctx0" brushRef="#br0" timeOffset="348.5384">533 127,'0'0,"0"-25,26 0,25 25,-1 0,-24 0,25 0,-26 0</inkml:trace>
          <inkml:trace contextRef="#ctx0" brushRef="#br0" timeOffset="814.0588">1499 178,'0'-51,"25"51,-25-25,0 0,-25-1,-1 26,-25 0,26 0,0 0,-1 0,1 0,-1 26,1-26,0 0,-26 0,25 25,1-25,0 0,-1 25,1-25,25 26,0-1,0 1,0 24,0-24,25-1,-25 1,0-1,0 26,0-26,0 26,0-26,0 52,0-27,-25-24,25-1,0 26,-51-26,51 1,0-1,-25 1,25-1,-26 0,26 26,0-25,0-1,0 0,51 1,-26-1,-25 1,51-1,-25-25,-1 51,0-51,1 25,-1-25,1 26,-1-26,0 25,1-25,-1 25,1-25,-1 0,0 0,1 0</inkml:trace>
          <inkml:trace contextRef="#ctx0" brushRef="#br0" timeOffset="1275.3212">1981 534,'0'0,"0"-26,0 1,0 0,-51-1,26-25,25 26,-25 25,25-25,-51 25,25 0,1 0,-26 0,26 25,-1 26,1-51,0 25,-1 26,26-26,-25 1,25-1,0 1,51-26,-26 0,26 0,-26 0,1 0,-1-26,0 26,1-25,-1-1,26 1,-51 50,-25-25,25 51,0-25,-51 50,51-51,-26 1,26-1,-25 26,25-26,0 1,0-1,0 0,0 1,0-1,0 1,0-1,25-25,-25 25,26 1,-1-26,-25 25,51-25,-26 0</inkml:trace>
          <inkml:trace contextRef="#ctx0" brushRef="#br0" timeOffset="1445.2251">2108 915,'0'51,"0"-26,0 0,-25 1,25 25,0-26,0 0,-26 1,26 25,0-26,0 0,0 1,0-1,0 1,26-26</inkml:trace>
          <inkml:trace contextRef="#ctx0" brushRef="#br0" timeOffset="1922.3023">2311 432,'0'0,"0"-25,0-1,51 26,-51-25,26 25,24 0,-24 0,-1 0,1 0,-1 0,0 0,1 0,-1 0,1 0,-1 0,0 0,-50 0,25 25,0 1,0-1,-25 1,25-1,0 26,0-26,-26 26,26 0,0-26,0 26,0 0,0 0,0 25,0-51,-25 77,25-51,0-1,0-24,0 25,0-26,-26 0,26 1,-25-1,25 1,-25-1,-1-25,1 25,-26-25,26 26,-1-26,1 0,-26 0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5:28.188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80DA580E-5235-491E-8D21-B0E4DF4E1FC9}" emma:medium="tactile" emma:mode="ink">
          <msink:context xmlns:msink="http://schemas.microsoft.com/ink/2010/main" type="inkDrawing" rotatedBoundingBox="10274,8784 14700,9741 13967,13135 9541,12178" hotPoints="13761,10941 11757,12945 9753,10941 11757,8937" semanticType="enclosure" shapeName="Circle">
            <msink:sourceLink direction="with" ref="{206D7E38-42D3-44C2-9CEE-D7A986A918D7}"/>
            <msink:sourceLink direction="with" ref="{27F8C563-02FA-4E20-8236-25D9CB447367}"/>
          </msink:context>
        </emma:interpretation>
      </emma:emma>
    </inkml:annotationXML>
    <inkml:trace contextRef="#ctx0" brushRef="#br0">1728 209,'0'-25,"0"0,0-1,0 1,-26 25,26-26,-25 26,25-25,-26 25,1 0,0 0,-1 0,1 0,-1 0,1 0,-26 0,26 0,-26 0,0 0,0 25,1-25,-1 0,25 26,-24-26,-1 25,0-25,0 26,26-26,-26 25,0-25,26 25,-26-25,26 26,-26-1,25-25,1 26,-26-1,26 0,-1 1,1-1,0 26,-1-26,1 1,-1 25,1-26,-26 77,26-77,-1 26,1 0,0-1,25-24,-26 25,1-1,-1-24,26 25,-25-1,0-24,25 25,-26-26,26 26,-25 0,25-1,0-24,-26 25,26-1,0 1,0 0,0 0,0 0,0-1,0 1,0 0,0 25,26-25,-26 76,51-51,-51-25,50 0,-50 0,26-1,-1 1,1 0,-1 0,0 0,1-1,-1 1,1 0,24-26,-24 26,-1 0,26-26,-26 26,1 0,-1-26,26 26,-26-25,1-1,25 26,-26-26,26 1,-26-26,26 25,0 0,0-25,-1 26,1-26,25 25,-25-25,0 0,25 26,-25-26,25 25,0-25,-25 0,25 0,1 25,-27-25,27 0,-27 0,27 0,-27 26,1-26,25 0,-25 0,25 0,-25 0,25 0,-25 0,25 0,-25-51,25 51,-25 0,25-25,-25 25,0 0,25 0,-25-26,0 26,0-25,-1 25,27-26,-27 26,1-25,25 0,-25-1,0 1,25-1,-25 1,0-26,0 26,-1-26,1 26,0-1,0 1,0-26,-26 26,26-26,-26 25,26 1,-26-26,52-25,-52 51,0-1,1-25,-26 26,25-26,1 26,-1-1,-25-24,25 24,-25-25,0 26,0-26,26 26,-26-26,0 26,0-26,0 25,0-24,0-1,0 25,0-24,0-1,0 0,0 0,0 26,0-26,-26 0,26 26,0-1,-50-24,50 24,0 1,0-1,-51-24,25 24,26 1,-25-1,0 1,-1 0,1-1,-1-25,1 26,0 0,-1-1,1 1,-26-1,26 1,-1-26,1 26,-26-1,26-24,-1 24,-25 1,26-26,0 26,-26-1,-25-25,50 26,1 0,-26-1,26 1,-26 25,25-26,-24 1,24 25,1-25,-26-1,-25 1,50 25,1-26,0 1,-1 25,1-25,-1-1,1 26,0-25,-1-1,1 26,-1-25,1 0,-26 25,26-26,-1 26,1 0,0-25,-1 25,1 0,-26-26,26 26,-1 0,-25 0,26 0,0 0,-26-25,25 25,1 0,-26 0,26 0,-26 0,26-25,-26 25,25 0,1 0,-26-26,26 26,-26 0,26 0,-26 0,25 0,1 0,0 0,-26 0,25 0,1 0,-26 0,26 0,-1 26,1-26,0 0,-1 25,1-25,-1 25,1-25,0 0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5:30.522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06D7E38-42D3-44C2-9CEE-D7A986A918D7}" emma:medium="tactile" emma:mode="ink">
          <msink:context xmlns:msink="http://schemas.microsoft.com/ink/2010/main" type="writingRegion" rotatedBoundingBox="10801,11236 10858,10132 11379,10159 11322,11263">
            <msink:destinationLink direction="with" ref="{80DA580E-5235-491E-8D21-B0E4DF4E1FC9}"/>
            <msink:destinationLink direction="with" ref="{8F760FBF-5F37-4041-9A2F-BA6F9A7692DD}"/>
          </msink:context>
        </emma:interpretation>
      </emma:emma>
    </inkml:annotationXML>
    <inkml:traceGroup>
      <inkml:annotationXML>
        <emma:emma xmlns:emma="http://www.w3.org/2003/04/emma" version="1.0">
          <emma:interpretation id="{96667C21-AB94-40DB-AB2B-667016F5A5BA}" emma:medium="tactile" emma:mode="ink">
            <msink:context xmlns:msink="http://schemas.microsoft.com/ink/2010/main" type="paragraph" rotatedBoundingBox="10801,11236 10858,10132 11379,10159 11322,112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22283D-8CB2-4FA2-A511-D5BB3A62F665}" emma:medium="tactile" emma:mode="ink">
              <msink:context xmlns:msink="http://schemas.microsoft.com/ink/2010/main" type="line" rotatedBoundingBox="10801,11236 10858,10132 11379,10158 11322,11263"/>
            </emma:interpretation>
          </emma:emma>
        </inkml:annotationXML>
        <inkml:traceGroup>
          <inkml:annotationXML>
            <emma:emma xmlns:emma="http://www.w3.org/2003/04/emma" version="1.0">
              <emma:interpretation id="{0C35195D-3009-4348-8ECB-3386CAA51D4B}" emma:medium="tactile" emma:mode="ink">
                <msink:context xmlns:msink="http://schemas.microsoft.com/ink/2010/main" type="inkWord" rotatedBoundingBox="10801,11236 10858,10132 11379,10158 11322,11263"/>
              </emma:interpretation>
              <emma:one-of disjunction-type="recognition" id="oneOf0">
                <emma:interpretation id="interp0" emma:lang="en-US" emma:confidence="0.5">
                  <emma:literal>F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-658 77,'0'0,"0"-25,0-1,0 77,0 0,0-26,0 1,-25 25,25-26,-26 26,26-26,-25 26,-1 25,26-50,-25 24,25-24,-25-1,25 26,0-26,0 1,-26 25,26-26,0 26,0 0,0-26,0 0,51 1,-51-1,25 1,-25-1,26-25,-26 25,51-25,-51 26,25-1,0-25,26 0,-25 26,-1-26,0 0,1 0,-1 0,1 0,-1 0,0 0,1 0,-26-51</inkml:trace>
          <inkml:trace contextRef="#ctx0" brushRef="#br0" timeOffset="197.4713">-633 712,'0'0,"0"-25,0-1,26 26,25-25,-26 25,26-25,-26 25,1 0,24-26,-24 26,-1 0</inkml:trace>
          <inkml:trace contextRef="#ctx0" brushRef="#br0" timeOffset="366.018">-506 128,'0'0,"0"-25,-25-1,25 1,51 25,-51-26,127 26,-76 0,-26 0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5:31.976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7F8C563-02FA-4E20-8236-25D9CB447367}" emma:medium="tactile" emma:mode="ink">
          <msink:context xmlns:msink="http://schemas.microsoft.com/ink/2010/main" type="writingRegion" rotatedBoundingBox="11898,9958 14080,10659 13609,12126 11427,11426">
            <msink:destinationLink direction="with" ref="{80DA580E-5235-491E-8D21-B0E4DF4E1FC9}"/>
            <msink:destinationLink direction="with" ref="{8F760FBF-5F37-4041-9A2F-BA6F9A7692DD}"/>
          </msink:context>
        </emma:interpretation>
      </emma:emma>
    </inkml:annotationXML>
    <inkml:traceGroup>
      <inkml:annotationXML>
        <emma:emma xmlns:emma="http://www.w3.org/2003/04/emma" version="1.0">
          <emma:interpretation id="{533B90A0-938B-4BA4-B6EB-F281A01C6363}" emma:medium="tactile" emma:mode="ink">
            <msink:context xmlns:msink="http://schemas.microsoft.com/ink/2010/main" type="paragraph" rotatedBoundingBox="11898,9958 14080,10659 13609,12126 11427,11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8FC1B7-B512-4ECF-98DB-5AEBC9B9A18B}" emma:medium="tactile" emma:mode="ink">
              <msink:context xmlns:msink="http://schemas.microsoft.com/ink/2010/main" type="line" rotatedBoundingBox="11898,9958 14080,10659 13609,12126 11427,11426"/>
            </emma:interpretation>
          </emma:emma>
        </inkml:annotationXML>
        <inkml:traceGroup>
          <inkml:annotationXML>
            <emma:emma xmlns:emma="http://www.w3.org/2003/04/emma" version="1.0">
              <emma:interpretation id="{0D17D89C-2D90-4EE8-B923-30B422570499}" emma:medium="tactile" emma:mode="ink">
                <msink:context xmlns:msink="http://schemas.microsoft.com/ink/2010/main" type="inkWord" rotatedBoundingBox="11898,9958 14080,10659 13609,12126 11427,11426"/>
              </emma:interpretation>
              <emma:one-of disjunction-type="recognition" id="oneOf0">
                <emma:interpretation id="interp0" emma:lang="en-US" emma:confidence="0.5">
                  <emma:literal>[92]</emma:literal>
                </emma:interpretation>
                <emma:interpretation id="interp1" emma:lang="en-US" emma:confidence="0">
                  <emma:literal>[92]]</emma:literal>
                </emma:interpretation>
                <emma:interpretation id="interp2" emma:lang="en-US" emma:confidence="0.5">
                  <emma:literal>car ]</emma:literal>
                </emma:interpretation>
                <emma:interpretation id="interp3" emma:lang="en-US" emma:confidence="0">
                  <emma:literal>Car ]</emma:literal>
                </emma:interpretation>
                <emma:interpretation id="interp4" emma:lang="en-US" emma:confidence="0">
                  <emma:literal>[992]</emma:literal>
                </emma:interpretation>
              </emma:one-of>
            </emma:emma>
          </inkml:annotationXML>
          <inkml:trace contextRef="#ctx0" brushRef="#br0">432 254,'0'-25,"0"-1,0 1,-26 0,26-1,-50 1,50-1,-26 26,26-25,-25 25,25-25,-26 25,1 0,0-26,-1 26,1 0,-1 0,1 51,0-51,25 25,-26-25,1 51,-1-25,26-1,-25 0,25 1,0-1,0 1,0-1,0 0,0 1,25-26,1 25,25-25,-26 0,0 0,1 0,-1-51,1 51,-1-25,26 0,-26 25,1-26,-1 1,-25-1,25 1,-25 50,-50 26,50-25,0 24,-26-24,26 25,-25-1,25-24,-26 25,26-1,-25 1,25-25,0 24,-25-24,25-1,0 1,0-1,0 0,0 1,0-1,50 1,-24-26,25 25,-26-25,0 0,1 0,-1 0,1 0,-1-51</inkml:trace>
          <inkml:trace contextRef="#ctx0" brushRef="#br0" timeOffset="1127.8917">610 813,'0'-25,"50"25,-24 0,-1-26,1 26,-1 0,0 0,-25 26,26 24,-26-24,0-1,0 1,0-1,0 0,0 1,-26-26,26 25,-50 1,24-1,1-25,-1 25,1-25,0 26,-1-26,26 25,-25-25,25 26,0-1,0 0,0 1,25-26,-25 25,26-25,24 0,-50 26,26-26,-1 0,1 0,-1 0,0 0,1 0,-1 0,1 0,-1 0,-25-26,25 26</inkml:trace>
          <inkml:trace contextRef="#ctx0" brushRef="#br0" timeOffset="1746.3612">1168 76,'0'26,"51"-26,-25 25,-1-25,0 0,1 0,-1 0,1 0,-1 0,0 0,1 0,-1 0,-25 26,0-1,-25 26,25-26,0 1,-26-1,26 0,0 26,0-25,0-1,0 26,0-26,0 26,0-26,0 1,0 25,0-26,0 0,0 1,0-1,0 1,0-1,0 0,0 1,0-1,0 1,0-1,0 0,0 1,0-1,-25-25,25 26,-25-26,-26 25,25 0,1-25,0 26,-1-26,-25 0,26 25,0-25,-1 0,1 0,-1 0,1 0,0 0</inkml:trace>
          <inkml:trace contextRef="#ctx0" brushRef="#br0" timeOffset="-619.0711">-127-254,'0'0,"0"-25,-51-1,26 1,-26 25,26 0,-1 0,1 0,-1 25,1 1,0-26,-1 25,1-25,25 26,-26-26,1 0,0 0,25 25,-26-25,1 0,25 25,0 1,-26-26,26 25,0 1,0-1,0 0,0 26,0-25,-25 24,25-24,0 25,0-1,0-24,0 25,0-26,0 26,-25 0,25-26,0 77,-26-77,26 26,0 0,-25-26,25 0,0 26,0-25,-26-1,26 0,0 1,0 25,0-26,0 0,51 1,-51-1,26-25,-26 26,50-1,-24-25,25 25,-26-25,0 26,26-26,-25 0,24 25,-24-25,-1 0,26 0,-26 0,1 0,-1 0,1 0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5:42.502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8F760FBF-5F37-4041-9A2F-BA6F9A7692DD}" emma:medium="tactile" emma:mode="ink">
          <msink:context xmlns:msink="http://schemas.microsoft.com/ink/2010/main" type="inkDrawing" rotatedBoundingBox="8585,8786 14777,7937 15455,12882 9263,13731" semanticType="9" shapeName="Other">
            <msink:sourceLink direction="with" ref="{27F8C563-02FA-4E20-8236-25D9CB447367}"/>
            <msink:sourceLink direction="with" ref="{206D7E38-42D3-44C2-9CEE-D7A986A918D7}"/>
          </msink:context>
        </emma:interpretation>
      </emma:emma>
    </inkml:annotationXML>
    <inkml:trace contextRef="#ctx0" brushRef="#br0">5161 1200,'25'0,"-25"-26,0 1,0-1,-25 26,25-25,-26 25,26-25,-25-1,25 1,0-1,-25 26,25-25,0 0,-26 25,26-26,-25 1,25-1,-26 26,26-25,-25 25,25-25,-25-1,-1 1,26-1,-25 26,25-25,-26 25,26-25,-25 25,25-26,-25 1,-1 25,26-26,-25 26,25-25,-26 25,1 0,25-25,-25 25,-1 0,26-26,-25 26,-1-25,1 25,0-26,-1 1,1 25,25-25,-26 25,1-26,0 26,-1-25,1-1,-1 26,1-25,0 0,-1 25,1 0,25-26,-26 26,1-25,0 25,-1 0,1-26,-1 26,1 0,0-25,-1 0,1 25,-1 0,1-26,0 1,-1 25,1 0,-1-26,1 1,0 25,-1-25,1 25,-1 0,1 0,25-26,-25 26,-1 0,1 0,-1 0,1 0,-26 0,26 0,-26 0,0 0,26 0,-26-25,0 25,0 0,1 0,-1 0,25 0,-24 0,-1 0,0 0,0 0,26 0,-26 0,26 0,-26 0,25 0,-24 0,24 0,1 0,-1 0,1 0,0 0,-1 0,1 0,-1 0,1 0,0 0,-1 25,1-25,-1 0,1 0,0 0,-26 0,25 26,1-26,0 25,-26-25,25 0,1 25,0-25,-26 0,25 26,1-26,-26 0,26 25,-1-25,1 0,0 26,-1-26,-25 0,26 0,25 25,-25-25,-1 0,1 0,-1 25,1-25,0 26,-1-1,1 1,-1-1,1 0,0 1,-1-1,1 1,-1-1,-24 26,50-26,-26 1,1-1,-1-25,1 25,-26 1,26-1,-1 1,1-1,0 0,-1 1,-25 25,26-26,0 0,-1-25,1 26,-1-1,1 1,0-1,-1 0,26 1,-25-1,-1 1,26-1,-25 0,25 1,0-1,-25 1,25 24,0-24,-26-1,26 1,-25-1,25 0,0 26,-26-25,26-1,-25 0,25 1,-25 25,25-26,-26 0,26 1,-25-1,25 1,-26-1,26 0,0 1,-25-1,25 1,-25 24,25-24,-26-1,26 1,-25-1,25 0,-26 1,1-1,25 26,-25-26,-1 1,1 50,-1-51,1 26,25-25,-25-1,25 26,-26-26,26 1,-25 24,25-24,-26-1,26 1,-25 24,25-24,0-1,0 1,-25-1,25 0,0 1,0-1,0 1,0-1,0 0,0 1,0-1,0 1,25-1,-25 26,0-26,0 1,51-1,-51 0,25 1,-25-1,0 1,0-1,26 0,-26 1,0-1,25 1,-25-1,0 0,25-25,-25 26,26-1,-26 1,25-1,-25 0,26 1,-26-1,25 1,-25-1,25 0,1 1,-26-1,25 1,-25-1,26 0,-1 1,-25-1,25 1,1-1,-26 0,25 1,1-1,-1 1,0-1,1 0,-1 1,-25-1,26-25,-1 26,0-1,-25 0,26 1,-1-1,1 26,-1-26,0-25,-25 26,26-1,-1 1,1-1,-26 0,25 1,0-26,1 25,-26 1,25-26,1 25,-1 0,0-25,1 26,-1-26,1 25,24-25,-24 26,-1-26,1 25,-1-25,0 25,1-25,-1 26,1-26,24 25,-24-25,-1 0,1 26,24-26,-24 25,-1-25,26 25,-26-25,1 26,-1-26,26 0,-26 0,1 25,25-25,-26 0,0 0,26 0,-25 26,-1-26,0 0,26 0,-25 0,-1 25,26-25,-26 0,26 0,-26 0,26 0,-25 0,24 0,1 0,-25 0,24 0,1 0,0 0,-26 0,26 0,0 0,-26 0,26 0,0 0,-26 0,26 0,-25 0,24 0,-24 0,-1 0,26 0,-26 0,1 0,-1 0,1 0,24 0,1 0,-25-25,-1 25,26 0,-26 0,1-26,-1 26,26 0,-26-25,26 25,-26-26,26 26,-25 0,24-25,-24 25,-1 0,26-25,-26 25,1 0,-1 0,1-26,-1 26,0 0,1 0,-1 0,1 0,-26-25,25 25,0 0,1 0,-1 0,1 0,-1-26,0 26,1 0,-1-25,1 25,-1 0,0 0,-25-25,26 25,-1 0,1 0,-1-26,0 26,1 0,-1 0,1-25,-1 25,0 0,1-26,-1 26,1 0,-1 0,0-25,1 25,-1 0,1-25,-1-1,0 26,1-25,-1 25,1-26,-1 26,0-25,1 25,-26-25,25 25,1-26,-1 1,0 25,1-26,-1 26,1-25,-1 0,0 25,1-26,-1 1,1 25,-1-26,0 1,1 0,-1-1,1 1,-1 25,0-26,26 1,-25 0,-1-1,0 26,-25-25,26-1,-1 26,-25-25,26 0,-1 25,-25-26,25 1,1-1,-26 1,25 0,-25-1,26 1,-26-1,25 1,-25 0,25-1,1 1,-26-26,25 26,1-1,-26 1,25-1,-25 1,25 0,-25-26,26 25,-26 1,25 0,-25-1,0-25,26 26,-26 0,0-26,0 25,0-24,25 24,-25 1,0-26,0 26,0-1,0 1,0-1,0 1,0 0,0-1,0 1,0-1,0 1,0 0,0-1,0 1,-25-1,25 1,0 0,0-1,0 1,0-1,-26 26,26-25,0 0,0-1,0 1,0-1,0 1,0-26,0 26,-25-1,25 1,0 0,-26-1,26 1,0-1,-25 26,25-25,0 0,-25-1,25 1,-26-1,26 1,0 0,-25 25,25-26,0 1,0-1,-26 26,26-25,0 0,-25-1,25 1,-25-1,25 1,0 0,-26 25,26-26,0 1,0-1,-25 26,25-25,-26 25,26-25,-25 25,0-26,-1 1,1-1,-1 26,26-25,-25 0,0-1,25 1,-26 25,26-26,-25 1,-1 0,1-1,25 1,-25 25,25-26,-26 26,1-25,-1 0,1-1,0 1,-1 25,26-26,-25 26,25-25,-26 25,26-25,-25-1,0 1,-1-1,1 1,-1 25,1 0,0 0,-1 0,1 0,25 25,0 1,25-26,-25 25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5:45.730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C5503361-5CE6-46F1-939D-60170B78BA72}" emma:medium="tactile" emma:mode="ink">
          <msink:context xmlns:msink="http://schemas.microsoft.com/ink/2010/main" type="writingRegion" rotatedBoundingBox="2381,5149 8753,5293 8662,9320 2290,9176"/>
        </emma:interpretation>
      </emma:emma>
    </inkml:annotationXML>
    <inkml:traceGroup>
      <inkml:annotationXML>
        <emma:emma xmlns:emma="http://www.w3.org/2003/04/emma" version="1.0">
          <emma:interpretation id="{68A2603F-B089-4028-8A6C-BC4E1521BA2B}" emma:medium="tactile" emma:mode="ink">
            <msink:context xmlns:msink="http://schemas.microsoft.com/ink/2010/main" type="paragraph" rotatedBoundingBox="4081,5246 3949,5896 3285,5760 3418,51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FA896A-265A-41E8-BB43-8CE5E2F1D130}" emma:medium="tactile" emma:mode="ink">
              <msink:context xmlns:msink="http://schemas.microsoft.com/ink/2010/main" type="line" rotatedBoundingBox="4081,5246 3949,5896 3285,5760 3418,5111"/>
            </emma:interpretation>
          </emma:emma>
        </inkml:annotationXML>
        <inkml:traceGroup>
          <inkml:annotationXML>
            <emma:emma xmlns:emma="http://www.w3.org/2003/04/emma" version="1.0">
              <emma:interpretation id="{F5E557B2-CCD8-40EF-8C6D-F03FCCE89B1F}" emma:medium="tactile" emma:mode="ink">
                <msink:context xmlns:msink="http://schemas.microsoft.com/ink/2010/main" type="inkWord" rotatedBoundingBox="4081,5246 3949,5896 3285,5760 3418,5111"/>
              </emma:interpretation>
              <emma:one-of disjunction-type="recognition" id="oneOf0">
                <emma:interpretation id="interp0" emma:lang="en-US" emma:confidence="0.5">
                  <emma:literal>*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°</emma:literal>
                </emma:interpretation>
                <emma:interpretation id="interp3" emma:lang="en-US" emma:confidence="0">
                  <emma:literal>5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0 25,'0'-25,"26"25,-1 0,0 0,1 0,-1 0,1 0,-1 0,0 25,1-25,-1 0,1 26,-1-26,51 25,-50 1,-26-1,25-25,0 25,1-25</inkml:trace>
          <inkml:trace contextRef="#ctx0" brushRef="#br0" timeOffset="-215.1421">76 25,'0'0,"0"-25,-25 25,0 0,-1 0,26 25,-25-25,-1 0,26 26,-25-26,0 25,-1 1,1-26,-1 0,1 25,25 0</inkml:trace>
          <inkml:trace contextRef="#ctx0" brushRef="#br0" timeOffset="-525.9633">51 152,'0'-25,"0"0,25 25,-25-26,0 1,26 25,-26-26,0 77,0-25,0-1,0 0,0 26,0-25,0-1,-26 0,26 26,0-25,0-1,0 26,-25-26,25 1,0-1,0 0,0 1,-25-1,25 1,0-1,-26-25,1 0</inkml:trace>
        </inkml:traceGroup>
      </inkml:traceGroup>
    </inkml:traceGroup>
    <inkml:traceGroup>
      <inkml:annotationXML>
        <emma:emma xmlns:emma="http://www.w3.org/2003/04/emma" version="1.0">
          <emma:interpretation id="{B55BED04-0AD9-419D-A07B-AB73AAE86D8C}" emma:medium="tactile" emma:mode="ink">
            <msink:context xmlns:msink="http://schemas.microsoft.com/ink/2010/main" type="paragraph" rotatedBoundingBox="2671,6103 4343,6520 4126,7392 2453,6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96448B-613B-4133-B4AB-4A2C0A186D85}" emma:medium="tactile" emma:mode="ink">
              <msink:context xmlns:msink="http://schemas.microsoft.com/ink/2010/main" type="line" rotatedBoundingBox="2671,6103 4343,6520 4126,7392 2453,6976"/>
            </emma:interpretation>
          </emma:emma>
        </inkml:annotationXML>
        <inkml:traceGroup>
          <inkml:annotationXML>
            <emma:emma xmlns:emma="http://www.w3.org/2003/04/emma" version="1.0">
              <emma:interpretation id="{79B3FB34-42E4-4EBC-B39F-86464BEA6645}" emma:medium="tactile" emma:mode="ink">
                <msink:context xmlns:msink="http://schemas.microsoft.com/ink/2010/main" type="inkWord" rotatedBoundingBox="2622,6300 3416,6498 3248,7173 2453,6976"/>
              </emma:interpretation>
              <emma:one-of disjunction-type="recognition" id="oneOf1">
                <emma:interpretation id="interp5" emma:lang="en-US" emma:confidence="0.5">
                  <emma:literal>31,</emma:literal>
                </emma:interpretation>
                <emma:interpretation id="interp6" emma:lang="en-US" emma:confidence="0">
                  <emma:literal>71,</emma:literal>
                </emma:interpretation>
                <emma:interpretation id="interp7" emma:lang="en-US" emma:confidence="0">
                  <emma:literal>74,</emma:literal>
                </emma:interpretation>
                <emma:interpretation id="interp8" emma:lang="en-US" emma:confidence="0">
                  <emma:literal>34,</emma:literal>
                </emma:interpretation>
                <emma:interpretation id="interp9" emma:lang="en-US" emma:confidence="0">
                  <emma:literal>11,</emma:literal>
                </emma:interpretation>
              </emma:one-of>
            </emma:emma>
          </inkml:annotationXML>
          <inkml:trace contextRef="#ctx0" brushRef="#br0" timeOffset="756.8907">-990 1245,'25'0,"-25"-26,51 26,-26 0,26 0,-26 0,1 0,-26 26,25-26,-25 50,26-50,-26 26,0-1,0 1,0-1,0 0,-26 1,26-1,-51 1,26-1,-26 0,26-25,-1 26,1-26,0 0</inkml:trace>
          <inkml:trace contextRef="#ctx0" brushRef="#br0" timeOffset="999.9096">-533 1245,'-26'0,"26"-26,-25 26,0 0,25 51,-26 0,26-26,0 1,0-1,-25 26,25-26,0 1,0-1,0 26,0-26,0 1,0-1,0 0,25 1,-25-1,51 1,-26-26</inkml:trace>
          <inkml:trace contextRef="#ctx0" brushRef="#br0" timeOffset="1211.9805">-330 1626,'0'0,"0"25,0 0,0 1,0-1,0 1,0-1,0 0,0 1,0-1,0 1,0-1,0 0,0 1,0-1,-51-25</inkml:trace>
        </inkml:traceGroup>
        <inkml:traceGroup>
          <inkml:annotationXML>
            <emma:emma xmlns:emma="http://www.w3.org/2003/04/emma" version="1.0">
              <emma:interpretation id="{F0884287-F69E-43CC-AD4B-490EE5571DE5}" emma:medium="tactile" emma:mode="ink">
                <msink:context xmlns:msink="http://schemas.microsoft.com/ink/2010/main" type="inkWord" rotatedBoundingBox="3663,6351 4343,6520 4129,7381 3448,7212"/>
              </emma:interpretation>
              <emma:one-of disjunction-type="recognition" id="oneOf2">
                <emma:interpretation id="interp10" emma:lang="en-US" emma:confidence="0.5">
                  <emma:literal>y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)</emma:literal>
                </emma:interpretation>
                <emma:interpretation id="interp14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904.0117">51 1448,'-25'0,"25"-26,0 1,25 25,-25 25,25 26,-25-25,26-1,-26 0,25 1,1-1,-26 1,25-1,0 0,1-25,-26 26,25-26,1 0,-1 0,0 0,1 0,-1-51,26 51,-51-25,25 25,1-51,-1 25,1 1,-1 0,-25-1,0 1,25-1,-25 1,0 0,0-1,0 1,0-1,-50 26,24 0,26 26,-25 25,25-26,0 26,0-26,0 1,0-1,0 0,0 1,0-1,0 1,51 24,-51-24,0-1,25 1,-25 24,0-24,0-1,0 1,0-1,25 0,-25 1,0-1,0 1,0-1,0 0,-50 1,24-1,-25-25,51 26,-25-26,0 0,-1 0,1 0,-1 0,1 0,0 0,-1-51,1 51,25-26</inkml:trace>
        </inkml:traceGroup>
      </inkml:traceGroup>
    </inkml:traceGroup>
    <inkml:traceGroup>
      <inkml:annotationXML>
        <emma:emma xmlns:emma="http://www.w3.org/2003/04/emma" version="1.0">
          <emma:interpretation id="{FF666EB5-6EB9-4F20-A665-2E9CE71C510C}" emma:medium="tactile" emma:mode="ink">
            <msink:context xmlns:msink="http://schemas.microsoft.com/ink/2010/main" type="paragraph" rotatedBoundingBox="2321,7806 8693,7950 8662,9320 2290,91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B26C5E-08F2-474F-9A72-166C68B3A4D5}" emma:medium="tactile" emma:mode="ink">
              <msink:context xmlns:msink="http://schemas.microsoft.com/ink/2010/main" type="line" rotatedBoundingBox="2321,7806 8693,7950 8662,9320 2290,9176"/>
            </emma:interpretation>
          </emma:emma>
        </inkml:annotationXML>
        <inkml:traceGroup>
          <inkml:annotationXML>
            <emma:emma xmlns:emma="http://www.w3.org/2003/04/emma" version="1.0">
              <emma:interpretation id="{E7A6CE28-705B-442F-968E-3920358C11D2}" emma:medium="tactile" emma:mode="ink">
                <msink:context xmlns:msink="http://schemas.microsoft.com/ink/2010/main" type="inkWord" rotatedBoundingBox="2311,8248 2623,8255 2613,8691 2301,8684"/>
              </emma:interpretation>
              <emma:one-of disjunction-type="recognition" id="oneOf3">
                <emma:interpretation id="interp15" emma:lang="en-US" emma:confidence="0.5">
                  <emma:literal>]</emma:literal>
                </emma:interpretation>
                <emma:interpretation id="interp16" emma:lang="en-US" emma:confidence="0">
                  <emma:literal>3</emma:literal>
                </emma:interpretation>
                <emma:interpretation id="interp17" emma:lang="en-US" emma:confidence="0">
                  <emma:literal>,</emma:literal>
                </emma:interpretation>
                <emma:interpretation id="interp18" emma:lang="en-US" emma:confidence="0">
                  <emma:literal>)</emma:literal>
                </emma:interpretation>
                <emma:interpretation id="interp1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3923.9949">-1270 3099,'0'25,"26"-25,-1 0,-25-25,25 25,1-26,-1 26,1 0,-1 0,0 0,1 0,-1 51,1 0,-26-26,25 1,-25-1,0 26,0-26,0 1,0-1,0 1,-25-26,25 25,-26 0,-25-25,51 26,-25-26,-26 25,26-25,-1 0,26-51</inkml:trace>
        </inkml:traceGroup>
        <inkml:traceGroup>
          <inkml:annotationXML>
            <emma:emma xmlns:emma="http://www.w3.org/2003/04/emma" version="1.0">
              <emma:interpretation id="{0F5BCA25-CA4A-428F-8235-0C35DB2E448F}" emma:medium="tactile" emma:mode="ink">
                <msink:context xmlns:msink="http://schemas.microsoft.com/ink/2010/main" type="inkWord" rotatedBoundingBox="2692,8202 3443,8219 3428,8864 2677,8847"/>
              </emma:interpretation>
              <emma:one-of disjunction-type="recognition" id="oneOf4">
                <emma:interpretation id="interp20" emma:lang="en-US" emma:confidence="0.5">
                  <emma:literal>(a</emma:literal>
                </emma:interpretation>
                <emma:interpretation id="interp21" emma:lang="en-US" emma:confidence="0">
                  <emma:literal>la</emma:literal>
                </emma:interpretation>
                <emma:interpretation id="interp22" emma:lang="en-US" emma:confidence="0">
                  <emma:literal>ha</emma:literal>
                </emma:interpretation>
                <emma:interpretation id="interp23" emma:lang="en-US" emma:confidence="0">
                  <emma:literal>(A</emma:literal>
                </emma:interpretation>
                <emma:interpretation id="interp24" emma:lang="en-US" emma:confidence="0">
                  <emma:literal>La</emma:literal>
                </emma:interpretation>
              </emma:one-of>
            </emma:emma>
          </inkml:annotationXML>
          <inkml:trace contextRef="#ctx0" brushRef="#br0" timeOffset="4166.1908">-813 3023,'-50'0,"24"0,26 25,0 26,0-26,0 26,0-26,0 26,0 0,26-26,-26 26,0 0,25-26,-25 1,25 25,-25-26,26 0,-26 1,25-26,-25 25,26 1,-1-26,0 0,1 0</inkml:trace>
          <inkml:trace contextRef="#ctx0" brushRef="#br0" timeOffset="4864.4354">-305 3327,'0'-25,"0"0,0-1,0 1,-25 25,0 51,-1-26,1-25,25 51,-26-26,26 26,0-26,0 1,-25-1,25 1,0-1,0 0,0 1,0-1,0 1,51-26,-26 0,1 0,-26-51,25 51,0-26,1-24,-26 24,0 1,25-1,-25 1,0 0,0-1,0 1,0-1,0 77,0-25,0 24,0-24,0-1,0 1,26-26,-26 25,0 0,0 1,25-1,-25 1,25-26,-25 25,26-25</inkml:trace>
        </inkml:traceGroup>
        <inkml:traceGroup>
          <inkml:annotationXML>
            <emma:emma xmlns:emma="http://www.w3.org/2003/04/emma" version="1.0">
              <emma:interpretation id="{5DA120C2-7ACD-4A62-A486-6FCBA4C6C4C6}" emma:medium="tactile" emma:mode="ink">
                <msink:context xmlns:msink="http://schemas.microsoft.com/ink/2010/main" type="inkWord" rotatedBoundingBox="4038,8450 5088,8474 5073,9138 4023,9114"/>
              </emma:interpretation>
              <emma:one-of disjunction-type="recognition" id="oneOf5">
                <emma:interpretation id="interp25" emma:lang="en-US" emma:confidence="0.5">
                  <emma:literal>ya</emma:literal>
                </emma:interpretation>
                <emma:interpretation id="interp26" emma:lang="en-US" emma:confidence="0">
                  <emma:literal>yea</emma:literal>
                </emma:interpretation>
                <emma:interpretation id="interp27" emma:lang="en-US" emma:confidence="0">
                  <emma:literal>Ya</emma:literal>
                </emma:interpretation>
                <emma:interpretation id="interp28" emma:lang="en-US" emma:confidence="0">
                  <emma:literal>yay</emma:literal>
                </emma:interpretation>
                <emma:interpretation id="interp29" emma:lang="en-US" emma:confidence="0">
                  <emma:literal>yah</emma:literal>
                </emma:interpretation>
              </emma:one-of>
            </emma:emma>
          </inkml:annotationXML>
          <inkml:trace contextRef="#ctx0" brushRef="#br0" timeOffset="5598.911">457 3277,'0'25,"0"26,26-26,-26 1,0-1,25 0,1 1,-26-1,25-25,0 26,1-26,-1 0,1 0,-1 0,-25-51,25 51,-25-26,26 26,-1-50,-25 24,26 1,-26-1,0 1,0 0,0 50,-26 26,26-26,0 1,0-1,0 26,0-26,0 1,0 24,0-24,0-1,0 26,0-26,0 1,0-1,0 1,0 24,0-24,0-1,-51 1,26-1,0-25,-1 0,1 0,-1 0,1-51,0 51,25-25,-26 25,26-26,-25 26</inkml:trace>
          <inkml:trace contextRef="#ctx0" brushRef="#br0" timeOffset="6460.6469">1219 3429,'0'-25,"-25"25,25-26,0 1,-25 25,-1 51,26-26,-25-25,25 25,-26-25,26 26,0-1,0 1,-25-1,25 0,0 1,0-1,51-25,-51 26,25-26,1 0,-1 0,-25-51,25 51,-25-26,0 1,0 0,26 25,-26-26,0 1,0 50,25-25,-25 26,26-26,-1 0,-25 25,25-25,-25 25,26-25,-26 26,25-26,1 25,-1 1,0-26,1 0</inkml:trace>
        </inkml:traceGroup>
        <inkml:traceGroup>
          <inkml:annotationXML>
            <emma:emma xmlns:emma="http://www.w3.org/2003/04/emma" version="1.0">
              <emma:interpretation id="{2BAAB220-1F07-445B-A910-6FCEE5692CEF}" emma:medium="tactile" emma:mode="ink">
                <msink:context xmlns:msink="http://schemas.microsoft.com/ink/2010/main" type="inkWord" rotatedBoundingBox="7544,7924 8693,7950 8662,9320 7513,9294">
                  <msink:destinationLink direction="with" ref="{DFF119F0-FA8A-4FC1-816D-7B012165CF00}"/>
                </msink:context>
              </emma:interpretation>
              <emma:one-of disjunction-type="recognition" id="oneOf6">
                <emma:interpretation id="interp30" emma:lang="en-US" emma:confidence="0.5">
                  <emma:literal>on</emma:literal>
                </emma:interpretation>
                <emma:interpretation id="interp31" emma:lang="en-US" emma:confidence="0">
                  <emma:literal>to</emma:literal>
                </emma:interpretation>
                <emma:interpretation id="interp32" emma:lang="en-US" emma:confidence="0">
                  <emma:literal>out</emma:literal>
                </emma:interpretation>
                <emma:interpretation id="interp33" emma:lang="en-US" emma:confidence="0">
                  <emma:literal>o</emma:literal>
                </emma:interpretation>
                <emma:interpretation id="interp3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6181.2512">3988 3785,'0'-26,"0"1,0-1,0 77,0-25,-25-1,25 0,0 1,0-1,-26 1,26-1,0 0,0 1,0-1,0 1,0-1,26-25,-26 25,50-25,-50 26,26-26,-1 0,1 0,-1 0,0 0,1 0,-1-26,26 26,-26-50,1 50,-1-26,1 1,-26-1,25 1,-25-26,25 26,-25-1,0 1,0 0,0-1,-50 26,50-25,-26 25,-25-26,1 26,24 0,1 0,-1 0,1 0,0 0,-1-25,1 0,-1 25</inkml:trace>
          <inkml:trace contextRef="#ctx0" brushRef="#br0" timeOffset="25252.1865">4344 3277,'0'25,"25"-25,-25 25,51-25,-26 0,1 0,-1 0,0 0,1 0,-1 0,1 0,-1 26,0-26,1 0,-1 0,1 0,-1 0,0 25,1-25,-1 0,1 0,-1 0,0 26,1-26,-26-51</inkml:trace>
          <inkml:trace contextRef="#ctx0" brushRef="#br0" timeOffset="25544.409">5106 2794,'0'-25,"0"75,0-24,0-1,0 26,0-26,0 1,0-1,0 26,-26-26,26 1,0-1,0 26,-25-26,25 1,0-1,0 1,0-1,0 0,-26-25,26 26,-25-26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6:13.750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87A5D0B-C04B-4814-8820-65DBFF44ED72}" emma:medium="tactile" emma:mode="ink">
          <msink:context xmlns:msink="http://schemas.microsoft.com/ink/2010/main" type="writingRegion" rotatedBoundingBox="4419,253 9880,253 9880,2006 4419,2006"/>
        </emma:interpretation>
      </emma:emma>
    </inkml:annotationXML>
    <inkml:traceGroup>
      <inkml:annotationXML>
        <emma:emma xmlns:emma="http://www.w3.org/2003/04/emma" version="1.0">
          <emma:interpretation id="{B919A3D2-DB22-42EC-943B-ABA567804DFE}" emma:medium="tactile" emma:mode="ink">
            <msink:context xmlns:msink="http://schemas.microsoft.com/ink/2010/main" type="paragraph" rotatedBoundingBox="4419,253 9880,253 9880,2006 4419,20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DF43D6-80C8-401C-9E5E-90CACB0EF051}" emma:medium="tactile" emma:mode="ink">
              <msink:context xmlns:msink="http://schemas.microsoft.com/ink/2010/main" type="line" rotatedBoundingBox="4419,253 9880,253 9880,2006 4419,2006"/>
            </emma:interpretation>
          </emma:emma>
        </inkml:annotationXML>
        <inkml:traceGroup>
          <inkml:annotationXML>
            <emma:emma xmlns:emma="http://www.w3.org/2003/04/emma" version="1.0">
              <emma:interpretation id="{0D0035D8-E0E0-4B69-B529-E04F1AEF21B4}" emma:medium="tactile" emma:mode="ink">
                <msink:context xmlns:msink="http://schemas.microsoft.com/ink/2010/main" type="inkWord" rotatedBoundingBox="4419,253 6375,253 6375,1625 4419,1625"/>
              </emma:interpretation>
              <emma:one-of disjunction-type="recognition" id="oneOf0">
                <emma:interpretation id="interp0" emma:lang="en-US" emma:confidence="0.5">
                  <emma:literal>so</emma:literal>
                </emma:interpretation>
                <emma:interpretation id="interp1" emma:lang="en-US" emma:confidence="0">
                  <emma:literal>no</emma:literal>
                </emma:interpretation>
                <emma:interpretation id="interp2" emma:lang="en-US" emma:confidence="0">
                  <emma:literal>Ro</emma:literal>
                </emma:interpretation>
                <emma:interpretation id="interp3" emma:lang="en-US" emma:confidence="0">
                  <emma:literal>Do</emma:literal>
                </emma:interpretation>
                <emma:interpretation id="interp4" emma:lang="en-US" emma:confidence="0">
                  <emma:literal>Ron</emma:literal>
                </emma:interpretation>
              </emma:one-of>
            </emma:emma>
          </inkml:annotationXML>
          <inkml:trace contextRef="#ctx0" brushRef="#br0">-4975-203,'0'0,"0"-25,-26-1,26 1,0 0,0-1,0 1,0-1,0 1,0 0,0-1,0 1,0-1,0 1,0 0,0-1,0 1,26 25,-26-26,0 1,0 0,25-1,-25 1,26-1,-26 1,0 0,25 25,-25-26,0 1,25 25,-25-26,26 1,-26 0,25-1,-25 1,26-1,-1 1,0 0,-25-1,26 26,-26-25,25 25,1-26,-1 1,0 25,1-25,-1 25,1-26,-1 26,0-25,1 25,25 0,-26 0,0 0,1 0,-1 0,1 0,-1-26,0 26,1 0,-1 0,1 0,-1 0,0 0,1 0,-1 0,1 0,-1 0,0 0,-25 26,26-26,-26 25,25-25,-25 26,26-1,-26 0,25 1,0-1,-25 1,0-1,26 0,-26 1,0-1,25 1,-25-1,0 0,26 1,-26-1,0 1,0-1,25 0,-25 1,0-1,0 1,0-1,0 0,0 1,0-1,0 1,0-1,0 0,-25-25,25 26,-26-1,26 1,-25-1,-1 0,1 1,0-1,25 1,-26-26,26 25,-25-25,-1 25,1 1,25-1,-25-25,25 26,-26-1,26 0,-25 1,25-1,-26-25,26 26,-50-26,24 0</inkml:trace>
          <inkml:trace contextRef="#ctx0" brushRef="#br0" timeOffset="408.0809">-4366-381,'51'0,"-51"26,0-1,0 26,0-26,26 1,-26-1,0 1,0-1,25 0,-25 1,0-1,0 1,0-1,0 0,0 1,0-1,0 1,0-1,25-25,1 0,-1 0,1 0,-1 0,0-25,1 25,-1 0,1 0,-1 0,0 0,1 0,-1 0</inkml:trace>
          <inkml:trace contextRef="#ctx0" brushRef="#br0" timeOffset="927.9825">-3299-609,'0'-26,"0"1,-25 25,25 25,0 1,-26-26,26 25,0 1,0-1,0 0,0 1,0-1,0 1,0-1,0 0,0 1,26-1,-1 1,1-26,-1 0,0 0,1 0,-1 0,1 0,-26-51,25 51,0-26,1 1,-26 0,0-1,0 1,25 25,-25-26,0 1,0 0,0-1,0 1,0-1,-51 1,51 0,-25 25,0 0,25-26,-26 26,1 0,-1 0</inkml:trace>
        </inkml:traceGroup>
        <inkml:traceGroup>
          <inkml:annotationXML>
            <emma:emma xmlns:emma="http://www.w3.org/2003/04/emma" version="1.0">
              <emma:interpretation id="{6361789E-43AA-4027-9335-B5CF0987BEA0}" emma:medium="tactile" emma:mode="ink">
                <msink:context xmlns:msink="http://schemas.microsoft.com/ink/2010/main" type="inkWord" rotatedBoundingBox="9423,1523 9880,1523 9880,2006 9423,2006"/>
              </emma:interpretation>
              <emma:one-of disjunction-type="recognition" id="oneOf1">
                <emma:interpretation id="interp5" emma:lang="en-US" emma:confidence="0.5">
                  <emma:literal>o</emma:literal>
                </emma:interpretation>
                <emma:interpretation id="interp6" emma:lang="en-US" emma:confidence="0">
                  <emma:literal>0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°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7683.2603">105 0,'-26'0,"26"26,-25-26,25 25,0 1,-25-26,-1 50,26-24,0-1,0 1,0-1,0 0,0 1,0-1,0 1,0-1,0 0,0 1,26-26,-26 25,0 1,25-26,-25 25,25-25,1 0,-1 0,1 0,-1 0,0 0,1 0,-1 0,1 0,-1 0,0 0,1-25,-1 25,1-26,-1 1,0-1,-25 1,0 0,0-1,0 1,0-1,0 1,0 0,0-1,0 1,-25 25,25-26,-25 1,-1 0,1 25,-1 0,26-26,-25 26,0 0,-1 0,1 0,-1 0,1 0,0 0,-1 0,1 0,-1 0,1 0,0 0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6:04.486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A4E7A924-D11D-45DF-8C75-09D283355079}" emma:medium="tactile" emma:mode="ink">
          <msink:context xmlns:msink="http://schemas.microsoft.com/ink/2010/main" type="inkDrawing" rotatedBoundingBox="6437,2026 12083,3042 11995,3530 6349,2514" semanticType="10" shapeName="Other">
            <msink:sourceLink direction="with" ref="{7DB78F46-F084-4C3C-AAFF-48104C3C28DC}"/>
            <msink:sourceLink direction="with" ref="{54FAC82A-1547-4716-8926-AE0CCD8EEAC2}"/>
          </msink:context>
        </emma:interpretation>
      </emma:emma>
    </inkml:annotationXML>
    <inkml:trace contextRef="#ctx0" brushRef="#br0">0 182,'25'0,"1"0,-26-25,25 25,0 0,-25-26,26 26,-1 0,1 0,-26-25,25 25,0 0,1 0,-1 0,1 0,-1 0,0 0,1-26,-1 26,1 0,-1 0,0 0,1 0,-1-25,26 25,-26 0,1 0,-1 0,26 0,-26 0,1-25,-1 25,1 0,-1 0,26 0,-26 0,1 0,-1 0,0-26,26 26,-25 0,-1 0,0 0,1 0,25 0,-26 0,0 0,1 0,-1 0,1 0,24 0,-24 0,-1 0,1 0,-1 26,26-26,-26 0,1 0,-1 25,26-25,-26 0,26 25,-26-25,1 0,25 0,-26 0,26 26,-26-26,1 0,24 0,-24 0,25 0,-26 0,0 0,1 25,25-25,-26 0,0 0,26 0,-25 0,-1 0,0 0,26 0,-25 0,-1 0,0 0,1 26,-1-26,1 0,-1 0,0 25,1-25,-1 0,1 25,-1-25,0 0,1 26,-1-26,1 0,24 25,-24-25,25 0,-26 0,26 0,-26 26,26-26,0 0,-26 25,26-25,-26 0,1 25,25-25,-26 0,0 26,1-26,-1 25,1-25,-1 26,0-26,-25 25,26-25,-1 25,1-25,-26 26,25-26,0 0,1 0,-1 25,1-25,-1 0,0 0,1 0,25 26,-26-26,0 0,1 0,-1 0,26 0,-26 0,1 25,-1-25,1 0,-1 0,0 25,1-25,-1 0,1 26,-1-26,0 0,1 25,-1-25,1 0,24 26,-24-26,-1 0,26 25,-26-25,1 0,25 25,-26-25,0 0,1 0,-1 26,1-26,-1 0,0 25,1-25,-1 0,1 0,-1 26,0-26,1 0,-1 0,-25 25,26-25,-1 0,0 25,1-25,-1 0,1 26,-1-26,0 25,1-25,-1 0,1 26,-1-26,0 0,1 0,-1 0,-25 25,26-25,-1 0,0 0,1 0,-26 25,25-25,1 26,-1-1,0-25,-25 26,26-26,-26 25,25-25,1 0,-26 25,25-25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5:57.0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D0325BF-9E23-4A2E-9535-7AF52C21539F}" emma:medium="tactile" emma:mode="ink">
          <msink:context xmlns:msink="http://schemas.microsoft.com/ink/2010/main" type="writingRegion" rotatedBoundingBox="8939,6038 13443,3687 15958,8503 11453,10854"/>
        </emma:interpretation>
      </emma:emma>
    </inkml:annotationXML>
    <inkml:traceGroup>
      <inkml:annotationXML>
        <emma:emma xmlns:emma="http://www.w3.org/2003/04/emma" version="1.0">
          <emma:interpretation id="{FE7DEE00-606D-49B1-A0DC-241C8268DF46}" emma:medium="tactile" emma:mode="ink">
            <msink:context xmlns:msink="http://schemas.microsoft.com/ink/2010/main" type="paragraph" rotatedBoundingBox="9047,5982 13443,3687 14326,5377 9930,76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895780-65D0-4779-99C5-DD489C42D3E3}" emma:medium="tactile" emma:mode="ink">
              <msink:context xmlns:msink="http://schemas.microsoft.com/ink/2010/main" type="line" rotatedBoundingBox="9047,5982 13443,3687 14326,5377 9930,7673"/>
            </emma:interpretation>
          </emma:emma>
        </inkml:annotationXML>
        <inkml:traceGroup>
          <inkml:annotationXML>
            <emma:emma xmlns:emma="http://www.w3.org/2003/04/emma" version="1.0">
              <emma:interpretation id="{E8351F6B-24B1-4E0A-812E-75A94DC633C5}" emma:medium="tactile" emma:mode="ink">
                <msink:context xmlns:msink="http://schemas.microsoft.com/ink/2010/main" type="inkWord" rotatedBoundingBox="9047,5982 13443,3687 14326,5377 9930,7673"/>
              </emma:interpretation>
              <emma:one-of disjunction-type="recognition" id="oneOf0">
                <emma:interpretation id="interp0" emma:lang="en-US" emma:confidence="0.5">
                  <emma:literal>books</emma:literal>
                </emma:interpretation>
                <emma:interpretation id="interp1" emma:lang="en-US" emma:confidence="0.5">
                  <emma:literal>b oks</emma:literal>
                </emma:interpretation>
                <emma:interpretation id="interp2" emma:lang="en-US" emma:confidence="0">
                  <emma:literal>b jokes</emma:literal>
                </emma:interpretation>
                <emma:interpretation id="interp3" emma:lang="en-US" emma:confidence="0">
                  <emma:literal>b yoks</emma:literal>
                </emma:interpretation>
                <emma:interpretation id="interp4" emma:lang="en-US" emma:confidence="0">
                  <emma:literal>b Toks</emma:literal>
                </emma:interpretation>
              </emma:one-of>
            </emma:emma>
          </inkml:annotationXML>
          <inkml:trace contextRef="#ctx0" brushRef="#br0">6504 965,'0'0,"-26"-26,26 1,0 0,0-1,0 77,0 0,0 0,0-26,0 26,0 0,0-1,0 27,0-27,0-24,0 25,0-1,0-24,0-1,0 26,0-26,0 1,0-1,0-76,0 26,0 0,26-1,-26 1,50 25,-24-26,-1 26,1 0,-1 0,0 0,1 0,-1 0,1 26,-1-26,0 51,1-26,-26 0,0 1,0-1,-26 1,-24-26,50 25,-51-25,25 0,1 0,-26 0,26 0,-1 0,1 0,0-25,-1 25,26-26,-25 26,25-51,0 26</inkml:trace>
          <inkml:trace contextRef="#ctx0" brushRef="#br0" timeOffset="-682.747">7799 482,'0'0,"0"-25,0 76,0-26,51 0,-51 1,25-26,-25 25,26-25,-1 26,0-1,1-25,-1 0,1 25,-1-25,0 0,-25 26,26-26,-1 0,-25 25,-25-25,-1 0,1 0,0 26,-1-1,1-25,-1 51,1-26,0 1,25-1,-26 0,1-25,25 26,-26-1,26 1,-25-26,25 25,0 0,-25-25,25 26</inkml:trace>
          <inkml:trace contextRef="#ctx0" brushRef="#br0" timeOffset="762.5459">8891 355,'0'-25,"-25"25,25-26,-51 26,26 0,-1 0,1 0,-1 0,1 0,0 26,-1-26,26 25,-25-25,-1 51,26-26,-25 1,0-1,25 1,0-1,-26 26,26-26,0 26,0-26,0 26,0 0,0-26,51 26,-51-25,25-1,26 26,-25-51,-1 25,0 1,26-26,-25 0,-1 25,26-25,-26 0,26 0,-26 0,26 0,-25 0,-1-51,26 51,-26-25,1 25,-1-26,0-24,-25 24,26 1,-26-1,0 1,0 0,0-26,0 25,0-24,0 24,-51-25,51 26,-25 0,25-1,-51 1,51-1,-26 1,1 0,-26-1,26 26,-1 0,1 0,-26 0,26 0,-1 0,1 0,25 26,-25-26,-1 0,26 50</inkml:trace>
          <inkml:trace contextRef="#ctx0" brushRef="#br0" timeOffset="2537.0274">8891-102,'0'0,"-25"0,-1 0,-24 0,24 0,1 0,-1 0,1 25,0-25,-1 0,1 0,-1 0,26 26,-25-1,0-25,-1 26,1-26,-1 25,1-25,0 25,-1 1,1-26,-1 51,1-51,0 25,-1 0,26 1,-25-26,25 25,-26 1,1-1,25 0,0 1,-25-1,25 1,-26-1,26 0,-25 1,25-1,0 1,0-1,-26 0,26 1,0 25,0-26,0 0,0 26,0 0,0-26,0 26,0-25,0-1,0 0,0 1,0-1,0 1,26-1,-26 0,0 1,0-1,25-25,-25 26,0-1,26 0,-26 1,25-1,0 1,-25-1,26-25,-1 25,1 1,-1-1,0 1,1-26,-1 25,1 0,-1-25,0 26,1-26,-1 0,1 25,-1-25,0 26,1-26,-1 0,1 25,-1-25,0 0,26 0,-25 0,-1 0,0 0,1 0,-1 0,1 0,-1 0,0 0,1-25,-1 25,1 0,24-26,1 26,-25-25,-1 25,0 0,1-26,-1 26,26-25,-26 0,1 25,-1-26,26-25,-26 26,1 0,-1-1,1 1,-1-1,0 1,1-26,-26 26,25-1,1 1,-26-26,25 26,-25-1,25-24,-25 24,0 1,0-1,0 1,0 0,0-1,0 1,0-1,0 1,0 0,0-1,0 1,0-1,0 1,-25 25,25-25,0-1,-25 1,-1-1,26 1,-25 0,-1-1,26 1,-25-1,0 1,25 0,-26 25,26-26,-25 1,25-1,-26 26,26-25,-25 25,25-25,-25 25,25-26,-26 26,26-25,-25 25,-1-26,1 1,0 25,25-25,-26 25,26-26,-25 26,-1 0,1 0,0-25,-1 25,1 0,-1-26,1 26,0 0,-1 0,1 0,-1-25,1 25,0 0,-1 0,1 0,-1 0,1 0,0 0,-1 0,26 25,-25-25,-1 0,26 26,-25-26,50 0,-25-26,26 26,-1-25,-25 0,26 25,-26-26,0 1,25-1,0 1,-25 0,26-1,-1 1,-25-1,26 1,-1 0,0-26,1 25,-1 1,1 0,-1-1,0 1,1-1,-26 1,25 0,1 25,-1-26,0 26,1-25,-1 25,1-26,-1 26,0-25,1 25,-1 0,1-25,-1 25,0 0,26 0,-25-26,-1 26,0 0,1 0,-1 0,26-25,0 25,-26 0,1 0,-1 0,0 0,1 0,-1 51,1-51,-1 0,-25 25,25-25,1 0,-26 25,25 1,1-1,-1 1,0-1,1 0,-1 1,-25-1,0 1,0-1,0 0,0 1,0-1,0 1,0-1,0 0,0 1,-25-1,-1 1,26-1,-50 0,50 1,-26-1,1 1,-1-1,26 0,-25-25,0 26,-1-1,1 1,-1-26,26 25,-25-25,0 25,-1-25,26 26,-25-26,-1 0,26 25,0-50</inkml:trace>
          <inkml:trace contextRef="#ctx0" brushRef="#br0" timeOffset="2980.6962">9729-204,'0'-25,"0"0,0 50,0 0,-25 26,25-25,-25-1,25 0,0 1,-26-26,26 25,0 1,0-1,-25 0,25 1,0-1,0 1,0-1,0 0,0 1,0-1,0 1,25-26,1 0,24 25,-24-25,-1 0,1 0,-1 0,0 0,1 0,-1 0,1 0,-1 0,0 0,1 0,-1-25,1 25,-26-26</inkml:trace>
          <inkml:trace contextRef="#ctx0" brushRef="#br0" timeOffset="3730.8913">10669-915,'0'-25,"0"-1,0 1,0 0,0 75,0-24,0 25,0-1,0-24,0 25,0 25,0-25,0-1,0 1,0-25,0 24,-25 1,25-25,0-1,0 0,0 1,-26-1,26 1,0-1,0-76,0 26,0-1,26 1,-26 0,25-1,-25 1,51-1,-26 1,1 25,-1 0,1 0,-1 0,0 0,1 0,-1 51,1-51,-26 25,25 1,-25-1,0 26,0-26,0 1,0-1,0 0,-25 1,25-1,-26-25,26 26,-76-26,51 25,-1-25,1 0,-26 0,0 0,26 0,-1 0,1 0,25-25</inkml:trace>
        </inkml:traceGroup>
      </inkml:traceGroup>
    </inkml:traceGroup>
    <inkml:traceGroup>
      <inkml:annotationXML>
        <emma:emma xmlns:emma="http://www.w3.org/2003/04/emma" version="1.0">
          <emma:interpretation id="{635EF774-9B7B-4B26-8249-5A25841533BB}" emma:medium="tactile" emma:mode="ink">
            <msink:context xmlns:msink="http://schemas.microsoft.com/ink/2010/main" type="paragraph" rotatedBoundingBox="12786,7531 11392,9411 10247,8562 11641,66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561642B-BB8E-4889-B341-E8E7002CB1BD}" emma:medium="tactile" emma:mode="ink">
              <msink:context xmlns:msink="http://schemas.microsoft.com/ink/2010/main" type="line" rotatedBoundingBox="12786,7531 11392,9411 10247,8562 11641,6682"/>
            </emma:interpretation>
          </emma:emma>
        </inkml:annotationXML>
        <inkml:traceGroup>
          <inkml:annotationXML>
            <emma:emma xmlns:emma="http://www.w3.org/2003/04/emma" version="1.0">
              <emma:interpretation id="{8276D948-3540-4CFE-8E75-D01C66F8D49F}" emma:medium="tactile" emma:mode="ink">
                <msink:context xmlns:msink="http://schemas.microsoft.com/ink/2010/main" type="inkWord" rotatedBoundingBox="12786,7531 11392,9411 10247,8562 11641,6682"/>
              </emma:interpretation>
              <emma:one-of disjunction-type="recognition" id="oneOf1">
                <emma:interpretation id="interp5" emma:lang="en-US" emma:confidence="0.5">
                  <emma:literal>,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.5">
                  <emma:literal>B e</emma:literal>
                </emma:interpretation>
                <emma:interpretation id="interp9" emma:lang="en-US" emma:confidence="0">
                  <emma:literal>*</emma:literal>
                </emma:interpretation>
              </emma:one-of>
            </emma:emma>
          </inkml:annotationXML>
          <inkml:trace contextRef="#ctx0" brushRef="#br1" timeOffset="31865.551">8205 2387,'-25'0,"25"-25,0 76,0-26,-51-25,51 25,0 1,-25-26,25 25,-26 1,26-1,0 0,0 1,-25-26,0 25,25 1,-26-1,26 0,-25 1,25-1,-26 1,26-1,-25-25,25 25,-25 1,25-1,-26 1,26-1,-25 0,-1 1,26-1,-25 1,25-1,-25-25,25 25,-26 1,26-1,0 1,-25-1,25 0,-26-25,26 26,0-1,-25-25,25 26,0-1,-25-25,25 25,-26 1,26-1,-25 1,-1-1,26 0,-25-25,25 26,0-1,-25-25,25 26,0-1,-26-25,26 25,-25-25,25 26,0-1,0-50</inkml:trace>
          <inkml:trace contextRef="#ctx0" brushRef="#br1" timeOffset="41120.1503">8713 3505,'26'0,"-26"-26,0 1,0 0,0-1,-26 1,1-1,0 26,25-25,-26 25,1 0,-1 0,1 0,0 0,-1 0,26 25,-25-25,-1 0,26 26,-25-26,25 25,-25-25,25 26,-26-26,26 25,0 0,0 1,0-1,0 1,0-1,26-25,-26 25,25-25,0 0,1 0,-1 0,1 0,-1 0,0 0,1-25,-1 25,1 0,-1-25,0-1,-25 1,26 25,-26-26,25 26,-25-25,0 0,0-1,0 1,0 76,-25-51,25 25,0 0,0 1,0-1,0 1,0-1,0 0,25 1,-25-1,0 1,0-1,26-25,-26 25,25-25,-25 26,25-26,1 25,-1-25</inkml:trace>
          <inkml:trace contextRef="#ctx0" brushRef="#br1" timeOffset="13459.9187">8993 1981,'0'-26,"0"1,0 0,0-1,-26 1,-24-1,24 26,1-25,-1 25,1 0,0 0,-1 0,1 0,-1 0,1 0,0 0,-1 0,1 25,-1-25,26 26,-25-26,0 25,-1 1,26-1,0 0,-25 1,25-1,0 1,0-1,0 0,51-25,-26 26,26-26,-26 0,1 0,-1 0,0 0,1 0,-26-51,25 51,1 0,-1-25,-25-1,25 26,-25-25,0-1,0 1,0 76,0-26,0 1,0-1,0 0,0 1,-25-1,25 1,0-1,0 0,0 1,0-1,0 1,-25-1,25 0,0 1,0-1,0 1,0-1,0 0,0 1,50-26,-24 0,-1 0,1 0,-1 0,0 0,1 0,-1-26,1 26,-1-25,0 25,1-25,-1 25,-25-26</inkml:trace>
          <inkml:trace contextRef="#ctx0" brushRef="#br1" timeOffset="13971.5926">9348 2286,'0'0,"0"-26,51 26,-25 0,-1 0,-25 26,0 24,0 1,0-25,0-1,-25 0,25 1,-26-1,1 1,25-1,-26-25,1 25,0-25,25 26,-26-26,1 0,25 25,-26-25,26 26,51-26,-25 0,-1 0,0 0,1 0,-1 0,1 0,-1 0,0-26,1 26,-1 0,1 0,-1 0,0 0,1 0,-1 0,-25-25,26-1</inkml:trace>
        </inkml:traceGroup>
      </inkml:traceGroup>
    </inkml:traceGroup>
    <inkml:traceGroup>
      <inkml:annotationXML>
        <emma:emma xmlns:emma="http://www.w3.org/2003/04/emma" version="1.0">
          <emma:interpretation id="{9B09F2CC-BA84-4F11-8297-20A1512FB546}" emma:medium="tactile" emma:mode="ink">
            <msink:context xmlns:msink="http://schemas.microsoft.com/ink/2010/main" type="paragraph" rotatedBoundingBox="10870,9228 13179,9439 13109,10207 10800,99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0DA66D-E6FA-4486-B2E6-8772028D1CEC}" emma:medium="tactile" emma:mode="ink">
              <msink:context xmlns:msink="http://schemas.microsoft.com/ink/2010/main" type="line" rotatedBoundingBox="10870,9228 13179,9439 13109,10207 10800,9997"/>
            </emma:interpretation>
          </emma:emma>
        </inkml:annotationXML>
        <inkml:traceGroup>
          <inkml:annotationXML>
            <emma:emma xmlns:emma="http://www.w3.org/2003/04/emma" version="1.0">
              <emma:interpretation id="{F3D97F65-B9DA-4B0B-B770-764D6D702D09}" emma:medium="tactile" emma:mode="ink">
                <msink:context xmlns:msink="http://schemas.microsoft.com/ink/2010/main" type="inkWord" rotatedBoundingBox="10870,9228 13179,9439 13109,10207 10800,9997"/>
              </emma:interpretation>
              <emma:one-of disjunction-type="recognition" id="oneOf2">
                <emma:interpretation id="interp10" emma:lang="en-US" emma:confidence="0.5">
                  <emma:literal>Dab</emma:literal>
                </emma:interpretation>
                <emma:interpretation id="interp11" emma:lang="en-US" emma:confidence="0">
                  <emma:literal>naib</emma:literal>
                </emma:interpretation>
                <emma:interpretation id="interp12" emma:lang="en-US" emma:confidence="0">
                  <emma:literal>Dabs</emma:literal>
                </emma:interpretation>
                <emma:interpretation id="interp13" emma:lang="en-US" emma:confidence="0">
                  <emma:literal>Daub</emma:literal>
                </emma:interpretation>
                <emma:interpretation id="interp14" emma:lang="en-US" emma:confidence="0">
                  <emma:literal>Naib</emma:literal>
                </emma:interpretation>
              </emma:one-of>
            </emma:emma>
          </inkml:annotationXML>
          <inkml:trace contextRef="#ctx0" brushRef="#br1" timeOffset="45084.4016">8256 4775,'-25'0,"25"-26,-26 26,1-25,0 25,-1 0,1 0,-1 0,26 25,0 1,-25-26,25 51,0-26,0 0,0 1,0-1,0 1,51-26,-51 25,51-25,-26 0,26 25,-26-25,26 0,0 0,0 0,-26 0</inkml:trace>
          <inkml:trace contextRef="#ctx0" brushRef="#br1" timeOffset="45459.834">9552 4749,'0'-50,"0"100,0-126,0 51,0-1,-26 1,26 0,-25 25,-77 0,77 0,-1 50,-24-50,24 26,1-26,-26 25,26-25,-1 51,26-26,-25 1,-1-26,26 51,-25-51,25 25,51-25,-26 0,26 0,-26 0,1-25,-1 25,1-26,-1 1,0 25,-25-26,26 26,-26 26,0-1,25-25,-25 51,0-26,26 26,-1-51,0 26,1-26,-1 0</inkml:trace>
          <inkml:trace contextRef="#ctx0" brushRef="#br1" timeOffset="45624.6573">9679 4775,'25'0,"-25"25,0 26,0-26,0 1,0-1,0 1,0-1,0 0,0 1</inkml:trace>
          <inkml:trace contextRef="#ctx0" brushRef="#br1" timeOffset="45973.6919">10009 4470,'0'0,"0"25,0 26,0-25,0-1,0 0,0 26,0-25,0-1,0 0,0 1,0-1,0 1,0 24,0-24,0-52,0 1,51 0,-26-1,26 26,-26 0,1 0,-26 26,0-1,0 26,0-26,-51 1,0-1,51 0,-51-25,0 26,26-26</inkml:trace>
          <inkml:trace contextRef="#ctx0" brushRef="#br1" timeOffset="44863.9909">7901 4495,'0'-25,"25"0,26 25,-51-26,25 26,1-25,24-1,-24 26,-1-25,26 25,-26-25,26 25,-25-26,24 26,1 0,0 0,0-25,-26 25,26 0,0 0,0 0,25 51,-25-51,-26 25,26-25,-26 25,1-25,-1 26,26-1,-26 1,1-1,-1-25,-25 25,25-25,-25 26,0-1,0 1,-50-26,50 25,-51-25,51 25,-51-25,26 26,-1-1,-25-25,1 51,-1-51,25 25,-24 1,24-26,-25 25,26 1,0-26,-26 25,25-25,1 25,0-25,-1 0,1 0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6:05.111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BE2CF82-C63F-4C5D-B9B2-74813935E30F}" emma:medium="tactile" emma:mode="ink">
          <msink:context xmlns:msink="http://schemas.microsoft.com/ink/2010/main" type="writingRegion" rotatedBoundingBox="11557,3073 12065,3073 12065,3733 11557,3733"/>
        </emma:interpretation>
      </emma:emma>
    </inkml:annotationXML>
    <inkml:traceGroup>
      <inkml:annotationXML>
        <emma:emma xmlns:emma="http://www.w3.org/2003/04/emma" version="1.0">
          <emma:interpretation id="{6088D06A-968C-4366-B464-A99E4C51836E}" emma:medium="tactile" emma:mode="ink">
            <msink:context xmlns:msink="http://schemas.microsoft.com/ink/2010/main" type="paragraph" rotatedBoundingBox="11557,3073 12065,3073 12065,3733 11557,3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080A5E-9C9A-46A8-BE97-CFEB76E08185}" emma:medium="tactile" emma:mode="ink">
              <msink:context xmlns:msink="http://schemas.microsoft.com/ink/2010/main" type="line" rotatedBoundingBox="11557,3073 12065,3073 12065,3733 11557,3733"/>
            </emma:interpretation>
          </emma:emma>
        </inkml:annotationXML>
        <inkml:traceGroup>
          <inkml:annotationXML>
            <emma:emma xmlns:emma="http://www.w3.org/2003/04/emma" version="1.0">
              <emma:interpretation id="{BE235D98-C95A-4644-A4F4-67F0B3CDC1CC}" emma:medium="tactile" emma:mode="ink">
                <msink:context xmlns:msink="http://schemas.microsoft.com/ink/2010/main" type="inkWord" rotatedBoundingBox="11557,3073 12065,3073 12065,3733 11557,3733"/>
              </emma:interpretation>
              <emma:one-of disjunction-type="recognition" id="oneOf0">
                <emma:interpretation id="interp0" emma:lang="en-US" emma:confidence="0.5">
                  <emma:literal>&gt;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203 15,'0'-25,"0"50,0 1,25-1,1 26,-26-26,51-25,-51 26,25-1,0-25,1 25,-1 1,1-26,-1 25,0-25,1 0,-26-25,-26 25,1 0,0 51,-1-51,26 25,-25-25,-1 25,1 1,0-1,-1 1,1-1,-51 26,50-26,1-25,-1 26,1-1,0 0,-1-25,26 26,-25-1</inkml:trace>
        </inkml:traceGroup>
      </inkml:traceGroup>
    </inkml:traceGroup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6:10.648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FF119F0-FA8A-4FC1-816D-7B012165CF00}" emma:medium="tactile" emma:mode="ink">
          <msink:context xmlns:msink="http://schemas.microsoft.com/ink/2010/main" type="inkDrawing" rotatedBoundingBox="6222,5018 8585,8407 8096,8747 5734,5359" semanticType="callout" shapeName="Other">
            <msink:sourceLink direction="with" ref="{2BAAB220-1F07-445B-A910-6FCEE5692CEF}"/>
            <msink:sourceLink direction="with" ref="{7DB78F46-F084-4C3C-AAFF-48104C3C28DC}"/>
          </msink:context>
        </emma:interpretation>
      </emma:emma>
    </inkml:annotationXML>
    <inkml:trace contextRef="#ctx0" brushRef="#br0">0 0,'0'0,"0"25,0 1,25-1,-25 1,0-1,0 0,26 1,-26-1,25 26,-25-26,26 1,-26 25,25-26,-25 26,25-26,-25 26,26-26,-26 26,0 0,25-26,-25 26,26 0,-26 0,25-26,-25 26,0 0,25-26,-25 26,0-26,26 26,-26-25,25 24,-25-24,26-1,-26 26,25-26,-25 26,25-25,1 24,-26-24,25 25,1-26,-26 26,25-26,0 26,1-26,-1 1,-25 25,26-26,-1 0,0 1,-25 25,26-26,-1 0,1 1,-1 25,0-26,1 0,-1 1,1 25,-1-26,0 0,1 1,-1-1,-25 1,26-1,-1 26,-25-26,25 1,1-1,-26 0,25 1,1-1,-1 26,0-26,1 1,-1-1,1 1,-1-1,0 0,1 1,25-1,-26 1,0-1,1-25,-1 25,1 1,-1-1,26 1,-26-26,1 25,-1 0,26 1,-26-26,1 25,-1 1,26-26,-26 25,1 0,-1 1,26-26,-26 25,1 1,24-26,-24 25,-1 0,1 1,24-26,-24 25,-1 1,1-26,-1 25,0-25,1 25,-1-25,1 26,-1-26,-76 0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26:00.139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4A597FA-9561-4C72-9D4A-4D64DA9C1461}" emma:medium="tactile" emma:mode="ink">
          <msink:context xmlns:msink="http://schemas.microsoft.com/ink/2010/main" type="writingRegion" rotatedBoundingBox="2445,10183 6921,10616 6490,15071 2014,14638"/>
        </emma:interpretation>
      </emma:emma>
    </inkml:annotationXML>
    <inkml:traceGroup>
      <inkml:annotationXML>
        <emma:emma xmlns:emma="http://www.w3.org/2003/04/emma" version="1.0">
          <emma:interpretation id="{670A1693-4828-43F6-A327-CF3F7B3C02EE}" emma:medium="tactile" emma:mode="ink">
            <msink:context xmlns:msink="http://schemas.microsoft.com/ink/2010/main" type="paragraph" rotatedBoundingBox="2444,10186 3912,10314 3869,10809 2401,10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C774CC-D323-454C-817A-160C673F507A}" emma:medium="tactile" emma:mode="ink">
              <msink:context xmlns:msink="http://schemas.microsoft.com/ink/2010/main" type="line" rotatedBoundingBox="2444,10186 3912,10314 3869,10809 2401,10680"/>
            </emma:interpretation>
          </emma:emma>
        </inkml:annotationXML>
        <inkml:traceGroup>
          <inkml:annotationXML>
            <emma:emma xmlns:emma="http://www.w3.org/2003/04/emma" version="1.0">
              <emma:interpretation id="{ADB6FEF5-1E5F-43A1-BA76-B9B332EA640D}" emma:medium="tactile" emma:mode="ink">
                <msink:context xmlns:msink="http://schemas.microsoft.com/ink/2010/main" type="inkWord" rotatedBoundingBox="2444,10186 3912,10314 3869,10809 2401,10680"/>
              </emma:interpretation>
              <emma:one-of disjunction-type="recognition" id="oneOf0">
                <emma:interpretation id="interp0" emma:lang="en-US" emma:confidence="0.5">
                  <emma:literal>KO</emma:literal>
                </emma:interpretation>
                <emma:interpretation id="interp1" emma:lang="en-US" emma:confidence="0">
                  <emma:literal>DO</emma:literal>
                </emma:interpretation>
                <emma:interpretation id="interp2" emma:lang="en-US" emma:confidence="0">
                  <emma:literal>XLO</emma:literal>
                </emma:interpretation>
                <emma:interpretation id="interp3" emma:lang="en-US" emma:confidence="0">
                  <emma:literal>Do</emma:literal>
                </emma:interpretation>
                <emma:interpretation id="interp4" emma:lang="en-US" emma:confidence="0">
                  <emma:literal>DLO</emma:literal>
                </emma:interpretation>
              </emma:one-of>
            </emma:emma>
          </inkml:annotationXML>
          <inkml:trace contextRef="#ctx0" brushRef="#br0">-1143 5080,'26'0,"-1"-25,26 25,-26 0,1 0,-1-26,0 26,1 0,-1 0,1 0,-1 51,0-51,1 25,-1 1,1-1,-26 1,25-1,-25 0,0 1,0-1,0 1,0-1,0 0,-25 1,25-1,-51 1,25-1,-24 0,24-25,1 0,-1 0,1 0,25 26,-25-26,-1 0,1 0</inkml:trace>
          <inkml:trace contextRef="#ctx0" brushRef="#br0" timeOffset="287.8329">-660 5156,'0'0,"0"-25,0-1,0 77,0-25,0 24,0-24,0-1,0 1,0-1,0 0,0 1,0-1,25 1,-25-1,26-25,-26 25,25-25,0 26,1-26,-1 25,1-25,-1 0</inkml:trace>
          <inkml:trace contextRef="#ctx0" brushRef="#br0" timeOffset="720.4712">51 5207,'-25'0,"25"25,0 1,0 25,25-26,-25 0,0 1,0-1,25 1,-25-1,0 0,26 1,-1-1,1-25,-1 0,0 0,1-25,-1 25,-25-51,26 51,-26-25,25 25,-25-26,0 1,0-1,0 1,0 0,0-1,-25 26,25-25,-51-1,51 1,-26 25,26-25,-50 25,24 0,1 0,-1 0,1 0,25 25,-25-25</inkml:trace>
        </inkml:traceGroup>
      </inkml:traceGroup>
    </inkml:traceGroup>
    <inkml:traceGroup>
      <inkml:annotationXML>
        <emma:emma xmlns:emma="http://www.w3.org/2003/04/emma" version="1.0">
          <emma:interpretation id="{B24E8ED7-2C84-43BB-AF32-2EC4EC8F0C98}" emma:medium="tactile" emma:mode="ink">
            <msink:context xmlns:msink="http://schemas.microsoft.com/ink/2010/main" type="paragraph" rotatedBoundingBox="2711,11348 4145,11448 4091,12224 2657,121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EE7DAC-9CC5-436E-9B1E-D88A56D69875}" emma:medium="tactile" emma:mode="ink">
              <msink:context xmlns:msink="http://schemas.microsoft.com/ink/2010/main" type="inkBullet" rotatedBoundingBox="2711,11348 3245,11385 3191,12161 2657,12124"/>
            </emma:interpretation>
            <emma:one-of disjunction-type="recognition" id="oneOf1">
              <emma:interpretation id="interp5" emma:lang="en-US" emma:confidence="0">
                <emma:literal>y</emma:literal>
              </emma:interpretation>
              <emma:interpretation id="interp6" emma:lang="en-US" emma:confidence="0">
                <emma:literal>Y</emma:literal>
              </emma:interpretation>
              <emma:interpretation id="interp7" emma:lang="en-US" emma:confidence="0">
                <emma:literal>s</emma:literal>
              </emma:interpretation>
              <emma:interpretation id="interp8" emma:lang="en-US" emma:confidence="0">
                <emma:literal>3</emma:literal>
              </emma:interpretation>
              <emma:interpretation id="interp9" emma:lang="en-US" emma:confidence="0">
                <emma:literal>S</emma:literal>
              </emma:interpretation>
            </emma:one-of>
          </emma:emma>
        </inkml:annotationXML>
        <inkml:trace contextRef="#ctx0" brushRef="#br0" timeOffset="1553.107">-889 6452,'26'0,"-1"0,0 0,-25 25,26-25,-1 25,1 1,-1-26,0 0,1 0,-1 0,1-51,-1 51,0-25,1 25,-26-51,25 25,1 1,-26 0,25-1,-25 1,0-1,25 26,-25-25,0 0,0 50,0 26,0-26,0 1,0-1,0 0,0 26,0-25,0-1,26 26,-26-26,0 1,25 24,-25-24,0-1,0 1,0-1,0 0,0 1,0-1,0 1,0-1,-25 0,-1 1,-24-26,50 25,-26-25,1 0,-1 0,1 0,0 26,-1-26,1 0,-1 0,1-51,25 25,0 1</inkml:trace>
      </inkml:traceGroup>
      <inkml:traceGroup>
        <inkml:annotationXML>
          <emma:emma xmlns:emma="http://www.w3.org/2003/04/emma" version="1.0">
            <emma:interpretation id="{E72896D4-2F69-43FE-9346-43BF57710CF5}" emma:medium="tactile" emma:mode="ink">
              <msink:context xmlns:msink="http://schemas.microsoft.com/ink/2010/main" type="line" rotatedBoundingBox="3784,11631 4131,11655 4105,12025 3758,12001"/>
            </emma:interpretation>
          </emma:emma>
        </inkml:annotationXML>
        <inkml:traceGroup>
          <inkml:annotationXML>
            <emma:emma xmlns:emma="http://www.w3.org/2003/04/emma" version="1.0">
              <emma:interpretation id="{44A7A072-B6C8-4C31-8482-21B6D42AA7D7}" emma:medium="tactile" emma:mode="ink">
                <msink:context xmlns:msink="http://schemas.microsoft.com/ink/2010/main" type="inkWord" rotatedBoundingBox="3784,11631 4131,11655 4105,12025 3758,12001"/>
              </emma:interpretation>
              <emma:one-of disjunction-type="recognition" id="oneOf2">
                <emma:interpretation id="interp10" emma:lang="en-US" emma:confidence="0.5">
                  <emma:literal>o</emma:literal>
                </emma:interpretation>
                <emma:interpretation id="interp11" emma:lang="en-US" emma:confidence="0">
                  <emma:literal>0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%</emma:literal>
                </emma:interpretation>
              </emma:one-of>
            </emma:emma>
          </inkml:annotationXML>
          <inkml:trace contextRef="#ctx0" brushRef="#br0" timeOffset="1979.9369">254 6477,'-25'0,"25"-25,-26 25,26 50,0-24,0-1,0 1,0-1,0 0,0 1,0-1,0 1,0-1,0 0,26 1,-26-1,51-25,-26 0,26 26,-26-26,1 0,-1 0,0 0,-25-51,26 51,-26-26,25 26,-25-25,26 0,-26-1,0 1,0-1,0 1,0 0,0-1,0 1,-51 25,51-26,-26 1,1 25,0 0,-1 0,1 0</inkml:trace>
        </inkml:traceGroup>
      </inkml:traceGroup>
    </inkml:traceGroup>
    <inkml:traceGroup>
      <inkml:annotationXML>
        <emma:emma xmlns:emma="http://www.w3.org/2003/04/emma" version="1.0">
          <emma:interpretation id="{FF1F3975-49B9-4264-AB54-65B022F1E9CE}" emma:medium="tactile" emma:mode="ink">
            <msink:context xmlns:msink="http://schemas.microsoft.com/ink/2010/main" type="paragraph" rotatedBoundingBox="2579,13849 6571,14235 6490,15071 2498,146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A5B04B-F9BB-4122-9544-0FCAC4E8EC3A}" emma:medium="tactile" emma:mode="ink">
              <msink:context xmlns:msink="http://schemas.microsoft.com/ink/2010/main" type="inkBullet" rotatedBoundingBox="2579,13849 3341,13922 3275,14613 2512,14539"/>
            </emma:interpretation>
            <emma:one-of disjunction-type="recognition" id="oneOf3">
              <emma:interpretation id="interp15" emma:lang="en-US" emma:confidence="0">
                <emma:literal>X</emma:literal>
              </emma:interpretation>
              <emma:interpretation id="interp16" emma:lang="en-US" emma:confidence="0">
                <emma:literal>/</emma:literal>
              </emma:interpretation>
              <emma:interpretation id="interp17" emma:lang="en-US" emma:confidence="0">
                <emma:literal>K</emma:literal>
              </emma:interpretation>
              <emma:interpretation id="interp18" emma:lang="en-US" emma:confidence="0">
                <emma:literal>"</emma:literal>
              </emma:interpretation>
              <emma:interpretation id="interp19" emma:lang="en-US" emma:confidence="0">
                <emma:literal>x</emma:literal>
              </emma:interpretation>
            </emma:one-of>
          </emma:emma>
        </inkml:annotationXML>
        <inkml:trace contextRef="#ctx0" brushRef="#br0" timeOffset="20003.969">-1016 8890,'0'-25,"26"25,-1 0,0-26,1 26,-1-25,1 25,-1 0,0 0,1 0,-1 51,1-51,-26 25,25 0,-25 1,0-1,25 1,-25-1,0 0,0 1,0-1,0 1,0-1,-50 0,50 1,-26-26,26 25,-51 1,51-1,-25-25,0 25,-1-25,1 26,-1-26,1 25,0-25,-1 0,1 0,-1 0</inkml:trace>
        <inkml:trace contextRef="#ctx0" brushRef="#br0" timeOffset="20313.0521">-279 8738,'0'0,"-26"0,1 0,-51 25,50-25,1 25,0 1,25-1,-26 1,26-1,0 0,0 1,0-1,-25 1,25 24,0-24,0-1,0 1,0 24,0-24,0-1,0 1,0 24,51-24,-51-1,25-25,-25 26,25-1,1 0,-1-25,1 0,-1 0,0 0</inkml:trace>
      </inkml:traceGroup>
      <inkml:traceGroup>
        <inkml:annotationXML>
          <emma:emma xmlns:emma="http://www.w3.org/2003/04/emma" version="1.0">
            <emma:interpretation id="{B565BB84-5788-4DD6-9D2E-F30850045A8C}" emma:medium="tactile" emma:mode="ink">
              <msink:context xmlns:msink="http://schemas.microsoft.com/ink/2010/main" type="line" rotatedBoundingBox="3716,13999 6567,14275 6490,15071 3639,14796"/>
            </emma:interpretation>
          </emma:emma>
        </inkml:annotationXML>
        <inkml:traceGroup>
          <inkml:annotationXML>
            <emma:emma xmlns:emma="http://www.w3.org/2003/04/emma" version="1.0">
              <emma:interpretation id="{E3874161-113F-43B1-BF8D-0193508458B1}" emma:medium="tactile" emma:mode="ink">
                <msink:context xmlns:msink="http://schemas.microsoft.com/ink/2010/main" type="inkWord" rotatedBoundingBox="3698,14187 4141,14230 4095,14706 3652,14663"/>
              </emma:interpretation>
              <emma:one-of disjunction-type="recognition" id="oneOf4">
                <emma:interpretation id="interp20" emma:lang="en-US" emma:confidence="0.5">
                  <emma:literal>O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0</emma:literal>
                </emma:interpretation>
                <emma:interpretation id="interp23" emma:lang="en-US" emma:confidence="0">
                  <emma:literal>°</emma:literal>
                </emma:interpretation>
                <emma:interpretation id="interp2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0930.7394">229 9017,'-26'0,"1"0,0 0,25 51,-26-51,26 25,0 1,0-1,-25 0,25 1,0-1,0 1,0-1,0 0,0 1,0-1,0 1,0-1,51 0,-26 1,-25-1,25-25,1 0,-1 26,1-26,-1 0,0 0,1 0,-1 0,1-51,-1 51,0-26,1 26,-26-25,25 25,-25-51,26 26,-26-1,0 1,0 0,0-1,0 1,0-1,-51 1,25 0,26-1,-25 26,-26-25,26 25,-1 0,1-26,0 26,-1 0,1 0,-1 0,1 0</inkml:trace>
        </inkml:traceGroup>
        <inkml:traceGroup>
          <inkml:annotationXML>
            <emma:emma xmlns:emma="http://www.w3.org/2003/04/emma" version="1.0">
              <emma:interpretation id="{8FDBD4B6-0B78-4918-B622-A94AEF56F8C1}" emma:medium="tactile" emma:mode="ink">
                <msink:context xmlns:msink="http://schemas.microsoft.com/ink/2010/main" type="inkWord" rotatedBoundingBox="5161,14139 6567,14275 6490,15071 5084,14935"/>
              </emma:interpretation>
              <emma:one-of disjunction-type="recognition" id="oneOf5">
                <emma:interpretation id="interp25" emma:lang="en-US" emma:confidence="0.5">
                  <emma:literal>yo</emma:literal>
                </emma:interpretation>
                <emma:interpretation id="interp26" emma:lang="en-US" emma:confidence="0">
                  <emma:literal>Yo</emma:literal>
                </emma:interpretation>
                <emma:interpretation id="interp27" emma:lang="en-US" emma:confidence="0">
                  <emma:literal>you</emma:literal>
                </emma:interpretation>
                <emma:interpretation id="interp28" emma:lang="en-US" emma:confidence="0">
                  <emma:literal>You</emma:literal>
                </emma:interpretation>
                <emma:interpretation id="interp29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22207.73">1575 9042,'0'0,"0"-25,51 25,-51-25,0-1,25 26,1 51,-26-26,25 1,-25-1,25 1,-25-1,26 26,-26-26,25 1,-25-1,26 0,-26 1,25-1,0 1,1-1,-1-25,1 0,-1 0,0 0,1-51,-1 51,1-51,-1 51,0-50,-25 24,26 1,-1-1,-25 1,26 0,-26-1,0 1,0-1,0 1,-26 25,26 51,0 0,0-26,0 0,0 26,0-25,0 24,0-24,0 25,0-26,0 0,0 26,0-25,0-1,0 0,0 1,0-1,0 1,0-1,0 0,0 1,-51-1,26 1,-26-26,26 25,-1-25,1 0,0 0,-1 0,1 0,-1 0,1 0,0 0,-1 0,1 0,25-25</inkml:trace>
          <inkml:trace contextRef="#ctx0" brushRef="#br0" timeOffset="22999.4067">2616 9246,'0'0,"-25"25,25 0,0 1,-25-1,25 1,0-1,0 0,0 1,0-1,50 1,-50-1,26 0,-26 1,25-26,-25 25,26-25,-1 0,0 26,1-26,-1 0,1 0,-1-51,0 51,1-26,-1 1,-25 0,26 25,-26-26,0 1,0-1,0 1,0 0,-26-1,1 26,25-25,-26 25,26-26,-25 26,25-25,-25 25,-1 0,26-25,-25 25,-1 0,1 0,0 0,-1 0,1 0,-1 0,1 0,0 0</inkml:trace>
        </inkml:traceGroup>
      </inkml:traceGroup>
    </inkml:traceGroup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38:47.57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9B0C5A-AD54-457E-B1F0-D912352E5648}" emma:medium="tactile" emma:mode="ink">
          <msink:context xmlns:msink="http://schemas.microsoft.com/ink/2010/main" type="writingRegion" rotatedBoundingBox="1025,409 20055,580 19894,18490 864,18319"/>
        </emma:interpretation>
      </emma:emma>
    </inkml:annotationXML>
    <inkml:traceGroup>
      <inkml:annotationXML>
        <emma:emma xmlns:emma="http://www.w3.org/2003/04/emma" version="1.0">
          <emma:interpretation id="{59DCE492-8549-4F62-95B1-2202B32DFE66}" emma:medium="tactile" emma:mode="ink">
            <msink:context xmlns:msink="http://schemas.microsoft.com/ink/2010/main" type="paragraph" rotatedBoundingBox="1023,412 7238,460 7229,1647 1014,1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4F5819-4FCA-48F2-84C1-958B8980F4F3}" emma:medium="tactile" emma:mode="ink">
              <msink:context xmlns:msink="http://schemas.microsoft.com/ink/2010/main" type="line" rotatedBoundingBox="1023,412 7238,460 7229,1647 1014,1599"/>
            </emma:interpretation>
          </emma:emma>
        </inkml:annotationXML>
        <inkml:traceGroup>
          <inkml:annotationXML>
            <emma:emma xmlns:emma="http://www.w3.org/2003/04/emma" version="1.0">
              <emma:interpretation id="{026A5AEF-2B76-4D5E-88D7-2BDC6D7FFE7F}" emma:medium="tactile" emma:mode="ink">
                <msink:context xmlns:msink="http://schemas.microsoft.com/ink/2010/main" type="inkWord" rotatedBoundingBox="1023,412 7238,460 7229,1647 1014,1599"/>
              </emma:interpretation>
              <emma:one-of disjunction-type="recognition" id="oneOf0">
                <emma:interpretation id="interp0" emma:lang="en-US" emma:confidence="0.5">
                  <emma:literal>DFAIRLIRL:</emma:literal>
                </emma:interpretation>
                <emma:interpretation id="interp1" emma:lang="en-US" emma:confidence="0">
                  <emma:literal>DFAIRLIRC:</emma:literal>
                </emma:interpretation>
                <emma:interpretation id="interp2" emma:lang="en-US" emma:confidence="0">
                  <emma:literal>DFAIRIIRL:</emma:literal>
                </emma:interpretation>
                <emma:interpretation id="interp3" emma:lang="en-US" emma:confidence="0">
                  <emma:literal>DFAIRCIRL:</emma:literal>
                </emma:interpretation>
                <emma:interpretation id="interp4" emma:lang="en-US" emma:confidence="0">
                  <emma:literal>DFAIKLIRL:</emma:literal>
                </emma:interpretation>
              </emma:one-of>
            </emma:emma>
          </inkml:annotationXML>
          <inkml:trace contextRef="#ctx0" brushRef="#br0">1473-737,'25'26,"-25"24,26 103,-26-77,0-25,0 25,0-25,0 25,0 0,0-25,0 0,0 0,0-1,0 1,0 0,0 0,0-26,0 26,0-26</inkml:trace>
          <inkml:trace contextRef="#ctx0" brushRef="#br0" timeOffset="564.1346">2032 25,'0'0,"-26"26,1-26,-1 0,26 25,51-25,0 25,-26-25,1 26,25-26,25 25,-51 1,26-26,-26 25,26-25,-25 25,-1-25,0 26,1-26</inkml:trace>
          <inkml:trace contextRef="#ctx0" brushRef="#br0" timeOffset="218.0612">1981-356,'0'51,"0"-26,0 26,0 0,0-26,0 26,0 0,0 0,0 0,0-1,0 1,0-25,0 24,0 1,0-25</inkml:trace>
          <inkml:trace contextRef="#ctx0" brushRef="#br0" timeOffset="432.4871">2057-305,'0'0,"25"-25,1 25,-1-26,1 26,75 0,-75 0,-26 26,25-26,-25 50,0-24,0-1,0 26,0-26,-25 1,25-1,-51 1</inkml:trace>
          <inkml:trace contextRef="#ctx0" brushRef="#br0" timeOffset="830.6718">2819-280,'0'-25,"0"76,0 0,0-26,0 26,0-26,0 26,0 0,0-26,0 26,0-26,0 1,0-1,0 1,0-1,51 0,-51 1,25-1,1-25,-1 26,0-26,1 0,-1 0,1 25,-1-25,0 0,1 0</inkml:trace>
          <inkml:trace contextRef="#ctx0" brushRef="#br0" timeOffset="1063.0967">3556-661,'0'-25,"25"76,-25-26,0 51,0 1,25-27,-25 1,0 25,26 51,-26-50,0-27,0 1,25 0,-25 0,0 0,0-1,0 1,26-25,-26-1,0 0</inkml:trace>
          <inkml:trace contextRef="#ctx0" brushRef="#br0" timeOffset="1257.4285">4064-254,'0'51,"0"-1,25-24,-25 25,0-1,0 1,0 0,0 0,0 0,25-1,-25-24,0 25,0-26,0 0</inkml:trace>
          <inkml:trace contextRef="#ctx0" brushRef="#br0" timeOffset="1568.3246">4089-203,'0'0,"25"-26,26 1,0 25,-26-26,1 26,25 0,-26 0,0 51,-25 0,0-26,0 1,0-1,0 1,0-1,-25 0,25 1,-51-26,51 25,-25-25,-26 26,26-26,-1 0,1 25,25 0,0 1,51-1,-51 1,50-1,1 26,-25-26,-1 1,26-26,-26 25,1 0,-1-25,0 26,1-26,-1 0</inkml:trace>
          <inkml:trace contextRef="#ctx0" brushRef="#br0" timeOffset="1839.3553">4902-305,'0'-25,"25"75,-25 1,0 0,0 0,0-26,0 26,0 0,0 0,0-26,0 26,0-26,0 1,0-1,0 0,0 1,0-1,0 1,0-1,26-25,-1 0,0 0,1 0,-1 0,1 0,-1 0,0-25,1 25,-1-26</inkml:trace>
          <inkml:trace contextRef="#ctx0" brushRef="#br0" timeOffset="2106.3808">5181-407,'0'0,"-25"-25,25 0,0-1,0 1,0-1,0 1,0 0,76-26,-51 25,26 1</inkml:trace>
          <inkml:trace contextRef="#ctx0" brushRef="#br0" timeOffset="1975.7326">5207 25,'-26'0,"26"-25,0-1</inkml:trace>
          <inkml:trace contextRef="#ctx0" brushRef="#br0" timeOffset="-1699.9387">-661-254,'0'0,"26"0,-26-26,0 1,0 0,0-1,0 1,25 25,-25-26,0 1,0 0,0 50,-25 26,25 0,0-26,-26 26,26 0,-25-1,25 1,0 0,0 0,0 0,0-26,-26 26,26-26,0 26,0-26,0 26,0-25,0-1</inkml:trace>
          <inkml:trace contextRef="#ctx0" brushRef="#br0" timeOffset="-1371.9621">-813-254,'0'0,"25"0,-25-26,0 1,26 25,-26-25,25-1,0 26,26-25,-25 25,-1 0,26-26,-26 26,26 0,0 0,-26 51,1 0,-1-26,-25 26,0 0,0-26,0 26,0 0,0 0,-25 0,25-1,-51 27,0-52,26 26,-1-26,1 1,-1-1,-24 0,24 1,1-26,-1 25,-24 1,-1-26,25 0,1 0,0 0,-1 0,26-26</inkml:trace>
          <inkml:trace contextRef="#ctx0" brushRef="#br0" timeOffset="-1115.2088">-51-356,'0'-25,"0"76,0 25,0-25,25-1,-25 1,0 0,0 0,26-26,-26 26,0 0,0 0,0-1,0 1,0-25,0-1,0 0,0 1,-26-1,26 1,-25-26,-26 0</inkml:trace>
          <inkml:trace contextRef="#ctx0" brushRef="#br0" timeOffset="-969.8975">-102-229,'0'0,"25"0,-25-25,26-1,-1 1,1 0,-1-1,26 1,0-1,-26 1,0 0,26 25</inkml:trace>
          <inkml:trace contextRef="#ctx0" brushRef="#br0" timeOffset="-789.4543">0 101,'0'26,"50"-26,1-51,-25 51,24 0,-24-25,25 25,-26-26,0 26,26-25</inkml:trace>
          <inkml:trace contextRef="#ctx0" brushRef="#br0" timeOffset="-583.7896">736-305,'0'0,"0"51,-51-26,51 1,0 24,-25 1,25-25,-25 24,25 1,-26 0,26-26,-25 26,-1-25,26-1,-25 26,25-26,-25 1,-1-26,26 25,-25 0</inkml:trace>
          <inkml:trace contextRef="#ctx0" brushRef="#br0" timeOffset="-407.0463">838-432,'25'0,"-25"51,26-51,-26 51,0-26,25 26,-25-26,0 26,25-26,-25 26,0-25,0-1,0 26</inkml:trace>
          <inkml:trace contextRef="#ctx0" brushRef="#br0" timeOffset="-242.361">584 203,'0'0,"0"-25,0-1,0 1,25 25,-25-26,51 1,-26 0,26 25,-25-26,-1 1,26 25,-26-26,26 1,-26 25</inkml:trace>
        </inkml:traceGroup>
      </inkml:traceGroup>
    </inkml:traceGroup>
    <inkml:traceGroup>
      <inkml:annotationXML>
        <emma:emma xmlns:emma="http://www.w3.org/2003/04/emma" version="1.0">
          <emma:interpretation id="{61C441A1-EAFC-42F3-B978-D986E2568A67}" emma:medium="tactile" emma:mode="ink">
            <msink:context xmlns:msink="http://schemas.microsoft.com/ink/2010/main" type="paragraph" rotatedBoundingBox="2140,1641 18997,1961 18948,4550 2091,42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C6C8A6-BA6C-47EE-8C38-11471895A4B8}" emma:medium="tactile" emma:mode="ink">
              <msink:context xmlns:msink="http://schemas.microsoft.com/ink/2010/main" type="inkBullet" rotatedBoundingBox="2420,1929 3569,1951 3553,2768 2405,2747"/>
            </emma:interpretation>
            <emma:one-of disjunction-type="recognition" id="oneOf1">
              <emma:interpretation id="interp5" emma:lang="en-US" emma:confidence="0">
                <emma:literal>L,</emma:literal>
              </emma:interpretation>
              <emma:interpretation id="interp6" emma:lang="en-US" emma:confidence="0">
                <emma:literal>"</emma:literal>
              </emma:interpretation>
              <emma:interpretation id="interp7" emma:lang="en-US" emma:confidence="0">
                <emma:literal>L.</emma:literal>
              </emma:interpretation>
              <emma:interpretation id="interp8" emma:lang="en-US" emma:confidence="0">
                <emma:literal>L)</emma:literal>
              </emma:interpretation>
              <emma:interpretation id="interp9" emma:lang="en-US" emma:confidence="0">
                <emma:literal>"I</emma:literal>
              </emma:interpretation>
            </emma:one-of>
          </emma:emma>
        </inkml:annotationXML>
        <inkml:trace contextRef="#ctx0" brushRef="#br0" timeOffset="3981.7611">533 762,'0'25,"0"26,0-26,0 1,0-1,0 1,0-1,0 0,0 26,0-25,-25-1,25 0,0 26,0-25,-26-1,26 0,0 1,0-1,0 1,0-1,51 0,-26 1,26-26,0 0,-26 0,26 0,0 0,-26 0,26 0,0 0,0 0,0-26,-26 26,26 0,-26-25,1 25</inkml:trace>
        <inkml:trace contextRef="#ctx0" brushRef="#br0" timeOffset="4205.2562">1320 1092,'26'0,"25"0,-51 25,50-25,-24 51,25 0,-26-26,-25 1,25-1,1 1,-26 24,25-24,-25-1,0 26,0-26,0 1,-51 25,51-26</inkml:trace>
      </inkml:traceGroup>
      <inkml:traceGroup>
        <inkml:annotationXML>
          <emma:emma xmlns:emma="http://www.w3.org/2003/04/emma" version="1.0">
            <emma:interpretation id="{751A8B46-2A4B-478B-A9E9-865E49510725}" emma:medium="tactile" emma:mode="ink">
              <msink:context xmlns:msink="http://schemas.microsoft.com/ink/2010/main" type="line" rotatedBoundingBox="6150,1717 18997,1961 18962,3821 6115,3577"/>
            </emma:interpretation>
          </emma:emma>
        </inkml:annotationXML>
        <inkml:traceGroup>
          <inkml:annotationXML>
            <emma:emma xmlns:emma="http://www.w3.org/2003/04/emma" version="1.0">
              <emma:interpretation id="{97D48AED-AB28-4287-894D-C4742E70022E}" emma:medium="tactile" emma:mode="ink">
                <msink:context xmlns:msink="http://schemas.microsoft.com/ink/2010/main" type="inkWord" rotatedBoundingBox="6145,1997 9804,2067 9774,3647 6115,3577"/>
              </emma:interpretation>
              <emma:one-of disjunction-type="recognition" id="oneOf2">
                <emma:interpretation id="interp10" emma:lang="en-US" emma:confidence="0.5">
                  <emma:literal>8190,</emma:literal>
                </emma:interpretation>
                <emma:interpretation id="interp11" emma:lang="en-US" emma:confidence="0">
                  <emma:literal>8190.</emma:literal>
                </emma:interpretation>
                <emma:interpretation id="interp12" emma:lang="en-US" emma:confidence="0">
                  <emma:literal>'8190,</emma:literal>
                </emma:interpretation>
                <emma:interpretation id="interp13" emma:lang="en-US" emma:confidence="0">
                  <emma:literal>81190,</emma:literal>
                </emma:interpretation>
                <emma:interpretation id="interp14" emma:lang="en-US" emma:confidence="0">
                  <emma:literal>08190,</emma:literal>
                </emma:interpretation>
              </emma:one-of>
            </emma:emma>
          </inkml:annotationXML>
          <inkml:trace contextRef="#ctx0" brushRef="#br0" timeOffset="9320.9023">4673 1930,'26'0,"-26"-25,0-1,-26 1,1 25,-1 0,1 0,0 0,-1 0,1 0,-1 0,1 25,0-25,-1 26,-25-26,26 25,0 1,-1-1,1 0,-1 1,1-1,25 1,-25-1,25 0,0 1,0-1,0 26,0-26,0 1,0-1,50 1,-24-1,-26 0,51-25,-26 0,0 26,1-26,-1 0,1 0,-1 0,0 0,1-26,-1 26,1-25,-1 25,0-51,1 26,-26-1,0 1,25 25,-25-25,0-1,0 1,0-1,0 1,-51-26,51 26,-25-1,25 1,-25 0,25-1,-51 1,51-26,-26 26,26-1,-25 1,25-1,0 1,0 0,0-1,0 1,0-1,0-24,25 24,-25 1,51-1,-25 1,-1 0,0-1,1 26,-1-25,1 25,-1-26,0 26</inkml:trace>
          <inkml:trace contextRef="#ctx0" brushRef="#br0" timeOffset="9672.0029">4648 863,'0'-25,"-26"25,26 51,-25 0,25-26,-51 26,26-26,25 26,-26-26,1 1,0 25,25-26,-26-25,1 25,25 1,-26-26,26 25,-25-25,0 26</inkml:trace>
          <inkml:trace contextRef="#ctx0" brushRef="#br0" timeOffset="9843.6225">4622 940,'0'0,"26"0,-1 50,1-50,-26 51,25 0,0-26,1 26,-1-25,1 24,24 27,-50-52,26 0</inkml:trace>
          <inkml:trace contextRef="#ctx0" brushRef="#br0" timeOffset="10212.4059">5816 1295,'0'0,"0"-25,-51 25,26 0,25 51,0-1,-25 1,-1 0,26-26,-25 102,-1-76,26 0,0 25,-25-25,25 25,0-25,0 0,0 25,0-25,0 0,0-1,0 1,51-25,-51 24,25-24,-25-1</inkml:trace>
          <inkml:trace contextRef="#ctx0" brushRef="#br0" timeOffset="10991.9463">6832 1829,'0'0,"0"-26,0 1,0-1,0 1,0 0,0-1,-25 1,-1-1,26 1,-50 25,50-25,-77 25,77-26,-25 26,0 0,-1 0,1 0,-1 51,1-51,25 51,-25-26,-1 1,26-1,-25 0,25 1,0-1,0 1,0-1,0 0,25-25,26 0,0 0,-26 0,1-25,-1 25,26-51,-26 51,1-25,-1 25,0-51,1 26,-1-1,-25 1,26 25,-26 25,0 26,0-26,0 1,0 25,-26-26,26 26,0-26,0 26,-25-26,25 1,0-1,0 1,0-1,0 0,0 1,51-26,-26 0,0 0,1-51,-1 51,1-25,-1 25,0-51,1 51,-26-26,25 26,-25-25,26 0,-1 25,-25 50,0-24,25-26,-25 51,0-26,26 0,-26 1,25-26,-25 25,26-25,-26 26,25-26,0 0,1 0,-1 0,1 0,-1-26,0 26,-25-25,26 25,-26-26,0-24,0 24,0 1,0-1,-26 26,26-25,-50 0,24-1,-25 26,51-25,-25 25</inkml:trace>
          <inkml:trace contextRef="#ctx0" brushRef="#br0" timeOffset="11220.5535">7747 2006,'0'26,"25"-1,-25 1,25-1,-25 0,26 1,-26-1,0 1,25-1,-25 0,0 1,0-1</inkml:trace>
        </inkml:traceGroup>
        <inkml:traceGroup>
          <inkml:annotationXML>
            <emma:emma xmlns:emma="http://www.w3.org/2003/04/emma" version="1.0">
              <emma:interpretation id="{426904AE-008D-41BA-B366-92E107797C26}" emma:medium="tactile" emma:mode="ink">
                <msink:context xmlns:msink="http://schemas.microsoft.com/ink/2010/main" type="inkWord" rotatedBoundingBox="10365,2643 11772,2670 11756,3531 10348,3505"/>
              </emma:interpretation>
              <emma:one-of disjunction-type="recognition" id="oneOf3">
                <emma:interpretation id="interp15" emma:lang="en-US" emma:confidence="0.5">
                  <emma:literal>"L)</emma:literal>
                </emma:interpretation>
                <emma:interpretation id="interp16" emma:lang="en-US" emma:confidence="0">
                  <emma:literal>317</emma:literal>
                </emma:interpretation>
                <emma:interpretation id="interp17" emma:lang="en-US" emma:confidence="0">
                  <emma:literal>717</emma:literal>
                </emma:interpretation>
                <emma:interpretation id="interp18" emma:lang="en-US" emma:confidence="0">
                  <emma:literal>XL)</emma:literal>
                </emma:interpretation>
                <emma:interpretation id="interp19" emma:lang="en-US" emma:confidence="0">
                  <emma:literal>11)</emma:literal>
                </emma:interpretation>
              </emma:one-of>
            </emma:emma>
          </inkml:annotationXML>
          <inkml:trace contextRef="#ctx0" brushRef="#br0" timeOffset="11529.2525">8432 1676,'0'-25,"26"25,-26-26,25 26,1 0,-1 0,0 0,1 51,-1-51,26 51,-51 0,25-26,-25 1,0-1,0 0,0 1,0-1,0 1,-50-1,24 0,1-25,25 26,-26-26</inkml:trace>
          <inkml:trace contextRef="#ctx0" brushRef="#br0" timeOffset="11736.7475">8813 1524,'0'51,"-25"-1,25-24,0 25,-25-1,25-24,0 25,0 50,0-75,0 24,0-24,25-1,-25 1,51-1,-26 0,26-25,-26 0,1 0</inkml:trace>
          <inkml:trace contextRef="#ctx0" brushRef="#br0" timeOffset="11990.0695">9550 1498,'0'0,"51"0,-26 0,1 51,-1-51,-25 51,25 0,1 0,-1-1,1 27,-1-27,-25 27,25-27,-25 27,0-27,0 27,-50-27,50 1,-51 0</inkml:trace>
        </inkml:traceGroup>
        <inkml:traceGroup>
          <inkml:annotationXML>
            <emma:emma xmlns:emma="http://www.w3.org/2003/04/emma" version="1.0">
              <emma:interpretation id="{ACF5ADA5-7650-4F34-A0AC-665008B45B6B}" emma:medium="tactile" emma:mode="ink">
                <msink:context xmlns:msink="http://schemas.microsoft.com/ink/2010/main" type="inkWord" rotatedBoundingBox="12504,2938 12986,2948 12977,3412 12495,3403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_</emma:literal>
                </emma:interpretation>
                <emma:interpretation id="interp22" emma:lang="en-US" emma:confidence="0">
                  <emma:literal>-</emma:literal>
                </emma:interpretation>
                <emma:interpretation id="interp23" emma:lang="en-US" emma:confidence="0">
                  <emma:literal>I</emma:literal>
                </emma:interpretation>
                <emma:interpretation id="interp24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12417.863">10591 1803,'26'0,"25"0,-26 0,0 0,26-25,-25 25,24 0,-24 0,-1 0,1 0,-1 0</inkml:trace>
          <inkml:trace contextRef="#ctx0" brushRef="#br0" timeOffset="12610.3475">10566 2235,'51'0,"50"0,-50 0,-25 0,24 0,1 0,0-25,-26 25,26 0,-25-26</inkml:trace>
        </inkml:traceGroup>
        <inkml:traceGroup>
          <inkml:annotationXML>
            <emma:emma xmlns:emma="http://www.w3.org/2003/04/emma" version="1.0">
              <emma:interpretation id="{CCC29DE6-E4BA-4BC0-8D48-09F54933EE3F}" emma:medium="tactile" emma:mode="ink">
                <msink:context xmlns:msink="http://schemas.microsoft.com/ink/2010/main" type="inkWord" rotatedBoundingBox="14096,1868 17350,1930 17319,3564 14065,3502"/>
              </emma:interpretation>
              <emma:one-of disjunction-type="recognition" id="oneOf5">
                <emma:interpretation id="interp25" emma:lang="en-US" emma:confidence="0.5">
                  <emma:literal>81%,</emma:literal>
                </emma:interpretation>
                <emma:interpretation id="interp26" emma:lang="en-US" emma:confidence="0">
                  <emma:literal>8190,</emma:literal>
                </emma:interpretation>
                <emma:interpretation id="interp27" emma:lang="en-US" emma:confidence="0">
                  <emma:literal>81900,</emma:literal>
                </emma:interpretation>
                <emma:interpretation id="interp28" emma:lang="en-US" emma:confidence="0">
                  <emma:literal>881%,</emma:literal>
                </emma:interpretation>
                <emma:interpretation id="interp29" emma:lang="en-US" emma:confidence="0">
                  <emma:literal>801%,</emma:literal>
                </emma:interpretation>
              </emma:one-of>
            </emma:emma>
          </inkml:annotationXML>
          <inkml:trace contextRef="#ctx0" brushRef="#br0" timeOffset="13420.8742">12344 1854,'0'0,"0"-25,-25 25,-1-26,1 26,-1 51,1 0,0-26,25 1,-26 24,26-24,-25-1,25 26,0-26,0 1,0-1,0 51,25-76,-25 26,26-1,24-25,-24 26,-1-26,1 0,-1 0,0 0,26 0,-25-51,-1 51,-25-26,25 26,1-50,-26 24,25 1,-25-1,0 1,0 0,0-1,0 1,0-26,-51 26,51-26,-25 25,25-24,-51 24,51-25,-51 1,26-1,0-25,-1 50,26-25,-25 26,25-26,0 26,0-1,0 1,0 0,51 25,-51-26,50 1,-24 25,-1 0,26-26,-26 26,26 0,-25-25</inkml:trace>
          <inkml:trace contextRef="#ctx0" brushRef="#br0" timeOffset="13691.7184">12700 711,'0'0,"-26"0,1 51,-1-51,1 25,0 1,-1-1,1 0,-1 1,1-1,0-25,-1 26,1-1,-1-25,26 25</inkml:trace>
          <inkml:trace contextRef="#ctx0" brushRef="#br0" timeOffset="13864.9136">12598 787,'25'0,"-25"-25,26 25,-1 0,1 51,-1-26,0 0,26 52,-25-52,-1 0,0 1,1-1</inkml:trace>
          <inkml:trace contextRef="#ctx0" brushRef="#br0" timeOffset="14176.5958">13843 1371,'0'0,"-26"0,26 26,0 25,0-1,0-24,0 25,-25-1,25 1,0 0,0 0,0-26,0 26,0-26,0 26,0 0,25-26</inkml:trace>
          <inkml:trace contextRef="#ctx0" brushRef="#br0" timeOffset="14850.0139">14554 1524,'0'0,"0"-26,0 1,0 0,0-1,0 1,-51-1,51 1,-25 25,-1 0,1 0,-1 0,1 0,0 51,-1-51,-25 25,26 1,0-1,25 0,-26 1,26-1,-25 26,25-26,0 1,51-26,-26 0,26 0,-26 0,1-26,-1 26,0-25,1 25,-1-51,1 51,-1-25,0-1,-25 1,26 25,-26 51,0-26,0 26,-51-26,51 26,0-25,0 24,-25-24,25 25,0-1,0-24,0-1,0 1,0-1,0 0,0 1,50-1,-24-25,25 0,-26 0,0 0,1 0,-1 0,1-25,-1-1,0 1,-25 0,0 50,0 0,0 26,0-25,0-1,51-25,-51 25,26-25,-1 0,0 0,1 0,-1-25,-25 0,0-1,0-25,0 26,0 0,0-1,-25 26,25-25,-26-1</inkml:trace>
          <inkml:trace contextRef="#ctx0" brushRef="#br0" timeOffset="15045.7119">15392 2006,'0'26,"0"-1,0 1,0-1,0 0,0 1,0-1,0 1,0-1,0 0,0 1,-25-1,25 1,0-1,-51-25,51 25</inkml:trace>
        </inkml:traceGroup>
        <inkml:traceGroup>
          <inkml:annotationXML>
            <emma:emma xmlns:emma="http://www.w3.org/2003/04/emma" version="1.0">
              <emma:interpretation id="{295ADC32-8BD5-4310-8332-2E2F47EAAB0C}" emma:medium="tactile" emma:mode="ink">
                <msink:context xmlns:msink="http://schemas.microsoft.com/ink/2010/main" type="inkWord" rotatedBoundingBox="17808,2595 18985,2618 18965,3654 17789,3631"/>
              </emma:interpretation>
              <emma:one-of disjunction-type="recognition" id="oneOf6">
                <emma:interpretation id="interp30" emma:lang="en-US" emma:confidence="0.5">
                  <emma:literal>y)</emma:literal>
                </emma:interpretation>
                <emma:interpretation id="interp31" emma:lang="en-US" emma:confidence="0">
                  <emma:literal>y,</emma:literal>
                </emma:interpretation>
                <emma:interpretation id="interp32" emma:lang="en-US" emma:confidence="0">
                  <emma:literal>y'</emma:literal>
                </emma:interpretation>
                <emma:interpretation id="interp33" emma:lang="en-US" emma:confidence="0">
                  <emma:literal>YI</emma:literal>
                </emma:interpretation>
                <emma:interpretation id="interp34" emma:lang="en-US" emma:confidence="0">
                  <emma:literal>Y,</emma:literal>
                </emma:interpretation>
              </emma:one-of>
            </emma:emma>
          </inkml:annotationXML>
          <inkml:trace contextRef="#ctx0" brushRef="#br0" timeOffset="15533.6649">15875 1625,'0'0,"25"-25,-25 0,25 25,-25-26,26 26,-1 51,-25 0,0 0,0-26,0 26,0-26,0 1,0 50,0-51,0 1,0-1,26-25,-1 0,26 0,-26 0,1-25,-1 25,0-51,1 25,-1 1,-25 0,26-1,-26 1,25 25,-25-26,0 1,0 76,-25-26,25 26,0-26,0 1,0 25,0-26,0 0,0 26,0-25,0-1,0 0,0 1,0-1,0 1,0-1,0 0,0 1,-26-1,-25 1,26-1,0-25,-26 25,25-25,1 26,-26-1,26-25,-1 0,1 26,0-26</inkml:trace>
          <inkml:trace contextRef="#ctx0" brushRef="#br0" timeOffset="15812.0099">16916 1448,'25'0,"-25"25,26-25,-26 76,25-25,-25 0,26 25,-1-25,-25 25,0-25,0 25,0-25,0 25,-51 0,26-25,-26 0,0 0</inkml:trace>
        </inkml:traceGroup>
      </inkml:traceGroup>
      <inkml:traceGroup>
        <inkml:annotationXML>
          <emma:emma xmlns:emma="http://www.w3.org/2003/04/emma" version="1.0">
            <emma:interpretation id="{541F55F1-042D-49A1-8AFA-BACDD73F7F94}" emma:medium="tactile" emma:mode="ink">
              <msink:context xmlns:msink="http://schemas.microsoft.com/ink/2010/main" type="line" rotatedBoundingBox="2104,3308 5784,3246 5801,4239 2121,4300"/>
            </emma:interpretation>
          </emma:emma>
        </inkml:annotationXML>
        <inkml:traceGroup>
          <inkml:annotationXML>
            <emma:emma xmlns:emma="http://www.w3.org/2003/04/emma" version="1.0">
              <emma:interpretation id="{49BB2E1E-B097-42D3-A439-4C8FE95412B5}" emma:medium="tactile" emma:mode="ink">
                <msink:context xmlns:msink="http://schemas.microsoft.com/ink/2010/main" type="inkWord" rotatedBoundingBox="2105,3380 4306,3343 4322,4264 2121,4300">
                  <msink:destinationLink direction="from" ref="{F7B83623-A341-4871-A02D-8BC567D1ABA7}"/>
                </msink:context>
              </emma:interpretation>
              <emma:one-of disjunction-type="recognition" id="oneOf7">
                <emma:interpretation id="interp35" emma:lang="en-US" emma:confidence="0.5">
                  <emma:literal>XCRY</emma:literal>
                </emma:interpretation>
                <emma:interpretation id="interp36" emma:lang="en-US" emma:confidence="0">
                  <emma:literal>XRY</emma:literal>
                </emma:interpretation>
                <emma:interpretation id="interp37" emma:lang="en-US" emma:confidence="0">
                  <emma:literal>RCRY</emma:literal>
                </emma:interpretation>
                <emma:interpretation id="interp38" emma:lang="en-US" emma:confidence="0">
                  <emma:literal>KCRY</emma:literal>
                </emma:interpretation>
                <emma:interpretation id="interp39" emma:lang="en-US" emma:confidence="0">
                  <emma:literal>KLRY</emma:literal>
                </emma:interpretation>
              </emma:one-of>
            </emma:emma>
          </inkml:annotationXML>
          <inkml:trace contextRef="#ctx0" brushRef="#br0" timeOffset="17543.9156">736 2235,'0'0,"-25"0,-1 51,-24 0,50-26,-26 0,26 26,-25-25,25 24,0-24,0-1,0 51,0-50,25-1,-25 1,76-26,-50 25,-1-25,26 0</inkml:trace>
          <inkml:trace contextRef="#ctx0" brushRef="#br0" timeOffset="17782.2685">1117 2260,'0'0,"0"51,0 0,0 0,0-26,0 51,0-50,0 25,0-26,0 26,0-26,0 1,0-1,0 26,0-26,0 1,0-1</inkml:trace>
          <inkml:trace contextRef="#ctx0" brushRef="#br0" timeOffset="18127.4731">1168 2260,'0'0,"25"0,-25-25,26 25,-1 0,1 0,-1 0,0 0,26 0,-51 51,26-51,-1 25,0 26,-25-26,0 1,0-1,-50 1,24-1,-25-25,51 25,-25-25,-26 0,51 26,26-1,-1-25,-25 26,51-1,0 0,-51 1,25-26,0 25,1 1,-1-1,1-25,-26 25,25-25,-25 26,25-26</inkml:trace>
          <inkml:trace contextRef="#ctx0" brushRef="#br0" timeOffset="18581.733">1803 2438,'0'0,"-25"-25,25-1,0 1,0 0,50-1,-24 26,-1 0,1 26,-26 24,25-50,-25 51,25-25,-25-1,26 0,-26 1,25-26,1 25,-1-25,26 0,-26 0,1 0,-1 0,0-25,1 25,-1-26,1 26,-1-50,0 50,-25-26,26 26,-26-51,0 26,0 0,0-1,-26 26,26 51,0 0,0 0,0-26,0 26,0 0,0-26,26 26,-26 0,0-26,25 26,-25 0,0-26,0 26,0-26,0 26,0-26,-51 1,1-1,24-25,1 26,-1-26,1 0,-26 0,26 0,-1 0,1-26</inkml:trace>
          <inkml:trace contextRef="#ctx0" brushRef="#br0" timeOffset="17333.8759">177 2286,'0'-51,"26"51,25 0,-1 0,-24-25,-1 25,1 0,24 0,-24 0,-1 0,1 0,-26 50,25-50,0 51,-25-25,0 24,0-24,0-1,0 1,-50-1,50 0,-51 1,0-1,26 1,-1-1,-25-25,26 25,0-25,-1 0</inkml:trace>
        </inkml:traceGroup>
        <inkml:traceGroup>
          <inkml:annotationXML>
            <emma:emma xmlns:emma="http://www.w3.org/2003/04/emma" version="1.0">
              <emma:interpretation id="{B65A92DD-5631-4BB9-B832-A0596BDC43DB}" emma:medium="tactile" emma:mode="ink">
                <msink:context xmlns:msink="http://schemas.microsoft.com/ink/2010/main" type="inkWord" rotatedBoundingBox="4715,3264 5784,3246 5794,3824 4725,3842"/>
              </emma:interpretation>
              <emma:one-of disjunction-type="recognition" id="oneOf8">
                <emma:interpretation id="interp40" emma:lang="en-US" emma:confidence="0.5">
                  <emma:literal>4)</emma:literal>
                </emma:interpretation>
                <emma:interpretation id="interp41" emma:lang="en-US" emma:confidence="0">
                  <emma:literal>4</emma:literal>
                </emma:interpretation>
                <emma:interpretation id="interp42" emma:lang="en-US" emma:confidence="0">
                  <emma:literal>&lt;S&gt;</emma:literal>
                </emma:interpretation>
                <emma:interpretation id="interp43" emma:lang="en-US" emma:confidence="0">
                  <emma:literal>L]</emma:literal>
                </emma:interpretation>
                <emma:interpretation id="interp44" emma:lang="en-US" emma:confidence="0">
                  <emma:literal>L)</emma:literal>
                </emma:interpretation>
              </emma:one-of>
            </emma:emma>
          </inkml:annotationXML>
          <inkml:trace contextRef="#ctx0" brushRef="#br0" timeOffset="20284.7904">3048 2159,'0'0,"0"-26,-26 26,26-25,0 76,-25-51,25 51,0-26,-26 0,1 26,0 0,25-26,-26 1,1-1,25 1,-26-1,26 0,-25-25,25 26,-25-1,25 1,50-26,-24 0,25 0,-26 0,0 0,1 25,-1-25,1 0,-1 25,26-25,0 26,-26-26,0 0,1 0</inkml:trace>
          <inkml:trace contextRef="#ctx0" brushRef="#br0" timeOffset="20529.7546">3048 2540,'25'0,"-25"-26,51 26,50-25,-75-26,25 51,-1-25,1-1,-25 1,24 25,1-25,-25-1,24 26,-24-25,-1 25,1 0,-26-26,25 26,0-25</inkml:trace>
          <inkml:trace contextRef="#ctx0" brushRef="#br0" timeOffset="20773.3561">3606 2083,'0'0,"51"0,-25 0,24 50,-24-50,-1 26,1-1,-26 26,25-26,-25 26,0 0,25-26,-25 26,0 0,0-26,0 1,-50 25,50-26,-77-25</inkml:trace>
        </inkml:traceGroup>
      </inkml:traceGroup>
    </inkml:traceGroup>
    <inkml:traceGroup>
      <inkml:annotationXML>
        <emma:emma xmlns:emma="http://www.w3.org/2003/04/emma" version="1.0">
          <emma:interpretation id="{5EB76D7F-35A4-4856-98DB-E599EB5A09CE}" emma:medium="tactile" emma:mode="ink">
            <msink:context xmlns:msink="http://schemas.microsoft.com/ink/2010/main" type="paragraph" rotatedBoundingBox="2670,4959 19282,4717 19315,6956 2702,71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0921DC6-6400-43DA-9F3F-1D2226ADEADA}" emma:medium="tactile" emma:mode="ink">
              <msink:context xmlns:msink="http://schemas.microsoft.com/ink/2010/main" type="line" rotatedBoundingBox="2670,4959 19282,4717 19315,6956 2702,7198"/>
            </emma:interpretation>
          </emma:emma>
        </inkml:annotationXML>
        <inkml:traceGroup>
          <inkml:annotationXML>
            <emma:emma xmlns:emma="http://www.w3.org/2003/04/emma" version="1.0">
              <emma:interpretation id="{64EFD6FA-20C3-4CB3-8ED4-B5F232B3C11F}" emma:medium="tactile" emma:mode="ink">
                <msink:context xmlns:msink="http://schemas.microsoft.com/ink/2010/main" type="inkWord" rotatedBoundingBox="2677,5438 3286,5429 3302,6501 2692,6510"/>
              </emma:interpretation>
              <emma:one-of disjunction-type="recognition" id="oneOf9">
                <emma:interpretation id="interp45" emma:lang="en-US" emma:confidence="0.5">
                  <emma:literal>€</emma:literal>
                </emma:interpretation>
                <emma:interpretation id="interp46" emma:lang="en-US" emma:confidence="0">
                  <emma:literal>E</emma:literal>
                </emma:interpretation>
                <emma:interpretation id="interp47" emma:lang="en-US" emma:confidence="0">
                  <emma:literal>&amp;</emma:literal>
                </emma:interpretation>
                <emma:interpretation id="interp48" emma:lang="en-US" emma:confidence="0">
                  <emma:literal>*</emma:literal>
                </emma:interpretation>
                <emma:interpretation id="interp49" emma:lang="en-US" emma:confidence="0">
                  <emma:literal>#</emma:literal>
                </emma:interpretation>
              </emma:one-of>
            </emma:emma>
          </inkml:annotationXML>
          <inkml:trace contextRef="#ctx0" brushRef="#br0" timeOffset="29072.5243">990 4343,'0'-25,"0"-1,0 1,0 76,0 0,0-26,0 26,0-26,0 26,0 0,0-26,0 26,0 0,-25 0,25-1,-26-24,26 25,-25-1,0-24,-1 25,26-1,-25-24,25-1,-26 26,26-26,-25 1,25-1,-25 1,25-1,0-50,25 25,-25-26,25-25,1 26,-26 0,25 25,1-26,-1 1,0 25,1 0,-1 0,1 0,-1 0,-25 25,25-25,1 51,-1 0,1-51,-26 25,25 1,0-1,1 0,-1-25,1 26,-1-26,0 0,1-51,-1 51,-25-25</inkml:trace>
          <inkml:trace contextRef="#ctx0" brushRef="#br0" timeOffset="29286.0333">990 4953,'0'0,"0"-26,51 1,-26 0,-25-1,51 26,-25-25,-1-1,0 1,1 0,-1-1</inkml:trace>
          <inkml:trace contextRef="#ctx0" brushRef="#br0" timeOffset="29463.9942">889 4419,'0'-25,"0"0,50 25,-24-26,25 26,-1-25,-24 25,-1 0</inkml:trace>
        </inkml:traceGroup>
        <inkml:traceGroup>
          <inkml:annotationXML>
            <emma:emma xmlns:emma="http://www.w3.org/2003/04/emma" version="1.0">
              <emma:interpretation id="{00C5F226-D963-48A8-B380-CFC90D30F1D0}" emma:medium="tactile" emma:mode="ink">
                <msink:context xmlns:msink="http://schemas.microsoft.com/ink/2010/main" type="inkWord" rotatedBoundingBox="3641,5391 6159,5354 6176,6498 3657,6535"/>
              </emma:interpretation>
              <emma:one-of disjunction-type="recognition" id="oneOf10">
                <emma:interpretation id="interp50" emma:lang="en-US" emma:confidence="0.5">
                  <emma:literal>{90]</emma:literal>
                </emma:interpretation>
                <emma:interpretation id="interp51" emma:lang="en-US" emma:confidence="0">
                  <emma:literal>[90]</emma:literal>
                </emma:interpretation>
                <emma:interpretation id="interp52" emma:lang="en-US" emma:confidence="0">
                  <emma:literal>990]</emma:literal>
                </emma:interpretation>
                <emma:interpretation id="interp53" emma:lang="en-US" emma:confidence="0">
                  <emma:literal>[900]</emma:literal>
                </emma:interpretation>
                <emma:interpretation id="interp54" emma:lang="en-US" emma:confidence="0">
                  <emma:literal>[9%]</emma:literal>
                </emma:interpretation>
              </emma:one-of>
            </emma:emma>
          </inkml:annotationXML>
          <inkml:trace contextRef="#ctx0" brushRef="#br0" timeOffset="30055.4427">2286 4242,'0'0,"0"-26,-26 26,-25 0,26 26,0-26,-1 0,-25 25,26-25,-26 25,26-25,-1 26,1-26,0 0,-1 0,1 0,-1 0,26 25,0 1,0-1,0 26,0-26,0 26,0 0,0 0,0-1,0 1,-25 0,25-26,0 26,0 0,0-26,0 1,-25 25,25-26,0 0,-26 26,26-25,0-1,-25 0,25 1,0-1,0 1,0-1,0 0,25-25,1 26,24-26,-24 25,-1-25,26 0,-26 0,1 0,-1 0,26 0,-26 0,26 0,-25 0,-1 0,0 0,1 0,-1 0,1 0,-1 0,0-25</inkml:trace>
          <inkml:trace contextRef="#ctx0" brushRef="#br0" timeOffset="30902.2496">3022 4445,'0'0,"0"-26,0 1,-25 0,25-1,-51 26,26-25,-52 25,52 0,0 0,-1 0,1 0,-1 0,-24 0,24 51,1-51,-1 25,-50 0,51 1,-1-1,1 1,25-1,0 0,-25 1,25-1,0 1,50-26,-24 0,50 0,-51 0,1-26,25 26,-1-25,-24 25,50-51,-51 26,1 25,-1-26,1 1,-1 25,0-26,-25 52,0 25,0-26,0 0,0 52,0-27,0 1,-25-25,25 24,0 1,0-25,-25 24,25-24,0-1,0 1,0 24,0-24,0-1,0 1,25-26,26 0,-26-51,1 51,24-26,-24 26,-26-50,25 50,1-26,-1 1,-25-1,25 1,1 0,-26-1,0 52,0 24,0-24,0-1,0 1,0-1,0 26,0 0,0-26,0 0,25-25,-25 26,26-26,-1 0,0 0,1 0,-26-51,25 51,-25-25,26-26,-26 25,0 1,0-26,0 26,-51-1,51 1,0 0,-26-1,26 1,-25 25,25-26,-25 26,-1 0</inkml:trace>
          <inkml:trace contextRef="#ctx0" brushRef="#br0" timeOffset="31400.4395">3759 4318,'-26'0,"77"0,-25 0,24 0,-24 0,-1 0,26 0,-26 0,1-26,-1 26,1 0,-1-25,0 25,1 0,-26 25,0 26,0 0,0-26,0 26,25 0,-25 25,0-25,26 0,-26 0,25-1,-25 1,0 0,25 0,-25-26,0 26,0 0,0-26,0 1,-25-1,-26 0,26 1,-1-26,1 0,0 25,-1-25,-25 0,26 0,0 0,-1-25,1 25,25-51</inkml:trace>
        </inkml:traceGroup>
        <inkml:traceGroup>
          <inkml:annotationXML>
            <emma:emma xmlns:emma="http://www.w3.org/2003/04/emma" version="1.0">
              <emma:interpretation id="{B5FC5F07-0FFF-43EC-9181-95BE3D079A6A}" emma:medium="tactile" emma:mode="ink">
                <msink:context xmlns:msink="http://schemas.microsoft.com/ink/2010/main" type="inkWord" rotatedBoundingBox="6721,5640 7103,5635 7112,6245 6730,6250"/>
              </emma:interpretation>
              <emma:one-of disjunction-type="recognition" id="oneOf11">
                <emma:interpretation id="interp55" emma:lang="en-US" emma:confidence="0.5">
                  <emma:literal>:</emma:literal>
                </emma:interpretation>
                <emma:interpretation id="interp56" emma:lang="en-US" emma:confidence="0">
                  <emma:literal>=</emma:literal>
                </emma:interpretation>
                <emma:interpretation id="interp57" emma:lang="en-US" emma:confidence="0">
                  <emma:literal>-</emma:literal>
                </emma:interpretation>
                <emma:interpretation id="interp58" emma:lang="en-US" emma:confidence="0">
                  <emma:literal>"</emma:literal>
                </emma:interpretation>
                <emma:interpretation id="interp5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31813.9194">4800 5029,'0'25,"0"1,26-26,24 0,1 0,-25 0,-1 0,0 0,26-26,-25 26,-1 0,0-25,26 0</inkml:trace>
          <inkml:trace contextRef="#ctx0" brushRef="#br0" timeOffset="31601.4871">4851 4572,'0'0,"0"-26,0 1,51 0,-26 25,1 0,-1-26,0 26</inkml:trace>
        </inkml:traceGroup>
        <inkml:traceGroup>
          <inkml:annotationXML>
            <emma:emma xmlns:emma="http://www.w3.org/2003/04/emma" version="1.0">
              <emma:interpretation id="{AC466F13-E1AF-437F-A783-5DAD575AD34F}" emma:medium="tactile" emma:mode="ink">
                <msink:context xmlns:msink="http://schemas.microsoft.com/ink/2010/main" type="inkWord" rotatedBoundingBox="7731,4889 10406,4850 10439,7086 7763,7124"/>
              </emma:interpretation>
              <emma:one-of disjunction-type="recognition" id="oneOf12">
                <emma:interpretation id="interp60" emma:lang="en-US" emma:confidence="0.5">
                  <emma:literal>Kl</emma:literal>
                </emma:interpretation>
                <emma:interpretation id="interp61" emma:lang="en-US" emma:confidence="0">
                  <emma:literal>El</emma:literal>
                </emma:interpretation>
                <emma:interpretation id="interp62" emma:lang="en-US" emma:confidence="0">
                  <emma:literal>DEC 1</emma:literal>
                </emma:interpretation>
                <emma:interpretation id="interp63" emma:lang="en-US" emma:confidence="0">
                  <emma:literal>{al</emma:literal>
                </emma:interpretation>
                <emma:interpretation id="interp64" emma:lang="en-US" emma:confidence="0">
                  <emma:literal>21</emma:literal>
                </emma:interpretation>
              </emma:one-of>
            </emma:emma>
          </inkml:annotationXML>
          <inkml:trace contextRef="#ctx0" brushRef="#br0" timeOffset="33162.6838">7061 4343,'0'0,"0"-25,51 25,-26 0,-25 51,25-51,-25 25,26-25,-1 25,-25 1,51 50,-51-51,0 1,0-1,0 1,0-1,0 0,0 1,-51-1,51 1,-51-26,51 25,-25 0,-26 1,26-26,25 25</inkml:trace>
          <inkml:trace contextRef="#ctx0" brushRef="#br0" timeOffset="33396.7135">7467 4318,'0'0,"-51"0,26 0,0 0,-1 51,1-51,-1 50,26-24,-25-1,0 26,25-26,-26 26,26-25,0-1,-25 26,25-26,0 26,0-26,51 1,-51-1,50-25,1 26,-25-26,-1 0</inkml:trace>
          <inkml:trace contextRef="#ctx0" brushRef="#br0" timeOffset="32342.3692">6375 4038,'0'0,"0"-50,-51 24,26 1,-51-1,50 26,1 0,-26 0,-25 0,50 0,-24 0,24 51,1-51,-1 26,1-1,0 0,-1 1,26 25,0-26,0 26,0-26,0 26,0-26,0 26,0 0,0-26,0 26,0-25,0 24,0 1,0-25,0 24,0-24,0-1,0 1,0-77,26 25,24 26,-24-25,-1 25,1 0,-1 0,0 51,1 0,-1-1,-25-24,26 25,-26-1,0 1,0 0,0-26,0 52,0-27,0 1,0-25,-51 24,51 1,0-25,0 24,-26-24,26-1,0 1,0-1,0 0,51-25,-51 26,51-26,-26 0,26 0,-25 0,24 0,1 0,-25 0</inkml:trace>
          <inkml:trace contextRef="#ctx0" brushRef="#br0" timeOffset="34185.6729">8432 3683,'0'25,"0"26,0-26,0 1,0-1,0 26,0-26,0 26,0 0,0 0,0 25,0-25,0 25,0 0,0 0,0 1,0 24,0-25,0 26,0 0,0-1,0 1,0-26,0 0,0 26,0-51,0 25,0-25,0 25,0-25,0 25,0-25,0-26,0 0,0 26,0-25,0-1,26-25,25 0</inkml:trace>
        </inkml:traceGroup>
        <inkml:traceGroup>
          <inkml:annotationXML>
            <emma:emma xmlns:emma="http://www.w3.org/2003/04/emma" version="1.0">
              <emma:interpretation id="{908AF926-6DF0-4FB7-89C4-48597EDEC890}" emma:medium="tactile" emma:mode="ink">
                <msink:context xmlns:msink="http://schemas.microsoft.com/ink/2010/main" type="inkWord" rotatedBoundingBox="11601,4829 14865,4781 14889,6425 11625,6473"/>
              </emma:interpretation>
              <emma:one-of disjunction-type="recognition" id="oneOf13">
                <emma:interpretation id="interp65" emma:lang="en-US" emma:confidence="0.5">
                  <emma:literal>8190,</emma:literal>
                </emma:interpretation>
                <emma:interpretation id="interp66" emma:lang="en-US" emma:confidence="0">
                  <emma:literal>81%,</emma:literal>
                </emma:interpretation>
                <emma:interpretation id="interp67" emma:lang="en-US" emma:confidence="0">
                  <emma:literal>8180,</emma:literal>
                </emma:interpretation>
                <emma:interpretation id="interp68" emma:lang="en-US" emma:confidence="0">
                  <emma:literal>8190.</emma:literal>
                </emma:interpretation>
                <emma:interpretation id="interp69" emma:lang="en-US" emma:confidence="0">
                  <emma:literal>81190,</emma:literal>
                </emma:interpretation>
              </emma:one-of>
            </emma:emma>
          </inkml:annotationXML>
          <inkml:trace contextRef="#ctx0" brushRef="#br0" timeOffset="35638.642">9982 4724,'0'-25,"0"-1,-26 26,26-25,-25 25,0 0,-1 0,1 0,-1 25,26 26,-25-25,0-1,25 26,-26-26,26 26,0 0,0-26,0 26,0-26,0 26,51-25,-51-1,25 0,26 1,-25-26,-1 0,0 0,1 0,-1 0,26-51,-26 26,1 25,-26-51,25 25,-25 1,26 0,-26-1,0 1,0-1,0 1,0 0,-51-26,51 25,-51-24,51 24,-51 1,26-1,-1-24,1 24,0 1,-1-26,26 26,-25-52,25 52,0 0,0-1,0 1,0-1,25 1,26 0,-51-1,76 1,-50-1,-1 26,0-25,26 25,-25-25,-1 25,0 0,1-26</inkml:trace>
          <inkml:trace contextRef="#ctx0" brushRef="#br0" timeOffset="35993.3717">10033 3657,'0'0,"-26"0,1 0,-1 26,1-26,0 51,25-26,-26 0,-25 26,26-25,0-1,-1 0,1 1,25-1,-26 1,26-1,-25-25,25 25,0 1</inkml:trace>
          <inkml:trace contextRef="#ctx0" brushRef="#br0" timeOffset="36174.706">10033 3708,'25'0,"0"0,1 51,-1-26,1 1,24 50,-24-51,-1 1,-25-1,26 26,-1-26,0 1,1-26</inkml:trace>
          <inkml:trace contextRef="#ctx0" brushRef="#br0" timeOffset="36573.6111">11074 3937,'0'0,"-25"25,25 51,0-50,-26 25,26-1,0 1,0 0,0 25,0 0,0-25,0 25,0 1,0-1,26 0,-26 0,25 0,-25-25,76 51,-50-51,-1-26,26 0,-26 1,1-26,24 0</inkml:trace>
          <inkml:trace contextRef="#ctx0" brushRef="#br0" timeOffset="37308.5178">12268 4292,'0'0,"0"-25,-51 25,51-25,-25 25,25-26,-26 1,1 25,-1-26,1 26,0 0,-1 0,1 0,-1 0,-24 0,24 0,1 26,-1-26,1 25,0 26,-1-51,26 51,-25-26,25 1,0-1,0 0,0 1,51-26,-1 0,1 0,0 0,-26-26,1 26,-1-25,1 25,-1-25,0 25,-25-26,26 26,-26-25,25 25,-25-26,0 77,-25-25,25-1,0 0,-26 26,26 0,0 0,0 0,-25 50,25-50,0 0,0-26,0 26,0-26,0 1,51-26,-51 25,25-25,1 0,-1 0,0-25,1 25,-1-26,1-24,-1 50,-25-51,25 25,-25 1,26 25,-26 51,0 0,25-1,-25-24,0-1,26 26,-26-26,25 1,0-1,1-25,-1 0,-25-25,26-1,-26-24,0-1,0 25,0 1,0 0,0-1,-51 1,51-26,-26 51,26-25,-25-1</inkml:trace>
          <inkml:trace contextRef="#ctx0" brushRef="#br0" timeOffset="37510.9744">12928 4826,'0'51,"26"-51,-26 25,0 26,0-26,0 51,0-25,0 0,0-26,0 1,0-1,0 1,-26-26</inkml:trace>
        </inkml:traceGroup>
        <inkml:traceGroup>
          <inkml:annotationXML>
            <emma:emma xmlns:emma="http://www.w3.org/2003/04/emma" version="1.0">
              <emma:interpretation id="{FD20A90F-EE14-4B88-92DE-9E20D7E20552}" emma:medium="tactile" emma:mode="ink">
                <msink:context xmlns:msink="http://schemas.microsoft.com/ink/2010/main" type="inkWord" rotatedBoundingBox="15178,5030 19286,4970 19308,6498 15201,6558"/>
              </emma:interpretation>
              <emma:one-of disjunction-type="recognition" id="oneOf14">
                <emma:interpretation id="interp70" emma:lang="en-US" emma:confidence="0.5">
                  <emma:literal>27=90}</emma:literal>
                </emma:interpretation>
                <emma:interpretation id="interp71" emma:lang="en-US" emma:confidence="0">
                  <emma:literal>22=90}</emma:literal>
                </emma:interpretation>
                <emma:interpretation id="interp72" emma:lang="en-US" emma:confidence="0">
                  <emma:literal>27=90]</emma:literal>
                </emma:interpretation>
                <emma:interpretation id="interp73" emma:lang="en-US" emma:confidence="0">
                  <emma:literal>22=90]</emma:literal>
                </emma:interpretation>
                <emma:interpretation id="interp74" emma:lang="en-US" emma:confidence="0">
                  <emma:literal>127=90}</emma:literal>
                </emma:interpretation>
              </emma:one-of>
            </emma:emma>
          </inkml:annotationXML>
          <inkml:trace contextRef="#ctx0" brushRef="#br0" timeOffset="37798.1982">13258 4496,'0'0,"0"-26,0 1,0-1,51 26,-25 0,24 0,-24 0,-1 26,-25 25,26-26,-26 26,25-26,-25 1,0 24,0-24,0-1,0 26,-76 25,50-50,-24-1</inkml:trace>
          <inkml:trace contextRef="#ctx0" brushRef="#br0" timeOffset="37994.2846">13538 4419,'0'51,"-26"-51,26 26,0 24,-50-24,50-1,0 26,-26 25,26-50,0 24,0-24,0 25,51-26,-51 0,51-25,-26 26,1-26,-1 0,26 0,-26 0</inkml:trace>
          <inkml:trace contextRef="#ctx0" brushRef="#br0" timeOffset="38212.686">13970 4267,'50'0,"-50"51,51-51,-25 51,-1-26,26 0,-26 26,26 0,-26 25,26-25,0 101,-51-75,0-27,0 1,-51-25,0 50</inkml:trace>
          <inkml:trace contextRef="#ctx0" brushRef="#br0" timeOffset="38543.8163">14630 4623,'51'0,"-51"-26,25 26,1 0,24-51,-24 51,25-25,-26 25,26-25,-26 25,26-26,-26 26,1 0,-1 0</inkml:trace>
          <inkml:trace contextRef="#ctx0" brushRef="#br0" timeOffset="38729.8631">14732 4927,'50'0,"128"-25,-152 25,24 0,1-25,0 25</inkml:trace>
          <inkml:trace contextRef="#ctx0" brushRef="#br0" timeOffset="39419.025">15951 4318,'0'0,"-26"0,26-26,-50 26,-1 0,25 0,1 0,0 0,-1 0,1 0,-1 26,1-26,0 51,-1-51,1 50,25-24,-26-1,26 1,-25 24,25-24,0-1,0 1,51-1,0-25,-26 0,0-51,26 26,-25 25,-1-51,0 26,1-1,-1 26,-25-25,26-1,-26 1,25 0,-25 75,-25-50,25 51,0-25,-26 24,26 1,-25-25,25 24,-26 1,26-25,0 24,-25-24,25 25,0-26,0 0,0 1,51-1,-26 1,26-26,-26 0,1 0,-1 0,1 0,-1-51,0 51,-25-26,26 26,-1-50,1 24,-1-25,-25 26,0 76,0-26,0 1,0 50,0-51,51 1,-51-1,25-25,-25 25,26 1,24-26,-24 0,-1 0,1 0,-1-26,0 26,-25-25,26-26,-26 26,0-1,0 1,0 0,-51-52,51 52,-25 0,25-1,-26 1,-25-1,51 1,0 0</inkml:trace>
          <inkml:trace contextRef="#ctx0" brushRef="#br0" timeOffset="39947.2236">16865 3911,'0'0,"0"-25,-25 25,25-25,0-1,25 26,-25-25,51 25,0 0,0 0,-51 51,25-26,-25 26,25-26,-25 26,26 0,-26 0,0-1,25 1,-25 0,0 0,26-26,-26 26,25-26,0 1,-25-1,26-25,-26 26,25-26,1 0,-1 0,0 0,1-26,-26 1,0-1,0 77,0 0,-26 0,26 0,0-1,0 1,0 0,0 0,0 0,51-1,-51 1,0 0,0 0,0-26,0 26,0-26,-51 1,51-1,-50 1,24-1,-25 0,26-25,-26 26,0-26,26 0</inkml:trace>
        </inkml:traceGroup>
      </inkml:traceGroup>
    </inkml:traceGroup>
    <inkml:traceGroup>
      <inkml:annotationXML>
        <emma:emma xmlns:emma="http://www.w3.org/2003/04/emma" version="1.0">
          <emma:interpretation id="{7BF91376-700F-451F-A167-CF21E2301449}" emma:medium="tactile" emma:mode="ink">
            <msink:context xmlns:msink="http://schemas.microsoft.com/ink/2010/main" type="paragraph" rotatedBoundingBox="2620,7187 19992,7275 19982,9168 2611,908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B7B7A98-CDA1-47DE-98D5-596C907A5530}" emma:medium="tactile" emma:mode="ink">
              <msink:context xmlns:msink="http://schemas.microsoft.com/ink/2010/main" type="line" rotatedBoundingBox="2620,7187 19992,7275 19982,9168 2611,9080"/>
            </emma:interpretation>
          </emma:emma>
        </inkml:annotationXML>
        <inkml:traceGroup>
          <inkml:annotationXML>
            <emma:emma xmlns:emma="http://www.w3.org/2003/04/emma" version="1.0">
              <emma:interpretation id="{BF617CAD-15C1-4599-8211-A959BD78F7AD}" emma:medium="tactile" emma:mode="ink">
                <msink:context xmlns:msink="http://schemas.microsoft.com/ink/2010/main" type="inkWord" rotatedBoundingBox="2619,7439 3126,7442 3122,8333 2614,8330"/>
              </emma:interpretation>
              <emma:one-of disjunction-type="recognition" id="oneOf15">
                <emma:interpretation id="interp75" emma:lang="en-US" emma:confidence="0.5">
                  <emma:literal>E</emma:literal>
                </emma:interpretation>
                <emma:interpretation id="interp76" emma:lang="en-US" emma:confidence="0">
                  <emma:literal>[</emma:literal>
                </emma:interpretation>
                <emma:interpretation id="interp77" emma:lang="en-US" emma:confidence="0">
                  <emma:literal>€</emma:literal>
                </emma:interpretation>
                <emma:interpretation id="interp78" emma:lang="en-US" emma:confidence="0">
                  <emma:literal>i</emma:literal>
                </emma:interpretation>
                <emma:interpretation id="interp7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41460.3904">812 6578,'0'0,"0"-25,0 0,0-1,0 52,-25-26,25 50,0-24,0 25,-25-26,25 26,0 0,0-1,0 1,-26 25,26-50,0 25,0-26,0 0,-25-25,25 26,0-1,-26-25,26 26,26-26,-1 0,-25-26,51 26,-26 0,1 0,-1-25,1 25,-1 0,0-26,1 26,-1 0,1 0,-1 0,0 0,1-25,-1 25,1 0,-1 0,0 0,-25-25</inkml:trace>
          <inkml:trace contextRef="#ctx0" brushRef="#br0" timeOffset="41769.0751">914 6375,'0'0,"-25"0,-1 0,26-25,51 25,-51-26,51 26,0-25,-1 25,-24-25</inkml:trace>
          <inkml:trace contextRef="#ctx0" brushRef="#br0" timeOffset="41625.4611">914 6909,'0'0,"-25"-26,25 1,0-1,50 1,1 0,-25-1,-1 26,0-25,1-1,-26 1</inkml:trace>
        </inkml:traceGroup>
        <inkml:traceGroup>
          <inkml:annotationXML>
            <emma:emma xmlns:emma="http://www.w3.org/2003/04/emma" version="1.0">
              <emma:interpretation id="{901BB3B3-56D4-492C-A921-4DDD9F635B7B}" emma:medium="tactile" emma:mode="ink">
                <msink:context xmlns:msink="http://schemas.microsoft.com/ink/2010/main" type="inkWord" rotatedBoundingBox="3860,7427 6735,7442 6729,8598 3854,8584"/>
              </emma:interpretation>
              <emma:one-of disjunction-type="recognition" id="oneOf16">
                <emma:interpretation id="interp80" emma:lang="en-US" emma:confidence="0.5">
                  <emma:literal>{9.]</emma:literal>
                </emma:interpretation>
                <emma:interpretation id="interp81" emma:lang="en-US" emma:confidence="0">
                  <emma:literal>[9,]</emma:literal>
                </emma:interpretation>
                <emma:interpretation id="interp82" emma:lang="en-US" emma:confidence="0">
                  <emma:literal>[9.]</emma:literal>
                </emma:interpretation>
                <emma:interpretation id="interp83" emma:lang="en-US" emma:confidence="0">
                  <emma:literal>[91]</emma:literal>
                </emma:interpretation>
                <emma:interpretation id="interp84" emma:lang="en-US" emma:confidence="0">
                  <emma:literal>{9,]</emma:literal>
                </emma:interpretation>
              </emma:one-of>
            </emma:emma>
          </inkml:annotationXML>
          <inkml:trace contextRef="#ctx0" brushRef="#br0" timeOffset="42293.5636">2311 6401,'0'0,"0"-26,0 1,25 25,-25-26,0 1,-25 25,-26 0,0 0,26 25,0-25,-1 0,-25 51,26-51,0 0,-1 0,1 26,-1-26,1 0,25 25,0 0,0 1,0-1,0 1,0-1,25 0,-25 26,0-25,26 24,-26-24,25 25,-25-1,0 1,0 0,26 0,-26 0,0-26,0 26,0 0,0-26,0 0,0 1,0-1,0 26,0-26,-26-25,26 26,0-1,51-25,-51 26,51-26,-26 0,1 0,24 0,-24 0,25 0,-26 0,26 0,0 0,-26 0,26 0,-26 0,26-26,-26 26</inkml:trace>
          <inkml:trace contextRef="#ctx0" brushRef="#br0" timeOffset="43101.5621">3327 6578,'0'-25,"25"25,-25-25,0-1,0 1,0-1,-50 1,24 0,26-1,-51 26,51-25,-25 25,0 0,-1 0,1 0,-1 0,1 0,0 0,-1 0,26 25,-25-25,-1 51,26-26,-25 1,25-1,0 1,0-1,0 0,0 1,0-1,51 1,-26-1,26-25,-26 0,1 0,-1 0,1 0,-1 0,0-25,1 25,-1-26,1 26,-26-25,25-1,0 26,-25-25,0 50,-25-25,25 51,0-25,-25-1,25 0,0 26,-26-25,26-1,0 26,0-26,0 26,0-26,0 1,0-1,0 1,0-1,0 0,26-25,-26 26,50-26,-24 0,-1 0,1 0,-1 0,26 0,-26 0,1 0,-1 0,0 0</inkml:trace>
          <inkml:trace contextRef="#ctx0" brushRef="#br0" timeOffset="43377.9558">3886 7036,'0'50,"0"-24,0-1,0 1,0-1,0 0,0 1,0-1,0 1,0-1,0 0,0 1</inkml:trace>
          <inkml:trace contextRef="#ctx0" brushRef="#br0" timeOffset="43961.6156">4292 6324,'0'0,"26"0,24 0,1 0,-25 0,24 0,-24 0,25 0,-26 0,0 0,26 0,-25 0,-1-50,0 50,1 0,-26 25,-26-25,26 25,0 26,0-25,-25 24,25 1,0 0,0 25,0-25,0 0,0 0,0-1,25 27,-25-52,0 26,51 0,-51-26,0 26,0-26,0 1,0-1,0 0,0 1,0-1,-51-25,51 26,-50-26,50 25,-26-25,1 25,-1-25,1 0,0 0,-1 0,26-50</inkml:trace>
        </inkml:traceGroup>
        <inkml:traceGroup>
          <inkml:annotationXML>
            <emma:emma xmlns:emma="http://www.w3.org/2003/04/emma" version="1.0">
              <emma:interpretation id="{6C3782C4-CBF4-41B8-8038-3E9323FA57E5}" emma:medium="tactile" emma:mode="ink">
                <msink:context xmlns:msink="http://schemas.microsoft.com/ink/2010/main" type="inkWord" rotatedBoundingBox="7365,7821 7722,7823 7720,8255 7363,8253"/>
              </emma:interpretation>
              <emma:one-of disjunction-type="recognition" id="oneOf17">
                <emma:interpretation id="interp85" emma:lang="en-US" emma:confidence="0.5">
                  <emma:literal>:</emma:literal>
                </emma:interpretation>
                <emma:interpretation id="interp86" emma:lang="en-US" emma:confidence="0">
                  <emma:literal>=</emma:literal>
                </emma:interpretation>
                <emma:interpretation id="interp87" emma:lang="en-US" emma:confidence="0">
                  <emma:literal>.</emma:literal>
                </emma:interpretation>
                <emma:interpretation id="interp88" emma:lang="en-US" emma:confidence="0">
                  <emma:literal>_</emma:literal>
                </emma:interpretation>
                <emma:interpretation id="interp8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44149.1616">5435 6756,'76'-51,"-152"102,178-102,-102 26,25 25,1 0,24-25,-24 25,-1 0</inkml:trace>
          <inkml:trace contextRef="#ctx0" brushRef="#br0" timeOffset="44317.711">5588 7061,'0'0,"-26"25,52-25,24 0,1 0,25-25,-50-26</inkml:trace>
        </inkml:traceGroup>
        <inkml:traceGroup>
          <inkml:annotationXML>
            <emma:emma xmlns:emma="http://www.w3.org/2003/04/emma" version="1.0">
              <emma:interpretation id="{6B5C109F-3F5A-43F7-9623-3052921E1221}" emma:medium="tactile" emma:mode="ink">
                <msink:context xmlns:msink="http://schemas.microsoft.com/ink/2010/main" type="inkWord" rotatedBoundingBox="8561,7262 11412,7277 11402,9124 8551,9110"/>
              </emma:interpretation>
              <emma:one-of disjunction-type="recognition" id="oneOf18">
                <emma:interpretation id="interp90" emma:lang="en-US" emma:confidence="0.5">
                  <emma:literal>{'t</emma:literal>
                </emma:interpretation>
                <emma:interpretation id="interp91" emma:lang="en-US" emma:confidence="0">
                  <emma:literal>{'I</emma:literal>
                </emma:interpretation>
                <emma:interpretation id="interp92" emma:lang="en-US" emma:confidence="0">
                  <emma:literal>{'It</emma:literal>
                </emma:interpretation>
                <emma:interpretation id="interp93" emma:lang="en-US" emma:confidence="0">
                  <emma:literal>{"I</emma:literal>
                </emma:interpretation>
                <emma:interpretation id="interp94" emma:lang="en-US" emma:confidence="0">
                  <emma:literal>this/</emma:literal>
                </emma:interpretation>
              </emma:one-of>
            </emma:emma>
          </inkml:annotationXML>
          <inkml:trace contextRef="#ctx0" brushRef="#br0" timeOffset="46430.5245">7721 6959,'0'-25,"0"0,26 25,-26-26,50 1,-24-1,-1 26,26 0,-26-25,26 25,-25 0,-1 0,0 51,1 0,-26-26,0 0,0 26,0-25,0-1,-51 0,51 1,-25-1,-26 1,51-1,-26-25,26 25,-25-25,0 0</inkml:trace>
          <inkml:trace contextRef="#ctx0" brushRef="#br0" timeOffset="64426.3522">7874 7823,'0'-25,"0"-1,50 26,-50-25,26 25,-1-26,1 26,24-25,-24 25,-1-25,26 25,-26-26,1 26,50-51,-25 51,-26-25,26 25,-26-25,1 25,-1 0,26-26,-26 26,1 0,-1-25,1 25,-1 0,0 0,-25-26,26 26</inkml:trace>
          <inkml:trace contextRef="#ctx0" brushRef="#br0" timeOffset="64743.0019">8128 7950,'50'0,"-24"0,-1 0,51-25,-50 25,-1-26,1 26,24-51,-24 51,25-25,-26 25,0-25,1 25,25-26,-26 26,0 0,1-25,-1 25</inkml:trace>
          <inkml:trace contextRef="#ctx0" brushRef="#br0" timeOffset="46618.0625">8305 6756,'-50'26,"50"24,-26-24,26-1,0 26,0-26,0 1,0 25,0-26,0 26,0-26,0 26,51-26,127 52,-153-77</inkml:trace>
          <inkml:trace contextRef="#ctx0" brushRef="#br0" timeOffset="46881.438">9118 6375,'0'26,"0"50,0-25,0-1,0 27,0-27,51 27,-51-1,51 0,-51 0,25 0,1 1,-1-1,0-25,-25 25,26-25,-1 25,-25-25,26-1,-1-24,-25 25,0-26,25 0,1-25</inkml:trace>
          <inkml:trace contextRef="#ctx0" brushRef="#br0" timeOffset="44789.4481">7035 6223,'0'0,"-50"-26,50 1,-26 0,26-1,-51 26,51-25,-50 25,24 0,1 0,-1 51,1-51,0 76,-1-51,1 77,-1-51,26 25,-25-25,25-1,0 1,0 25,0-25,0 0,0-26,0 26,0 0,0-26,25 1,-25-1,0 1,0-1,0-76,51 26,-25-1,-1 26,0 0,26 0,-25 26,-1 50,-25-51,0 26,25-25,-25 24,0 1,0 0,-50 101,50-75,-26-27,26 1,-25 0,25-26,0 26,0-25,0 24,0-24,0-1,25 1,51-26,-50 0,-1 0,26 0</inkml:trace>
        </inkml:traceGroup>
        <inkml:traceGroup>
          <inkml:annotationXML>
            <emma:emma xmlns:emma="http://www.w3.org/2003/04/emma" version="1.0">
              <emma:interpretation id="{6B10E41E-52ED-4AC2-876A-8BAF0CBD2772}" emma:medium="tactile" emma:mode="ink">
                <msink:context xmlns:msink="http://schemas.microsoft.com/ink/2010/main" type="inkWord" rotatedBoundingBox="12472,7237 13056,7240 13050,8510 12465,8507"/>
              </emma:interpretation>
              <emma:one-of disjunction-type="recognition" id="oneOf19">
                <emma:interpretation id="interp95" emma:lang="en-US" emma:confidence="0.5">
                  <emma:literal>}</emma:literal>
                </emma:interpretation>
                <emma:interpretation id="interp96" emma:lang="en-US" emma:confidence="0">
                  <emma:literal>Q</emma:literal>
                </emma:interpretation>
                <emma:interpretation id="interp97" emma:lang="en-US" emma:confidence="0">
                  <emma:literal>8</emma:literal>
                </emma:interpretation>
                <emma:interpretation id="interp98" emma:lang="en-US" emma:confidence="0">
                  <emma:literal>9</emma:literal>
                </emma:interpretation>
                <emma:interpretation id="interp99" emma:lang="en-US" emma:confidence="0">
                  <emma:literal>{</emma:literal>
                </emma:interpretation>
              </emma:one-of>
            </emma:emma>
          </inkml:annotationXML>
          <inkml:trace contextRef="#ctx0" brushRef="#br0" timeOffset="47317.2022">10922 6832,'-77'0,"52"0,0 0,-1 0,1 0,-1 0,-24 26,24-1,1-25,-1 51,1-26,25 1,-25 50,25-51,0 1,0 25,0-26,0 0,50 1,-50-1,26 1,-26-1,51-25,-51 25,50-25,-24 0,-1 0,1 0,-1 0,0-50,1 50,-1-26,1-25,-26 26,0 0,0-26,0 0,-26 26,26-1,-51-25,51 26,-25 0,25-26,-51 25,51-24,-25 24,25 1,0-26,0 0,0 0,0 26,0 0,51-1,-51 1,50-1,-24 26,-1-25,1 0</inkml:trace>
          <inkml:trace contextRef="#ctx0" brushRef="#br0" timeOffset="47576.0609">10693 6070,'0'0,"-25"0,-1 0,26 26,-25 25,25-26,-26 26,26-26,-25 1,25-1,-25 0,25 1,0-1,0 1</inkml:trace>
          <inkml:trace contextRef="#ctx0" brushRef="#br0" timeOffset="47717.8996">10820 6096,'0'0,"25"0,1 0,-1 25,1-25,-26 76,25-50,0-1,1 26,25 0,-26-26,0 26,1-26</inkml:trace>
        </inkml:traceGroup>
        <inkml:traceGroup>
          <inkml:annotationXML>
            <emma:emma xmlns:emma="http://www.w3.org/2003/04/emma" version="1.0">
              <emma:interpretation id="{89B9E3CB-9240-43CA-BCBA-940A8B625E67}" emma:medium="tactile" emma:mode="ink">
                <msink:context xmlns:msink="http://schemas.microsoft.com/ink/2010/main" type="inkWord" rotatedBoundingBox="13717,7360 19991,7392 19985,8711 13710,8679"/>
              </emma:interpretation>
              <emma:one-of disjunction-type="recognition" id="oneOf20">
                <emma:interpretation id="interp100" emma:lang="en-US" emma:confidence="0.5">
                  <emma:literal>19074=9,}</emma:literal>
                </emma:interpretation>
                <emma:interpretation id="interp101" emma:lang="en-US" emma:confidence="0">
                  <emma:literal>190174=91}</emma:literal>
                </emma:interpretation>
                <emma:interpretation id="interp102" emma:lang="en-US" emma:confidence="0">
                  <emma:literal>190174=9,}</emma:literal>
                </emma:interpretation>
                <emma:interpretation id="interp103" emma:lang="en-US" emma:confidence="0">
                  <emma:literal>190174=9.}</emma:literal>
                </emma:interpretation>
                <emma:interpretation id="interp104" emma:lang="en-US" emma:confidence="0">
                  <emma:literal>190174=9,]</emma:literal>
                </emma:interpretation>
              </emma:one-of>
            </emma:emma>
          </inkml:annotationXML>
          <inkml:trace contextRef="#ctx0" brushRef="#br0" timeOffset="47982.159">11912 6350,'0'0,"-25"-26,-26 26,51 51,-25-25,25-1,0 26,0 0,-26 50,26-50,0 0,0 25,0-25,0 0,51-1,-51 1,25 0,-25 0,26 0,-26-26,51 0,-26 1,0-26,1 0</inkml:trace>
          <inkml:trace contextRef="#ctx0" brushRef="#br0" timeOffset="48412.6383">12623 6477,'0'0,"-25"-51,-26 26,26-1,-1 26,-24-25,-1-1,25 26,1 0,0 0,-1 51,1-51,-1 51,1-26,0 26,-1-25,1-1,25 26,-26-26,26 1,0-1,0 0,0 1,51-26,-51 25,51-25,0 0,-26 0,1 0,-1-51,0 51,1-25,25 25,-51-25,25 25,0-26,1 1,-26-1,0 77,0 0,-26 0,26-26,0 26,-25 25,25-50,0-1,0 26,0-26,0 1,0-1,0 0,25 1,26-1,-25-25,-1 0,0 0,1 0,-1 0,1 0,-1 0,0 0,1 0,-1 0</inkml:trace>
          <inkml:trace contextRef="#ctx0" brushRef="#br0" timeOffset="48564.2314">12954 7010,'0'26,"0"24,0-24,0-1,0 1,0 24,0-24,0-1,0 1,0-1,0 0</inkml:trace>
          <inkml:trace contextRef="#ctx0" brushRef="#br0" timeOffset="50757.6826">13055 7239,'0'-26,"0"1,26 25,-26-25,-26 25,1 50,-1-24,26-1,-25 1,25-1,0 0,0 1,0-1,0 1,0-1,0 0,51 1,-26-1,1-25,-1 0,0 0,1 0,-1 0,1 0,-1-25,0 25,1-51,-1 51,1-25,-26-1,25 1,-25-1,25 1,-25 0,0-1,0 1,0-1,-50 26,50-25,-51 25,51-25,-51 25,26 0,-1 0,1 0,-1 0,1 0,0 0,-1 0,26 25,-25-25</inkml:trace>
          <inkml:trace contextRef="#ctx0" brushRef="#br0" timeOffset="48776.7006">13411 7163,'0'76,"0"-152,0 177,0-75,-26 24,26-24,0-1,-25-25,25 26,0-1,-25-25,25 25</inkml:trace>
          <inkml:trace contextRef="#ctx0" brushRef="#br0" timeOffset="49040.5093">13766 6807,'0'0,"0"-25,26-1,-1 26,1 0,-1 0,26 0,-26 0,1 0,-1 51,0-51,-25 25,26 26,-26-25,0-1,0 0,0 1,0-1,0 1,-26-1,26 0,-25-25,25 26,-51-26,26 25</inkml:trace>
          <inkml:trace contextRef="#ctx0" brushRef="#br0" timeOffset="49236.9831">14122 6705,'0'51,"0"0,0-26,0 1,0-1,0 26,0-26,0 1,51-1,-51 1,51-1,-26-25,0 25,1-25,-1 0,1 0</inkml:trace>
          <inkml:trace contextRef="#ctx0" brushRef="#br0" timeOffset="49436.9899">14579 6528,'26'25,"-26"26,50-26,-50 1,26 24,-1 1,1-25,-1 24,0 1,1 51,-1-51,-25-26,0 26,0-26,0 1</inkml:trace>
          <inkml:trace contextRef="#ctx0" brushRef="#br0" timeOffset="51953.5933">15621 6807,'0'0,"50"0,-24 0,-1-25,1 25,24-26,-24 26,-1-25,26 25,-26 0,1 0,-1-26</inkml:trace>
          <inkml:trace contextRef="#ctx0" brushRef="#br0" timeOffset="52126.5677">15697 7010,'0'26,"25"-26,26 0,0 0,0 0,-26 0,26 0,0-26,50 1</inkml:trace>
          <inkml:trace contextRef="#ctx0" brushRef="#br0" timeOffset="52589.7407">16764 6604,'0'-51,"0"102,25-127,-25 50,0 1,-51 25,51-26,-51 26,1 0,-1 0,25 0,1 51,0-51,-1 26,1-26,-1 25,1 0,25 1,-25-1,-1 1,26-1,0 0,51-25,-26 0,1 0,25 0,-51-25,25 25,0 0,1 0,-1 0,-25 25,0 26,0 0,0 0,0 0,-51-26,51 0,0 1,0-1,-25 1,25-1,0 0,0 1,0-1,51 1,0-26,-1 0,-24 0,-1 0,26 0,-26 0,1 0,-1 0,1-26</inkml:trace>
          <inkml:trace contextRef="#ctx0" brushRef="#br0" timeOffset="52824.6263">17170 7010,'0'0,"0"26,0-1,0 26,0-26,0 1,0-1,0 0,25 26,-25-25,26-1,-26 0,0 1,25-26</inkml:trace>
          <inkml:trace contextRef="#ctx0" brushRef="#br0" timeOffset="53473.888">17576 6324,'-25'-25,"25"0,0-1,51 26,-51-25,25 25,26 0,0 0,-51 25,51 51,-51-50,0 25,25-1,-25-24,25 25,-25-1,0-24,26 25,-26-26,25 0,-25 26,26-51,-26 26,25-26,-25 25,25-25,1 0,-1 0,1 0,-1-25,-25-1,0 77,-25 0,25 0,0-26,0 26,0 0,0-1,0 1,0 25,0-50,0 25,0-26,0 0,0 1,-51-1,51 1,-51-26,26 25,-26 0,25-25,-24 26,-1-26,25 25</inkml:trace>
        </inkml:traceGroup>
      </inkml:traceGroup>
    </inkml:traceGroup>
    <inkml:traceGroup>
      <inkml:annotationXML>
        <emma:emma xmlns:emma="http://www.w3.org/2003/04/emma" version="1.0">
          <emma:interpretation id="{16A48DBE-BFBE-4F40-9BC6-3E2F71DD0C23}" emma:medium="tactile" emma:mode="ink">
            <msink:context xmlns:msink="http://schemas.microsoft.com/ink/2010/main" type="paragraph" rotatedBoundingBox="3304,10065 7015,10117 6998,11341 3287,112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12BBAA3-A707-4BC8-BB63-F261C46BA5A6}" emma:medium="tactile" emma:mode="ink">
              <msink:context xmlns:msink="http://schemas.microsoft.com/ink/2010/main" type="line" rotatedBoundingBox="3304,10065 7015,10117 6998,11341 3287,11289"/>
            </emma:interpretation>
          </emma:emma>
        </inkml:annotationXML>
        <inkml:traceGroup>
          <inkml:annotationXML>
            <emma:emma xmlns:emma="http://www.w3.org/2003/04/emma" version="1.0">
              <emma:interpretation id="{8A949842-7133-4FFA-B10A-07FD657A51E2}" emma:medium="tactile" emma:mode="ink">
                <msink:context xmlns:msink="http://schemas.microsoft.com/ink/2010/main" type="inkWord" rotatedBoundingBox="3304,10065 4882,10087 4865,11311 3287,11289"/>
              </emma:interpretation>
              <emma:one-of disjunction-type="recognition" id="oneOf21">
                <emma:interpretation id="interp105" emma:lang="en-US" emma:confidence="0.5">
                  <emma:literal>{997</emma:literal>
                </emma:interpretation>
                <emma:interpretation id="interp106" emma:lang="en-US" emma:confidence="0">
                  <emma:literal>E,"</emma:literal>
                </emma:interpretation>
                <emma:interpretation id="interp107" emma:lang="en-US" emma:confidence="0">
                  <emma:literal>{897</emma:literal>
                </emma:interpretation>
                <emma:interpretation id="interp108" emma:lang="en-US" emma:confidence="0">
                  <emma:literal>Eg"</emma:literal>
                </emma:interpretation>
                <emma:interpretation id="interp109" emma:lang="en-US" emma:confidence="0">
                  <emma:literal>{89.7</emma:literal>
                </emma:interpretation>
              </emma:one-of>
            </emma:emma>
          </inkml:annotationXML>
          <inkml:trace contextRef="#ctx0" brushRef="#br0" timeOffset="71336.7605">1727 9042,'0'-25,"-26"25,1 0,-26 0,26 0,-1 0,1 0,0 25,-1-25,1 0,-1 26,1-26,0 25,25 0,-26-25,26 26,51-1,0-25,-26 26,1-26,-1 0,0 25,1-25,-1 0,1 25,-1-25,0 0,-25 26,26-26,-26 25,0 1,0-1,0 0,-51-25,26 26,25-1,-51 1,25-1,1-25,0 25,-1-25,1 26,-1-26,26 25,-25-25,25 26,0-1,0 0,25-25,-25 26,51-26,-51 25,26-25,24 0,-24 0,-1 0,1 0,-1 0,0 0,1 0,25 0,-1-25,-24 25,-1 0,1-26,24 26,-24-25,-1 25</inkml:trace>
          <inkml:trace contextRef="#ctx0" brushRef="#br0" timeOffset="71731.4753">2362 9347,'0'-25,"0"-1,0 1,-51-1,26 26,25-25,-51 25,0 0,26 0,-1 0,1 0,-1 51,1-51,0 25,-1-25,26 26,-25-26,-1 25,1 0,25 1,51-26,-51 25,25-25,26 0,-26 26,1-26,50 25,-51-25,1 25,-1-25,-25 26,26-1,-1 1,0-1,-25 0,26 1,-26-1,0 1,0 24,0 1,0-25,0-1,0 0,0 1,-26-1,26 1,-25-1,25 0,-25 1,25-1,-26-25,26 26,0-1,0 0,51-25,-26 0,26 0,-25 0,-26-25</inkml:trace>
          <inkml:trace contextRef="#ctx0" brushRef="#br0" timeOffset="72288.9158">2641 8966,'0'-25,"-25"25,25-26,-26 26,26 51,0-26,26-25,-26 26,0-1,0 1,0-1,0-50,0-1,51 1,-26-1,0 1,26 25,-25 0,-1 25,0-25,1 51,-26-25,25-1,-25 26,26-26,-26 1,0-1,0 0,0 26,25-51,-25 26,0-1,0 0</inkml:trace>
        </inkml:traceGroup>
        <inkml:traceGroup>
          <inkml:annotationXML>
            <emma:emma xmlns:emma="http://www.w3.org/2003/04/emma" version="1.0">
              <emma:interpretation id="{B09DF3BE-C82E-4C43-8338-B1945DFEEF9A}" emma:medium="tactile" emma:mode="ink">
                <msink:context xmlns:msink="http://schemas.microsoft.com/ink/2010/main" type="inkWord" rotatedBoundingBox="5206,10578 6203,10592 6196,11128 5199,11114"/>
              </emma:interpretation>
              <emma:one-of disjunction-type="recognition" id="oneOf22">
                <emma:interpretation id="interp110" emma:lang="en-US" emma:confidence="0.5">
                  <emma:literal>re</emma:literal>
                </emma:interpretation>
                <emma:interpretation id="interp111" emma:lang="en-US" emma:confidence="0">
                  <emma:literal>r</emma:literal>
                </emma:interpretation>
                <emma:interpretation id="interp112" emma:lang="en-US" emma:confidence="0">
                  <emma:literal>rt</emma:literal>
                </emma:interpretation>
                <emma:interpretation id="interp113" emma:lang="en-US" emma:confidence="0">
                  <emma:literal>rye</emma:literal>
                </emma:interpretation>
                <emma:interpretation id="interp114" emma:lang="en-US" emma:confidence="0">
                  <emma:literal>rue</emma:literal>
                </emma:interpretation>
              </emma:one-of>
            </emma:emma>
          </inkml:annotationXML>
          <inkml:trace contextRef="#ctx0" brushRef="#br0" timeOffset="72664.9119">3302 9449,'-26'0,"77"25,-26 0,1 26,-26-25,51-1,-51 0,25 1,-25-1,25 1,-25-1,0 0,26 1,-26-1,0 1,0-52,0 1,0-1,0-24,0 24,0 1,0-1,25-24,-25 24,51 1,-51-1,51 1,0 0,-26-1,0 26,1 0</inkml:trace>
          <inkml:trace contextRef="#ctx0" brushRef="#br0" timeOffset="72977.075">3962 9652,'25'-26,"26"26,-51-25,26 25,-26-51,50 51,-50-25,26 25,-26-26,0 1,25 0,-25-1,-51 26,-50 51,75-51,1 25,0-25,25 51,-26-25,1-1,25 0,0 1,0 25,0 25,0-51,0 1,0-1,25 0,-25 1,51-1,0 1,-26-26,26 0,-26 0,26 0,-25 0,24 0,-24-51</inkml:trace>
        </inkml:traceGroup>
        <inkml:traceGroup>
          <inkml:annotationXML>
            <emma:emma xmlns:emma="http://www.w3.org/2003/04/emma" version="1.0">
              <emma:interpretation id="{1308D9B2-74CD-4E8A-9FE2-4B28E2912993}" emma:medium="tactile" emma:mode="ink">
                <msink:context xmlns:msink="http://schemas.microsoft.com/ink/2010/main" type="inkWord" rotatedBoundingBox="6454,10254 7013,10262 7003,10978 6444,10970"/>
              </emma:interpretation>
              <emma:one-of disjunction-type="recognition" id="oneOf23">
                <emma:interpretation id="interp115" emma:lang="en-US" emma:confidence="0.5">
                  <emma:literal>in</emma:literal>
                </emma:interpretation>
                <emma:interpretation id="interp116" emma:lang="en-US" emma:confidence="0">
                  <emma:literal>In</emma:literal>
                </emma:interpretation>
                <emma:interpretation id="interp117" emma:lang="en-US" emma:confidence="0">
                  <emma:literal>inn</emma:literal>
                </emma:interpretation>
                <emma:interpretation id="interp118" emma:lang="en-US" emma:confidence="0">
                  <emma:literal>in"</emma:literal>
                </emma:interpretation>
                <emma:interpretation id="interp119" emma:lang="en-US" emma:confidence="0">
                  <emma:literal>"n</emma:literal>
                </emma:interpretation>
              </emma:one-of>
            </emma:emma>
          </inkml:annotationXML>
          <inkml:trace contextRef="#ctx0" brushRef="#br0" timeOffset="73216.4359">4521 9347,'0'0,"0"-25,0 50,25 26,-25-26,0 1,26 24,-26 1,0-25,0-1,25 0,-25 26,0-25,0-1,0 0,0 1,0-1</inkml:trace>
          <inkml:trace contextRef="#ctx0" brushRef="#br0" timeOffset="73593.4408">4749 9093,'0'0,"26"0,-1 0,-25 25,0 1,26-26,-26 51,0-26,0 0,0 1,0-1,0-76,0 26,0 0,0-26,50 25,-24 26,-26-25,25 25,1 0,-1 0,0 0,1 51,-1-51,-25 51,26-26,-26 0,0 1,0-1,0 1,0-1</inkml:trace>
        </inkml:traceGroup>
      </inkml:traceGroup>
    </inkml:traceGroup>
    <inkml:traceGroup>
      <inkml:annotationXML>
        <emma:emma xmlns:emma="http://www.w3.org/2003/04/emma" version="1.0">
          <emma:interpretation id="{97C6C4E3-C1AC-4D18-A011-828DFE717D96}" emma:medium="tactile" emma:mode="ink">
            <msink:context xmlns:msink="http://schemas.microsoft.com/ink/2010/main" type="paragraph" rotatedBoundingBox="4099,11978 16976,12244 16948,13600 4071,1333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4A0CA57-1018-41F2-959F-11FCAE47538E}" emma:medium="tactile" emma:mode="ink">
              <msink:context xmlns:msink="http://schemas.microsoft.com/ink/2010/main" type="line" rotatedBoundingBox="4099,11978 16976,12244 16948,13600 4071,13335"/>
            </emma:interpretation>
          </emma:emma>
        </inkml:annotationXML>
        <inkml:traceGroup>
          <inkml:annotationXML>
            <emma:emma xmlns:emma="http://www.w3.org/2003/04/emma" version="1.0">
              <emma:interpretation id="{C7DA8F93-CA3F-40D4-AB79-1CAE2250D306}" emma:medium="tactile" emma:mode="ink">
                <msink:context xmlns:msink="http://schemas.microsoft.com/ink/2010/main" type="inkWord" rotatedBoundingBox="4099,11978 6891,12036 6863,13393 4071,13335"/>
              </emma:interpretation>
              <emma:one-of disjunction-type="recognition" id="oneOf24">
                <emma:interpretation id="interp120" emma:lang="en-US" emma:confidence="0.5">
                  <emma:literal>Right</emma:literal>
                </emma:interpretation>
                <emma:interpretation id="interp121" emma:lang="en-US" emma:confidence="0.5">
                  <emma:literal>Right t</emma:literal>
                </emma:interpretation>
                <emma:interpretation id="interp122" emma:lang="en-US" emma:confidence="0">
                  <emma:literal>Rights</emma:literal>
                </emma:interpretation>
                <emma:interpretation id="interp123" emma:lang="en-US" emma:confidence="0">
                  <emma:literal>Right f</emma:literal>
                </emma:interpretation>
                <emma:interpretation id="interp124" emma:lang="en-US" emma:confidence="0">
                  <emma:literal>Right +</emma:literal>
                </emma:interpretation>
              </emma:one-of>
            </emma:emma>
          </inkml:annotationXML>
          <inkml:trace contextRef="#ctx0" brushRef="#br0" timeOffset="77008.4325">2336 11023,'-25'-25,"25"0,0-1,0 1,0-1,51 1,-26 0,26 25,-26-26,1 26,50 0,-25 0,-51 51,25-51,1 0,-26 25,25-25,-25 26,25-26,-25 25,0 1,0-1,0 0,0 1,-50-1,50 1,-51-1,25 0,1-25,0 26,-26-1,25 1,1-1,-51 0,50-25,1 0,-26 26,26-26,-1 0,1 0,0 0,75 0,-24 0,-1-26,1 26,-1 0,0-25,1 25,-1 0,1 0,-1 0,0 0,1 0,-1 0,-25 25,26-25,-26 26,25-26,-25 25,25 1,-25-1,26 0,-26 1,0-1,25 26,-25-26,26 26,-26-25,25-1,-25 0,0 1,25-26,-25 25,0 1,26-26,-26 25,25-25,1 0,-26 25,25-25,0 0,1 0,-1 0,1 0,-1-25,0-26</inkml:trace>
          <inkml:trace contextRef="#ctx0" brushRef="#br0" timeOffset="76404.8717">2311 10896,'0'0,"-25"0,25-25,-26 0,26 50,0 26,0-26,0 26,0-26,0 26,0 0,0-26,0 26,0-25,0 24,0-24,0 25,0-26,0 0,0 1,0-1,-25 1,25-1,0 0,0 1,0-1</inkml:trace>
          <inkml:trace contextRef="#ctx0" brushRef="#br0" timeOffset="77204.9885">3098 11354,'0'0,"-50"-26,50 1,0 50,0 26,0-26,0 1,0 25,0-26,0 0,0 26,0-25,25-1,-25 0,0 1,0-1</inkml:trace>
          <inkml:trace contextRef="#ctx0" brushRef="#br0" timeOffset="77375.6421">3200 11074,'0'0,"0"-25,-51 25,51-26,-25 26</inkml:trace>
          <inkml:trace contextRef="#ctx0" brushRef="#br0" timeOffset="77902.8446">3632 11303,'25'0,"-50"0,50-26,-25 1,-51 0,26 25,0 0,-1 0,26 50,-25-50,25 26,-26-26,26 51,0-26,-25 0,25 1,0-1,0 1,0-1,0 0,51-25,-51 26,25-26,1 0,24-51,-24 26,-1-1,-25 1,26 25,-26 76,0-51,0 1,25 75,-25-75,0 25,0-1,0 1,0-25,0 24,0 1,0-25,0-1,0 0,-25 1,25-1,0 1,-51-26,51 25,-26-25,26 25,-50-25,24 0,1 0,-26 26,26-26,-1 0,1 0,-1 0,1 0,0-51,-1 51,26-25,-25-1,25 1,0-1,0 1,0 0,51-1,-51 1</inkml:trace>
          <inkml:trace contextRef="#ctx0" brushRef="#br0" timeOffset="78353.1534">3937 11049,'0'-26,"0"1,0 0,-26 25,26 50,0 1,51 0,-51-26,0 26,0 25,0-25,0 0,25-26,-25 26,0-25,0 24,0-24,26-1,-26 1,0-1,0 0,0 1,0-77,0 26,25 25,-25-51,51 25,-51 1,25 0,1-1,-1 1,1 25,-1 0,0 0,1 0,-1 25,1-25,-26 51,25-26,-25 1,0-1,0 26,0-26,0 26,0-25,0-1,0 0,-25-25,25 26,0-52</inkml:trace>
          <inkml:trace contextRef="#ctx0" brushRef="#br0" timeOffset="78656.4448">4775 11023,'0'-25,"0"0,0-1,-26 26,26 26,0 24,0-24,26-1,-26 26,0-26,0 26,0 0,0-26,0 26,0 0,0-26,25 26,-25 0,0-26,0 52,0-27,0-24,0-1,0 1,0-1,26-25,-26 25,25 1,0-26,1 0,-1-51</inkml:trace>
          <inkml:trace contextRef="#ctx0" brushRef="#br0" timeOffset="78840.4508">4775 11455,'-26'0,"26"-25,0-1,26 1,25 25,-51-25,50-1,-24 26,-1 0,1-25</inkml:trace>
        </inkml:traceGroup>
        <inkml:traceGroup>
          <inkml:annotationXML>
            <emma:emma xmlns:emma="http://www.w3.org/2003/04/emma" version="1.0">
              <emma:interpretation id="{9DE980F4-FC1C-431F-B450-4E2CDBF6F16A}" emma:medium="tactile" emma:mode="ink">
                <msink:context xmlns:msink="http://schemas.microsoft.com/ink/2010/main" type="inkWord" rotatedBoundingBox="7596,12150 12171,12244 12152,13163 7577,13069"/>
              </emma:interpretation>
              <emma:one-of disjunction-type="recognition" id="oneOf25">
                <emma:interpretation id="interp125" emma:lang="en-US" emma:confidence="0.5">
                  <emma:literal>Invariant</emma:literal>
                </emma:interpretation>
                <emma:interpretation id="interp126" emma:lang="en-US" emma:confidence="0.5">
                  <emma:literal>In variant</emma:literal>
                </emma:interpretation>
                <emma:interpretation id="interp127" emma:lang="en-US" emma:confidence="0.5">
                  <emma:literal>In Varian t</emma:literal>
                </emma:interpretation>
                <emma:interpretation id="interp128" emma:lang="en-US" emma:confidence="0">
                  <emma:literal>In variant t</emma:literal>
                </emma:interpretation>
                <emma:interpretation id="interp129" emma:lang="en-US" emma:confidence="0">
                  <emma:literal>Invariants</emma:literal>
                </emma:interpretation>
              </emma:one-of>
            </emma:emma>
          </inkml:annotationXML>
          <inkml:trace contextRef="#ctx0" brushRef="#br0" timeOffset="79355.883">5765 11176,'0'0,"0"-26,-25 26,0 0,25-25,-26 25,1 0,25-25,51 25,-26 0,26-26,0 1,-26 25,26-26,-26 26,26-25,-26 25,26 0,-25 0</inkml:trace>
          <inkml:trace contextRef="#ctx0" brushRef="#br0" timeOffset="79574.3064">5791 11684,'0'0,"0"25,-26-25,26 26,-25-26,25 25,-25-25,25 25,0 1,50-26,-24 0,25 0,-26 0,0 0,1-26,25 26,-1 0,-24-25,-1 25,1 0,-1 0</inkml:trace>
          <inkml:trace contextRef="#ctx0" brushRef="#br0" timeOffset="79121.4155">5816 11277,'0'0,"0"-25,0 50,0 26,0-25,0-1,0 26,0-26,0 1,0-1,0 0,0 1,0-1,0 1</inkml:trace>
          <inkml:trace contextRef="#ctx0" brushRef="#br0" timeOffset="79922.2873">6375 11506,'0'0,"0"-25,0 75,0-24,0-1,0 26,0-26,0 1,0 75,0-75,0-1,0-50,0-1,0 1,0-26,25 26,-25-1,26 1,-26 0,51-1,-26 1,0-1,1 1,-1 25,-25-25,26 25,-1 0,0 0,1 0,-1 50,1-24,-1 25,-25-1,0-24,0-1,0 1,0-1</inkml:trace>
          <inkml:trace contextRef="#ctx0" brushRef="#br0" timeOffset="80257.4631">6883 11277,'25'0,"1"0,-26 26,25-26,1 51,-26-1,25 1,0 0,-25-26,26 26,-26-25,25 24,-25-24,26-1,-26 26,0-26,25-25,-25 26,25-26,-25-51,26 51,-26-25,25-1,-25-25,51-25,-26 0,1 25,-1 0,1 1,-1 24,-25 1,25-1,1 1,-1 25,1 0</inkml:trace>
          <inkml:trace contextRef="#ctx0" brushRef="#br0" timeOffset="80676.5308">7848 11481,'-203'-51,"406"102,-431-77,202 77,-50 25,51-25,-1-26,26 26,-25-25,-1 24,26-24,0-1,0 1,0-1,0 0,26 1,25-26,25-51,-51 26,1 25,-1-51,0 25,-25-24,26 24,-1 1,-25-1,0 1,26 25,-26-25,0-1,25 26,-25 51,25 0,-25-26,0 1,26-1,-26 0,25 1,1-1,-1-25,0 0</inkml:trace>
          <inkml:trace contextRef="#ctx0" brushRef="#br0" timeOffset="81040.2904">8128 11481,'-26'0,"26"-26,51 26,-51 51,25-51,-25 25,26-25,-26 26,25-26,-25 25,26-25,-26 26,25-1,-25 0,0 1,-25-26,25-26,0-24,0 24,25 1,-25-1,51 1,-51 0,51-1,-26 1,0 25,1 0,-1 0,1 0,-1 0,0 51,1-51,-26 50,25-24,1-1,-26 1,0-1,25 0,-25 26,0-25,0-1</inkml:trace>
          <inkml:trace contextRef="#ctx0" brushRef="#br0" timeOffset="81188.4923">8610 11201,'0'0,"0"-25,0-1,0 1,26 25</inkml:trace>
          <inkml:trace contextRef="#ctx0" brushRef="#br0" timeOffset="81656.6252">8839 11557,'-26'0,"26"-26,26-24,-26 24,0 1,0-1,0 1,-26 25,1 0,25 51,-51-51,51 51,-25-26,-1 0,1 1,25-1,-25 26,25-26,0 1,-26-1,26 1,0-1,0 0,0 1,51-1,-26-25,1 0,25-51,-26 51,0-25,1 25,-26-51,25 26,1 25,-26-26,25 1,-25 0,25-1,-25 1,26-1,-1 52,-25-1,26 1,-1-1,0 0,1-25,-26 26,25-26,1 0,-1 0,0 0</inkml:trace>
          <inkml:trace contextRef="#ctx0" brushRef="#br0" timeOffset="82001.9257">9372 11506,'-25'25,"25"1,0 25,0-26,0 0,0 1,25-1,-25-50,0-1,0 1,0 0,0-1,0 1,51-1,-51 1,51 0,-51-1,25 26,1-25,-1 25,0 0,1 0,-1 0,1 0,-26 25,25-25,-25 51,0 0,25-26,-25 1,0-1,0 0,0 1,0-1,0 1</inkml:trace>
          <inkml:trace contextRef="#ctx0" brushRef="#br0" timeOffset="82238.1967">10083 11074,'26'0,"-26"26,0 50,0-51,0 1,0 24,0 27,0-27,0-24,0 75,0-50,0-25,0 24,0-24,0-1,0 26,0-26,0 1,25-1,1 1,-1-26</inkml:trace>
          <inkml:trace contextRef="#ctx0" brushRef="#br0" timeOffset="82391.3183">10109 11506,'-26'0,"52"0,-77-25,51-1,0 1,0-1,51 26,-26-25,26 0,0-1</inkml:trace>
        </inkml:traceGroup>
        <inkml:traceGroup>
          <inkml:annotationXML>
            <emma:emma xmlns:emma="http://www.w3.org/2003/04/emma" version="1.0">
              <emma:interpretation id="{1C12B8F1-FBFF-48F8-93FB-2E858A3BE2FA}" emma:medium="tactile" emma:mode="ink">
                <msink:context xmlns:msink="http://schemas.microsoft.com/ink/2010/main" type="inkWord" rotatedBoundingBox="13393,12180 16976,12254 16949,13559 13366,13486"/>
              </emma:interpretation>
              <emma:one-of disjunction-type="recognition" id="oneOf26">
                <emma:interpretation id="interp130" emma:lang="en-US" emma:confidence="0.5">
                  <emma:literal>property</emma:literal>
                </emma:interpretation>
                <emma:interpretation id="interp131" emma:lang="en-US" emma:confidence="0.5">
                  <emma:literal>pro perky</emma:literal>
                </emma:interpretation>
                <emma:interpretation id="interp132" emma:lang="en-US" emma:confidence="0.5">
                  <emma:literal>proper Y</emma:literal>
                </emma:interpretation>
                <emma:interpretation id="interp133" emma:lang="en-US" emma:confidence="0">
                  <emma:literal>pro party</emma:literal>
                </emma:interpretation>
                <emma:interpretation id="interp134" emma:lang="en-US" emma:confidence="0">
                  <emma:literal>proper y</emma:literal>
                </emma:interpretation>
              </emma:one-of>
            </emma:emma>
          </inkml:annotationXML>
          <inkml:trace contextRef="#ctx0" brushRef="#br0" timeOffset="83480.6132">11455 11684,'0'0,"0"-26,0 1,0 0,0-1,0 1,0-1,0 1,0 0,0-1,0 1,0 76,0-1,25 1,-25 25,0-25,0 25,0 1,0-27,0 27,0-1,0-25,0-1,0-24,0 25,0-1,0-24,26-26,-26-51</inkml:trace>
          <inkml:trace contextRef="#ctx0" brushRef="#br0" timeOffset="83736.9273">11506 11379,'0'0,"0"-25,0-1,51 1,-26-1,26 26,0 0,-26 0,0 0,1 0,-26 26,0 25,0-1,0-24,-51-1,51 1,-25-1,-26 26,0 0,0-26,26-25,25 25,-26-25</inkml:trace>
          <inkml:trace contextRef="#ctx0" brushRef="#br0" timeOffset="84198.6866">11887 11354,'0'0,"0"-26,25 1,1 25,-1 0,-25 25,25-25,1 51,-26 0,25-26,-25 26,0-26,0 26,0-25,0-1,0 0,0 1,0-1,0 1,0-77,0 25,0-24,0-1,0 25,51-24,-51 24,51 1,-26-1,1 1,-1 25,0-25,1 25,25 50,-26 1,-25 0,25 0,-25-26,0 26,26 0,-26-26,0 26,0-26,25 26,-25-25,0-1,26-25,-1 0,0-51,1 0,-26 26,25-51,-25 50,0-24,0 24,0-25,0 26,0 0,-25-26,25 25,0 1,-51 25,26-25,-1 25,1 0,-1 25</inkml:trace>
          <inkml:trace contextRef="#ctx0" brushRef="#br0" timeOffset="84453.1246">12827 11430,'0'-26,"0"1,0 0,0 75,0 77,0-76,0 0,0 25,25-25,-25 25,0-25,0 0,0 0,0-1,-76 154,76-179,0 0,-26-25,1 0</inkml:trace>
          <inkml:trace contextRef="#ctx0" brushRef="#br0" timeOffset="84632.0051">12750 11404,'0'0,"51"0,-25-25,24 25,-24 0,-1 0,1 0,-1 51,0-51,1 51,-1 25,-25-51,0 26,0-26,0 52,-25-52,25 0,-51 1,51-1,-51 1,0-1</inkml:trace>
          <inkml:trace contextRef="#ctx0" brushRef="#br0" timeOffset="84991.0459">13335 11735,'0'-51,"0"25,0 1,25 0,-25-1,51 26,-26-25,-25-1,0 1,0 0,0-1,0 1,-25-1,-1 26,26 51,-25-51,25 51,-25-26,25 26,0-25,-26-1,26 51,0-25,0-26,0 1,51-1,-51 1,25-1,-25 0,51-25,0 0,-26 0,52 0,-52 0,0-25,1 25</inkml:trace>
          <inkml:trace contextRef="#ctx0" brushRef="#br0" timeOffset="85266.8439">13766 11506,'0'0,"0"25,51-25,0 51,-26 0,1-26,-26 1,25-1,1 1,-1-1,-25 0,0 1,0-1,0 1,-25-26,-1-51,26 0,-25 26,25-1,0-25,0 26,0-26,0 26,51-26,-51 26,50-26,-50 25,51 1,-25 0,50-1,-51 26</inkml:trace>
          <inkml:trace contextRef="#ctx0" brushRef="#br0" timeOffset="85866.2307">14503 11176,'0'0,"0"-26,-51 1,51 0,0-1,0 77,0 25,0-50,51 24,-51-24,25 25,-25-1,26 1,-26-25,0 24,0-24,25 25,-25-26,0 0,0 1,0-1,0 1,-51-1,26-25,0 0,-1 0,26-25,-25 25,25-51,-26 0,26 0,0 26,0-1,0 1,26 25,25 0,-26 0,0 0,1 0,-1 0,1 0,-1-25,0 25,1 0,25-26,-26 26,0-25,26-1,-25 26,-1-25,0 0,1-1,-26 1,25 25,-25-26,-25 26,25 51,-51 0,51 0,0 50,0-50,0 0,0 0,0 0,0-1,0 1,51 0,-51 0,0 0,0-1,0 27,0-27,0-24,0-1,-51 1,51-1,-51 0,26-25,25 26,-26-26,1 0,25-51,0 0,0 26,0-26,51-25,-51 0,51-1,50-75,-50 76,-26 0</inkml:trace>
        </inkml:traceGroup>
      </inkml:traceGroup>
    </inkml:traceGroup>
    <inkml:traceGroup>
      <inkml:annotationXML>
        <emma:emma xmlns:emma="http://www.w3.org/2003/04/emma" version="1.0">
          <emma:interpretation id="{9809F9D2-EFCF-4A3A-9B8C-0B443F5BAD42}" emma:medium="tactile" emma:mode="ink">
            <msink:context xmlns:msink="http://schemas.microsoft.com/ink/2010/main" type="paragraph" rotatedBoundingBox="4420,14209 14508,14299 14498,15336 4410,1524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BE84374-B349-42BA-B516-17EB897CA36E}" emma:medium="tactile" emma:mode="ink">
              <msink:context xmlns:msink="http://schemas.microsoft.com/ink/2010/main" type="line" rotatedBoundingBox="4420,14209 14508,14299 14498,15336 4410,15246"/>
            </emma:interpretation>
          </emma:emma>
        </inkml:annotationXML>
        <inkml:traceGroup>
          <inkml:annotationXML>
            <emma:emma xmlns:emma="http://www.w3.org/2003/04/emma" version="1.0">
              <emma:interpretation id="{13C82C44-684A-4EEA-ADC2-96CCCD719499}" emma:medium="tactile" emma:mode="ink">
                <msink:context xmlns:msink="http://schemas.microsoft.com/ink/2010/main" type="inkWord" rotatedBoundingBox="4419,14243 6961,14266 6952,15269 4410,15246"/>
              </emma:interpretation>
              <emma:one-of disjunction-type="recognition" id="oneOf27">
                <emma:interpretation id="interp135" emma:lang="en-US" emma:confidence="0.5">
                  <emma:literal>KCRY</emma:literal>
                </emma:interpretation>
                <emma:interpretation id="interp136" emma:lang="en-US" emma:confidence="0.5">
                  <emma:literal>TCR Y</emma:literal>
                </emma:interpretation>
                <emma:interpretation id="interp137" emma:lang="en-US" emma:confidence="0">
                  <emma:literal>XCRY</emma:literal>
                </emma:interpretation>
                <emma:interpretation id="interp138" emma:lang="en-US" emma:confidence="0">
                  <emma:literal>DCR Y</emma:literal>
                </emma:interpretation>
                <emma:interpretation id="interp139" emma:lang="en-US" emma:confidence="0">
                  <emma:literal>XBRY</emma:literal>
                </emma:interpretation>
              </emma:one-of>
            </emma:emma>
          </inkml:annotationXML>
          <inkml:trace contextRef="#ctx0" brushRef="#br0" timeOffset="87563.6688">3733 13284,'0'-25,"0"50,0 26,0 0,0-26,0 0,0 26,-25 0,25-26,0 26,0 0,0-26,0 1,0 25,-25-1,25-24,0-1</inkml:trace>
          <inkml:trace contextRef="#ctx0" brushRef="#br0" timeOffset="87962.6083">3810 13208,'0'0,"0"-26,25 1,0 25,1 0,-1 0,-25 51,26-51,-1 25,0 1,1-26,-26 25,25-25,-25 25,0 1,0-1,-51 1,26-1,0-25,-1 25,1-25,25 26,25-1,1 1,-26-1,50-25,-24 25,-1 1,1-26,-1 25,-25 1,25-1,1 0,-26 1,25-1,-25 1,0-1,26-25,-26 25,25-25</inkml:trace>
          <inkml:trace contextRef="#ctx0" brushRef="#br0" timeOffset="88421.5113">4419 13436,'0'-25,"0"-26,0 26,0-1,0 1,26 0,-1 25,0 0,1 25,-1 26,-25-26,26 1,-26-1,25 0,-25 26,25-25,-25-1,26 0,-26 1,25-26,-25 25,26-25,-1 0,0 0,26 0,-25-25,-1 25,0-51,1 51,25-51,-26 0,0 26,-25 0,26-1,-26 1,0-1,0 52,-26 25,26-26,0 26,0-26,-25 26,25-26,0 26,0-25,0 24,0-24,0 25,-25-26,25 0,0 1,0-1,-26 1,26-1,-25-25,25 25,-26 1,1-1,0-25,-1 26,1-1,-1-25,1 25,0-25,-1 0,1 26,-1-26,1 0,0 0,25-51</inkml:trace>
          <inkml:trace contextRef="#ctx0" brushRef="#br0" timeOffset="86986.1418">2489 13233,'0'0,"0"-25,0-1,51 26,-51-25,25 25,0 0,26 0,-25 0,-1 51,0-51,1 25,-1-25,1 51,-26-26,25 1,0-1,-25 1,26-1,-26 0,0 1,0-1,0 1,0-1,-26-25,-24 51,24-26,-25 1,26-26,25 25,-25-25</inkml:trace>
          <inkml:trace contextRef="#ctx0" brushRef="#br0" timeOffset="87218.5919">3149 13132,'0'0,"0"-26,-51 26,26-25,-26 25,0 0,51 51,-50-51,50 50,-26-24,26-1,-25 1,25-1,0 0,0 153,51-152,-51-1,25 0,-25 1,51-1,-26-25,26 26,-26-26,1 25,-1-25,1 0</inkml:trace>
        </inkml:traceGroup>
        <inkml:traceGroup>
          <inkml:annotationXML>
            <emma:emma xmlns:emma="http://www.w3.org/2003/04/emma" version="1.0">
              <emma:interpretation id="{55912AFE-4C71-418A-ACC9-8A7465BE8C2E}" emma:medium="tactile" emma:mode="ink">
                <msink:context xmlns:msink="http://schemas.microsoft.com/ink/2010/main" type="inkWord" rotatedBoundingBox="8206,14243 9122,14251 9116,14910 8200,14902"/>
              </emma:interpretation>
              <emma:one-of disjunction-type="recognition" id="oneOf28">
                <emma:interpretation id="interp140" emma:lang="en-US" emma:confidence="0.5">
                  <emma:literal>,</emma:literal>
                </emma:interpretation>
                <emma:interpretation id="interp141" emma:lang="en-US" emma:confidence="0">
                  <emma:literal>-</emma:literal>
                </emma:interpretation>
                <emma:interpretation id="interp142" emma:lang="en-US" emma:confidence="0">
                  <emma:literal>;</emma:literal>
                </emma:interpretation>
                <emma:interpretation id="interp143" emma:lang="en-US" emma:confidence="0">
                  <emma:literal>s</emma:literal>
                </emma:interpretation>
                <emma:interpretation id="interp144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89473.6591">6273 13462,'51'0,"-25"0,24-26,-24 26,-1-25,1 25,-1 0,0 0,1 0,-1 0,1 0,-1 0,0 0,-25 25,26-25</inkml:trace>
          <inkml:trace contextRef="#ctx0" brushRef="#br0" timeOffset="89701.0481">6299 13665,'25'0,"-25"-25,26 25,24 0,-24-26,-1 26,1-25,-1 25,0 0,1 0,-1-26,1 26,24 0,-24-25,-1 0,1 25</inkml:trace>
          <inkml:trace contextRef="#ctx0" brushRef="#br0" timeOffset="89966.3429">6858 13106,'-26'-25,"77"25,0 0,-51 51,51-51,-26 25,0 0,26 1,-25 25,-1-26,0 0,-25 26,26-25,-26-1,0 26,0-26,0 1,0-1,0 0,-51 1,51-1,-25 1,25-1,-26 0,1 1,25-1,-26-25</inkml:trace>
        </inkml:traceGroup>
        <inkml:traceGroup>
          <inkml:annotationXML>
            <emma:emma xmlns:emma="http://www.w3.org/2003/04/emma" version="1.0">
              <emma:interpretation id="{B277985B-4140-4B10-83BF-BD498002C79C}" emma:medium="tactile" emma:mode="ink">
                <msink:context xmlns:msink="http://schemas.microsoft.com/ink/2010/main" type="inkWord" rotatedBoundingBox="10261,14279 12705,14301 12698,15015 10254,14993"/>
              </emma:interpretation>
              <emma:one-of disjunction-type="recognition" id="oneOf29">
                <emma:interpretation id="interp145" emma:lang="en-US" emma:confidence="0.5">
                  <emma:literal>XAR</emma:literal>
                </emma:interpretation>
                <emma:interpretation id="interp146" emma:lang="en-US" emma:confidence="0">
                  <emma:literal>DCAR</emma:literal>
                </emma:interpretation>
                <emma:interpretation id="interp147" emma:lang="en-US" emma:confidence="0">
                  <emma:literal>XCAR</emma:literal>
                </emma:interpretation>
                <emma:interpretation id="interp148" emma:lang="en-US" emma:confidence="0">
                  <emma:literal>OCAR</emma:literal>
                </emma:interpretation>
                <emma:interpretation id="interp149" emma:lang="en-US" emma:confidence="0">
                  <emma:literal>KAR</emma:literal>
                </emma:interpretation>
              </emma:one-of>
            </emma:emma>
          </inkml:annotationXML>
          <inkml:trace contextRef="#ctx0" brushRef="#br0" timeOffset="90926.9233">8331 13157,'0'-25,"25"25,1 0,-1 0,0 0,1 0,-26 25,25-25,1 51,-1-51,-25 51,25-51,1 25,-26 0,25 1,-25-1,0 1,0-1,0 0,0 1,0-1,0 1,-25 24,-26-24,26-1,-1 1,1-26,-1 0,1 0</inkml:trace>
          <inkml:trace contextRef="#ctx0" brushRef="#br0" timeOffset="91165.2775">8737 13182,'0'0,"-51"0,26 0,-26 0,51 26,-25-26,25 25,-26-25,1 51,25-26,0 1,-25-1,25 1,0-1,0 26,0-26,0 1,0-1,50 0,-50 1,26-1,50 1,-25-1,0-25,-26 0</inkml:trace>
          <inkml:trace contextRef="#ctx0" brushRef="#br0" timeOffset="91904.846">9525 13309,'0'-25,"0"0,-51 25,51-26,-26 26,26-25,-25 25,0 0,-1 0,1 0,-1 25,1-25,0 51,-1 0,1-26,25 1,-26 50,26-51,0 26,0-26,0 1,0 25,0-26,0 0,26-25,-26 26,51-26,-26 0,0 0,1 0,-1 0,1-26,-1 26,0-25,1 25,-1-51,-25 26,26-1,-26 1,25 0,-25-1,0 1,0-1,0 1,0 0,0-1,0 1,-25 25,25 51,0-1,0-24,25-1,-25 1,0 24,51-24,-51-1,25 1,-25-1,26 0,-1 1,-25-1,25-25,1 0,-26 26,25-26</inkml:trace>
          <inkml:trace contextRef="#ctx0" brushRef="#br0" timeOffset="92404.1515">10414 13132,'0'0,"-26"50,26 1,0-25,0-1,0 26,0 0,0-1,0-24,-25 25,25-1,0-24,0 50,-26-25,26-26,0 1,0-1,-25 0,25 1,-25-26</inkml:trace>
          <inkml:trace contextRef="#ctx0" brushRef="#br0" timeOffset="92784.3021">10388 13284,'0'0,"26"-25,-26-1,25 1,-25-1,25 26,1-25,-1 0,1 25,24 0,-24 0,-26 25,25-25,-25 51,0 0,0-26,0 0,0 1,0-1,-25 1,25-1,-26-25,26 25,-50 1,24-1,1-25,-1 0,1 0,0 0,25 26,25-1,26 0,-51 1,25-1,1 1,-1-1,0 0,1-25,-1 26,1-1,-26 1,25-26,-25 25,25 0,-25 1,26-26,-1 0</inkml:trace>
        </inkml:traceGroup>
        <inkml:traceGroup>
          <inkml:annotationXML>
            <emma:emma xmlns:emma="http://www.w3.org/2003/04/emma" version="1.0">
              <emma:interpretation id="{557A2400-A268-495A-9B65-3C734D97027D}" emma:medium="tactile" emma:mode="ink">
                <msink:context xmlns:msink="http://schemas.microsoft.com/ink/2010/main" type="inkWord" rotatedBoundingBox="13234,14447 14506,14458 14499,15197 13228,15186"/>
              </emma:interpretation>
              <emma:one-of disjunction-type="recognition" id="oneOf30">
                <emma:interpretation id="interp150" emma:lang="en-US" emma:confidence="0.5">
                  <emma:literal>ya</emma:literal>
                </emma:interpretation>
                <emma:interpretation id="interp151" emma:lang="en-US" emma:confidence="0">
                  <emma:literal>Ya</emma:literal>
                </emma:interpretation>
                <emma:interpretation id="interp152" emma:lang="en-US" emma:confidence="0">
                  <emma:literal>Ta</emma:literal>
                </emma:interpretation>
                <emma:interpretation id="interp153" emma:lang="en-US" emma:confidence="0">
                  <emma:literal>yah</emma:literal>
                </emma:interpretation>
                <emma:interpretation id="interp154" emma:lang="en-US" emma:confidence="0">
                  <emma:literal>Tar</emma:literal>
                </emma:interpretation>
              </emma:one-of>
            </emma:emma>
          </inkml:annotationXML>
          <inkml:trace contextRef="#ctx0" brushRef="#br0" timeOffset="93641.275">11303 13513,'0'0,"0"-26,50 1,-24-1,-26 1,25 25,-25-25,26-1,-1 1,0 25,-25-26,26 26,-26 26,0-1,0 26,0-26,25-25,-25 26,0-1,26 1,-26-1,25-25,-25 25,25-25,1 0,-26 26,25-26,1 0,-1 0,0 0,-25-51,26 51,-1 0,-25-25,26-1,-1 1,-25-1,0 1,25 0,-25-1,0 1,0-1,0 1,-25 25,25 25,-25 1,25 25,0-26,0 0,0 1,0-1,0 26,0-26,0 1,50 50,-50-25,0-26,0 1,0 24,0-24,0-1,0 1,0-1,0 0,0 1,-50-26,50 25,-26-25,26 26,-51-26,26 0,0 0,-1 0,1 0,-1 0,1-26,25 1,0-1</inkml:trace>
          <inkml:trace contextRef="#ctx0" brushRef="#br0" timeOffset="94114.0355">12369 13487,'0'-25,"0"-1,-25 1,25 0,-25 25,25-26,-26 26,1 0,-1 0,26 51,-25-51,0 25,25 1,-26-1,1 1,25-1,0 0,-26 52,26-52,0 0,0 1,0-1,26-25,-1 0,1-25,-1-1,0-24,1 24,-26 1,25 25,-25-26,26 26,-26 26,25-1,0-25,-25 26,26-26,-1 50,1-50,-1 0,0 0,1 0,-1 0,1 0</inkml:trace>
        </inkml:traceGroup>
      </inkml:traceGroup>
    </inkml:traceGroup>
    <inkml:traceGroup>
      <inkml:annotationXML>
        <emma:emma xmlns:emma="http://www.w3.org/2003/04/emma" version="1.0">
          <emma:interpretation id="{00B07154-5948-4BED-8B9C-36F34770A64F}" emma:medium="tactile" emma:mode="ink">
            <msink:context xmlns:msink="http://schemas.microsoft.com/ink/2010/main" type="paragraph" rotatedBoundingBox="10208,15569 16100,15993 16027,17008 10135,16585" alignmentLevel="5"/>
          </emma:interpretation>
        </emma:emma>
      </inkml:annotationXML>
      <inkml:traceGroup>
        <inkml:annotationXML>
          <emma:emma xmlns:emma="http://www.w3.org/2003/04/emma" version="1.0">
            <emma:interpretation id="{D2727EEB-0741-47AC-AA9C-96CD7EEFB762}" emma:medium="tactile" emma:mode="ink">
              <msink:context xmlns:msink="http://schemas.microsoft.com/ink/2010/main" type="line" rotatedBoundingBox="10208,15569 16100,15993 16027,17008 10135,16585"/>
            </emma:interpretation>
          </emma:emma>
        </inkml:annotationXML>
        <inkml:traceGroup>
          <inkml:annotationXML>
            <emma:emma xmlns:emma="http://www.w3.org/2003/04/emma" version="1.0">
              <emma:interpretation id="{BF3D892B-7C10-42B1-8D22-0018A7A8A5F5}" emma:medium="tactile" emma:mode="ink">
                <msink:context xmlns:msink="http://schemas.microsoft.com/ink/2010/main" type="inkWord" rotatedBoundingBox="10194,15762 12411,15921 12368,16522 10151,16362"/>
              </emma:interpretation>
              <emma:one-of disjunction-type="recognition" id="oneOf31">
                <emma:interpretation id="interp155" emma:lang="en-US" emma:confidence="0.5">
                  <emma:literal>Ka</emma:literal>
                </emma:interpretation>
                <emma:interpretation id="interp156" emma:lang="en-US" emma:confidence="0">
                  <emma:literal>Kana</emma:literal>
                </emma:interpretation>
                <emma:interpretation id="interp157" emma:lang="en-US" emma:confidence="0">
                  <emma:literal>Kar</emma:literal>
                </emma:interpretation>
                <emma:interpretation id="interp158" emma:lang="en-US" emma:confidence="0">
                  <emma:literal>Kea</emma:literal>
                </emma:interpretation>
                <emma:interpretation id="interp159" emma:lang="en-US" emma:confidence="0">
                  <emma:literal>Kha</emma:literal>
                </emma:interpretation>
              </emma:one-of>
            </emma:emma>
          </inkml:annotationXML>
          <inkml:trace contextRef="#ctx0" brushRef="#br0" timeOffset="95651.8541">8255 14732,'101'-76,"-202"152,253-152,-127 76,-25 50,26-50,-26 26,25-26,-25 25,0 1,26-26,-26 25,0 0,0 1,-51-1,51 1,-26-1,-24 0,24 1,1-1,-1-25,26 26,-25-26,0 0,25 25,25-25,-25-51</inkml:trace>
          <inkml:trace contextRef="#ctx0" brushRef="#br0" timeOffset="95855.9438">8763 14656,'0'-26,"-26"26,-25 0,26 0,-26 0,26 0,25 26,-26-26,26 50,-25-50,25 51,0-25,0-1,0 26,0 0,51-26,-51 26,51 0,-26-26,0 0,26 26,76 0</inkml:trace>
          <inkml:trace contextRef="#ctx0" brushRef="#br0" timeOffset="96420.1698">9601 14884,'0'-25,"-51"25,51-26,-25 26,-1 0,26-25,-25 25,-1 0,1-25,0 25,-1 0,1 0,-1 0,1 0,0 0,-1 0,26 50,-25-50,25 51,-26-25,26-1,0 26,0-26,0 51,0-50,0-1,0 1,26-1,-26 0,25-25,26 0,-26 0,1-25,-1-26,1 51,-26-51,25 26,-25 0,25-1,-25 1,0-1,0 1,26 0,-26-1,0 1,0-1,25 26,-25 51,26-51,-26 51,25-26,-25 1,25-1,-25 1,26 24,-26-24,25-1,-25 1,26-1,-26 0,25-25,-25 26</inkml:trace>
          <inkml:trace contextRef="#ctx0" brushRef="#br0" timeOffset="96797.5703">10185 15037,'0'-26,"0"1,-25-1,25 1,-51 25,51-25,-26 25,1 0,0 50,-1-50,26 26,-25-1,-1 1,1 24,0 27,25-27,0-24,0-1,0 1,0-1,25-25,26 0,-26-25,1 25,-1-51,26 0,-26 26,1-1,-26 1,25 25,0-26,1 26,-1 26,1 25,-26-26,25 0,0 1,-25-1,26 1,-1-1,1-25,-1 25</inkml:trace>
        </inkml:traceGroup>
        <inkml:traceGroup>
          <inkml:annotationXML>
            <emma:emma xmlns:emma="http://www.w3.org/2003/04/emma" version="1.0">
              <emma:interpretation id="{E7173CB9-D978-4B10-8426-E6F742BD49E5}" emma:medium="tactile" emma:mode="ink">
                <msink:context xmlns:msink="http://schemas.microsoft.com/ink/2010/main" type="inkWord" rotatedBoundingBox="13078,15775 13614,15814 13563,16535 13026,16496"/>
              </emma:interpretation>
              <emma:one-of disjunction-type="recognition" id="oneOf32">
                <emma:interpretation id="interp160" emma:lang="en-US" emma:confidence="0.5">
                  <emma:literal>R</emma:literal>
                </emma:interpretation>
                <emma:interpretation id="interp161" emma:lang="en-US" emma:confidence="0">
                  <emma:literal>K</emma:literal>
                </emma:interpretation>
                <emma:interpretation id="interp162" emma:lang="en-US" emma:confidence="0">
                  <emma:literal>B</emma:literal>
                </emma:interpretation>
                <emma:interpretation id="interp163" emma:lang="en-US" emma:confidence="0">
                  <emma:literal>k</emma:literal>
                </emma:interpretation>
                <emma:interpretation id="interp164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97299.7675">11226 14783,'-25'0,"25"-26,0 77,0 0,0-26,0 1,0-1,0 26,0-26,0 26,0-26,0 1,0-1,-51 1,51-1,0 0,0 1,0-1,-25-25,25 26,-26-26</inkml:trace>
          <inkml:trace contextRef="#ctx0" brushRef="#br0" timeOffset="97732.7499">11252 14757,'0'0,"-26"0,26-25,0-1,0 1,26 25,-26-25,51 25,-26-26,0 26,1 0,-1 0,1 0,-1 0,0 51,1-26,-26 52,0-52,0 0,0 26,0-25,-51-1,51 0,-51 26,51-25,-51-26,26 25,-26 26,26-51,-1 0,1 0,0 0,25-26,0 1,50 25,1 0,0 0,-26 25,1-25,-1 51,1-25,24 24,-24-24,-1-1,1 1,-26-1,25 0,0-25,1 26</inkml:trace>
        </inkml:traceGroup>
        <inkml:traceGroup>
          <inkml:annotationXML>
            <emma:emma xmlns:emma="http://www.w3.org/2003/04/emma" version="1.0">
              <emma:interpretation id="{0B65F101-9BA2-4BA3-A280-22CCA685E8A1}" emma:medium="tactile" emma:mode="ink">
                <msink:context xmlns:msink="http://schemas.microsoft.com/ink/2010/main" type="inkWord" rotatedBoundingBox="14172,15872 16098,16010 16027,17008 14100,16870"/>
              </emma:interpretation>
              <emma:one-of disjunction-type="recognition" id="oneOf33">
                <emma:interpretation id="interp165" emma:lang="en-US" emma:confidence="0.5">
                  <emma:literal>ya</emma:literal>
                </emma:interpretation>
                <emma:interpretation id="interp166" emma:lang="en-US" emma:confidence="0.5">
                  <emma:literal>ya a</emma:literal>
                </emma:interpretation>
                <emma:interpretation id="interp167" emma:lang="en-US" emma:confidence="0">
                  <emma:literal>Ya</emma:literal>
                </emma:interpretation>
                <emma:interpretation id="interp168" emma:lang="en-US" emma:confidence="0">
                  <emma:literal>yada</emma:literal>
                </emma:interpretation>
                <emma:interpretation id="interp169" emma:lang="en-US" emma:confidence="0">
                  <emma:literal>Ya a</emma:literal>
                </emma:interpretation>
              </emma:one-of>
            </emma:emma>
          </inkml:annotationXML>
          <inkml:trace contextRef="#ctx0" brushRef="#br0" timeOffset="101020.7098">12293 14783,'-25'0,"-1"0,26-26,0 1,0-1,26 26,-26 26,25 25,-25-26,26 26,-26-26,25 26,-25 0,25 0,-25-26,26 26,-26-26,25 1,1-1,-1 0,0-25,1 0,-1 0,1-25,24 25,-24-51,-1 26,1-26,-1 26,0-26,-25 25,0 1,26 0,-26-1,0 1,0-1,0 1,0 0,-26 25,26 50,0 1,0 0,-25 0,25-26,0 26,0 0,0 0,0-1,51 1,-51 0,0-26,25 26,-25-25,0 24,0-24,0-1,0 1,0-1,-51 0,51 1,-50-1,24-25,1 26,-1-26,1 25,0-25,-1 0,1 25,-1-25,1 0,0 0,-1-50,26 24,0 1</inkml:trace>
          <inkml:trace contextRef="#ctx0" brushRef="#br0" timeOffset="101538.8418">13284 14910,'0'-26,"-26"26,1 0,0 0,25 26,-26-26,1 50,-1-24,1-1,0 26,25-26,-26 26,26-25,-25-1,25 0,0 26,0-25,0-1,0 0,51-25,-51 26,25-26,26 0,0-26,-26 26,-25-50,25 50,1-26,-1-25,-25 26,26 0,-26-1,0 1,0-1,0 52,0 25,0-1,0-24,50-1,-50 1,26-1,-1 0,26 1</inkml:trace>
          <inkml:trace contextRef="#ctx0" brushRef="#br0" timeOffset="101904.8127">13970 15214,'0'0,"0"-25,0 0,0-1,-51 26,25 0,-24 0,50 51,-51-26,25-25,1 51,0-25,25-1,-26 0,26 1,0-1,-25 1,25 24,0-24,51-26,-1 0,-24-51,-1 51,1-25,-1 25,-25-51,25 25,1 1,-26 0,25-1,-25 1,0 50,26-25,-26 51,0-26,25 1,-25-1,25 1,1-1,-1 0,1-25,-1 26</inkml:trace>
        </inkml:traceGroup>
      </inkml:traceGroup>
    </inkml:traceGroup>
    <inkml:traceGroup>
      <inkml:annotationXML>
        <emma:emma xmlns:emma="http://www.w3.org/2003/04/emma" version="1.0">
          <emma:interpretation id="{F17CB91B-A492-42EF-90BA-00533E8C194D}" emma:medium="tactile" emma:mode="ink">
            <msink:context xmlns:msink="http://schemas.microsoft.com/ink/2010/main" type="paragraph" rotatedBoundingBox="9144,17060 18484,17570 18431,18551 9091,1804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31DB879-74A3-4DE9-9776-5E4960FDCAAC}" emma:medium="tactile" emma:mode="ink">
              <msink:context xmlns:msink="http://schemas.microsoft.com/ink/2010/main" type="inkBullet" rotatedBoundingBox="9144,17062 9699,17092 9657,17866 9102,17835"/>
            </emma:interpretation>
          </emma:emma>
        </inkml:annotationXML>
        <inkml:trace contextRef="#ctx0" brushRef="#br0" timeOffset="103545.4848">7188 16383,'0'0,"0"25,25-25,26 0,0 0,0 0,-26 0,0 0,1-25,25 25,-26 0,0 0,26 0,-25-26,-1 26,26-25</inkml:trace>
        <inkml:trace contextRef="#ctx0" brushRef="#br0" timeOffset="103275.2085">7315 15900,'-26'0,"52"0,-52 51,26 0,0-26,0 26,0 0,0 0,26-1,-26 1,51 0,-51 0,25 0,-25-26,25 26,1-26,-1 26,1-26,-26 1,25-26,-25 25,25 1,1-26,-1-51,1 0,-1 51,0-76,1 50,-26 1,25-26,-25 26,26-26,-26 26,0-26,0 0,0 26,0-26,0 0,0 26,0-1,0-25,0 26,0 0</inkml:trace>
      </inkml:traceGroup>
      <inkml:traceGroup>
        <inkml:annotationXML>
          <emma:emma xmlns:emma="http://www.w3.org/2003/04/emma" version="1.0">
            <emma:interpretation id="{7E87210A-834A-47F6-A4E6-BA88E08468E2}" emma:medium="tactile" emma:mode="ink">
              <msink:context xmlns:msink="http://schemas.microsoft.com/ink/2010/main" type="line" rotatedBoundingBox="9853,17098 18484,17570 18431,18551 9800,18080"/>
            </emma:interpretation>
          </emma:emma>
        </inkml:annotationXML>
        <inkml:traceGroup>
          <inkml:annotationXML>
            <emma:emma xmlns:emma="http://www.w3.org/2003/04/emma" version="1.0">
              <emma:interpretation id="{AE55E60B-53CC-4CCB-A99A-0F24F36CA6B9}" emma:medium="tactile" emma:mode="ink">
                <msink:context xmlns:msink="http://schemas.microsoft.com/ink/2010/main" type="inkWord" rotatedBoundingBox="9835,17425 10474,17460 10438,18115 9800,18080"/>
              </emma:interpretation>
            </emma:emma>
          </inkml:annotationXML>
          <inkml:trace contextRef="#ctx0" brushRef="#br0" timeOffset="103974.9082">8001 16307,'50'0,"-24"0,25 0,-26 0,0 0,1 0,-1 0,1 0,-1 0,-25-26,25 26,1 0,-26 51,0 0,-51-26,51 1,-25-1,25 0,-26 26,1-25,-1-1,-24 51,-1-50,25-1,1 0,0 1,-1-1,1 1,-1-26,1 0,25 25,-25-25,50 0,26 0,-26 0,51 25,-50-25,25 0,-1 0,1 26,-25-26,24 0,-24 25,25-25,-26 26,0-26,1 0,-1 0,1 0</inkml:trace>
        </inkml:traceGroup>
        <inkml:traceGroup>
          <inkml:annotationXML>
            <emma:emma xmlns:emma="http://www.w3.org/2003/04/emma" version="1.0">
              <emma:interpretation id="{5E92DAAB-8FE5-4AE8-BB2C-096D70756A82}" emma:medium="tactile" emma:mode="ink">
                <msink:context xmlns:msink="http://schemas.microsoft.com/ink/2010/main" type="inkWord" rotatedBoundingBox="10880,17155 12708,17254 12657,18190 10829,18091"/>
              </emma:interpretation>
            </emma:emma>
          </inkml:annotationXML>
          <inkml:trace contextRef="#ctx0" brushRef="#br0" timeOffset="104758.3221">9194 16383,'-25'-26,"25"1,-25 25,25-25,-26 25,1 0,-1 25,1 26,0-51,25 25,-26 1,1-1,25 0,-26 26,26-25,0-1,-25 26,25-26,0 26,0 0,0-26,0 1,51-1,-51 0,51 1,-1-26,-24 0,-1 0,26 0,0 0,0-26,-26 26</inkml:trace>
          <inkml:trace contextRef="#ctx0" brushRef="#br0" timeOffset="104929.8599">9017 16637,'-26'0,"77"0,-26 0,1 0,50-26,-25 26,-26 0,1-25,24 25</inkml:trace>
          <inkml:trace contextRef="#ctx0" brushRef="#br0" timeOffset="105431.7075">9982 16332,'0'-25,"0"-1,-26 26,26-25,0-1,-25 26,0 0,-1 0,26 51,-25-51,-1 26,1-26,0 50,-1-50,1 26,-1 25,1-26,25 0,0 1,25-26,26 0,-51 25,51-25,-26 26,-25-1,51-25,-51 25,0 1,0 25,0-26,0 0,0 1,0-1,0 1,-25-1,-26 0,51 1,-25-26,25 25,-26-25,1 26,-1-26,26 25,51-25,0 0,-26 0,1 0,50 0,-51-25,26 25,-25-51,-1 51,0-26</inkml:trace>
          <inkml:trace contextRef="#ctx0" brushRef="#br0" timeOffset="105708.5595">10617 16078,'0'0,"-26"51,26-26,-25-25,25 51,-25-26,25 1,-26-1,26 1,0-1,-25 0,25 1,0-1,-26-25,26 26,0-1,-25-25,25-25,0-1,0-25,0 26</inkml:trace>
          <inkml:trace contextRef="#ctx0" brushRef="#br0" timeOffset="105845.1895">10464 16180,'0'0,"0"-26,0 1,26-1,-1 26,-25 51,26-51,-26 26,25-1,-25 0,25 26,1 0,-26-26,25 1,-25 25,26-51,-26 25,0 0,25-25</inkml:trace>
          <inkml:trace contextRef="#ctx0" brushRef="#br0" timeOffset="106014.738">10490 16256,'-26'0,"52"0,25 0,-1 0,-24 0,-1 0,1 0,-1 0,0 0,26 0</inkml:trace>
        </inkml:traceGroup>
        <inkml:traceGroup>
          <inkml:annotationXML>
            <emma:emma xmlns:emma="http://www.w3.org/2003/04/emma" version="1.0">
              <emma:interpretation id="{9C90B767-D1B0-4FD2-B410-DFB439057650}" emma:medium="tactile" emma:mode="ink">
                <msink:context xmlns:msink="http://schemas.microsoft.com/ink/2010/main" type="inkWord" rotatedBoundingBox="13973,17617 15396,17694 15363,18302 13940,18224"/>
              </emma:interpretation>
            </emma:emma>
          </inkml:annotationXML>
          <inkml:trace contextRef="#ctx0" brushRef="#br0" timeOffset="106788.8929">12039 16586,'0'-25,"0"-1,26 26,24 0,-50-25,26 25,25 0,-26 0,0 51,1-26,-1 0,-25 26,26-25,-26-1,25 51,-25-50,0 24,0-24,0-1,0 1,0-1,-51 0,51 1,-25-1,-1-25,26 26,0-77,26 51,-26-51</inkml:trace>
          <inkml:trace contextRef="#ctx0" brushRef="#br0" timeOffset="106981.1668">12598 16484,'-51'0,"51"51,-25-51,25 51,-51-26,51 1,-25-1,25 26,0-26,0 52,0-27,0-24,0 25,0-26,0 0,25 1,0-1,26 1,-25-26,24 0,-24 0,25-26</inkml:trace>
          <inkml:trace contextRef="#ctx0" brushRef="#br0" timeOffset="107557.8749">12903 16535,'51'0,"-26"0,26 0,-26-25,26 25,-26 0,1 0,-26 51,0-26,-26 0,26 1,0-1,-25 1,25-1,-51 0,26 1,25-1,-26 1,1-1,0 0,-1 1,26-1,-25 1,-1-1,1 0,25 1,25-26,1 0,25 0,-51 25,25-25,0 0,1 26,-1-26,1 0,-1 25,0-25,26 0,-25 25,-1-25,0 0,1 0,-1 0,1 0,-1 0,0 0,26-25</inkml:trace>
        </inkml:traceGroup>
        <inkml:traceGroup>
          <inkml:annotationXML>
            <emma:emma xmlns:emma="http://www.w3.org/2003/04/emma" version="1.0">
              <emma:interpretation id="{60EA6089-4DE8-4A40-B79C-D65A99FC0902}" emma:medium="tactile" emma:mode="ink">
                <msink:context xmlns:msink="http://schemas.microsoft.com/ink/2010/main" type="inkWord" rotatedBoundingBox="15959,17510 16491,17539 16455,18210 15922,18181"/>
              </emma:interpretation>
            </emma:emma>
          </inkml:annotationXML>
          <inkml:trace contextRef="#ctx0" brushRef="#br0" timeOffset="108810.8833">14046 16865,'0'-25,"0"50,-26-75,26 24,0 1,0-51,0 50,0 1,0-1,0 1,0 0,0-1,0 1,26-26,25 51,-51-25,50-1,-24 1,-1 25,1 0,-1-26,0 26,1 0,-1 51,-25-25,0 24,0 27,-51-52,51 0,-101 102,75-101,1-26,0 25,-1 1,1-26,-1 0,26-26,26 26,-1 0,26 0,-26 0,26 0,-25 26,-1-26,0 25,1-25,-1 51,1-51,-1 25,0-25,1 51,25-26,-26-25,0 0</inkml:trace>
          <inkml:trace contextRef="#ctx0" brushRef="#br0" timeOffset="108470.091">14071 16510,'0'-26,"-25"26,25 26,0 25,0-26,51 26,-51-26,0 26,0 0,0-26,0 26,0-26,0 1,0-1,0 1,0-1,0 0,0 1,-26-26,26-51</inkml:trace>
        </inkml:traceGroup>
        <inkml:traceGroup>
          <inkml:annotationXML>
            <emma:emma xmlns:emma="http://www.w3.org/2003/04/emma" version="1.0">
              <emma:interpretation id="{0E844DF2-9C86-48EC-B56A-C3F939EAEA13}" emma:medium="tactile" emma:mode="ink">
                <msink:context xmlns:msink="http://schemas.microsoft.com/ink/2010/main" type="inkWord" rotatedBoundingBox="16917,17548 18481,17633 18431,18538 16868,18452"/>
              </emma:interpretation>
            </emma:emma>
          </inkml:annotationXML>
          <inkml:trace contextRef="#ctx0" brushRef="#br0" timeOffset="109305.801">14986 16510,'0'0,"0"-26,0 1,0 0,0-1,25 1,0 25,1 25,-26 26,25 0,-25-26,26 1,-26-1,25 0,-25 1,25-1,-25 1,26-1,-1 0,1-25,-1 0,0 0,1 0,-1 0,1-50,-1 50,0-26,1 26,-26-51,25 26,-25 0,0-1,26 26,-26-25,-51 25,51 25,0 26,-26 0,26-26,0 26,0 0,0-26,0 26,0 0,0-26,0 26,0-26,0 26,0-25,0-1,0 26,0-26,-50 1,50-1,-51 0,25 1,1-26,25 25,-25-25,-1 0,1 0,-1 0,26-25,0-51</inkml:trace>
          <inkml:trace contextRef="#ctx0" brushRef="#br0" timeOffset="109888.5997">15875 16561,'0'0,"25"-26,0 26,1 0,-1 0,1-25,-1 25,26 0,-26 0,1 0,-1 0,0 0,1 0,-1 0,-25 51,0-26,0 0,0 26,0-25,0-1,-51 26,51-26,-25 1,25-1,-51 26,26-26,-26 26,26-26,-1 1,1-1,-1 1,1-1,0 0,-1-25,26 26,-25-26,-1 25,1-25,25 26,0-1,25 0,26 1,0-26,-26 25,1-25,-1 0,26 0,-26 0,26 0,-25 0,24 0,-24 0,-1 0,26-25,-26 25,1 0,-1 0,26-26,-26 26,1-25,-1 25,1 0</inkml:trace>
        </inkml:traceGroup>
      </inkml:traceGroup>
    </inkml:traceGroup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39:57.81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B83623-A341-4871-A02D-8BC567D1ABA7}" emma:medium="tactile" emma:mode="ink">
          <msink:context xmlns:msink="http://schemas.microsoft.com/ink/2010/main" type="inkDrawing" rotatedBoundingBox="1908,4690 2728,10785 1221,10988 401,4893" semanticType="callout" shapeName="Other">
            <msink:sourceLink direction="from" ref="{49BB2E1E-B097-42D3-A439-4C8FE95412B5}"/>
            <msink:sourceLink direction="to" ref="{4D4D6D74-6A35-4DF2-8A80-69B14AE288DB}"/>
          </msink:context>
        </emma:interpretation>
      </emma:emma>
    </inkml:annotationXML>
    <inkml:trace contextRef="#ctx0" brushRef="#br0">965 0,'-26'0,"26"26,-25-26,25 25,-51-25,51 26,-25-26,25 25,-26-25,26 25,-25-25,25 26,-25-26,25 25,-26 1,1 24,-1-24,1-1,25 1,-25 24,-1-24,1 25,25-26,-26 26,1 0,0-1,25 1,-26 25,1-25,25 25,-26-25,1 25,25 1,-25-1,-1 0,26 0,-25 0,25-25,-26 25,26 1,-25-1,0-25,-1 101,26-76,-25 0,25-25,-26 25,26 1,-25-1,0 0,25 0,-26 0,26 1,-25 75,-1-50,26-1,-25-25,25 26,-25 0,25-26,0 25,0-24,0-1,0 0,0 76,0-101,0 25,0-25,25 0,-25 0,0 0,0-1,25 1,-25 25,0-25,26 51,-1-51,1-1,-26 1,25 0,-25-26,25 26,-25 0,26-26,-1 1,1 25,-1-26,-25 0,25 26,1-25,-1-1,26 0,-26 1,1-1,-1 1,1-1,-1 0,0-25,26 26,0 25,-26-26,1-25,25 25,-26 1,0-1,1-25,-1 26,26-1,-26 0,1-25,-1 26,1-1,-1 1,0-26,1 25,-1-25,1 25,-1-25,0 26,1-26,-1 0,1 25,-1-25,0 0,1 0,-1 0,1 0,-1 0</inkml:trace>
    <inkml:trace contextRef="#ctx0" brushRef="#br0" timeOffset="387.0268">1346 5461,'0'26,"0"-1,0 1,25-26,1 0,-1 0,0 25,1-25,-1 0,1 25,-1-25,0 26,1-26,-1 25,1 1,-26-1,25-25,0 25,1 1,-1 25,1-26,-26 0,0 1,0-1,0 1,-51-1,25 0,26 1,-50-26,24 25,1-25,-26 26,26-26,-1 25,1-25,-1 25,1-25,0 26,-1-1,1-25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0:03.41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22593BC-1822-4EBE-B968-476FC4E71DBD}" emma:medium="tactile" emma:mode="ink">
          <msink:context xmlns:msink="http://schemas.microsoft.com/ink/2010/main" type="writingRegion" rotatedBoundingBox="1288,10570 3442,11973 2970,12697 817,11294"/>
        </emma:interpretation>
      </emma:emma>
    </inkml:annotationXML>
    <inkml:traceGroup>
      <inkml:annotationXML>
        <emma:emma xmlns:emma="http://www.w3.org/2003/04/emma" version="1.0">
          <emma:interpretation id="{23A6F3D3-1A04-47B7-835F-BCCDCC9791D0}" emma:medium="tactile" emma:mode="ink">
            <msink:context xmlns:msink="http://schemas.microsoft.com/ink/2010/main" type="paragraph" rotatedBoundingBox="1288,10570 3442,11973 2970,12697 817,112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005016-F6FE-482F-92B7-88CBF7F6ED26}" emma:medium="tactile" emma:mode="ink">
              <msink:context xmlns:msink="http://schemas.microsoft.com/ink/2010/main" type="line" rotatedBoundingBox="1288,10570 3442,11973 2970,12697 817,11294"/>
            </emma:interpretation>
          </emma:emma>
        </inkml:annotationXML>
        <inkml:traceGroup>
          <inkml:annotationXML>
            <emma:emma xmlns:emma="http://www.w3.org/2003/04/emma" version="1.0">
              <emma:interpretation id="{4D4D6D74-6A35-4DF2-8A80-69B14AE288DB}" emma:medium="tactile" emma:mode="ink">
                <msink:context xmlns:msink="http://schemas.microsoft.com/ink/2010/main" type="inkWord" rotatedBoundingBox="1288,10570 3442,11973 2970,12697 817,11294">
                  <msink:destinationLink direction="to" ref="{F7B83623-A341-4871-A02D-8BC567D1ABA7}"/>
                </msink:context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.5">
                  <emma:literal>~ .</emma:literal>
                </emma:interpretation>
                <emma:interpretation id="interp2" emma:lang="en-US" emma:confidence="0">
                  <emma:literal>- .</emma:literal>
                </emma:interpretation>
                <emma:interpretation id="interp3" emma:lang="en-US" emma:confidence="0">
                  <emma:literal>u .</emma:literal>
                </emma:interpretation>
                <emma:interpretation id="interp4" emma:lang="en-US" emma:confidence="0">
                  <emma:literal>~ 7</emma:literal>
                </emma:interpretation>
              </emma:one-of>
            </emma:emma>
          </inkml:annotationXML>
          <inkml:trace contextRef="#ctx0" brushRef="#br0">914 10795,'0'0,"25"25,1-25,-26 26,25-26,1 25,-1-25,0 25,1-25,25 26,-26-26,0 0,1 25,-1-25,1 26,-1-26,0 25,1-25,-1 0,-25 25,-25-25,25 26,-26-26,1 51,0-26,-1 0,1 1,25-1,-26 1,26-1,-25-25,25 25,-25-25,25 26,-26-26</inkml:trace>
          <inkml:trace contextRef="#ctx0" brushRef="#br0" timeOffset="-483.9978">-610 9423,'0'0,"-25"0,25 26,-26-1,1 0,-1 1,26-1,-25-25,25 26,0-1,0 0,0 1,0-1,0 1,0-1,0 0,0 1,25-1,-25 1,0-1,26 26,-26-26,25 1,-25 24,26-24,-26-1,0 26,25-26,0 1,1 50,-26-51,25 1,1-1,-26 26,25-26,0 1,-25-1,26 1,-1-1,1 0,-26 1,25-1,0 1,1-26,-26 25,25 0,1 1,-1-26,0 25,-25 1,26-26,-1 25,1-25,-1 25,0-25,1 26,-1-26,1 0,-26 25,25-25,0 0,1 26,-1-26,1 0,-1 25,0-25,1 0,-1 0,-25 25,26-25,24 26,-24-26,25 0,-26 0,0 25,1-25,-1 0,1 0,24 0,-24 0,-1 26,1-26,-1 0,0 0,1 0,-1 0,1 0,-1 0,0 0,1 0,-1 0,1 0,-1 0,0 0,1 0,-1 0,-25-26</inkml:trace>
        </inkml:traceGroup>
      </inkml:traceGroup>
    </inkml:traceGroup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0:48.71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2166123-5084-4CE6-834C-289CC12DA169}" emma:medium="tactile" emma:mode="ink">
          <msink:context xmlns:msink="http://schemas.microsoft.com/ink/2010/main" type="writingRegion" rotatedBoundingBox="470,963 24541,1437 24401,8566 329,8093"/>
        </emma:interpretation>
      </emma:emma>
    </inkml:annotationXML>
    <inkml:traceGroup>
      <inkml:annotationXML>
        <emma:emma xmlns:emma="http://www.w3.org/2003/04/emma" version="1.0">
          <emma:interpretation id="{D7E71506-2A92-4F29-BF3F-48DEDAA8E517}" emma:medium="tactile" emma:mode="ink">
            <msink:context xmlns:msink="http://schemas.microsoft.com/ink/2010/main" type="paragraph" rotatedBoundingBox="470,963 24044,1427 23993,4060 418,3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798AA5-2FCC-43B9-8C61-2AC8CBE65521}" emma:medium="tactile" emma:mode="ink">
              <msink:context xmlns:msink="http://schemas.microsoft.com/ink/2010/main" type="line" rotatedBoundingBox="470,963 24044,1427 24016,2873 441,2409"/>
            </emma:interpretation>
          </emma:emma>
        </inkml:annotationXML>
        <inkml:traceGroup>
          <inkml:annotationXML>
            <emma:emma xmlns:emma="http://www.w3.org/2003/04/emma" version="1.0">
              <emma:interpretation id="{FE010E1B-1DE2-4104-853B-3F888904A3B9}" emma:medium="tactile" emma:mode="ink">
                <msink:context xmlns:msink="http://schemas.microsoft.com/ink/2010/main" type="inkWord" rotatedBoundingBox="470,963 1828,990 1812,1807 453,1780"/>
              </emma:interpretation>
              <emma:one-of disjunction-type="recognition" id="oneOf0">
                <emma:interpretation id="interp0" emma:lang="en-US" emma:confidence="0.5">
                  <emma:literal>If</emma:literal>
                </emma:interpretation>
                <emma:interpretation id="interp1" emma:lang="en-US" emma:confidence="0.5">
                  <emma:literal>1 f</emma:literal>
                </emma:interpretation>
                <emma:interpretation id="interp2" emma:lang="en-US" emma:confidence="0.5">
                  <emma:literal>If .</emma:literal>
                </emma:interpretation>
                <emma:interpretation id="interp3" emma:lang="en-US" emma:confidence="0">
                  <emma:literal>Is .</emma:literal>
                </emma:interpretation>
                <emma:interpretation id="interp4" emma:lang="en-US" emma:confidence="0">
                  <emma:literal>If -</emma:literal>
                </emma:interpretation>
              </emma:one-of>
            </emma:emma>
          </inkml:annotationXML>
          <inkml:trace contextRef="#ctx0" brushRef="#br0">0 0,'0'0,"0"25,51-25,0 0,-26 26,128-1,-128-25,26 0,-26 0,26 0,-25 0,24 0,-24 0,-1 0,1 0,-1-51,0 51</inkml:trace>
          <inkml:trace contextRef="#ctx0" brushRef="#br0" timeOffset="-399.5972">483-610,'0'-25,"0"50,0 26,0-26,0 1,0 25,0-26,0 26,0-26,0 1,0 24,0-24,0-1,0 1,0-1,-25-25,25 25,-26-25</inkml:trace>
          <inkml:trace contextRef="#ctx0" brushRef="#br0" timeOffset="-213.5662">229-508,'0'-26,"0"1,25 25,26 0,-25-25,-1 25,0-26,1 26,-1 0,1 0,-1-25,0 25,1 0</inkml:trace>
          <inkml:trace contextRef="#ctx0" brushRef="#br0" timeOffset="480.1322">889 25,'0'-25,"0"-1,51 1,-25 0,24-1,-24 1,-1 25,26-26,-26 1,1 25</inkml:trace>
          <inkml:trace contextRef="#ctx0" brushRef="#br0" timeOffset="315.1296">1372-661,'0'0,"-25"0,25-25,-51 25,0 0,26 0,-26 0,25 51,1-51,25 25,-25-25,-1 26,26-1,-25 0,25 1,0-1,0 1,-26-1,26 0,0 26,0-25,0-1,0 0,51 1,-51-1,0 1,26 24,-26-24,0-1,25 1,-25-1,0 0,0 1,0-1,0 1,0-1,0 0,0 1</inkml:trace>
        </inkml:traceGroup>
        <inkml:traceGroup>
          <inkml:annotationXML>
            <emma:emma xmlns:emma="http://www.w3.org/2003/04/emma" version="1.0">
              <emma:interpretation id="{506400CA-63DB-451D-B24A-9138DE8E7B88}" emma:medium="tactile" emma:mode="ink">
                <msink:context xmlns:msink="http://schemas.microsoft.com/ink/2010/main" type="inkWord" rotatedBoundingBox="2934,1139 3391,1148 3374,1989 2917,1980"/>
              </emma:interpretation>
              <emma:one-of disjunction-type="recognition" id="oneOf1">
                <emma:interpretation id="interp5" emma:lang="en-US" emma:confidence="0.5">
                  <emma:literal>L</emma:literal>
                </emma:interpretation>
                <emma:interpretation id="interp6" emma:lang="en-US" emma:confidence="0">
                  <emma:literal>h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'</emma:literal>
                </emma:interpretation>
                <emma:interpretation id="interp9" emma:lang="en-US" emma:confidence="0">
                  <emma:literal>2</emma:literal>
                </emma:interpretation>
              </emma:one-of>
            </emma:emma>
          </inkml:annotationXML>
          <inkml:trace contextRef="#ctx0" brushRef="#br0" timeOffset="937.6937">2617-534,'0'51,"-26"-51,26 51,0 0,-25 25,25-25,-26 0,26-1,0 1,0 0,0 0,-25-26,25 26,0 0,0-26,0 1,-25 24,25-24,0-1,0 1,-26-26,26-26,0 1,0-26,26 51,-26-25,25 25,-25-26,51 26,-26-25,1 25,-1 0,0 0,1 0,-1 0,1 51,-1-51,0 0,1 25,-1-25,1 0,-1 0,0 0</inkml:trace>
        </inkml:traceGroup>
        <inkml:traceGroup>
          <inkml:annotationXML>
            <emma:emma xmlns:emma="http://www.w3.org/2003/04/emma" version="1.0">
              <emma:interpretation id="{C8176CA1-3329-4F18-A10D-1853A408F033}" emma:medium="tactile" emma:mode="ink">
                <msink:context xmlns:msink="http://schemas.microsoft.com/ink/2010/main" type="inkWord" rotatedBoundingBox="4250,1085 4890,1098 4875,1865 4235,1852"/>
              </emma:interpretation>
              <emma:one-of disjunction-type="recognition" id="oneOf2">
                <emma:interpretation id="interp10" emma:lang="en-US" emma:confidence="0.5">
                  <emma:literal>in</emma:literal>
                </emma:interpretation>
                <emma:interpretation id="interp11" emma:lang="en-US" emma:confidence="0">
                  <emma:literal>is</emma:literal>
                </emma:interpretation>
                <emma:interpretation id="interp12" emma:lang="en-US" emma:confidence="0">
                  <emma:literal>ins</emma:literal>
                </emma:interpretation>
                <emma:interpretation id="interp13" emma:lang="en-US" emma:confidence="0">
                  <emma:literal>in.</emma:literal>
                </emma:interpretation>
                <emma:interpretation id="interp14" emma:lang="en-US" emma:confidence="0">
                  <emma:literal>ion</emma:literal>
                </emma:interpretation>
              </emma:one-of>
            </emma:emma>
          </inkml:annotationXML>
          <inkml:trace contextRef="#ctx0" brushRef="#br0" timeOffset="1349.5913">3887-229,'0'0,"-26"0,1 26,-1 24,26-24,-25-1,25 1,0-1,0 26,0-26,0 26,0-26,25 1,-25-1,26-25,-26 26,25-26,1 0,-1 0,0 0,1-26,-1 1,-25-26,26 51,-1-51,-25 26,25 25,1-26,-1-24,1 50,24-26,-24 26,-1 0,1 0,-1 0,0 0,1 51,-1-51,-25 51,26-51,-26 25,25 1,-25-1,0 0,0 1,0-1,0 1</inkml:trace>
          <inkml:trace contextRef="#ctx0" brushRef="#br0" timeOffset="1516.1469">3937-508,'0'-26,"0"1,51 25,25-25,-25 25</inkml:trace>
        </inkml:traceGroup>
        <inkml:traceGroup>
          <inkml:annotationXML>
            <emma:emma xmlns:emma="http://www.w3.org/2003/04/emma" version="1.0">
              <emma:interpretation id="{6BFC3FC9-FA6F-4346-A68A-EB7CAF5D8BD9}" emma:medium="tactile" emma:mode="ink">
                <msink:context xmlns:msink="http://schemas.microsoft.com/ink/2010/main" type="inkWord" rotatedBoundingBox="5918,1293 10163,1377 10146,2243 5900,2159"/>
              </emma:interpretation>
              <emma:one-of disjunction-type="recognition" id="oneOf3">
                <emma:interpretation id="interp15" emma:lang="en-US" emma:confidence="0.5">
                  <emma:literal>Regular</emma:literal>
                </emma:interpretation>
                <emma:interpretation id="interp16" emma:lang="en-US" emma:confidence="0.5">
                  <emma:literal>Regur lar</emma:literal>
                </emma:interpretation>
                <emma:interpretation id="interp17" emma:lang="en-US" emma:confidence="0.5">
                  <emma:literal>Re gular</emma:literal>
                </emma:interpretation>
                <emma:interpretation id="interp18" emma:lang="en-US" emma:confidence="0">
                  <emma:literal>Regal lar</emma:literal>
                </emma:interpretation>
                <emma:interpretation id="interp19" emma:lang="en-US" emma:confidence="0">
                  <emma:literal>Regan lar</emma:literal>
                </emma:interpretation>
              </emma:one-of>
            </emma:emma>
          </inkml:annotationXML>
          <inkml:trace contextRef="#ctx0" brushRef="#br0" timeOffset="1792.6535">5538-381,'-51'0,"25"51,26-26,0 26,0-26,0 1,0 24,0 1,0-25,0 24,0-24,0 25,0-1,0-24,0 25,0-26,0 0,0 1,0-1,0 1</inkml:trace>
          <inkml:trace contextRef="#ctx0" brushRef="#br0" timeOffset="2181.6712">5487-229,'25'-25,"1"25,-1-26,26 26,-26 0,26-25,-26 25,26 0,51 0,-77 0,26 0,-26 0,1 0,-26 51,25-51,-25 25,0 1,0-1,-51 0,51 1,-76-1,51-25,-26 26,0-1,0-25,1 25,24-25,-25 26,26-26,0 0,-1 0,1 0,76 0,-1 0,-24 0,-1 0,1 0,24 25,-24-25,-1 26,26-26,-26 50,1-50,-1 26,1-26,-1 25,0-25,-25 26,26-26,-1 0,1 25,-1-25,0 0</inkml:trace>
          <inkml:trace contextRef="#ctx0" brushRef="#br0" timeOffset="2531.8818">6300 76,'25'0,"26"0,0-25,-26-1,0 26,1-25,-1-1,1 1,-1 25,0-25,-25-1,26 26,-26-25,0-1,0 1,0 0,0-1,-26 1,-24 25,-1 0,25 0,-24 25,24-25,1 26,-1-26,1 50,0-24,-1-1,26 1,-25 24,25-24,0-1,0 1,0-1,0 0,0 1,25-26,-25 25,51-25,0 26,-26-26,26 0,51 0</inkml:trace>
          <inkml:trace contextRef="#ctx0" brushRef="#br0" timeOffset="2889.47">7239-330,'0'0,"-50"0,-1 0,51 25,-51-25,26 51,-1-26,1 1,-1-1,26 0,-25 26,25-25,0-1,0 0,51-25,0 26,-26-26,0 0,1 0,-1 0,1-51,-1 51,0-25,1 25,-26-26,0 1,25 25,-25 25,0 26,0-26,0 26,0-25,0 24,0-24,0 25,0-1,0 1,-25-25,25-1,-51 0,26 1,-1-1,-25 1,26-26,-26 25,0 0,26-25,-26 26,0-26,26 0,-26 0,-25 0,51 0</inkml:trace>
          <inkml:trace contextRef="#ctx0" brushRef="#br0" timeOffset="3347.9117">7646 127,'0'0,"-51"0,26 0,-1-26,-25 26,51-25,-25 25,25-25,0-1,0 1,0-1,0 1,0 0,25 25,26 0,-25 25,-26 26,25 0,-25-26,0 0,0 1,25-1,-25 1,0-1,0 0,0 1,26-1,-26 1,25-26,1 0,-1 0,-25-26,25 26,1-51,-1 51,-25-25,26 0,-26-1,25 1,-25-1,0 1,0 0,25 25,-25-26,0 52,0 24,26-24,-26-1,0 26,25-26,-25 1,26-1,-1 1,0-26,1 25,-1-25,1 0,24 0,-24 0</inkml:trace>
          <inkml:trace contextRef="#ctx0" brushRef="#br0" timeOffset="3558.3529">8306-305,'0'25,"26"26,-26-25,0-1,0 26,25-26,0 153,-25-153,26 26,-26 0,0-26,0 26,0-25,0-1,0 26,0-26,0 1,0-1</inkml:trace>
          <inkml:trace contextRef="#ctx0" brushRef="#br0" timeOffset="3880.4079">8713 101,'0'0,"0"-25,0 0,0-1,0 1,-26 25,1 0,-1 51,1-1,25 1,-25-25,25-1,0 0,0 1,25-26,26 0,-26-51,1 26,-1 25,0-26,1 1,-26-1,25 26,1 0,-1 0,-25 51,25-51,1 26,-1-26,1 25,-1-25,0 25,1-25,-1 0,26 26</inkml:trace>
          <inkml:trace contextRef="#ctx0" brushRef="#br0" timeOffset="4153.6377">9068 0,'51'0,"-51"25,51-25,-26 51,1-51,-1 51,0-26,1 1,25-1,-26 0,0 1,1-1,-1-25,-25 26,26-1,-26-76,0 0,0 26,0 0,0-26,50 0,1 26,-25-26,24 0,1 26</inkml:trace>
        </inkml:traceGroup>
        <inkml:traceGroup>
          <inkml:annotationXML>
            <emma:emma xmlns:emma="http://www.w3.org/2003/04/emma" version="1.0">
              <emma:interpretation id="{78E0743D-03F5-4B2E-A06F-023ED35504B1}" emma:medium="tactile" emma:mode="ink">
                <msink:context xmlns:msink="http://schemas.microsoft.com/ink/2010/main" type="inkWord" rotatedBoundingBox="11201,1370 13625,1417 13609,2201 11185,2154"/>
              </emma:interpretation>
              <emma:one-of disjunction-type="recognition" id="oneOf4">
                <emma:interpretation id="interp20" emma:lang="en-US" emma:confidence="0.5">
                  <emma:literal>then</emma:literal>
                </emma:interpretation>
                <emma:interpretation id="interp21" emma:lang="en-US" emma:confidence="0">
                  <emma:literal>Then</emma:literal>
                </emma:interpretation>
                <emma:interpretation id="interp22" emma:lang="en-US" emma:confidence="0">
                  <emma:literal>there</emma:literal>
                </emma:interpretation>
                <emma:interpretation id="interp23" emma:lang="en-US" emma:confidence="0">
                  <emma:literal>There</emma:literal>
                </emma:interpretation>
                <emma:interpretation id="interp24" emma:lang="en-US" emma:confidence="0">
                  <emma:literal>them</emma:literal>
                </emma:interpretation>
              </emma:one-of>
            </emma:emma>
          </inkml:annotationXML>
          <inkml:trace contextRef="#ctx0" brushRef="#br0" timeOffset="4917.2913">10745-280,'0'-25,"25"25,0 0,-25 25,0 26,0 0,0-26,0 26,0 0,0 0,0 0,0-1,0-24,0 25,0-1,0-24,0-1,0 1,0-1,0 0,26-25,25 0,-26 0</inkml:trace>
          <inkml:trace contextRef="#ctx0" brushRef="#br0" timeOffset="5533.0181">10973 101,'51'0,"0"0,-26 0,1 0,-1 0,26-50,-26 50,1-26,-1 1,-25-1,25 1,1 0,-26-1,0-25,0 26,-26 0,1 25,25 50,-25-24,25 25,0-26,0 0,0 52,0-27,0-24,0 25,0-26,0 0,0 26,25-25,-25-1,0 0,0-50,25 0,26 25,-51-51,26 51,-1 0,0-26,1 26,-1 0,1 0,24 26,-24-26,-1 25,1-25,-1 51,0-26,26 1,-25-1,-1-25,0 26,26-26,-25 25,-1-25,26 0,-26 0,1 0,-1 0,0-51,26 51,-51-25,26 25,-1-51,-25 26,25 25,-25-26,0 1,0-1,0 1,0 0,0-1,-25 26,25-25,-25 25,-1 51,26-1,-25-24,25-1,0 1,0-1,0 0,0 1,0-1,51 1,-51-1,50 0,-24-25,-1 26,1-26,24 0,-24 0,-1 0,26-51</inkml:trace>
          <inkml:trace contextRef="#ctx0" brushRef="#br0" timeOffset="5814.5463">12599 178,'0'0,"0"-26,0 52,0 24,0 1,0-25,0-1,25 0,-25 1,26-1,-26 1,0-52,0 1,0-26,0 26,50-1,-50 1,26-1,-26 1,51 0,-1-1,-24 26,25-25,-26 25,26 0,-26 0,1 0,-1 25,0-25,-25 51,26-51,-26 51,25-26,1 1</inkml:trace>
        </inkml:traceGroup>
        <inkml:traceGroup>
          <inkml:annotationXML>
            <emma:emma xmlns:emma="http://www.w3.org/2003/04/emma" version="1.0">
              <emma:interpretation id="{A4AFF0B1-A0F2-427F-B020-509C14B7B69D}" emma:medium="tactile" emma:mode="ink">
                <msink:context xmlns:msink="http://schemas.microsoft.com/ink/2010/main" type="inkWord" rotatedBoundingBox="14619,1285 15170,1296 15152,2244 14601,2233"/>
              </emma:interpretation>
              <emma:one-of disjunction-type="recognition" id="oneOf5">
                <emma:interpretation id="interp25" emma:lang="en-US" emma:confidence="0.5">
                  <emma:literal>F</emma:literal>
                </emma:interpretation>
                <emma:interpretation id="interp26" emma:lang="en-US" emma:confidence="0">
                  <emma:literal>Z</emma:literal>
                </emma:interpretation>
                <emma:interpretation id="interp27" emma:lang="en-US" emma:confidence="0">
                  <emma:literal>t</emma:literal>
                </emma:interpretation>
                <emma:interpretation id="interp28" emma:lang="en-US" emma:confidence="0">
                  <emma:literal>z</emma:literal>
                </emma:interpretation>
                <emma:interpretation id="interp29" emma:lang="en-US" emma:confidence="0">
                  <emma:literal>7</emma:literal>
                </emma:interpretation>
              </emma:one-of>
            </emma:emma>
          </inkml:annotationXML>
          <inkml:trace contextRef="#ctx0" brushRef="#br0" timeOffset="6499.0517">14224-356,'51'0,"-25"0,24 0,-24 26,-1-26,1 0,-1 0,0 0,1 0,25 0,-26-26,0 26,1 0,-1 0,-25-25,-25 25,25 25,-26-25,26 51,-25-26,25 1,0-1,0 1,-25-1,25 26,0-26,0 1,0 24,0-24,0-1,0 26,50-26,-50 1,0 25,26-1,-26-24,0-1,0 1,0-1,0 0,0 1,0-1,-51 1,51-1,-25-25,25 25,-51 1,25-26,1 25,-26-25,26 0,-1 26,1-26,0 0,-1 0,1 0,-1 0,1 0,25-26,-25 26,25-25,-26-26,26 26,0-1</inkml:trace>
          <inkml:trace contextRef="#ctx0" brushRef="#br0" timeOffset="6820.8135">14250 101,'-26'0,"77"0,-25 0,-1 0,0 0,1 0,25-25,-26 25,0 0,26-25,-25 25,-1 0,0-26,1 26,-1 0,1 0,-1 0,-25-25</inkml:trace>
        </inkml:traceGroup>
        <inkml:traceGroup>
          <inkml:annotationXML>
            <emma:emma xmlns:emma="http://www.w3.org/2003/04/emma" version="1.0">
              <emma:interpretation id="{21974897-A41F-4051-8E4B-542FF09BF889}" emma:medium="tactile" emma:mode="ink">
                <msink:context xmlns:msink="http://schemas.microsoft.com/ink/2010/main" type="inkWord" rotatedBoundingBox="15939,1305 18929,1364 18901,2772 15912,2713">
                  <msink:destinationLink direction="with" ref="{68AF8710-DDA7-4748-8E44-5DDE79644ADA}"/>
                </msink:context>
              </emma:interpretation>
              <emma:one-of disjunction-type="recognition" id="oneOf6">
                <emma:interpretation id="interp30" emma:lang="en-US" emma:confidence="0.5">
                  <emma:literal>Right</emma:literal>
                </emma:interpretation>
                <emma:interpretation id="interp31" emma:lang="en-US" emma:confidence="0">
                  <emma:literal>Right.</emma:literal>
                </emma:interpretation>
                <emma:interpretation id="interp32" emma:lang="en-US" emma:confidence="0">
                  <emma:literal>Rights</emma:literal>
                </emma:interpretation>
                <emma:interpretation id="interp33" emma:lang="en-US" emma:confidence="0">
                  <emma:literal>Righto</emma:literal>
                </emma:interpretation>
                <emma:interpretation id="interp34" emma:lang="en-US" emma:confidence="0">
                  <emma:literal>Righty</emma:literal>
                </emma:interpretation>
              </emma:one-of>
            </emma:emma>
          </inkml:annotationXML>
          <inkml:trace contextRef="#ctx0" brushRef="#br0" timeOffset="8203.9071">15571 25,'0'0,"25"-25,-25-1,51 26,0-25,-26 25,0-25,1 25,25 0,-26 0,0 0,1 50,-1-24,-25 25,0-26,0 0,0 26,0-25,-51 24,51-24,-50-1,24 1,1-1,-1 0,-24 1,24-1,1-25,-1 26,-24-26,24 0,-25 0,26 0,25-26,0 1,51 25,-26-26,51 26,-50 0,25 0,-26 0,26 0,-26 0,1 26,-1-26,0 51,1-51,-1 25,1 0,-1-25,0 26,1-1,-1 1,1-26,-1 0</inkml:trace>
          <inkml:trace contextRef="#ctx0" brushRef="#br0" timeOffset="7813.2935">15799-178,'0'-25,"-25"25,25 50,0 1,0-25,0 24,0-24,0 25,-26-1,26 1,0-25,0 24,-25 1,25-25,-25 24,25-24,-26-1,26 1,-25-1,25 0,-26 1</inkml:trace>
          <inkml:trace contextRef="#ctx0" brushRef="#br0" timeOffset="8381.1323">16383 101,'0'0,"0"-25,26 25,-26 51,0 0,0-26,25 0,-25 26,26-25,-26 24,0-24,25-1,-25 1,25-1,-25 0,26-25,-26 26</inkml:trace>
          <inkml:trace contextRef="#ctx0" brushRef="#br0" timeOffset="8521.7565">16536-127,'25'0,"-25"25,26-25</inkml:trace>
          <inkml:trace contextRef="#ctx0" brushRef="#br0" timeOffset="9193.8393">17171-76,'-26'0,"26"-26,-25 26,-26 0,26 0,25 51,-26-51,26 51,-25-51,25 25,-25 1,25-1,0 0,0 1,25-26,0 0,-25 25,51-25,-51 26,51 24,-26 1,-25 0,0 0,26 50,-26-50,0 25,0 1,0-27,0 1,-51 0,51 0,-51 0,51-26,-51 26,26-26,0 1,-1-26,26-51,0 0,0 0,0 26,0-26,0-25,0 25,51-25,-51 0,51-1,-26 1,26-25,0 24,0 1,50-102,-50 128,0-27,-26 27,26-1,-26 25,1 1,-26 0,0 50,-26 51,26-50,0 24,-25-24,25 25,0-1,0 1,0-25,0 24,-25 1,25-25,0 24,0-24,0-1,0 1,0-1,0 0,25-25,0-25,1 25,-1-25,26-1,-26 26,1 0,-1 0,1 0,-1 0,0 0,1 0,-26 26,25-26,1 50,-1-24,-25-1,25 1,-25-1,0 0,0 1</inkml:trace>
          <inkml:trace contextRef="#ctx0" brushRef="#br0" timeOffset="9405.545">18288-178,'26'0,"-26"25,0 26,25 0,-25 0,0-26,0 26,0 0,26 0,-26 25,25-25,-25-1,0-24,0 50,25-51,-25 1,0-1,0 1</inkml:trace>
          <inkml:trace contextRef="#ctx0" brushRef="#br0" timeOffset="9535.7328">18415 127,'0'-26,"51"1</inkml:trace>
        </inkml:traceGroup>
        <inkml:traceGroup>
          <inkml:annotationXML>
            <emma:emma xmlns:emma="http://www.w3.org/2003/04/emma" version="1.0">
              <emma:interpretation id="{A2BFEB44-7697-490C-9A5F-A9A0941F5D53}" emma:medium="tactile" emma:mode="ink">
                <msink:context xmlns:msink="http://schemas.microsoft.com/ink/2010/main" type="inkWord" rotatedBoundingBox="19864,1522 24041,1604 24028,2285 19850,2202">
                  <msink:destinationLink direction="with" ref="{68AF8710-DDA7-4748-8E44-5DDE79644ADA}"/>
                </msink:context>
              </emma:interpretation>
              <emma:one-of disjunction-type="recognition" id="oneOf7">
                <emma:interpretation id="interp35" emma:lang="en-US" emma:confidence="0.5">
                  <emma:literal>invariant</emma:literal>
                </emma:interpretation>
                <emma:interpretation id="interp36" emma:lang="en-US" emma:confidence="0.5">
                  <emma:literal>in variant</emma:literal>
                </emma:interpretation>
                <emma:interpretation id="interp37" emma:lang="en-US" emma:confidence="0">
                  <emma:literal>Invariant</emma:literal>
                </emma:interpretation>
                <emma:interpretation id="interp38" emma:lang="en-US" emma:confidence="0.5">
                  <emma:literal>invariant t</emma:literal>
                </emma:interpretation>
                <emma:interpretation id="interp39" emma:lang="en-US" emma:confidence="0">
                  <emma:literal>Invariant t</emma:literal>
                </emma:interpretation>
              </emma:one-of>
            </emma:emma>
          </inkml:annotationXML>
          <inkml:trace contextRef="#ctx0" brushRef="#br0" timeOffset="9768.6384">19406-51,'0'51,"0"0,0-26,25 0,-25 26,0-25,26 24,-26-24,0-1,25 1,-25-1,0 0,0 1</inkml:trace>
          <inkml:trace contextRef="#ctx0" brushRef="#br0" timeOffset="10100.0022">19736 51,'0'25,"0"0,0 26,0-25,26-1,-26 0,0 1,25-1,-25 1,0-1,25 0,-25 1,0-52,0 1,0-26,0 26,0-1,0 1,26 0,-26-1,51 1,-26-1,0 1,1 25,-1 0,1 0,24 0,-24 0,-1 0,1 25,-1 26,0-51,-25 51,26-26,-26 1,0-1,25 1</inkml:trace>
          <inkml:trace contextRef="#ctx0" brushRef="#br0" timeOffset="10356.3082">20320 127,'26'0,"-1"0,1 0,-1 25,-25 1,25-26,1 50,-1-24,1-1,-1 1,0-1,1-25,-1 0,-25 25,26-25,-1 0,0 0,1 0,-26-25,25 25,-25-51,26 0,-26 26,25 0,-25-1,0-25,25 26,-25 0,0-1,26 1,-26-1,25 1</inkml:trace>
          <inkml:trace contextRef="#ctx0" brushRef="#br0" timeOffset="10701.4447">21235 51,'-51'0,"26"0,-1 0,-25 25,26-25,0 51,-1-26,1 1,-1-1,1 26,0-26,25 1,0-1,0 0,25-25,26 0,-26 0,26-25,-51-26,51 26,-26-1,-25 1,0 0,26 25,-26-26,25 26,-25 51,0-26,25-25,-25 51,26-51,-26 26,25-26,1 25,-1-25,0 0</inkml:trace>
          <inkml:trace contextRef="#ctx0" brushRef="#br0" timeOffset="11013.4296">21438 152,'0'0,"51"0,-26 26,1-1,-1 26,0-26,1 1,-26-1,0 0,25-25,-25-25,0-26,26 26,-26-1,50 1,-50 0,26-1,-1 1,1 25,-1-26,0 26,1 0,-1 0,1 0,-1 26,0-26,-25 51,26-26,-26 0,0 1,0-1,0 1</inkml:trace>
          <inkml:trace contextRef="#ctx0" brushRef="#br0" timeOffset="11183.7687">21946-76,'0'0,"51"0,-51-26,25 26,1 0,-1 51,0-51</inkml:trace>
          <inkml:trace contextRef="#ctx0" brushRef="#br0" timeOffset="11539.5255">22378 203,'-26'-25,"1"25,0 0,-26 0,25 0,1 25,0-25,-1 51,1-51,25 25,-26-25,1 51,0-26,25 1,0-1,50-25,-24 0,-1 0,-25-25,26 25,24-51,-24 26,-1 25,-25-26,26 26,-26 26,0-1,25-25,-25 25,25 1,1 25,-1-51,1 0,-1 25,0-25,1 0,-1 0</inkml:trace>
          <inkml:trace contextRef="#ctx0" brushRef="#br0" timeOffset="11870.8537">22657 254,'0'0,"0"25,0 26,51-51,-51 25,25 1,-25-1,0-50,-25 25,25-26,0 1,0 0,0-1,0 1,51 25,-51-26,51 26,-26 0,0 0,1 0,-1 0,1 26,-1-26,-25 51,25-51,-25 25,26 0,-26 1,0-1,25-25,-25 26,0-1,0 0,0 1</inkml:trace>
          <inkml:trace contextRef="#ctx0" brushRef="#br0" timeOffset="12080.758">23318-51,'0'0,"0"-25,25 25,-25 50,0 1,0-25,0 50,0-25,25-1,-25-24,0 25,26-26,-1 51,1-25,-1-26,-25 1,25-1,1 1,-1-1,1 0</inkml:trace>
          <inkml:trace contextRef="#ctx0" brushRef="#br0" timeOffset="12218.5813">23394 355,'-26'0,"26"-25,0 0,51-1,0 1,0-1</inkml:trace>
        </inkml:traceGroup>
      </inkml:traceGroup>
      <inkml:traceGroup>
        <inkml:annotationXML>
          <emma:emma xmlns:emma="http://www.w3.org/2003/04/emma" version="1.0">
            <emma:interpretation id="{50BB0356-DAE0-448D-A302-6E080E9FC9BF}" emma:medium="tactile" emma:mode="ink">
              <msink:context xmlns:msink="http://schemas.microsoft.com/ink/2010/main" type="line" rotatedBoundingBox="16605,2826 21605,2647 21646,3797 16646,3976">
                <msink:destinationLink direction="with" ref="{A18FF964-4691-48F8-A4B8-DC408D13549E}"/>
                <msink:destinationLink direction="with" ref="{BE577B7E-8692-4CF1-A23B-357EA1191CC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2E63D08-FF9D-4AD0-AEEF-CA72D8C19311}" emma:medium="tactile" emma:mode="ink">
                <msink:context xmlns:msink="http://schemas.microsoft.com/ink/2010/main" type="inkWord" rotatedBoundingBox="16605,2826 18638,2753 18679,3903 16646,3976"/>
              </emma:interpretation>
              <emma:one-of disjunction-type="recognition" id="oneOf8">
                <emma:interpretation id="interp40" emma:lang="en-US" emma:confidence="0.5">
                  <emma:literal>En</emma:literal>
                </emma:interpretation>
                <emma:interpretation id="interp41" emma:lang="en-US" emma:confidence="0.5">
                  <emma:literal>q n</emma:literal>
                </emma:interpretation>
                <emma:interpretation id="interp42" emma:lang="en-US" emma:confidence="0">
                  <emma:literal>Sen</emma:literal>
                </emma:interpretation>
                <emma:interpretation id="interp43" emma:lang="en-US" emma:confidence="0">
                  <emma:literal>, n</emma:literal>
                </emma:interpretation>
                <emma:interpretation id="interp44" emma:lang="en-US" emma:confidence="0">
                  <emma:literal>Ein</emma:literal>
                </emma:interpretation>
              </emma:one-of>
            </emma:emma>
          </inkml:annotationXML>
          <inkml:trace contextRef="#ctx0" brushRef="#br0" timeOffset="13455.7692">16485 1270,'0'-26,"25"26,1-25,-1 0,-25-1,26 26,-26-25,25 25,-50 0,-26 0,0 0,26 0,-1 0,-25 0,26 0,-26 25,0-25,26 0,0 26,-1-26,26 25,-25-25,25 25,0 1,0-1,51-25,-51 26,50-26,-24 25,25-25,-26 0,0 25,1-25,-1 26,1-26,-1 0,0 25,-25 1,26-1,-26 0,0 1,-51-1,26 1,25-1,-51-25,25 25,26 1,-25-26,0 25,-1-25,26 26,-25-1,25 0,0 1,0-1,25-25,26 0,-26 26,1-26,25 0,-26 0,26 0,0 0,-1-51,1 51,0-26,0 26,0-25,-26 25,26-51,0 51,-1-25,1-1,-25 1,24 0,-24-1,-1 1,1-1,-1 1,-25 0,25-1,-25 1,0-1,-50 26,24 0,-25 0,26 51,-26-25,26 24,-1-50,26 26,0-1,-25 1,25-1,0 0,0 1,0-1,0 1,51-26,-51 25,0 0,25 1,-25-1,26 1,-26-1,25 0,-25 1,25 25,-25-26,0 0,0 1,0-1,26 1,-26-1,0 0,0 1,0-1,0 1,25-26,-25 25,26 0,-1-25,0 0,1 0,-1 0</inkml:trace>
          <inkml:trace contextRef="#ctx0" brushRef="#br0" timeOffset="13788.432">17552 1600,'0'0,"25"0,1 0,-1 51,0-26,1-25,-1 76,-25-50,26-1,-26 1,25-26,-25 25,0-50,-25 25,25-51,0 25,0 1,0 0,0-1,50 1,1-1,-25 26,-1 0,51 0,-50 0,-1 51,26-51,-26 51,1-26,-1 1,0-1,1 26,-26-26,25 1,-25-1</inkml:trace>
        </inkml:traceGroup>
        <inkml:traceGroup>
          <inkml:annotationXML>
            <emma:emma xmlns:emma="http://www.w3.org/2003/04/emma" version="1.0">
              <emma:interpretation id="{6A4A530C-D593-4D88-AB77-40D7A9B1EEED}" emma:medium="tactile" emma:mode="ink">
                <msink:context xmlns:msink="http://schemas.microsoft.com/ink/2010/main" type="inkWord" rotatedBoundingBox="19341,2761 21606,2680 21635,3488 19369,3569"/>
              </emma:interpretation>
              <emma:one-of disjunction-type="recognition" id="oneOf9">
                <emma:interpretation id="interp45" emma:lang="en-US" emma:confidence="0.5">
                  <emma:literal>rein</emma:literal>
                </emma:interpretation>
                <emma:interpretation id="interp46" emma:lang="en-US" emma:confidence="0.5">
                  <emma:literal>re n</emma:literal>
                </emma:interpretation>
                <emma:interpretation id="interp47" emma:lang="en-US" emma:confidence="0">
                  <emma:literal>vein</emma:literal>
                </emma:interpretation>
                <emma:interpretation id="interp48" emma:lang="en-US" emma:confidence="0">
                  <emma:literal>rei'</emma:literal>
                </emma:interpretation>
                <emma:interpretation id="interp49" emma:lang="en-US" emma:confidence="0">
                  <emma:literal>rei</emma:literal>
                </emma:interpretation>
              </emma:one-of>
            </emma:emma>
          </inkml:annotationXML>
          <inkml:trace contextRef="#ctx0" brushRef="#br0" timeOffset="14120.5462">18898 1448,'0'-26,"25"26,1 0,-26 51,25-51,1 51,-1-26,0 1,1 24,-1-24,1-1,-1 1,-25-1,25 0,1-25,-26 26,25-26,-25 25,0-76,0 26,0 0,0-26,0 25,51 1,-51 0,51-26,0 25,-26 1,26 0,0-1,-26 26,26-25</inkml:trace>
          <inkml:trace contextRef="#ctx0" brushRef="#br0" timeOffset="14404.557">19787 1676,'0'-25,"51"25,-51-26,25 26,-25-50,26 24,-1 1,-25-1,25 1,-25 0,0-1,0 1,-50 25,24 0,26 25,-25-25,25 26,-51-26,51 50,-25-24,25-1,0 1,0 24,0-24,0-1,0 1,0-1,0 0,50 1,-50-1,26 1,25-26,-26 25,0-25,1 0,25 0</inkml:trace>
          <inkml:trace contextRef="#ctx0" brushRef="#br0" timeOffset="14661.6749">20473 1346,'0'-25,"0"50,0 0,0 1,25 25,-25-26,0 0,0 1,26-1,-26 26,25-26,-25 1,0-1,25 1,-25-1,0 0,26-25,-26 26</inkml:trace>
          <inkml:trace contextRef="#ctx0" brushRef="#br0" timeOffset="15084.7672">20828 1016,'0'0,"0"25,0 1,0 24,0-24,26-1,-26 1,0-1,0-50,0-1,0 1,0-26,51 51,-26 0,0 0,1 0,-1 0,1 25,-1-25,0 51,1-25,-1-26,-25 25,26 0,-26 1</inkml:trace>
        </inkml:traceGroup>
      </inkml:traceGroup>
    </inkml:traceGroup>
    <inkml:traceGroup>
      <inkml:annotationXML>
        <emma:emma xmlns:emma="http://www.w3.org/2003/04/emma" version="1.0">
          <emma:interpretation id="{FA2D03B5-C249-47FF-8358-7066AF9CA894}" emma:medium="tactile" emma:mode="ink">
            <msink:context xmlns:msink="http://schemas.microsoft.com/ink/2010/main" type="paragraph" rotatedBoundingBox="15814,4178 24053,4500 24015,5471 15776,515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1F84C47-1915-4492-A20D-0A892E62D791}" emma:medium="tactile" emma:mode="ink">
              <msink:context xmlns:msink="http://schemas.microsoft.com/ink/2010/main" type="inkBullet" rotatedBoundingBox="15801,4519 16063,4529 16048,4907 15786,4897"/>
            </emma:interpretation>
            <emma:one-of disjunction-type="recognition" id="oneOf10">
              <emma:interpretation id="interp50" emma:lang="en-US" emma:confidence="0">
                <emma:literal>o</emma:literal>
              </emma:interpretation>
              <emma:interpretation id="interp51" emma:lang="en-US" emma:confidence="0">
                <emma:literal>°</emma:literal>
              </emma:interpretation>
              <emma:interpretation id="interp52" emma:lang="en-US" emma:confidence="0">
                <emma:literal>b</emma:literal>
              </emma:interpretation>
              <emma:interpretation id="interp53" emma:lang="en-US" emma:confidence="0">
                <emma:literal>0</emma:literal>
              </emma:interpretation>
              <emma:interpretation id="interp54" emma:lang="en-US" emma:confidence="0">
                <emma:literal>.</emma:literal>
              </emma:interpretation>
            </emma:one-of>
          </emma:emma>
        </inkml:annotationXML>
        <inkml:trace contextRef="#ctx0" brushRef="#br0" timeOffset="24100.6444">15393 2845,'-26'0,"26"25,0 0,-25 1,25-1,0 1,0 24,0-24,0-1,0 1,0-1,51 0,-51 1,0-1,25-25,1 26,24-26,-24 0,-1 0,1 0,-26-51,25 25,-25 1,0 0,0-1,0 1,-51-1,51 1,-25 0,-1-1,1 26,25-25,-25 25</inkml:trace>
      </inkml:traceGroup>
      <inkml:traceGroup>
        <inkml:annotationXML>
          <emma:emma xmlns:emma="http://www.w3.org/2003/04/emma" version="1.0">
            <emma:interpretation id="{11222C37-0F0E-46D6-AE92-34C656B452C1}" emma:medium="tactile" emma:mode="ink">
              <msink:context xmlns:msink="http://schemas.microsoft.com/ink/2010/main" type="line" rotatedBoundingBox="16228,4195 24053,4500 24015,5471 16190,5166">
                <msink:destinationLink direction="with" ref="{BE577B7E-8692-4CF1-A23B-357EA1191CC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ED6454-7F97-429D-B13B-B7D29B9AB2EE}" emma:medium="tactile" emma:mode="ink">
                <msink:context xmlns:msink="http://schemas.microsoft.com/ink/2010/main" type="inkWord" rotatedBoundingBox="16228,4195 16869,4220 16834,5113 16193,5088"/>
              </emma:interpretation>
              <emma:one-of disjunction-type="recognition" id="oneOf11">
                <emma:interpretation id="interp55" emma:lang="en-US" emma:confidence="0.5">
                  <emma:literal>f</emma:literal>
                </emma:interpretation>
                <emma:interpretation id="interp56" emma:lang="en-US" emma:confidence="0">
                  <emma:literal>£</emma:literal>
                </emma:interpretation>
                <emma:interpretation id="interp57" emma:lang="en-US" emma:confidence="0">
                  <emma:literal>F</emma:literal>
                </emma:interpretation>
                <emma:interpretation id="interp58" emma:lang="en-US" emma:confidence="0">
                  <emma:literal>,</emma:literal>
                </emma:interpretation>
                <emma:interpretation id="interp5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4643.0552">15748 3175,'0'0,"0"-26,51 26,-25-25,50 0,-25 25,-26-26,26 26,-26 0,1 0</inkml:trace>
          <inkml:trace contextRef="#ctx0" brushRef="#br0" timeOffset="24468.5225">16409 2667,'0'-26,"0"1,0 0,-26 25,26-26,-50 26,24-25,-25 25,26 0,0 0,-1 0,1 51,-1-26,1 26,25-26,0 1,-25-1,25 26,0-26,0 1,0-1,0 0,0 52,0-52,0 0,0 1,0-1,25 1,-25-1,0 0,0 1,25-1,-25 26,0-26,26 1,-26-1,0 1,0-1,0 0,0 1</inkml:trace>
        </inkml:traceGroup>
        <inkml:traceGroup>
          <inkml:annotationXML>
            <emma:emma xmlns:emma="http://www.w3.org/2003/04/emma" version="1.0">
              <emma:interpretation id="{B36488EC-306D-4A63-A787-F9B87CCE3D8A}" emma:medium="tactile" emma:mode="ink">
                <msink:context xmlns:msink="http://schemas.microsoft.com/ink/2010/main" type="inkWord" rotatedBoundingBox="17344,4272 20070,4378 20033,5316 17307,5210"/>
              </emma:interpretation>
              <emma:one-of disjunction-type="recognition" id="oneOf12">
                <emma:interpretation id="interp60" emma:lang="en-US" emma:confidence="0.5">
                  <emma:literal>finite</emma:literal>
                </emma:interpretation>
                <emma:interpretation id="interp61" emma:lang="en-US" emma:confidence="0.5">
                  <emma:literal>fin He</emma:literal>
                </emma:interpretation>
                <emma:interpretation id="interp62" emma:lang="en-US" emma:confidence="0">
                  <emma:literal>fin H</emma:literal>
                </emma:interpretation>
                <emma:interpretation id="interp63" emma:lang="en-US" emma:confidence="0">
                  <emma:literal>fun He</emma:literal>
                </emma:interpretation>
                <emma:interpretation id="interp64" emma:lang="en-US" emma:confidence="0">
                  <emma:literal>fun H</emma:literal>
                </emma:interpretation>
              </emma:one-of>
            </emma:emma>
          </inkml:annotationXML>
          <inkml:trace contextRef="#ctx0" brushRef="#br0" timeOffset="25032.7491">17552 2692,'0'0,"-26"0,26-25,-50 25,50-26,-26 26,1 0,-1-25,1 25,0 0,-1 0,1 0,-1 51,1-51,25 51,-25-26,-1 26,1-26,25 26,0 0,-26-26,26 26,0-26,0 26,0 0,0-26,0 1,0-1,0 26,0-26,26 1,-26-1,0 1,25-26,-25 25,26 0,-26 1</inkml:trace>
          <inkml:trace contextRef="#ctx0" brushRef="#br0" timeOffset="25412.9243">16866 3200,'0'0,"0"-25,51 25,25-26,-51 26,26 0,0-25,0 25,0-25,-1 25,1-26,0 26,-26 0,26-25,-25 25,-1 0,0 0,1 0,-1 0,-25-26,0 77,0 0,0-26,0 1,0-1,0 1,26-1,-26 0,0 26,25-25,-25-1,0 0,0 1,25-26</inkml:trace>
          <inkml:trace contextRef="#ctx0" brushRef="#br0" timeOffset="25813.8436">17806 3149,'0'0,"0"-25,0 76,25-26,-25 1,0 24,51-24,-51-1,25 1,-25 50,0-51,26-25,-26 26,0-1,0-50,0-1,0 1,0-1,0 1,0 0,25-1,-25 1,51-1,-51 1,51 0,-26-1,1 26,-1-25,0 25,1 0,-1 0,1 51,-1-26,0-25,1 76,-26-50,0-1,25 0,-25 1,0-1,26 1,-26-1,0 0,0 1,0-1</inkml:trace>
          <inkml:trace contextRef="#ctx0" brushRef="#br0" timeOffset="26004.334">18619 3149,'25'0,"-25"26,0 25,0-26,0 26,0-26,0 1,0 24,25-24,1 75,-26-75,0-1,25 1</inkml:trace>
          <inkml:trace contextRef="#ctx0" brushRef="#br0" timeOffset="26585.9787">19000 3454,'0'0,"0"-25,25 25,26-26,0 26,-26-25,26 25,0-25,-26 25,26-26,0 26,-26-25,26 25,0-26,-26 1,0 25,-25-25,26-1,-26 1,0-1,0 1,-51 0,51-1,-25 26,-26 0,25 0,26 51,-25-26,0 26,25-25,0 24,0-24,0-1,0 1,0-1,25 0,-25 1,51-1,-51 1,51-26,-1 0,-24 0</inkml:trace>
          <inkml:trace contextRef="#ctx0" brushRef="#br0" timeOffset="26289.7163">19076 2845,'0'25,"0"26,25-26,-25 1,0-1,0 26,26 25,-26-25,25 0,-25-26,25 26,-25-26,0 26,26-26,-26 1,25-1,-25 1,0-1,26 0,-26 1,-51-26</inkml:trace>
        </inkml:traceGroup>
        <inkml:traceGroup>
          <inkml:annotationXML>
            <emma:emma xmlns:emma="http://www.w3.org/2003/04/emma" version="1.0">
              <emma:interpretation id="{4FFF68A5-01E8-4EBF-B767-8A00ED8211F9}" emma:medium="tactile" emma:mode="ink">
                <msink:context xmlns:msink="http://schemas.microsoft.com/ink/2010/main" type="inkWord" rotatedBoundingBox="20913,4410 24052,4533 24022,5284 20883,5162"/>
              </emma:interpretation>
              <emma:one-of disjunction-type="recognition" id="oneOf13">
                <emma:interpretation id="interp65" emma:lang="en-US" emma:confidence="0.5">
                  <emma:literal>index</emma:literal>
                </emma:interpretation>
                <emma:interpretation id="interp66" emma:lang="en-US" emma:confidence="0.5">
                  <emma:literal>inde x</emma:literal>
                </emma:interpretation>
                <emma:interpretation id="interp67" emma:lang="en-US" emma:confidence="0">
                  <emma:literal>inde X</emma:literal>
                </emma:interpretation>
                <emma:interpretation id="interp68" emma:lang="en-US" emma:confidence="0">
                  <emma:literal>indie x</emma:literal>
                </emma:interpretation>
                <emma:interpretation id="interp69" emma:lang="en-US" emma:confidence="0">
                  <emma:literal>indie X</emma:literal>
                </emma:interpretation>
              </emma:one-of>
            </emma:emma>
          </inkml:annotationXML>
          <inkml:trace contextRef="#ctx0" brushRef="#br0" timeOffset="26841.2957">20473 3022,'-26'0,"26"-25,0 76,0 25,0-51,0 26,0-25,0-1,0 0,51 1,-51-1,0 1,0-1,26 0,-26 1,25-26</inkml:trace>
          <inkml:trace contextRef="#ctx0" brushRef="#br0" timeOffset="27038.0871">20549 2972,'0'0,"25"-26,-25 1,0-1,0 77</inkml:trace>
          <inkml:trace contextRef="#ctx0" brushRef="#br0" timeOffset="27431.553">20828 3276,'0'-25,"26"50,-26 26,25-25,-25-1,26 26,-26-26,0 1,0-1,0-50,0-1,0-25,0 26,0 0,0-1,0 1,0-1,0 1,50-26,1 51,0-25,-26 25,1 0,-1 0,26 0,-26 0,1 0,-1 25,1-25,-26 51,25-51,0 51,1-51,-26 25,25 1,-25-1,0 0,26-25</inkml:trace>
          <inkml:trace contextRef="#ctx0" brushRef="#br0" timeOffset="27912.2651">21844 3378,'26'-25,"-26"-1,0 1,0-1,0 1,-76-26,50 51,1 0,-1 0,1 0,0 0,-26 0,25 51,1-51,0 25,-1-25,1 51,-1-25,26-1,0 0,-25 1,25-1,0 1,51-1,0-25,-26 0,51 0,-50 0,24-25,-24 25,-1-51,26 51,-26-51,1 26,-1-1,1 1,-1-1,-25 1,25-51,-25 50,26-24,-26 24,0-25,0 1,0 24,0-25,0 26,0 0,0-1,-26 1,26 76,0-1,0 1,26 0,-26-26,0 26,25 25,1-25,-26 0,25-26,-25 1,0-1,0 26,25-26,-25 1,26-1,-26 1</inkml:trace>
          <inkml:trace contextRef="#ctx0" brushRef="#br0" timeOffset="28228.4205">22327 3378,'25'0,"-25"-25,26 25,-1-26,1 26,-1-25,0 25,1-26,25 1,-26 25,0-25,-25-1,26 26,-1-25,-25-1,0 1,26 25,-26-25,-51 25,0 0,26 25,-1-25,-25 25,26-25,0 51,-1-25,1-1,-1 0,1 1,0-1,25 1,-26 24,26-24,0-1,0 1,51-26,-51 25,51-25,-26 0,26 0,0 0,-26 0,77 0</inkml:trace>
          <inkml:trace contextRef="#ctx0" brushRef="#br0" timeOffset="28436.7499">23394 3022,'0'51,"-26"-51,26 26,-50-1,50 0,-26 26,26-25,-25-1,25 0,-51 1,51-1,-51 26,51-26,-25 1,-1-1,1 1,0-26,-1 25,1-25</inkml:trace>
          <inkml:trace contextRef="#ctx0" brushRef="#br0" timeOffset="28632.3374">23013 3175,'0'0,"25"0,26 25,-26-25,1 51,-1-51,1 25,-1 1,26-1,0 26,-1-26,-24 1,-1-26,1 25,-1-25,0 26,1-26,-1 0,1 0</inkml:trace>
        </inkml:traceGroup>
      </inkml:traceGroup>
    </inkml:traceGroup>
    <inkml:traceGroup>
      <inkml:annotationXML>
        <emma:emma xmlns:emma="http://www.w3.org/2003/04/emma" version="1.0">
          <emma:interpretation id="{D1B24D94-9A00-4B17-ABEC-DC76F48DD96F}" emma:medium="tactile" emma:mode="ink">
            <msink:context xmlns:msink="http://schemas.microsoft.com/ink/2010/main" type="paragraph" rotatedBoundingBox="15955,5793 24465,6153 24362,8602 15851,82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DA11FA7-D507-4D9F-8556-054BBC1E561A}" emma:medium="tactile" emma:mode="ink">
              <msink:context xmlns:msink="http://schemas.microsoft.com/ink/2010/main" type="line" rotatedBoundingBox="15955,5793 24465,6153 24404,7613 15893,7252">
                <msink:destinationLink direction="with" ref="{BE577B7E-8692-4CF1-A23B-357EA1191CC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BB16468-BEEE-4EC9-B87F-C9D2A97E8582}" emma:medium="tactile" emma:mode="ink">
                <msink:context xmlns:msink="http://schemas.microsoft.com/ink/2010/main" type="inkWord" rotatedBoundingBox="15955,5793 16694,5824 16632,7284 15893,7252"/>
              </emma:interpretation>
              <emma:one-of disjunction-type="recognition" id="oneOf14">
                <emma:interpretation id="interp70" emma:lang="en-US" emma:confidence="0.5">
                  <emma:literal>[</emma:literal>
                </emma:interpretation>
                <emma:interpretation id="interp71" emma:lang="en-US" emma:confidence="0">
                  <emma:literal>(</emma:literal>
                </emma:interpretation>
                <emma:interpretation id="interp72" emma:lang="en-US" emma:confidence="0">
                  <emma:literal>C</emma:literal>
                </emma:interpretation>
                <emma:interpretation id="interp73" emma:lang="en-US" emma:confidence="0">
                  <emma:literal>c</emma:literal>
                </emma:interpretation>
                <emma:interpretation id="interp7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30287.0664">16028 4165,'0'-25,"-26"25,1 0,0 0,-1 0,1 0,-1 25,1-25,0 0,-1 0,1 0,-1 0,1 0,0 0,-1 0,1 0,-1 26,1-26,0 0,-1 0,26 25,-25-25,25 26,-26-26,26 25,0 0,0 1,0 25,0-26,0 26,0 0,0-26,0 26,0 0,0-1,0 27,0-27,0 1,0 0,0 0,0 0,0-1,0 1,0-25,0 24,0 1,0-25,0-1,0 0,-25 1,25 25,0-26,0 0,0 1,0-1,25 1,1-1,-1-25,26 25,-26-25,1 0,25 26,-1-26,1 0,-25 0,24 0,1 0,-25 0,24 0,-24 0,-1 0,1 0,-1 0,-25-26,25 26,1 0,-1-25,-25 0</inkml:trace>
        </inkml:traceGroup>
        <inkml:traceGroup>
          <inkml:annotationXML>
            <emma:emma xmlns:emma="http://www.w3.org/2003/04/emma" version="1.0">
              <emma:interpretation id="{889165CB-4DC9-49FD-98D4-47FB3048F434}" emma:medium="tactile" emma:mode="ink">
                <msink:context xmlns:msink="http://schemas.microsoft.com/ink/2010/main" type="inkWord" rotatedBoundingBox="16708,5897 17524,5931 17489,6748 16673,6714"/>
              </emma:interpretation>
              <emma:one-of disjunction-type="recognition" id="oneOf15">
                <emma:interpretation id="interp75" emma:lang="en-US" emma:confidence="0.5">
                  <emma:literal>#</emma:literal>
                </emma:interpretation>
                <emma:interpretation id="interp76" emma:lang="en-US" emma:confidence="0">
                  <emma:literal>*</emma:literal>
                </emma:interpretation>
                <emma:interpretation id="interp77" emma:lang="en-US" emma:confidence="0">
                  <emma:literal>K</emma:literal>
                </emma:interpretation>
                <emma:interpretation id="interp78" emma:lang="en-US" emma:confidence="0">
                  <emma:literal>"</emma:literal>
                </emma:interpretation>
                <emma:interpretation id="interp79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31217.8606">16231 4724,'0'0,"25"0,26 0,0 0,-26 0,1 0,25-25,-26 25,26-26,0 26,-26 0,26 0,0-25,-26 25,26-25,-26 25,26 0,0-26,-26 26,1-25</inkml:trace>
          <inkml:trace contextRef="#ctx0" brushRef="#br0" timeOffset="31477.2565">16307 4902,'-25'0,"76"0,-26 0,26 0,-26 0,26 0,-26 0,26 0,0 0,0 0,-26 0,26 0,0 0,-26-25,26 25,-26 0,1 0,-1-26,1 26,-1-25,0 25,1 0</inkml:trace>
          <inkml:trace contextRef="#ctx0" brushRef="#br0" timeOffset="30737.0393">16510 4419,'0'0,"0"-25,0 0,0-1,0 77,0 0,0-26,0 26,0-26,0 26,0 0,0 0,0 0,51-1,-51-24,0 25,0-26,26 0,-26 1,0-1,0 1,0-1,0 0,25-25</inkml:trace>
          <inkml:trace contextRef="#ctx0" brushRef="#br0" timeOffset="30957.2016">16739 4242,'0'50,"0"1,0-25,25 24,-25 27,0-27,26 1,-26-25,25 24,-25-24,26 25,-1-26,-25 26,0-26,25 1,-25-1,0 0,0 1,0-1,0 1,-25-26</inkml:trace>
        </inkml:traceGroup>
        <inkml:traceGroup>
          <inkml:annotationXML>
            <emma:emma xmlns:emma="http://www.w3.org/2003/04/emma" version="1.0">
              <emma:interpretation id="{F0277FE8-F0D4-4A0B-8E7E-2201293288D9}" emma:medium="tactile" emma:mode="ink">
                <msink:context xmlns:msink="http://schemas.microsoft.com/ink/2010/main" type="inkWord" rotatedBoundingBox="18038,6050 19815,6126 19767,7271 17989,7196"/>
              </emma:interpretation>
              <emma:one-of disjunction-type="recognition" id="oneOf16">
                <emma:interpretation id="interp80" emma:lang="en-US" emma:confidence="0.5">
                  <emma:literal>Sign</emma:literal>
                </emma:interpretation>
                <emma:interpretation id="interp81" emma:lang="en-US" emma:confidence="0">
                  <emma:literal>Ein</emma:literal>
                </emma:interpretation>
                <emma:interpretation id="interp82" emma:lang="en-US" emma:confidence="0">
                  <emma:literal>sin</emma:literal>
                </emma:interpretation>
                <emma:interpretation id="interp83" emma:lang="en-US" emma:confidence="0">
                  <emma:literal>{gin</emma:literal>
                </emma:interpretation>
                <emma:interpretation id="interp84" emma:lang="en-US" emma:confidence="0">
                  <emma:literal>Ern</emma:literal>
                </emma:interpretation>
              </emma:one-of>
            </emma:emma>
          </inkml:annotationXML>
          <inkml:trace contextRef="#ctx0" brushRef="#br0" timeOffset="32041.2109">18009 4445,'25'-26,"-50"52,50-77,-50 51,-26 0,0 0,26 0,0 0,-26 0,25 0,-24 25,24-25,1 26,-26-1,26-25,25 26,-26-26,26 25,51 0,0 1,-26-26,51 25,-50-25,-1 26,1-26,24 25,-24-25,-26 25,25 1,1-26,-26 25,0 1,25-1,-25 0,0 1,0-1,-51-25,51 26,-25-1,-26-25,51 25,-25-25,25 26,-26-26,26 25,-25-25,25 26,0-1,0 0,25 1,26-26,0 0,-26 0,1 0,-1 0,0 0,1 0,-1 0,1-26,-1 26,0 0,1-25,-1 25,1-25</inkml:trace>
          <inkml:trace contextRef="#ctx0" brushRef="#br0" timeOffset="32358.882">18568 4648,'0'0,"0"-25,-51 25,26 0,-26 0,25 0,1 0,0 25,-1-25,26 25,-25-25,25 51,-26-51,26 26,0-1,0 0,0 1,0-1,26-25,-26 26,25-26,-25 25,51-25,-51 25,25 1,1-1,-1 1,-25-1,26 26,-1-26,-25 26,0-26,25 26,-25-25,0 24,0-24,0-1,0 26,0-26,0 1,0-1,0 1,0-1,-25 0,50-50</inkml:trace>
          <inkml:trace contextRef="#ctx0" brushRef="#br0" timeOffset="32708.0073">18873 4826,'0'0,"0"51,0-26,0 26,0-26,0 26,0-26,0 1,0-52,0 1,0-26,25 26,-25-1,0 1,25 25,1-25,-1-1,1 26,-1 0,0 0,1 0,25 0,-26 0,0 51,1-51,-1 51,1-26,-1 1,-25-1,25 0,-25 1,26-1,-26 1,0-1</inkml:trace>
        </inkml:traceGroup>
        <inkml:traceGroup>
          <inkml:annotationXML>
            <emma:emma xmlns:emma="http://www.w3.org/2003/04/emma" version="1.0">
              <emma:interpretation id="{98DBA2B4-9B51-4C12-B9F5-B7C5986FEB10}" emma:medium="tactile" emma:mode="ink">
                <msink:context xmlns:msink="http://schemas.microsoft.com/ink/2010/main" type="inkWord" rotatedBoundingBox="20292,6123 23333,6252 23297,7084 20257,6955"/>
              </emma:interpretation>
              <emma:one-of disjunction-type="recognition" id="oneOf17">
                <emma:interpretation id="interp85" emma:lang="en-US" emma:confidence="0.5">
                  <emma:literal>classes</emma:literal>
                </emma:interpretation>
                <emma:interpretation id="interp86" emma:lang="en-US" emma:confidence="0">
                  <emma:literal>Classes</emma:literal>
                </emma:interpretation>
                <emma:interpretation id="interp87" emma:lang="en-US" emma:confidence="0">
                  <emma:literal>chasses</emma:literal>
                </emma:interpretation>
                <emma:interpretation id="interp88" emma:lang="en-US" emma:confidence="0">
                  <emma:literal>classer</emma:literal>
                </emma:interpretation>
                <emma:interpretation id="interp89" emma:lang="en-US" emma:confidence="0">
                  <emma:literal>chases</emma:literal>
                </emma:interpretation>
              </emma:one-of>
            </emma:emma>
          </inkml:annotationXML>
          <inkml:trace contextRef="#ctx0" brushRef="#br0" timeOffset="32997.233">20168 4851,'0'0,"0"-25,0-1,0 1,-25 25,-1 0,-50 51,51-51,-1 25,1-25,-26 51,26-26,-1 1,1-1,25 1,-26-1,26 0,0 1,0-1,0 1,0-1,26-25,-26 25,51-25,-26 0,26 0,-26 0,26 0,0 0,-26 0,26 0,0-25,-26 25</inkml:trace>
          <inkml:trace contextRef="#ctx0" brushRef="#br0" timeOffset="33224.6251">20371 4470,'-25'51,"25"0,0-26,0 1,0 24,51-24,-51 25,0-26,76 102,-51-102,-25 1,26-1,-26 1,0-1,25 0,-25 1,0-1,0 1</inkml:trace>
          <inkml:trace contextRef="#ctx0" brushRef="#br0" timeOffset="33581.6702">20854 4877,'0'0,"0"-26,-26 26,1 0,25 26,-51-26,26 25,-1 51,1-50,0 24,25-24,-26-1,26 1,0-1,0 0,51-25,-51 26,25-26,26 0,0-51,-26 26,1 25,-1-51,1 25,-26 1,25 0,0 25,-25-26,26 26,-26-25,0 76,0-26,25-25,-25 51,0-26,26 1,-26-1,25-25,-25 25,25-25,1 0,-1 0</inkml:trace>
          <inkml:trace contextRef="#ctx0" brushRef="#br0" timeOffset="33860.4404">21438 4750,'0'0,"0"-26,0 1,-25 25,-26 51,25-26,1 26,25-26,0 26,0-26,0 1,0-1,0 1,51-1,-51 0,25 1,-25-1,26-25,-26 26,25-26,-25 25,25 26,-25-26,-50-25,50 26,-77-1,52-25,-26 25,26-25,-26 26,26-26,-1 0,1 0,-1 0</inkml:trace>
          <inkml:trace contextRef="#ctx0" brushRef="#br0" timeOffset="34140.7586">21794 4826,'0'0,"0"-26,0 1,0 0,0-1,0 1,-26 25,1 51,-1-1,26-24,-25-1,25 26,0-26,0 1,0-1,0 1,51 24,-51-24,0-1,25 1,-25-1,26 0,-26 1,0-1,0 1,-51-1,25-25,-24 25,24-25,1 0,-1 0</inkml:trace>
          <inkml:trace contextRef="#ctx0" brushRef="#br0" timeOffset="34632.3236">22073 5105,'0'0,"0"-25,25 25,1-26,-1 1,1 25,-26-25,25-1,0 1,1-1,-26 1,0 0,0-1,0 1,-51 25,26 25,-52 51,77-50,-25 25,25-26,0 0,0 1,0-1,0 1,0 24,0-24,76-26,-76 25,51 1,-26-26,26 0,0 0,0 0,0 0,-1 0,1-26,0 26,0-25,-26 25,26-51,-26 26,26-1,-25 1,-26-1,25 1,-25 0,25-1,-25 1,0-1,0 1,0 0,0-1,-25 26,-26 0,51 51,-25-26,25 26,0-25,0-1,0 0,0 1,0-1,0 1,0-1,0 0,0 1,0-1,51-25,-51 26,25-1,-25 0,0 1,-51-26,51 25,-51-25,26 0</inkml:trace>
        </inkml:traceGroup>
        <inkml:traceGroup>
          <inkml:annotationXML>
            <emma:emma xmlns:emma="http://www.w3.org/2003/04/emma" version="1.0">
              <emma:interpretation id="{4D498146-57B8-439B-ACE7-2501544F6E69}" emma:medium="tactile" emma:mode="ink">
                <msink:context xmlns:msink="http://schemas.microsoft.com/ink/2010/main" type="inkWord" rotatedBoundingBox="23787,6253 24460,6282 24433,6911 23761,6882"/>
              </emma:interpretation>
              <emma:one-of disjunction-type="recognition" id="oneOf18">
                <emma:interpretation id="interp90" emma:lang="en-US" emma:confidence="0.5">
                  <emma:literal>is</emma:literal>
                </emma:interpretation>
                <emma:interpretation id="interp91" emma:lang="en-US" emma:confidence="0">
                  <emma:literal>i</emma:literal>
                </emma:interpretation>
                <emma:interpretation id="interp92" emma:lang="en-US" emma:confidence="0">
                  <emma:literal>in</emma:literal>
                </emma:interpretation>
                <emma:interpretation id="interp93" emma:lang="en-US" emma:confidence="0">
                  <emma:literal>it</emma:literal>
                </emma:interpretation>
                <emma:interpretation id="interp94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35145.2995">23368 4826,'-25'0,"25"-26,0 77,-25 0,25-26,0 1,0 25,0-26,0 0,0 1,0 25,50-26,-24 0,-26 1,51-26,-26 0,0 0,26 0,-25 0,-1 0,26 0,-26-26,1 26,24-50,-24 50,-1-26,-25 1,26-1,-1 1,-25 0,0-1,25 1,-25-1,0 1,0 0,-25 50,25 0,0 26,0-25,0-1,25 0,-25 1,26-1,25 1,-51-1,25-25,-25 25,0 1,0-1,-51-25,26 0</inkml:trace>
          <inkml:trace contextRef="#ctx0" brushRef="#br0" timeOffset="35305.4803">23445 4597,'0'0,"-26"0</inkml:trace>
        </inkml:traceGroup>
      </inkml:traceGroup>
      <inkml:traceGroup>
        <inkml:annotationXML>
          <emma:emma xmlns:emma="http://www.w3.org/2003/04/emma" version="1.0">
            <emma:interpretation id="{8D749EE7-CD2C-4FD4-9AD8-A3FCA8A80D9C}" emma:medium="tactile" emma:mode="ink">
              <msink:context xmlns:msink="http://schemas.microsoft.com/ink/2010/main" type="line" rotatedBoundingBox="19215,7329 23219,7402 23198,8542 19194,8469"/>
            </emma:interpretation>
          </emma:emma>
        </inkml:annotationXML>
        <inkml:traceGroup>
          <inkml:annotationXML>
            <emma:emma xmlns:emma="http://www.w3.org/2003/04/emma" version="1.0">
              <emma:interpretation id="{B384E839-7BE2-43EB-A2D3-4D0804AEAE0F}" emma:medium="tactile" emma:mode="ink">
                <msink:context xmlns:msink="http://schemas.microsoft.com/ink/2010/main" type="inkWord" rotatedBoundingBox="19215,7329 23219,7402 23198,8542 19194,8469"/>
              </emma:interpretation>
              <emma:one-of disjunction-type="recognition" id="oneOf19">
                <emma:interpretation id="interp95" emma:lang="en-US" emma:confidence="0.5">
                  <emma:literal>finite]</emma:literal>
                </emma:interpretation>
                <emma:interpretation id="interp96" emma:lang="en-US" emma:confidence="0">
                  <emma:literal>finites]</emma:literal>
                </emma:interpretation>
                <emma:interpretation id="interp97" emma:lang="en-US" emma:confidence="0">
                  <emma:literal>finite"]</emma:literal>
                </emma:interpretation>
                <emma:interpretation id="interp98" emma:lang="en-US" emma:confidence="0.5">
                  <emma:literal>finite ]</emma:literal>
                </emma:interpretation>
                <emma:interpretation id="interp99" emma:lang="en-US" emma:confidence="0">
                  <emma:literal>finite.]</emma:literal>
                </emma:interpretation>
              </emma:one-of>
            </emma:emma>
          </inkml:annotationXML>
          <inkml:trace contextRef="#ctx0" brushRef="#br0" timeOffset="36160.7701">18771 6451,'-25'0,"25"-25,0 0,50-1,-50 1,51 25,0-26,0 1,0 25,25-25,-25 25,-1-26,1 26,25-25,-25 25,-25-26,24 26,-24 0,25-25,-26 25,0-25,1 25,-26-26,0 1,0-1,0 77,0 0,-26 25,26-50,0-1,0 26,0-26,0 1,0 24,0-24,0-1,0 1</inkml:trace>
          <inkml:trace contextRef="#ctx0" brushRef="#br0" timeOffset="35832.0852">19381 5791,'0'0,"0"-25,0-1,-26 26,26-25,0-1,-25 26,25-25,-26 25,1 0,0 51,-1 0,26-26,-25 26,25 0,-26-1,26 1,0 0,0 0,-25 0,25-1,0 1,0 0,0-26,0 26,0-25,0 24,0-24,0 25,0-26,0 0,0 1</inkml:trace>
          <inkml:trace contextRef="#ctx0" brushRef="#br0" timeOffset="36516.3435">19863 6172,'0'-25,"0"75,0-24,0-1,0 26,0-26,0 1,0-1,0 26,0-26,0 26,0-102,51 26,-51 0,0-1,25 1,-25-1,51 1,-25 0,-26-1,50 1,-24 25,-1 0,1 0,-1 0,0 0,1 0,-26 25,25-25,-25 26,26-26,-26 50,0-24,0-1,0 1,0-1,0 0,0 1</inkml:trace>
          <inkml:trace contextRef="#ctx0" brushRef="#br0" timeOffset="36704.8443">20422 6197,'25'0,"1"0,-26 51,25-25,-25-1,0 26,26-26,-26 1,0-1,0 0,0 1,0-1,0 1</inkml:trace>
          <inkml:trace contextRef="#ctx0" brushRef="#br0" timeOffset="37095.2445">20981 5816,'25'0,"-25"51,0 0,0-26,0 26,-25-25,25 24,0 1,0 0,-26 0,26 0,0-1,0-24,-25 25,25-1,0-24,0-1,0 1,0-1,0 0,25-25,-25 26,51-26,0 0,-26 0,26 0,-25 0,24 0,-24 0,-1-51,26 51,-26-25,1 25,-1-26,-25 1,26-1,-1 1,0 0,-25-1,0 77,26-26,-1 1,26-26,-26 0</inkml:trace>
          <inkml:trace contextRef="#ctx0" brushRef="#br0" timeOffset="37286.3002">21159 6274,'0'0,"-26"-26,1 26,-1 0,1 0,25-25,51 25,-51-26,76 26,-51 0,1-25,25 25,-1-25,-24 25,25-26</inkml:trace>
          <inkml:trace contextRef="#ctx0" brushRef="#br0" timeOffset="37759.3658">22073 5918,'-25'0,"75"-25,1 25,-25 0,24 0,1-26,0 26,0 0,50-25,-50 25,-25-26,24 26,-24 0,25-25,-26 25,0 0,1 0,-26-25,0 75,0 1,0-25,0 24,0-24,-26 25,26-1,0 1,0 0,0 0,-25 0,25-1,0 1,0 0,0-26,-25 26,25 0,0-26,0 1,0 25,0-26,-26 0,1 1,25-1,-26 1,1-26,0 25,-1 0,-25-25,1 26,-1-26,0 0,0 0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1:31.68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8AF8710-DDA7-4748-8E44-5DDE79644ADA}" emma:medium="tactile" emma:mode="ink">
          <msink:context xmlns:msink="http://schemas.microsoft.com/ink/2010/main" type="inkDrawing" rotatedBoundingBox="16840,2216 23494,2256 23492,2503 16838,2462" semanticType="underline" shapeName="Other">
            <msink:sourceLink direction="with" ref="{21974897-A41F-4051-8E4B-542FF09BF889}"/>
            <msink:sourceLink direction="with" ref="{A2BFEB44-7697-490C-9A5F-A9A0941F5D53}"/>
          </msink:context>
        </emma:interpretation>
      </emma:emma>
    </inkml:annotationXML>
    <inkml:trace contextRef="#ctx0" brushRef="#br0">0 231,'0'-25,"51"25,-25 0,-1 0,0 0,1 25,-1-25,1 0,-1 0,0 0,1 0,-1 0,1 0,-1 0,0 0,1 0,-1 0,1-25,-1 25,0 0,26 0,-25 0,-1 0,26 0,-26 0,77-26,-51 26,-1 0,1 0,0 0,0 0,0-25,-26 25,26 0,0 0,-26 0,26 0,-26 0,51 0,-50 0,-1 0,1 0,-1 0,0 0,1 0,-1 0,1 0,24 0,-24 0,-1-25,1 25,24 0,-24 0,-1-26,26 26,-26 0,26-25,-25 25,-1 0,51-26,-50 26,24 0,-24 0,-1 0,1 0,-1-25,0 25,1 0,-1 0,26 0,-26 0,1 0,-1 0,1 0,-1 0,0 0,1 0,-1 0,1 0,24 0,-24-25,50 25,-51 0,26 0,-25 0,24 0,-24 0,-1 0,1 0,-1 0,0 0,1 0,-1 25,1-25,-1 0,0 0,1 0,-1 25,1-25,-1 0,0 0,52 0,-52 0,0 0,26 0,-25 0,-1 0,26 0,-26 0,1 0,-1 0,0 0,26 26,-25-26,-1 0,0 25,1-25,-1 0,-25 26,26-26,-1 0,-25 25,51-25,-26 0,1 0,-1 0,0 25,1-25,-1 0,1 0,-1 0,0 0,1 0,50 0,-51 0,1 0,-1 0,1 0,-1 0,0 0,1 26,-1-26,1 0,-1 0,0 0,1 25,-1-25,1 0,-1 0,0 0,1 0,25 0,-26 0,0 0,1 0,-1 0,1 0,-1 0,0 0,1 0,-1 0,1 0,-1 0,0 0,1 0,-1 0,1 0,-1 0,0 0,1 0,25 0,-26 0,0 0,1 0,-1 0,1 0,-1 0,0 0,1 0,-26-25,51 25,-26 0,0 0,1 0,-1 0,1 0,-1 0,0 0,1 0,-1 0,26 0,-26 0,26 0,-25 0,-1 0,26 0,-26 0,1 0,-1 0,26 0,-26 0,1 0,-1 0,26-26,-26 26,1 0,-1 0,0-25,1 25,-1-25,1 25,-1 0,0-26,26 26,-25 0,-1 0,0 0,-25-25,26 25,-1-26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1:33.47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18FF964-4691-48F8-A4B8-DC408D13549E}" emma:medium="tactile" emma:mode="ink">
          <msink:context xmlns:msink="http://schemas.microsoft.com/ink/2010/main" type="inkDrawing" rotatedBoundingBox="17342,4134 20750,3851 20759,3961 17351,4244" semanticType="underline" shapeName="Other">
            <msink:sourceLink direction="with" ref="{50BB0356-DAE0-448D-A302-6E080E9FC9BF}"/>
          </msink:context>
        </emma:interpretation>
      </emma:emma>
    </inkml:annotationXML>
    <inkml:trace contextRef="#ctx0" brushRef="#br0">0 331,'0'-25,"0"0,51 25,-25 0,-1 0,0 0,1 0,-1 0,1 0,-1 0,0 0,1 0,-1 0,1 0,-1 0,0 0,1 0,-1 0,1 0,24 0,-24-26,-1 26,1 0,-1 0,0 0,1 0,-1 0,1 0,-1 0,26 0,-26 0,1 0,-1 0,0 0,1 0,-1 0,1 0,-1 0,0 0,1 0,25 0,-26 0,0 0,1 0,-1 0,1 0,-1 0,0 0,1 0,-1 0,1 0,-1 0,0 0,1-25,-1 25,1 0,-1 0,0 0,1 0,-1 0,1 0,-1 0,0 0,1 0,-1 0,1 0,-1 0,26 0,-26 0,1 0,-1 0,0-26,1 26,-1 0,1 0,-1 0,0 0,1 0,-1 0,1-25,-1 25,0 0,1 0,-1 0,1 0,-1-25,0 25,1 0,25 0,-26 0,0 0,1-26,25 26,-26 0,0 0,1 0,-1 0,1 0,-1-25,0 25,1 0,-1 0,1 0,-1 0,0 0,1 0,25-26,-26 26,0 0,1 0,-1 0,-25-25,26 25,-1 0,0 0,1 0,-26-25,25 25,1 0,-1 0,0 0,1 0,-1 0,1 0,-1 0,0-26,1 26,-1 0,1 0,-1 0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1:42.37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E577B7E-8692-4CF1-A23B-357EA1191CC6}" emma:medium="tactile" emma:mode="ink">
          <msink:context xmlns:msink="http://schemas.microsoft.com/ink/2010/main" type="inkDrawing" rotatedBoundingBox="13187,7355 14088,2867 14609,2972 13707,7460" semanticType="verticalRange" shapeName="Other">
            <msink:sourceLink direction="with" ref="{50BB0356-DAE0-448D-A302-6E080E9FC9BF}"/>
            <msink:sourceLink direction="with" ref="{11222C37-0F0E-46D6-AE92-34C656B452C1}"/>
            <msink:sourceLink direction="with" ref="{DDA11FA7-D507-4D9F-8556-054BBC1E561A}"/>
          </msink:context>
        </emma:interpretation>
      </emma:emma>
    </inkml:annotationXML>
    <inkml:trace contextRef="#ctx0" brushRef="#br0">1117 0,'0'26,"-25"-26,25 25,-26-25,26 25,-25-25,0 26,-1-1,26 1,-25-1,-1 0,1 1,0-1,-1 26,1-26,-1 1,26-1,-25 1,0-1,-1 0,26 1,-25-1,-1 1,26-1,-25 0,25 1,-25-1,-1 1,26-1,-25 0,25 1,-26-1,1 1,0-1,25 0,-26 26,1-25,25 24,0-24,-26-1,26 26,-25-26,25 26,-25-25,25 24,0 1,-26 0,26-26,-25 26,25 0,-26 0,26 0,0-26,-25 26,25-26,0 1,-25-1,25 0,0 1,0-1,-26 1,26-1,0 0,0 1,0-1,-25 1,25-1,0 0,0 26,-26-25,26 24,-25 1,25-25,0 24,-25-24,25 25,0-1,0-24,-26 25,26-1,0-24,-25 50,25-25,0-26,0 26,0 0,0-26,-26 26,26-26,0 1,0 25,0-26,0 26,0 0,0-26,0 26,0-26,0 1,0 24,0-24,0 25,0-26,0 26,0 25,0-25,0-26,0 1,0 24,0-24,0-1,0 1,0-1,0 0,0 1,0-1,0 1,26-1,-26 0,0 1,0-1,25 1,-25-1,0 26,0-26,0 1,0-1,0 0,0 1,0-1,0 1,0-1,0 0,0 1,0-1,0 1,0-1,-25-25,25 25,-26-25,26 51,-50-51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8:48.07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DC8ED62-729F-47BC-AE83-5CD63341233F}" emma:medium="tactile" emma:mode="ink">
          <msink:context xmlns:msink="http://schemas.microsoft.com/ink/2010/main" type="inkDrawing" rotatedBoundingBox="18497,7461 25750,9091 24807,13288 17554,11657" hotPoints="26115,11124 21248,11594 17366,8621 22233,8151" semanticType="enclosure" shapeName="Ellipse">
            <msink:sourceLink direction="with" ref="{CAE8BD04-E877-4606-9992-9D03E6600C1F}"/>
            <msink:sourceLink direction="with" ref="{5B2408CB-2134-4629-9EDF-7529260A8EF8}"/>
          </msink:context>
        </emma:interpretation>
      </emma:emma>
    </inkml:annotationXML>
    <inkml:trace contextRef="#ctx0" brushRef="#br0">2363 695,'25'-25,"-25"0,0-1,0 1,25 25,-25-26,0 1,0 0,0-1,0 1,0-1,0 1,0 0,-25 25,25-26,-25 1,25-1,-26 26,26-25,-25 25,25-25,-26 25,1-26,25 1,-25 25,25-26,-26 26,1-25,-1 25,26-25,-25 25,0-26,-1 26,1-25,-1 25,1 0,25-26,-25 26,-1 0,26-25,-25 25,-1 0,1 0,0 0,-1-25,1 25,-1 0,1 0,0 0,-1 0,1 0,-1 0,1 0,0 0,-1 0,1 0,-1 0,1 0,0 0,-1 0,-25 0,26 0,0 0,-1 0,1 0,-1 0,1 0,0 0,-1 0,1 0,-1 0,1 0,0 0,-1 0,26 25,-25-25,-1 0,1 0,0 0,-1 0,26 25,-25-25,-1 0,1 0,25 26,-25-26,-1 0,1 0,25 25,-26-25,1 0,0 26,-1-26,1 25,-1-25,26 25,-25-25,0 0,25 26,-26-26,1 0,25 25,-26-25,26 26,-25-26,25 25,-25-25,-1 0,26 25,-25-25,-1 0,26 26,-25-26,25 25,-25-25,25 26,-26-26,26 25,-25-25,-1 0,26 25,-25-25,25 26,-25-26,-1 0,26 25,-25-25,25 26,-26-26,26 25,-25-25,25 25,-25 1,-1-26,26 25,-25-25,25 26,0-1,0 0,-26-25,26 26,0-1,0 1,0-1,0 0,0 1,0-1,0 1,0-1,0 0,26-25,-26 26,0-1,0 1,0-1,0 0,25 1,-25-1,0 1,26-26,-26 25,25-25,0 0,1 25,-1 1,1-1,-1-25,-25 26,25-26,-25 25,26-25,-1 25,1-25,-26 26,25-1,0 1,1-26,-26 25,25 0,1 1,-1-1,-25 1,25-26,-25 25,26-25,-1 0,-25 25,26-25,-1 0,0 26,1-26,-1 0,1 0,-26 25,25-25,0 0,1 0,-26 26,25-26,1 0,-1 0,0 0,1 0,-1 0,-25 25,26-25,-1 0,0 0,1 0,-1 0,1 0,-1 0,0 0,1 0,-1 0,1 0,-1 0,0 0,1 0,-1 0,1-25,-1 25,0-26,1 26,-1 0,-25-25,26 25,-1 0,0 0,-25-26,26 26,-1 0,1 0,-26-25,25 25,0 0,1 0,-26-25,25 25,1 0,-1-26,0 26,1 0,-1-25,1 25,-1-26,0 26,1 0,-26-25,25 25,-25-25,26 25,-26-26,25 26,0-25,-25-1,26 26,-26-25,25 25,1-25,-26-1,25 26,-25-25,25-1,1 1,-1 25,-25-25,26 25,-1 0,-25-26,25 26,-25-25,0-1,26 26,-26-25,25 25,-25-25,26 25,-26-26,25 26,-25-25,0-1,25 26,-25-25,26 25,-26-25,0-1,0 1,0-1,25 26,-25-25,0 0,0-1,0 1,0-1,0 1,26 25,-26-25,25 25,-25-26</inkml:trace>
    <inkml:trace contextRef="#ctx0" brushRef="#br0" timeOffset="8559.6186">534 4124,'25'0,"1"0,-1 0,0 0,1 0,-1 0,1 0,-1 0,0 0,1 0,-1 0,1 0,-1 0,0 0,1-25,-1 25,1 0,-1 0,0 0,1 0,-1 0,1 0,-1-25,0 25,1 0,-1 0,1 0,-1 0,0 0,1 0,-1 0,1 0,-1 0,0 0,-25-26,26 26,-1 0,1 0,-1 0,0 0,1 0,-1 0,1 0,-1 0,0 0,1 0,-1 0,1 0,-1 0,0 0,1 0,-1 0,1 0,-1 0,0 0,1-25,-1 25,1 0,-1 0,0 0,1 0,-1 0,1 0,-1 0,0 0,1 0,25 0,-1-26,-24 26,-1 0,1 0,-1 0,0 0,1 0,-1 0,1 0,-1 0,26 0,-26 0,1 0,-1 0,51 0,-50 0,-1 0,0 0,1 0,25 0,-26 0,0 0,1 0,-1 0,1 0,24 0,-24 0,-1 0,51 0,-50 0,-1 0,1 0,24 0,-24 0,-1 0,26 0,-26 0,1 0,-1 0,51 0,1 0,-52 0,26 0,-26 0,1 0,-1 0,26 0,-26 0,1 0,-1 0,26 0,-26 0,1 0,-1 0,0 0,26 0,-25 0,-1 0,0 0,1 0,-1 0,1-25,-1 25,0 0,1 0,-1 0,1 0,24-25,-24 25,-1 0,1 0,-1-26,0 26,1 0,-1 0,1 0,-1-25,0 25,1 0,-1 0,26-26,-26 26,1 0,-1 0,1-25,-1 25,0 0,1 0,-1 0,1 0,24-25,-24 25,-1 0,1 0,-1 0,0 0,1 0,-1-26,1 26,-1 0,0 0,1 0,-1 0,1 0,-1 0,0 0,1 0,-1 0,1 0,-1 0,0 0,1 0,-1 0,1 0,-1 0,0 0,1 0,-1 0,1 0,-1 0,0 0,1 0,-1 0,1 0,-1 0,0 0,1 0,-1 0,1 0,-1 0,0 0,1 0,-1 0,1 0,24 0,-24 0,-1 0,1 0,-1 0,-25-25,25 25,1 0,-1 0,1 0,-1-26,0 26,1 0,-1 0,1 0,-1-25,0 25,1 0,-26-25,25 25,1 0,-26-26,25 26,0-25,1-1,-1 26,-25-25,26 0,-1-1,0 1,-25-1,26 26,-26-25,0 0,25 25,-25-26,0 1,26 25,-26-26,0 1,25 0,-25-1,0 1,25-1,-25 1,0 0,26 25,-26-26,0 1,0-1,25 1,-25 0,0-1,0 1,0-1,26 1,-26 0,0-1,0 1,25-1,-25 1,0 0,25 25,-25-26,26 1,-26-1,25 26,-25-25,0 0,0-1,0 1,0-1,26 26,-26-25,0 0,0-1,0 1,0-1,0 1,0 0,0-1,0 1,-26 25,26-26,-25 1,25 0,-26 25,26-26,-25 1,25-1,-25 26,25-25,-26 0,1 25,25-26,-26 26,26-25,-25 25,25-26,-25 26,-1-25,1 0,-1-1,1 26,0-25,-1-1,1 26,-1-25,1 0,0 25,-1 0,1-26,-1 26,1 0,0-25,-1 25,1 0,-1 0,26-26,-25 26,0 0,-1 0,1-25,-1 25,1 0,0-25,-1 25,1 0,-1-26,1 26,0 0,-1 0,1 0,25-25,-26 25,1 0,0 0,-26 0,25 0,1 0,0 0,-26 0,25 0,-24 0,-1 0,25 0,-24 0,-1 0,25 0,-24 0,-1-26,0 26,-25 0,25 0,0 0,0-25,26 25,-26 0,0 0,1 0,-1-25,0 25,0 0,0 0,1 0,-1 0,0-26,0 26,26 0,-26 0,0 0,26 0,-26 0,26 0,-52-25,27 25,24 0,1 0,-26 0,26 0,-26 0,25 0,1 0,-26-26,26 26,-1 0,-24 0,24 0,1 0,-1 0,1 0,-26 0,26 0,-1 0,1-25,0 25,-1 0,1 0,-1 0,1 0,0 0,-1 0,1-25,-1 25,1 0,0 0,-1 0,-25 0,26 0,-26 0,26 0,-26 0,26 0,-26 0,25 0,-24 25,24-25,-25 0,1 0,24 25,-25-25,26 0,-26 26,26-26,-1 0,-24 0,24 0,1 0,-1 0,1 0,-26 0,26 0,-1 0,1 0,0 0,-1 0,1 0,-1 0,-24 25,24-25,-25 0,26 26,0-26,-52 25,52-25,-26 0,26 25,-1-25,1 0,0 26,-1-26,1 0,-1 0,-24 25,24-25,1 0,-1 0,1 26,0-26,-1 0,1 25,-1-25,1 0,0 25,-1-25,1 0,-1 0,1 0,0 26,-1-26,1 0,-1 0,1 0,0 0,-1 0,1 0,25 25,-26-25,1 0,0 0,-1 0,1 0,-1 26,1-26,0 0,-1 0,1 0,-1 0,1 25,0-25,-1 0,-25 0,51 25,-25-25,0 0,-1 0,1 0,-1 26,1-26,0 0,-1 0,26 25,-25-25,-1 0,1 0,0 26,-1-26,1 0,25 25,-26-25,1 0,25 25,-25-25,-1 26,1-26,25 25,-26-25,26 26,-25-26,25 25,-25-25,25 25,-26-25,26 26,-25-26,25 25,-26-25,26 26,0-1,0 0,-25 1,25-1,0 1,-25-26,25 25,0 0,-26 1,26-1,-25 1,25-1,0 0,-26-25,26 26,0-1,0 1,-25-1,25 0,0 1,0-1,-25 1,25-1,0 0,0 1,0-1,0 1,0-1,25 0,-25 1,0-1,0 1,0-1,0 0,0 1,0-1,0 1,0-1,0 0,0 1,0-1,25-25,-25 26,26-26,-26 25,25 0,-25 1,0-1,26-25,-26 26,0-1,0 0,25-25,-25 26,25-26,-25 25,26-25,-26 26,25-26,-25 25,26-25,-26 25,25 1,0-1,1 1,-1-26,1 25,-1-25,0 0,-25 25,26-25,-1 0,-25 26,26-26,-1 25,-25 1,25-26,-25 25,26-25,-1 0,1 0,-26 25,25-25,0 0,-25 26,26-26,-26 25,25-25,1 0,-26 26,25-26,0 0,1 0,-1 0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1:42.76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CFB2B3F-8A30-46C3-BDD0-743BAE699610}" emma:medium="tactile" emma:mode="ink">
          <msink:context xmlns:msink="http://schemas.microsoft.com/ink/2010/main" type="writingRegion" rotatedBoundingBox="12928,7416 13893,7416 13893,7873 12928,7873"/>
        </emma:interpretation>
      </emma:emma>
    </inkml:annotationXML>
    <inkml:traceGroup>
      <inkml:annotationXML>
        <emma:emma xmlns:emma="http://www.w3.org/2003/04/emma" version="1.0">
          <emma:interpretation id="{C64ECB7B-3106-4EB3-9A8D-77D45D23D6E2}" emma:medium="tactile" emma:mode="ink">
            <msink:context xmlns:msink="http://schemas.microsoft.com/ink/2010/main" type="paragraph" rotatedBoundingBox="12928,7416 13893,7416 13893,7873 12928,78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B04831-3FF6-4DE9-8284-12BBDF9ED4AB}" emma:medium="tactile" emma:mode="ink">
              <msink:context xmlns:msink="http://schemas.microsoft.com/ink/2010/main" type="line" rotatedBoundingBox="12928,7416 13893,7416 13893,7873 12928,7873"/>
            </emma:interpretation>
          </emma:emma>
        </inkml:annotationXML>
        <inkml:traceGroup>
          <inkml:annotationXML>
            <emma:emma xmlns:emma="http://www.w3.org/2003/04/emma" version="1.0">
              <emma:interpretation id="{5C043801-6129-4F63-AE4C-F8D8740F29FB}" emma:medium="tactile" emma:mode="ink">
                <msink:context xmlns:msink="http://schemas.microsoft.com/ink/2010/main" type="inkWord" rotatedBoundingBox="12928,7594 13512,7594 13512,7873 12928,7873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0 0,'25'0,"1"0,-1 0,0 0,1 25,-1-25,-25 26,26-26,-1 25,0 1,1-26,-26 25,25 0,1 1,-1-26,-25 25,25-25,1 26,-1-1,1-25,-1 25,0-25,1 0,-1 0,1 0,-1 0,-25-25</inkml:trace>
        </inkml:traceGroup>
        <inkml:traceGroup>
          <inkml:annotationXML>
            <emma:emma xmlns:emma="http://www.w3.org/2003/04/emma" version="1.0">
              <emma:interpretation id="{27E34AC7-FDC5-408C-A938-FCD856B8CCAD}" emma:medium="tactile" emma:mode="ink">
                <msink:context xmlns:msink="http://schemas.microsoft.com/ink/2010/main" type="inkWord" rotatedBoundingBox="13614,7416 13893,7416 13893,7797 13614,7797"/>
              </emma:interpretation>
              <emma:one-of disjunction-type="recognition" id="oneOf1">
                <emma:interpretation id="interp5" emma:lang="en-US" emma:confidence="0.5">
                  <emma:literal>,</emma:literal>
                </emma:interpretation>
                <emma:interpretation id="interp6" emma:lang="en-US" emma:confidence="0">
                  <emma:literal>/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'</emma:literal>
                </emma:interpretation>
                <emma:interpretation id="interp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334.103">965-178,'0'0,"-51"51,51-26,-25 1,25-1,-26 26,-24-51,50 25,-26 1,26-1,-25 1,-1-26,26 25,-25 0,25 1,-25-26,25 25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2:10.95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6AB24E-56D0-4517-A542-4D5B8332DB62}" emma:medium="tactile" emma:mode="ink">
          <msink:context xmlns:msink="http://schemas.microsoft.com/ink/2010/main" type="writingRegion" rotatedBoundingBox="382,3665 23236,4738 22736,15387 -117,14314"/>
        </emma:interpretation>
      </emma:emma>
    </inkml:annotationXML>
    <inkml:traceGroup>
      <inkml:annotationXML>
        <emma:emma xmlns:emma="http://www.w3.org/2003/04/emma" version="1.0">
          <emma:interpretation id="{94E41BF4-178E-4F8F-9B26-4769452BCBD5}" emma:medium="tactile" emma:mode="ink">
            <msink:context xmlns:msink="http://schemas.microsoft.com/ink/2010/main" type="paragraph" rotatedBoundingBox="1832,3691 7961,4180 7885,5135 1756,464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4D657A9-5496-47D0-B9A2-51E73371B959}" emma:medium="tactile" emma:mode="ink">
              <msink:context xmlns:msink="http://schemas.microsoft.com/ink/2010/main" type="line" rotatedBoundingBox="1832,3691 7961,4180 7885,5135 1756,4645"/>
            </emma:interpretation>
          </emma:emma>
        </inkml:annotationXML>
        <inkml:traceGroup>
          <inkml:annotationXML>
            <emma:emma xmlns:emma="http://www.w3.org/2003/04/emma" version="1.0">
              <emma:interpretation id="{374FFE27-9ED6-4CAC-9EE1-EEEAE47B92B2}" emma:medium="tactile" emma:mode="ink">
                <msink:context xmlns:msink="http://schemas.microsoft.com/ink/2010/main" type="inkWord" rotatedBoundingBox="1832,3691 3824,3850 3748,4804 1756,4645"/>
              </emma:interpretation>
              <emma:one-of disjunction-type="recognition" id="oneOf0">
                <emma:interpretation id="interp0" emma:lang="en-US" emma:confidence="0.5">
                  <emma:literal>left</emma:literal>
                </emma:interpretation>
                <emma:interpretation id="interp1" emma:lang="en-US" emma:confidence="0">
                  <emma:literal>let</emma:literal>
                </emma:interpretation>
                <emma:interpretation id="interp2" emma:lang="en-US" emma:confidence="0">
                  <emma:literal>Left</emma:literal>
                </emma:interpretation>
                <emma:interpretation id="interp3" emma:lang="en-US" emma:confidence="0">
                  <emma:literal>Lett</emma:literal>
                </emma:interpretation>
                <emma:interpretation id="interp4" emma:lang="en-US" emma:confidence="0">
                  <emma:literal>Jett</emma:literal>
                </emma:interpretation>
              </emma:one-of>
            </emma:emma>
          </inkml:annotationXML>
          <inkml:trace contextRef="#ctx0" brushRef="#br0">683-1491,'0'26,"0"50,0-25,0-26,0 102,0-76,0 25,0-25,0 0,0-1,0 1,0 0,0-26,0 26,-25-25,25 24,0-24,0-1</inkml:trace>
          <inkml:trace contextRef="#ctx0" brushRef="#br0" timeOffset="340.6325">1064-907,'25'0,"1"0,-1 0,1 0,-1 0,0 0,1 0,-1 0,1 0,-1 0,0 0,-25-25,26 25,-1-25,1-1,-26-25,0 26,0 0,0-1,-51 1,25 25,26-26,-50 26,24 0,1 0,-1 0,1 51,0-51,-1 76,1-50,-1-1,1 26,0 0,25-26,-26 26,26-26,0 26,0-25,0 24,51-24,-51-1,76 1,-50-26,24 25,1 0,0-25,0 0,25 0</inkml:trace>
          <inkml:trace contextRef="#ctx0" brushRef="#br0" timeOffset="704.661">1724-754,'0'0,"0"-26,51 26,76-50,-76 50,-26-26,26 26,-25-25</inkml:trace>
          <inkml:trace contextRef="#ctx0" brushRef="#br0" timeOffset="558.0545">2105-1415,'0'0,"-25"0,25 77,0-52,-25 26,25-26,-26 26,26 25,-25-25,25 51,0-77,0 26,0 0,0-1,0-24,0 25,0-26,0 26,51-26,-51 1,0 24</inkml:trace>
          <inkml:trace contextRef="#ctx0" brushRef="#br0" timeOffset="1073.6823">2410-729,'0'0,"-25"0,76 0,-1-51,-24 51</inkml:trace>
          <inkml:trace contextRef="#ctx0" brushRef="#br0" timeOffset="940.0317">2486-1389,'0'0,"-25"0,25 25,0 51,0 1,-25-27,25 1,0 25,0-25,0 0,0 0,0 0,0-26,0 26,0-26,25 51,-25-50,25-1,26 1,-25-1,-1-25,0 0</inkml:trace>
        </inkml:traceGroup>
        <inkml:traceGroup>
          <inkml:annotationXML>
            <emma:emma xmlns:emma="http://www.w3.org/2003/04/emma" version="1.0">
              <emma:interpretation id="{DB7801CF-2214-4E7C-AE28-400DC7A898F9}" emma:medium="tactile" emma:mode="ink">
                <msink:context xmlns:msink="http://schemas.microsoft.com/ink/2010/main" type="inkWord" rotatedBoundingBox="4476,4040 7950,4318 7898,4971 4424,4693"/>
              </emma:interpretation>
              <emma:one-of disjunction-type="recognition" id="oneOf1">
                <emma:interpretation id="interp5" emma:lang="en-US" emma:confidence="0.5">
                  <emma:literal>invariant</emma:literal>
                </emma:interpretation>
                <emma:interpretation id="interp6" emma:lang="en-US" emma:confidence="0">
                  <emma:literal>Invariant</emma:literal>
                </emma:interpretation>
                <emma:interpretation id="interp7" emma:lang="en-US" emma:confidence="0">
                  <emma:literal>invariants</emma:literal>
                </emma:interpretation>
                <emma:interpretation id="interp8" emma:lang="en-US" emma:confidence="0">
                  <emma:literal>Invariants</emma:literal>
                </emma:interpretation>
                <emma:interpretation id="interp9" emma:lang="en-US" emma:confidence="0">
                  <emma:literal>invariance</emma:literal>
                </emma:interpretation>
              </emma:one-of>
            </emma:emma>
          </inkml:annotationXML>
          <inkml:trace contextRef="#ctx0" brushRef="#br0" timeOffset="1331.0203">3325-1110,'0'0,"0"51,0 0,0-26,0 1,0 24,0-24,0 25,0-26,0 0,0 52,0-52,0 0</inkml:trace>
          <inkml:trace contextRef="#ctx0" brushRef="#br0" timeOffset="1652.018">3604-1008,'25'0,"-25"51,26-1,-26-24,0 25,25-26,-25 0,0 1,0-1,26 1,-26-1,0 0,0-50,0-26,0 0,0 26,0 0,0-1,50 1,-24-1,-26 1,51 25,-26 0,0 0,1 0,-1 0,1 76,-1-76,0 76,1-50,-26-1,25 1,-25-1,26 0,-26 1</inkml:trace>
          <inkml:trace contextRef="#ctx0" brushRef="#br0" timeOffset="1937.6101">4188-957,'51'0,"-26"50,1 1,-26-25,25 24,-25-24,26-1,-1 26,26 25,-51-50,25-26,-25 25,0-76,51 0,-51 26,0 0,25-1,-25 1,26-26,-26 0,25 26,-25-26,26 26,-26-1,25 1,-25-1,25 1</inkml:trace>
          <inkml:trace contextRef="#ctx0" brushRef="#br0" timeOffset="2282.287">4950-805,'0'0,"0"-51,-51 51,51-25,0-1,-25 26,25-25,-25 25,-1 0,1 51,-1-51,1 51,0-51,25 50,-26-24,1-1,25 26,-26-26,26 1,0-1,26-50,25-26,-26 26,0-1,1 26,-1 0,-25 26,26-26,-1 25,0 26,1-26,-1 1,1-26,-1 25,0-25</inkml:trace>
          <inkml:trace contextRef="#ctx0" brushRef="#br0" timeOffset="2601.702">5077-805,'0'0,"51"25,-26 26,1 0,-26-26,25 1,-25-1,26 1,-1 24,-25-24,0-52,0 1,0-26,0 26,25-1,-25 1,26 0,-26-1,51 26,-26-25,0 25,1 0,-1 0,1 0,-1 25,0-25,1 51,-26-26,25 1,-25-1,26 1,-26-1,25 26</inkml:trace>
          <inkml:trace contextRef="#ctx0" brushRef="#br0" timeOffset="2738.3343">5509-1008</inkml:trace>
          <inkml:trace contextRef="#ctx0" brushRef="#br0" timeOffset="3426.737">5890-653,'0'-25,"-25"0,-26 25,25 0,1 50,0-50,-1 26,1-26,-1 51,1-26,0 0,-1 1,26-1,-25 1,25-1,0 26,0-26,51-25,-26 0,0 0,-25-51,51 51,-51-25,26 25,-26-51,25 26,-25-1,25 26,-25-25,0 0,26 25,-26-26,0 52,0 24,0-24,25-1,1 26,-1-26,-25 1,25-26,1 25,-1-25,1 0,-1 0,0 0,1 0,-1-25,1 25,-26-51,0 26,0-1,0 1,0-1,0 1,-26 25,26-25,0 75,0-24,26-26,-26 51,25-1,0-24,-25-1,0-76,0 26,0-26,0 26,0-1,51 1,-51 0,26-1,24 1,-24 25,-1-26,1 26,-1 0,0 0,-25 51,26-51,-26 51,25-51,1 102,-26-77,25-25,-25 25,0 1,25-26,-25 25</inkml:trace>
          <inkml:trace contextRef="#ctx0" brushRef="#br0" timeOffset="3620.3101">6601-856,'0'0,"0"-25,26 25,-26 25,0 51,0-50,0 25,0-26,0 26,0 0,0-26,25 51,0 51,-25-101,26-1,-1 0,1-25</inkml:trace>
          <inkml:trace contextRef="#ctx0" brushRef="#br0" timeOffset="3761.2467">6627-475,'-26'-25,"52"50,-52-76,26 26,76 25,-50-25</inkml:trace>
        </inkml:traceGroup>
      </inkml:traceGroup>
    </inkml:traceGroup>
    <inkml:traceGroup>
      <inkml:annotationXML>
        <emma:emma xmlns:emma="http://www.w3.org/2003/04/emma" version="1.0">
          <emma:interpretation id="{6ACE5A1C-A24A-4262-A0F9-60A92D0BF33B}" emma:medium="tactile" emma:mode="ink">
            <msink:context xmlns:msink="http://schemas.microsoft.com/ink/2010/main" type="paragraph" rotatedBoundingBox="1148,5137 6905,5408 6855,6469 1098,61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B8F811-AFB9-4A35-A8F0-C926CD40CE54}" emma:medium="tactile" emma:mode="ink">
              <msink:context xmlns:msink="http://schemas.microsoft.com/ink/2010/main" type="line" rotatedBoundingBox="1148,5137 6905,5408 6855,6469 1098,6199"/>
            </emma:interpretation>
          </emma:emma>
        </inkml:annotationXML>
        <inkml:traceGroup>
          <inkml:annotationXML>
            <emma:emma xmlns:emma="http://www.w3.org/2003/04/emma" version="1.0">
              <emma:interpretation id="{FA47E4D9-B97A-44A8-B3D7-090A708F7A9B}" emma:medium="tactile" emma:mode="ink">
                <msink:context xmlns:msink="http://schemas.microsoft.com/ink/2010/main" type="inkWord" rotatedBoundingBox="1145,5198 3015,5286 2968,6287 1098,6199"/>
              </emma:interpretation>
              <emma:one-of disjunction-type="recognition" id="oneOf2">
                <emma:interpretation id="interp10" emma:lang="en-US" emma:confidence="0.5">
                  <emma:literal>RX</emma:literal>
                </emma:interpretation>
                <emma:interpretation id="interp11" emma:lang="en-US" emma:confidence="0">
                  <emma:literal>RXC</emma:literal>
                </emma:interpretation>
                <emma:interpretation id="interp12" emma:lang="en-US" emma:confidence="0">
                  <emma:literal>ZTC</emma:literal>
                </emma:interpretation>
                <emma:interpretation id="interp13" emma:lang="en-US" emma:confidence="0">
                  <emma:literal>ZX</emma:literal>
                </emma:interpretation>
                <emma:interpretation id="interp14" emma:lang="en-US" emma:confidence="0">
                  <emma:literal>2K</emma:literal>
                </emma:interpretation>
              </emma:one-of>
            </emma:emma>
          </inkml:annotationXML>
          <inkml:trace contextRef="#ctx0" brushRef="#br0" timeOffset="-4594.7139">23 33,'-26'0,"52"0,-1 0,0 0,1 0,-1 26,26-26,-26 0,26 0,0 0,0 0,-26 0,26 0,0 0,-26 0,26 0,-26-26,1 26,-1 0,1 0,-1-25,0 25,-50 0,25 25,-51 1,26 24,-1-24,1-1,0 1,-1 24,1-24,-1-1,1 1,0 24,-1-24,26 25,-51-1,26 1,0-25,-1-1,26 0,-25 1,-1-1,1 1,25-1,-25-25,-1 25,1 1,25-1,51-25,-51 26,25-26,-25 25,25-25,1 25,-1-25,-25 26,26-26,24 51,-24-26,-1-25,1 0,-1 25,0-25,1 0,-1 0,1 0,-1 0,0 0,1 0,-1 0,1 0,-1 0,-25-25,0 0</inkml:trace>
          <inkml:trace contextRef="#ctx0" brushRef="#br0" timeOffset="-5572.9613">175 160,'0'-25,"0"-1,0 1,0 0,51 25,-26-26,1 26,-1 0,0 0,1 0,-1 0,26 0,-26 26,1 24,-1-24,-25-1,26 1,-26 24,0-24,0-1,25 51,-25-50,0-1,0 26,-51-26,51 1,-51-1,51 1,-25-1,0-25,-1 25,1 1,-1-26,1 0,0 0,-1 0,26-26</inkml:trace>
          <inkml:trace contextRef="#ctx0" brushRef="#br0" timeOffset="-4232.1856">1216 363,'-25'0,"25"-25,51 25,-51-25,51 25,-1 0,-24 0,-1 0,1 50,-1 1,0-25,-25-1,26 51,-26-50,0-1,0 26,0-26,-51 1,51-1,-51 26,51-26,-51 1,26-1,-26 0,26-25,-1 0</inkml:trace>
          <inkml:trace contextRef="#ctx0" brushRef="#br0" timeOffset="-4023.7272">1750 211,'-26'0,"-24"0,24 51,1-51,-1 51,1-1,0 1,25 0,-26 0,26 0,0-1,-25 1,25 0,51 101,-26-126,26-1,-26 1,1-1,24-25,1 0,0 25</inkml:trace>
        </inkml:traceGroup>
        <inkml:traceGroup>
          <inkml:annotationXML>
            <emma:emma xmlns:emma="http://www.w3.org/2003/04/emma" version="1.0">
              <emma:interpretation id="{B3CF2462-958E-4406-960C-1CE5ED1A79B2}" emma:medium="tactile" emma:mode="ink">
                <msink:context xmlns:msink="http://schemas.microsoft.com/ink/2010/main" type="inkWord" rotatedBoundingBox="3774,5261 4462,5293 4419,6199 3731,6167"/>
              </emma:interpretation>
              <emma:one-of disjunction-type="recognition" id="oneOf3">
                <emma:interpretation id="interp15" emma:lang="en-US" emma:confidence="0.5">
                  <emma:literal>R</emma:literal>
                </emma:interpretation>
                <emma:interpretation id="interp16" emma:lang="en-US" emma:confidence="0">
                  <emma:literal>K</emma:literal>
                </emma:interpretation>
                <emma:interpretation id="interp17" emma:lang="en-US" emma:confidence="0">
                  <emma:literal>&amp;</emma:literal>
                </emma:interpretation>
                <emma:interpretation id="interp18" emma:lang="en-US" emma:confidence="0">
                  <emma:literal>M</emma:literal>
                </emma:interpretation>
                <emma:interpretation id="interp19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-2940.0398">2791 109,'0'-25,"0"76,0 0,-25 25,25-25,0-26,0 51,-26-25,26 0,-25 0,25-1,-25 1,25 0,-26 0,1 0,-1-26,26 0,-25 1</inkml:trace>
          <inkml:trace contextRef="#ctx0" brushRef="#br0" timeOffset="-2557.0608">2715 211,'0'0,"25"0,-25-25,26-1,-26 1,25 25,26-26,-26 1,1 25,75-25,-75 25,25 0,-26 0,0 50,1-50,-26 51,0 0,0-26,0 1,0 25,-26-26,26 0,-25 1,25-1,-51 1,26-1,-26-25,26 25,-1-25,1 0,-1 0,26 26,51-26,-51 51,26-26,-26 26,50-26,-24 1,-1 24,1-24,-1-1,0 26,1-26,-1 1,-25-1,26 1,-1-1,0-25,1 0</inkml:trace>
        </inkml:traceGroup>
        <inkml:traceGroup>
          <inkml:annotationXML>
            <emma:emma xmlns:emma="http://www.w3.org/2003/04/emma" version="1.0">
              <emma:interpretation id="{50DE8B5A-7C7E-475D-AA53-B7DE4D65A9B8}" emma:medium="tactile" emma:mode="ink">
                <msink:context xmlns:msink="http://schemas.microsoft.com/ink/2010/main" type="inkWord" rotatedBoundingBox="5338,5387 6903,5460 6856,6446 5292,6372"/>
              </emma:interpretation>
              <emma:one-of disjunction-type="recognition" id="oneOf4">
                <emma:interpretation id="interp20" emma:lang="en-US" emma:confidence="0.5">
                  <emma:literal>ZY</emma:literal>
                </emma:interpretation>
                <emma:interpretation id="interp21" emma:lang="en-US" emma:confidence="0">
                  <emma:literal>by</emma:literal>
                </emma:interpretation>
                <emma:interpretation id="interp22" emma:lang="en-US" emma:confidence="0">
                  <emma:literal>By</emma:literal>
                </emma:interpretation>
                <emma:interpretation id="interp23" emma:lang="en-US" emma:confidence="0">
                  <emma:literal>ay</emma:literal>
                </emma:interpretation>
                <emma:interpretation id="interp24" emma:lang="en-US" emma:confidence="0">
                  <emma:literal>my</emma:literal>
                </emma:interpretation>
              </emma:one-of>
            </emma:emma>
          </inkml:annotationXML>
          <inkml:trace contextRef="#ctx0" brushRef="#br0" timeOffset="-1959.3826">4315 262,'-25'0,"-1"0,26-26,51 26,-51-25,51 25,-26 0,1 0,-1-25,26 25,-26 0,26 0,-25 0,-1 0,0 0,1 0,-1 25,-25 0,0 1,0-1,0 1,0-1,0 0,-25 1,25 25,-51-26,51 26,-51-26,26 1,-1-1,-24 0,24 1,-25-1,26 1,0-26,-26 25,25 0,1-25,0 26,-1-26,1 25,76 1,-26-26,26 25,-26-25,26 0,-26 25,1-25,25 0,-26 26,0-26,1 0,-1 25,51-25,-50 0,-1 0,1 0,-1 0</inkml:trace>
          <inkml:trace contextRef="#ctx0" brushRef="#br0" timeOffset="-1458.5965">5153 490,'0'0,"0"-25,-25 0,25-1,0 1,0-1,51 26,-26 0,-25 51,26-51,-26 51,50-26,-50 26,26-25,-1-1,1 26,-26-26,25 1,0-1,1 0,-1-25,1 26,-1-26,0 0,1 0,-1 0,1 0,24-26,-24-24,-1 50,-25-51,26 51,-26-26,0 1,0 0,0-1,0 1,0-1,0 1,-26 25,26 51,0 0,-25-26,25 26,0-26,0 26,0 0,0-26,0 26,0-26,0 26,0-25,0-1,0 0,0 1,0-1,0 1,0-1,-26-25,26 25,-76 1,51-26,-26 25,26-25,-26 0,-25 26,50-26,-25 0</inkml:trace>
        </inkml:traceGroup>
      </inkml:traceGroup>
    </inkml:traceGroup>
    <inkml:traceGroup>
      <inkml:annotationXML>
        <emma:emma xmlns:emma="http://www.w3.org/2003/04/emma" version="1.0">
          <emma:interpretation id="{1D4ACE17-0397-4757-9153-74464E518456}" emma:medium="tactile" emma:mode="ink">
            <msink:context xmlns:msink="http://schemas.microsoft.com/ink/2010/main" type="paragraph" rotatedBoundingBox="2083,7111 9376,7738 9276,8901 1982,827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2BFE924-0BE6-4B38-8860-15945AFAE684}" emma:medium="tactile" emma:mode="ink">
              <msink:context xmlns:msink="http://schemas.microsoft.com/ink/2010/main" type="line" rotatedBoundingBox="2082,7111 9376,7738 9276,8901 1982,8274"/>
            </emma:interpretation>
          </emma:emma>
        </inkml:annotationXML>
        <inkml:traceGroup>
          <inkml:annotationXML>
            <emma:emma xmlns:emma="http://www.w3.org/2003/04/emma" version="1.0">
              <emma:interpretation id="{13CEAAEE-27CA-4E53-BB9B-85AEAB00EEEF}" emma:medium="tactile" emma:mode="ink">
                <msink:context xmlns:msink="http://schemas.microsoft.com/ink/2010/main" type="inkWord" rotatedBoundingBox="2082,7110 4421,7312 4321,8475 1982,8274"/>
              </emma:interpretation>
              <emma:one-of disjunction-type="recognition" id="oneOf5">
                <emma:interpretation id="interp25" emma:lang="en-US" emma:confidence="0.5">
                  <emma:literal>Right</emma:literal>
                </emma:interpretation>
                <emma:interpretation id="interp26" emma:lang="en-US" emma:confidence="0">
                  <emma:literal>Right.</emma:literal>
                </emma:interpretation>
                <emma:interpretation id="interp27" emma:lang="en-US" emma:confidence="0">
                  <emma:literal>Right"</emma:literal>
                </emma:interpretation>
                <emma:interpretation id="interp28" emma:lang="en-US" emma:confidence="0">
                  <emma:literal>Right".</emma:literal>
                </emma:interpretation>
                <emma:interpretation id="interp29" emma:lang="en-US" emma:confidence="0">
                  <emma:literal>Might</emma:literal>
                </emma:interpretation>
              </emma:one-of>
            </emma:emma>
          </inkml:annotationXML>
          <inkml:trace contextRef="#ctx0" brushRef="#br0" timeOffset="4563.457">988 1938,'0'0,"-26"-25,1-1,25 77,0 25,0-25,0 0,0 0,0 25,0-25,0 25,0-25,0 25,0-25,0-26,25 26,-25-26,0 26,51-51,-51 26</inkml:trace>
          <inkml:trace contextRef="#ctx0" brushRef="#br0" timeOffset="4954.4122">1064 2040,'203'305,"-406"-610,381 635,-204-305,1-25,-51 26,50-1,1-25,50 0,1 0,25 26,-26-26,0 50,1-24,25-1,-26 1,0-1,1 26,-1 0,1-26,-1-25,0 25,1 1,-1-26,1 0,-1 0</inkml:trace>
          <inkml:trace contextRef="#ctx0" brushRef="#br0" timeOffset="5523.4458">1648 2345,'0'0,"0"-26,0 1,-25 25,25 25,0 26,0-26,0 26,0-25,0 24,0 1,0-25,0-1,0 0,51 26,-51-25</inkml:trace>
          <inkml:trace contextRef="#ctx0" brushRef="#br0" timeOffset="6269.7273">2156 2446,'0'-25,"0"-1,0 1,0 0,0-1,-25 26,25-51,-51 51,51-25,-25 25,-1 0,26 51,-25-51,25 25,0 1,0 24,0-24,0-1,0 1,0-1,0 26,0-26,25-25,-25 26,26-26,-26 25,25-25,0 0,1-51,-1 51,1-25,-1 25,-25 51,0-1,25 1,-25 0,0 0,0 0,0-1,0 1,0 0,0-26,-50 1,50-1,0 1,-26-1,1 0,-1-25,1 0,25-50,-25 50,25-51,-26 25,26-24,0 24,0-50,0 25,0 0,26 1,-26-1,50-25,-24 25,25-25,-26 25,0-25,26 25,0-25,-26 50,1 1,-26-1,25 26,1 0,-26 51,0 0,0 0,25 50,-25-50,0 25,0-25,0 0,0 0,0 0,0-1,25 1,-25 0,0-26,0 1,0-52,26 26,-26-25,25-26,-25 26,26-1,-1 1,-25 0,25 25,1-26,-1 26,1 0,-1 0,0 26,1 24,-1 1,-25-25,26-26,-26 25</inkml:trace>
          <inkml:trace contextRef="#ctx0" brushRef="#br0" timeOffset="6475.1683">2944 2243,'0'0,"0"-25,0 50,0 51,0-25,0 0,0 0,0 50,0-25,0-25,0 0,0 51,0-77,50 26,-50-26,0 1,26-1,25 0,-26-25,0 0</inkml:trace>
          <inkml:trace contextRef="#ctx0" brushRef="#br0" timeOffset="6602.206">3147 2726,'0'-26,"25"26,26 0</inkml:trace>
        </inkml:traceGroup>
        <inkml:traceGroup>
          <inkml:annotationXML>
            <emma:emma xmlns:emma="http://www.w3.org/2003/04/emma" version="1.0">
              <emma:interpretation id="{894488FA-5BAC-43A9-B5AE-ED624BDA7B28}" emma:medium="tactile" emma:mode="ink">
                <msink:context xmlns:msink="http://schemas.microsoft.com/ink/2010/main" type="inkWord" rotatedBoundingBox="5181,7607 9356,7966 9305,8560 5129,8201"/>
              </emma:interpretation>
              <emma:one-of disjunction-type="recognition" id="oneOf6">
                <emma:interpretation id="interp30" emma:lang="en-US" emma:confidence="0.5">
                  <emma:literal>invariant</emma:literal>
                </emma:interpretation>
                <emma:interpretation id="interp31" emma:lang="en-US" emma:confidence="0.5">
                  <emma:literal>in variant</emma:literal>
                </emma:interpretation>
                <emma:interpretation id="interp32" emma:lang="en-US" emma:confidence="0.5">
                  <emma:literal>invariant +</emma:literal>
                </emma:interpretation>
                <emma:interpretation id="interp33" emma:lang="en-US" emma:confidence="0">
                  <emma:literal>invariant t</emma:literal>
                </emma:interpretation>
                <emma:interpretation id="interp34" emma:lang="en-US" emma:confidence="0">
                  <emma:literal>Invariant</emma:literal>
                </emma:interpretation>
              </emma:one-of>
            </emma:emma>
          </inkml:annotationXML>
          <inkml:trace contextRef="#ctx0" brushRef="#br0" timeOffset="6803.0986">4036 2649,'0'0,"0"-25,0 0,0 50,-26 26,26-26,0 1,0 24,0 1,0 0,0-26,0 1,0-1,0 1</inkml:trace>
          <inkml:trace contextRef="#ctx0" brushRef="#br0" timeOffset="7111.2741">4290 2649,'25'0,"-25"51,0 0,0-26,26 1,-26-1,0 1,0-1,0 0,0 1,0-1,0 1,0-77,-26 25,26 1,0 0,0-1,0 1,0-26,0 26,51-1,-26 1,-25-1,51 26,0 0,-26 0,1 0,-1 51,1 0,-1-26,-25 26,25-25,-25-1,26 0,-26 1,0-1</inkml:trace>
          <inkml:trace contextRef="#ctx0" brushRef="#br0" timeOffset="7364.5953">4747 2751,'25'25,"26"1,0 25,-26-26,1 0,-1 1,-25-1,26 1,-1-26,0 0,1 25,-1-25,1 0,-1 0,-25-51,25 51,-25-25,0-26,26 51,-26-25,0-1,0-25,0 26,0-26,0 26,25-1,-25 1,26 0</inkml:trace>
          <inkml:trace contextRef="#ctx0" brushRef="#br0" timeOffset="7688.5608">5687 2802,'0'-51,"-26"26,26-1,-50 26,24 0,1 0,-1 0,1 26,-26 24,26-50,-1 51,1-25,0-1,25 0,-26 1,26-1,0 1,-25-26,25 25,0 0,51-25,-26 0,26-50,-26 24,1 26,-1-51,0 26,1 0,-1 25,-25-26,26 26,-1 0,0 0,1 0,-26 51,25-51,1 25,-1 1,0-26</inkml:trace>
          <inkml:trace contextRef="#ctx0" brushRef="#br0" timeOffset="7988.4846">5966 2802,'0'0,"0"-26,26 77,-1-25,0 24,-25-24,26-1,-26 1,25-1,-25 0,0 1,0-1,0-50,0-1,0-24,51 24,-51 1,25 25,-25-26,26 26,-26-25,51 25,-26 0,0 25,1 26,-1 0,1-26</inkml:trace>
          <inkml:trace contextRef="#ctx0" brushRef="#br0" timeOffset="8431.3027">6855 2980,'-25'0,"-1"0,-24 0,24 0,1 0,-1 0,1 0,0 0,-1 25,-25 0,26 26,0-25,25-1,50-25,-24 0,25 0,-51-51,25 51,0-25,1 25,-26-26,25 26,1 0,-26 26,0 25,0-26,0 26,25-51,-25 25,25-25,1 0,-1 0,1 0,-1 0,0 0</inkml:trace>
          <inkml:trace contextRef="#ctx0" brushRef="#br0" timeOffset="8721.7739">7084 3030,'0'-76,"0"152,0-101,0 50,0 1,0-1,0 1,25-1,1-25,-26-51,0 26,0-1,25 1,0-26,-25 26,26 25,-1-26,1 1,-1 25,0 0,1 0,-1 0,1 0,-1 25,0 26,-25-25,26-1,-26 0,25 1,-25-1,0 1,26 24,-26-24</inkml:trace>
          <inkml:trace contextRef="#ctx0" brushRef="#br0" timeOffset="9063.2817">7668 3107,'76'0,"-152"0,178-26,-26-25,-25 26,-26 25,26-25,-26-1,26 1,-26-1,26 1,0 0,-26 25</inkml:trace>
          <inkml:trace contextRef="#ctx0" brushRef="#br0" timeOffset="8903.703">7719 2700,'0'0,"25"26,-25 24,26-24,-26 25,0-26,25 26,-25-26,25 1,-25 50,26-51,-26 1,25-1,-25 0</inkml:trace>
        </inkml:traceGroup>
      </inkml:traceGroup>
    </inkml:traceGroup>
    <inkml:traceGroup>
      <inkml:annotationXML>
        <emma:emma xmlns:emma="http://www.w3.org/2003/04/emma" version="1.0">
          <emma:interpretation id="{D90F586C-66FB-468A-B5CD-1CABF7E7B856}" emma:medium="tactile" emma:mode="ink">
            <msink:context xmlns:msink="http://schemas.microsoft.com/ink/2010/main" type="paragraph" rotatedBoundingBox="2137,8647 7867,9074 7749,10652 2019,1022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F9F1FE4-A04C-4ECE-AC63-9BE32C6A0FD8}" emma:medium="tactile" emma:mode="ink">
              <msink:context xmlns:msink="http://schemas.microsoft.com/ink/2010/main" type="line" rotatedBoundingBox="2137,8647 7867,9074 7749,10652 2019,10226"/>
            </emma:interpretation>
          </emma:emma>
        </inkml:annotationXML>
        <inkml:traceGroup>
          <inkml:annotationXML>
            <emma:emma xmlns:emma="http://www.w3.org/2003/04/emma" version="1.0">
              <emma:interpretation id="{1E5E96EA-3CA8-4280-BCA6-1AAFDA7216BF}" emma:medium="tactile" emma:mode="ink">
                <msink:context xmlns:msink="http://schemas.microsoft.com/ink/2010/main" type="inkWord" rotatedBoundingBox="2137,8647 7867,9074 7749,10652 2019,10226"/>
              </emma:interpretation>
              <emma:one-of disjunction-type="recognition" id="oneOf7">
                <emma:interpretation id="interp35" emma:lang="en-US" emma:confidence="0.5">
                  <emma:literal>VDRYQ</emma:literal>
                </emma:interpretation>
                <emma:interpretation id="interp36" emma:lang="en-US" emma:confidence="0">
                  <emma:literal>NDRYQ</emma:literal>
                </emma:interpretation>
                <emma:interpretation id="interp37" emma:lang="en-US" emma:confidence="0">
                  <emma:literal>VDRYQ.</emma:literal>
                </emma:interpretation>
                <emma:interpretation id="interp38" emma:lang="en-US" emma:confidence="0">
                  <emma:literal>NDRYQ.</emma:literal>
                </emma:interpretation>
                <emma:interpretation id="interp39" emma:lang="en-US" emma:confidence="0">
                  <emma:literal>"ZRYDO</emma:literal>
                </emma:interpretation>
              </emma:one-of>
            </emma:emma>
          </inkml:annotationXML>
          <inkml:trace contextRef="#ctx0" brushRef="#br0" timeOffset="9924.8628">962 3818,'0'0,"26"0,-26-26,0 1,25 25,1 0,-26-25,25 25,0 0,1 0,-1 0,1 0,-1 0,-25 50,25-50,1 77,-26-52,25 26,1 0,-26-26,25 26,0 25,-25-25,0-26,0 26,0-26,0 1,0-1,-50 1,50-1,-26-25</inkml:trace>
          <inkml:trace contextRef="#ctx0" brushRef="#br0" timeOffset="10104.3795">1496 3716,'0'0,"25"0,-25 51,0 0,0 0,0-1,0 27,0-27,0 27,-25 75,25-101,0 0,0-1,0-24,51 25,-51-26,25 0,26 1,0-26,-26 0,0 0</inkml:trace>
          <inkml:trace contextRef="#ctx0" brushRef="#br0" timeOffset="10484.3612">2182 3970,'0'-25,"-26"25,26-26,51 77,25-51,-50 0,-1 0,0 26,1-26,-26 25,25-25,-25 25,0 1,26-1,-26 1,0-1,0 0,0 1,-51-1,51 26,-51-26,26 1,-52 50,52-76,0 25,-1 1,1-26,-1 25,1-25,25 26,-25-1,25 0,50-25,-50 26,51-26,-25 0,-1 25,26-25,-26 0,26 0,0 0,-26 0,1 0,-1 0,26 0,-26 0,26 0,-26 0</inkml:trace>
          <inkml:trace contextRef="#ctx0" brushRef="#br0" timeOffset="10715.296">3452 4123,'0'0,"0"-26,-26 1,-25 25,51 51,0-1,0 1,-25 0,25 0,-25 0,25-1,0 1,0-25,0 24,0 1,-26 51,26-77,0 1,0-1</inkml:trace>
          <inkml:trace contextRef="#ctx0" brushRef="#br0" timeOffset="11032.2637">3375 4250,'51'-102,"-25"77,-103 152,179-280,-77 128,1-1,-1 26,26 0,-26 0,1 0,-1 51,1 0,-26-26,0 26,0-25,0-1,0 0,0 1,-26-1,26 1,-25-1,-26 0,26-25,-26 0,25 26,1-26,0 0,-1 0,77 0,-26 0,26 25,0-25,-26 51,1-26,50 26,-51-25,1-1,-26 0,25 1,1-1,-26 1,25-26,-25 25</inkml:trace>
          <inkml:trace contextRef="#ctx0" brushRef="#br0" timeOffset="56891.0341">2715 5113,'0'-25,"0"-1,0 1,0 0,25-1,-25 1,26-1,-26 1,25 25,-25-25,26-1,-26 1,25 25,-25-26,0 1,25 25,-25-25,26-1,-26 1,0-1,25 1,-25 0,0-1,26 26,-26-25,0-1,0 1,0 0,25 25,-25-26,0 1,0-1,0 1,0 0,0-1,0 1,0-1,0 1,0 0,0-1,0 1,0-1,0 1,-25 0,25-1,0 1,-26-1,26 1,-25 25,25-25,-26 25,26-26,-25 26,25-25,0-1,-25 26,25-25,-26 25,26-25,-25 25,25-26,-26 26,26-25,0-1,0 1,-25 25,25-25,-25 25,-1 0,1 0,25-26,-26 26,1 0,0 0,-1 0,1 0,-1 0,1 0,25 26,-51-26,26 0,-1 0,1 0,0 0,-1 0,1 0,-1 25,1-25,25 25,-25-25,25 26,-26-26,1 0,25 25,-26 1,1-1,0 0,25 1,-26-26,26 25,-25-25,25 26,-26-26,26 25,-25-25,25 25,0 1,0-1,0 1,0-1,-25 0,25 1,0-1,0 1,0-1,0 0,0 1,0-1,0 1,0-1,0 0,0 1,0-1,0 1,0-1,0 0,0 1,25-1,-25 1,0-1,0 0,0 1,0-1,0 1,25-26,-25 25,0 0,0 1,0-1,26-25,-26 26,0-1,25-25,-25 25,0 1,26-26,-26 25,25-25,-25 26,25-26,1 0,-26 25,25-25,1 0,-1 25,0-25,1 0,-26 26,25-26,1 0,-1 0,0 0,-25 25,26-25,-1 0,1 0,-1 0,0 0</inkml:trace>
          <inkml:trace contextRef="#ctx0" brushRef="#br0" timeOffset="11941.258">4518 4148,'0'0,"0"-25,-25-1,0 26,25-25,0 76,0-26,0 26,0-26,25 26,-25-26,0 26,25-25,-25 24,51 1,-51-25,26-1,-1 0,0-25,-25 26,26-26,-1 0,1 0,-1-51,26 51,-26-51,1 51,-1-51,0 26,1-26,-1 26,-25-1,0 1,0 0,0-1,0 1,0-1,0 1,-25 25,25-25,-51 25,51 25,0 26,-25-26,25 1,0 50,0-25,0-1,0-24,0 25,0-1,50-24,-50 25,0-26,0 0,26 26,-26 0,0-26,0 1,0-1,0 1,-51-1,26 0,-26 1,25-26,1 0,-26 25,26-25,-1 0,1 0,0 0,-1 0,1 0,25-51</inkml:trace>
          <inkml:trace contextRef="#ctx0" brushRef="#br0" timeOffset="12335.2816">5484 4199,'0'0,"-26"0,52 0,-26 25,50-25,-24 0,-1 0,-25 26,51-26,-26 0,-25 25,0 0,0 1,0-1,0 1,0-1,-25 0,25 1,-51-1,51 1,-51 24,26-24,25-1,-25 1,-1-1,1 0,25 1,-26-1,26 1,0-1,0 0,0 1,0-1,26-25,-26 26,51-26,-51 25,50-25,-24 25,-1-25,26 0,-26 0,26 0,-25 0,-1 0,0 0,1 0,25 0,-26 0,0 0</inkml:trace>
          <inkml:trace contextRef="#ctx0" brushRef="#br0" timeOffset="12499.2768">6601 4859,'0'0,"0"-25,0-1,26 26,-26-25,25 25</inkml:trace>
          <inkml:trace contextRef="#ctx0" brushRef="#br0" timeOffset="59739.546">6246 4250,'0'-26,"0"1,0-1,0 1,0 0,0-1,0 1,0-1,-26 1,26 0,-25-1,25 1,-26-1,26 1,-25 25,25-25,-25 25,25-26,-26 26,1 0,-1-25,1 25,0 0,-1 0,1 0,25-26,-26 26,1 0,0 0,-1 0,26 51,-25-51,25 26,-26-26,1 0,25 25,-25-25,25 25,-26-25,1 26,-1-26,26 25,-25-25,25 26,-25-26,25 25,-26-25,26 25,-25-25,25 26,0-1,-26-25,26 26,-25-26,25 25,-25-25,25 25,-26-25,1 26,-1-1,26 1,-25-26,25 25,0 0,-25-25,25 26,0-1,-26-25,26 26,0-1,-25-25,25 25,0 1,-26-26,26 25,0 1,-25-26,25 25,0 0,0 1,0-1,-25-25,25 26,0-1,0 0,0 1,0-1,0 1,0-1,25 0,-25 1,25-26,-25 25,26 1,-26-1,0 0,25-25,-25 26,26-1,-26 1,25-26,-25 25,0 0,25-25,-25 26,26-26,-26 25,25 1,1-26,-26 25,25-25,0 0,1 0,-26 25,25-25,1 0,-26 26,25-26,0 0,1 0,-1 0,1 0,-1 0,0 0,1 0,-1 0,1 0,-1 0,0-26,1 26,-1 0,1 0,-1 0,-25-25,25 25,-25-25,26 25,-1 0,-25-26,26 26,-1 0,-25-25,25 25,-25-26,26 26,-1 0,-25-25,26 25,-26-25,25 25,-25-26,25 1,-25-1,26 26,-26-25,25 25,-25-25,0-1,0 1,0-1,0 1,0 0,26-1,-26 1,0-1,0 1,0 0,25-1,-25 1,0-1,0 1,0 0,0-1,0 1,0-1,0 1,0 0,0-1,0 1,0-1,0 1,0 0,0-1,0 1,-25 25,25-26,-26 1,26 0</inkml:trace>
        </inkml:traceGroup>
      </inkml:traceGroup>
    </inkml:traceGroup>
    <inkml:traceGroup>
      <inkml:annotationXML>
        <emma:emma xmlns:emma="http://www.w3.org/2003/04/emma" version="1.0">
          <emma:interpretation id="{276C097B-17EB-4BCB-992C-59EC990713C1}" emma:medium="tactile" emma:mode="ink">
            <msink:context xmlns:msink="http://schemas.microsoft.com/ink/2010/main" type="paragraph" rotatedBoundingBox="991,10109 3226,10109 3226,10794 991,107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6317C17-27CF-4496-8380-02CDA34BBC43}" emma:medium="tactile" emma:mode="ink">
              <msink:context xmlns:msink="http://schemas.microsoft.com/ink/2010/main" type="inkBullet" rotatedBoundingBox="984,10114 3221,10078 3232,10788 996,10824"/>
            </emma:interpretation>
            <emma:one-of disjunction-type="recognition" id="oneOf8">
              <emma:interpretation id="interp40" emma:lang="en-US" emma:confidence="0">
                <emma:literal>a</emma:literal>
              </emma:interpretation>
              <emma:interpretation id="interp41" emma:lang="en-US" emma:confidence="0">
                <emma:literal>(</emma:literal>
              </emma:interpretation>
              <emma:interpretation id="interp42" emma:lang="en-US" emma:confidence="0">
                <emma:literal>#</emma:literal>
              </emma:interpretation>
              <emma:interpretation id="interp43" emma:lang="en-US" emma:confidence="0">
                <emma:literal>-</emma:literal>
              </emma:interpretation>
              <emma:interpretation id="interp44" emma:lang="en-US" emma:confidence="0">
                <emma:literal>.</emma:literal>
              </emma:interpretation>
            </emma:one-of>
          </emma:emma>
        </inkml:annotationXML>
        <inkml:trace contextRef="#ctx0" brushRef="#br0" timeOffset="48047.6949">327 4935,'0'-25,"-25"25,25-25,-51 25,26 0,-1 0,1 0,25 50,-25-50,25 26,-26-26,1 51,-1-26,1 0,25 1,-25-1,-26 1,25-1,26 0,-25 1,0-26,25 25,-26-25,1 26,50-1,-25 0,26-25,-26 51,25-51,-25 26,51-1,-26 0,1-25,-26 26,25-1,0-25,1 26,-26-1,25-25,1 25,-1-25,0 0</inkml:trace>
        <inkml:trace contextRef="#ctx0" brushRef="#br0" timeOffset="49690.3976">1597 4986,'0'-25,"26"25,-26 25,25-25,1 0,-1 26,0-26,1 25,-1 0,1-25,-1 26,0-26,1 25,-1-25,1 26,-1-26,0 0,1 0,-1 0,1 0,-1 0,-50 0,-1 0,26 25,-25-25,25 25,-26-25,26 26,0-1,-25 1,0-1,25 0,-26 1,26-1,-25 1,25-1,-26-25,26 25,-25 1,0-1,25 1,-26-26,26 25,-25 0</inkml:trace>
        <inkml:trace contextRef="#ctx0" brushRef="#br0" timeOffset="48907.1051">73 5291,'51'0,"-25"-25,-1 25,0 0,1 0,-1 0,1 0,-1-26,0 26,26 0,-25 0,-1 0,0 0,1-25,-1 25,1 0,-1 0,0 0,1 0,-1 0,1 0,-1 0,0 0,1 0,-1 0,1 0,-1 0,0 0,1 0,-1 0,1 0,-1 0,0 0,1 0,-1 0,1 0,-1 0,0 0,1 0,-1 0,1 0,-1 0,0 0,1 0,-1 0,1 0,-1 0,0 0,1 0,-1-26,1 26,-1 0,0 0,1 0,-1 0,1 0,-1 0,0 0,1 0,-1 0,1 0,-1 0,0 0,1 0,-1 0,1 0,-52 0</inkml:trace>
      </inkml:traceGroup>
    </inkml:traceGroup>
    <inkml:traceGroup>
      <inkml:annotationXML>
        <emma:emma xmlns:emma="http://www.w3.org/2003/04/emma" version="1.0">
          <emma:interpretation id="{153473E8-F985-44E4-98DC-AABDA851F630}" emma:medium="tactile" emma:mode="ink">
            <msink:context xmlns:msink="http://schemas.microsoft.com/ink/2010/main" type="paragraph" rotatedBoundingBox="-18,11761 22867,12001 22852,13428 -33,131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EC0BD7-7301-4D10-8B1B-7D8166A66D85}" emma:medium="tactile" emma:mode="ink">
              <msink:context xmlns:msink="http://schemas.microsoft.com/ink/2010/main" type="line" rotatedBoundingBox="-18,11761 22867,12001 22852,13428 -33,13187"/>
            </emma:interpretation>
          </emma:emma>
        </inkml:annotationXML>
        <inkml:traceGroup>
          <inkml:annotationXML>
            <emma:emma xmlns:emma="http://www.w3.org/2003/04/emma" version="1.0">
              <emma:interpretation id="{E19C202E-8473-4194-A731-6D16C2043CE3}" emma:medium="tactile" emma:mode="ink">
                <msink:context xmlns:msink="http://schemas.microsoft.com/ink/2010/main" type="inkWord" rotatedBoundingBox="-20,11907 920,11917 910,12829 -29,12819"/>
              </emma:interpretation>
              <emma:one-of disjunction-type="recognition" id="oneOf9">
                <emma:interpretation id="interp45" emma:lang="en-US" emma:confidence="0.5">
                  <emma:literal>I</emma:literal>
                </emma:interpretation>
                <emma:interpretation id="interp46" emma:lang="en-US" emma:confidence="0">
                  <emma:literal>X</emma:literal>
                </emma:interpretation>
                <emma:interpretation id="interp47" emma:lang="en-US" emma:confidence="0">
                  <emma:literal>E</emma:literal>
                </emma:interpretation>
                <emma:interpretation id="interp48" emma:lang="en-US" emma:confidence="0">
                  <emma:literal>&amp;</emma:literal>
                </emma:interpretation>
                <emma:interpretation id="interp49" emma:lang="en-US" emma:confidence="0">
                  <emma:literal>*</emma:literal>
                </emma:interpretation>
              </emma:one-of>
            </emma:emma>
          </inkml:annotationXML>
          <inkml:trace contextRef="#ctx0" brushRef="#br1" timeOffset="67642.0924">-790 7221,'0'0,"0"26,-26-26,52 0,-1 0,26 0,-26 0,1 0,-1 0,26 0,-26 0,77-26,-51 26,-26 0,1 0,-1 0,0 0,1-25,-1 25,1 0</inkml:trace>
          <inkml:trace contextRef="#ctx0" brushRef="#br1" timeOffset="67374.9706">-765 7018,'0'-25,"-25"25,50 0,1 0,-26-26,25 26,0 0,1 0,-1 0,1 0,-1-25,0 25,1 0,-1 0,1 0,-1 0,0 0,1 0,-1 0,1 0</inkml:trace>
          <inkml:trace contextRef="#ctx0" brushRef="#br1" timeOffset="68275.9323">-739 6713,'25'-25,"-50"50,50-25,-50 0,-1 26,-25-1,51 1,-25-1,0-25,-1 25,1 1,-1-1,1 1,0-1,-1 0,1 1,-1-26,1 25,0 1,25-1,-26-25,26 25,0 1,-25-26,25 25,0 1,0-1,0 0,0 1,51-26,-51 25,25-25,0 26,1-1,-1-25,1 25,-1 1,0-26,26 25,0 1,-51-1,25 0,1-25,-1 26,1-26,-1 25,0 1,1-26,-1 0,-25 25,26-25,24 0,-24 25,-1-25,1 0</inkml:trace>
        </inkml:traceGroup>
        <inkml:traceGroup>
          <inkml:annotationXML>
            <emma:emma xmlns:emma="http://www.w3.org/2003/04/emma" version="1.0">
              <emma:interpretation id="{C6F010F1-D476-4D7F-8FAA-1AE86247EA97}" emma:medium="tactile" emma:mode="ink">
                <msink:context xmlns:msink="http://schemas.microsoft.com/ink/2010/main" type="inkWord" rotatedBoundingBox="2217,11827 3006,11836 2995,12910 2206,12902"/>
              </emma:interpretation>
              <emma:one-of disjunction-type="recognition" id="oneOf10">
                <emma:interpretation id="interp50" emma:lang="en-US" emma:confidence="0.5">
                  <emma:literal>F</emma:literal>
                </emma:interpretation>
                <emma:interpretation id="interp51" emma:lang="en-US" emma:confidence="0">
                  <emma:literal>Z</emma:literal>
                </emma:interpretation>
                <emma:interpretation id="interp52" emma:lang="en-US" emma:confidence="0">
                  <emma:literal>z</emma:literal>
                </emma:interpretation>
                <emma:interpretation id="interp53" emma:lang="en-US" emma:confidence="0">
                  <emma:literal>T</emma:literal>
                </emma:interpretation>
                <emma:interpretation id="interp54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74606.71">1064 7298,'25'0,"1"0,-26-26,25 26,1 0,-1 0,0-25,1 25,-1 0,1 0,-1 0,0 0,26 0,-25-26,-1 26,0 0,1 0,-1 0,1-25,-1 25,0 0,1 0,-1-25,1 25,-1 0,0 0,1-26,-1 26,1 0</inkml:trace>
          <inkml:trace contextRef="#ctx0" brushRef="#br1" timeOffset="74206.4209">1166 6713,'-26'0,"1"0,50 0,26 0,-26 26,1-26,-1 25,1-25,-1 0,0 0,1 0,-1 0,26 0,-26 0,1 0,50 0,-51 0,1-25,-1 25,1 0,-1 0,-25-26,25 26,1 0,-1 0,1-25,-1 25,-25-25,25 25,-25-26,0 1,-50 25,24 0,26 25,-25-25,25 51,0-26,0 1,0-1,0 26,0-26,0 1,0 25,0-26,25 26,-25 0,0-26,0 26,26-26,-26 1,0-1,25 26,-25-26,0 1,0-1,0 0,25 1,-25-1,0 1,0-1,0 0,0 1,-50-26,50 25,-26-25,26 26,-25-26,-1 25,1-25,0 0,-26 25,25-25,-24 26,24-26,-25 25,1-25,24 0,-25 26,26-26,-26 0,26 0,-1 0,1 0,0 0,-1 0,26-26</inkml:trace>
        </inkml:traceGroup>
        <inkml:traceGroup>
          <inkml:annotationXML>
            <emma:emma xmlns:emma="http://www.w3.org/2003/04/emma" version="1.0">
              <emma:interpretation id="{D39161B0-FF58-4CA4-A244-CD446D10A85A}" emma:medium="tactile" emma:mode="ink">
                <msink:context xmlns:msink="http://schemas.microsoft.com/ink/2010/main" type="inkWord" rotatedBoundingBox="3737,11927 4859,11939 4851,12680 3729,12668"/>
              </emma:interpretation>
              <emma:one-of disjunction-type="recognition" id="oneOf11">
                <emma:interpretation id="interp55" emma:lang="en-US" emma:confidence="0.5">
                  <emma:literal>Rt</emma:literal>
                </emma:interpretation>
                <emma:interpretation id="interp56" emma:lang="en-US" emma:confidence="0">
                  <emma:literal>Ret</emma:literal>
                </emma:interpretation>
                <emma:interpretation id="interp57" emma:lang="en-US" emma:confidence="0">
                  <emma:literal>Rte</emma:literal>
                </emma:interpretation>
                <emma:interpretation id="interp58" emma:lang="en-US" emma:confidence="0">
                  <emma:literal>Rat</emma:literal>
                </emma:interpretation>
                <emma:interpretation id="interp59" emma:lang="en-US" emma:confidence="0">
                  <emma:literal>Rut</emma:literal>
                </emma:interpretation>
              </emma:one-of>
            </emma:emma>
          </inkml:annotationXML>
          <inkml:trace contextRef="#ctx0" brushRef="#br1" timeOffset="75616.4847">2588 7069,'0'-25,"0"-1,51 1,-51-1,25 1,-25 0,51 25,-26-26,1 1,-1 25,1-26,-1 26,26 0,-26 0,1 0,-1 0,0 0,1 0,-1 0,-25 26,26-26,-26 25,0 26,0-26,-51 1,25-1,-24 1,24-26,1 25,-26-25,26 25,-1-25,1 26,-1-26,1 0,0 0,25 25,-26-25,77 0,-26 0,26 0,-25 26,-1-26,0 25,1-25,-1 25,1 1,-1-26,-25 25,25 1,1-26,-1 25,-25 0,26 1,-1-1,0 1,-25-1,26-25,-1 0,1 0,-1 0,0-25</inkml:trace>
          <inkml:trace contextRef="#ctx0" brushRef="#br1" timeOffset="75098.9298">2791 6840,'0'0,"0"-25,-25 25,-1 0,26 25,0 26,0-25,-25-1,25 0,0 1,0-1,0 1,0-1,0 0,0 26,0-25,0-1,-25-25,25 25,0 1,0-1,0 1,0-1,0 0</inkml:trace>
          <inkml:trace contextRef="#ctx0" brushRef="#br1" timeOffset="76240.6548">3299 7120,'26'0,"24"0,1-26,25 26,-50-25,-1 25,26 0,-26-25,1 25</inkml:trace>
          <inkml:trace contextRef="#ctx0" brushRef="#br1" timeOffset="76014.3579">3502 6739,'0'-26,"0"77,0-25,0-1,0 0,0 1,0-1,0 26,0-26,0 1,0 25,0-26,0 26,0-26,0 1,0-1,26 0,-26 1,0-1,0 1,0-1,25 0,-25 1,26-26,-26 25,25-25,0 0,1 26,-1-26,1 0</inkml:trace>
        </inkml:traceGroup>
        <inkml:traceGroup>
          <inkml:annotationXML>
            <emma:emma xmlns:emma="http://www.w3.org/2003/04/emma" version="1.0">
              <emma:interpretation id="{BA0DEB72-58D7-4815-B83F-13131FAA5622}" emma:medium="tactile" emma:mode="ink">
                <msink:context xmlns:msink="http://schemas.microsoft.com/ink/2010/main" type="inkWord" rotatedBoundingBox="5792,12062 10038,12107 10030,12829 5784,12785"/>
              </emma:interpretation>
              <emma:one-of disjunction-type="recognition" id="oneOf12">
                <emma:interpretation id="interp60" emma:lang="en-US" emma:confidence="0.5">
                  <emma:literal>invariant</emma:literal>
                </emma:interpretation>
                <emma:interpretation id="interp61" emma:lang="en-US" emma:confidence="0">
                  <emma:literal>Invariant</emma:literal>
                </emma:interpretation>
                <emma:interpretation id="interp62" emma:lang="en-US" emma:confidence="0">
                  <emma:literal>univariant</emma:literal>
                </emma:interpretation>
                <emma:interpretation id="interp63" emma:lang="en-US" emma:confidence="0">
                  <emma:literal>invariants</emma:literal>
                </emma:interpretation>
                <emma:interpretation id="interp64" emma:lang="en-US" emma:confidence="0">
                  <emma:literal>"invariant</emma:literal>
                </emma:interpretation>
              </emma:one-of>
            </emma:emma>
          </inkml:annotationXML>
          <inkml:trace contextRef="#ctx0" brushRef="#br1" timeOffset="76542.9907">4645 6967,'0'-25,"0"76,0 0,0-26,0 0,0 1,0-1,0 1,0 24,0-24,0-1,0 1,0-1,0 0,51-25,-51 26</inkml:trace>
          <inkml:trace contextRef="#ctx0" brushRef="#br1" timeOffset="76896.0462">4849 7044,'127'203,"-254"-406,254 380,-153-202,26 0,0-1,0 1,0-26,26 26,-26-1,50 26,-50-25,51 25,-25 0,-1 0,0 0,1 0,-1 0,1 25,-1-25,0 51,26 0,-51-26,26 1,-1 24,-25-24,25-1,1 1,-26-1</inkml:trace>
          <inkml:trace contextRef="#ctx0" brushRef="#br1" timeOffset="77200.2329">5560 6942,'25'0,"-25"25,26-25,-26 51,50-25,-24-1,-1 26,1-26,-1 1,0-1,1 0,-1 1,-25-1,26 1,-1-1,0 0,1-25,-26-25,25 0,-25-26,0 0,0 26,0-1,0-25,0 26,26-26,-26 26,0-1,0 1,0 0,25-1,-25 1,25 25</inkml:trace>
          <inkml:trace contextRef="#ctx0" brushRef="#br1" timeOffset="77572.6156">6500 7221,'0'0,"25"-50,-25 24,25-25,-25 26,0 0,0-1,-50 26,24 0,-25 0,26 0,-26 26,26-26,-1 50,1-24,0-1,-1 26,1-26,25 1,-26 25,26-26,0 0,0 1,0-1,0 1,26-26,-1 0,-25-51,51 51,-51-26,25 26,1-50,-1 24,51-50,-50 51,-1 25,-25 25,26-25,-26 51,25-51,-25 25,25 1,1 24,-1-50</inkml:trace>
          <inkml:trace contextRef="#ctx0" brushRef="#br1" timeOffset="77893.073">6703 7094,'25'26,"26"25,-26-26,52 102,-77-102,0-101,0 0,76 0,-25 76,25 0,0 25,-51 26,1-26,50 153</inkml:trace>
          <inkml:trace contextRef="#ctx0" brushRef="#br1" timeOffset="78025.7179">7160 6917,'0'0,"25"0,-25-26,51 26,-51-25</inkml:trace>
          <inkml:trace contextRef="#ctx0" brushRef="#br1" timeOffset="78415.223">7998 7120,'-76'-76,"51"76,-26-26,25 26,1 0,-26 0,26 26,-1-26,1 50,0-50,-1 51,1-25,-1-1,26 0,-25 1,25-1,-25 1,25-1,0 0,0 1,0-1,0 1,0-1,50-25,-24 0,-1 0,26-51,-51 26,25 25,1-51,-26 0,0 26,25 25,-25-26,0 1,0 50,0 26,0 0,0-26,0 1,51-1,-26 1,26-1,-25-25,-1 0,0 0,1 0</inkml:trace>
          <inkml:trace contextRef="#ctx0" brushRef="#br1" timeOffset="78721.4053">8125 7171,'0'0,"0"50,-25-50,25 26,0-1,0 26,0-26,0 1,0-1,0 26,0-26,0 1,25-1,-25 1,0-1,26-25,-26-25,0-26,0 25,0 1,0 0,0-153,25 152,26 1,0 0,-26 25,0 0,1 0,-1 0,1 50,-1-50,0 51,-25-25,26 24,-26-24,25-1,-25 26,26-26,-26 26,0-25,0-1,0 0</inkml:trace>
          <inkml:trace contextRef="#ctx0" brushRef="#br1" timeOffset="79049.5272">8659 7323,'0'0,"0"-25,76-26,-25 25,-1 26,-24 0,-1-25</inkml:trace>
          <inkml:trace contextRef="#ctx0" brushRef="#br1" timeOffset="78896.9348">8887 6942,'0'51,"0"0,0-26,0 0,0 26,0-25,0 24,0-24,0 25,0-26,0 26,0-26</inkml:trace>
        </inkml:traceGroup>
        <inkml:traceGroup>
          <inkml:annotationXML>
            <emma:emma xmlns:emma="http://www.w3.org/2003/04/emma" version="1.0">
              <emma:interpretation id="{94529BB3-94A3-47EB-800A-9C8D0E379BFC}" emma:medium="tactile" emma:mode="ink">
                <msink:context xmlns:msink="http://schemas.microsoft.com/ink/2010/main" type="inkWord" rotatedBoundingBox="10672,11902 16435,11963 16420,13360 10657,13299"/>
              </emma:interpretation>
              <emma:one-of disjunction-type="recognition" id="oneOf13">
                <emma:interpretation id="interp65" emma:lang="en-US" emma:confidence="0.5">
                  <emma:literal>Egrreing</emma:literal>
                </emma:interpretation>
                <emma:interpretation id="interp66" emma:lang="en-US" emma:confidence="0.5">
                  <emma:literal>Ere inq.</emma:literal>
                </emma:interpretation>
                <emma:interpretation id="interp67" emma:lang="en-US" emma:confidence="0">
                  <emma:literal>Ere "nq</emma:literal>
                </emma:interpretation>
                <emma:interpretation id="interp68" emma:lang="en-US" emma:confidence="0">
                  <emma:literal>Eire inq.</emma:literal>
                </emma:interpretation>
                <emma:interpretation id="interp69" emma:lang="en-US" emma:confidence="0">
                  <emma:literal>Eire "nq</emma:literal>
                </emma:interpretation>
              </emma:one-of>
            </emma:emma>
          </inkml:annotationXML>
          <inkml:trace contextRef="#ctx0" brushRef="#br1" timeOffset="81219.8317">11783 7450,'0'-25,"0"-1,25 26,26 0,-51 26,51-26,-26 50,1 1,-1 0,0-26,1 26,-1 0,-25 0,26-26,-26 1,25 24,-25-24,0-1,0-76,0 1,0 24,0-25,0 26,0-26,0 0,51 1,-51-1,51 25,-26-24,26 24,-26 1,1-1,24 1</inkml:trace>
          <inkml:trace contextRef="#ctx0" brushRef="#br1" timeOffset="81525.0184">12672 7501,'0'0,"0"25,-26-25,77 0,0-25,-26 25,1 0,-1-26,1 26,-1-50,-25 24,25 1,-25-1,26 1,-26 0,0-1,0 1,-51 25,0 0,0 25,26-25,0 76,-1-50,1 25,25-26,-26 26,26 0,-25-1,25 1,0 25,51-25,-51-25,76-1,-51 0,26 1,0-26,0 25,0-25,-1 0,27 0</inkml:trace>
          <inkml:trace contextRef="#ctx0" brushRef="#br1" timeOffset="81854.1426">13408 7298,'0'0,"0"-26,0 1,-25 25,25-26,0 1,0 76,0-26,0 1,0 24,0-24,25 25,-25-1,0 1,26 0,-26 0,25 0,-25-26,26 26,-26-26,25 1,-25-1</inkml:trace>
          <inkml:trace contextRef="#ctx0" brushRef="#br1" timeOffset="82197.7518">13713 6993,'0'-26,"0"77,0 0,0-26,0 1,0-1,0 1,0-1,0 0,0 1,0-77,0 26,0-1,0 1,0-1,0 1,0-26,0 26,26-1,-26 1,50 25,-24 0,-1 0,1 0,-1 25,0-25,1 51,-26-25,25 24,-25-24,26 25,-1-26,-25 26,25-26</inkml:trace>
          <inkml:trace contextRef="#ctx0" brushRef="#br1" timeOffset="79495.6807">10030 6993,'0'0,"0"-26,0 1,0 0,-25 25,-26 0,26 0,-26 25,25-25,-24 25,-1-25,0 51,26-51,-52 26,52-1,0 0,-1 1,26-1,0 1,51-26,178 25,-204-25,0 0,1 25,-1-25,-25 26,0-1,0 1,0-1,0 0,-51 1,51-1,-25-25,25 26,-51-1,26 0,-1 1,1-1,25 1,0-1,0 0,51-25,0 26,-1-26,1 0,-25 0,24 0,1 0,0 0,-26-26,26 26,0-50,0 50</inkml:trace>
          <inkml:trace contextRef="#ctx0" brushRef="#br1" timeOffset="79751.2178">10614 7171,'-152'-77,"101"77,254 77,-457-128,204 127,-1-25,25-26,1 26,25-26,0 1,-25-1,25 1,0-1,50 0,-50 1,26-26,-26 25,51-25,-51 26,50-26,-24 25,-26 0,0 1,51-1,-51 1,0 24,0-24,0 25,0-26,0 26,0-26,0 26,-26-26,26 1,0-1,-25 26</inkml:trace>
          <inkml:trace contextRef="#ctx0" brushRef="#br1" timeOffset="80357.1162">10868 7094,'0'-25,"0"50,-25 1,25-1,0 1,0-1,0-50,0-1,0-25,0 26,25 0,-25-1,26 26,-26 51,0 0,25 0,-25-26,0 26,0 0,26-26,-26 26,0 25,0-51,0 1,0-1,0 1,25-1,-25 0,0-75,0-1,-51 25,51 1,0 0,0-1,0-25,0 26,0-26,0 26,0-26,0 26,51-26,-51 25,51 1,-26 0,1 25,-1-26,0 26,1 0,-1 0,26 0,-26 0,1 51,-1-51,-25 25,26 1,-1-1,-25 26,25-26,-25 1,0-1,26 1,-26-1,0 0,0 1</inkml:trace>
          <inkml:trace contextRef="#ctx0" brushRef="#br1" timeOffset="82702.9643">15288 6840,'0'0,"0"-25,0 0,0-1,0 1,-25 25,-26 0,25 51,-24-51,24 25,1-25,-26 51,26-26,-1 1,1-1,-1 0,26 1,0-1,26-25,-1 0,26-25,-26 25,-25-26,26 26,-1 0,1 0,-26 77,0-52,0 26,0 76,0-51,0 0,0 0,0 1,0-1,0 0,0 0,0-25,0 0,0 0,25-1,-25-24,0-1,25 1,1-1,-1-25,-25-25,26 25,-26-51,0 25,0 1,0 0,0-1,0-25,0 26,-51 0,51-26,-26 25,1 1,25 0,-51 25,51-26,-25 26,-1 0,26-25</inkml:trace>
        </inkml:traceGroup>
        <inkml:traceGroup>
          <inkml:annotationXML>
            <emma:emma xmlns:emma="http://www.w3.org/2003/04/emma" version="1.0">
              <emma:interpretation id="{C543DD04-2ECB-45AC-A400-2769FA7D5A71}" emma:medium="tactile" emma:mode="ink">
                <msink:context xmlns:msink="http://schemas.microsoft.com/ink/2010/main" type="inkWord" rotatedBoundingBox="17253,11942 19720,11968 19710,12899 17244,12874"/>
              </emma:interpretation>
              <emma:one-of disjunction-type="recognition" id="oneOf14">
                <emma:interpretation id="interp70" emma:lang="en-US" emma:confidence="0.5">
                  <emma:literal>finite</emma:literal>
                </emma:interpretation>
                <emma:interpretation id="interp71" emma:lang="en-US" emma:confidence="0.5">
                  <emma:literal>fin i</emma:literal>
                </emma:interpretation>
                <emma:interpretation id="interp72" emma:lang="en-US" emma:confidence="0">
                  <emma:literal>finish</emma:literal>
                </emma:interpretation>
                <emma:interpretation id="interp73" emma:lang="en-US" emma:confidence="0">
                  <emma:literal>anti</emma:literal>
                </emma:interpretation>
                <emma:interpretation id="interp74" emma:lang="en-US" emma:confidence="0">
                  <emma:literal>fun i</emma:literal>
                </emma:interpretation>
              </emma:one-of>
            </emma:emma>
          </inkml:annotationXML>
          <inkml:trace contextRef="#ctx0" brushRef="#br1" timeOffset="83328.9197">16101 7374,'25'-76,"-50"152,101-152,-25 50,-26 26,102-51,-76 51,0 0,-26 0,26-25,-26 25,26 0,-25-25,-1 25,0 0,-25-26,26 26,-1 0,-25-25,26-1,-26 77,-51-25,51 24,0-24,0-1,0 1,0 24,0-24,0-1,0 26,0 0,0-26,0 1</inkml:trace>
          <inkml:trace contextRef="#ctx0" brushRef="#br1" timeOffset="83048.6512">16685 6815,'0'0,"-25"0,-1-25,1 25,-26 0,26 0,-1 0,1 0,-1 0,1 0,0 25,-1-25,26 51,-25-26,-1 1,26 24,-25 1,25-25,-25 24,25 1,0 0,0 0,0 0,50 76,-50-77,26-24,-26 25,0-26,0 0,25 1,-25-1</inkml:trace>
          <inkml:trace contextRef="#ctx0" brushRef="#br1" timeOffset="83679.8235">17091 7196,'0'-25,"0"75,0 1,0-25,0 24,26 1,-26 0,0-26,0 1,0-1,0 1,-51-26,51-51,0 25,0-24,-25 24,25 1,0-1,0 1,0 0,0-1,50 1,-24-26,25 26,-26 25,0 0,26 0,-25 0,-1 0,0 0,1 25,-1 26,1-51,-26 51,0-26,0 0,25 1,-25-1,0 1,0-1</inkml:trace>
          <inkml:trace contextRef="#ctx0" brushRef="#br1" timeOffset="83851.3598">17549 7171,'25'0,"0"25,-25 26,0 0,0-26,26 0,-26 26,25 25,-25-50,26 25,-26-26,0 0,25-25</inkml:trace>
          <inkml:trace contextRef="#ctx0" brushRef="#br1" timeOffset="84203.9314">18031 6739,'0'0,"0"51,0-1,0-24,0 25,0-1,0 1,0 0,0 0,0 0,0-1,0 1,0 51,0-51,0-1,26-24,-26-1,25 1,-25-1,51-25,-26 0,1 0,-1 0,-25-25,51-26,-26 51,1-51,-26 26,25-1,0 26,-25-25,26-1,-26 128,25-77,-25 1,26-1,-26 1,25-1,0 0,26-25,-25 26</inkml:trace>
          <inkml:trace contextRef="#ctx0" brushRef="#br1" timeOffset="84377.979">18184 7196,'0'0,"0"-25,50 25,-50-26,77 26,-52-25</inkml:trace>
        </inkml:traceGroup>
        <inkml:traceGroup>
          <inkml:annotationXML>
            <emma:emma xmlns:emma="http://www.w3.org/2003/04/emma" version="1.0">
              <emma:interpretation id="{577570E4-B54B-4AA3-80DD-B4533648C232}" emma:medium="tactile" emma:mode="ink">
                <msink:context xmlns:msink="http://schemas.microsoft.com/ink/2010/main" type="inkWord" rotatedBoundingBox="20449,12049 22867,12075 22859,12775 20442,12749"/>
              </emma:interpretation>
              <emma:one-of disjunction-type="recognition" id="oneOf15">
                <emma:interpretation id="interp75" emma:lang="en-US" emma:confidence="0.5">
                  <emma:literal>index</emma:literal>
                </emma:interpretation>
                <emma:interpretation id="interp76" emma:lang="en-US" emma:confidence="0">
                  <emma:literal>Index</emma:literal>
                </emma:interpretation>
                <emma:interpretation id="interp77" emma:lang="en-US" emma:confidence="0.5">
                  <emma:literal>inside x</emma:literal>
                </emma:interpretation>
                <emma:interpretation id="interp78" emma:lang="en-US" emma:confidence="0">
                  <emma:literal>made x</emma:literal>
                </emma:interpretation>
                <emma:interpretation id="interp79" emma:lang="en-US" emma:confidence="0">
                  <emma:literal>Index x</emma:literal>
                </emma:interpretation>
              </emma:one-of>
            </emma:emma>
          </inkml:annotationXML>
          <inkml:trace contextRef="#ctx0" brushRef="#br1" timeOffset="84639.3413">19301 7069,'0'25,"0"26,0 0,0-26,0 26,0-25,26 24,-26-24,0 25,0-1,0-24,0-1</inkml:trace>
          <inkml:trace contextRef="#ctx0" brushRef="#br1" timeOffset="84973.1454">19555 7120,'76'152,"-152"-304,152 330,-50-128,-26-24,25-1,-25 1,0-77,0 25,0-24,0-1,0 25,0 1,0 0,51 25,0-26,-26 26,1 0,-1 0,26 0,-26 26,1-26,-1 25,0-25,1 51,-1-26,1 1,-1-1,-25 0,0 1</inkml:trace>
          <inkml:trace contextRef="#ctx0" brushRef="#br1" timeOffset="85583.5125">20419 7272,'0'-25,"-26"25,-24 0,-1 0,25 0,1 0,0 0,-1 0,1 25,-1-25,26 51,-25-26,0-25,25 51,0-25,50-26,-24 0,25 0,-26-26,0 26,26-51,-25 26,-1 25,26-25,-26-1,1 1,-1-1,0 1,1 0,-1-26,1 0,-1 0,0 26,-25-26,0 26,0-1,26 26,-26-25,0-1,0 77,-51-51,51 51,0-26,-25 1,25-1,-26 26,26-26,0 1,-25 25,25-26,0 26,0 25,0-51,51 1,-51-1,25 1,-25-1,51-25,-51 25,51-25,-26 0,0 0,1 0,-1 0,26-50,-26 50,1-26,-1 1,1-1,-1 1,0 0,-25-1,26 1,-26-1,0 1,0 0,0-1,-26 26,-24 26,24 24,26-24,-25-1,25 1,0-1,0 26,0-26,0 1,76-1,-76 0,51-25,-26 26,26-26</inkml:trace>
          <inkml:trace contextRef="#ctx0" brushRef="#br1" timeOffset="85927.5987">21282 7247,'77'25,"-27"-25,-24 51,25-51,-26 51,0-26,26 1,-25 24,-1-24,26-26,-26 25</inkml:trace>
          <inkml:trace contextRef="#ctx0" brushRef="#br1" timeOffset="85760.0385">21613 7221,'0'0,"0"-25,-26 76,1-26,-26 26,51-26,-25 1,25-1,-26 1,26-1,0 0,0 1,-25-1</inkml:trace>
        </inkml:traceGroup>
      </inkml:traceGroup>
    </inkml:traceGroup>
    <inkml:traceGroup>
      <inkml:annotationXML>
        <emma:emma xmlns:emma="http://www.w3.org/2003/04/emma" version="1.0">
          <emma:interpretation id="{A3E9FD2A-2C52-455D-B894-692F26E79661}" emma:medium="tactile" emma:mode="ink">
            <msink:context xmlns:msink="http://schemas.microsoft.com/ink/2010/main" type="paragraph" rotatedBoundingBox="13522,13919 13511,14939 12924,14933 12935,1391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D512FFE-5E39-42DF-A10E-675FF4D50BEE}" emma:medium="tactile" emma:mode="ink">
              <msink:context xmlns:msink="http://schemas.microsoft.com/ink/2010/main" type="line" rotatedBoundingBox="13522,13919 13511,14939 12924,14933 12935,13913"/>
            </emma:interpretation>
          </emma:emma>
        </inkml:annotationXML>
        <inkml:traceGroup>
          <inkml:annotationXML>
            <emma:emma xmlns:emma="http://www.w3.org/2003/04/emma" version="1.0">
              <emma:interpretation id="{5F1176AA-6271-4CE7-A9D2-7448709FFA22}" emma:medium="tactile" emma:mode="ink">
                <msink:context xmlns:msink="http://schemas.microsoft.com/ink/2010/main" type="inkWord" rotatedBoundingBox="13522,13919 13511,14939 12924,14933 12935,13913"/>
              </emma:interpretation>
              <emma:one-of disjunction-type="recognition" id="oneOf16">
                <emma:interpretation id="interp80" emma:lang="en-US" emma:confidence="0.5">
                  <emma:literal>,</emma:literal>
                </emma:interpretation>
                <emma:interpretation id="interp81" emma:lang="en-US" emma:confidence="0">
                  <emma:literal>o</emma:literal>
                </emma:interpretation>
                <emma:interpretation id="interp82" emma:lang="en-US" emma:confidence="0">
                  <emma:literal>x</emma:literal>
                </emma:interpretation>
                <emma:interpretation id="interp83" emma:lang="en-US" emma:confidence="0">
                  <emma:literal>.</emma:literal>
                </emma:interpretation>
                <emma:interpretation id="interp84" emma:lang="en-US" emma:confidence="0">
                  <emma:literal>D</emma:literal>
                </emma:interpretation>
              </emma:one-of>
            </emma:emma>
          </inkml:annotationXML>
          <inkml:trace contextRef="#ctx0" brushRef="#br1" timeOffset="92533.7009">11859 8923,'0'0,"0"-25,0-1,0 1,0 76,0 0,0-26,0 0,0 26,-25 0,25 0,0 0,-26-1,26 27,0-27,-25-24,25 25,0-26,0 26,0-26,0 1,0-1,0 0,0 1,51-26,-51 25,50-25,-24 0,25 26,-26-26,26 0,-26 0,26 0,-26 0,26 0,-25 0,24 0,-24 0,-1-26,1 26,-1-25</inkml:trace>
          <inkml:trace contextRef="#ctx0" brushRef="#br1" timeOffset="92704.2442">11986 9406,'0'0,"0"-26,0 1,25 0,26 25,0-26,-26 26,1-25,25-1,-26 1</inkml:trace>
          <inkml:trace contextRef="#ctx0" brushRef="#br1" timeOffset="92861.8024">12062 8720,'0'-25,"26"25,24 0,-24 0,25 0,-1 0,-24 0</inkml:trace>
        </inkml:traceGroup>
      </inkml:traceGroup>
    </inkml:traceGroup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1:57.62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0662898-87C1-48E6-9309-507D957BA993}" emma:medium="tactile" emma:mode="ink">
          <msink:context xmlns:msink="http://schemas.microsoft.com/ink/2010/main" type="inkDrawing" rotatedBoundingBox="332,11054 5741,11150 5737,11347 329,11252" shapeName="Other"/>
        </emma:interpretation>
      </emma:emma>
    </inkml:annotationXML>
    <inkml:trace contextRef="#ctx0" brushRef="#br0">-816 6028,'26'0,"-1"0,1 0,-1 0,0 0,1 0,-1-26,1 26,24 0,-24 0,25 0,-26-25,26 25,-26 0,26 0,0 0,-26 0,26-26,51 26,-77 0,26-25,0 25,-26 0,26 0,0 0,-26 0,26 0,-26 0,26 0,0 0,-26 0,1 0,24 0,-24 0,-1 0,1 0,24 0,-24 0,-1 25,1-25,-1 0,0 0,1 0,-1 0,1 0,24 0,-24 0,-1 0,1 0,24 0,-24 0,25 0,-26 0,26 0,-26 0,26 0,25-25,-50 25,24 0,-24 0,-1-25,26 25,-26 0,26 0,-25 0,24 0,-24 0,-1 0,1 0,24 0,-24 0,-1 0,1 0,-1 0,0 0,1 0,25 0,-26 0,0 0,52 0,-52 0,0 0,26 25,-25-25,-1 0,0 25,1-25,-1 26,1-26,24 25,-24-25,-1 0,1 0,-1 0,0 0,1 0,-1 0,1 26,-1-26,26 0,-26 0,1 0,-1 0,0 0,26 0,-25 0,-1 0,0 0,1 0,-1 0,1 0,-1 0,0 0,1 0,-1 0,1 0,-1 0,0 0,1 0,-1 0,1 0,-1 0,0 0,1 0,-1 25,26-25,-26 0,1 0,-1 0,1 0,-1 0,0 0,1 25,-1-25,1 0,-1 0,0 0,1 0,-1 0,1 0,-1 0,0 0,1-25,-1 25,1 0,-1 0,0 0,1 0,-1 0,1 0,-1-25,0 25,1 0,-1 0,1 0,-1 0,0 0,1 0,-1 0,1 0,-1 0,0-26,1 26,-1 0,1 0,-1 0,0 0,1 0,-1 0,1 0,-1 0,0 0,1 0,-1 0,1 0,-26-25,0-1,0 1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3:03.27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235209B-43EA-4E3F-AAB9-2E847F2D22DA}" emma:medium="tactile" emma:mode="ink">
          <msink:context xmlns:msink="http://schemas.microsoft.com/ink/2010/main" type="writingRegion" rotatedBoundingBox="6570,11081 5097,11050 5111,10401 6584,10432"/>
        </emma:interpretation>
      </emma:emma>
    </inkml:annotationXML>
    <inkml:traceGroup>
      <inkml:annotationXML>
        <emma:emma xmlns:emma="http://www.w3.org/2003/04/emma" version="1.0">
          <emma:interpretation id="{5CA99711-8333-43B9-9316-2CA9328E2549}" emma:medium="tactile" emma:mode="ink">
            <msink:context xmlns:msink="http://schemas.microsoft.com/ink/2010/main" type="paragraph" rotatedBoundingBox="6570,11081 5097,11050 5111,10401 6584,104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954CD3-6E50-48FF-A295-00FE481413DE}" emma:medium="tactile" emma:mode="ink">
              <msink:context xmlns:msink="http://schemas.microsoft.com/ink/2010/main" type="line" rotatedBoundingBox="6570,11081 5097,11050 5111,10401 6584,10432"/>
            </emma:interpretation>
          </emma:emma>
        </inkml:annotationXML>
        <inkml:traceGroup>
          <inkml:annotationXML>
            <emma:emma xmlns:emma="http://www.w3.org/2003/04/emma" version="1.0">
              <emma:interpretation id="{712C6231-DE7F-4422-9A01-D81314D6CDB9}" emma:medium="tactile" emma:mode="ink">
                <msink:context xmlns:msink="http://schemas.microsoft.com/ink/2010/main" type="inkWord" rotatedBoundingBox="6570,11081 5097,11050 5111,10401 6584,10432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5715 8864,'-25'0,"50"0,-25 26,26-26,-1 25,1-25,-26 26,25-26,0 25,1-25,-1 0,1 0,-26 25,25-25,0 0,1 26,-1-26,1 0,-1 0,0 0,-25 25,26-25,-52 0,1 26,0-1,-1 0,1 1,-1-1,1 1,0-1,25 0,-26 1,1-26,25 25,-26 1,1-1,0-25,25 25,-26 1</inkml:trace>
          <inkml:trace contextRef="#ctx0" brushRef="#br0" timeOffset="-1423.9588">5207 8763,'0'-26,"-25"26,0 0,-1 0,1 0,-1 0,1 0,25 26,-25-26,25 25,-26 1,1-26,-1 25,26 0,-25-25,0 26,-1-1,1-25,-1 26,1-1,0 0,-1 1,1-26,-1 0,26 25,-25-25,0 0,50 0,0 0,-25 26,26-26,-1 0,-25 25,26-25,-1 25,0 1,1-26,-26 25,25-25,-25 26,26-26,-1 0,-25 25,25-25,1 25,-26 1,25-26,-25 25,26-25,-26 26,0-1,25-25</inkml:trace>
          <inkml:trace contextRef="#ctx0" brushRef="#br0" timeOffset="-799.5561">4928 9118,'-25'0,"50"0,0 0,1 0,-1 0,1 0,-1 0,0 0,1 0,-1 0,1 0,-1 0,0-25,1 25,-1 0,1 0,-1 0,0 0,1 0,-1 0,1-25,-1 25,0 0,1 0,-1 0,26 0,-26 0,1-26,-1 26,1 0,-1 0,0 0,1 0,-1 0,1 0,-1 0,0 0,1 0,-1 0,1 0,-1 0,0 0,-50 0</inkml:trace>
        </inkml:traceGroup>
      </inkml:traceGroup>
    </inkml:traceGroup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1:44.50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7C385F6-F368-4496-B0C6-D0FBA8D02BE9}" emma:medium="tactile" emma:mode="ink">
          <msink:context xmlns:msink="http://schemas.microsoft.com/ink/2010/main" type="writingRegion" rotatedBoundingBox="12279,8989 25295,9260 25267,10637 12251,10367"/>
        </emma:interpretation>
      </emma:emma>
    </inkml:annotationXML>
    <inkml:traceGroup>
      <inkml:annotationXML>
        <emma:emma xmlns:emma="http://www.w3.org/2003/04/emma" version="1.0">
          <emma:interpretation id="{1A49400F-336F-46D6-9813-53FB34D3F158}" emma:medium="tactile" emma:mode="ink">
            <msink:context xmlns:msink="http://schemas.microsoft.com/ink/2010/main" type="paragraph" rotatedBoundingBox="12279,8989 25295,9260 25267,10637 12251,103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13339F-34EF-4BF3-BA88-87063B1DEF13}" emma:medium="tactile" emma:mode="ink">
              <msink:context xmlns:msink="http://schemas.microsoft.com/ink/2010/main" type="line" rotatedBoundingBox="12279,8989 25295,9260 25267,10637 12251,10367"/>
            </emma:interpretation>
          </emma:emma>
        </inkml:annotationXML>
        <inkml:traceGroup>
          <inkml:annotationXML>
            <emma:emma xmlns:emma="http://www.w3.org/2003/04/emma" version="1.0">
              <emma:interpretation id="{DE681EB7-A2CC-4275-98A0-501F8ACBF4F3}" emma:medium="tactile" emma:mode="ink">
                <msink:context xmlns:msink="http://schemas.microsoft.com/ink/2010/main" type="inkWord" rotatedBoundingBox="12269,9484 12953,9499 12941,10060 12257,10046"/>
              </emma:interpretation>
              <emma:one-of disjunction-type="recognition" id="oneOf0">
                <emma:interpretation id="interp0" emma:lang="en-US" emma:confidence="0.5">
                  <emma:literal>X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\</emma:literal>
                </emma:interpretation>
              </emma:one-of>
            </emma:emma>
          </inkml:annotationXML>
          <inkml:trace contextRef="#ctx0" brushRef="#br0">11811 7975,'0'-25,"0"0,51 25,-51-26,51 26,-51-25,25 25,1 0,-1 0,1 0,-1 0,0 25,1 26,-1-51,1 51,-1-26,0 1,-25-1,0 0,26 1,-26-1,0 1,0-1,0 0,0 1,-51-26,51 25,-25 1,-26-1,25 0,1-25,0 0,25-25</inkml:trace>
          <inkml:trace contextRef="#ctx0" brushRef="#br0" timeOffset="232.3793">12497 7823,'-25'0,"-26"0,26 0,25 25,-51-25,25 51,1 0,25-26,-25 1,-1 50,1-25,25-26,0 1,0 24,0-24,0-1,0 1,25-1,-25 0,76-25,-50 26,-1-26,26 0,-26 0</inkml:trace>
        </inkml:traceGroup>
        <inkml:traceGroup>
          <inkml:annotationXML>
            <emma:emma xmlns:emma="http://www.w3.org/2003/04/emma" version="1.0">
              <emma:interpretation id="{F45153C7-D19E-4FA5-BA8D-E3A973B4BB7B}" emma:medium="tactile" emma:mode="ink">
                <msink:context xmlns:msink="http://schemas.microsoft.com/ink/2010/main" type="inkWord" rotatedBoundingBox="13525,9415 14816,9442 14795,10420 13505,10393"/>
              </emma:interpretation>
              <emma:one-of disjunction-type="recognition" id="oneOf1">
                <emma:interpretation id="interp5" emma:lang="en-US" emma:confidence="0.5">
                  <emma:literal>Ry</emma:literal>
                </emma:interpretation>
                <emma:interpretation id="interp6" emma:lang="en-US" emma:confidence="0">
                  <emma:literal>KY</emma:literal>
                </emma:interpretation>
                <emma:interpretation id="interp7" emma:lang="en-US" emma:confidence="0">
                  <emma:literal>Ily</emma:literal>
                </emma:interpretation>
                <emma:interpretation id="interp8" emma:lang="en-US" emma:confidence="0">
                  <emma:literal>Key</emma:literal>
                </emma:interpretation>
                <emma:interpretation id="interp9" emma:lang="en-US" emma:confidence="0">
                  <emma:literal>ily</emma:literal>
                </emma:interpretation>
              </emma:one-of>
            </emma:emma>
          </inkml:annotationXML>
          <inkml:trace contextRef="#ctx0" brushRef="#br0" timeOffset="530.6282">13107 7925,'0'-26,"0"77,0-26,0 1,0-1,0 1,0-1,0 26,0-26,0 1,0-1,0 0,0 26,0-25,0-1,0 0,0 1,-51-26,51 25</inkml:trace>
          <inkml:trace contextRef="#ctx0" brushRef="#br0" timeOffset="955.5804">13361 7772,'0'-25,"25"25,1 0,-26 25,25-25,-25 26,25-26,-25 25,0 0,0 1,0-1,-25-25,25 26,-25-26,-26 25,25 0,1-25,25 26,0-1,0 1,0-1,25 0,-25 1,0-1,51 1,-51-1,26-25,-26 25,25 1,-25-1,25-25,1 26,-1-1,1 0,-1-25,0 0,1 0,-1 0,1 0</inkml:trace>
          <inkml:trace contextRef="#ctx0" brushRef="#br0" timeOffset="1480.1785">13767 8229,'-25'-25,"25"0,0-1,0 1,51-1,-26 1,-25 0,51 25,-26-26,1 26,-1 0,-25 51,25 0,1-26,-26 1,0-1,25 0,-25 1,0-1,26 1,-26-1,0 0,25 1,0-26,1 0,-1 0,1 0,-1 0,0-26,1 26,-26-50,25 50,1-26,-1 1,-25-1,25 1,-25 0,0-1,0 1,0-1,0 1,-25 25,25 51,0 0,0-26,-25 0,25 1,0-1,0 26,0-26,0 1,0-1,0 26,0-26,0 1,0-1,0 1,0-1,0 0,0 1,0-1,-26-25,26 26,-51-26,51 25,-25-25,0 25,-1-25,1 0,-1 0,1 0,-26 0,26 0,25-25,-26 25,1-51</inkml:trace>
        </inkml:traceGroup>
        <inkml:traceGroup>
          <inkml:annotationXML>
            <emma:emma xmlns:emma="http://www.w3.org/2003/04/emma" version="1.0">
              <emma:interpretation id="{2421E08D-9417-4025-B4C8-652210F3928A}" emma:medium="tactile" emma:mode="ink">
                <msink:context xmlns:msink="http://schemas.microsoft.com/ink/2010/main" type="inkWord" rotatedBoundingBox="15603,9617 17102,9648 17088,10283 15590,10252"/>
              </emma:interpretation>
              <emma:one-of disjunction-type="recognition" id="oneOf2">
                <emma:interpretation id="interp10" emma:lang="en-US" emma:confidence="0.5">
                  <emma:literal>&lt;s&gt;</emma:literal>
                </emma:interpretation>
                <emma:interpretation id="interp11" emma:lang="en-US" emma:confidence="0">
                  <emma:literal>&lt;</emma:literal>
                </emma:interpretation>
                <emma:interpretation id="interp12" emma:lang="en-US" emma:confidence="0">
                  <emma:literal>4)</emma:literal>
                </emma:interpretation>
                <emma:interpretation id="interp13" emma:lang="en-US" emma:confidence="0">
                  <emma:literal>45</emma:literal>
                </emma:interpretation>
                <emma:interpretation id="interp14" emma:lang="en-US" emma:confidence="0">
                  <emma:literal>4,</emma:literal>
                </emma:interpretation>
              </emma:one-of>
            </emma:emma>
          </inkml:annotationXML>
          <inkml:trace contextRef="#ctx0" brushRef="#br0" timeOffset="1953.5343">15571 8001,'0'0,"0"-26,-26 26,26-25,-25 25,25 51,-26-51,26 51,-25-26,25 0,-25 1,-1-1,1 1,25-1,-26 0,1 1,0-1,-1 1,1-26,-1 25,1-25,0 25,-1-25,1 0,50 0,26 0,0 51,-26-51,1 26,-1-26,0 25,1 0,-1 1,1-26,-1 25,0 1,1-26,-1 25,1-25,-1 0,0 0,1 0</inkml:trace>
          <inkml:trace contextRef="#ctx0" brushRef="#br0" timeOffset="2218.1036">15393 8331,'0'0,"51"0,-1 0,-24 0,-1 0,26 0,0 0,0 0,-1 0,1 0,0 0,0 0,0 0,-1 0,1-25,0 25,0 0,-26 0,26-26,-26 26,26 0,-25 0,-1 0,0 0,1 0,-1 0,1-25,-1 25</inkml:trace>
          <inkml:trace contextRef="#ctx0" brushRef="#br0" timeOffset="2446.9058">16333 8052,'-26'0,"26"-26,51 26,-26 0,52 26,-52-26,0 50,1-50,-1 26,1-1,-1 1,0 24,-25-24,0-1,0 1,0 24,0-24,0-1,-25 1,25-1,-51 0,51 1,-51-26,26 25,0 1,-1-26</inkml:trace>
        </inkml:traceGroup>
        <inkml:traceGroup>
          <inkml:annotationXML>
            <emma:emma xmlns:emma="http://www.w3.org/2003/04/emma" version="1.0">
              <emma:interpretation id="{6A472BCD-97B5-4C4A-8083-5E1162CBE6FC}" emma:medium="tactile" emma:mode="ink">
                <msink:context xmlns:msink="http://schemas.microsoft.com/ink/2010/main" type="inkWord" rotatedBoundingBox="18179,9112 21969,9191 21943,10419 18153,10340"/>
              </emma:interpretation>
              <emma:one-of disjunction-type="recognition" id="oneOf3">
                <emma:interpretation id="interp15" emma:lang="en-US" emma:confidence="0.5">
                  <emma:literal>icon</emma:literal>
                </emma:interpretation>
                <emma:interpretation id="interp16" emma:lang="en-US" emma:confidence="0">
                  <emma:literal>Tigon</emma:literal>
                </emma:interpretation>
                <emma:interpretation id="interp17" emma:lang="en-US" emma:confidence="0">
                  <emma:literal>ion</emma:literal>
                </emma:interpretation>
                <emma:interpretation id="interp18" emma:lang="en-US" emma:confidence="0">
                  <emma:literal>87190m,</emma:literal>
                </emma:interpretation>
                <emma:interpretation id="interp19" emma:lang="en-US" emma:confidence="0">
                  <emma:literal>"icon</emma:literal>
                </emma:interpretation>
              </emma:one-of>
            </emma:emma>
          </inkml:annotationXML>
          <inkml:trace contextRef="#ctx0" brushRef="#br0" timeOffset="3048.1104">17958 8280,'0'0,"0"-25,0-1,0 1,0 0,0-1,-51 26,51-25,-25 25,0 0,-26 51,25-26,1-25,25 51,-25 0,25-26,-26 0,26 1,0 25,0-26,0 0,0 1,0-1,26 1,-26-1,50 0,-50 1,51-26,-51 25,26-25,-1 0,0 0,1 0,-1 0,1 0,-26-25,25-26,0 51,-25-25,0-26,0 25,0 1,-25 0,25-1,0 1,-51 25,26-51,25 26,-26-1,26 1,-25-1,25 1,0-26,0 26,0-1,0-24,0 24,25-50,26 51,-25-26,24 25,-24 26,-1-25,1 0,-1 25,0 0</inkml:trace>
          <inkml:trace contextRef="#ctx0" brushRef="#br0" timeOffset="3300.5767">18009 7467,'0'0,"-25"-25,-1 25,26 51,-25-51,25 25,-26 26,1-26,25 1,-25-1,-1 26,26-26,-25 1,-1-1,26 1,0-1,-25 0</inkml:trace>
          <inkml:trace contextRef="#ctx0" brushRef="#br0" timeOffset="3454.6773">18060 7569,'0'0,"51"0,-26 0,-25 25,25-25,-25 51,26-25,-1-1,1 26,-26-26,25 1,0 24,1-24,-26-1,0 1</inkml:trace>
          <inkml:trace contextRef="#ctx0" brushRef="#br0" timeOffset="3719.4963">18822 7848,'0'0,"-51"51,26 0,25-26,-26 26,1-25,25 24,0 1,-26 76,26-76,0-26,0 26,0 0,0 0,0-26,0 26,26-26,-26 1,51-1,-26 1</inkml:trace>
          <inkml:trace contextRef="#ctx0" brushRef="#br0" timeOffset="4368.76">19482 7975,'0'-25,"0"50,-25-75,25 24,-51 1,26-1,-1 26,-25 0,26 51,0-51,-1 26,1-26,-1 50,26-24,-25-1,25 1,-25-1,25 77,25-77,26-25,0 0,-1 0,-24-51,-1 51,26-25,-26-26,1 26,-1-1,-25 1,26 25,-26 51,0-26,0 26,-51-26,51 1,0 24,-26-24,26 25,0-26,-25 0,25 26,0-25,0-1,51 0,-26-25,1 0,24 0,-24 0,-26-50,25 50,1-26,-1 1,0-1,1 1,-26 76,0-26,25-25,-25 51,0-26,0 1,0 25,0-26,26 0,-26 1,25-26,0 25,1-25,-1 0,1 0,-1-51,-25 26,25 25,-25-51,0 26,0-1,0 1,0 0,0-1,0 1,-25-1,25 1,-25 25,-1-25</inkml:trace>
          <inkml:trace contextRef="#ctx0" brushRef="#br0" timeOffset="4719.8436">20397 8331,'0'0,"25"25,-25 1,0-1,0 1,0-1,0 0,0 1,0-1,-25 1,25-1,0 0,0 1,-26-1,1 1,-1-26</inkml:trace>
          <inkml:trace contextRef="#ctx0" brushRef="#br0" timeOffset="4962.3512">20600 8204,'25'-25,"1"25,-1 0,26 0,-26 0,1 0,-1 50,0-50,-25 51,0-25,0-1,0 0,0 1,0-1,0 1,0-1,0 0,0 1,-25-1,-26 1,26-26</inkml:trace>
          <inkml:trace contextRef="#ctx0" brushRef="#br0" timeOffset="5135.4243">20955 8153,'0'51,"-76"51,76-52,-25-24,25-1,0 1,0 24,0-24,0-1,0 1,51-1</inkml:trace>
          <inkml:trace contextRef="#ctx0" brushRef="#br0" timeOffset="5324.433">21413 8128,'0'51,"0"-26,25 0,-25 26,25-25,-25 24,0-24,26 25,-26-1,0-24,0 25,0-1,0-24,0 25,-26-26,26 0</inkml:trace>
        </inkml:traceGroup>
        <inkml:traceGroup>
          <inkml:annotationXML>
            <emma:emma xmlns:emma="http://www.w3.org/2003/04/emma" version="1.0">
              <emma:interpretation id="{E4DDD28F-9AC0-4DBC-BCDB-1862A2218D13}" emma:medium="tactile" emma:mode="ink">
                <msink:context xmlns:msink="http://schemas.microsoft.com/ink/2010/main" type="inkWord" rotatedBoundingBox="22214,9302 25293,9366 25268,10566 22189,10502"/>
              </emma:interpretation>
              <emma:one-of disjunction-type="recognition" id="oneOf4">
                <emma:interpretation id="interp20" emma:lang="en-US" emma:confidence="0.5">
                  <emma:literal>alkoxyl</emma:literal>
                </emma:interpretation>
                <emma:interpretation id="interp21" emma:lang="en-US" emma:confidence="0">
                  <emma:literal>ar180,"</emma:literal>
                </emma:interpretation>
                <emma:interpretation id="interp22" emma:lang="en-US" emma:confidence="0">
                  <emma:literal>-alkoxyl</emma:literal>
                </emma:interpretation>
                <emma:interpretation id="interp23" emma:lang="en-US" emma:confidence="0">
                  <emma:literal>odango,)</emma:literal>
                </emma:interpretation>
                <emma:interpretation id="interp24" emma:lang="en-US" emma:confidence="0">
                  <emma:literal>-dingo,)</emma:literal>
                </emma:interpretation>
              </emma:one-of>
            </emma:emma>
          </inkml:annotationXML>
          <inkml:trace contextRef="#ctx0" brushRef="#br0" timeOffset="6460.5113">22657 7747,'127'127,"-254"-254,254 305,-101-153,-1 0,0 26,1-25,-26-1,25 0,1 1</inkml:trace>
          <inkml:trace contextRef="#ctx0" brushRef="#br0" timeOffset="6719.8192">23216 7975,'0'-25,"-25"25,25 25,0 26,0 0,-26-26,26 1,-25 25,25-1,0-24,0 25,0-1,0 1,0-25,0-1,0 0,0 1,25-26,-25 25,26-25,24 0</inkml:trace>
          <inkml:trace contextRef="#ctx0" brushRef="#br0" timeOffset="7287.3017">23622 7925,'0'0,"0"-26,-50 26,24 0,26 26,-51-26,26 50,0-24,-1 25,-25-26,51 0,-25 1,0 50,-1-51,26 1,0-1,51-25,-26 0,26 0,-25-25,-1 25,0-26,1 26,-26-25,25 25,-25 51,0 0,0-26,0 0,0 26,-25-25,25 24,0-24,0-1,-26 26,26-26,0 1,0-1,0 1,26-26,-1 0,1 0,-26-51,50 51,-50-26,26 26,-1-25,1 0,-1-1,-25 1,0-1,25 26,-25 51,-50-25,50 24,-26-50,26 51,0-25,0-1,26-25,-1 0,0 0,1 0,-26-25,25 25,-25-26,0 1,0-1,0 1,0 0,0-1,-25 26,25-25</inkml:trace>
          <inkml:trace contextRef="#ctx0" brushRef="#br0" timeOffset="5536.7131">21768 8356,'-25'0,"50"0,26 0,0 0,0 0,-26-25</inkml:trace>
          <inkml:trace contextRef="#ctx0" brushRef="#br0" timeOffset="5700.7862">21895 8585,'0'0,"-25"0,25 25,51-25,-26 0,26 0,0 0,-26 0,0 0</inkml:trace>
          <inkml:trace contextRef="#ctx0" brushRef="#br0" timeOffset="6072.8351">22429 8382,'0'0,"-26"0,1 0,-1 0,26 51,-25-51,0 25,25 0,-26 26,26-25,0-1,0 0,0 26,0-25,0-1,0 0,26 1,24-26,-50 25,26-25,-1 0,1 0,-1 0,0 0,1-51,-1 51,1-25,-1 25,0-25,1-1,-26 1,0-1,0 1,0 0,0-1,0 1,-51-1,51-24,-25 24,25-25,-51 26,51-26,-26 26,26-26,-25 26,25-52,0 52,0 0,0-26,0 25,0 1,51 0,-51-1,51 1,-26-1,26 26,-26-25</inkml:trace>
          <inkml:trace contextRef="#ctx0" brushRef="#br0" timeOffset="6283.2709">22657 7696,'-25'-51,"-1"51,1 26,0 24,-1 1,26-25,-25-1,25 26,-26-26,1 1,25-1,-25 0,25 1</inkml:trace>
          <inkml:trace contextRef="#ctx0" brushRef="#br0" timeOffset="7483.2994">24029 8560,'0'0,"0"25,-26-25,26 25,0 1,0-1,0 1,0-1,0 0,-25 26,25-25</inkml:trace>
          <inkml:trace contextRef="#ctx0" brushRef="#br0" timeOffset="7923.1221">24359 8102,'-25'51,"25"-25,-51-26,51 50,0-24,0 25,0-26,-26 0,26 1,0-1,0 1,51-26,-25 0,24 0,-24 0,-1-26,1 26,-1 0,-25-51,25 26,1 0,-26-1,0 1,0-1,-26 26,26 51,-25-25,25 24,-25-24,25-1,-26 26,26-26,0 1,-25 25,25-1,0-24,0-1,0 1,-26-1,1 0,0-25,-1 0,1 26,-1-26,1 0</inkml:trace>
          <inkml:trace contextRef="#ctx0" brushRef="#br0" timeOffset="8168.4672">24715 8179,'0'-26,"0"77,50 0,-50 0,26-1,-26 1,25 0,-25 25,0 0,0 1,0-27,-25 27,25-1</inkml:trace>
        </inkml:traceGroup>
      </inkml:traceGroup>
    </inkml:traceGroup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3:41.98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D4AC18-4025-4AEE-9FB1-4AFAD3C2EB9B}" emma:medium="tactile" emma:mode="ink">
          <msink:context xmlns:msink="http://schemas.microsoft.com/ink/2010/main" type="writingRegion" rotatedBoundingBox="8623,14099 10310,15196 9847,15908 8160,14811">
            <msink:destinationLink direction="with" ref="{06E30894-6AF7-4CA9-B468-C7FD012B69D2}"/>
          </msink:context>
        </emma:interpretation>
      </emma:emma>
    </inkml:annotationXML>
    <inkml:traceGroup>
      <inkml:annotationXML>
        <emma:emma xmlns:emma="http://www.w3.org/2003/04/emma" version="1.0">
          <emma:interpretation id="{B02CDA36-E40E-4E18-848E-CF1A78C7E5EA}" emma:medium="tactile" emma:mode="ink">
            <msink:context xmlns:msink="http://schemas.microsoft.com/ink/2010/main" type="paragraph" rotatedBoundingBox="8623,14099 10310,15196 9847,15908 8160,148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FB9267-652D-46D0-AC3A-FFF3CCCD15A4}" emma:medium="tactile" emma:mode="ink">
              <msink:context xmlns:msink="http://schemas.microsoft.com/ink/2010/main" type="line" rotatedBoundingBox="8623,14099 10310,15196 9847,15908 8160,14811"/>
            </emma:interpretation>
          </emma:emma>
        </inkml:annotationXML>
        <inkml:traceGroup>
          <inkml:annotationXML>
            <emma:emma xmlns:emma="http://www.w3.org/2003/04/emma" version="1.0">
              <emma:interpretation id="{B1E851E0-656F-4E63-8BFE-88F280429EEA}" emma:medium="tactile" emma:mode="ink">
                <msink:context xmlns:msink="http://schemas.microsoft.com/ink/2010/main" type="inkWord" rotatedBoundingBox="8623,14099 10310,15196 9847,15908 8160,14811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.5">
                  <emma:literal>i ~</emma:literal>
                </emma:interpretation>
                <emma:interpretation id="interp2" emma:lang="en-US" emma:confidence="0">
                  <emma:literal>i z</emma:literal>
                </emma:interpretation>
                <emma:interpretation id="interp3" emma:lang="en-US" emma:confidence="0">
                  <emma:literal>i V</emma:literal>
                </emma:interpretation>
                <emma:interpretation id="interp4" emma:lang="en-US" emma:confidence="0">
                  <emma:literal>is</emma:literal>
                </emma:interpretation>
              </emma:one-of>
            </emma:emma>
          </inkml:annotationXML>
          <inkml:trace contextRef="#ctx0" brushRef="#br0">65 51,'-26'0,"26"-26,0 1,-25 25,25 51,0-26,0 26,0-26,0 1,0 25,0-26,0 26,0 0,0-26,0 26,0 0,0-1,0-24,0 25,0-26,0 0,0 26,0-25,0-1,0 0,0 1,0-1,25 1,-25-1,26-25,-1 25,1-25,-1 26,26-26,-26 0,1 0,-1 0,0 0,26 0,-25 0,-1 0,0 0,1 0,-1 0,1 0,-26-26,25 26,-25-25</inkml:trace>
          <inkml:trace contextRef="#ctx0" brushRef="#br0" timeOffset="318.1465">90 0,'0'0,"51"0,-51-25,51 25</inkml:trace>
          <inkml:trace contextRef="#ctx0" brushRef="#br0" timeOffset="163.5654">192 686,'0'0,"0"-26,51 26,-26-25,26 0,0 25,-26-26,0 1,1 25,-1-26</inkml:trace>
          <inkml:trace contextRef="#ctx0" brushRef="#br0" timeOffset="762.0517">1055 838,'0'0,"-25"0,76 0,-26 0,1 0,-1 0,-25 26,25-26,-25 25,26-25,-26 51,0-26,0 1,0-1,0 0,-51-25,51 26,-25-1,25 1,-26-26,26 25,-51-25,51 25,-25-25,0 26,25-1,0 1,25-26,26 0,-51 25,51-25,-26 0,51 0,-25 0,0 0,-26 0,26 0,0 0,-26 0,1 0,24 0,-24 0</inkml:trace>
        </inkml:traceGroup>
      </inkml:traceGroup>
    </inkml:traceGroup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3:40.67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60D3CC-5664-4FCC-89A3-A6838623602E}" emma:medium="tactile" emma:mode="ink">
          <msink:context xmlns:msink="http://schemas.microsoft.com/ink/2010/main" type="writingRegion" rotatedBoundingBox="3050,14182 4335,15295 3664,16070 2378,14957"/>
        </emma:interpretation>
      </emma:emma>
    </inkml:annotationXML>
    <inkml:traceGroup>
      <inkml:annotationXML>
        <emma:emma xmlns:emma="http://www.w3.org/2003/04/emma" version="1.0">
          <emma:interpretation id="{3D6662E0-F1F5-471A-9894-9A3E529A7361}" emma:medium="tactile" emma:mode="ink">
            <msink:context xmlns:msink="http://schemas.microsoft.com/ink/2010/main" type="paragraph" rotatedBoundingBox="3050,14182 4335,15295 3664,16070 2378,14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4C9E29-6DF0-4D42-A88C-15ABD979F05A}" emma:medium="tactile" emma:mode="ink">
              <msink:context xmlns:msink="http://schemas.microsoft.com/ink/2010/main" type="line" rotatedBoundingBox="3050,14182 4335,15295 3664,16070 2378,14957"/>
            </emma:interpretation>
          </emma:emma>
        </inkml:annotationXML>
        <inkml:traceGroup>
          <inkml:annotationXML>
            <emma:emma xmlns:emma="http://www.w3.org/2003/04/emma" version="1.0">
              <emma:interpretation id="{CB85738E-6FF7-4305-B12E-CF18451A810E}" emma:medium="tactile" emma:mode="ink">
                <msink:context xmlns:msink="http://schemas.microsoft.com/ink/2010/main" type="inkWord" rotatedBoundingBox="3050,14182 3814,14843 3142,15619 2378,14957"/>
              </emma:interpretation>
              <emma:one-of disjunction-type="recognition" id="oneOf0">
                <emma:interpretation id="interp0" emma:lang="en-US" emma:confidence="0.5">
                  <emma:literal>(</emma:literal>
                </emma:interpretation>
                <emma:interpretation id="interp1" emma:lang="en-US" emma:confidence="0">
                  <emma:literal>£</emma:literal>
                </emma:interpretation>
                <emma:interpretation id="interp2" emma:lang="en-US" emma:confidence="0">
                  <emma:literal>{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0 130,'0'0,"0"-25,0 0,0-1,51 26,-51-25,51 25,-51-26,25 26</inkml:trace>
          <inkml:trace contextRef="#ctx0" brushRef="#br0" timeOffset="-362.7857">-25 283,'25'-26,"-25"1,0 0,0-1,25 26,-25-25,0-1,0 1,0 76,0 25,0-25,0 0,0-1,0 1,0 0,0 25,0-25,-25 0,25 0,0 25,-51-51,51 26,-25 0,-1 25,1-51,25 1,-25-1,25 1,-26-26,26-26,0 1,26 25,-26-26,25-24,0 50,26 0,-25 0,-1 0,0 0,1 25,-1-25,26 0,-26 25,1-25,-1 26,1-26,-1 0,0 25,1-25,-1 0,1 0,-1 0,0 0,1 0,-1 0,-25-25,0-1</inkml:trace>
          <inkml:trace contextRef="#ctx0" brushRef="#br0" timeOffset="-139.2889">127 740,'0'-25,"51"-1,-26 26,-25-25,26 25,-26-26,50 26,-24-25,-1 0,1-1,-26 1,25-1</inkml:trace>
        </inkml:traceGroup>
        <inkml:traceGroup>
          <inkml:annotationXML>
            <emma:emma xmlns:emma="http://www.w3.org/2003/04/emma" version="1.0">
              <emma:interpretation id="{72A122B4-5527-4ECF-889D-0862D8F3B979}" emma:medium="tactile" emma:mode="ink">
                <msink:context xmlns:msink="http://schemas.microsoft.com/ink/2010/main" type="inkWord" rotatedBoundingBox="4037,15138 4286,15353 4153,15505 3905,15290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\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415.8902">1092 969,'0'-26,"-25"1,25 76,0-1,0-24,0-1,0 1,51 24,-51-24,25-1,-25 1,25-1,-25 0,26-25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3:55.0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0CA85B-DF67-47F4-8716-9D4E150862BA}" emma:medium="tactile" emma:mode="ink">
          <msink:context xmlns:msink="http://schemas.microsoft.com/ink/2010/main" type="inkDrawing" rotatedBoundingBox="3606,15925 20084,15579 20104,16512 3625,16857" shapeName="Other"/>
        </emma:interpretation>
      </emma:emma>
    </inkml:annotationXML>
    <inkml:trace contextRef="#ctx0" brushRef="#br0">0 52,'0'0,"25"26,-25-1,51 0,-25 1,-26-1,25 1,0-1,1-25,-1 25,1 1,-1-1,0 1,1-1,-1-25,26 25,-26 1,26-26,0 25,0 1,0-26,-1 0,1 25,0-25,0 0,0 25,25-25,-25 0,-1 26,27-26,-27 0,1 25,25-25,-25 0,0 0,0 0,25 26,-25-26,0 0,-1 0,27 0,-27 0,1 0,25 0,51 0,-76 0,25 0,1 0,-1-26,0 26,0 0,26-25,-26 25,0-26,0 26,77-50,-77 50,0-26,0 26,-25-25,25 25,-25 0,25 0,-25 0,25 0,-25 0,152 0,-152 0,25 0,1 0,-27 0,27 0,-27 0,27 0,-1 0,-25 0,25 0,-25-26,25 26,-25 0,-1 0,1 0,25 0,-25 0,0-25,25 25,-25 0,25-25,-25 25,25 0,-25 0,25-26,0 26,1 0,-27-25,27 25,-1 0,0 0,0-26,-25 26,76 0,25 0,-75 0,-27 0,27 0,-1 0,-25 0,25 0,0-25,0 25,-25 0,25 0,77 0,-103-25,27 25,-1 0,0 0,-25 0,25 0,-25 0,25 0,-25 0,76 0,-51 0,-25 25,25-25,-25 0,25 25,0-25,-25 26,25-26,51 51,-51-51,1 25,-27 0,27-25,-27 26,27-1,-27-25,1 26,25-1,-50-25,25 25,50 26,-75-51,-1 26,26-1,-26 0,1-25,-1 26,-25-1,0 1,0-1,0 0,-25-25,25 26,-26-26,26-26,0 1,0 0,0-1,0 1,26-1,-1 1,0 0,1-1,-1 26,-25-25,26 25,-1-26,0 26,1-25,-1 0,26 25,-26-26,1 26,25-25,-1 25,-24-26,25 26,-26-25,26 25,0-25,76-1,-77 1,1 25,25-26,1 1,-27 25,27-25,-1 25,0-26,-25 26,25 0,0-25,-25 25,0 0,25 0,-25 0,0 0,-1 0,27 0,-27 0,1 0,0 0,25 0,-25 0,0 0,25-26,-25 26,0 0,25 0,-25 0,25 0,0 0,-25 0,25 51,0-51,0 0,51 26,-50-1,-27-25,27 0,-27 0,27 25,-27-25,1 0,25 0,-25 0,0 0,0 0,0 0,-1 0,1 0,0 0,0 0,0 0,25 0,-25 0,-1 0,27 0,-27 0,77 0,-76 0,25-25,-25 25,25 0,1 0,-1 0,-25 0,25-25,0 25,-25-26,25 26,0 0,-25 0,25 0,-25 0,0 0,0-25,-1 25,1 0,0 0,0-26,0 26,-26 0,26 0,0-25,-26 25,26 0,-26 0,26-25,-26 25,26 0,-25 0,-1 0,26 0,-26 0,26 0,-26 0,26-26,-25 26,24 0,-24 0,25 0,-1 0,-24 0,-1 0,26-25,-26 25,1 0,25 0,-26 0,0 0,1 0,-1 0,1-26,-1 26,0 0,1 0,-1 0,1 0,-52 0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3:56.10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F44FA9-4368-413A-BC5F-2D7394907720}" emma:medium="tactile" emma:mode="ink">
          <msink:context xmlns:msink="http://schemas.microsoft.com/ink/2010/main" type="writingRegion" rotatedBoundingBox="10528,16594 23243,16874 23210,18374 10495,18094"/>
        </emma:interpretation>
      </emma:emma>
    </inkml:annotationXML>
    <inkml:traceGroup>
      <inkml:annotationXML>
        <emma:emma xmlns:emma="http://www.w3.org/2003/04/emma" version="1.0">
          <emma:interpretation id="{8152EA31-1AF1-44B1-B19C-DC545FEF6E57}" emma:medium="tactile" emma:mode="ink">
            <msink:context xmlns:msink="http://schemas.microsoft.com/ink/2010/main" type="paragraph" rotatedBoundingBox="10528,16594 23243,16874 23210,18374 10495,180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CAEC0F-FBDE-41B7-B984-B28037E338BE}" emma:medium="tactile" emma:mode="ink">
              <msink:context xmlns:msink="http://schemas.microsoft.com/ink/2010/main" type="line" rotatedBoundingBox="10528,16594 23243,16874 23210,18374 10495,18094"/>
            </emma:interpretation>
          </emma:emma>
        </inkml:annotationXML>
        <inkml:traceGroup>
          <inkml:annotationXML>
            <emma:emma xmlns:emma="http://www.w3.org/2003/04/emma" version="1.0">
              <emma:interpretation id="{2514A736-CDF4-4B87-B34F-C9E31EFEFFF3}" emma:medium="tactile" emma:mode="ink">
                <msink:context xmlns:msink="http://schemas.microsoft.com/ink/2010/main" type="inkWord" rotatedBoundingBox="10516,17117 14770,17210 14751,18097 10497,18003"/>
              </emma:interpretation>
              <emma:one-of disjunction-type="recognition" id="oneOf0">
                <emma:interpretation id="interp0" emma:lang="en-US" emma:confidence="0.5">
                  <emma:literal>partitions</emma:literal>
                </emma:interpretation>
                <emma:interpretation id="interp1" emma:lang="en-US" emma:confidence="0.5">
                  <emma:literal>par hors</emma:literal>
                </emma:interpretation>
                <emma:interpretation id="interp2" emma:lang="en-US" emma:confidence="0">
                  <emma:literal>Partitions</emma:literal>
                </emma:interpretation>
                <emma:interpretation id="interp3" emma:lang="en-US" emma:confidence="0">
                  <emma:literal>partwords</emma:literal>
                </emma:interpretation>
                <emma:interpretation id="interp4" emma:lang="en-US" emma:confidence="0.5">
                  <emma:literal>part hors</emma:literal>
                </emma:interpretation>
              </emma:one-of>
            </emma:emma>
          </inkml:annotationXML>
          <inkml:trace contextRef="#ctx0" brushRef="#br0">25 78,'0'-25,"-25"25,25-25,0-1,51 26,-1 0,-24 0,25 0,-26 0,26 0,-26 0,1 26,-1-26,0 50,1-50,-1 77,1-77,-26 25,0 0,0 1,0-1,-51 1,51-1,-26-25,26 25,-50-25,24 26,1-26,-1 25,1-25,0 0,-1 0,1 0,25-51</inkml:trace>
          <inkml:trace contextRef="#ctx0" brushRef="#br0" timeOffset="-273.1112">127 78,'0'0,"0"-25,0 0,-26-1,26 1,0-1,-25 26,25-25,0 76,0 0,0-26,25 26,-25 0,0-1,26 27,-26-27,0 1,25 0,-25 0,0 0,0-1,26 1,-26 0,0-26,0 1,0-1,0 1,0-1</inkml:trace>
          <inkml:trace contextRef="#ctx0" brushRef="#br0" timeOffset="352.3217">940 231,'25'-51,"-50"102,50-127,-76 76,0 0,1 0,24 0,-25 50,26-50,0 51,-1-25,1-1,-1 0,1 1,0-1,-1 1,26-1,0 0,0 1,0-1,26-25,24 0,1 0,-25 0,-1-51,0 51,26-25,-25-26,-1 51,0-25,1-1,-1 26,1 0,-1 0,-25 51,25-25,1 24,-1-24,-25-1,26-25,-26 26,25-1</inkml:trace>
          <inkml:trace contextRef="#ctx0" brushRef="#br0" timeOffset="635.0973">1117 332,'0'51,"51"-51,-51 26,51-1,-26 26,1-26,-1 26,1-26,-1 1,-25 25,0-26,25 0,-25 1,26-1,-26 1,0-77,-51 51,51-26,0-24,0 24,0 1,0-1,0-24,0 24,0-25,0 26,51-26,-26 0,-25 26,51 0,-26-1,1 1</inkml:trace>
          <inkml:trace contextRef="#ctx0" brushRef="#br0" timeOffset="1030.6386">1651 510,'51'-76,"-102"152,127-177,-25 101,-26-26,51 26,-50 0,25 0,-1 0,-24 26,-1-26,26 25,-26-25,1 51,-1-26,-25 1,26-1,-1 0,-25 1,0-1,25 1,-25-1,0 0</inkml:trace>
          <inkml:trace contextRef="#ctx0" brushRef="#br0" timeOffset="826.1445">1981 78,'0'0,"-51"-25,51 0,-25 25,-1 0,26 50,0-24,0-1,0 26,-25 0,25 0,0-1,0 1,0-25,0 24,0 1,0-25,0-1,25 26,-25-26,0 1</inkml:trace>
          <inkml:trace contextRef="#ctx0" brushRef="#br0" timeOffset="1434.5584">2210 561,'330'-203,"-660"406,685-406,-329 203,24 0,-24 51,-1-1,1-24,-1-1,-25 26,25-26,1 1,-26-1,25 26,-25-26,0 1,26-1,-1 1</inkml:trace>
          <inkml:trace contextRef="#ctx0" brushRef="#br0" timeOffset="1258.0281">2387 78,'77'559</inkml:trace>
          <inkml:trace contextRef="#ctx0" brushRef="#br0" timeOffset="1705.4401">3073 332,'0'0,"-51"0,26 51,25 0,0-26,-25 26,25-25,-26-1,26 26,0-26,0 1,0-1,0 0,51-25,-26 0,1 0,-1-50,1 24,-26 1,25-1,-25 1,25 0,-25-1,0 1,0-1,0 1,-50 25,50-25,-26-1,1 1</inkml:trace>
          <inkml:trace contextRef="#ctx0" brushRef="#br0" timeOffset="1988.6827">3403 358,'0'25,"0"1,0-1,0 0,0 1,0-1,0 26,0-26,0 1,0-1,0 1,0-1,0 0,0-75,0-1,0 25,0 1,0 0,26-1,-26 1,25-26,-25 26,51-1,-26 1,1-1,-1 26,1 0,-1 0,0 0,1 0,-1 26,1 25,-1-51,-25 50,25 1</inkml:trace>
          <inkml:trace contextRef="#ctx0" brushRef="#br0" timeOffset="2279.4319">3861 688,'76'-102,"-152"204,177-204,-75 52,-1 24,0 1,1-1,-26 1,25-26,1 26,-1-26,-25 0,25 0,-25 26,26 0,-26-26,0 25,0 1,0 76,-26-51,26 51,0-26,0 0,0 26,0-25,0 24,0-24,0-1,26 26,-26-26,0 1,51 50,-51-51,0 1,0-1,-51 1,25-1,-24-25,-1 0,25 0</inkml:trace>
        </inkml:traceGroup>
        <inkml:traceGroup>
          <inkml:annotationXML>
            <emma:emma xmlns:emma="http://www.w3.org/2003/04/emma" version="1.0">
              <emma:interpretation id="{351151CA-5F2F-46E4-B482-B8461AE33652}" emma:medium="tactile" emma:mode="ink">
                <msink:context xmlns:msink="http://schemas.microsoft.com/ink/2010/main" type="inkWord" rotatedBoundingBox="15787,16710 17155,16740 17128,17985 15760,17955"/>
              </emma:interpretation>
              <emma:one-of disjunction-type="recognition" id="oneOf1">
                <emma:interpretation id="interp5" emma:lang="en-US" emma:confidence="0.5">
                  <emma:literal>E*</emma:literal>
                </emma:interpretation>
                <emma:interpretation id="interp6" emma:lang="en-US" emma:confidence="0.5">
                  <emma:literal>E *</emma:literal>
                </emma:interpretation>
                <emma:interpretation id="interp7" emma:lang="en-US" emma:confidence="0">
                  <emma:literal>{ *</emma:literal>
                </emma:interpretation>
                <emma:interpretation id="interp8" emma:lang="en-US" emma:confidence="0">
                  <emma:literal>[ *</emma:literal>
                </emma:interpretation>
                <emma:interpretation id="interp9" emma:lang="en-US" emma:confidence="0">
                  <emma:literal>E A</emma:literal>
                </emma:interpretation>
              </emma:one-of>
            </emma:emma>
          </inkml:annotationXML>
          <inkml:trace contextRef="#ctx0" brushRef="#br0" timeOffset="3385.1178">6223-125,'-26'-25,"77"25,-51-26,102 26,-51-25,-1 25,1-25,0 25</inkml:trace>
          <inkml:trace contextRef="#ctx0" brushRef="#br0" timeOffset="3031.0643">6528-404,'0'0,"0"-26,0 1,-51 50,25 26,26 0,-25-26,0 1,-1 25,26-26,-25 26,-1-26,26 26,-25-26,25 1,-25-1,25 1,-26-1,1 0</inkml:trace>
          <inkml:trace contextRef="#ctx0" brushRef="#br0" timeOffset="3226.5419">6223-353,'0'0,"0"50,51-50,-26 77,-25-52,25 0,1 26,-1-25,1-1,-1 0,0 1,1-1,-1 1,26-1,-26-25,-25 25,26-25,-1 0</inkml:trace>
          <inkml:trace contextRef="#ctx0" brushRef="#br0" timeOffset="2777.9019">5766 78,'0'0,"0"-25,25 0,-25-1,0 1,0-1,0 1,-51 25,26 0,-1 0,1 51,-26-51,26 25,-26-25,0 51,0-26,26 1,-26-1,26 1,-1-26,1 25,0-25,25 25,0 1,50-26,1 0,-25 0,-1 0,26 0,-26 0,1 0,-1 25,0-25,1 0,-26 26,25-1,-25 0,0 1,26-1,-26 1,0-1,0 0,-51-25,51 26,-26-1,26 1,-50-26,24 25,1 0,-1-25,1 26,0-1,-1-25,1 26,-1-26,26 25,0 0,0 1,0-1,51-25,0 0,-26 0,26 0,-25 0,24 0,-24 0,25-25,-1 25,-24-26,25 26,-26-25</inkml:trace>
        </inkml:traceGroup>
        <inkml:traceGroup>
          <inkml:annotationXML>
            <emma:emma xmlns:emma="http://www.w3.org/2003/04/emma" version="1.0">
              <emma:interpretation id="{92152A4B-7328-42F2-97FD-23CC2037BFE6}" emma:medium="tactile" emma:mode="ink">
                <msink:context xmlns:msink="http://schemas.microsoft.com/ink/2010/main" type="inkWord" rotatedBoundingBox="18064,17362 19008,17383 18990,18191 18047,18170"/>
              </emma:interpretation>
              <emma:one-of disjunction-type="recognition" id="oneOf2">
                <emma:interpretation id="interp10" emma:lang="en-US" emma:confidence="0.5">
                  <emma:literal>-</emma:literal>
                </emma:interpretation>
                <emma:interpretation id="interp11" emma:lang="en-US" emma:confidence="0">
                  <emma:literal>]</emma:literal>
                </emma:interpretation>
                <emma:interpretation id="interp12" emma:lang="en-US" emma:confidence="0">
                  <emma:literal>)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D</emma:literal>
                </emma:interpretation>
              </emma:one-of>
            </emma:emma>
          </inkml:annotationXML>
          <inkml:trace contextRef="#ctx0" brushRef="#br1" timeOffset="52285.3557">7569 459,'-25'0,"25"-25,25 25,0 0,1 0,-1 0,1 0,-1 0,0 0,1 0,25 0,-26 0,0 0,1 0,-1-25,1 25,-1 0,0 0,1 0,-1 0,1 0</inkml:trace>
          <inkml:trace contextRef="#ctx0" brushRef="#br1" timeOffset="52500.378">7620 764,'51'0,"-26"0,0 0,1 0,-1-25,1 25,-1 0,26 0,-26 0,1 0,-1 0,0 0,1 0,-1-26,26 26,-26 0,1 0,-1-25,1 0</inkml:trace>
          <inkml:trace contextRef="#ctx0" brushRef="#br1" timeOffset="52914.6679">8052 205,'-26'-25,"26"50,26 1,-26 25,50-51,-50 25,26-25,-1 25,1 1,-1-26,0 25,1-25,-1 26,26-1,-26 0,1-25,-1 0,1 26,-26-1,25-25,0 26,-25-1,0 0,0 1,0-1,0 1,-25-1,25 0,-51 1,51-1,-25 1,25-1,-26-25,1 51,0-51,-1 25,1 1,25-1,-26-25,26 25,0 1</inkml:trace>
        </inkml:traceGroup>
        <inkml:traceGroup>
          <inkml:annotationXML>
            <emma:emma xmlns:emma="http://www.w3.org/2003/04/emma" version="1.0">
              <emma:interpretation id="{4ADF351C-733D-44E0-92C2-CA6AFE45FD3C}" emma:medium="tactile" emma:mode="ink">
                <msink:context xmlns:msink="http://schemas.microsoft.com/ink/2010/main" type="inkWord" rotatedBoundingBox="20118,17346 20394,18084 19829,18295 19553,17558"/>
              </emma:interpretation>
              <emma:one-of disjunction-type="recognition" id="oneOf3">
                <emma:interpretation id="interp15" emma:lang="en-US" emma:confidence="0.5">
                  <emma:literal>h</emma:literal>
                </emma:interpretation>
                <emma:interpretation id="interp16" emma:lang="en-US" emma:confidence="0">
                  <emma:literal>L</emma:literal>
                </emma:interpretation>
                <emma:interpretation id="interp17" emma:lang="en-US" emma:confidence="0">
                  <emma:literal>2</emma:literal>
                </emma:interpretation>
                <emma:interpretation id="interp18" emma:lang="en-US" emma:confidence="0">
                  <emma:literal>k</emma:literal>
                </emma:interpretation>
                <emma:interpretation id="interp19" emma:lang="en-US" emma:confidence="0">
                  <emma:literal>&amp;</emma:literal>
                </emma:interpretation>
              </emma:one-of>
            </emma:emma>
          </inkml:annotationXML>
          <inkml:trace contextRef="#ctx0" brushRef="#br1" timeOffset="53475.4074">9449 282,'0'0,"-26"0,26-26,0 1,-25 25,25 25,0 26,0 0,0-26,0 26,0 0,0 0,0-1,-26 1,26 0,-25 0,25-26,-25 26,25-26,-51 1,51-1,0 1,-26-26,26-26,0-25,26 26,-26 0,51-1,-1 1,-24 25,-1-26,1 26,-1 0,26 0,-26 0,1 26,-1-26,0 51,1-51,-1 25,1-25,-1 25,0-25,1 26,-1-26,26 25,-26-25</inkml:trace>
        </inkml:traceGroup>
        <inkml:traceGroup>
          <inkml:annotationXML>
            <emma:emma xmlns:emma="http://www.w3.org/2003/04/emma" version="1.0">
              <emma:interpretation id="{3093D78B-CD00-4A08-8569-32F83D26EF1F}" emma:medium="tactile" emma:mode="ink">
                <msink:context xmlns:msink="http://schemas.microsoft.com/ink/2010/main" type="inkWord" rotatedBoundingBox="20767,17352 21271,17293 21346,17930 20842,17989"/>
              </emma:interpretation>
              <emma:one-of disjunction-type="recognition" id="oneOf4">
                <emma:interpretation id="interp20" emma:lang="en-US" emma:confidence="0.5">
                  <emma:literal>in</emma:literal>
                </emma:interpretation>
                <emma:interpretation id="interp21" emma:lang="en-US" emma:confidence="0">
                  <emma:literal>i</emma:literal>
                </emma:interpretation>
                <emma:interpretation id="interp22" emma:lang="en-US" emma:confidence="0">
                  <emma:literal>is</emma:literal>
                </emma:interpretation>
                <emma:interpretation id="interp23" emma:lang="en-US" emma:confidence="0">
                  <emma:literal>i☹</emma:literal>
                </emma:interpretation>
                <emma:interpretation id="interp24" emma:lang="en-US" emma:confidence="0">
                  <emma:literal>it</emma:literal>
                </emma:interpretation>
              </emma:one-of>
            </emma:emma>
          </inkml:annotationXML>
          <inkml:trace contextRef="#ctx0" brushRef="#br1" timeOffset="53842.9715">10338 383,'-26'0,"26"26,0 24,0-24,0-1,0 1,0-1,0 0,0 26,0-25,26-26,-26 25,25 0,0-25,1 0,-1 0,-25-25,26 25,-1-51,-25 26,25-1,-25 1,26 0,-1-1,1 1,-1-1,0 26,1 0,-1 0,1 0,-1 26,0-26,-25 51,26-51,-26 50,0-24,25-1,-25 1,0-1,0 0,0 1</inkml:trace>
          <inkml:trace contextRef="#ctx0" brushRef="#br1" timeOffset="53994.5595">10515 129,'0'0,"26"0,25 0,-26 0,-25 26</inkml:trace>
        </inkml:traceGroup>
        <inkml:traceGroup>
          <inkml:annotationXML>
            <emma:emma xmlns:emma="http://www.w3.org/2003/04/emma" version="1.0">
              <emma:interpretation id="{621B7ED3-89A0-4A90-BC03-FB7BD170E6FF}" emma:medium="tactile" emma:mode="ink">
                <msink:context xmlns:msink="http://schemas.microsoft.com/ink/2010/main" type="inkWord" rotatedBoundingBox="21900,17365 23232,17395 23210,18374 21879,18345"/>
              </emma:interpretation>
              <emma:one-of disjunction-type="recognition" id="oneOf5">
                <emma:interpretation id="interp25" emma:lang="en-US" emma:confidence="0.5">
                  <emma:literal>Reg</emma:literal>
                </emma:interpretation>
                <emma:interpretation id="interp26" emma:lang="en-US" emma:confidence="0">
                  <emma:literal>Regs</emma:literal>
                </emma:interpretation>
                <emma:interpretation id="interp27" emma:lang="en-US" emma:confidence="0">
                  <emma:literal>Rey</emma:literal>
                </emma:interpretation>
                <emma:interpretation id="interp28" emma:lang="en-US" emma:confidence="0">
                  <emma:literal>Reg.</emma:literal>
                </emma:interpretation>
                <emma:interpretation id="interp29" emma:lang="en-US" emma:confidence="0">
                  <emma:literal>Regt</emma:literal>
                </emma:interpretation>
              </emma:one-of>
            </emma:emma>
          </inkml:annotationXML>
          <inkml:trace contextRef="#ctx0" brushRef="#br1" timeOffset="54645.2636">11506 282,'0'0,"25"-26,-25 1,26-1,-1 1,1 25,-1 0,0 0,1 0,-1 0,-25 25,26-25,-26 26,0 25,0-26,0 0,0 1,-102 75,77-101,-1 26,1-26,-26 0,26 0,-1 0,1 0,-1 0,1 0,76 0,-51 25,25-25,26 0,-26 0,1 26,-1-26,26 25,-26-25,1 25,-1 1,1-1,-1-25,-25 26,25-1,1 0,-26 1,0-1,25-25,-25 26,0-1</inkml:trace>
          <inkml:trace contextRef="#ctx0" brushRef="#br1" timeOffset="54266.1253">11506 256,'0'-25,"-25"25,25 25,0 51,0-50,0 25,0-26,0 26,0-26,0 26,0-26,0 26,0-25,0-1,0 26,0-26,0 1</inkml:trace>
          <inkml:trace contextRef="#ctx0" brushRef="#br1" timeOffset="55323.0813">12014 713,'0'-25,"25"25,-25-25,26 25,-26-26,51 1,-26-1,-25 1,25 25,-25-25,0-1,0 1,0-1,0 1,0 0,0-1,-25 26,25-25,-51 25,51-26,-25 26,-77 0,102 51,-25-51,-1 26,1-26,25 50,-25-24,25-1,0 51,0-50,0-1,0 1,25-1,-25 0,51 1,0-26,-26 25,26-25,0 0,-1 0,1 0,0-51,-26 51,26-50,0 50,0-51,-26 25,1 1,-1 25,0-51,1 26,-26-1,0 1,0 0,0-1,-51 1,26 25,-26 0,25 51,1-51,0 25,-1 26,1-51,25 25,0 1,0-1,0 0,0 1,51-1,-1-25,1 0,-25 0,-1 0,0-25,1 25,-1-26,1 1,-1 25,-25-51,25 51,-25 51,0 0,26-26,-26 1,0-1,0 26,0 0,0-26,0 26,0-26,0 1,0 24,0-24,-26-1,26 1,-50-1,24 0,1-25,-1 26,-24-1,24-25,-25 26,26-26,-26 0,26 0,-51 0,50 0,1-26,25-25,0 26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3:45.7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681BE4-F63A-49E3-9C51-CB6BE9E0997C}" emma:medium="tactile" emma:mode="ink">
          <msink:context xmlns:msink="http://schemas.microsoft.com/ink/2010/main" type="writingRegion" rotatedBoundingBox="20609,13670 22290,15921 21151,16771 19470,14520"/>
        </emma:interpretation>
      </emma:emma>
    </inkml:annotationXML>
    <inkml:traceGroup>
      <inkml:annotationXML>
        <emma:emma xmlns:emma="http://www.w3.org/2003/04/emma" version="1.0">
          <emma:interpretation id="{52F472EF-149E-4B18-88A9-56F860F4DA48}" emma:medium="tactile" emma:mode="ink">
            <msink:context xmlns:msink="http://schemas.microsoft.com/ink/2010/main" type="paragraph" rotatedBoundingBox="20609,13670 22290,15921 21151,16771 19470,145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251852-FA7B-4C12-9CB6-A22F7DDAA271}" emma:medium="tactile" emma:mode="ink">
              <msink:context xmlns:msink="http://schemas.microsoft.com/ink/2010/main" type="line" rotatedBoundingBox="20609,13670 22290,15921 21151,16771 19470,14520"/>
            </emma:interpretation>
          </emma:emma>
        </inkml:annotationXML>
        <inkml:traceGroup>
          <inkml:annotationXML>
            <emma:emma xmlns:emma="http://www.w3.org/2003/04/emma" version="1.0">
              <emma:interpretation id="{3CD60A73-B9BA-41CD-970B-BF420EF0C626}" emma:medium="tactile" emma:mode="ink">
                <msink:context xmlns:msink="http://schemas.microsoft.com/ink/2010/main" type="inkWord" rotatedBoundingBox="20609,13670 22290,15921 21151,16771 19470,14520"/>
              </emma:interpretation>
              <emma:one-of disjunction-type="recognition" id="oneOf0">
                <emma:interpretation id="interp0" emma:lang="en-US" emma:confidence="0.5">
                  <emma:literal>re</emma:literal>
                </emma:interpretation>
                <emma:interpretation id="interp1" emma:lang="en-US" emma:confidence="0.5">
                  <emma:literal>in A</emma:literal>
                </emma:interpretation>
                <emma:interpretation id="interp2" emma:lang="en-US" emma:confidence="0">
                  <emma:literal>Win A</emma:literal>
                </emma:interpretation>
                <emma:interpretation id="interp3" emma:lang="en-US" emma:confidence="0">
                  <emma:literal>via A</emma:literal>
                </emma:interpretation>
                <emma:interpretation id="interp4" emma:lang="en-US" emma:confidence="0">
                  <emma:literal>res</emma:literal>
                </emma:interpretation>
              </emma:one-of>
            </emma:emma>
          </inkml:annotationXML>
          <inkml:trace contextRef="#ctx0" brushRef="#br0">19123 8847,'0'0,"0"-25,0-26,0 25,0 1,-25 25,25 25,-25 52,-1-52,26 26,-25 0,25 25,-26-25,1-1,25 27,-25-27,-1 27,1-27,25 1,-26 0,1 0,0 0,25-26,-26 26,1-26,25 1,-26-26,26 25,-25 0,0-25,25 26,50-77,-24 26,25-1,-26 26,0-25,1 25,-1-26,26 26,-26 0,1 0,25 0,-26 0,0 0,26 0,-25 51,-1-51,0 26,1-26,-1 25,1-25,-1 0,0 0,1 25,-1-25,1 0,-1 0,0 0,1 0</inkml:trace>
          <inkml:trace contextRef="#ctx0" brushRef="#br0" timeOffset="187.577">19250 9304,'-25'-25,"25"-1,0 1,25 25,26-25,0-1,-26 1,26 25,-25-26</inkml:trace>
          <inkml:trace contextRef="#ctx0" brushRef="#br0" timeOffset="360.6286">19327 8847,'-26'-51,"52"102,-52-127,26 50,-25 26,25-50,0 24,0 1,51-1,-1 1,-24 25,25 0,-26 0,26-25,-26 25</inkml:trace>
          <inkml:trace contextRef="#ctx0" brushRef="#br0" timeOffset="1443.4128">19885 9634,'0'0,"-25"-25,25 0,0 50,0 26,0 0,0-26,-25 0,25 26,0-25,-26-1,26 26,-25-26,25 1,-26-1,26 0,0 1,0-1,0 1,26-26,25-26,-26 1,26-1,-26 1,1 0,-1-1,0 1,1-1,-1 26,1-25,-1 0,0-1,1 26,-1-25,1 25,-1 0,-25-26,25 26,-25 51,-25-51,0 26,-1-26,1 25,-26 0,26-25,-1 0,1 26,-1-26,1 0,0 0,-1 0,1 0,25 25,25-25,1 0,-1 26,0-1,-25 0,26 1,-26-1,25 1,-25-1,26 0,-26 1,25-1,-25 1,0-1,25 0,-25 1,0-1,0 1,26-26,-26 25,25-25</inkml:trace>
          <inkml:trace contextRef="#ctx0" brushRef="#br0" timeOffset="23931.5405">20139 10930,'51'-26,"-25"26,-1-25,0 25,26-25,-25 25,-1-26,0 26,26-25,-25 25,-1-26,0 26,1 0,-1-25,1 25,24-25,-24 25</inkml:trace>
          <inkml:trace contextRef="#ctx0" brushRef="#br0" timeOffset="24382.8932">20165 11260,'51'0,"-26"0,0 0,26-51,-25 51,-1-25,0 25,1-26,-1 26,1-25,-1 25,-25-25,25 25,1-26,-1 26,-25-25,26 25,-1 0,-25-26,25 26,1 0,-1 0,-25-25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7:54.80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8F44404-C3EE-43F3-994C-6E8EEE206F58}" emma:medium="tactile" emma:mode="ink">
          <msink:context xmlns:msink="http://schemas.microsoft.com/ink/2010/main" type="writingRegion" rotatedBoundingBox="18787,12369 23461,11917 23743,14836 19070,15288"/>
        </emma:interpretation>
      </emma:emma>
    </inkml:annotationXML>
    <inkml:traceGroup>
      <inkml:annotationXML>
        <emma:emma xmlns:emma="http://www.w3.org/2003/04/emma" version="1.0">
          <emma:interpretation id="{A9EB7C82-A893-4A4C-81B3-155CC276E6D7}" emma:medium="tactile" emma:mode="ink">
            <msink:context xmlns:msink="http://schemas.microsoft.com/ink/2010/main" type="paragraph" rotatedBoundingBox="19040,12344 23461,11917 23586,13214 19165,13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657A01-90E5-4F05-8D11-48A7F9CC807B}" emma:medium="tactile" emma:mode="ink">
              <msink:context xmlns:msink="http://schemas.microsoft.com/ink/2010/main" type="line" rotatedBoundingBox="19040,12344 23461,11917 23586,13214 19165,13641"/>
            </emma:interpretation>
          </emma:emma>
        </inkml:annotationXML>
        <inkml:traceGroup>
          <inkml:annotationXML>
            <emma:emma xmlns:emma="http://www.w3.org/2003/04/emma" version="1.0">
              <emma:interpretation id="{A37CD568-0D02-49A6-8DC1-D6454777FFCA}" emma:medium="tactile" emma:mode="ink">
                <msink:context xmlns:msink="http://schemas.microsoft.com/ink/2010/main" type="inkWord" rotatedBoundingBox="19040,12344 19533,12297 19633,13335 19140,13383"/>
              </emma:interpretation>
              <emma:one-of disjunction-type="recognition" id="oneOf0">
                <emma:interpretation id="interp0" emma:lang="en-US" emma:confidence="0.5">
                  <emma:literal>b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8255 3556,'25'0,"-25"-26,0 1,25 25,-25-25,26 25,-26-26,0 1,25 25,-25-26,0 1,0 0,0-1,0 1,-51 25,51-26,-25 26,25-25,0 0,0-1,0 1,-25 25,25-26,-26 26,26-25,0 0,0-1,0 1,-25 25,25 25,0 26,0-26,51 26,-51-25,0 24,0 1,25 25,-25-25,0 51,0-51,0-1,25 1,-25 0,0 0,0-26,0 1,0-1,0 0,0 1,0-1,0 1,0-77,0 25,-25 26,25-50,0 24,0 1,0-1,0 1,0 0,0-1,51 1,-51-1,25 1,26 0,-26 25,1-26,-1 26,1 0,-1 0,0 0,1 0,-1 0,-25 26,26-26,-1 50,0-50,1 26,-26-1,25 1,-25-1,26 0,-26 1,0-1,0 26,0-26,-51 1,51-1,-26 1,-24-1,-1 0,25-25,1 26,0-26,-1 0,1 0,-1 0,1 0,0 0,-1 0,1 0,25-26,-26 26,26-50,0-1,0 25,0 1,26 0,-26-1</inkml:trace>
        </inkml:traceGroup>
        <inkml:traceGroup>
          <inkml:annotationXML>
            <emma:emma xmlns:emma="http://www.w3.org/2003/04/emma" version="1.0">
              <emma:interpretation id="{D2B90108-0E5E-40EA-89C8-1AAD4BB6E42E}" emma:medium="tactile" emma:mode="ink">
                <msink:context xmlns:msink="http://schemas.microsoft.com/ink/2010/main" type="inkWord" rotatedBoundingBox="20205,12329 21086,12243 21159,12993 20278,13078">
                  <msink:destinationLink direction="with" ref="{7FD56221-9482-444E-9EA3-5FE954A57D0E}"/>
                </msink:context>
              </emma:interpretation>
              <emma:one-of disjunction-type="recognition" id="oneOf1">
                <emma:interpretation id="interp5" emma:lang="en-US" emma:confidence="0.5">
                  <emma:literal>(a</emma:literal>
                </emma:interpretation>
                <emma:interpretation id="interp6" emma:lang="en-US" emma:confidence="0">
                  <emma:literal>la</emma:literal>
                </emma:interpretation>
                <emma:interpretation id="interp7" emma:lang="en-US" emma:confidence="0">
                  <emma:literal>Ca</emma:literal>
                </emma:interpretation>
                <emma:interpretation id="interp8" emma:lang="en-US" emma:confidence="0">
                  <emma:literal>(9</emma:literal>
                </emma:interpretation>
                <emma:interpretation id="interp9" emma:lang="en-US" emma:confidence="0">
                  <emma:literal>"a</emma:literal>
                </emma:interpretation>
              </emma:one-of>
            </emma:emma>
          </inkml:annotationXML>
          <inkml:trace contextRef="#ctx0" brushRef="#br0" timeOffset="2683.1812">9474 3022,'0'0,"-26"26,1-1,25 26,-25-26,25 1,0-1,0 26,0-26,0 26,0-25,0 24,0-24,25 25,-25-26,51 51,-51-50,51 24,-26-24,-25-1,51-25,-26 26,1-26,-1 25</inkml:trace>
          <inkml:trace contextRef="#ctx0" brushRef="#br0" timeOffset="3084.1421">10109 3403,'0'-25,"0"50,-26-50,26 0,-25 25,25-26,-25 26,25-25,-26 25,-50 0,51 0,-1 51,1-26,-1 26,26-26,0 1,-25-1,25 0,0 1,0-1,0 1,25-26,26 0,-25 0,-1-26,0 26,-25-51,26 51,-1-25,1-26,-1 26,-25-1,0 1,25 0,1-1,-1 77,-25-26,26 1,-26-1,25 1,-25 24,25-24,-25-1,26 1,-1-1,-25 0,26 1,-1-26</inkml:trace>
        </inkml:traceGroup>
        <inkml:traceGroup>
          <inkml:annotationXML>
            <emma:emma xmlns:emma="http://www.w3.org/2003/04/emma" version="1.0">
              <emma:interpretation id="{1399492A-2540-4921-AFEE-C9A888B9405C}" emma:medium="tactile" emma:mode="ink">
                <msink:context xmlns:msink="http://schemas.microsoft.com/ink/2010/main" type="inkWord" rotatedBoundingBox="21346,12333 23481,12127 23586,13214 21451,13420">
                  <msink:destinationLink direction="with" ref="{7FD56221-9482-444E-9EA3-5FE954A57D0E}"/>
                </msink:context>
              </emma:interpretation>
              <emma:one-of disjunction-type="recognition" id="oneOf2">
                <emma:interpretation id="interp10" emma:lang="en-US" emma:confidence="0.5">
                  <emma:literal>tbt*</emma:literal>
                </emma:interpretation>
                <emma:interpretation id="interp11" emma:lang="en-US" emma:confidence="0">
                  <emma:literal>tbd*</emma:literal>
                </emma:interpretation>
                <emma:interpretation id="interp12" emma:lang="en-US" emma:confidence="0">
                  <emma:literal>tbc*</emma:literal>
                </emma:interpretation>
                <emma:interpretation id="interp13" emma:lang="en-US" emma:confidence="0">
                  <emma:literal>tbh*</emma:literal>
                </emma:interpretation>
                <emma:interpretation id="interp14" emma:lang="en-US" emma:confidence="0">
                  <emma:literal>tube*</emma:literal>
                </emma:interpretation>
              </emma:one-of>
            </emma:emma>
          </inkml:annotationXML>
          <inkml:trace contextRef="#ctx0" brushRef="#br0" timeOffset="3324.2601">10566 3454,'-25'0,"75"0,-24 0,-1 0,1-25,-1 25,0 0,1 0,-1-26,1 26,75-25,-75 25,-1 0,0 0</inkml:trace>
          <inkml:trace contextRef="#ctx0" brushRef="#br0" timeOffset="3544.2365">10795 3175,'-26'0,"52"0,-77 0,51 51,-26-51,26 50,0-24,0-1,0 1,0 24,0-24,0 25,0-26,0 26,0-26,0 26,26-26,-26 1,0-1,0 1,0-1,25 0,-25 1,26-26,-26 25</inkml:trace>
          <inkml:trace contextRef="#ctx0" brushRef="#br0" timeOffset="3982.6576">11176 3175,'0'-26,"0"77,0 51,0-77,0 26,0 0,0-26,0 1,0 24,0-24,0-1,0 1,0-1,0-76,0 0,0 26,25 0,-25-1,51 1,0-1,-26 26,0-25,1 25,-1 0,1 0,-26 51,25-51,-25 25,25-25,-25 51,0-26,0 1,0-1,0 1,0-1,-25 0,25 1,-51-26,51 25,-51-25,26 0,0 0,-1 0,1 0,-1-25,26-1,0-24,0 24</inkml:trace>
          <inkml:trace contextRef="#ctx0" brushRef="#br0" timeOffset="4231.9909">11760 3175,'0'0,"25"0,1 0,-1 51,0-51,-25 50,26-24,-1 25,1-1,-1 1,-25 0,0 51,0-77,0 26,0 0,-51-1,51-24,-25 25,25-26,-51 0,51 1,-51-1,51 1,-25-26,25 25,-26-25,1 0</inkml:trace>
          <inkml:trace contextRef="#ctx0" brushRef="#br0" timeOffset="5352.245">11988 3099,'0'0,"-25"0,25-26,25 26,1 0,25 0,-26 0,0 0,26-25,-25 25,-1-26,26 26,-26 0,1-25,-1 25,0 0,1 0,-1 0,1 0,-1 0,0 0,1 0,-1 0,1 0,-1 0,0 0,1-25</inkml:trace>
          <inkml:trace contextRef="#ctx0" brushRef="#br0" timeOffset="4590.1318">12522 2870,'0'-25,"-26"25,1 50,0 1,-1-25,26-1,-25 0,-1 1,26-1,-25 1,0-1,25 0,-26 1,1-1,25 1,-26-26,26 25,-25 0,0 1,25-1,-26-25</inkml:trace>
          <inkml:trace contextRef="#ctx0" brushRef="#br0" timeOffset="4829.5128">12293 2895,'26'0,"-1"26,0-1,1 1,-1-1,-25 0,26 1,-26-1,0 1,25-1,-25 0,25 26,-25-25,0-1,0 0,0 1</inkml:trace>
        </inkml:traceGroup>
      </inkml:traceGroup>
    </inkml:traceGroup>
    <inkml:traceGroup>
      <inkml:annotationXML>
        <emma:emma xmlns:emma="http://www.w3.org/2003/04/emma" version="1.0">
          <emma:interpretation id="{0BCEF63C-BE1D-455D-B67F-49EB13E211CD}" emma:medium="tactile" emma:mode="ink">
            <msink:context xmlns:msink="http://schemas.microsoft.com/ink/2010/main" type="paragraph" rotatedBoundingBox="18997,13969 23290,13959 23292,15057 19000,15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E0A56A-0F99-4BC0-B105-6059EDF12593}" emma:medium="tactile" emma:mode="ink">
              <msink:context xmlns:msink="http://schemas.microsoft.com/ink/2010/main" type="line" rotatedBoundingBox="18997,13969 23290,13959 23292,15057 19000,15067"/>
            </emma:interpretation>
          </emma:emma>
        </inkml:annotationXML>
        <inkml:traceGroup>
          <inkml:annotationXML>
            <emma:emma xmlns:emma="http://www.w3.org/2003/04/emma" version="1.0">
              <emma:interpretation id="{04604805-8A40-4AF8-87E6-C9CFD79BB8F6}" emma:medium="tactile" emma:mode="ink">
                <msink:context xmlns:msink="http://schemas.microsoft.com/ink/2010/main" type="inkWord" rotatedBoundingBox="18997,13969 21664,13963 21667,15061 19000,15067"/>
              </emma:interpretation>
              <emma:one-of disjunction-type="recognition" id="oneOf3">
                <emma:interpretation id="interp15" emma:lang="en-US" emma:confidence="0.5">
                  <emma:literal>(at)</emma:literal>
                </emma:interpretation>
                <emma:interpretation id="interp16" emma:lang="en-US" emma:confidence="0">
                  <emma:literal>(ab)</emma:literal>
                </emma:interpretation>
                <emma:interpretation id="interp17" emma:lang="en-US" emma:confidence="0">
                  <emma:literal>(arb)</emma:literal>
                </emma:interpretation>
                <emma:interpretation id="interp18" emma:lang="en-US" emma:confidence="0">
                  <emma:literal>(9th)</emma:literal>
                </emma:interpretation>
                <emma:interpretation id="interp19" emma:lang="en-US" emma:confidence="0">
                  <emma:literal>bola</emma:literal>
                </emma:interpretation>
              </emma:one-of>
            </emma:emma>
          </inkml:annotationXML>
          <inkml:trace contextRef="#ctx0" brushRef="#br0" timeOffset="11109.7386">9372 5308,'51'0,"-26"0,1 0,-1 0,1-25,-1 25,0 0,1 0,-1 0,1 0,-1 0,0-25,1 25,-1 0,1 0,-1-26</inkml:trace>
          <inkml:trace contextRef="#ctx0" brushRef="#br0" timeOffset="11350.8712">9652 5029,'-26'0,"26"51,0-26,0 26,0-26,0 1,0-1,0 1,0 24,0-24,0-1,26 26,-26-26,0 1,0-1,0 1,0-1,0 0,0 1,25-26,-25 25,25-25</inkml:trace>
          <inkml:trace contextRef="#ctx0" brushRef="#br0" timeOffset="11758.5152">10058 5029,'0'0,"0"-25,-25 25,25 50,0 1,0 0,0 25,0-50,0 24,0-24,0-1,0 26,0-26,0 1,0-1,0 1,0-77,0-51,50 77,-50-1,26 1,-1 0,1 25,-1 0,0-26,26 26,-25 0,-1 51,-25-26,25-25,-25 51,0 0,0-26,-50 1,24-1,26 1,-51-26,26 25,-26-25,26 0,-1 0,26-51</inkml:trace>
          <inkml:trace contextRef="#ctx0" brushRef="#br0" timeOffset="11985.547">10617 4927,'0'-25,"25"25,1 0,-1 0,0 0,1 51,-1-51,-25 51,26-1,-1 52,-25-51,0 0,0 25,0-25,0-1,-25 1,25 0,-51-26,51 26,-26-25,1-1,-26 26,26-26,-1-25,1 0,25 26,-25-26</inkml:trace>
          <inkml:trace contextRef="#ctx0" brushRef="#br0" timeOffset="10235.2614">8407 4673,'-25'0,"-1"26,1-1,-1 1,26-1,-25 0,25 1,-25-1,25 1,-26 24,1-24,25-1,0 1,-26 50,1-51,25 1,0-1,0 0,0 1,0-1,0 1,51-1,-51 0,25 26,-25-25,51-1,-26 0,-25 1,26-1</inkml:trace>
          <inkml:trace contextRef="#ctx0" brushRef="#br0" timeOffset="10763.667">9017 4953,'-51'-26,"25"26,26-25,-25 25,0 0,-1 0,1 51,-1-26,1 1,0-1,25 26,-26-26,26 1,-25-1,25 0,0 1,-26 25,26-26,0 0,0 1,51-26,-25 0,-26-51,25 51,-25-25,25 25,1-51,-26 25,25 1,1 0,-26-1,25 1,-25-1,25 52,-25 25,0-26,26 0,-26 1,25-1,-25 26,0-26,26 1,-26-1,25 1,0-1</inkml:trace>
        </inkml:traceGroup>
        <inkml:traceGroup>
          <inkml:annotationXML>
            <emma:emma xmlns:emma="http://www.w3.org/2003/04/emma" version="1.0">
              <emma:interpretation id="{EBAF5F92-6986-457C-AE1D-B31551DCAD8E}" emma:medium="tactile" emma:mode="ink">
                <msink:context xmlns:msink="http://schemas.microsoft.com/ink/2010/main" type="inkWord" rotatedBoundingBox="21767,13995 22097,13994 22098,14476 21768,14477"/>
              </emma:interpretation>
              <emma:one-of disjunction-type="recognition" id="oneOf4">
                <emma:interpretation id="interp20" emma:lang="en-US" emma:confidence="0.5">
                  <emma:literal>*</emma:literal>
                </emma:interpretation>
                <emma:interpretation id="interp21" emma:lang="en-US" emma:confidence="0">
                  <emma:literal>L</emma:literal>
                </emma:interpretation>
                <emma:interpretation id="interp22" emma:lang="en-US" emma:confidence="0">
                  <emma:literal>a</emma:literal>
                </emma:interpretation>
                <emma:interpretation id="interp23" emma:lang="en-US" emma:confidence="0">
                  <emma:literal>K</emma:literal>
                </emma:interpretation>
                <emma:interpretation id="interp2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12703.516">10947 4927,'0'0,"-25"26,75-26,-24 0,25-26,-1 26,-24-25,-1 25,26-25,-26-1,1 26</inkml:trace>
          <inkml:trace contextRef="#ctx0" brushRef="#br0" timeOffset="12319.1225">11150 4699,'0'0,"-25"51,25-1,-51-24,51-1,-25 1,25 24,-26-24,26-1,-25 1,25-1,0 0,0 1,-26-1,26 1,-25-26,25-26,0-25,0 26,0 0,0-1</inkml:trace>
          <inkml:trace contextRef="#ctx0" brushRef="#br0" timeOffset="12490.0934">10972 4826,'0'-76,"0"152,26-152,-26 50,25 52,-25 24,26-50,-26 51,0-25,25-1,-25 0,0 1,25 25,1-26,-26 0,0 1,0-1,0 1,25-26,-25 25,0 0</inkml:trace>
        </inkml:traceGroup>
        <inkml:traceGroup>
          <inkml:annotationXML>
            <emma:emma xmlns:emma="http://www.w3.org/2003/04/emma" version="1.0">
              <emma:interpretation id="{F77216E2-6B6A-4909-AECD-92C19AB5317C}" emma:medium="tactile" emma:mode="ink">
                <msink:context xmlns:msink="http://schemas.microsoft.com/ink/2010/main" type="inkWord" rotatedBoundingBox="22375,14071 23290,14069 23292,14780 22377,14782"/>
              </emma:interpretation>
              <emma:one-of disjunction-type="recognition" id="oneOf5">
                <emma:interpretation id="interp25" emma:lang="en-US" emma:confidence="0.5">
                  <emma:literal>a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U</emma:literal>
                </emma:interpretation>
                <emma:interpretation id="interp28" emma:lang="en-US" emma:confidence="0">
                  <emma:literal>,</emma:literal>
                </emma:interpretation>
                <emma:interpretation id="interp2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5237.1007">11887 4902,'0'0,"-26"0,26-25,0-1,0 1,0-1,0 1,-25 25,0 0,-1 0,1 25,25 1,-26-26,1 25,0 1,25-1,-26 0,1 1,25-1,-26 1,26-1,-25 0,25 1,-25-1,25 1,0 24,0-24,-26 25,26-26,0 0,0 1,0-1,0 1,0-1,0 0,51 1,-51-1,25-25,1 0,-1 0,1 0,-1 0,0-25,1 25,-26-26,25 26,1-50,-1 24,-25 1,0-1,25 1,-25 0,26-1,-26 1,0-1,0 1,25 0,-25-1,0 1,0-1,0 1,0 0,0-1,0 52,0-1,26-25,-26 51,0-26,25 1,-25-1,25 0,1 26,-1-25,-25-1,26 0,-1 1,0-1,1-25,-1 26,1-26,-1 0,0 25,1-25,-1 25,1-25,-1 0,-25 26,25-26,1 0,-1 0,1 0,-26-26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3:44.29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00C92F-D0A2-41D4-A901-450BACEC1F4F}" emma:medium="tactile" emma:mode="ink">
          <msink:context xmlns:msink="http://schemas.microsoft.com/ink/2010/main" type="writingRegion" rotatedBoundingBox="13933,14783 17570,14714 17581,15273 13944,15342"/>
        </emma:interpretation>
      </emma:emma>
    </inkml:annotationXML>
    <inkml:traceGroup>
      <inkml:annotationXML>
        <emma:emma xmlns:emma="http://www.w3.org/2003/04/emma" version="1.0">
          <emma:interpretation id="{8097A499-0DC4-4D1D-9E0D-B9B2C2409E9D}" emma:medium="tactile" emma:mode="ink">
            <msink:context xmlns:msink="http://schemas.microsoft.com/ink/2010/main" type="paragraph" rotatedBoundingBox="13933,14783 17570,14714 17581,15273 13944,15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8A1D70-E553-41A5-94B4-009035B84335}" emma:medium="tactile" emma:mode="ink">
              <msink:context xmlns:msink="http://schemas.microsoft.com/ink/2010/main" type="line" rotatedBoundingBox="13933,14783 17570,14714 17581,15273 13944,15342"/>
            </emma:interpretation>
          </emma:emma>
        </inkml:annotationXML>
        <inkml:traceGroup>
          <inkml:annotationXML>
            <emma:emma xmlns:emma="http://www.w3.org/2003/04/emma" version="1.0">
              <emma:interpretation id="{C96DB95A-8DF1-480D-8B56-C7646D9E411F}" emma:medium="tactile" emma:mode="ink">
                <msink:context xmlns:msink="http://schemas.microsoft.com/ink/2010/main" type="inkWord" rotatedBoundingBox="13933,14783 14266,14777 14277,15336 13944,15342"/>
              </emma:interpretation>
              <emma:one-of disjunction-type="recognition" id="oneOf0">
                <emma:interpretation id="interp0" emma:lang="en-US" emma:confidence="0.5">
                  <emma:literal>]</emma:literal>
                </emma:interpretation>
                <emma:interpretation id="interp1" emma:lang="en-US" emma:confidence="0">
                  <emma:literal>3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12900 9558,'-25'0,"50"0,1 0,25 0,-26 0,0 0,1 0,-1 51,-25-26,26-25,-26 26,0-1,0 1,0-1,0 0,-51-25,51 26,0-1,0 1,0-1,51 0,-51 1,25-1,-25 1,0-1,0 0,0 1,-51-1,0-25,26 26,0-26,-26 0,25 0,1 25,0-25,-1 0,1 0</inkml:trace>
        </inkml:traceGroup>
        <inkml:traceGroup>
          <inkml:annotationXML>
            <emma:emma xmlns:emma="http://www.w3.org/2003/04/emma" version="1.0">
              <emma:interpretation id="{47C2A8D5-9FE2-43E1-B6B3-B7421D86A751}" emma:medium="tactile" emma:mode="ink">
                <msink:context xmlns:msink="http://schemas.microsoft.com/ink/2010/main" type="inkWord" rotatedBoundingBox="15671,14985 15873,14981 15874,14998 15671,15001"/>
              </emma:interpretation>
              <emma:one-of disjunction-type="recognition" id="oneOf1">
                <emma:interpretation id="interp5" emma:lang="en-US" emma:confidence="0.5">
                  <emma:literal>-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_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318.6769">14551 9761,'-25'0,"50"0,1 0,25 0,-26 0,0 0,1 0,-1 0</inkml:trace>
        </inkml:traceGroup>
        <inkml:traceGroup>
          <inkml:annotationXML>
            <emma:emma xmlns:emma="http://www.w3.org/2003/04/emma" version="1.0">
              <emma:interpretation id="{6D55EF15-1EE9-40BB-825B-BED3B8D281C4}" emma:medium="tactile" emma:mode="ink">
                <msink:context xmlns:msink="http://schemas.microsoft.com/ink/2010/main" type="inkWord" rotatedBoundingBox="16635,15001 17575,14984 17576,15035 16636,15053"/>
              </emma:interpretation>
              <emma:one-of disjunction-type="recognition" id="oneOf2">
                <emma:interpretation id="interp10" emma:lang="en-US" emma:confidence="0.5">
                  <emma:literal>--</emma:literal>
                </emma:interpretation>
                <emma:interpretation id="interp11" emma:lang="en-US" emma:confidence="0.5">
                  <emma:literal>- -</emma:literal>
                </emma:interpretation>
                <emma:interpretation id="interp12" emma:lang="en-US" emma:confidence="0">
                  <emma:literal>- .</emma:literal>
                </emma:interpretation>
                <emma:interpretation id="interp13" emma:lang="en-US" emma:confidence="0">
                  <emma:literal>_ -</emma:literal>
                </emma:interpretation>
                <emma:interpretation id="interp14" emma:lang="en-US" emma:confidence="0">
                  <emma:literal>_ .</emma:literal>
                </emma:interpretation>
              </emma:one-of>
            </emma:emma>
          </inkml:annotationXML>
          <inkml:trace contextRef="#ctx0" brushRef="#br0" timeOffset="490.2171">15491 9812,'26'0,"-1"0,0 0,1 0,-1 0,1 0,24 0,-24 0,-1 0</inkml:trace>
          <inkml:trace contextRef="#ctx0" brushRef="#br0" timeOffset="635.9088">16380 9761,'51'0</inkml:trace>
        </inkml:traceGroup>
      </inkml:traceGroup>
    </inkml:traceGroup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4:23.77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E30894-6AF7-4CA9-B468-C7FD012B69D2}" emma:medium="tactile" emma:mode="ink">
          <msink:context xmlns:msink="http://schemas.microsoft.com/ink/2010/main" type="inkDrawing" rotatedBoundingBox="8985,13094 11212,15133 9583,16912 7356,14873" hotPoints="10661,14903 9313,16251 7965,14903 9313,13555" semanticType="enclosure" shapeName="Circle">
            <msink:sourceLink direction="with" ref="{F9D4AC18-4025-4AEE-9FB1-4AFAD3C2EB9B}"/>
          </msink:context>
        </emma:interpretation>
      </emma:emma>
    </inkml:annotationXML>
    <inkml:trace contextRef="#ctx0" brushRef="#br0">2019 487,'0'-25,"0"-1,0 1,-25 25,25-26,-26 26,26-25,-25 25,25-25,-26 25,26-26,-25 26,25-25,-25 25,25-26,-26 26,1-25,-1 25,26-25,-25 25,0-26,25 1,-26 25,26-26,-25 26,-1 0,26-25,-25 25,0 0,-1 0,1 0,25-25,-26 25,1 0,0 0,-1 0,1-26,-1 26,1 0,0 0,-1 0,1 0,-1 0,1-25,0 25,-1 0,1 0,-1 0,1 0,0 0,-1 0,1 0,-1 0,1 0,0 0,-1 0,1-26,-1 26,1 0,0 0,-1 0,1 0,-1 0,1 0,0 0,-1 0,1 0,-1 0,1 0,0 0,-1 0,1 0,25 26,-26-26,1 25,0-25,25 26,-26-26,1 0,25 25,-26-25,26 25,-25-25,25 26,-25-26,25 25,-26-25,26 26,0-1,-25-25,25 25,0 1,-26-26,26 25,-25 1,25-1,-25-25,25 25,0 1,-26-1,26 1,-25-1,25 0,-26-25,26 26,0-1,-25-25,25 26,0-1,-25 0,25 1,-26-1,26 1,0-1,-25 0,25 1,0-1,0 1,0-1,-26-25,26 25,0 1,0-1,0 1,0-1,0 0,0 1,0-1,0 1,0-1,0 0,0 1,0-1,0 1,0-1,0 0,0 1,0-1,0 1,0-1,0 0,0 1,26-1,-26 1,0-1,25 0,-25 1,26-1,-1 1,-25-1,25-25,-25 25,26 1,-1-1,-25 1,26-26,-26 25,25-25,-25 25,25-25,-25 26,26-26,-26 25,25-25,-25 26,26-26,-26 25,25-25,-25 25,25-25,-25 26,26-26,-26 25,25 1,1-1,-26 0,25-25,0 26,-25-1,26-25,-26 26,25-26,-25 25,26 0,-1 1,0-1,-25 1,26-26,-26 25,25 0,1 1,-1-1,0 1,-25-1,26-25,-26 25,25-25,-25 26,26-26,-26 25,25 1,0-26,-25 25,26-25,-1 0,-25 25,26-25,-1 0,0 0,1 26,-1-26,1 0,-1 0,0 0,1 0,-26 25,25-25,1 0,-1 0,0 0,1 0,-1 0,1 0,-1 0,0 0,1 0,-26 26,25-26,1 0,-1 0,0 0,1 0,-1 0,1 0,-1 0,0 0,1 0,-1 0,1 0,-1 0,0 0,1-26,-1 26,1 0,-1-25,0 25,1 0,-1 0,1 0,-1 0,0 0,-25-26,26 26,-1 0,1-25,-1 25,0-25,1 25,-1 0,-25-26,26 26,-26-25,25 25,0-26,1 26,-26-25,25 25,-25-25,26 25,-26-26,25 26,-25-25,25-1,1 1,-1 25,-25-25,26 25,-1 0,-25-26,25 1,-25-1,26 26,-26-25,25 25,-25-25,0-1,26 26,-26-25,0-1,0 1,0 0,25 25,-25-26,0 1,0-1,25 26,-25-25,0 0,0-1,26 26,-26-25,0-1,25 26,-25-25,0 0,0-1,26 26,-26-25,0-1,0 1,0 0,0-1,0 1,0-1,0 1,0 0,0-1,0 1,-26-1,26 1,0 0,0-1,-25 26,25-51,-26 26,26 0,0-1,-25 1,25-1,-25 1,25 0,-26-1,26 1,0-1,-25 26,25-25,0 0,-26 25,26-26,0 1,-25 25,25-26,0 1,-25 25,25-25,-26-1,26 1,-25-1,25 1,-26 25,26-25,-25 25,25-26,0 1,-25 25,25-26,-26 1,1 0,25-1,-26 26,26-25,-25-1,0 1,-1 25,26-25,-25 25,25-26,-26 26,26-25,-25 25,0-26,-1 26,26-25,-25 25,25-25,-26 25,26-26,-25 26,0-25,-1 25,1 0,25-26,-26 26,52 0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4:51.91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2 171,'25'-102,"-50"204,50-229,26 127,-51-26,25 26,26 0,-26 0,1 0,-1 127,-25-101,0-1,0 26,0-26,0 1,26-1,-26 0,0 1,25-26,-25 25,25-25,1 0,-1-51,1 51,-26-50,25-1,0 25,-25-24,26 24,-26 1,0-1,0 1,25 0,-25-1,0 1,0 76,0-26,0 0,0 26,0-25,0-1,26 0,-26 1,50-1,-50 1,26-1,-1-25,1 25,-1-25,0 0,1 0,50 0,-51 0,1-50,-1-1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4:52.10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0 0,'0'0,"0"77,0-52,0 51,0-50,0-1,0 0,26 26,-26-25,25-1,-25 0,0 26,0-25,25-1,-25 0,0 1,26-26,-26 25,0 1,0-1,0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4:52.47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305 1,'-51'0,"26"0,-1 0,-75 76,75-25,1-26,25 0,-26 1,26-1,-25 26,25-26,0 1,51-26,-26 0,1 0,-26-26,50 26,-24-25,-1-26,1 26,-1 25,0 0,-25 25,26 26,-1-26,1 1,-1-1,0 1,1-26,-1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4:53.09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 contextRef="#ctx0" brushRef="#br0">0 355,'77'26,"-154"-52,179 52,-102-1,25-25,-25 25,0 1,26-26,-26 25,0 1,-26-26,26-26,0 1,0-26,0 26,0-1,0-25,0 1,26 24,-26-25,25 26,-25 0,51-26,-51 25,25-24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5:31.47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99F7F7-9C29-4C2C-A16E-8103C0DF6583}" emma:medium="tactile" emma:mode="ink">
          <msink:context xmlns:msink="http://schemas.microsoft.com/ink/2010/main" type="inkDrawing" rotatedBoundingBox="4543,10121 7186,9952 7194,10068 4550,10236" semanticType="underline" shapeName="Other">
            <msink:sourceLink direction="with" ref="{2A72CEEC-9252-4E51-BD10-33A7F5115C33}"/>
          </msink:context>
        </emma:interpretation>
      </emma:emma>
    </inkml:annotationXML>
    <inkml:trace contextRef="#ctx0" brushRef="#br0">76 203,'0'0,"-25"0,-1 0,1 0,50 0,1 0,-1 0,0 0,1 0,-1 0,1 0,-1 0,0 0,1 0,-1 0,1 0,24 0,-24 0,-1 0,1 0,24 0,-24 0,-1 0,1 0,24 0,-24 0,-1 0,26 0,-26 0,1 0,25 0,-26-25,26 25,-26-25,1 25,-1 0,26 0,-26 0,1 0,-1 0,0 0,1 0,-1 0,1 0,-1 0,0 0,1 0,-1 0,1 0,-1 0,0 0,1 0,-1 0,1 0,-1 0,0 0,1 0,-1 0,1 0,-1 0,0 0,1 0,-1 0,1 0,-1 0,0 0,1 0,-1 0,1 0,-1 0,0 0,1 0,-1 0,1 0,-1 0,0 0,1-26,-1 26,1 0,-1 0,0-25,1 25,-1 0,1 0,-26-26,25 26,0 0,1 0,-1-25,1 25,-1 0,0 0,1-25,-1 25,1 0,-1 0,0 0,1 0,-1 0,1-26,-1 26,0 0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5:32.06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7E36077-6523-471F-B326-0CFD146E6B36}" emma:medium="tactile" emma:mode="ink">
          <msink:context xmlns:msink="http://schemas.microsoft.com/ink/2010/main" type="writingRegion" rotatedBoundingBox="6957,10427 8167,10757 7902,11728 6692,11397"/>
        </emma:interpretation>
      </emma:emma>
    </inkml:annotationXML>
    <inkml:traceGroup>
      <inkml:annotationXML>
        <emma:emma xmlns:emma="http://www.w3.org/2003/04/emma" version="1.0">
          <emma:interpretation id="{D963AB06-4E1E-496B-B350-7048E78F808B}" emma:medium="tactile" emma:mode="ink">
            <msink:context xmlns:msink="http://schemas.microsoft.com/ink/2010/main" type="paragraph" rotatedBoundingBox="6957,10427 8167,10757 7902,11728 6692,113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80E5EF-97FA-426C-B402-4C08091E6ECD}" emma:medium="tactile" emma:mode="ink">
              <msink:context xmlns:msink="http://schemas.microsoft.com/ink/2010/main" type="line" rotatedBoundingBox="6957,10427 8167,10757 7902,11728 6692,11397"/>
            </emma:interpretation>
          </emma:emma>
        </inkml:annotationXML>
        <inkml:traceGroup>
          <inkml:annotationXML>
            <emma:emma xmlns:emma="http://www.w3.org/2003/04/emma" version="1.0">
              <emma:interpretation id="{AF4809A6-3DA7-4A00-9292-2773177D555C}" emma:medium="tactile" emma:mode="ink">
                <msink:context xmlns:msink="http://schemas.microsoft.com/ink/2010/main" type="inkWord" rotatedBoundingBox="6957,10427 8167,10757 7902,11728 6692,11397"/>
              </emma:interpretation>
              <emma:one-of disjunction-type="recognition" id="oneOf0">
                <emma:interpretation id="interp0" emma:lang="en-US" emma:confidence="0.5">
                  <emma:literal>is</emma:literal>
                </emma:interpretation>
                <emma:interpretation id="interp1" emma:lang="en-US" emma:confidence="0">
                  <emma:literal>in</emma:literal>
                </emma:interpretation>
                <emma:interpretation id="interp2" emma:lang="en-US" emma:confidence="0">
                  <emma:literal>En</emma:literal>
                </emma:interpretation>
                <emma:interpretation id="interp3" emma:lang="en-US" emma:confidence="0">
                  <emma:literal>Lis</emma:literal>
                </emma:interpretation>
                <emma:interpretation id="interp4" emma:lang="en-US" emma:confidence="0">
                  <emma:literal>Ed</emma:literal>
                </emma:interpretation>
              </emma:one-of>
            </emma:emma>
          </inkml:annotationXML>
          <inkml:trace contextRef="#ctx0" brushRef="#br0">111 26,'0'0,"0"-26,0 52,-26 24,26 1,0-25,-25-1,25 0,0 1,-26 25,26-26,0 0,0 1,0 25,-25-26,25 0,0 1,0-1,0 1,0-1,0 0,0 1,0-1,0 1,0-1,25-25,-25 25,26-25,-1 0,26 26,-26-26,1 0,-1 0,1 0,-1 0,0 0,1-26,-1 26,1 0,-1-25,0 0,-25-1</inkml:trace>
          <inkml:trace contextRef="#ctx0" brushRef="#br0" timeOffset="325.9792">212-127,'0'0,"0"-25,-25 25,25-26,0 1,25 25,-25-25,51 25,-26 0,26 0,-25 0,24 0</inkml:trace>
          <inkml:trace contextRef="#ctx0" brushRef="#br0" timeOffset="194.4818">111 508,'0'0,"-26"0,26-25,0-1,0 1,0 0,51 25,-51-26,25 1,-25-1,51 26,-25-25,-1 0,0-1,1 26,-26-25,25-1,-25 1,0 0</inkml:trace>
          <inkml:trace contextRef="#ctx0" brushRef="#br0" timeOffset="785.9434">873 203,'0'26,"0"-1,25 1,-25-1,25-25,-25 25,0 1,26-26,-26 25,0 1,0-1,0 0,0 1,-51-1,51 1,-51-26,51 25,-25-25,25 25,-26-25,26 26,-25-26,50 25,26-25,-25 0,-1 0,26 0,-26 0,1 0,-1 0,0-25,1 25,-1 0,1 0,-1 0,-25-26,25 26,1 0,-26-25,25 25,1 0,-26-25</inkml:trace>
        </inkml:traceGroup>
      </inkml:traceGroup>
    </inkml:traceGroup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5:39.85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217560-DFA2-4AC4-9236-CF8C371E325F}" emma:medium="tactile" emma:mode="ink">
          <msink:context xmlns:msink="http://schemas.microsoft.com/ink/2010/main" type="writingRegion" rotatedBoundingBox="14559,410 25448,137 25681,9442 14792,9715"/>
        </emma:interpretation>
      </emma:emma>
    </inkml:annotationXML>
    <inkml:traceGroup>
      <inkml:annotationXML>
        <emma:emma xmlns:emma="http://www.w3.org/2003/04/emma" version="1.0">
          <emma:interpretation id="{B05D7AB4-AF12-4CF1-8F21-C8B86F2BA3D7}" emma:medium="tactile" emma:mode="ink">
            <msink:context xmlns:msink="http://schemas.microsoft.com/ink/2010/main" type="paragraph" rotatedBoundingBox="20329,233 25505,397 25462,1757 20286,1593" alignmentLevel="5"/>
          </emma:interpretation>
        </emma:emma>
      </inkml:annotationXML>
      <inkml:traceGroup>
        <inkml:annotationXML>
          <emma:emma xmlns:emma="http://www.w3.org/2003/04/emma" version="1.0">
            <emma:interpretation id="{D8C6047F-3BF4-4E1D-B9F7-DA82B2FDA798}" emma:medium="tactile" emma:mode="ink">
              <msink:context xmlns:msink="http://schemas.microsoft.com/ink/2010/main" type="line" rotatedBoundingBox="20329,233 25505,397 25462,1757 20286,1593"/>
            </emma:interpretation>
          </emma:emma>
        </inkml:annotationXML>
        <inkml:traceGroup>
          <inkml:annotationXML>
            <emma:emma xmlns:emma="http://www.w3.org/2003/04/emma" version="1.0">
              <emma:interpretation id="{246C2A5A-E397-4061-BA71-51995C3756E6}" emma:medium="tactile" emma:mode="ink">
                <msink:context xmlns:msink="http://schemas.microsoft.com/ink/2010/main" type="inkWord" rotatedBoundingBox="20329,233 22302,295 22259,1655 20286,1593"/>
              </emma:interpretation>
              <emma:one-of disjunction-type="recognition" id="oneOf0">
                <emma:interpretation id="interp0" emma:lang="en-US" emma:confidence="0.5">
                  <emma:literal>ria</emma:literal>
                </emma:interpretation>
                <emma:interpretation id="interp1" emma:lang="en-US" emma:confidence="0">
                  <emma:literal>Ra</emma:literal>
                </emma:interpretation>
                <emma:interpretation id="interp2" emma:lang="en-US" emma:confidence="0">
                  <emma:literal>aa</emma:literal>
                </emma:interpretation>
                <emma:interpretation id="interp3" emma:lang="en-US" emma:confidence="0">
                  <emma:literal>Pia</emma:literal>
                </emma:interpretation>
                <emma:interpretation id="interp4" emma:lang="en-US" emma:confidence="0">
                  <emma:literal>Ran</emma:literal>
                </emma:interpretation>
              </emma:one-of>
            </emma:emma>
          </inkml:annotationXML>
          <inkml:trace contextRef="#ctx0" brushRef="#br0">4916-610,'0'0,"-26"-51,1 26,-1 0,1-1,0 1,-1-26,1 26,-26-26,26 0,25 0,-26 0,1 1,-1-1,1 0,0-25,25 25,0 0,-26 0,26 1,0-1,0 0,0 0,76 0,-76 1,51-1,0 25,0 1,0-26,-1 51,27-25,-27 25,27-26,-27 26,1 0,0 51,0-51,0 76,-1-50,-24 25,-1 25,1-25,-1 25,0-25,1 25,-26-25,0-1,0 27,25 24,-25-75,0 24,0-24,0 25,0-26,0 0,-25-25,25 26,0-1,0 1,-26-26</inkml:trace>
          <inkml:trace contextRef="#ctx0" brushRef="#br0" timeOffset="235.4873">5297-1067,'-26'0,"26"51,0 25,0-51,0 1,0 25,0-26,0 26,0-26,51 26,-51-26,25 1,-25-1,51 1,0-26,-26 25,1-25,-1 0,1 0,-1 0,0 0,1 0,25-51,-26 51,0 0,1-25,-1 25,1-51</inkml:trace>
          <inkml:trace contextRef="#ctx0" brushRef="#br0" timeOffset="596.0348">6363-1524,'0'-26,"0"52,0-77,0 26,0-1,-25 1,-26 25,0 0,26 51,0-51,-26 50,25-24,-24 25,24-26,1 26,-1-26,26 1,-25-1,25 0,0 1,0-1,0 1,51-26,-26 0,26 0,-26-26,1 26,-1-51,1 51,-1-25,0 0,1-1,-1 1,1-1,-26 1,25 25,-25-25,25 25,-25 50,26-24,-26 50,25-25,-25 0,26-1,-26 1,25 0,-25 0</inkml:trace>
        </inkml:traceGroup>
        <inkml:traceGroup>
          <inkml:annotationXML>
            <emma:emma xmlns:emma="http://www.w3.org/2003/04/emma" version="1.0">
              <emma:interpretation id="{336F456E-7A9B-4919-A589-8AB810866C9B}" emma:medium="tactile" emma:mode="ink">
                <msink:context xmlns:msink="http://schemas.microsoft.com/ink/2010/main" type="inkWord" rotatedBoundingBox="24044,489 25501,535 25462,1755 24006,1709"/>
              </emma:interpretation>
              <emma:one-of disjunction-type="recognition" id="oneOf1">
                <emma:interpretation id="interp5" emma:lang="en-US" emma:confidence="0.5">
                  <emma:literal>Al,</emma:literal>
                </emma:interpretation>
                <emma:interpretation id="interp6" emma:lang="en-US" emma:confidence="0">
                  <emma:literal>al,</emma:literal>
                </emma:interpretation>
                <emma:interpretation id="interp7" emma:lang="en-US" emma:confidence="0">
                  <emma:literal>AK,</emma:literal>
                </emma:interpretation>
                <emma:interpretation id="interp8" emma:lang="en-US" emma:confidence="0">
                  <emma:literal>AL,</emma:literal>
                </emma:interpretation>
                <emma:interpretation id="interp9" emma:lang="en-US" emma:confidence="0">
                  <emma:literal>25</emma:literal>
                </emma:interpretation>
              </emma:one-of>
            </emma:emma>
          </inkml:annotationXML>
          <inkml:trace contextRef="#ctx0" brushRef="#br0" timeOffset="2851.3215">8319-762,'0'0,"-25"-26,-1 1,1-26,0 26,25-26,0 26,0-26,0 25,0-24,0-1,0 25,50-24,-50-1,26 0,-1 0,1 0,24 1,-24 24,25-25,-26 26,26-26,0 51,-26-25,26-1,0 26,-26 0,0 0,1 51,-1-25,1 24,-26 1,25 25,-25-25,0 25,0-25,0 25,0-25,0 51,0-51,0-1,0 1,-25-25,25-1</inkml:trace>
          <inkml:trace contextRef="#ctx0" brushRef="#br0" timeOffset="3043.0874">8700-686,'0'0,"-25"25,25 1,0-1,0 1,0-1,0 0,0 1,25-1,26 1,-26-26,26 0,-25 0,24 0,-24 0</inkml:trace>
          <inkml:trace contextRef="#ctx0" brushRef="#br0" timeOffset="3402.1142">9335-1499,'0'-25,"0"76,0-1,0-24,0 25,0-1,0-24,0 25,0-1,0-24,0-1,0 26,0-26,0 1,0-1,0-50,51 25,-51-51,51 51,-26-25,1-1,-1-25,0 26,1 0</inkml:trace>
          <inkml:trace contextRef="#ctx0" brushRef="#br0" timeOffset="3934.3194">9538-1092,'26'0,"-1"0,1 0,-26 25,25-25,-25 51,25-26,-25 26,0-26,0 1,0-1,0 26,-50-26,-1 1</inkml:trace>
        </inkml:traceGroup>
      </inkml:traceGroup>
    </inkml:traceGroup>
    <inkml:traceGroup>
      <inkml:annotationXML>
        <emma:emma xmlns:emma="http://www.w3.org/2003/04/emma" version="1.0">
          <emma:interpretation id="{2F7DE950-C716-4F45-9A49-E5DC34EDAB53}" emma:medium="tactile" emma:mode="ink">
            <msink:context xmlns:msink="http://schemas.microsoft.com/ink/2010/main" type="paragraph" rotatedBoundingBox="15824,1235 25220,1468 25174,3286 15778,30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4FF508-2B0C-49F5-98CD-B1F26ED7F264}" emma:medium="tactile" emma:mode="ink">
              <msink:context xmlns:msink="http://schemas.microsoft.com/ink/2010/main" type="inkBullet" rotatedBoundingBox="15801,2162 16662,2184 16658,2306 15798,2285"/>
            </emma:interpretation>
            <emma:one-of disjunction-type="recognition" id="oneOf2">
              <emma:interpretation id="interp10" emma:lang="en-US" emma:confidence="0">
                <emma:literal>-</emma:literal>
              </emma:interpretation>
              <emma:interpretation id="interp11" emma:lang="en-US" emma:confidence="0">
                <emma:literal>_</emma:literal>
              </emma:interpretation>
              <emma:interpretation id="interp12" emma:lang="en-US" emma:confidence="0">
                <emma:literal>.</emma:literal>
              </emma:interpretation>
              <emma:interpretation id="interp13" emma:lang="en-US" emma:confidence="0">
                <emma:literal>,</emma:literal>
              </emma:interpretation>
              <emma:interpretation id="interp14" emma:lang="en-US" emma:confidence="0">
                <emma:literal>~</emma:literal>
              </emma:interpretation>
            </emma:one-of>
          </emma:emma>
        </inkml:annotationXML>
        <inkml:trace contextRef="#ctx0" brushRef="#br0" timeOffset="-3054.3257">64 101,'-51'0,"26"0,50 0,26 0,-25 0,24 0,-24 0,50 0,-25 0,0 0,-1 0,1-25,0 25,0 0,-26-25,26 25,0 0,-26-26,26 26,-26 0,1 0,-1 0,1-25</inkml:trace>
      </inkml:traceGroup>
      <inkml:traceGroup>
        <inkml:annotationXML>
          <emma:emma xmlns:emma="http://www.w3.org/2003/04/emma" version="1.0">
            <emma:interpretation id="{1F627F80-2F7A-43D0-A23E-0875BB8DB73D}" emma:medium="tactile" emma:mode="ink">
              <msink:context xmlns:msink="http://schemas.microsoft.com/ink/2010/main" type="line" rotatedBoundingBox="16602,1254 25220,1468 25174,3286 16557,3072">
                <msink:destinationLink direction="with" ref="{569AE301-3BB1-4785-9A9C-A5D36800080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0DB6244-3B58-44B9-8090-AC923FA6205F}" emma:medium="tactile" emma:mode="ink">
                <msink:context xmlns:msink="http://schemas.microsoft.com/ink/2010/main" type="inkWord" rotatedBoundingBox="16600,1339 22164,1477 22121,3210 16557,3072"/>
              </emma:interpretation>
              <emma:one-of disjunction-type="recognition" id="oneOf3">
                <emma:interpretation id="interp15" emma:lang="en-US" emma:confidence="0.5">
                  <emma:literal>10910m</emma:literal>
                </emma:interpretation>
                <emma:interpretation id="interp16" emma:lang="en-US" emma:confidence="0">
                  <emma:literal>7020m</emma:literal>
                </emma:interpretation>
                <emma:interpretation id="interp17" emma:lang="en-US" emma:confidence="0">
                  <emma:literal>2020m</emma:literal>
                </emma:interpretation>
                <emma:interpretation id="interp18" emma:lang="en-US" emma:confidence="0">
                  <emma:literal>109.10m</emma:literal>
                </emma:interpretation>
                <emma:interpretation id="interp19" emma:lang="en-US" emma:confidence="0">
                  <emma:literal>109110m</emma:literal>
                </emma:interpretation>
              </emma:one-of>
            </emma:emma>
          </inkml:annotationXML>
          <inkml:trace contextRef="#ctx0" brushRef="#br0" timeOffset="-416.166">4763-508,'0'0,"0"-26,0 1,0 0,-25 25,25-26,-26 26,1 0,0 26,-1 24,26-24,-25 25,-1-1,1 1,25 0,-25 0,25 0,-26 25,26-25,0 25,0-25,0 25,51-25,-51-1,51 1,-26 0,26-26,-26 1,26-1,0 1,25-26,-25 0,0 0,0-26,-26 26,26-51,0 1,-26 24,0-25,1 1,-1-1,1-25,-26 25,0 0,0-25,0 0,-51 25,51 0,-76-25,25 50,25-24,-24 24,-1 1,25 25,-24-26,-1 26,25 0,1 0,0 51</inkml:trace>
          <inkml:trace contextRef="#ctx0" brushRef="#br0" timeOffset="-2860.8438">775-203,'51'0,"0"0,-51 25,51-25,-26 51,1-26,-1 1,0-1,1 0,-26 26,25-25,-25 24,0 1,0-25,-51-1,51 0,-50 1,24-1</inkml:trace>
          <inkml:trace contextRef="#ctx0" brushRef="#br0" timeOffset="-2400.5862">1563-330,'0'0,"-26"-26,-24 1,24-1,1 26,-1 0,1-25,0 25,-26 0,25 51,1-26,0 26,25-26,-26 26,1-25,25 24,-26 27,26-27,0 27,0-27,0 27,0-1,0 0,0 0,0 0,26-25,-26 25,51-25,-1 0,-24 0,25 0,25-1,-25-50,25 26,-25-26,-1 0,27 0,-27-51,27 51,-1-51,0 0,-25 1,25-1,-25 0,0-25,-1 0,-24-1,-1 1,1 0,-26 0,0 0,0-26,-77 51,52-25,-26 0,0 25,-25 26,25-1,-25 1,0-1,-26 26,26 0,0 0,0 0,0 51,25-51,0 51,26-26,-1 1</inkml:trace>
          <inkml:trace contextRef="#ctx0" brushRef="#br0" timeOffset="-1916.7764">2579 152,'-26'0,"26"26,26-26,50 0,-51 0,26 0,25 0,-25 0,25-51,1 51,-1-26,0 26,0-25,0 25,1 0,-27 0,27-25,-27 25,27-26,-27 26,1-25</inkml:trace>
          <inkml:trace contextRef="#ctx0" brushRef="#br0" timeOffset="-1735.2251">3849-280,'51'0,"-1"26,-24-26,-1 25,26 1,-26-1,1 26,-1-26,1 26,-1-26,0 26,1 0,-26-26,0 26,0-25,0 24,-76-24</inkml:trace>
          <inkml:trace contextRef="#ctx0" brushRef="#br0" timeOffset="-881.0004">3112-737,'-25'-25,"50"50,-76-50,51-1,-25 26,0 0,-1 0,1 0,-1 26,1-26,0 51,-1-1,26-24,-25-1,-1 26,26-26,0 1,-25 25,25-26,0 0,0 1,0-1,51 1,-26-26,26 0,-51-26,25 26,1-51,-1 51,1-25,-26 0,50-26,-50 25,26 1,-26 0,25 25,1 50,-1 1,-25-25,25-1,1 26,-1-26,1 1,-1 24,0-24,1-1</inkml:trace>
          <inkml:trace contextRef="#ctx0" brushRef="#br0" timeOffset="1659.5064">5728 660,'0'0,"0"-25,26 25,-1 0,1 25,-1 51,-25-50,25-1,-25 26,26-26,-26 1,0-1,0 1,0-1,0 0,0 1,0-77,0 26,0-1,0 1,0-1,0 1,76 0,-51-1,1 1,25 25,-1 0,-24 0,25 0,-26 0,0 0,1 25,-1-25,1 51,-26 0,0-26,0 1,0-1,-26 0,-25-25,51 26,-50-26</inkml:trace>
        </inkml:traceGroup>
        <inkml:traceGroup>
          <inkml:annotationXML>
            <emma:emma xmlns:emma="http://www.w3.org/2003/04/emma" version="1.0">
              <emma:interpretation id="{9A51525B-7CC7-461D-ABCA-76294C3F332D}" emma:medium="tactile" emma:mode="ink">
                <msink:context xmlns:msink="http://schemas.microsoft.com/ink/2010/main" type="inkWord" rotatedBoundingBox="22920,1411 25220,1468 25178,3148 22878,3091"/>
              </emma:interpretation>
              <emma:one-of disjunction-type="recognition" id="oneOf4">
                <emma:interpretation id="interp20" emma:lang="en-US" emma:confidence="0.5">
                  <emma:literal>18</emma:literal>
                </emma:interpretation>
                <emma:interpretation id="interp21" emma:lang="en-US" emma:confidence="0">
                  <emma:literal>78</emma:literal>
                </emma:interpretation>
                <emma:interpretation id="interp22" emma:lang="en-US" emma:confidence="0">
                  <emma:literal>188</emma:literal>
                </emma:interpretation>
                <emma:interpretation id="interp23" emma:lang="en-US" emma:confidence="0">
                  <emma:literal>28</emma:literal>
                </emma:interpretation>
                <emma:interpretation id="interp24" emma:lang="en-US" emma:confidence="0">
                  <emma:literal>108</emma:literal>
                </emma:interpretation>
              </emma:one-of>
            </emma:emma>
          </inkml:annotationXML>
          <inkml:trace contextRef="#ctx0" brushRef="#br0" timeOffset="1229.5989">7100-356,'25'0,"26"0,0 0,-26 51,26-51,-25 25,-1 1,0 25,1-26,-1 26,1-26,-1 26,-25-26,0 26,0-25,0 24,0-24,-51-1,26 1</inkml:trace>
          <inkml:trace contextRef="#ctx0" brushRef="#br0" timeOffset="2502.7123">8548-737,'0'0,"-76"0,-1 0,1 0,25 0,-25 26,0-26,25 76,-25-25,25-1,-76 77,102-76,-26 51,26-26,-1 26,1-1,-1-25,26 26,0 25,0-51,0 26,77-26,-27 0,1-25,25 0,-25 0,51-1,-26-24,26-1,-26-25,25 26,1-26,-26 0,26-51,-1 51,-24-76,24 50,-25-25,1 1,-1-1,-25-25,-1 25,1-25,-25-26,-1 26,-25-26,0 1,0 24,0-24,-51-1,26 26,-26 25,0-25,-25 51,25-26,-25 51,0-26,0 26,-1 0,1 0</inkml:trace>
          <inkml:trace contextRef="#ctx0" brushRef="#br0" timeOffset="2119.3795">8294-432,'0'0,"-26"51,-24-26,24 1,1 24,-1-24,1-1,0 26,25 0,-26 0,26-1,0 1,0 51,0-51,26-1,-26 1,76-25,-51 24,1-24,24-1,1-25,0 26,-26-26,26 0,0 0,-26 0,26-51,0 51,-26-26,26 1,-25 0,-26-26,25 25,0-24,-25 24,0-25,0 1,0-1,-50 0,50 0,-51 26,25-26,-24 26,24 25,1-26,-26 26,26 0,-1 0,-25 0,26 0</inkml:trace>
        </inkml:traceGroup>
      </inkml:traceGroup>
    </inkml:traceGroup>
    <inkml:traceGroup>
      <inkml:annotationXML>
        <emma:emma xmlns:emma="http://www.w3.org/2003/04/emma" version="1.0">
          <emma:interpretation id="{A6C8EE4C-CD0A-4D1F-B56D-1A329463D06C}" emma:medium="tactile" emma:mode="ink">
            <msink:context xmlns:msink="http://schemas.microsoft.com/ink/2010/main" type="paragraph" rotatedBoundingBox="14668,5822 22497,5126 22593,6209 14764,69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B09FE5-787B-4806-B4B7-9A904AF5CC02}" emma:medium="tactile" emma:mode="ink">
              <msink:context xmlns:msink="http://schemas.microsoft.com/ink/2010/main" type="inkBullet" rotatedBoundingBox="17201,5597 18863,5449 18948,6407 17287,6555"/>
            </emma:interpretation>
            <emma:one-of disjunction-type="recognition" id="oneOf5">
              <emma:interpretation id="interp25" emma:lang="en-US" emma:confidence="1">
                <emma:literal>.</emma:literal>
              </emma:interpretation>
              <emma:interpretation id="interp26" emma:lang="en-US" emma:confidence="0">
                <emma:literal>@</emma:literal>
              </emma:interpretation>
              <emma:interpretation id="interp27" emma:lang="en-US" emma:confidence="0">
                <emma:literal>,</emma:literal>
              </emma:interpretation>
              <emma:interpretation id="interp28" emma:lang="en-US" emma:confidence="0">
                <emma:literal>a</emma:literal>
              </emma:interpretation>
              <emma:interpretation id="interp29" emma:lang="en-US" emma:confidence="0">
                <emma:literal>$</emma:literal>
              </emma:interpretation>
            </emma:one-of>
          </emma:emma>
        </inkml:annotationXML>
        <inkml:trace contextRef="#ctx0" brushRef="#br0" timeOffset="5878.0374">2045 3683,'26'0,"-26"-26,0 1,0 0,0-1,-26 1,26-1,-25 1,25 0,-25-1,-1 1,26-1,-25 26,25-25,-26 25,1 0,0 0,-1 0,1 0,-1 0,1 51,0-51,-1 51,1-26,-1 0,1 26,0 0,-1 0,26 0,-25-26,-1 26,1 0,25-1,-25 1,25 0,-26-26,26 26,0-25,0-1,0 0,0 1,51-26,-51 25,25-25,1 0,25 0,-26 0,26 0,-26-51,26 51,0-25,-26 25,26-51,-26 26,26-1,-25 1,-1 0,-25-1,25 1,1-26,-26 26,0-26,0 25,0-24,0 24,0 1,0-1,0 1,-26 0,26-1,0 52,0 50,0-51,0 1,26 24,-26 1,25 0,-25-26,51 26,-51 0,25-26,1 1,-1-1,-25 1,26-1,-1 0,-25 1,25-26,1 25,-1-25,1 0</inkml:trace>
        <inkml:trace contextRef="#ctx0" brushRef="#br0" timeOffset="6650.3276">2858 3835,'0'-25,"26"25,-26-26,0 1,0 0,-51-1,51 1,-26-1,1 1,25 0,-25 25,25-26,-26 26,1 0,-1 0,1 0,0 0,-1 26,1-26,-1 50,1-24,25 25,-25-26,-1 26,1 0,25-1,-26 1,26-25,0 24,0-24,0 25,0-26,0 0,0 1,0-1,26 1,-1-1,26-25,-26 0,1 0,25 0,-26 0,0-25,1 25,-26-51,25 51,1-26,-1 1,-25-26,25 26,-25-1,26-24,-26 24,0-25,0 26,0-26,0 26,0-1,0 1,0 0,0-1,0 77,0 0,0 0,0-1,0-24,51-1,-51 26,25-26,-25 1,25-1,1 1,-1-1,1-25,-26 25,25 1,0-26,1 0,-26 25,25-25,1 0</inkml:trace>
      </inkml:traceGroup>
      <inkml:traceGroup>
        <inkml:annotationXML>
          <emma:emma xmlns:emma="http://www.w3.org/2003/04/emma" version="1.0">
            <emma:interpretation id="{DC1F34A1-8187-463F-8B64-5ACA41810FC1}" emma:medium="tactile" emma:mode="ink">
              <msink:context xmlns:msink="http://schemas.microsoft.com/ink/2010/main" type="line" rotatedBoundingBox="14677,5923 22506,5227 22593,6209 14764,6905"/>
            </emma:interpretation>
          </emma:emma>
        </inkml:annotationXML>
        <inkml:traceGroup>
          <inkml:annotationXML>
            <emma:emma xmlns:emma="http://www.w3.org/2003/04/emma" version="1.0">
              <emma:interpretation id="{22B28E88-FA21-4E8E-B4E2-2E373D467F06}" emma:medium="tactile" emma:mode="ink">
                <msink:context xmlns:msink="http://schemas.microsoft.com/ink/2010/main" type="inkWord" rotatedBoundingBox="15156,5979 15436,6558 14965,6785 14685,6206"/>
              </emma:interpretation>
              <emma:one-of disjunction-type="recognition" id="oneOf6">
                <emma:interpretation id="interp30" emma:lang="en-US" emma:confidence="0.5">
                  <emma:literal>X</emma:literal>
                </emma:interpretation>
                <emma:interpretation id="interp31" emma:lang="en-US" emma:confidence="0">
                  <emma:literal>K</emma:literal>
                </emma:interpretation>
                <emma:interpretation id="interp32" emma:lang="en-US" emma:confidence="0">
                  <emma:literal>V</emma:literal>
                </emma:interpretation>
                <emma:interpretation id="interp33" emma:lang="en-US" emma:confidence="0">
                  <emma:literal>"</emma:literal>
                </emma:interpretation>
                <emma:interpretation id="interp34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13678.61">-1104 4064,'0'-26,"0"1,51 25,-51-25,25 25,26 0,-26 0,1 0,-1 50,0-50,1 26,-26-1,25 1,-25-1,26 0,-26 1,0 25,0-26,0 0,0 1,0-1,0 1,-51-1,51 0,-26 1,26-1,-25-25,25-25</inkml:trace>
          <inkml:trace contextRef="#ctx0" brushRef="#br0" timeOffset="13867.1058">-622 3861,'0'0,"0"50,-25-50,25 51,-25-25,25-1,-26 0,26 1,-25 25,25-26,0 26,0-26,0 1,0 24,0-24,0-1,51 1,-51-1,50 0,-24-25,-1 26,1-26,-1 0</inkml:trace>
        </inkml:traceGroup>
        <inkml:traceGroup>
          <inkml:annotationXML>
            <emma:emma xmlns:emma="http://www.w3.org/2003/04/emma" version="1.0">
              <emma:interpretation id="{2D09D696-4C76-4024-808F-84FF686E2A6A}" emma:medium="tactile" emma:mode="ink">
                <msink:context xmlns:msink="http://schemas.microsoft.com/ink/2010/main" type="inkWord" rotatedBoundingBox="19053,5512 20504,5476 20527,6397 19076,6434"/>
              </emma:interpretation>
              <emma:one-of disjunction-type="recognition" id="oneOf7">
                <emma:interpretation id="interp35" emma:lang="en-US" emma:confidence="0.5">
                  <emma:literal>ab</emma:literal>
                </emma:interpretation>
                <emma:interpretation id="interp36" emma:lang="en-US" emma:confidence="0">
                  <emma:literal>abt</emma:literal>
                </emma:interpretation>
                <emma:interpretation id="interp37" emma:lang="en-US" emma:confidence="0">
                  <emma:literal>arb</emma:literal>
                </emma:interpretation>
                <emma:interpretation id="interp38" emma:lang="en-US" emma:confidence="0">
                  <emma:literal>abo</emma:literal>
                </emma:interpretation>
                <emma:interpretation id="interp39" emma:lang="en-US" emma:confidence="0">
                  <emma:literal>abv</emma:literal>
                </emma:interpretation>
              </emma:one-of>
            </emma:emma>
          </inkml:annotationXML>
          <inkml:trace contextRef="#ctx0" brushRef="#br0" timeOffset="7883.4388">3620 3835,'0'-25,"0"-1,0 1,0 0,0-1,-25 26,25-25,-26 25,1 0,0 0,-1 0,1 25,-1-25,26 26,-25-26,0 25,-1 0,26 1,-25-1,-1 26,26-26,-25 26,25-25,0-1,-25 26,25-26,0 1,0-1,0 0,0 1,50-1,-24-25,-26 26,25-26,1 0,-1 0,0 0,1-51,-1 25,1 26,-26-50,25 24,-25 1,0-1,25-24,-25 24,0 1,26-1,-26 1,0 0,0-1,0 1,0-1,25 26,-25 51,0 0,26 0,-1-26,-25 1,25-1,1 0,-1 1,1-1,-1-25,0 26,1-1,-1-25,1 0,-1 0,0 0</inkml:trace>
          <inkml:trace contextRef="#ctx0" brushRef="#br0" timeOffset="8498.8809">4331 3378,'0'0,"0"-25,-25 25,25-26,0 1,0 76,0 25,0-51,0 26,0 0,0 0,0-1,0 1,25 0,-25 0,0-26,0 26,0-26,0 26,0-25,0-1,0 0,0 1,0-1,0 1,0-52,0-25,0 26,26 0,-26-1,25 1,-25-1,26 1,-1 0,0-1,1 26,-1-25,1 25,-1 0,0 0,1 0,-1 0,1 76,-1-25,-25-26,25 1,-25-1,0 26,0-26,0 1,0-1,0 0,-50-25,50 26,-26-26,26 25,-51-25,26 0,0 0,-1 0,1 0,-1 0,1-25,25-1,-25 26,25-50</inkml:trace>
        </inkml:traceGroup>
        <inkml:traceGroup>
          <inkml:annotationXML>
            <emma:emma xmlns:emma="http://www.w3.org/2003/04/emma" version="1.0">
              <emma:interpretation id="{2346B126-7626-42C9-AF4A-BE5746A88C2B}" emma:medium="tactile" emma:mode="ink">
                <msink:context xmlns:msink="http://schemas.microsoft.com/ink/2010/main" type="inkWord" rotatedBoundingBox="21230,5340 22506,5227 22574,5999 21299,6112">
                  <msink:destinationLink direction="with" ref="{DF85061D-2A53-4545-8E86-1909338B28A8}"/>
                  <msink:destinationLink direction="with" ref="{A0F517F1-FBA5-44DC-A255-0FA0BFEAF532}"/>
                </msink:context>
              </emma:interpretation>
              <emma:one-of disjunction-type="recognition" id="oneOf8">
                <emma:interpretation id="interp40" emma:lang="en-US" emma:confidence="0.5">
                  <emma:literal>ab</emma:literal>
                </emma:interpretation>
                <emma:interpretation id="interp41" emma:lang="en-US" emma:confidence="0">
                  <emma:literal>Ab</emma:literal>
                </emma:interpretation>
                <emma:interpretation id="interp42" emma:lang="en-US" emma:confidence="0">
                  <emma:literal>arb</emma:literal>
                </emma:interpretation>
                <emma:interpretation id="interp43" emma:lang="en-US" emma:confidence="0">
                  <emma:literal>abs</emma:literal>
                </emma:interpretation>
                <emma:interpretation id="interp44" emma:lang="en-US" emma:confidence="0">
                  <emma:literal>abt</emma:literal>
                </emma:interpretation>
              </emma:one-of>
            </emma:emma>
          </inkml:annotationXML>
          <inkml:trace contextRef="#ctx0" brushRef="#br0" timeOffset="21488.3813">5805 3429,'0'-26,"0"1,0 0,0-1,0 1,-26-1,1 1,-1 25,26-25,-25 25,0 0,-1 0,1 0,25 50,-26-50,1 0,25 26,-25-26,-1 51,26-26,-25-25,25 25,0 26,-26-25,26-1,0 0,0 1,0-1,0 26,0-26,0 1,0-1,0 1,0-1,26-25,-26 25,25-25,26 0,-26 0,26 0,-25-50,-1 50,0-26,1 26,-26-25,25-1,1 1,-26 0,25-1,-25 1,0-26,0 26,25-1,-25 1,0-1,0 1,0 0,0-1,0 77,0-26,0 26,0-25,0-1,0 0,26 1,-26-1,0 1,25-1,-25 0,26 1,-1-1,-25 1,25-1,26 0,-25-25,-1 26,0-26,1 0,-1 0,1 0,-1 0,0 0,1 0,-26-51,25 51,-25-25,0-1,0 1,26 25,-26-26,0 1,0 0,0-1,0 1,25 25,-25-26,0 1,0 0,25-26,-25 25,0 1,0 0,0-1,26 1,-26-1,0 1,0 0,0-1,0 1,0-1,0 1,0 0,0-1,-26 26,26 26,0-1,0 26,0 0,0-26,0 0,0 1,0-1,0 1,0-1,0 26,0-26,0 1,0-1,0 0,0 1,0-1,0 1,0-1,0 0,0-75,0 24,26 1,-26-1,0 1,25 25,1-25,-26-1,25 1,0 25,1-26,-1 26,1-25,-1 25,0 0,1 0,-1 0,-25 25,26-25,-1 51,-25-25,0-1,25 51,-25-50,0-1,0 0,0 1,0-1,0 1,-25-1,0 0,-26-25,25 26,1-26,0 0,-1 25,1-25,-1 0,1 0,25-51,0 26,0 0</inkml:trace>
        </inkml:traceGroup>
      </inkml:traceGroup>
    </inkml:traceGroup>
    <inkml:traceGroup>
      <inkml:annotationXML>
        <emma:emma xmlns:emma="http://www.w3.org/2003/04/emma" version="1.0">
          <emma:interpretation id="{40FFBA1F-99CB-49B0-88AC-A0EF897AD24D}" emma:medium="tactile" emma:mode="ink">
            <msink:context xmlns:msink="http://schemas.microsoft.com/ink/2010/main" type="paragraph" rotatedBoundingBox="18739,7133 21070,6879 21151,7620 18819,787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BC416F76-9C48-4E4A-B0EF-1CF82EEBD4DB}" emma:medium="tactile" emma:mode="ink">
              <msink:context xmlns:msink="http://schemas.microsoft.com/ink/2010/main" type="line" rotatedBoundingBox="18739,7133 21070,6879 21151,7620 18819,7874"/>
            </emma:interpretation>
          </emma:emma>
        </inkml:annotationXML>
        <inkml:traceGroup>
          <inkml:annotationXML>
            <emma:emma xmlns:emma="http://www.w3.org/2003/04/emma" version="1.0">
              <emma:interpretation id="{41B24DDC-DF88-4338-8CC3-3756535EE817}" emma:medium="tactile" emma:mode="ink">
                <msink:context xmlns:msink="http://schemas.microsoft.com/ink/2010/main" type="inkWord" rotatedBoundingBox="18972,7032 19801,7667 19503,8055 18675,7420"/>
              </emma:interpretation>
              <emma:one-of disjunction-type="recognition" id="oneOf9">
                <emma:interpretation id="interp45" emma:lang="en-US" emma:confidence="0.5">
                  <emma:literal>9 s</emma:literal>
                </emma:interpretation>
                <emma:interpretation id="interp46" emma:lang="en-US" emma:confidence="0">
                  <emma:literal>92</emma:literal>
                </emma:interpretation>
                <emma:interpretation id="interp47" emma:lang="en-US" emma:confidence="0">
                  <emma:literal>&amp;</emma:literal>
                </emma:interpretation>
                <emma:interpretation id="interp48" emma:lang="en-US" emma:confidence="0">
                  <emma:literal>93</emma:literal>
                </emma:interpretation>
                <emma:interpretation id="interp49" emma:lang="en-US" emma:confidence="0">
                  <emma:literal>39</emma:literal>
                </emma:interpretation>
              </emma:one-of>
            </emma:emma>
          </inkml:annotationXML>
          <inkml:trace contextRef="#ctx0" brushRef="#br0" timeOffset="31139.0811">3290 5029,'25'0,"-25"-25,-25-1,25 1,-25 25,25-26,-26 26,1 0,-1 0,1 0,0 0,-1 26,1 25,-1-51,1 25,0 0,-1 1,26-1,0 1,-25-26,25 25,0 0,0 1,0-1,25-25,1 0,24 0,1-25,-25 25,-1-51,0 51,-25-25,26 25,-26-26,25 26,-25-25,26 25,-26-26,25 26,-25 26,0 25,0-26,0 0,-25 1,25-1,0 26,0-26,-26 1,26-1,0 1,0-1,0 0,0 1,0-1,0 1,26-26,-26 25,25-25,-25 25,25-25,1 0,-1 0,1 0,-1 0,-25-50</inkml:trace>
          <inkml:trace contextRef="#ctx0" brushRef="#br0" timeOffset="31707.0024">3544 5385,'0'-26,"0"1,51 25,-51-26,25 26,1 0,-1 0,0 26,-25-1,0 1,0-1,0 0,0 1,-25-1,25 1,-25-1,-1 0,1-25,25 26,-26-26,26 25,-25-25,76 0,-26 0,1 0,-1 0,0 0,1 0,-26-25,25 25,1 0,-1 0,0 0,1-26,-1 26,1 0,-1 0,-25-25,25 25,-25-25</inkml:trace>
        </inkml:traceGroup>
        <inkml:traceGroup>
          <inkml:annotationXML>
            <emma:emma xmlns:emma="http://www.w3.org/2003/04/emma" version="1.0">
              <emma:interpretation id="{2D89F3FB-9049-465B-B5DD-1E51F88343DB}" emma:medium="tactile" emma:mode="ink">
                <msink:context xmlns:msink="http://schemas.microsoft.com/ink/2010/main" type="inkWord" rotatedBoundingBox="20101,7425 20813,6850 21211,7341 20498,7916"/>
              </emma:interpretation>
              <emma:one-of disjunction-type="recognition" id="oneOf10">
                <emma:interpretation id="interp50" emma:lang="en-US" emma:confidence="0.5">
                  <emma:literal>z</emma:literal>
                </emma:interpretation>
                <emma:interpretation id="interp51" emma:lang="en-US" emma:confidence="0">
                  <emma:literal>Z</emma:literal>
                </emma:interpretation>
                <emma:interpretation id="interp52" emma:lang="en-US" emma:confidence="0">
                  <emma:literal>)</emma:literal>
                </emma:interpretation>
                <emma:interpretation id="interp53" emma:lang="en-US" emma:confidence="0">
                  <emma:literal>a</emma:literal>
                </emma:interpretation>
                <emma:interpretation id="interp5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4846.4805">4712 4927,'0'-25,"26"25,-1 0,-25-25,51 25,-26 0,1 0,-1 0,1-26,-1 26,0-25,1 25,-1 0,1 0,-26-26,25 26,0 0,-25 26,-25-26,25 25,-25 26,-1-26,26 1,-25-1,-1-25,1 26,25-1,-25-25,-1 25,1 1,-1-1,1-25,0 26,-1-26,52 0,-1 0,26 0,-26 0,1-26,-1 26,0 0,1-25,25 25,-26 0,0 0,26-26,-25 26,-1 0,0 0,1 0,-26-25,25 25,1 0</inkml:trace>
          <inkml:trace contextRef="#ctx0" brushRef="#br0" timeOffset="24076.8796">4408 5385,'25'0,"-25"25,25-25,1 0,-1 0,1 0,-1 0,26 0,-26-25,26 25,-26 0,26-26,0 26,0-25,-26 25,77-26,-77 26,26 0,-26 0,1 0,-1 0,1-25,-1 25,0 0,1 0,-52 0</inkml:trace>
        </inkml:traceGroup>
      </inkml:traceGroup>
    </inkml:traceGroup>
    <inkml:traceGroup>
      <inkml:annotationXML>
        <emma:emma xmlns:emma="http://www.w3.org/2003/04/emma" version="1.0">
          <emma:interpretation id="{080A3022-5D15-4278-BF88-EA96B3515D54}" emma:medium="tactile" emma:mode="ink">
            <msink:context xmlns:msink="http://schemas.microsoft.com/ink/2010/main" type="paragraph" rotatedBoundingBox="15102,7908 21093,7758 21117,8707 15125,8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0E81B0-3F83-4893-9549-9B7C445D1A82}" emma:medium="tactile" emma:mode="ink">
              <msink:context xmlns:msink="http://schemas.microsoft.com/ink/2010/main" type="line" rotatedBoundingBox="15102,7908 21093,7758 21117,8707 15125,8857"/>
            </emma:interpretation>
          </emma:emma>
        </inkml:annotationXML>
        <inkml:traceGroup>
          <inkml:annotationXML>
            <emma:emma xmlns:emma="http://www.w3.org/2003/04/emma" version="1.0">
              <emma:interpretation id="{1A423286-FE81-4831-9A83-38C412358783}" emma:medium="tactile" emma:mode="ink">
                <msink:context xmlns:msink="http://schemas.microsoft.com/ink/2010/main" type="inkWord" rotatedBoundingBox="15102,7908 18292,7828 18315,8739 15124,8819"/>
              </emma:interpretation>
              <emma:one-of disjunction-type="recognition" id="oneOf11">
                <emma:interpretation id="interp55" emma:lang="en-US" emma:confidence="0.5">
                  <emma:literal>S</emma:literal>
                </emma:interpretation>
                <emma:interpretation id="interp56" emma:lang="en-US" emma:confidence="0">
                  <emma:literal>y</emma:literal>
                </emma:interpretation>
                <emma:interpretation id="interp57" emma:lang="en-US" emma:confidence="0">
                  <emma:literal>s</emma:literal>
                </emma:interpretation>
                <emma:interpretation id="interp58" emma:lang="en-US" emma:confidence="0">
                  <emma:literal>,</emma:literal>
                </emma:interpretation>
                <emma:interpretation id="interp5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14710.3617">-698 6121,'0'0,"0"-25,51 25,-51 25,25-25,1 0,-26 26,25-26,1 0,-1 0,0 0,1-51,-1 51,1-51,-1 26,-25-1,25 1,1-1,-26 1,0-26,0 26,0-1,0 1,0 0,0-1,0 1,0 76,-26-51,26 50,0-24,-25-1,25 26,0-26,0 26,0-25,0-1,0 26,25 0,-25-26,0 0,0 1,26-1,-26 1,0-1,0 0,25 1,-25-1,0 1,26-1,-26 0,0 1,0-1,0 1,-26-1,26 0,-51-25,51 26,-25-26,0 0,-1 25,1-25,-26 0,26 0,-1 0,1 0,-1 0,1-25,0 25</inkml:trace>
        </inkml:traceGroup>
        <inkml:traceGroup>
          <inkml:annotationXML>
            <emma:emma xmlns:emma="http://www.w3.org/2003/04/emma" version="1.0">
              <emma:interpretation id="{A51450CC-DF56-48BF-9919-A5748CCD90E3}" emma:medium="tactile" emma:mode="ink">
                <msink:context xmlns:msink="http://schemas.microsoft.com/ink/2010/main" type="inkWord" rotatedBoundingBox="17563,7991 18427,8245 18259,8816 17395,8561"/>
              </emma:interpretation>
              <emma:one-of disjunction-type="recognition" id="oneOf12">
                <emma:interpretation id="interp60" emma:lang="en-US" emma:confidence="0.5">
                  <emma:literal>a</emma:literal>
                </emma:interpretation>
                <emma:interpretation id="interp61" emma:lang="en-US" emma:confidence="0">
                  <emma:literal>A</emma:literal>
                </emma:interpretation>
                <emma:interpretation id="interp62" emma:lang="en-US" emma:confidence="0">
                  <emma:literal>.</emma:literal>
                </emma:interpretation>
                <emma:interpretation id="interp63" emma:lang="en-US" emma:confidence="0">
                  <emma:literal>,</emma:literal>
                </emma:interpretation>
                <emma:interpretation id="interp6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11934.2811">1969 6070,'26'0,"-26"-25,25 25,-25-25,25 25,-25-26,0 1,26 25,-26-26,0 1,-26 25,26-25,-25 25,0 0,-1 0,1 0,-1 0,1 0,25 25,-25-25,-1 25,1-25,-1 26,26-1,-25 1,0-1,-1 0,1 1,25-1,-26 26,1-26,25 1,0-1,0 1,0 24,0-24,0-1,25-25,-25 26,51-26,-25 0,-1 0,0 0,1 0,-1 0,1 0,24-26,-24 26,-1-25,1 25,-1-26,0 26,1-50,-26 24,25 1,1-1,-26 1,25 0,-25-1,25 1,-25-1,0 1,0 0,0 50,0 26,0-26,26 1,-26-1,0 0,51 1,-51-1,25 1,-25-1,25 0,1 1,-26-1,25 1,1-26,-26 25,25-25,0 25,1-25,-1 0,1 0</inkml:trace>
        </inkml:traceGroup>
        <inkml:traceGroup>
          <inkml:annotationXML>
            <emma:emma xmlns:emma="http://www.w3.org/2003/04/emma" version="1.0">
              <emma:interpretation id="{320692F7-F00F-4469-AE10-58A3C1A8E79C}" emma:medium="tactile" emma:mode="ink">
                <msink:context xmlns:msink="http://schemas.microsoft.com/ink/2010/main" type="inkWord" rotatedBoundingBox="18773,7860 19081,8703 18808,8803 18500,7960"/>
              </emma:interpretation>
              <emma:one-of disjunction-type="recognition" id="oneOf13">
                <emma:interpretation id="interp65" emma:lang="en-US" emma:confidence="0.5">
                  <emma:literal>b</emma:literal>
                </emma:interpretation>
                <emma:interpretation id="interp66" emma:lang="en-US" emma:confidence="0">
                  <emma:literal>.</emma:literal>
                </emma:interpretation>
                <emma:interpretation id="interp67" emma:lang="en-US" emma:confidence="0">
                  <emma:literal>,</emma:literal>
                </emma:interpretation>
                <emma:interpretation id="interp68" emma:lang="en-US" emma:confidence="0">
                  <emma:literal>6</emma:literal>
                </emma:interpretation>
                <emma:interpretation id="interp6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2506.1808">2909 5842,'0'0,"-25"-26,-1 1,26 0,0-1,0 1,0 50,0 26,0-26,0 26,0-25,0 24,26 1,-26-25,0 24,0-24,0 25,0-26,0 26,0-26,25 1,-25-1,0 0,0 1,0-1,0-50,0-1,0-24,25 24,-25 1,26-1,-1 26,1 0,-1 0,0-25,1 25,-1 0,1 51,-1-51,-25 51,25-1,1 1,-26-25,0-1,0 0,0 1,0-1,-26-25,26 26,-50-1,24-25,26 25,-51-25,26 0,0 0,-1-25,1-26,25 26,0-1</inkml:trace>
        </inkml:traceGroup>
        <inkml:traceGroup>
          <inkml:annotationXML>
            <emma:emma xmlns:emma="http://www.w3.org/2003/04/emma" version="1.0">
              <emma:interpretation id="{2554284D-63B0-4EA9-8390-8D906FB897D2}" emma:medium="tactile" emma:mode="ink">
                <msink:context xmlns:msink="http://schemas.microsoft.com/ink/2010/main" type="inkWord" rotatedBoundingBox="20045,7820 21091,7789 21111,8455 20065,8486"/>
              </emma:interpretation>
              <emma:one-of disjunction-type="recognition" id="oneOf14">
                <emma:interpretation id="interp70" emma:lang="en-US" emma:confidence="0.5">
                  <emma:literal>ab</emma:literal>
                </emma:interpretation>
                <emma:interpretation id="interp71" emma:lang="en-US" emma:confidence="0">
                  <emma:literal>arb</emma:literal>
                </emma:interpretation>
                <emma:interpretation id="interp72" emma:lang="en-US" emma:confidence="0">
                  <emma:literal>abs</emma:literal>
                </emma:interpretation>
                <emma:interpretation id="interp73" emma:lang="en-US" emma:confidence="0">
                  <emma:literal>aby</emma:literal>
                </emma:interpretation>
                <emma:interpretation id="interp74" emma:lang="en-US" emma:confidence="0">
                  <emma:literal>abt</emma:literal>
                </emma:interpretation>
              </emma:one-of>
            </emma:emma>
          </inkml:annotationXML>
          <inkml:trace contextRef="#ctx0" brushRef="#br0" timeOffset="23076.0188">4535 6020,'0'-26,"0"1,0-1,0 1,0 0,0-1,0 1,0-1,0 1,-26 25,1 0,-1 25,1-25,25 51,-25-51,-1 26,26-1,-25 0,-1 52,1-52,25 0,-25 1,25-1,-26 1,26-1,0 0,0 1,0-1,0 1,26-26,-1 0,26 0,-26 0,1 0,-1-26,0 26,-25-51,26 51,-1-25,-25 0,26-1,-1 1,-25-1,25 1,-25 0,0-1,0 1,26 25,-26 51,0-26,0 26,0-26,0 1,0-1,0 0,0 1,25-26,-25 25,26-25,-1 26,0-26,1 0,-1 0,1 0,-1 0,-25-51,25 51,1-26,-1 26,1-25,-26 0,25-1,0 1,-25-1,0 1,26 0,-26-26,0 25,0-24,25-1,-25 25,0-24,0-1,0 25,0 1,0 0,0-1,0 77,0 0,0 0,0-1,26-24,-26 25,0-26,0 26,0-26,0 26,0-26,0 1,0-1,0 1,0-1,0 0,0 1,0-77,0 26,50-1,-24 1,25-1,-26 26,0 0,1 0,-1 0,-25 26,26-1,-26 26,0-26,0 1,-51-1,25 1,-24-26,24 0,1 0,-1 0,1 0,0 0,-1-26,26 1,-25 25,25-51</inkml:trace>
        </inkml:traceGroup>
      </inkml:traceGroup>
    </inkml:traceGroup>
    <inkml:traceGroup>
      <inkml:annotationXML>
        <emma:emma xmlns:emma="http://www.w3.org/2003/04/emma" version="1.0">
          <emma:interpretation id="{B93AAF6F-E755-4171-B645-1F4CB5314406}" emma:medium="tactile" emma:mode="ink">
            <msink:context xmlns:msink="http://schemas.microsoft.com/ink/2010/main" type="paragraph" rotatedBoundingBox="17406,9195 19251,9086 19280,9571 17434,968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F188A79-F8DA-4382-944D-70BC8F97F866}" emma:medium="tactile" emma:mode="ink">
              <msink:context xmlns:msink="http://schemas.microsoft.com/ink/2010/main" type="line" rotatedBoundingBox="17406,9195 19251,9086 19280,9571 17434,9680"/>
            </emma:interpretation>
          </emma:emma>
        </inkml:annotationXML>
        <inkml:traceGroup>
          <inkml:annotationXML>
            <emma:emma xmlns:emma="http://www.w3.org/2003/04/emma" version="1.0">
              <emma:interpretation id="{82A6EB3E-AFAA-4B7A-B2B3-5E2C4DF98268}" emma:medium="tactile" emma:mode="ink">
                <msink:context xmlns:msink="http://schemas.microsoft.com/ink/2010/main" type="inkWord" rotatedBoundingBox="17406,9195 19251,9086 19280,9571 17434,9680"/>
              </emma:interpretation>
              <emma:one-of disjunction-type="recognition" id="oneOf15">
                <emma:interpretation id="interp75" emma:lang="en-US" emma:confidence="0.5">
                  <emma:literal>in</emma:literal>
                </emma:interpretation>
                <emma:interpretation id="interp76" emma:lang="en-US" emma:confidence="0">
                  <emma:literal>In</emma:literal>
                </emma:interpretation>
                <emma:interpretation id="interp77" emma:lang="en-US" emma:confidence="0">
                  <emma:literal>an</emma:literal>
                </emma:interpretation>
                <emma:interpretation id="interp78" emma:lang="en-US" emma:confidence="0">
                  <emma:literal>on</emma:literal>
                </emma:interpretation>
                <emma:interpretation id="interp79" emma:lang="en-US" emma:confidence="0">
                  <emma:literal>un</emma:literal>
                </emma:interpretation>
              </emma:one-of>
            </emma:emma>
          </inkml:annotationXML>
          <inkml:trace contextRef="#ctx0" brushRef="#br0" timeOffset="33254.0644">1639 7010,'-25'0,"25"26,0-1,0 0,0 1,0-1,0 1,0-1,0 0,0 1,0-1,0 1,0-1,25 0,-25 1,25-26,-25 25,26-25,-1 0,-25 26,26-26,-1 0,0 0,1 0,-1 0,26 0,0 0,-26 0,1 0,24-26,-24 26,-1 0,1-51,-1 51,0-25,1 25,-1 0,1-25,-26-1,25 26,-25-25,25 25,-25-26,26 26,-26-25,25 25,-25-25,26 25,-1 0,0 0,1 0,-26 50,25-24,1-1,-26 1,25-1,-25 0,0 1,0-1,25-25,-25 26,0-1,0-76,0 26,26-1,-1 1,1 25,-1-25,0 25,26-26,-25 26,-1 0,0 0,1 0,-1 0,1 0,-1 0,0 26,1-26,25 0,-26 0,0 25,1-25,-1 0,1 0,-1 0,0 0,1 0,-1 0,1 0,-1-25,0 25,1-26,-1 26,1-25,-1-1,-25 1,25 25,-25-25,0-1,0 1,0-1,0 1,0 0,0-1,0 1,0-1,0 1,0 0</inkml:trace>
        </inkml:traceGroup>
      </inkml:traceGroup>
    </inkml:traceGroup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05.54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85CEEF-FD60-44E1-8643-5A16B45CF2C6}" emma:medium="tactile" emma:mode="ink">
          <msink:context xmlns:msink="http://schemas.microsoft.com/ink/2010/main" type="writingRegion" rotatedBoundingBox="21361,4267 22504,4267 22504,4927 21361,4927"/>
        </emma:interpretation>
      </emma:emma>
    </inkml:annotationXML>
    <inkml:traceGroup>
      <inkml:annotationXML>
        <emma:emma xmlns:emma="http://www.w3.org/2003/04/emma" version="1.0">
          <emma:interpretation id="{D023BADF-B05F-46E7-8459-DE09A95407A0}" emma:medium="tactile" emma:mode="ink">
            <msink:context xmlns:msink="http://schemas.microsoft.com/ink/2010/main" type="paragraph" rotatedBoundingBox="21361,4267 22504,4267 22504,4927 21361,49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BAEA41-75DE-4276-BA22-E26A37464F9F}" emma:medium="tactile" emma:mode="ink">
              <msink:context xmlns:msink="http://schemas.microsoft.com/ink/2010/main" type="line" rotatedBoundingBox="21361,4267 22504,4267 22504,4927 21361,4927"/>
            </emma:interpretation>
          </emma:emma>
        </inkml:annotationXML>
        <inkml:traceGroup>
          <inkml:annotationXML>
            <emma:emma xmlns:emma="http://www.w3.org/2003/04/emma" version="1.0">
              <emma:interpretation id="{BB7EEA14-08E8-4787-B14D-62CABED8A6E9}" emma:medium="tactile" emma:mode="ink">
                <msink:context xmlns:msink="http://schemas.microsoft.com/ink/2010/main" type="inkWord" rotatedBoundingBox="21361,4267 22504,4267 22504,4927 21361,4927"/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4092-634,'0'0,"50"0,-24 0,-1 0,1 0,-1 0,0 0,1 0,-1 0,26-25,-26 25,26 0,-25 0,24-26,-24 26,25 0,-1 0,-24 0,25-25,-1 25,-24-26,25 26,-1 0,1-25,-25 25,24 0,-24 0,-1-25,26 25,-26 0,1 0,-1 0,1 0</inkml:trace>
          <inkml:trace contextRef="#ctx0" brushRef="#br0" timeOffset="936.2516">4269-1244,'26'0,"-1"0,1 0,-1 0,0 0,1 0,-1 0,1-25,-1 25,0 0,1 0,-1 0,1-25,-1 25,-25 25,0 0,0 26,0-25,-25-1,25 0,-26 1,26-1,-25-25,25 26,-26-1,1-25,0 25,-1 1,1-26,-1 25,1-25,0 26,-1-26,52 0,24 0,-24 0,-1 0,1 0,-1 0,0 0,1 0,-1-26,1 26,24 0,-24-25,-1 25,1 0,-1-26,0 26,1 0,-1 0,1-25,-1 25,0 0,1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3:40.58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45EB47-F7C4-4641-8178-0748DD629153}" emma:medium="tactile" emma:mode="ink">
          <msink:context xmlns:msink="http://schemas.microsoft.com/ink/2010/main" type="writingRegion" rotatedBoundingBox="1126,3234 23905,4268 23612,10704 833,9669"/>
        </emma:interpretation>
      </emma:emma>
    </inkml:annotationXML>
    <inkml:traceGroup>
      <inkml:annotationXML>
        <emma:emma xmlns:emma="http://www.w3.org/2003/04/emma" version="1.0">
          <emma:interpretation id="{8EF10465-42A4-44A0-8685-D57935FA6622}" emma:medium="tactile" emma:mode="ink">
            <msink:context xmlns:msink="http://schemas.microsoft.com/ink/2010/main" type="paragraph" rotatedBoundingBox="13836,3771 23918,4412 23755,6964 13674,632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A35829E-E303-4BA1-80F9-2C520BDD928C}" emma:medium="tactile" emma:mode="ink">
              <msink:context xmlns:msink="http://schemas.microsoft.com/ink/2010/main" type="line" rotatedBoundingBox="15624,3890 21145,4175 21115,4755 15594,4470"/>
            </emma:interpretation>
          </emma:emma>
        </inkml:annotationXML>
        <inkml:traceGroup>
          <inkml:annotationXML>
            <emma:emma xmlns:emma="http://www.w3.org/2003/04/emma" version="1.0">
              <emma:interpretation id="{CBD225C1-5B19-4D65-BE74-67DAF1C2E9DE}" emma:medium="tactile" emma:mode="ink">
                <msink:context xmlns:msink="http://schemas.microsoft.com/ink/2010/main" type="inkWord" rotatedBoundingBox="15624,3890 16809,3951 16779,4531 15594,4470"/>
              </emma:interpretation>
              <emma:one-of disjunction-type="recognition" id="oneOf0">
                <emma:interpretation id="interp0" emma:lang="en-US" emma:confidence="0.5">
                  <emma:literal>7.</emma:literal>
                </emma:interpretation>
                <emma:interpretation id="interp1" emma:lang="en-US" emma:confidence="0">
                  <emma:literal>7</emma:literal>
                </emma:interpretation>
                <emma:interpretation id="interp2" emma:lang="en-US" emma:confidence="0">
                  <emma:literal>7-7</emma:literal>
                </emma:interpretation>
                <emma:interpretation id="interp3" emma:lang="en-US" emma:confidence="0">
                  <emma:literal>7.7</emma:literal>
                </emma:interpretation>
                <emma:interpretation id="interp4" emma:lang="en-US" emma:confidence="0">
                  <emma:literal>7%</emma:literal>
                </emma:interpretation>
              </emma:one-of>
            </emma:emma>
          </inkml:annotationXML>
          <inkml:trace contextRef="#ctx0" brushRef="#br0">14706 2693,'-25'0,"50"0,1 25,24-25,-24 0,-1 0,1 0,-1 0,26 0,-26 0,1 0,-1 0,0-25,1 25,-1 0,-25-26,0 1,0 50,0 26,0-25,26-1,-26 26,0 0,25-1,-25 1,0 0,0-26,0 26,0-25,0 24,0-24,0-1</inkml:trace>
          <inkml:trace contextRef="#ctx0" brushRef="#br0" timeOffset="204.9513">15621 3074,'0'0,"-26"0,77 0,0 0,0 0,-26 0,0 0,1 0,-1 0</inkml:trace>
        </inkml:traceGroup>
        <inkml:traceGroup>
          <inkml:annotationXML>
            <emma:emma xmlns:emma="http://www.w3.org/2003/04/emma" version="1.0">
              <emma:interpretation id="{298812D4-2220-4BB9-8768-B6130621F687}" emma:medium="tactile" emma:mode="ink">
                <msink:context xmlns:msink="http://schemas.microsoft.com/ink/2010/main" type="inkWord" rotatedBoundingBox="17959,4093 18426,4117 18415,4343 17947,4318"/>
              </emma:interpretation>
              <emma:one-of disjunction-type="recognition" id="oneOf1">
                <emma:interpretation id="interp5" emma:lang="en-US" emma:confidence="0.5">
                  <emma:literal>"</emma:literal>
                </emma:interpretation>
                <emma:interpretation id="interp6" emma:lang="en-US" emma:confidence="0.5">
                  <emma:literal>. ,</emma:literal>
                </emma:interpretation>
                <emma:interpretation id="interp7" emma:lang="en-US" emma:confidence="0">
                  <emma:literal>, ,</emma:literal>
                </emma:interpretation>
                <emma:interpretation id="interp8" emma:lang="en-US" emma:confidence="0">
                  <emma:literal>. .</emma:literal>
                </emma:interpretation>
                <emma:interpretation id="interp9" emma:lang="en-US" emma:confidence="0">
                  <emma:literal>, .</emma:literal>
                </emma:interpretation>
              </emma:one-of>
            </emma:emma>
          </inkml:annotationXML>
          <inkml:trace contextRef="#ctx0" brushRef="#br0" timeOffset="532.6241">17043 2845,'0'0,"-25"0,25 26,0-1,25-25,-25 25,0 26,25-25,-25-1</inkml:trace>
          <inkml:trace contextRef="#ctx0" brushRef="#br0" timeOffset="696.684">17424 2845,'0'0,"25"26,-25-1,0 0,0 1,0-1,26 1,-26-1,0 0,0 1</inkml:trace>
        </inkml:traceGroup>
        <inkml:traceGroup>
          <inkml:annotationXML>
            <emma:emma xmlns:emma="http://www.w3.org/2003/04/emma" version="1.0">
              <emma:interpretation id="{DA062E92-C47F-444C-A28B-1BAAF96354CA}" emma:medium="tactile" emma:mode="ink">
                <msink:context xmlns:msink="http://schemas.microsoft.com/ink/2010/main" type="inkWord" rotatedBoundingBox="20802,4249 21140,4267 21127,4523 20789,4505"/>
              </emma:interpretation>
              <emma:one-of disjunction-type="recognition" id="oneOf2">
                <emma:interpretation id="interp10" emma:lang="en-US" emma:confidence="0.5">
                  <emma:literal>"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;</emma:literal>
                </emma:interpretation>
                <emma:interpretation id="interp13" emma:lang="en-US" emma:confidence="0">
                  <emma:literal>)</emma:literal>
                </emma:interpretation>
                <emma:interpretation id="interp14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1045.2656">19862 3023,'0'-25,"0"75,0-24,51-26,-51 25,0 1,0-1</inkml:trace>
          <inkml:trace contextRef="#ctx0" brushRef="#br0" timeOffset="1191.8708">20193 2998,'0'50,"0"-24,0-1,0 1,0-1,-26 0,26 26,-25-25</inkml:trace>
        </inkml:traceGroup>
      </inkml:traceGroup>
      <inkml:traceGroup>
        <inkml:annotationXML>
          <emma:emma xmlns:emma="http://www.w3.org/2003/04/emma" version="1.0">
            <emma:interpretation id="{AB1275A5-FF9A-44EE-9290-F990B0617962}" emma:medium="tactile" emma:mode="ink">
              <msink:context xmlns:msink="http://schemas.microsoft.com/ink/2010/main" type="line" rotatedBoundingBox="13814,4116 23896,4757 23755,6964 13674,6323"/>
            </emma:interpretation>
          </emma:emma>
        </inkml:annotationXML>
        <inkml:traceGroup>
          <inkml:annotationXML>
            <emma:emma xmlns:emma="http://www.w3.org/2003/04/emma" version="1.0">
              <emma:interpretation id="{D1E6FDFD-8F1D-4E7F-8897-2078CA4191C1}" emma:medium="tactile" emma:mode="ink">
                <msink:context xmlns:msink="http://schemas.microsoft.com/ink/2010/main" type="inkWord" rotatedBoundingBox="13792,4465 19947,4856 19876,5971 13721,5580"/>
              </emma:interpretation>
              <emma:one-of disjunction-type="recognition" id="oneOf3">
                <emma:interpretation id="interp15" emma:lang="en-US" emma:confidence="0.5">
                  <emma:literal>-a-state</emma:literal>
                </emma:interpretation>
                <emma:interpretation id="interp16" emma:lang="en-US" emma:confidence="0">
                  <emma:literal>-a-stats</emma:literal>
                </emma:interpretation>
                <emma:interpretation id="interp17" emma:lang="en-US" emma:confidence="0">
                  <emma:literal>-a-stets</emma:literal>
                </emma:interpretation>
                <emma:interpretation id="interp18" emma:lang="en-US" emma:confidence="0">
                  <emma:literal>-a-stat</emma:literal>
                </emma:interpretation>
                <emma:interpretation id="interp19" emma:lang="en-US" emma:confidence="0">
                  <emma:literal>"a-state</emma:literal>
                </emma:interpretation>
              </emma:one-of>
            </emma:emma>
          </inkml:annotationXML>
          <inkml:trace contextRef="#ctx0" brushRef="#br0" timeOffset="1998.7393">12852 3201,'25'0,"26"0,-25 25,24-25,-24 51,-1-26,26 1,-26-1,26 26,0-26,-26 26,26-25,0 24,-26-24,26-1,0 26,-26-26,1 1,25-1,-26 1,0-1,26-25,-25 25,-1-25,0 0,1 0,25 0,-26 0,0 0</inkml:trace>
          <inkml:trace contextRef="#ctx0" brushRef="#br0" timeOffset="2729.3952">15113 4014,'0'0,"25"0,0 0,-25-26,0 1,0-1,0 1,0 0,-50-1,50 1,-26 25,26-26,-25 26,-1-25,1 25,0 0,-1 0,1 0,25 51,0-26,0 1,0 24,0-24,25-1,1 1,-1-26,26 0,-26 0,1 0,-1 0,-25-26,25 26,1-25,-1 25,-25 25,26 26,-26-26,0 1,0-1,25 26,-25-26,0 1,0-1,0 1,0-1,0 26,25-26,-25 1,0-1,0 0,0 1</inkml:trace>
          <inkml:trace contextRef="#ctx0" brushRef="#br0" timeOffset="3013.2444">15849 4242,'0'0,"0"0,26 0,-26-25,50 25,-24 0,-1 0,1 0,-1 0,0 0,26 0,-25 0,-1 0,0 0,1 0</inkml:trace>
          <inkml:trace contextRef="#ctx0" brushRef="#br0" timeOffset="3397.2184">17119 3861,'0'0,"-51"0,26 0,0 26,-1-26,1 25,-1-25,26 25,-25-25,25 51,-25-25,25-1,0 0,0 1,0-1,0 1,50-1,-50 0,51 1,-25-1,-26 1,0-1,25 0,-25 1,25-26,-25 25,0 1,0-1,-50-25,24 0,-25 0,26 0,0 0,25-25,-26 25</inkml:trace>
          <inkml:trace contextRef="#ctx0" brushRef="#br0" timeOffset="3770.2213">17272 4293,'0'-25,"25"25,26-26,-26 26,26 0,25-25,-50 25,-1 0,26 0,-26 0,1 0,-1 0,0 0</inkml:trace>
          <inkml:trace contextRef="#ctx0" brushRef="#br0" timeOffset="3599.6782">17424 3937,'0'0,"0"26,0 25,0-1,51-24,-51-1,0 26,25-26,-25 1,0-1,26 1,-26-1,0 0,0 1</inkml:trace>
          <inkml:trace contextRef="#ctx0" brushRef="#br0" timeOffset="4011.5743">17780 4191,'-51'51,"51"-25,0-1,0 0,0 1,0-1,25-25,1-51,-1 26,0 0,1 25,-1 0,1 0,-26 50,25-50,-25 51,25-25,-25-1,26 0,-1 1,1-26,-26 25,25-25</inkml:trace>
          <inkml:trace contextRef="#ctx0" brushRef="#br0" timeOffset="4339.6981">18389 3887,'26'25,"-26"26,0 0,0-26,0 0,25 26,-25 0,0-26,25 26,-25-25,26-1,-26 26,25-26,1 1,-26-1,25-25,-25 25,25-25,1 0,-1 0,1 0,-26-25,25 25,-25-25,25 25,-25-26,26 26,-26-25,25 25,1 0,-1 0,-25 25,25 26,1-51,-26 25,25-25,-25 51,26-51,-1 26</inkml:trace>
          <inkml:trace contextRef="#ctx0" brushRef="#br0" timeOffset="4498.3647">18542 4242,'0'0,"-26"0,1 0,25-25,0-1,51 26,-1 0,1-25,0 25,-26 0,26-25</inkml:trace>
        </inkml:traceGroup>
        <inkml:traceGroup>
          <inkml:annotationXML>
            <emma:emma xmlns:emma="http://www.w3.org/2003/04/emma" version="1.0">
              <emma:interpretation id="{BD71C3C2-BC6C-49A3-A3DF-D8FC1F6EC337}" emma:medium="tactile" emma:mode="ink">
                <msink:context xmlns:msink="http://schemas.microsoft.com/ink/2010/main" type="inkWord" rotatedBoundingBox="20435,4537 23896,4757 23755,6964 20294,6744"/>
              </emma:interpretation>
              <emma:one-of disjunction-type="recognition" id="oneOf4">
                <emma:interpretation id="interp20" emma:lang="en-US" emma:confidence="0.5">
                  <emma:literal>"F☹</emma:literal>
                </emma:interpretation>
                <emma:interpretation id="interp21" emma:lang="en-US" emma:confidence="0">
                  <emma:literal>DFA☺</emma:literal>
                </emma:interpretation>
                <emma:interpretation id="interp22" emma:lang="en-US" emma:confidence="0">
                  <emma:literal>DFNA☺</emma:literal>
                </emma:interpretation>
                <emma:interpretation id="interp23" emma:lang="en-US" emma:confidence="0">
                  <emma:literal>DFAA☺</emma:literal>
                </emma:interpretation>
                <emma:interpretation id="interp24" emma:lang="en-US" emma:confidence="0">
                  <emma:literal>DFTA☺</emma:literal>
                </emma:interpretation>
              </emma:one-of>
            </emma:emma>
          </inkml:annotationXML>
          <inkml:trace contextRef="#ctx0" brushRef="#br0" timeOffset="4937.5528">19735 4268,'0'-26,"0"1,51 25,-51-26,76 26,-50 0,25 0,-26 0,26 0,-26 0,1 26,-1-26,0 51,1-26,-1 0,-25 1,0-1,0 26,0-26,0 1,-51 25,51-26,-50 0,-1 1,25-1,-24-25,24 26,1-26,-26 25,26-25,-1 0</inkml:trace>
          <inkml:trace contextRef="#ctx0" brushRef="#br0" timeOffset="4700.1871">19837 4166,'0'25,"0"1,0-1,0 1,0-1,0 0,0 1,0 25,0-26,0 0,25 1,-25-1</inkml:trace>
          <inkml:trace contextRef="#ctx0" brushRef="#br0" timeOffset="5133.5796">20497 4369,'0'26,"0"24,26-24,-26-1,0 1,0-1,25 51,-25-50,26 24,-26-24,0-1,0 1,0-1,0 0</inkml:trace>
          <inkml:trace contextRef="#ctx0" brushRef="#br0" timeOffset="5288.2119">20523 4217,'0'0,"0"-26,51 1,-51 0,50 25,1-26,-25 1,24 25,-24 0,25 0,-26 0,0 0</inkml:trace>
          <inkml:trace contextRef="#ctx0" brushRef="#br0" timeOffset="5448.7771">20650 4522,'25'0,"26"0,0 0,-26 0,1-26,24 26,-24 0</inkml:trace>
          <inkml:trace contextRef="#ctx0" brushRef="#br0" timeOffset="5820.8619">21310 4268,'0'25,"-25"-25,25 51,0-26,-51 26,51-26,-25 26,25 0,-26-26,1 26,25-25,-26 24,26-24,0 25,-25-26,25 0,-25 1,25-1,0-76,0 26,0 0,0-1,0 1,0-26,25 26,-25-26,25 25,-25-24,26-1,-1 0,1 26,-1-26,0 25,1-24,25 50,-26-26,0 26,1-25,-1 25,1 0,-1 0,0 0,-25 51,26-51,-1 50,-25-24,26-1,-26 26,25-26,-25 26,25-25,-25-1,0 26,0-26,0 1,0-1,0 0</inkml:trace>
          <inkml:trace contextRef="#ctx0" brushRef="#br0" timeOffset="5981.5228">21285 4725,'0'0,"0"-26,51 26,-51-25,76 25,-25-25,-26 25,26-26,-26 26,26-25,-26-1</inkml:trace>
          <inkml:trace contextRef="#ctx0" brushRef="#br0" timeOffset="18146.7379">22301 4039,'0'-25,"25"25,-25-26,0 1,0-1,0 1,0 0,-25 25,25-26,-26 26,26-25,-25 25,25-26,-25 26,25-25,-26 25,26-25,-25 25,25-26,-26 26,1-25,0 25,25-26,-26 26,26-25,-25 25,-1-25,1-1,0 26,25-25,-26 25,1 0,25-26,-26 26,1 0,25-25,-25 25,-1 0,1-25,-1 25,1 0,0 0,25-26,-26 26,1 0,-1 0,1-25,0 25,-1 0,1 0,-1-26,1 26,0 0,-1 0,1 0,-1-25,1 25,0 0,-1 0,1 0,-1 0,1 0,25-25,-25 25,-1 0,1 0,-1 0,1 0,0 0,-1 0,1 0,-1 0,1 0,0 0,-1 0,1 0,-1 0,1 0,0 0,-1 25,1-25,-1 0,1 0,-26 0,26 25,-1-25,1 0,0 0,-1 0,1 0,-1 0,1 26,0-26,-1 0,1 0,-1 0,1 0,0 0,-1 0,1 25,-1-25,1 0,0 0,-1 0,26 26,-25-26,-1 0,1 0,0 25,-1-25,1 25,-1-25,1 26,0-26,-1 0,26 25,-25-25,-1 0,26 26,-25-26,0 0,25 25,-26-25,1 0,25 25,-26-25,26 26,-25-26,0 25,-1-25,1 0,25 26,-26-26,1 25,0-25,25 25,-26-25,26 26,-25-26,25 25,-26-25,26 26,-25-26,25 25,0 0,0 1,0-1,0 1,0-1,0 0,0 1,0-1,0 1,0-1,0 0,25-25,-25 26,0-1,0 1,0-1,0 0,0 1,0-1,0 1,0-1,0 0,0 1,0-1,0 1,0-1,0 0,0 1,0-1,0 1,0-1,26 0,-26 1,0-1,0 1,0-1,0 0,0 1,0-1,25-25,-25 26,0-1,0 0,0 1,26-26,-26 25,0 1,25-1,0 0,-25 1,26-26,-1 25,-25 1,26-26,-26 25,25-25,-25 25,25-25,-25 26,26-26,-26 25,25-25,1 26,-1-26,0 25,1-25,-1 0,-25 25,26-25,-1 26,0-26,1 25,-1 1,1-26,-1 0,0 25,1-25,-1 25,1-25,-1 26,0-26,1 0,-1 0,1 25,-1-25,0 0,1 0,-1 26,1-26,-1 0,0 0,1 0,-1 0,1 0,-1 0,0 0,1 0,-1 0,1 0,-1 25,0-25,1 0,-1 0,26 0,-26 0,52 0,-52 0,0 0,1 0,-1 0,26 0,-26 0,1 0,-1 0,1-25,-1 25,0 0,1-26,-1 26,1 0,24 0,-24-25,-1 25,1-26,-1 26,0 0,26-25,-25 25,-1 0,0-25,1 25,-1-26,1 26,-1-25,0 25,1-26,-1 26,1 0,-1-25,0 25,26-25,-25 25,-1-26,0 26,1 0,-1-25,1-1,-1 26,0-25,1 0,-1 25,1-26,-1 1,26-1,-26 1,1 0,-1-1,0 1,1-1,-1 1,1 0,24-1,-24 1,-1-1,1 1,-1 0,-25-1,25 26,1-25,-1-1,-25 1,26 0,-1 25,-25-26,0 1,25-1,-25 1,26 0,-26-1,25 1,-25-1,0 1,26 0,-26-1,0 1,25-26,-25 26,0-1,25 1,-25-1,0 1,0 0,0-1,0 1,0-1,0 1,0-26,0 26,0-1,0 1,0 0,-25-1,25 1,-25-1,-1-24,1 24,-1 1,26-1,-25 26,25-25,-25 0,-1-1,1 26,25-51,-26 26</inkml:trace>
        </inkml:traceGroup>
      </inkml:traceGroup>
    </inkml:traceGroup>
    <inkml:traceGroup>
      <inkml:annotationXML>
        <emma:emma xmlns:emma="http://www.w3.org/2003/04/emma" version="1.0">
          <emma:interpretation id="{D96E517B-E5D9-4F09-9EE2-07F2F1C3D68A}" emma:medium="tactile" emma:mode="ink">
            <msink:context xmlns:msink="http://schemas.microsoft.com/ink/2010/main" type="paragraph" rotatedBoundingBox="971,6558 18946,7113 18896,8723 922,81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B542ED-9063-4CAF-888C-D8A465A5FC2D}" emma:medium="tactile" emma:mode="ink">
              <msink:context xmlns:msink="http://schemas.microsoft.com/ink/2010/main" type="line" rotatedBoundingBox="971,6558 18946,7113 18896,8723 922,8168"/>
            </emma:interpretation>
          </emma:emma>
        </inkml:annotationXML>
        <inkml:traceGroup>
          <inkml:annotationXML>
            <emma:emma xmlns:emma="http://www.w3.org/2003/04/emma" version="1.0">
              <emma:interpretation id="{9C9C618E-35E0-4A6B-8CF0-05DCE9CB0AA3}" emma:medium="tactile" emma:mode="ink">
                <msink:context xmlns:msink="http://schemas.microsoft.com/ink/2010/main" type="inkWord" rotatedBoundingBox="968,6669 1380,6682 1334,8181 922,8168"/>
              </emma:interpretation>
              <emma:one-of disjunction-type="recognition" id="oneOf5">
                <emma:interpretation id="interp25" emma:lang="en-US" emma:confidence="0.5">
                  <emma:literal>?</emma:literal>
                </emma:interpretation>
                <emma:interpretation id="interp26" emma:lang="en-US" emma:confidence="0">
                  <emma:literal>!</emma:literal>
                </emma:interpretation>
                <emma:interpretation id="interp27" emma:lang="en-US" emma:confidence="0">
                  <emma:literal>%</emma:literal>
                </emma:interpretation>
                <emma:interpretation id="interp28" emma:lang="en-US" emma:confidence="0">
                  <emma:literal>&amp;</emma:literal>
                </emma:interpretation>
                <emma:interpretation id="interp2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25099.7854">25 5690,'0'-25,"0"-1,0 1,0-1,0 1,0 0,0-1,25 26,-25-25,26 25,-26-26,25 26,1-25,-1 25,0-25,1 25,-1 0,1 0,-1 0,0 0,1 0,-1 0,1 25,-1 0,-25 26,25-25,-25-1,0 0,0 1,0-1,0 1,0-1,0 0,-25 1,25-1,0 1,-25-26,25 25,-26 0,1 1,-1-26,1 25,0 1,-1-26,26 25,-25-25,25 25,-26-25,26 26,0-1,-25-25,25 26,0-1,0 0,0 1,25-26,-25 25,0 1,26-26,-26 25</inkml:trace>
          <inkml:trace contextRef="#ctx0" brushRef="#br0" timeOffset="25641.0925">279 6909,'0'-25,"0"-1,0 1,0 0,0-1,0 1</inkml:trace>
        </inkml:traceGroup>
        <inkml:traceGroup>
          <inkml:annotationXML>
            <emma:emma xmlns:emma="http://www.w3.org/2003/04/emma" version="1.0">
              <emma:interpretation id="{2794C913-0CB2-46E3-8299-B7E4676AB82E}" emma:medium="tactile" emma:mode="ink">
                <msink:context xmlns:msink="http://schemas.microsoft.com/ink/2010/main" type="inkWord" rotatedBoundingBox="3186,6689 4948,6744 4927,7442 3164,7387"/>
              </emma:interpretation>
              <emma:one-of disjunction-type="recognition" id="oneOf6">
                <emma:interpretation id="interp30" emma:lang="en-US" emma:confidence="0.5">
                  <emma:literal>Can</emma:literal>
                </emma:interpretation>
                <emma:interpretation id="interp31" emma:lang="en-US" emma:confidence="0.5">
                  <emma:literal>Ca n</emma:literal>
                </emma:interpretation>
                <emma:interpretation id="interp32" emma:lang="en-US" emma:confidence="0">
                  <emma:literal>can</emma:literal>
                </emma:interpretation>
                <emma:interpretation id="interp33" emma:lang="en-US" emma:confidence="0">
                  <emma:literal>Car n</emma:literal>
                </emma:interpretation>
                <emma:interpretation id="interp34" emma:lang="en-US" emma:confidence="0">
                  <emma:literal>car n</emma:literal>
                </emma:interpretation>
              </emma:one-of>
            </emma:emma>
          </inkml:annotationXML>
          <inkml:trace contextRef="#ctx0" brushRef="#br0" timeOffset="28201.7868">2692 5436,'51'0,"-77"0,1 0,-26 0,0 0,26 0,0 25,-1-25,1 26,-1-26,1 25,0-25,-1 51,1-51,-1 25,1 1,25-1,-25 1,25-1,-26 0,26 1,0-1,-25 1,25-1,0 0,0 1,0-1,0 1,51-1,-26 0,26 1,-26-26,26 25,-26-25,26 0,-25 0,24 26,1-26,0 0,25 0,-50 0,24 0</inkml:trace>
          <inkml:trace contextRef="#ctx0" brushRef="#br0" timeOffset="28585.2827">3175 5868,'0'0,"0"-26,0 1,0 0,-51-1,51 1,-26 25,1-26,0 26,-1 0,1 0,-1 0,26 51,-25-51,0 26,-1 24,1-24,25-1,0 1,-26-26,26 50,0-24,26-1,25-25,-26 0,26 0,-26-51,1 51,-1-25,0 25,1-25,-1-1,-25 1,26 25,-26-26,0 1,25 25,-25 25,0 1,25-26,-25 51,26-26,-26 0,25-25,-25 26,26-26,-26 25,25 1,0-26,1 0,-1 0,1 0</inkml:trace>
          <inkml:trace contextRef="#ctx0" brushRef="#br0" timeOffset="28941.3269">3556 5766,'0'26,"0"24,0-24,25-1,-25 1,51 50,-51-51,0-50,0-26,0 26,0-1,25 1,1-1,24 26,-24 0,-1 0,1 0,-1 0,0 26,1-26,-26 25,25-25,1 51,-26-26,25 1,-25-1,25 26,-25-26,0 1,0-1,0 1</inkml:trace>
        </inkml:traceGroup>
        <inkml:traceGroup>
          <inkml:annotationXML>
            <emma:emma xmlns:emma="http://www.w3.org/2003/04/emma" version="1.0">
              <emma:interpretation id="{88BED3F0-82D2-4336-8345-9B333D0DFF58}" emma:medium="tactile" emma:mode="ink">
                <msink:context xmlns:msink="http://schemas.microsoft.com/ink/2010/main" type="inkWord" rotatedBoundingBox="5639,7006 6582,7035 6570,7432 5626,7403"/>
              </emma:interpretation>
              <emma:one-of disjunction-type="recognition" id="oneOf7">
                <emma:interpretation id="interp35" emma:lang="en-US" emma:confidence="0.5">
                  <emma:literal>we</emma:literal>
                </emma:interpretation>
                <emma:interpretation id="interp36" emma:lang="en-US" emma:confidence="0">
                  <emma:literal>wee</emma:literal>
                </emma:interpretation>
                <emma:interpretation id="interp37" emma:lang="en-US" emma:confidence="0">
                  <emma:literal>We</emma:literal>
                </emma:interpretation>
                <emma:interpretation id="interp38" emma:lang="en-US" emma:confidence="0">
                  <emma:literal>wed</emma:literal>
                </emma:interpretation>
                <emma:interpretation id="interp39" emma:lang="en-US" emma:confidence="0">
                  <emma:literal>wet</emma:literal>
                </emma:interpretation>
              </emma:one-of>
            </emma:emma>
          </inkml:annotationXML>
          <inkml:trace contextRef="#ctx0" brushRef="#br0" timeOffset="29461.0047">4749 5766,'0'0,"-25"0,25-25,-25 25,25 51,25-1,-25-24,0-1,0 1,0-1,0 0,0 26,0-25,0-1,0 0,0 1,0-52,25-24,-25 24,26 26,-26-25,25 25,-25-26,26 26,-1 0,0 0,1 0,-1 0,1 0,-1 0,-25 26,25-26,1 25,-1 26,1-26,-1 1,-25-1,25-25,1 0,-26-25,0-26,0 26,25 25,-25-51,0 25,0 1,0 0,26 25,-26-26,0 1,0-1,25 26,-25-25,25 25</inkml:trace>
          <inkml:trace contextRef="#ctx0" brushRef="#br0" timeOffset="29741.5154">5511 5969,'26'0,"-1"0,1 0,-26-25,25 25,-25-25,25 25,-25-26,0 1,0-1,0 1,0 0,-25-1,-26 26,26 0,-1 0,1 0,0 26,-1 24,1-24,25-1,0 1,0-1,0 0,0 1,0-1,0 1,25-1,-25 0,51-25,-51 26,51-1,0-25,-26 0</inkml:trace>
        </inkml:traceGroup>
        <inkml:traceGroup>
          <inkml:annotationXML>
            <emma:emma xmlns:emma="http://www.w3.org/2003/04/emma" version="1.0">
              <emma:interpretation id="{181C9877-C887-4B53-9682-D6B7802CCDC4}" emma:medium="tactile" emma:mode="ink">
                <msink:context xmlns:msink="http://schemas.microsoft.com/ink/2010/main" type="inkWord" rotatedBoundingBox="7583,6852 12225,7269 12172,7859 7530,7442"/>
              </emma:interpretation>
              <emma:one-of disjunction-type="recognition" id="oneOf8">
                <emma:interpretation id="interp40" emma:lang="en-US" emma:confidence="0.5">
                  <emma:literal>minimize</emma:literal>
                </emma:interpretation>
                <emma:interpretation id="interp41" emma:lang="en-US" emma:confidence="0.5">
                  <emma:literal>min smize</emma:literal>
                </emma:interpretation>
                <emma:interpretation id="interp42" emma:lang="en-US" emma:confidence="0.5">
                  <emma:literal>minim 120</emma:literal>
                </emma:interpretation>
                <emma:interpretation id="interp43" emma:lang="en-US" emma:confidence="0">
                  <emma:literal>minimizer</emma:literal>
                </emma:interpretation>
                <emma:interpretation id="interp44" emma:lang="en-US" emma:confidence="0">
                  <emma:literal>minimized</emma:literal>
                </emma:interpretation>
              </emma:one-of>
            </emma:emma>
          </inkml:annotationXML>
          <inkml:trace contextRef="#ctx0" brushRef="#br0" timeOffset="30301.3447">6629 5741,'0'51,"0"-1,0-24,0-1,0 1,0-1,0 0,0 1,0-1,25 1,-25-1,0 0,0 1,0-77,0 26,0-26,0 25,0 1,0 0,26-1,-26 1,51-1,-51 1,50 0,-24-1,-1 26,1-25,-1 25,0 0,1 0,-1 0,1 51,-1-26,0-25,-25 51,26-26,-26 1,25-26,-25 25,0 0,26-25,-1-25,-25 0,25-1,-25 1,26-1,-1 1,1 0,-1 25,0-26,1 26,-1 0,1 0,-1 0,0 0,1 26,-26 24,25-50,-25 26,26 25,-26-26,0 0,0 1</inkml:trace>
          <inkml:trace contextRef="#ctx0" brushRef="#br0" timeOffset="30508.7963">7696 5741,'0'-26,"-51"26,51 51,0 0,0-26,0 1,0-1,0 26,0-26,0 1,0-1,0 1,0-1,25 0,-25 26,51-25,-25-26</inkml:trace>
          <inkml:trace contextRef="#ctx0" brushRef="#br0" timeOffset="30863.6448">7975 5944,'0'25,"0"1,0 25,0-26,0 0,0 1,0-1,0 1,0-1,26-25,-26-25,0-26,0 25,0 1,0-26,25 26,-25-1,25 1,26 0,-25 25,-1-26,0 26,1 0,-1 0,1 0,-1 51,0-26,1-25,-26 26,25-1,-25 1,26-1,-26 0,0 1,0-1,0 1,0-1,0 0</inkml:trace>
          <inkml:trace contextRef="#ctx0" brushRef="#br0" timeOffset="31056.1336">8636 5919,'0'50,"-26"-50,26 26,0-1,0 26,0-26,0 1,0 25,-25-26,25 0,0 52,0-52,0 0,25-25</inkml:trace>
          <inkml:trace contextRef="#ctx0" brushRef="#br0" timeOffset="31203.491">8712 5817,'0'0,"-26"0</inkml:trace>
          <inkml:trace contextRef="#ctx0" brushRef="#br0" timeOffset="31712.8718">9042 6046,'0'0,"0"25,0 0,0 1,0 25,0-26,25 0,-25 1,0-1,0 1,0-1,0 0,0 1,-25-26,25-51,0 26,0-26,0 25,0 1,25 0,-25-1,51 1,-51-1,51 1,-26 25,1-25,-1 25,1 0,-1 0,0 0,1 0,-1 25,1 0,-26 26,25-51,-25 26,0-1,0-50,0-26,0 25,25 1,-25 0,26-1,-26 1,51 25,-26-26,0 26,1 0,-1 0,1 0,-1 0,0 0,1 0,-26 26,25-26,-25 51,0-26,0 0,0 1,0-1,0 1,0 24,0-24,0-1,-25-25,25 26</inkml:trace>
          <inkml:trace contextRef="#ctx0" brushRef="#br0" timeOffset="31891.3955">10058 5944,'0'51,"-25"0,25-26,0 0,0 26,0-25,0-1,0 0,0 1</inkml:trace>
          <inkml:trace contextRef="#ctx0" brushRef="#br0" timeOffset="32396.4211">10312 6046,'0'-26,"25"26,52 0,-52-25,0 25,1 0,25-26,-26 26,0 0,1 0,-1 51,-25 0,0-26,0 1,0 25,0-1,-25 1,25-25,-51-1,26 0,-1 1,1-1,-26 1,26-1,-1-25,1 25,-1-25,1 26,0-26,-1 0,26-26,51 26,0-25,-26 25,1 0,-1 0,0 0,1 0,-1 0,1 0,-1 0,26 0,-26 0,1 0,-1 0,0 0,1 0,25 0,-26-25,0 25,1 0,-26-26,25 26</inkml:trace>
          <inkml:trace contextRef="#ctx0" brushRef="#br0" timeOffset="32648.9752">11074 6300,'25'-26,"1"26,-1-25,1-1,-1 26,-25-25,25 0,1-1,-26 1,25-1,-25 1,0 0,-51-26,26 51,0 0,25 25,-51-25,25 51,26 0,0-26,-25 1,25-1,0 0,0 1,0-1,51-25,-51 26,51-1,-26-25,0 0,1 25</inkml:trace>
        </inkml:traceGroup>
        <inkml:traceGroup>
          <inkml:annotationXML>
            <emma:emma xmlns:emma="http://www.w3.org/2003/04/emma" version="1.0">
              <emma:interpretation id="{7CB090CC-8014-4242-9CAF-285330710BFC}" emma:medium="tactile" emma:mode="ink">
                <msink:context xmlns:msink="http://schemas.microsoft.com/ink/2010/main" type="inkWord" rotatedBoundingBox="13158,6876 14645,7532 14348,8205 12861,7548"/>
              </emma:interpretation>
              <emma:one-of disjunction-type="recognition" id="oneOf9">
                <emma:interpretation id="interp45" emma:lang="en-US" emma:confidence="0.5">
                  <emma:literal>the</emma:literal>
                </emma:interpretation>
                <emma:interpretation id="interp46" emma:lang="en-US" emma:confidence="0">
                  <emma:literal>The</emma:literal>
                </emma:interpretation>
                <emma:interpretation id="interp47" emma:lang="en-US" emma:confidence="0">
                  <emma:literal>he</emma:literal>
                </emma:interpretation>
                <emma:interpretation id="interp48" emma:lang="en-US" emma:confidence="0">
                  <emma:literal>(he</emma:literal>
                </emma:interpretation>
                <emma:interpretation id="interp49" emma:lang="en-US" emma:confidence="0">
                  <emma:literal>She</emma:literal>
                </emma:interpretation>
              </emma:one-of>
            </emma:emma>
          </inkml:annotationXML>
          <inkml:trace contextRef="#ctx0" brushRef="#br0" timeOffset="33682.862">12115 5842,'51'-25,"-51"0,26-1,-1 26,0-25,-25-1,26 26,-26-25,0 50,0 26,0-25,0 75,0-50,0 0,0 0,0 25,0-25,0-1,0 1,0 0,0-26,51 26,-1 0,-50-26,51-25,-25 26,-1-26,0 0,1 0,-1 0</inkml:trace>
          <inkml:trace contextRef="#ctx0" brushRef="#br0" timeOffset="34273.1293">12674 6173,'-51'0,"51"-26,-25 26,0 0,25-25,0-1,25 1,0 0,-25-1,51 1,-25-1,-26 1,25 0,0-1,-25 1,0-1,0 52,0 25,0-1,0-24,0 25,0-26,26 77,-26-52,0-24,0 25,0-26,0 26,0-26,0 1,0-1,-26-25,26-25,0-1,0-25,26 1,-1 24,26 1,-26 25,1 0,-1 0,1 0,-1 0,0 51,1-1,25 1,-26-25,0-1,-25 0,26-25,-1 26,1-26,-1 25,0-25,1 0,-1 0,1 0,-1-51,0 51,-25-25,26 25,-26-51,25 26,-25-1,0 1,0 0,0-1,0 1,-25 25,-1 0,26 25,-25-25,25 51,-25 0,25-26,0 1,0-1,0 0,50 1,1-1,-25-25,-1 0,26 0,0 0</inkml:trace>
        </inkml:traceGroup>
        <inkml:traceGroup>
          <inkml:annotationXML>
            <emma:emma xmlns:emma="http://www.w3.org/2003/04/emma" version="1.0">
              <emma:interpretation id="{17AB08FF-D38E-425A-9BF0-3FF4721EA56E}" emma:medium="tactile" emma:mode="ink">
                <msink:context xmlns:msink="http://schemas.microsoft.com/ink/2010/main" type="inkWord" rotatedBoundingBox="14797,7594 15607,6943 16104,7562 15293,8212"/>
              </emma:interpretation>
              <emma:one-of disjunction-type="recognition" id="oneOf10">
                <emma:interpretation id="interp50" emma:lang="en-US" emma:confidence="0.5">
                  <emma:literal>#</emma:literal>
                </emma:interpretation>
                <emma:interpretation id="interp51" emma:lang="en-US" emma:confidence="0">
                  <emma:literal>#I</emma:literal>
                </emma:interpretation>
                <emma:interpretation id="interp52" emma:lang="en-US" emma:confidence="0">
                  <emma:literal>#U</emma:literal>
                </emma:interpretation>
                <emma:interpretation id="interp53" emma:lang="en-US" emma:confidence="0">
                  <emma:literal>#A</emma:literal>
                </emma:interpretation>
                <emma:interpretation id="interp54" emma:lang="en-US" emma:confidence="0">
                  <emma:literal>#u</emma:literal>
                </emma:interpretation>
              </emma:one-of>
            </emma:emma>
          </inkml:annotationXML>
          <inkml:trace contextRef="#ctx0" brushRef="#br0" timeOffset="35109.9628">14071 6528,'0'0,"-25"0,-1 0,77 0,25-25,-25 25,0 0,0-26,0 26,-1-25,27 25,-27-25,1 25,0-26,0 26,0-25,-26 25,26-26</inkml:trace>
          <inkml:trace contextRef="#ctx0" brushRef="#br0" timeOffset="34873.076">14300 6274,'0'0,"-26"-25,1 25,76-26,-26 26,26 0,0-25,0 25,76-25,-51-1,-25 26,-1-25,1-1,0 26</inkml:trace>
          <inkml:trace contextRef="#ctx0" brushRef="#br0" timeOffset="34504.5435">14452 5893,'-25'-25,"25"76,0-1,0-24,0 25,0-26,0 26,0 0,0 126,0-126,0 0,0 0,0 0,0-1,0-24,0-1</inkml:trace>
          <inkml:trace contextRef="#ctx0" brushRef="#br0" timeOffset="34705.0058">14782 5817,'0'51,"0"0,0-1,0 1,26-25,-26 24,0 1,0 25,0-25,0 51,0-77,0 26,0-26,0 26,0-25,0-1,-26-25</inkml:trace>
        </inkml:traceGroup>
        <inkml:traceGroup>
          <inkml:annotationXML>
            <emma:emma xmlns:emma="http://www.w3.org/2003/04/emma" version="1.0">
              <emma:interpretation id="{ABDDAE69-0357-4FF5-95F9-419197932198}" emma:medium="tactile" emma:mode="ink">
                <msink:context xmlns:msink="http://schemas.microsoft.com/ink/2010/main" type="inkWord" rotatedBoundingBox="16377,7034 18946,7113 18921,7926 16352,7847"/>
              </emma:interpretation>
              <emma:one-of disjunction-type="recognition" id="oneOf11">
                <emma:interpretation id="interp55" emma:lang="en-US" emma:confidence="0.5">
                  <emma:literal>States</emma:literal>
                </emma:interpretation>
                <emma:interpretation id="interp56" emma:lang="en-US" emma:confidence="0">
                  <emma:literal>Staters</emma:literal>
                </emma:interpretation>
                <emma:interpretation id="interp57" emma:lang="en-US" emma:confidence="0">
                  <emma:literal>State</emma:literal>
                </emma:interpretation>
                <emma:interpretation id="interp58" emma:lang="en-US" emma:confidence="0">
                  <emma:literal>States'</emma:literal>
                </emma:interpretation>
                <emma:interpretation id="interp59" emma:lang="en-US" emma:confidence="0">
                  <emma:literal>Striates</emma:literal>
                </emma:interpretation>
              </emma:one-of>
            </emma:emma>
          </inkml:annotationXML>
          <inkml:trace contextRef="#ctx0" brushRef="#br0" timeOffset="35489.9438">15773 6147,'25'-25,"-50"50,50-101,-25 51,0-1,0 1,0-1,0 1,-25 0,-26 25,26 0,-1 0,1 0,0 25,-1-25,1 25,-1-25,1 51,25-25,0 50,0-51,0 1,51-1,-51 0,51 26,-26-25,0-1,1 0,25 1,-26-1,-25 1,25-1,-25 0,0 1,0-1,-50-25,-1 26,25-26,-24 0,24 0,1 0,-1 0,1 0,0 0,-1 0,1-26,-1 26,26-25,0-1,0 1,0 0,26-1</inkml:trace>
          <inkml:trace contextRef="#ctx0" brushRef="#br0" timeOffset="35843.0029">15849 6401,'0'0,"0"-51,0 26,0 0,0-1,0 1,26-1,75-24,-75 50,24-26,1 26,0-25,0 25,0 0,-1 0,1 0,-25-26</inkml:trace>
          <inkml:trace contextRef="#ctx0" brushRef="#br0" timeOffset="35689.4108">16230 5893,'0'0,"0"-25,0-1,0 1,-25 76,25-26,0 26,0-26,0 153,0-127,0 0,0-26,0 26,0-26,0 1,-51-1,51 1</inkml:trace>
          <inkml:trace contextRef="#ctx0" brushRef="#br0" timeOffset="36148.7406">16687 6071,'0'0,"0"-25,-50 25,24 0,26 50,-51-50,26 51,0-25,-1-1,1 0,-1 26,1-25,25-1,-25 0,25 1,0-1,0 1,0-1,25-25,26 0,0-25,-26-26,0 51,1-51,-1 51,1-25,-26-1,25 1,0-1,-25 1,26 25,-26 51,0-26,25 26,-25 0,26-26,-26 1,25-1,0 0,1-25</inkml:trace>
          <inkml:trace contextRef="#ctx0" brushRef="#br0" timeOffset="36690.7411">16840 6452,'0'0,"0"-25,51-1,-1 26,1-25,0 25,0-26,-26 1,26 25,0-25,-26-1,1 26,24-25,-24-1,-1 26,1-25,-1 0,0-1,-25 1,0-1,0 1,0 0,0-1,-25 26,0 0,-1 0,1 51,-1-51,26 51,-25-26,25 1,-25 24,25-24,0 25,0-26,0 26,0-26,0 1,0-1,0 0,25 1,-25-1,25-25,-25 26,51-26,0 0</inkml:trace>
          <inkml:trace contextRef="#ctx0" brushRef="#br0" timeOffset="36358.6278">17119 5817,'0'51,"0"0,0-1,0 27,0-1,0-25,-25-1,25 1,0 0,0 0,0 0,0-1,0-24,0 25,0 25</inkml:trace>
          <inkml:trace contextRef="#ctx0" brushRef="#br0" timeOffset="37009.4232">17627 6528,'-51'0,"51"-25,51-1,0 1,-26 0,26-26,-25 25,-1 1,0-26,1 26,-26-1,25-24,-25 24,26 1,-26-26,0 26,0-26,0 25,-26 26,1 0,-1 51,26-25,0 24,-25-24,25-1,0 1,0 24,0-24,0-1,51 26,-51-26,25 26,26-25,-51-1,25 0,-25 1,26-1,-26 1,0-1,0 0,-51 1</inkml:trace>
        </inkml:traceGroup>
      </inkml:traceGroup>
    </inkml:traceGroup>
    <inkml:traceGroup>
      <inkml:annotationXML>
        <emma:emma xmlns:emma="http://www.w3.org/2003/04/emma" version="1.0">
          <emma:interpretation id="{83298888-0D9B-43C0-ACF9-F2023DD3890F}" emma:medium="tactile" emma:mode="ink">
            <msink:context xmlns:msink="http://schemas.microsoft.com/ink/2010/main" type="paragraph" rotatedBoundingBox="4399,8309 13140,8706 13071,10225 4330,98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8621FE4-FB12-4253-AEE4-EC7EDFF61330}" emma:medium="tactile" emma:mode="ink">
              <msink:context xmlns:msink="http://schemas.microsoft.com/ink/2010/main" type="line" rotatedBoundingBox="4399,8309 13140,8706 13071,10225 4330,9828"/>
            </emma:interpretation>
          </emma:emma>
        </inkml:annotationXML>
        <inkml:traceGroup>
          <inkml:annotationXML>
            <emma:emma xmlns:emma="http://www.w3.org/2003/04/emma" version="1.0">
              <emma:interpretation id="{EEC988BF-716E-46A4-BBBE-B28727BBF1BD}" emma:medium="tactile" emma:mode="ink">
                <msink:context xmlns:msink="http://schemas.microsoft.com/ink/2010/main" type="inkWord" rotatedBoundingBox="4418,8214 8028,8621 7895,9806 4284,9399"/>
              </emma:interpretation>
              <emma:one-of disjunction-type="recognition" id="oneOf12">
                <emma:interpretation id="interp60" emma:lang="en-US" emma:confidence="0.5">
                  <emma:literal>1447,</emma:literal>
                </emma:interpretation>
                <emma:interpretation id="interp61" emma:lang="en-US" emma:confidence="0">
                  <emma:literal>14147,</emma:literal>
                </emma:interpretation>
                <emma:interpretation id="interp62" emma:lang="en-US" emma:confidence="0">
                  <emma:literal>14747,</emma:literal>
                </emma:interpretation>
                <emma:interpretation id="interp63" emma:lang="en-US" emma:confidence="0">
                  <emma:literal>14447,</emma:literal>
                </emma:interpretation>
                <emma:interpretation id="interp64" emma:lang="en-US" emma:confidence="0">
                  <emma:literal>(RLI)?</emma:literal>
                </emma:interpretation>
              </emma:one-of>
            </emma:emma>
          </inkml:annotationXML>
          <inkml:trace contextRef="#ctx0" brushRef="#br0" timeOffset="46180.1187">4927 7366,'-25'0,"-1"0,26 26,0 25,0-26,-25 0,25 1,0-1,0 1,0 50,0-51,0 1,0-1,0 0,0 1,0-1,0 1,0-1,0 0,25-25,-25 26,0-1,26-25,-1 0,1 0,-1 0,0 0,1 0,-1 0,1 0,-1 26,0-26,1 0,-1 0,1 0,-1 0</inkml:trace>
          <inkml:trace contextRef="#ctx0" brushRef="#br0" timeOffset="47265.8221">3454 7163,'0'51,"0"0,0-26,0 1,0-1,0 0,0 52,0-27,0 1,0-25,0 24,0 1,25-25,-25 24,0 1,0 0,26-26,-26 26,25 25,-25-25,0-25,0-1,26 0,-26 1</inkml:trace>
          <inkml:trace contextRef="#ctx0" brushRef="#br0" timeOffset="45725.4126">4114 7316,'0'0,"-50"0,50-26,0 1,0-1,0 1,50 25,-50-25,26 25,-26-26,51 26,-1 0,-24 0,-1 0,-25 26,26-26,-1 25,0 26,1-26,-1 1,-25-1,0 0,0 1,0-1,-25 1,-1-1,-24 0,24 1,1-26,-1 25,1-25,0 0,-1 0,1 0,50 0,-25 26,51 24,-26-24,-25-1,0 1,0-1,26-25,-1 25,-25 1,26-1,-26 1,25-26,-25 25,25-25,1 0,-26 25,25-25,1 0,-1 0,0 0,1 0</inkml:trace>
          <inkml:trace contextRef="#ctx0" brushRef="#br0" timeOffset="45200.1242">4165 7265,'0'-26,"0"1,0 0,-25 25,25-26,0 1,-26 25,26 25,0 26,0 0,0-26,0 1,-25 24,25 1,0-25,0 24,0-24,0-1,-25 26,25-26,0 1,0-1,0 1,-26-26,26 25,0 0,-25-25,25 26,0-1,-26-25</inkml:trace>
          <inkml:trace contextRef="#ctx0" brushRef="#br0" timeOffset="46553.1736">5638 7189,'0'50,"0"-24,0 25,0-26,0 26,0-26,0 26,0 0,0 0,0-1,0 1,0 0,0 0,0 0,0-1,-25 1,25 0,0 0,-25 0,25-26</inkml:trace>
          <inkml:trace contextRef="#ctx0" brushRef="#br0" timeOffset="48088.6602">6146 7316,'-25'0,"25"50,51-50,-51 26,25-1,26 1,-26-26,1 50,-1-50,1 26,24-26,-24 0,25 25,-26-25,26 0,-26 0,1 26,-1-26,0 0,26 0,-25 0,-52 0,1 25,-1 0,1-25,0 26,-1-1,1 1,-1-26,1 25,0-25,25 25,-51 1,25-1,1-25,25 26,-25-26,-1 25,1-25,25 25,0 1</inkml:trace>
          <inkml:trace contextRef="#ctx0" brushRef="#br0" timeOffset="48356.9436">7010 8052,'-25'0,"-52"51,52-51,0 25,-1 1,1-1,-1-25,-24 26,24-1,1-25,-26 51,0-51,26 25,-1-25,1 0,0 26,-1-26,26 25,-25-25</inkml:trace>
        </inkml:traceGroup>
        <inkml:traceGroup>
          <inkml:annotationXML>
            <emma:emma xmlns:emma="http://www.w3.org/2003/04/emma" version="1.0">
              <emma:interpretation id="{7C525288-F3CC-405A-BE50-6FB4756BF543}" emma:medium="tactile" emma:mode="ink">
                <msink:context xmlns:msink="http://schemas.microsoft.com/ink/2010/main" type="inkWord" rotatedBoundingBox="10291,8576 13140,8706 13102,9546 10253,9416"/>
              </emma:interpretation>
              <emma:one-of disjunction-type="recognition" id="oneOf13">
                <emma:interpretation id="interp65" emma:lang="en-US" emma:confidence="0.5">
                  <emma:literal>Estate</emma:literal>
                </emma:interpretation>
                <emma:interpretation id="interp66" emma:lang="en-US" emma:confidence="0">
                  <emma:literal>estate</emma:literal>
                </emma:interpretation>
                <emma:interpretation id="interp67" emma:lang="en-US" emma:confidence="0">
                  <emma:literal>Estates</emma:literal>
                </emma:interpretation>
                <emma:interpretation id="interp68" emma:lang="en-US" emma:confidence="0">
                  <emma:literal>*Estate</emma:literal>
                </emma:interpretation>
                <emma:interpretation id="interp69" emma:lang="en-US" emma:confidence="0">
                  <emma:literal>Gestate</emma:literal>
                </emma:interpretation>
              </emma:one-of>
            </emma:emma>
          </inkml:annotationXML>
          <inkml:trace contextRef="#ctx0" brushRef="#br0" timeOffset="51633.012">9652 7595,'-51'-51,"102"102,-102-127,25 76,26-26,-25 26,0-25,-1 0,1 25,-1 0,1 0,25 50,-25-50,25 26,0-1,0 1,0-1,50 0,-50 1,26-26,-26 25,25-25,1 26,-1-26,-25 25,25 0,1 1,-1-26,-25 25,26 1,-26-1,0 26,0-26,0 1,0-1,-26 0,-25 1,26-26,-26 25,26-25,-1 0,1 26,0-26,-1 0,1 0,25-51,-26 51,26-26,0 1</inkml:trace>
          <inkml:trace contextRef="#ctx0" brushRef="#br0" timeOffset="52378.8918">9931 7874,'0'0,"25"-25,26 25,-51-25,51 25,-26-26,26 26,-25 0,24 0,-24 0,-1-25,1 25,-1 0,0 0,1 0,-1-26,1 26,-1 0,-25-25,25 25,1-25,-26-1,0 1,-26 76,1-1,25-24,-51-1,51 26,-25 0,25-26,-26 26,26-26,-25 52,25-52,0 0,0 1,0-1,51-25,-26 0,26-25,-26-26,26 26,-51-1,26 1,-1-26,0 26,1-1,-26 1,25-1,-25 1,0 0,0-1,26 26,-26 51,0-26,0 26,0-25,0-1,25 26,-25-26,25 1,-25-1,0 0,26 1,-1-1,1-25</inkml:trace>
          <inkml:trace contextRef="#ctx0" brushRef="#br0" timeOffset="51885.6835">10083 7417,'0'-25,"0"-1,0 1,0 76,0 25,0-51,0 26,0-25,0 24,0 1,0 0,0 0,0 0,0-26,0 26,0 0,0-26,26 26,-26-26,0 1,0-1</inkml:trace>
          <inkml:trace contextRef="#ctx0" brushRef="#br0" timeOffset="52924.8955">10896 8052,'0'0,"0"-25,0-1,0 1,51 0,0 25,-26-26,1 26,-1 0,26 0,-26 0,26 0,25 0,-25-25,51 25,-77-26,0 26,1-25,-1 25,-25-25,26-1,-26 1,0-1,0 1,0 0,0-1,-26 26,1 0,25 26,-26-26,26 50,0-24,0 25,-25-26,25 0,0 26,0 25,0-50,0-1,51 26,-51-26,25-25,-25 26,26-1,24-25,-24 0</inkml:trace>
          <inkml:trace contextRef="#ctx0" brushRef="#br0" timeOffset="52603.7606">11074 7519,'0'51,"0"-1,0-24,0 25,0-26,25 77,-25-77,26 26,-26 0,0-1,0-24,0 50,0-51,0 1,0-1,0 1,0-1</inkml:trace>
          <inkml:trace contextRef="#ctx0" brushRef="#br0" timeOffset="53289.5545">11760 8154,'-26'0,"26"-26,51 26,-51-25,51 25,-26-51,1 26,25-1,-26 1,0 0,1-1,-1-25,1 26,-26 0,25-26,-25 25,51-75,-51 75,0 1,0 0,0-1,-51 26,26 0,-1 51,26-26,-25 1,25 25,0-26,0 0,0 1,0 25,0-26,0 26,0-26,25 1,-25-1,51 26,-51-26,25 1,-25-1,26-25,-26 25,25 1,-25-1,0 1,-51-26,51 25</inkml:trace>
          <inkml:trace contextRef="#ctx0" brushRef="#br0" timeOffset="49029.2129">7899 7570,'0'-26,"25"26,1 0,25 0,-26 0,0 26,1-26,-1 50,1-50,-26 26,25 25,-25-26,25 0,-25 1,0-1,0 1,0-1,0 0,-25 1,25-1,-25 1,-26-1,25-25,1 25,0-25,-1 0,1 0,-1 0</inkml:trace>
          <inkml:trace contextRef="#ctx0" brushRef="#br0" timeOffset="49286.0785">8382 7570,'0'0,"0"-26,-51 26,51-25,-26 25,26-26,-25 26,0 0,-1 0,1 26,-1 25,1-1,25-24,0-1,0 26,0-26,0 26,0-25,0 24,0 1,25-25,-25-1,51 26,-51-26,51 1,0-1,-26-25,26 0,-26 0</inkml:trace>
          <inkml:trace contextRef="#ctx0" brushRef="#br0" timeOffset="49720.4393">7899 8433,'-25'0,"-1"0,77 0,0 0,-26 0,1 0,24 0,1 0,0 0,25 0,26-25,-26 25,-25 0,0-26,-1 26,1 0,0-25,-26 25,26 0,-25 0,-1 0,0 0,1 0,-1 0</inkml:trace>
          <inkml:trace contextRef="#ctx0" brushRef="#br0" timeOffset="50159.2672">7899 8738,'0'0,"-25"0,25 25,50-25,-24 0,25 0,-26 0,0 0,1 0,25 0,-26 0,26-50,0 50,-26 0,26 0,0 0,-26-26,26 26,-26 0,1 0,-1 0,0 0,1-25,-1 25,1 0,-1 0,0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7:56.71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FD56221-9482-444E-9EA3-5FE954A57D0E}" emma:medium="tactile" emma:mode="ink">
          <msink:context xmlns:msink="http://schemas.microsoft.com/ink/2010/main" type="inkDrawing" rotatedBoundingBox="20141,13260 23341,13252 23342,13377 20142,13385" semanticType="underline" shapeName="Other">
            <msink:sourceLink direction="with" ref="{D2B90108-0E5E-40EA-89C8-1AAD4BB6E42E}"/>
            <msink:sourceLink direction="with" ref="{1399492A-2540-4921-AFEE-C9A888B9405C}"/>
          </msink:context>
        </emma:interpretation>
      </emma:emma>
    </inkml:annotationXML>
    <inkml:trace contextRef="#ctx0" brushRef="#br0">9296 4089,'25'0,"1"0,-1 0,1 0,-1 0,-25-25,25 25,1 0,-1 0,1 0,-1 0,0 0,1-26,-1 26,1 0,-1 0,0 0,1 0,-1 0,26-25,-26 25,1 0,-1 0,1 0,-1 0,0 0,1 0,-1 0,1 0,-1 0,0 0,-25-25,26 25,-1 0,1 0,-1 0,0 0,1 0,-1 0,1-26,-1 26,0 0,1 0,-1 0,1 0,-1 0,0 0,1 0,-1 0,1 0,24 0,-24 0,-1 0,1 0,-1 0,0 0,1 0,-1 0,1 26,-1-26,-25 25,51-25,-26 0,1 0,-1 0,0 0,1 25,-1-25,1 0,-1 0,0 0,1 0,-1 0,26 0,-26 0,26 0,-25 0,-1 0,0 0,26 0,-25-25,-1 25,26 0,-26 0,1 0,-1-25,0 25,1 0,-1 0,1 0,-1 0,0 0,1 0,-1 0,1 0,-1 25,0-25,1 0,-1 0,-25 25,26-25,-1 0,0 0,1 0,-1 0,1 0,-1 0,0 0,26 0,-25 0,-1 0,0 0,26 0,-25 0,-1 0,0 0,1 0,-1 0,1 0,-1 0,0 0,-25-25,-25 25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5:57.52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E3DAB78-1346-4E88-960F-9F8D5FFBFB75}" emma:medium="tactile" emma:mode="ink">
          <msink:context xmlns:msink="http://schemas.microsoft.com/ink/2010/main" type="writingRegion" rotatedBoundingBox="19532,8737 21386,8737 21386,8940 19532,8940"/>
        </emma:interpretation>
      </emma:emma>
    </inkml:annotationXML>
    <inkml:traceGroup>
      <inkml:annotationXML>
        <emma:emma xmlns:emma="http://www.w3.org/2003/04/emma" version="1.0">
          <emma:interpretation id="{7B0BF311-24BB-474A-9EBD-2D740F9624BE}" emma:medium="tactile" emma:mode="ink">
            <msink:context xmlns:msink="http://schemas.microsoft.com/ink/2010/main" type="paragraph" rotatedBoundingBox="19532,8737 21386,8737 21386,8940 19532,89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FE55E2-534F-4003-B99C-4C1FD14659F3}" emma:medium="tactile" emma:mode="ink">
              <msink:context xmlns:msink="http://schemas.microsoft.com/ink/2010/main" type="line" rotatedBoundingBox="19532,8737 21386,8737 21386,8940 19532,8940"/>
            </emma:interpretation>
          </emma:emma>
        </inkml:annotationXML>
        <inkml:traceGroup>
          <inkml:annotationXML>
            <emma:emma xmlns:emma="http://www.w3.org/2003/04/emma" version="1.0">
              <emma:interpretation id="{021B3771-B34D-495E-B2F9-13DE25E8B0A8}" emma:medium="tactile" emma:mode="ink">
                <msink:context xmlns:msink="http://schemas.microsoft.com/ink/2010/main" type="inkWord" rotatedBoundingBox="19532,8737 21386,8737 21386,8940 19532,8940">
                  <msink:destinationLink direction="with" ref="{76A354DC-7EF9-45B1-AB2A-9673BFE70662}"/>
                </msink:context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~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1549-1161,'-25'0,"25"-25,51 25,-26 0,0 0,1 0,-1 0,1 0,-1 0,0 0,1 0,-1 0,1 0,-1 0,26 0,-26 0,1 0,-1 0,26 0,-26 0,1 0,-1 0,26 0,-26 0,1 0,-1 0,0 0,1 0,-1 0,1 0,-1 0,0 0,1 0,-1 0,1 0,-1 0,0 0,1 0,-1 0,1 0,-1 0,0 0,1 0,-1 0,1 0,-1 0,-25-26,25 26,1 0,-1 0,1 0,-1 0,0-25,1 25,-1 0,1 0,-1-25,0 25,1 0,-1 0,1 0,-1 0,0 0,1-26,-1 26,1 0,-1 0,0 0,1 0,-26-25,25 25,1 0,-26-26,0 1,25 25</inkml:trace>
        </inkml:traceGroup>
      </inkml:traceGroup>
    </inkml:traceGroup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23.1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8A3FB1-71CC-41CC-B248-B04AED50DAD9}" emma:medium="tactile" emma:mode="ink">
          <msink:context xmlns:msink="http://schemas.microsoft.com/ink/2010/main" type="inkDrawing" rotatedBoundingBox="23084,6232 24165,7486 24110,7533 23029,6279" semanticType="callout" shapeName="Other">
            <msink:sourceLink direction="with" ref="{148149EB-BE0A-4EFE-8FD2-1DD78B69A277}"/>
            <msink:sourceLink direction="with" ref="{CD432764-8654-4A18-9A0A-0957C0EF80A4}"/>
          </msink:context>
        </emma:interpretation>
      </emma:emma>
    </inkml:annotationXML>
    <inkml:trace contextRef="#ctx0" brushRef="#br0">0 0,'0'0,"25"0,1 26,25-1,-26 26,-25-26,25 1,1-1,25 51,-26-50,0-1,1 26,25-26,-26 26,0-26,26 1,-25 25,24-26,-24 0,25 26,-1 0,-24 0,-1-26,26 1,-26 24,-25-24,26-1,-1 1,1-1,-1 0,-25 1,25-1,1 1,-1-1,-25 0,26 1,-26-1,25-25,-25 26,0-1,25-25,-25 25,26-25,-26 26,25-26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24.1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A354DC-7EF9-45B1-AB2A-9673BFE70662}" emma:medium="tactile" emma:mode="ink">
          <msink:context xmlns:msink="http://schemas.microsoft.com/ink/2010/main" type="inkDrawing" rotatedBoundingBox="22032,8612 23986,7448 24038,7536 22084,8700" semanticType="callout" shapeName="Other">
            <msink:sourceLink direction="with" ref="{021B3771-B34D-495E-B2F9-13DE25E8B0A8}"/>
            <msink:sourceLink direction="with" ref="{CD432764-8654-4A18-9A0A-0957C0EF80A4}"/>
          </msink:context>
        </emma:interpretation>
      </emma:emma>
    </inkml:annotationXML>
    <inkml:trace contextRef="#ctx0" brushRef="#br0">0 1118,'0'-25,"26"25,-1-25,1 25,-26-26,25 26,0-25,1 25,-1 0,-25-26,26 26,-1 0,0 0,-25-25,26 25,-1-25,1 25,-1 0,0-26,1 26,-1 0,1-25,24-1,-24 26,-1-25,1 0,-1 25,26-26,-26 26,1-25,-1-1,0 26,1-25,-1 0,1-1,-1 26,0-25,1 25,-26-26,25 1,1 25,-1 0,-25-25,25 25,1-26,-1 26,-25-25,26 25,-1-26,0 1,1 25,-26-25,25 25,-25-26,26 26,-26-25,25 25,-25-26,25 26,1-25,-1 25,-25-25,26 25,-1 0,-25-26,25 26,1-25,-1 25,1-26,-1 26,0-25,1 25,-26-25,25 25,1-26,-1 26,0 0,-25-25,26 25,-1 0,1-26,-1 1,0 25,-25-25,26 25,-1 0,-25-26,26 26,-1 0,-25-25,25 25,1 0,-1 0,1 0,-26 25,-26-25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25.2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1D5043-6DA2-4798-A065-80684833CEAF}" emma:medium="tactile" emma:mode="ink">
          <msink:context xmlns:msink="http://schemas.microsoft.com/ink/2010/main" type="writingRegion" rotatedBoundingBox="23656,7926 24791,9002 24352,9464 23217,8389"/>
        </emma:interpretation>
      </emma:emma>
    </inkml:annotationXML>
    <inkml:traceGroup>
      <inkml:annotationXML>
        <emma:emma xmlns:emma="http://www.w3.org/2003/04/emma" version="1.0">
          <emma:interpretation id="{2579F5DF-21B0-48A7-9660-295301C7B2E8}" emma:medium="tactile" emma:mode="ink">
            <msink:context xmlns:msink="http://schemas.microsoft.com/ink/2010/main" type="paragraph" rotatedBoundingBox="23656,7926 24791,9002 24352,9464 23217,83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8BB782-42C6-4F46-A4D2-43A5665F4253}" emma:medium="tactile" emma:mode="ink">
              <msink:context xmlns:msink="http://schemas.microsoft.com/ink/2010/main" type="line" rotatedBoundingBox="23656,7926 24791,9002 24352,9464 23217,8389"/>
            </emma:interpretation>
          </emma:emma>
        </inkml:annotationXML>
        <inkml:traceGroup>
          <inkml:annotationXML>
            <emma:emma xmlns:emma="http://www.w3.org/2003/04/emma" version="1.0">
              <emma:interpretation id="{CD432764-8654-4A18-9A0A-0957C0EF80A4}" emma:medium="tactile" emma:mode="ink">
                <msink:context xmlns:msink="http://schemas.microsoft.com/ink/2010/main" type="inkWord" rotatedBoundingBox="23656,7926 24791,9002 24352,9464 23217,8389">
                  <msink:destinationLink direction="with" ref="{7C8A3FB1-71CC-41CC-B248-B04AED50DAD9}"/>
                  <msink:destinationLink direction="with" ref="{76A354DC-7EF9-45B1-AB2A-9673BFE70662}"/>
                </msink:context>
              </emma:interpretation>
              <emma:one-of disjunction-type="recognition" id="oneOf0">
                <emma:interpretation id="interp0" emma:lang="en-US" emma:confidence="0.5">
                  <emma:literal>as</emma:literal>
                </emma:interpretation>
                <emma:interpretation id="interp1" emma:lang="en-US" emma:confidence="0">
                  <emma:literal>AB</emma:literal>
                </emma:interpretation>
                <emma:interpretation id="interp2" emma:lang="en-US" emma:confidence="0">
                  <emma:literal>as.</emma:literal>
                </emma:interpretation>
                <emma:interpretation id="interp3" emma:lang="en-US" emma:confidence="0">
                  <emma:literal>As</emma:literal>
                </emma:interpretation>
                <emma:interpretation id="interp4" emma:lang="en-US" emma:confidence="0">
                  <emma:literal>abs</emma:literal>
                </emma:interpretation>
              </emma:one-of>
            </emma:emma>
          </inkml:annotationXML>
          <inkml:trace contextRef="#ctx0" brushRef="#br0">465 279,'0'0,"26"0,-1 0,0 0,1-25,-26 0,0-1,25 26,-25-25,0-1,0 1,0 0,0-1,0 1,-51-1,26 26,25-25,-51 25,26 0,-26 0,26 0,-1 0,1 0,-26 0,0 51,0-26,26-25,0 51,-1-26,1 1,25-1,-26 1,26-1,-25 0,25 1,0-1,0 1,51-1,0-25,-1 0,-24 0,-1 0,1 0,24-25,-24 25,-1 0,1-51,-1 25,0 26,1-25,-26 0,0 50,0 26,25 0,-25-26,0 0,0 26,0-25,0-1,0 26,0-26,0 1,0-1,0 0,0 1,0 25,0-26,0 0,26-25,-26 26,25-26,-25 25,25-25,1 0,-1 0,1 0,-1 0,0 0,1 0,-1 0,-25-25,26 25,-1-26</inkml:trace>
          <inkml:trace contextRef="#ctx0" brushRef="#br0" timeOffset="511.6517">948 711,'0'-25,"0"-1,51 26,-51-25,25 25,77-25,-77 25,0 0,1 0,-26 50,0-24,0-1,0 1,-26-1,26 0,-25 1,25-1,-25-25,25 26,-26-26,26 25,51-25,-51 25,25-25,-25 26,26-1,-1 1,-25-1,26-25,-26 25,25 1,-25-1,0 1,0-1,-25-25,25 25,-51-25,51 26,-51-26,26 25,-1-25,-25 0,26 0,0 0,-1 0,1 0,-1-25,26-26,0 26</inkml:trace>
        </inkml:traceGroup>
      </inkml:traceGroup>
    </inkml:traceGroup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41.79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32DD3F-4411-4294-94C4-0DBAB71F1DC7}" emma:medium="tactile" emma:mode="ink">
          <msink:context xmlns:msink="http://schemas.microsoft.com/ink/2010/main" type="writingRegion" rotatedBoundingBox="15117,12210 22033,12684 21932,14165 15015,13690"/>
        </emma:interpretation>
      </emma:emma>
    </inkml:annotationXML>
    <inkml:traceGroup>
      <inkml:annotationXML>
        <emma:emma xmlns:emma="http://www.w3.org/2003/04/emma" version="1.0">
          <emma:interpretation id="{6FB84A9C-FCA8-448D-8BCA-563F56AC6640}" emma:medium="tactile" emma:mode="ink">
            <msink:context xmlns:msink="http://schemas.microsoft.com/ink/2010/main" type="paragraph" rotatedBoundingBox="15117,12210 22033,12684 21932,14165 15015,136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E90A74-AB68-4975-A15E-2E2C34207ABC}" emma:medium="tactile" emma:mode="ink">
              <msink:context xmlns:msink="http://schemas.microsoft.com/ink/2010/main" type="line" rotatedBoundingBox="15117,12210 22033,12684 21932,14165 15015,13690"/>
            </emma:interpretation>
          </emma:emma>
        </inkml:annotationXML>
        <inkml:traceGroup>
          <inkml:annotationXML>
            <emma:emma xmlns:emma="http://www.w3.org/2003/04/emma" version="1.0">
              <emma:interpretation id="{165E6EB0-B07C-4B0D-A217-B8A74A07E0DD}" emma:medium="tactile" emma:mode="ink">
                <msink:context xmlns:msink="http://schemas.microsoft.com/ink/2010/main" type="inkWord" rotatedBoundingBox="15067,12941 15415,12965 15382,13451 15033,13427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)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]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-1538 412,'0'-25,"26"-1,-1 1,1 25,-1-26,0 26,1 0,-1 0,1 51,-1-51,0 26,1-26,-26 50,25-24,-25-1,26 51,-26-50,0-1,0 1,0-1,-26 0,-25 1,51-1,-25-25,-26 26,26-26,-1 0,26 25,-25-25</inkml:trace>
        </inkml:traceGroup>
        <inkml:traceGroup>
          <inkml:annotationXML>
            <emma:emma xmlns:emma="http://www.w3.org/2003/04/emma" version="1.0">
              <emma:interpretation id="{21779F2B-DD5E-4E45-B431-F9BAEEBC07A9}" emma:medium="tactile" emma:mode="ink">
                <msink:context xmlns:msink="http://schemas.microsoft.com/ink/2010/main" type="inkWord" rotatedBoundingBox="15528,12560 17405,12689 17325,13849 15449,13720"/>
              </emma:interpretation>
              <emma:one-of disjunction-type="recognition" id="oneOf1">
                <emma:interpretation id="interp5" emma:lang="en-US" emma:confidence="0.5">
                  <emma:literal>1 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(a</emma:literal>
                </emma:interpretation>
                <emma:interpretation id="interp8" emma:lang="en-US" emma:confidence="0">
                  <emma:literal>Ca</emma:literal>
                </emma:interpretation>
                <emma:interpretation id="interp9" emma:lang="en-US" emma:confidence="0">
                  <emma:literal>"A</emma:literal>
                </emma:interpretation>
              </emma:one-of>
            </emma:emma>
          </inkml:annotationXML>
          <inkml:trace contextRef="#ctx0" brushRef="#br0" timeOffset="-14528.8022">317 310,'0'26,"25"-26,0 0,1 0,-26-26,0 1,0 0,0-1,-26 1,26-1,-25 1,25 0,-25-1,-1 1,1-1,-1 1,1 0,0 25,-1 0,1 0,25 25,-26-25,1 76,25-50,-25 24,25-24,-26 25,26-1,-25 1,25 0,0 0,0 0,0-1,0 1,0-25,0 24,0-24,0-1,0 1,25-1,-25 0,51-25,-26 0,1 0,-1 0,1 0,-1-50,0 50,26-26,-25 26,-1-51,0 26,-25 0,26-1,-1 1,1-26,-26 26,25-1,-25-25,0 26,0 0,25-1,-25 1,0-1,0 1,0 0,0 75,0 1,0-25,26-1,-26 26,0 0,0-26,25 26,-25 0,26-26,-26 26,25-26,-25 26,25-26,1 1,-26-1,25-25,-25 26,26-26,-1 0,0 0</inkml:trace>
          <inkml:trace contextRef="#ctx0" brushRef="#br0" timeOffset="216.4177">-903 260,'0'0,"-50"-26,-1 26,0 51,26 0,25 0,-26-1,26 1,0 0,0 0,0 0,0 25,0-25,0-1,26 1,-26 0,50-26,-24 26,-1-25,26-1,25 26,-50-51</inkml:trace>
        </inkml:traceGroup>
        <inkml:traceGroup>
          <inkml:annotationXML>
            <emma:emma xmlns:emma="http://www.w3.org/2003/04/emma" version="1.0">
              <emma:interpretation id="{E70D020F-5810-4F15-81D6-D9C53A06C7B4}" emma:medium="tactile" emma:mode="ink">
                <msink:context xmlns:msink="http://schemas.microsoft.com/ink/2010/main" type="inkWord" rotatedBoundingBox="17769,12392 20129,12554 20054,13643 17694,13481"/>
              </emma:interpretation>
              <emma:one-of disjunction-type="recognition" id="oneOf2">
                <emma:interpretation id="interp10" emma:lang="en-US" emma:confidence="0.5">
                  <emma:literal>ab</emma:literal>
                </emma:interpretation>
                <emma:interpretation id="interp11" emma:lang="en-US" emma:confidence="0">
                  <emma:literal>abt</emma:literal>
                </emma:interpretation>
                <emma:interpretation id="interp12" emma:lang="en-US" emma:confidence="0">
                  <emma:literal>arb</emma:literal>
                </emma:interpretation>
                <emma:interpretation id="interp13" emma:lang="en-US" emma:confidence="0">
                  <emma:literal>abo</emma:literal>
                </emma:interpretation>
                <emma:interpretation id="interp14" emma:lang="en-US" emma:confidence="0">
                  <emma:literal>abv</emma:literal>
                </emma:interpretation>
              </emma:one-of>
            </emma:emma>
          </inkml:annotationXML>
          <inkml:trace contextRef="#ctx0" brushRef="#br0" timeOffset="-14012.0729">1510 514,'0'0,"0"-26,0 1,0-1,0 1,0 0,-25 25,25-26,0 1,-25 25,25-26,-26 26,26-25,-25 25,-1-25,1 25,0 0,-1 0,1 50,-1-24,1-1,0 26,-1-26,26 26,-25-25,-1 24,26-24,0 25,0-26,-25 26,25-26,0 1,0-1,0 0,76 1,-25-26,0 0,-26-51,1 51,-1-25,0-1,1-25,-26 26,51-26,-51 0,25 26,-25 0,25-1,-25 1,0-1,0 1,26 50,-26 26,0-25,0-1,25 0,-25 26,26-25,-1 24,-25-24,25-1,-25 1,26-26,-1 25,1 0,-1-25</inkml:trace>
          <inkml:trace contextRef="#ctx0" brushRef="#br0" timeOffset="-13329.0682">2222 564,'0'-25,"0"0,25 25,-25-26,0 1,0-26,-25 26,25-1,-51 26,25 0,1 0,0 26,-1-26,1 50,25 1,-26-25,26-1,-25 26,25-26,-25 26,25-26,0 1,0-1,0 1,0-1,50 0,-24-25,25 0,-26 0,0-50,1 50,-1-51,1 25,-1-24,0 24,1 1,-26-1,25-24,1 24,-26 1,25 50,-25 51,0-50,25-1,-25 1,0 24,26-24,-1-1,-25 1,26-26,-26 25,25 0,0-25,1 0,-1 0,1 0</inkml:trace>
          <inkml:trace contextRef="#ctx0" brushRef="#br0" timeOffset="-12896.2285">3060-121,'0'0,"0"50,0 1,0 0,0 0,0 0,0 25,0-25,0-1,0 1,0 0,0 0,0 0,0-1,0 1,0-25,0-1,0 0,0 1,0-1,0 1,-26-26,26-26,0 1,26-26,25 0,-26 51,26-25,0 25,-26 0,0 0,1 0,-1 25,1-25,-1 51,0-51,1 25,-26 1,25-1,-25 1,0-1,0 0,0 1,-51-1,51 1,-50-26,24 25,-25-25,26 25,-26-25,0 0,26 0,0 0,-1 0,1 0,-1-25,26-26,0 26</inkml:trace>
        </inkml:traceGroup>
        <inkml:traceGroup>
          <inkml:annotationXML>
            <emma:emma xmlns:emma="http://www.w3.org/2003/04/emma" version="1.0">
              <emma:interpretation id="{BB47033E-6746-4113-9192-28E0D2729D15}" emma:medium="tactile" emma:mode="ink">
                <msink:context xmlns:msink="http://schemas.microsoft.com/ink/2010/main" type="inkWord" rotatedBoundingBox="20660,13524 21970,13613 21957,13797 20647,13707"/>
              </emma:interpretation>
              <emma:one-of disjunction-type="recognition" id="oneOf3">
                <emma:interpretation id="interp15" emma:lang="en-US" emma:confidence="0.5">
                  <emma:literal>_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~</emma:literal>
                </emma:interpretation>
                <emma:interpretation id="interp1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-12064.4419">4050 1047,'26'0,"-1"0,1 0,-1 0,-25 25,25-25,1 0,-1 0,1 0,-1 0,0 0,26 0,-25 0,-1 0,26 0,-26-25,26 25,-26 0,26-25,-25 25,24-26,1 26,0 0,-26 0,26 0,0-25,0 25,-26 0,26 0,-26 0,1 0,25 0,-26 0,0 0,1 0,-1 0,1 0,-1 0,0 0,1 0,-1 0</inkml:trace>
        </inkml:traceGroup>
      </inkml:traceGroup>
    </inkml:traceGroup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46.83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F9FD53-475E-429F-827E-371B73D9F4F6}" emma:medium="tactile" emma:mode="ink">
          <msink:context xmlns:msink="http://schemas.microsoft.com/ink/2010/main" type="inkDrawing" rotatedBoundingBox="18748,16661 19658,16408 19783,16855 18873,17108" semanticType="callout" shapeName="Other">
            <msink:sourceLink direction="with" ref="{2D181252-4ECC-4831-9739-066ABBDCE1A8}"/>
            <msink:sourceLink direction="with" ref="{2FBB0EFE-1706-4101-9772-5194CDF41564}"/>
          </msink:context>
        </emma:interpretation>
      </emma:emma>
    </inkml:annotationXML>
    <inkml:trace contextRef="#ctx0" brushRef="#br0">54 381,'0'-26,"-26"26,26-25,-25 25,25-25,0-1,0 1,25 25,-25 25,26-25,-26 26,25-26,0 25,1-25,-26 51,25-51,1 25,-26 1,25-26,0 25,-25 0,26-25,-1 26,-25-1,26-25,-1 26,0-26,-25 25,26-25,-1 25,1-25,-1-50,0 24,1-25,-26 26,25 0,1 25,-26-26,25 1,-25-1,25 1,1 0,-26-1,25 1,26-26,-26 26,1-1,-1 1,1-1,-1 1,0 0,1-1,-26 1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46.3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942148-A784-43B8-BDBD-9F1D7C72517F}" emma:medium="tactile" emma:mode="ink">
          <msink:context xmlns:msink="http://schemas.microsoft.com/ink/2010/main" type="inkDrawing" rotatedBoundingBox="18648,16591 20548,11861 21023,12051 19123,16782" semanticType="callout" shapeName="Other">
            <msink:sourceLink direction="with" ref="{2D181252-4ECC-4831-9739-066ABBDCE1A8}"/>
            <msink:sourceLink direction="with" ref="{48427A52-FFD7-4A20-B52B-318441E92B79}"/>
          </msink:context>
        </emma:interpretation>
      </emma:emma>
    </inkml:annotationXML>
    <inkml:trace contextRef="#ctx0" brushRef="#br0">1477 0,'0'26,"0"-1,0 0,0 1,0-1,0 1,0-1,0 0,0 1,0-1,0 1,0-1,0 0,0 1,0-1,0 1,0-1,0 0,0 1,0-1,0 1,0-1,0 0,0 1,0-1,0 1,0-1,0 0,0 1,0-1,0 1,0-1,0 0,0 1,-26-26,26 25,0 1,0-1,-25 0,25 1,0-1,-25-25,25 26,0-1,0 0,0 1,0-1,0 1,0-1,-26 0,26 1,0-1,0 1,0-1,0 0,0 1,0-1,-25-25,25 26,0-1,0 0,0 1,0-1,0 1,-26-1,26 0,0 1,0-1,-25 1,25-1,0 0,0 1,0-1,-25-25,25 26,0-1,0 0,0 1,-26-26,26 25,0 1,-25-1,25 0,-26 1,26-1,-25-25,25 26,0-1,-25-25,25 25,0 1,-26-26,26 25,-25-25,25 26,-26-1,1 0,25 1,-25-26,25 25,-26-25,26 26,-25-1,-1 0,26 1,-25-1,25 1,-25-26,25 25,-26 0,26 1,-25-1,-1 1,26-1,-25-25,25 25,0 1,-25-1,25 1,-26-1,26 0,-25 1,25-1,-26 1,26-1,-25-25,25 25,-25 1,25-1,-26 1,1-1,25 0,-26-25,26 26,-50 25,24-51,26 25,0 0,-25-25,25 26,-26-26,26 25,-25 1,25-1,-25-25,25 25,0 1,-26-26,26 25,0 1,-25-26,25 25,0 0,-26-25,26 26,-25-1,25 1,0-1,0 0,0 1,-25-26,25 25,0 1,-26-1,26 0,-25-25,25 26,0-1,-26-25,26 26,-25-26,25 25,0 0,-25-25,25 26,0-1,-26-25,26 26,0-1,-25 26,25-26,0 1,0-1,0 0,0 1,-26-26,26 25,0 1,0-1,0 0,0 1,0-1,0 1,0-1,0 0,0 1,-25-1,25 1,0-1,0 0,0 1,0-1,0 1,0-1,0 0,0 1,0-1,-25-25,25 26,0-1,0 0,0 1,0-1,0 1,0-1,0 0,0 1,0-1,0 1,0-1,0 0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13.87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B96687-5859-41B3-9493-DD21891C4567}" emma:medium="tactile" emma:mode="ink">
          <msink:context xmlns:msink="http://schemas.microsoft.com/ink/2010/main" type="writingRegion" rotatedBoundingBox="18521,9609 25334,14920 24611,15847 17799,10535"/>
        </emma:interpretation>
      </emma:emma>
    </inkml:annotationXML>
    <inkml:traceGroup>
      <inkml:annotationXML>
        <emma:emma xmlns:emma="http://www.w3.org/2003/04/emma" version="1.0">
          <emma:interpretation id="{5C75A91B-DFF2-4D38-8076-ABBF08EEFC84}" emma:medium="tactile" emma:mode="ink">
            <msink:context xmlns:msink="http://schemas.microsoft.com/ink/2010/main" type="paragraph" rotatedBoundingBox="18521,9609 25334,14920 24611,15847 17799,10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20FB41-7BB9-4045-8703-6AA3C92640CD}" emma:medium="tactile" emma:mode="ink">
              <msink:context xmlns:msink="http://schemas.microsoft.com/ink/2010/main" type="line" rotatedBoundingBox="18521,9609 25334,14920 24611,15847 17799,10535"/>
            </emma:interpretation>
          </emma:emma>
        </inkml:annotationXML>
        <inkml:traceGroup>
          <inkml:annotationXML>
            <emma:emma xmlns:emma="http://www.w3.org/2003/04/emma" version="1.0">
              <emma:interpretation id="{3EBB1ADC-0E1D-4207-AFC8-89092E533725}" emma:medium="tactile" emma:mode="ink">
                <msink:context xmlns:msink="http://schemas.microsoft.com/ink/2010/main" type="inkWord" rotatedBoundingBox="18200,10021 19205,10804 18890,11208 17885,10424"/>
              </emma:interpretation>
              <emma:one-of disjunction-type="recognition" id="oneOf0">
                <emma:interpretation id="interp0" emma:lang="en-US" emma:confidence="0.5">
                  <emma:literal>an</emma:literal>
                </emma:interpretation>
                <emma:interpretation id="interp1" emma:lang="en-US" emma:confidence="0">
                  <emma:literal>are</emma:literal>
                </emma:interpretation>
                <emma:interpretation id="interp2" emma:lang="en-US" emma:confidence="0">
                  <emma:literal>as</emma:literal>
                </emma:interpretation>
                <emma:interpretation id="interp3" emma:lang="en-US" emma:confidence="0">
                  <emma:literal>air</emma:literal>
                </emma:interpretation>
                <emma:interpretation id="interp4" emma:lang="en-US" emma:confidence="0">
                  <emma:literal>arc</emma:literal>
                </emma:interpretation>
              </emma:one-of>
            </emma:emma>
          </inkml:annotationXML>
          <inkml:trace contextRef="#ctx0" brushRef="#br0">1688-2306,'26'0,"-26"-51,25 51,-25-25,0 0,0-1,0 1,0-1,0 1,-25 0,-26 25,25 0,-24 0,24 0,1 25,-1 26,-24-26,24 1,26-1,-25 0,25 1,0-1,0 1,0-1,25-25,1 0,24 0,-24-25,-1 25,1 0,-1-51,0 51,1-26,-26 1,0 50,0 26,0-25,0-1,0 0,0 1,0-1,0 1,0-1,0 0,0 1,0-1,0 1,0-1,0 0,0 1,0-1,25-25,1 0,-1 0,0 0,1 0,-1 0,1 0,-1 0,0 0,1 0,-1-25,1 25,-1 0,0-51</inkml:trace>
          <inkml:trace contextRef="#ctx0" brushRef="#br0" timeOffset="433.9014">2095-1950,'-26'0,"26"-26,26 1,-1 25,0 0,1 0,-1 0,1 25,-26 26,0-25,0-1,0 0,0 1,-26-1,26 1,-25-1,25 0,-51 1,51-1,-25 1,25-1,50-25,-24 0,-1 0,1 0,-1 0,0 0,1 0,-1 0,1-25,-1 25,0 0,1 0,-1 0,-25-26,26 26,-26-25</inkml:trace>
        </inkml:traceGroup>
        <inkml:traceGroup>
          <inkml:annotationXML>
            <emma:emma xmlns:emma="http://www.w3.org/2003/04/emma" version="1.0">
              <emma:interpretation id="{48427A52-FFD7-4A20-B52B-318441E92B79}" emma:medium="tactile" emma:mode="ink">
                <msink:context xmlns:msink="http://schemas.microsoft.com/ink/2010/main" type="inkWord" rotatedBoundingBox="20516,11709 20853,11972 20500,12425 20162,12162">
                  <msink:destinationLink direction="with" ref="{59942148-A784-43B8-BDBD-9F1D7C72517F}"/>
                </msink:context>
              </emma:interpretation>
              <emma:one-of disjunction-type="recognition" id="oneOf1">
                <emma:interpretation id="interp5" emma:lang="en-US" emma:confidence="0.5">
                  <emma:literal>r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+</emma:literal>
                </emma:interpretation>
              </emma:one-of>
            </emma:emma>
          </inkml:annotationXML>
          <inkml:trace contextRef="#ctx0" brushRef="#br1" timeOffset="17200.0897">4685-198,'0'0,"0"-25,0 0,0-1,0 1,0-1,0 1,-25 25,25-25,0 75,0 1,0-25,0-1,0 26,0 0,0-26,0 26,0 0,0-1,0 1,0 0,0-26,0 26,0-25,0-1,0 0,0 1,0-1,0 1,0-1,0 0,0 1,-25-26,25-26,0-24,25 50,-25-26,0 1,0-1,25 1,-25 0,26-1,-26 1,25-1,-25 1,26 0,-1-1,0 1,1-1,-1 26,1-25,-1 25,0 0,1-25,-1 25,1 0,-1 0,0 0,1 50,-1-50,-25 26,26-26,-26 25,25-25,-25 26,25-26,-25 50,0-24,26-26,-26 25,0 1,0-1,-51 0,26 1,25-1,-26-25,26 26,-51-26,1 25,24-25,26 25,-25-25,-1 0,1 0,0 0,-1 0,1 0,-1-25,1 25,25-25,-25 25,25-26,0 1,0-1</inkml:trace>
          <inkml:trace contextRef="#ctx0" brushRef="#br1" timeOffset="17769.1556">5422-248,'0'0,"0"-26,-25-25,25 102,0 152,0-152,0 127,0-153,0 204,0-204,0-50,0-51,0 25,50 0,77-25,-50 51,-1 152,-76-102,0 26,-51 0,51-26,-25 0,-102 26,76-51,25 0,1 0</inkml:trace>
        </inkml:traceGroup>
        <inkml:traceGroup>
          <inkml:annotationXML>
            <emma:emma xmlns:emma="http://www.w3.org/2003/04/emma" version="1.0">
              <emma:interpretation id="{6DC7AA3D-5D7B-4B15-83FC-6ACDA4AB5C60}" emma:medium="tactile" emma:mode="ink">
                <msink:context xmlns:msink="http://schemas.microsoft.com/ink/2010/main" type="inkWord" rotatedBoundingBox="21513,11941 22526,12731 21856,13591 20843,12801"/>
              </emma:interpretation>
              <emma:one-of disjunction-type="recognition" id="oneOf2">
                <emma:interpretation id="interp10" emma:lang="en-US" emma:confidence="0.5">
                  <emma:literal>,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"</emma:literal>
                </emma:interpretation>
                <emma:interpretation id="interp13" emma:lang="en-US" emma:confidence="0">
                  <emma:literal>M</emma:literal>
                </emma:interpretation>
                <emma:interpretation id="interp14" emma:lang="en-US" emma:confidence="0">
                  <emma:literal>*</emma:literal>
                </emma:interpretation>
              </emma:one-of>
            </emma:emma>
          </inkml:annotationXML>
          <inkml:trace contextRef="#ctx0" brushRef="#br1" timeOffset="34057.2858">3923-883,'0'0,"26"0,-26-26,-51 26,51 51,-25-51,25 25,-26 1,1-1,25 1,-26-1,1 0,0 1,25-1,-26 1,1-1,-1 0,26 1,-25-26,0 25,25 1,-26-26,26 25,-25-25,76-25</inkml:trace>
          <inkml:trace contextRef="#ctx0" brushRef="#br1" timeOffset="34566.916">3949-883,'0'0,"25"0,-25 25,26 0,-26 1,25-26,-25 25,25 1,1-1,-26 0,25 1,1-1,-1 1,0-26,-25 25,26-25</inkml:trace>
        </inkml:traceGroup>
        <inkml:traceGroup>
          <inkml:annotationXML>
            <emma:emma xmlns:emma="http://www.w3.org/2003/04/emma" version="1.0">
              <emma:interpretation id="{9519002C-A561-4CA5-A1B9-28FF883174D1}" emma:medium="tactile" emma:mode="ink">
                <msink:context xmlns:msink="http://schemas.microsoft.com/ink/2010/main" type="inkWord" rotatedBoundingBox="23812,14185 24992,15366 24471,15887 23291,14705">
                  <msink:destinationLink direction="with" ref="{011E217C-2944-4931-99FB-21C467472F7C}"/>
                </msink:context>
              </emma:interpretation>
              <emma:one-of disjunction-type="recognition" id="oneOf3">
                <emma:interpretation id="interp15" emma:lang="en-US" emma:confidence="0.5">
                  <emma:literal>AV</emma:literal>
                </emma:interpretation>
                <emma:interpretation id="interp16" emma:lang="en-US" emma:confidence="0">
                  <emma:literal>are</emma:literal>
                </emma:interpretation>
                <emma:interpretation id="interp17" emma:lang="en-US" emma:confidence="0">
                  <emma:literal>an</emma:literal>
                </emma:interpretation>
                <emma:interpretation id="interp18" emma:lang="en-US" emma:confidence="0">
                  <emma:literal>as</emma:literal>
                </emma:interpretation>
                <emma:interpretation id="interp19" emma:lang="en-US" emma:confidence="0">
                  <emma:literal>ave</emma:literal>
                </emma:interpretation>
              </emma:one-of>
            </emma:emma>
          </inkml:annotationXML>
          <inkml:trace contextRef="#ctx0" brushRef="#br1" timeOffset="23532.0919">7251 1936,'0'0,"0"-25,25-1,-25 1,26-1,-26 1,0 0,0-1,0 1,0-1,0 1,0 0,0-1,-26 26,-25 0,26 0,0 0,-1 0,1 26,-1-26,1 50,0-50,-77 178,77-152,25-1,0 0,0 1,0-1,0 1,25-1,26-25,-26 0,1 0,-1 0,0-51,1 51,-1-25,1 25,-1-26,0-24,1 50,-26-26,25 1,-25-1,0 52,0 25,0-26,0 0,0 26,0 0,0-26,0 26,-25 0,25-26,0 26,-26-25,26 24,-25-24,25-1,-25 1,25-1,0 0,0 1,0-1,0 1,25-1,26-25,-26 0,1 0,-1 0,51 0,-50 0,-1 0,0-25,1 25,-1 0,1-51</inkml:trace>
          <inkml:trace contextRef="#ctx0" brushRef="#br1" timeOffset="24027.7645">7759 2495,'0'-26,"25"26,-25-25,51 25,-26-25,26 25,-25 0,-1 0,0 0,-25 25,26 0,-26 26,0-25,0-1,-51 0,51 1,-51-1,26 1,25-1,-26 0,-24-25,50 26,-26-26,1 25,-1 1,1-26,25 25,0 0,25 1,26-26,0 0,-26 0,1 0,25 0,-26-51,26 51,-26 0,26-25,-26 25,1 0,25 0,-26 0,0 0,1-26,-1 26,1 0,-1 0,0-25,-50 25</inkml:trace>
        </inkml:traceGroup>
      </inkml:traceGroup>
    </inkml:traceGroup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42.9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F9DCF4D-DFE7-463C-93CF-64424A35FCD7}" emma:medium="tactile" emma:mode="ink">
          <msink:context xmlns:msink="http://schemas.microsoft.com/ink/2010/main" type="writingRegion" rotatedBoundingBox="15317,14581 23265,13772 23426,15358 15478,16167"/>
        </emma:interpretation>
      </emma:emma>
    </inkml:annotationXML>
    <inkml:traceGroup>
      <inkml:annotationXML>
        <emma:emma xmlns:emma="http://www.w3.org/2003/04/emma" version="1.0">
          <emma:interpretation id="{D9C62A65-4CCC-4076-BA63-6C4086BD445A}" emma:medium="tactile" emma:mode="ink">
            <msink:context xmlns:msink="http://schemas.microsoft.com/ink/2010/main" type="paragraph" rotatedBoundingBox="15317,14581 23265,13772 23426,15358 15478,161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B7C402-83B8-41C9-9454-4A340888F521}" emma:medium="tactile" emma:mode="ink">
              <msink:context xmlns:msink="http://schemas.microsoft.com/ink/2010/main" type="line" rotatedBoundingBox="15317,14581 23265,13772 23426,15358 15478,16167"/>
            </emma:interpretation>
          </emma:emma>
        </inkml:annotationXML>
        <inkml:traceGroup>
          <inkml:annotationXML>
            <emma:emma xmlns:emma="http://www.w3.org/2003/04/emma" version="1.0">
              <emma:interpretation id="{501F63B7-C82D-46C9-B231-18C3EC8A04DE}" emma:medium="tactile" emma:mode="ink">
                <msink:context xmlns:msink="http://schemas.microsoft.com/ink/2010/main" type="inkWord" rotatedBoundingBox="15381,15215 15900,15163 15980,15949 15461,16002"/>
              </emma:interpretation>
              <emma:one-of disjunction-type="recognition" id="oneOf0">
                <emma:interpretation id="interp0" emma:lang="en-US" emma:confidence="0.5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-1207 2673,'0'-26,"25"26,-25 26,25 24,1-24,-26-1,25 1,1-26,-26 25,25-25,0 25,1-25,-1 0,26 0,-26 0,1-25,-1 25,1-51,-1 51,0-51,1 26,-1 0,1-1,-26 1,0-1,0 1,0 0,0-1,0 52,-26 24,26-24,0-1,0 26,0-26,0 26,0-25,0 24,0-24,0 25,0-26,0 26,0 0,0 25,0-51,0 1,0-1,0 0,0 1,0-1,-25-25,25 26,-51-26,26 0,-26 25,25-25,1 0,0 0,-1 0</inkml:trace>
        </inkml:traceGroup>
        <inkml:traceGroup>
          <inkml:annotationXML>
            <emma:emma xmlns:emma="http://www.w3.org/2003/04/emma" version="1.0">
              <emma:interpretation id="{2FBB0EFE-1706-4101-9772-5194CDF41564}" emma:medium="tactile" emma:mode="ink">
                <msink:context xmlns:msink="http://schemas.microsoft.com/ink/2010/main" type="inkWord" rotatedBoundingBox="17068,14754 18469,14611 18563,15541 17163,15684">
                  <msink:destinationLink direction="with" ref="{C2F9FD53-475E-429F-827E-371B73D9F4F6}"/>
                </msink:context>
              </emma:interpretation>
              <emma:one-of disjunction-type="recognition" id="oneOf1">
                <emma:interpretation id="interp5" emma:lang="en-US" emma:confidence="0.5">
                  <emma:literal>ab</emma:literal>
                </emma:interpretation>
                <emma:interpretation id="interp6" emma:lang="en-US" emma:confidence="0">
                  <emma:literal>Abs</emma:literal>
                </emma:interpretation>
                <emma:interpretation id="interp7" emma:lang="en-US" emma:confidence="0">
                  <emma:literal>Ab</emma:literal>
                </emma:interpretation>
                <emma:interpretation id="interp8" emma:lang="en-US" emma:confidence="0">
                  <emma:literal>as</emma:literal>
                </emma:interpretation>
                <emma:interpretation id="interp9" emma:lang="en-US" emma:confidence="0">
                  <emma:literal>abs</emma:literal>
                </emma:interpretation>
              </emma:one-of>
            </emma:emma>
          </inkml:annotationXML>
          <inkml:trace contextRef="#ctx0" brushRef="#br0" timeOffset="-8902.7626">875 2393,'26'0,"-1"0,1 0,-26-25,0-1,0 1,0 0,-26-1,26 1,-25-1,25 1,-26 25,26-25,-50-1,50 1,-26 25,1-26,-1 26,1 0,0 0,-1 51,1-25,25 24,-26-24,1 25,25-1,-25 1,25 25,-26 26,26-51,0 0,0-1,0-24,0 25,0-26,0 0,26 1,24-26,-24 0,25 0,-26 0,0-26,1 26,-1-50,1 24,-1 1,0-1,-25 1,26 0,-26-26,25 25,-25 1,0 0,26-1,-26 1,0-1,0 1,25 76,-25 0,0-26,25 0,-25 26,26-25,-26-1,25 26,-25-26,26 1,-26-1,25 0,-25 1,25-1,1-25,-1 0,1 0,-1 0,0 0,26-25,-25 25,-26-26,25 26,0-50,1-1,-1 0,-25 26,0-26,26 0,-26 0,0 0,0-25,25 25,-25 1,0-1,0 25,0 1,0 0,0-1,0 52,25-26,-25 76,0-51,0 26,0 0,0 0,0-26,26 26,-26 0,0-26,0 26,0-26,0 1,0-1,0 0,0 1,0-1,-26 1,26-77,0 25,26 26,-26-50,51 24,-51 1,50 25,-24 0,-1-26,1 26,24 0,-24 0,-1 0,1 0,-1 51,0-51,1 26,-1-26,-25 50,0-24,0-1,0 1,0-1,-51-25,51 25,-50 1,24-26,-25 25,26-25,-26 26,26-26,-26 0,26 0,-1 0,1 0</inkml:trace>
        </inkml:traceGroup>
        <inkml:traceGroup>
          <inkml:annotationXML>
            <emma:emma xmlns:emma="http://www.w3.org/2003/04/emma" version="1.0">
              <emma:interpretation id="{2D181252-4ECC-4831-9739-066ABBDCE1A8}" emma:medium="tactile" emma:mode="ink">
                <msink:context xmlns:msink="http://schemas.microsoft.com/ink/2010/main" type="inkWord" rotatedBoundingBox="19141,14440 23195,13711 23474,15265 19421,15994">
                  <msink:destinationLink direction="with" ref="{C2F9FD53-475E-429F-827E-371B73D9F4F6}"/>
                  <msink:destinationLink direction="with" ref="{59942148-A784-43B8-BDBD-9F1D7C72517F}"/>
                </msink:context>
              </emma:interpretation>
              <emma:one-of disjunction-type="recognition" id="oneOf2">
                <emma:interpretation id="interp10" emma:lang="en-US" emma:confidence="0.5">
                  <emma:literal>bbd</emma:literal>
                </emma:interpretation>
                <emma:interpretation id="interp11" emma:lang="en-US" emma:confidence="0">
                  <emma:literal>552</emma:literal>
                </emma:interpretation>
                <emma:interpretation id="interp12" emma:lang="en-US" emma:confidence="0">
                  <emma:literal>b's)</emma:literal>
                </emma:interpretation>
                <emma:interpretation id="interp13" emma:lang="en-US" emma:confidence="0">
                  <emma:literal>bi's)</emma:literal>
                </emma:interpretation>
                <emma:interpretation id="interp14" emma:lang="en-US" emma:confidence="0">
                  <emma:literal>5b</emma:literal>
                </emma:interpretation>
              </emma:one-of>
            </emma:emma>
          </inkml:annotationXML>
          <inkml:trace contextRef="#ctx0" brushRef="#br0" timeOffset="-7544.5509">3263 2038,'0'0,"0"-26,0 1,-51 25,51-26,0 1,0 76,0 0,0-26,0 26,0 0,0-1,0-24,26 25,-26-1,0-24,0 25,0-26,0 0,0 1,0-1,0 1,0-77,0 25,0 1,25 0,-25-1,51 26,-26-25,1-1,-1 26,26 0,-26 0,1 0,-1 0,0 0,-25 26,26-26,-26 25,25-25,-25 26,0-1,0 0,-25 1,-26-1,26-25,-26 0,25 0,1 0,0 0,-1 0,1-25,-1 25,26-26,0 1,0 0,0-1</inkml:trace>
          <inkml:trace contextRef="#ctx0" brushRef="#br0" timeOffset="-7140.9622">3898 1911,'-25'0,"-1"0,26 25,0 51,0-50,0 24,0-24,0 25,0-1,0-24,0 25,26 25,-26-51,0 1,25-26,-25 25,0 0,0-50,0 0,0-26,0 25,51 1,0 0,-1-1,-24 26,-1 0,1 0,-1 0,0 0,-25 51,26-51,-26 25,25-25,-25 26,0 25,0-26,-51 0,51 1,-76-26,51 25,-1-25,1 26,-26-26,26 0,-1 0,1 0,0 0,-1 0,26-26</inkml:trace>
          <inkml:trace contextRef="#ctx0" brushRef="#br0" timeOffset="-8236.0521">2755 2952,'0'25,"25"-25,26 0,0 0,-26 0,1 0,25 0,-26 0,26 0,-26 0,26-25,0 25,0 0,-1-25,1 25,0-26,0 26,25-25,-25 25,0-26,-1 26,1 0,0 0,0 0,0-25,-1 25,-24 0,25 0,-26 0,0 0,1 0,-1 0,1 0,-1 0,0 0,1 0,-1 0,1-25,-1 25,0-26,1 26,-26-25,25 25,-76 0,26 0</inkml:trace>
          <inkml:trace contextRef="#ctx0" brushRef="#br0" timeOffset="-6247.0007">5752 1250,'-25'0,"25"-25,25 25,-25 25,51-25,-51 51,51-26,-26 1,26-1,-26 1,1-1,25 0,-1 1,-24-1,25-25,-26 26,26-1,25 26,-51-51,1 25,-1 1,1-1,-1 0,26 1,-26-26,1 25,-1 1,-25-1,25-25,1 25,-1-25,1 26,-1-26,0 25,1-25,-26 26,0-1,0 0,0 1,-26-26,26 25,-25 1,0-1,-1-25,1 25,-1 1,1-26,0 25,-1 1,1-1,-1 0,-24 1,24-1,-25 26,26-26,-26 1,26-1,-1 1,-24-1,24 0,1 1,-1-1,1 1,0-1,-1 0,1-25,-1 26,1-26,0 25,-1 1,1-26,-1 25,1-25,0 25,-1 1,1-26,-1 25,26 1,-25-26,25 25,25-25,26 0,-51-25,51-26,-26 25</inkml:trace>
        </inkml:traceGroup>
      </inkml:traceGroup>
    </inkml:traceGroup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52.10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1E217C-2944-4931-99FB-21C467472F7C}" emma:medium="tactile" emma:mode="ink">
          <msink:context xmlns:msink="http://schemas.microsoft.com/ink/2010/main" type="inkDrawing" rotatedBoundingBox="23595,16175 25115,15990 25125,16071 23605,16255" semanticType="underline" shapeName="Other">
            <msink:sourceLink direction="with" ref="{9519002C-A561-4CA5-A1B9-28FF883174D1}"/>
            <msink:destinationLink direction="with" ref="{BB29C7B0-9F82-4018-85CE-4BF2617D76F0}"/>
          </msink:context>
        </emma:interpretation>
      </emma:emma>
    </inkml:annotationXML>
    <inkml:trace contextRef="#ctx0" brushRef="#br0">0 153,'51'0,"-26"0,0 0,26 0,-25 0,24 0,-24 0,25 0,-1 0,27 0,-27-25,1 25,0 0,0-26,0 26,25-25,-25 25,-1 0,1 0,0-25,0-1,-26 26,26 0,0 0,25-25,-51 25,1 0,-1 0,1 0,-1 0,0 0,1 0,-1 0,1 0,-1 0,0 0,1 0,-26 25,-51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7:27.18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B2408CB-2134-4629-9EDF-7529260A8EF8}" emma:medium="tactile" emma:mode="ink">
          <msink:context xmlns:msink="http://schemas.microsoft.com/ink/2010/main" type="writingRegion" rotatedBoundingBox="18388,8663 20039,8144 20272,8886 18621,9405">
            <msink:destinationLink direction="with" ref="{EDC8ED62-729F-47BC-AE83-5CD63341233F}"/>
          </msink:context>
        </emma:interpretation>
      </emma:emma>
    </inkml:annotationXML>
    <inkml:traceGroup>
      <inkml:annotationXML>
        <emma:emma xmlns:emma="http://www.w3.org/2003/04/emma" version="1.0">
          <emma:interpretation id="{0C87CEF0-1FFB-4261-A7C9-B90AA2912DD5}" emma:medium="tactile" emma:mode="ink">
            <msink:context xmlns:msink="http://schemas.microsoft.com/ink/2010/main" type="paragraph" rotatedBoundingBox="18388,8663 20039,8144 20272,8886 18621,94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323EF5-1A0C-44A4-8934-40D8A5284F5C}" emma:medium="tactile" emma:mode="ink">
              <msink:context xmlns:msink="http://schemas.microsoft.com/ink/2010/main" type="line" rotatedBoundingBox="18388,8663 20039,8144 20272,8886 18621,9405"/>
            </emma:interpretation>
          </emma:emma>
        </inkml:annotationXML>
        <inkml:traceGroup>
          <inkml:annotationXML>
            <emma:emma xmlns:emma="http://www.w3.org/2003/04/emma" version="1.0">
              <emma:interpretation id="{7CBFA112-28AC-412E-9078-A20876311C47}" emma:medium="tactile" emma:mode="ink">
                <msink:context xmlns:msink="http://schemas.microsoft.com/ink/2010/main" type="inkWord" rotatedBoundingBox="18388,8663 20039,8144 20272,8886 18621,9405"/>
              </emma:interpretation>
              <emma:one-of disjunction-type="recognition" id="oneOf0">
                <emma:interpretation id="interp0" emma:lang="en-US" emma:confidence="0.5">
                  <emma:literal>as</emma:literal>
                </emma:interpretation>
                <emma:interpretation id="interp1" emma:lang="en-US" emma:confidence="0.5">
                  <emma:literal>a as</emma:literal>
                </emma:interpretation>
                <emma:interpretation id="interp2" emma:lang="en-US" emma:confidence="0">
                  <emma:literal>a arts</emma:literal>
                </emma:interpretation>
                <emma:interpretation id="interp3" emma:lang="en-US" emma:confidence="0">
                  <emma:literal>a a.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1706 4749,'26'0,"-1"0,-25-25,0 0,0-1,25 26,-25-25,26 25,-26-26,25 26,1 0,-26-25,0 0,0-1,-26 26,1 0,-1 0,1 0,0 0,25 26,-26-26,1 0,-1 0,26 25,-25-25,25 25,-25-25,25 26,-26-1,26 1,-25-26,25 25,-26 0,26 1,0-1,0 1,-25-1,25 0,0 1,0-1,0 1,0-1,25 0,1-25,-26 26,25-26,1 0,-1 0,0 0,1 0,-1-26,1 26,-1-25,-25 0,25 25,-25-26,0 1,26 25,-26-26,25 1,-25 0,0-1,26 26,-26-25,0-1,0 1,0 0,25 25,-25-26,0 1,0 50,0 26,-25-26,25 1,0-1,0 1,0-1,0 0,0 1,0-1,25-25,-25 26,25-26,-25 25,26-25,-1 0,-25 25,26-25,-26 26,25-26,0 0,1 0,-1 0,1 0,-1 0,-25-26,25 26,1-25</inkml:trace>
          <inkml:trace contextRef="#ctx0" brushRef="#br0" timeOffset="-8211.9195">2646 4699,'0'-51,"0"25,0 1,0 0,-25 25,25-26,-26 26,1 0,-1 0,1 0,0 0,-1 0,1 0,25 26,-26-26,26 25,-25-25,25 25,-25-25,25 26,-26-26,26 25,-25 1,25-1,0 0,-26 1,26-1,0 1,0-1,0 0,0 1,0-1,26-25,-26 26,25-26,-25 25,26-25,-1 0,0 0,1 0,-1 0,1 0,-26-25,25-1,0 1,-25-1,26 26,-26-25,0 0,25 25,-25-26,26 1,-26-1,0 1,0 0,0-1,0 1,0 50,0 1,0-1,0 0,0 1,0-1,0 1,25-26,-25 25,0 0,25-25,-25 26,26-26,-26 25,25-25,-25 26,26-26,-1 0,-25 25,25-25,1 0,-1 0,1 0,-1 0,0 0,1 0</inkml:trace>
          <inkml:trace contextRef="#ctx0" brushRef="#br0" timeOffset="-4246.8051">2976 4470,'0'-25,"0"-1,0 1,-25-1,25 1,-26 25,26-25,-25-1,25 1,-25 25,25-26,-26 26,26-25,0 50,26-25,-26 26,25-1,0 1,-25-1,26-25,-26 25,25-25,-25 26,26-26,-1 25,0-25,-25 26,26-26,-1 0,-76 0,26 0,0 0,-1 0,26 25,-25-25,-1 0,1 0,0 0,-1 0,1 0,-1 0,26-25,26-1,-1 26,-25-25,26 25,-26-26,25 26,0-25,1 25,-26-25,25 25,1-26,-1 26,-25-25,25 25,-25-26,26 26,-26-25,-26 25,26 51,0-26,-25-25,25 26,0-1,-25-25,25 25,0 1,-26-26,26 25,0 1,-25-1,25 0,0 1,-26-26,26 25,0 1,0-1,0 0,-25-25,25-25,0 0</inkml:trace>
        </inkml:traceGroup>
      </inkml:traceGroup>
    </inkml:traceGroup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53.1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29C7B0-9F82-4018-85CE-4BF2617D76F0}" emma:medium="tactile" emma:mode="ink">
          <msink:context xmlns:msink="http://schemas.microsoft.com/ink/2010/main" type="inkDrawing" rotatedBoundingBox="23460,16824 25087,16502 25096,16548 23469,16869" semanticType="callout" shapeName="Other">
            <msink:sourceLink direction="with" ref="{011E217C-2944-4931-99FB-21C467472F7C}"/>
          </msink:context>
        </emma:interpretation>
      </emma:emma>
    </inkml:annotationXML>
    <inkml:trace contextRef="#ctx0" brushRef="#br0">0 305,'0'25,"25"-25,1-25,-1 25,0 0,1 0,-26-26,25 26,1 0,-1 0,0 0,1 0,-1 0,-25-25,26 25,-1 0,0 0,1 0,-1-26,1 26,-1 0,0 0,-25-25,26 25,-1 0,1 0,-1-25,0 25,1 0,-1 0,1 0,-26-26,25 26,0 0,1 0,-1 0,1 0,-1 0,0 0,1 0,-1-25,1 25,-1 0,0 0,1 0,-1 0,1-26,-1 26,0 0,1 0,-1 0,-25-25,26 25,-1 0,0 0,1 0,-1 0,-25-25,26 25,-1 0,0 0,1 0,-1 0,-25-26,26 26,-1 0,0 0,1-25,-1 25,1 0,-1 0,0 0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5:01.20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09D5040-EB73-4B4B-B417-F4FB25AB424E}" emma:medium="tactile" emma:mode="ink">
          <msink:context xmlns:msink="http://schemas.microsoft.com/ink/2010/main" type="writingRegion" rotatedBoundingBox="1899,1295 9218,1290 9225,9772 1905,9778"/>
        </emma:interpretation>
      </emma:emma>
    </inkml:annotationXML>
    <inkml:traceGroup>
      <inkml:annotationXML>
        <emma:emma xmlns:emma="http://www.w3.org/2003/04/emma" version="1.0">
          <emma:interpretation id="{1576E0F3-CBBE-4DE3-85A0-D93282E6A7E4}" emma:medium="tactile" emma:mode="ink">
            <msink:context xmlns:msink="http://schemas.microsoft.com/ink/2010/main" type="paragraph" rotatedBoundingBox="2302,1260 9221,1477 9196,2255 2277,2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4637AD-FFAC-453D-8CEC-656762538B99}" emma:medium="tactile" emma:mode="ink">
              <msink:context xmlns:msink="http://schemas.microsoft.com/ink/2010/main" type="line" rotatedBoundingBox="2302,1260 9221,1477 9196,2255 2277,2038"/>
            </emma:interpretation>
          </emma:emma>
        </inkml:annotationXML>
        <inkml:traceGroup>
          <inkml:annotationXML>
            <emma:emma xmlns:emma="http://www.w3.org/2003/04/emma" version="1.0">
              <emma:interpretation id="{95D3F470-1F10-4D7E-816A-CEE9EE1F2103}" emma:medium="tactile" emma:mode="ink">
                <msink:context xmlns:msink="http://schemas.microsoft.com/ink/2010/main" type="inkWord" rotatedBoundingBox="2301,1269 3448,1305 3424,2074 2277,2038"/>
              </emma:interpretation>
              <emma:one-of disjunction-type="recognition" id="oneOf0">
                <emma:interpretation id="interp0" emma:lang="en-US" emma:confidence="0.5">
                  <emma:literal>2 t</emma:literal>
                </emma:interpretation>
                <emma:interpretation id="interp1" emma:lang="en-US" emma:confidence="0.5">
                  <emma:literal>K t</emma:literal>
                </emma:interpretation>
                <emma:interpretation id="interp2" emma:lang="en-US" emma:confidence="0">
                  <emma:literal>20 t</emma:literal>
                </emma:interpretation>
                <emma:interpretation id="interp3" emma:lang="en-US" emma:confidence="0">
                  <emma:literal>K £</emma:literal>
                </emma:interpretation>
                <emma:interpretation id="interp4" emma:lang="en-US" emma:confidence="0">
                  <emma:literal>22 t</emma:literal>
                </emma:interpretation>
              </emma:one-of>
            </emma:emma>
          </inkml:annotationXML>
          <inkml:trace contextRef="#ctx0" brushRef="#br0">76 69,'0'0,"0"-25,0-1,0 1,0 76,0 0,0-26,0 0,0 26,0-25,0 24,0-24,-26 25,26-26,0 0,0 52,-25-52,25 0,0 1,-25-26,25 25</inkml:trace>
          <inkml:trace contextRef="#ctx0" brushRef="#br0" timeOffset="424.1159">-51 196,'0'0,"0"-25,0-1,25-24,26 24,-51 1,51 25,0-26,-26 1,0 25,1 0,-1 0,1 0,-1 25,0 26,-25-25,0 24,0-24,0-1,-25 1,25-1,-51 0,0 1,1-1,24 1,1-26,-26 25,26-25,-26 25,25-25,1 26,0-26,-1 0,52 0,-26-51,50 51,-24 0,25-25,-26 25,26 0,-26 0,51 0,-50 0,25 25,-26-25,0 51,1-51,-26 51,25-26,1 0,-26 1,25-1,-25 1,25-1,-25 0,0 1</inkml:trace>
          <inkml:trace contextRef="#ctx0" brushRef="#br0" timeOffset="865.9579">635 374,'-26'-25,"26"-1,51 26,-51-25,51 25,0-26,25 1,-51 25</inkml:trace>
          <inkml:trace contextRef="#ctx0" brushRef="#br0" timeOffset="716.7481">635-58,'0'0,"25"0,-25-25,25 25,1 76,-26-25,0-26,0 26,0 0,0 0,0-26,0 26,0 0,0-26,0 26,0-26,0 1,0 50,0-51,0 1,0-1,51 0,-26-25,0 0,1 0,25 0,-26 0,0-25,1 25,-1-51</inkml:trace>
        </inkml:traceGroup>
        <inkml:traceGroup>
          <inkml:annotationXML>
            <emma:emma xmlns:emma="http://www.w3.org/2003/04/emma" version="1.0">
              <emma:interpretation id="{B3E3FD82-C585-436E-B8DA-6D6443CD41D5}" emma:medium="tactile" emma:mode="ink">
                <msink:context xmlns:msink="http://schemas.microsoft.com/ink/2010/main" type="inkWord" rotatedBoundingBox="4602,1332 9221,1477 9198,2192 4580,2047"/>
              </emma:interpretation>
              <emma:one-of disjunction-type="recognition" id="oneOf1">
                <emma:interpretation id="interp5" emma:lang="en-US" emma:confidence="0.5">
                  <emma:literal>invariant</emma:literal>
                </emma:interpretation>
                <emma:interpretation id="interp6" emma:lang="en-US" emma:confidence="0.5">
                  <emma:literal>in variant</emma:literal>
                </emma:interpretation>
                <emma:interpretation id="interp7" emma:lang="en-US" emma:confidence="0.5">
                  <emma:literal>invariant +</emma:literal>
                </emma:interpretation>
                <emma:interpretation id="interp8" emma:lang="en-US" emma:confidence="0">
                  <emma:literal>In variant</emma:literal>
                </emma:interpretation>
                <emma:interpretation id="interp9" emma:lang="en-US" emma:confidence="0">
                  <emma:literal>invariant a</emma:literal>
                </emma:interpretation>
              </emma:one-of>
            </emma:emma>
          </inkml:annotationXML>
          <inkml:trace contextRef="#ctx0" brushRef="#br0" timeOffset="1140.2685">2159 145,'0'0,"0"51,0 0,0-26,0 1,0-1,25 1,-25-1,0 0,25 1,-25-1,0 1,26-1,-26 0,0 1</inkml:trace>
          <inkml:trace contextRef="#ctx0" brushRef="#br0" timeOffset="1492.6103">2514 171,'26'51,"-26"-26,0 0,25 1,-25-1,0 26,25-51,-25 25,0 1,0-1,26-25,-26 26,-51-52,51-25,0 26,0 0,0-26,0 25,51 1,-51 0,51-1,-26 26,0-25,1 25,-1 0,1 0,-1 0,0 0,1 25,-1-25,1 51,-1 0,0-26,-25 26,26-26,-26 1,25 25,-25-26,26 0,-26 1,0-1,0 1,0-1</inkml:trace>
          <inkml:trace contextRef="#ctx0" brushRef="#br0" timeOffset="1772.5835">3124 171,'0'0,"25"0,26 0,-51 51,25-51,1 25,-1 0,1 1,-1-1,0 1,1-1,-1 0,1 1,-26-1,50 26,-24-51,-1 25,1-25,-26-50,0-1,0 25,0 1,0-26,0 26,0-1,0-24,0 24,0 1,25-26,0 26,-25-1,26 26</inkml:trace>
          <inkml:trace contextRef="#ctx0" brushRef="#br0" timeOffset="2148.572">4165 247,'0'0,"-51"-25,51-1,-25 26,25-25,-51 25,26 0,-1 0,1 0,0 25,-26 51,0-50,26-1,25 26,-26-26,1 26,25-25,0-1,0 0,0 1,0-1,25 1,1-26,24 0,1-26,-25 26,-1-51,0 51,1-50,-1 24,1 1,-1-1,-25 1,25 0,-25-1,0 1,0-1,26 26,-26 26,25 25,-25-26,26 0,-26 1,25-1,0 1,1-1,-1 0,1 1,-1-26,0 0,1 0</inkml:trace>
          <inkml:trace contextRef="#ctx0" brushRef="#br0" timeOffset="2452.6511">4521 272,'25'26,"1"25,-1-26,26 0,-51 1,25-1,-25 1,26-26,-26 25,0 0,25-25,-25 26,-25-26,25-51,-26 26,26-1,0 1,0-1,0 1,0 0,0-1,26 1,-26-1,50 26,1 0,-25 0,-1 0,0 0,1 0,-1 26,1-26,-1 76,0-51,1 1,-26-1,25 1,-25-1</inkml:trace>
          <inkml:trace contextRef="#ctx0" brushRef="#br0" timeOffset="2590.8294">4927 44,'26'0</inkml:trace>
          <inkml:trace contextRef="#ctx0" brushRef="#br0" timeOffset="3282.8135">5562 399,'0'0,"26"0,-26-25,0 0,-51 25,25 0,26 25,-50-25,24 51,-25 0,26-26,0 0,-1 1,1 25,25-26,-26 26,1-26,25 1,0-1,25-25,-25-51,51 26,0 25,-51-51,25 26,1-1,-26 1,0-1,25 1,1 0,-26-1,0 77,0-26,0 26,0-25,0 24,50-24,-50-1,26-25,-26 26,51-1,-26-25,26 25,-26-25,1 0,-1 0,0 0,1 0,-26-50,25 50,1-26,-1 1,-25-1,0-24,0 24,-25 1,25 50,0 26,25-51,-25 25,25 1,1-1,-26 1,0-52,0 1,-26-26,26 26,0-1,0 1,0-1,51 1,-51 0,51 25,-51-26,51 26,-26 0,1 0,-1 0,0 0,1 26,-1-26,-25 50,26-50,-1 51,-25-25,25-1,-25 0,26 1,-26-1,25 1</inkml:trace>
          <inkml:trace contextRef="#ctx0" brushRef="#br0" timeOffset="3640.1056">6426 323,'0'0,"51"-25,-1-1,-24 26,25-25,-26 0,26 25,-26-26,26 26,-26-25</inkml:trace>
          <inkml:trace contextRef="#ctx0" brushRef="#br0" timeOffset="3480.5325">6604 95,'0'0,"25"0,-25 25,25-25,-25 51,26 0,-26-26,0 0,25 1,-25 25,0-26,26 0,-26 1,0-1</inkml:trace>
        </inkml:traceGroup>
      </inkml:traceGroup>
    </inkml:traceGroup>
    <inkml:traceGroup>
      <inkml:annotationXML>
        <emma:emma xmlns:emma="http://www.w3.org/2003/04/emma" version="1.0">
          <emma:interpretation id="{8EB7AE24-1D85-45A3-8D0D-78261AB332A9}" emma:medium="tactile" emma:mode="ink">
            <msink:context xmlns:msink="http://schemas.microsoft.com/ink/2010/main" type="paragraph" rotatedBoundingBox="3038,5148 5095,2230 7017,3585 4960,65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14B6181-8114-4B23-8114-834C61C6F60A}" emma:medium="tactile" emma:mode="ink">
              <msink:context xmlns:msink="http://schemas.microsoft.com/ink/2010/main" type="line" rotatedBoundingBox="3038,5148 5095,2230 7017,3585 4960,6503"/>
            </emma:interpretation>
          </emma:emma>
        </inkml:annotationXML>
        <inkml:traceGroup>
          <inkml:annotationXML>
            <emma:emma xmlns:emma="http://www.w3.org/2003/04/emma" version="1.0">
              <emma:interpretation id="{8876AF66-74D4-41B6-AACF-FEFE84FCBB21}" emma:medium="tactile" emma:mode="ink">
                <msink:context xmlns:msink="http://schemas.microsoft.com/ink/2010/main" type="inkWord" rotatedBoundingBox="3038,5148 5095,2230 7017,3585 4960,6503">
                  <msink:destinationLink direction="with" ref="{E831033F-079A-47EB-8D2F-1BC9B69B6F22}"/>
                </msink:context>
              </emma:interpretation>
              <emma:one-of disjunction-type="recognition" id="oneOf2">
                <emma:interpretation id="interp10" emma:lang="en-US" emma:confidence="0.5">
                  <emma:literal>QE:</emma:literal>
                </emma:interpretation>
                <emma:interpretation id="interp11" emma:lang="en-US" emma:confidence="0">
                  <emma:literal>"Que:</emma:literal>
                </emma:interpretation>
                <emma:interpretation id="interp12" emma:lang="en-US" emma:confidence="0">
                  <emma:literal>85th!</emma:literal>
                </emma:interpretation>
                <emma:interpretation id="interp13" emma:lang="en-US" emma:confidence="0">
                  <emma:literal>85th:</emma:literal>
                </emma:interpretation>
                <emma:interpretation id="interp14" emma:lang="en-US" emma:confidence="0">
                  <emma:literal>85th"</emma:literal>
                </emma:interpretation>
              </emma:one-of>
            </emma:emma>
          </inkml:annotationXML>
          <inkml:trace contextRef="#ctx0" brushRef="#br0" timeOffset="9813.5196">1498 3168,'0'-25,"26"25,-1 0,0 0,1-26,-1 26,1 0,-26 51,0-26,0 1,0-1,0 1,0-1,-26-25,26 25,-25-25,25 26,-26-26</inkml:trace>
          <inkml:trace contextRef="#ctx0" brushRef="#br0" timeOffset="7875.814">2641 1263,'0'51,"0"0,0-26,0 26,-51-26,51 26,0 0,-25-26,25 26,0-26,-25 26,25-25,-26-1,26 0,0 1,-25-1,25 1,-26-1,26 0,0 1,51-26,-25 0,-26 25,50-25,-24 0,-1 0,26 0,-26 0,1 0,-1 0,26 0,-26 0,1 0,-1 0,1 0,24 0,-50-25,26 25,-26-26</inkml:trace>
          <inkml:trace contextRef="#ctx0" brushRef="#br0" timeOffset="8063.7149">2641 1720,'0'-25,"51"-1,-26 26,-25-25,51 25,-25 0,-1-25,0 25,-25-26</inkml:trace>
          <inkml:trace contextRef="#ctx0" brushRef="#br0" timeOffset="8787.2784">3632 1619,'-26'0,"52"0,-26-26,25 26,1 0,-1 0,-25 26,25-26,-25 50,0-24,0-1,-50 1,50-1,-26 0,26 1,-51-26,26 25,0 1,-1-26,1 25,-1-25,26 25,-25-25,0 0,75 0,-24 0,25 0,-1 0,-24 0,-1-25,1 25,24 0,-24 0,-1-25,1 25,24 0,-24 0,-1 0,1 0,-1 0,0 0,1-26</inkml:trace>
          <inkml:trace contextRef="#ctx0" brushRef="#br0" timeOffset="8224.5258">2692 1161,'0'-25,"25"0,26 25,-25 0,-1-26,0 26,1 0</inkml:trace>
          <inkml:trace contextRef="#ctx0" brushRef="#br0" timeOffset="10071.9211">1778 3016,'-26'0,"1"0,-1 25,26 26,0 0,-25-26,25 0,0 1,0-1,0 1,51-1,-26 0,1-25,24 0,-24 0</inkml:trace>
          <inkml:trace contextRef="#ctx0" brushRef="#br0" timeOffset="10279.4511">2133 3219,'0'25,"0"1,0 24,0-24,0 25,0-26,-25-25,25 25,-26-25</inkml:trace>
          <inkml:trace contextRef="#ctx0" brushRef="#br0" timeOffset="7287.8518">1981 2406,'0'-25,"-51"25,26 0,-1 0,1 0,-1 0,1 0,0 0,-1 0,1 0,-1 0,1 0,0 50,-1-50,-25 26,26-1,0 1,-1-26,26 25,-25-25,25 25,-26 1,26-1,-25 1,25-1,0 0,-25-25,25 26,-26-26,26 25,-25 1,-1-1,26 0,-25-25,25 26,-25-1,-1 1,26-1,-25-25,25 25,-26 1,26-1,-25 1,25-1,-25 0,25 1,0-1,-26 1,26-1,0 0,0 1,0-1,-25 1,25-1,0 0,0 1,-26-1,26 1,0-1,0 0,0 1,0-1,-25-25,25 26,0-1,0 0,0 1,0-1,0 1,0-1,0 0,0 1,0-1,0 1,0-1,0 0,0 1,25-1,-25 1,26-1,-26 0,0 1,0-1,25 1,1-1,-26 0,25 1,-25-1,25-25,-25 26,26-26,-26 25,25 0,1 1,-1-26,-25 25,25-25,1 26,-1-26,-25 25,26-25,-1 25,0-25,1 26,-1-26,1 25,24 1,-24-26,-1 25,1-25,-1 25,0-25,1 0,-1 26,1-26,-1 0,0 0,1 25,-1-25,1 0,-1 0,0 0,1 0,-1 0,1 0,-1 0,0 0,1 0,-1 0,1 0,24 0,-24 0,-1 0,1 0,-1 0,0 0,1 0,-1 0,1 0,-1-25,0 25,26-26,-25 26,-1 0,0 0,1-25,-1 25,1 0,-1 0,0-25,1 25,-1-26,1 26,-1-25,0 25,1 0,-1-26,1 1,-1 25,0-25,1-1,-1 1,1 25,-1-26,0 1,1 0,-1 25,-25-26,26 26,-1-25,0 25,1-26,-26 1,25 25,-25-25,26-1,-26 1,25-1,-25 1,0 0,25-1,-25 1,0-1,0 1,26 0,-26-1,0 1,25-1,-25 1,0 0,26-1,-26 1,0-1,0 1,0 0,0-1,0 1,-26-1,26 1,0-26,0 26,0-1,0 1,-25 0,25-1,0 1,0-1,0 1,0 0,0-1,0 1,0-1,0 1,-26 0,26-1,0 1,0-1,-25 1,25 0,-25 25,25-26,-26 1,1-1,25 1,-26 0,26-1,-25 1,25-1,-25 26,25-25,0 0,-26 25,26-26,-25 1,-1-1,26 1,-25 25,25-25,-25-1,25 1,-26 25,26-26,-25 1,-1 25,26-25,-25 25,0 0,25-26,-26 26,1-25,-1-1,1 26,25-25,-25 25,-1 0,26-25,-25 25,-1 0,1 0,0 0,25-26,-26 26,1 0,-1 0,1 0,0 0,-1 0,1 0,-1 0,1 0,0 0,-1 0,1 26,-1-26,1 0,25 25,-25-25,-1 0,1 25,-1-25,1 0,25 26,-25-26,-1 0,1 25,-1-25,1 0,0 0,-1 26,1-26,-1 0,1 0,0 0,25 25,-26-25,1 0,25 25,-26-25</inkml:trace>
          <inkml:trace contextRef="#ctx0" brushRef="#br0" timeOffset="10933.6065">2413 2914,'0'-25,"0"75,0-24,25-26,-25 51,0-26,25 0,-25 1,26-1,-1 1,1-26,-1 0,0 0,1-51,-1 51,1-26,-1-24,0 50,1 0,-26-51,25 25,1 1,-26 0,0-1,0 1,0-1,0 52,0-1,0 1,0-1,0 0,0 1,0-1,25 1,-25-1,25 0,-25 1,0-1,0 1,26-26,-26 25,0 0,0 1,0-1,25 1,-25-1,0 0,0 1,0-1,0 1,-25-26,25 25,-26-25,1 0,0 0,-1 0,1 0</inkml:trace>
        </inkml:traceGroup>
      </inkml:traceGroup>
    </inkml:traceGroup>
    <inkml:traceGroup>
      <inkml:annotationXML>
        <emma:emma xmlns:emma="http://www.w3.org/2003/04/emma" version="1.0">
          <emma:interpretation id="{1C3729C8-5AEE-43CF-94CC-BCDBF238FFDF}" emma:medium="tactile" emma:mode="ink">
            <msink:context xmlns:msink="http://schemas.microsoft.com/ink/2010/main" type="paragraph" rotatedBoundingBox="1784,6956 7417,5983 7678,7498 2046,8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4C03F9-FCDA-49AA-8F14-84F58B0AD325}" emma:medium="tactile" emma:mode="ink">
              <msink:context xmlns:msink="http://schemas.microsoft.com/ink/2010/main" type="line" rotatedBoundingBox="1784,6956 7417,5983 7678,7498 2046,8471"/>
            </emma:interpretation>
          </emma:emma>
        </inkml:annotationXML>
        <inkml:traceGroup>
          <inkml:annotationXML>
            <emma:emma xmlns:emma="http://www.w3.org/2003/04/emma" version="1.0">
              <emma:interpretation id="{810BA687-09B4-449E-9EAF-1E65A3F4C78C}" emma:medium="tactile" emma:mode="ink">
                <msink:context xmlns:msink="http://schemas.microsoft.com/ink/2010/main" type="inkWord" rotatedBoundingBox="1836,7258 3199,7023 3332,7795 1970,8030"/>
              </emma:interpretation>
              <emma:one-of disjunction-type="recognition" id="oneOf3">
                <emma:interpretation id="interp15" emma:lang="en-US" emma:confidence="0.5">
                  <emma:literal>IC</emma:literal>
                </emma:interpretation>
                <emma:interpretation id="interp16" emma:lang="en-US" emma:confidence="0">
                  <emma:literal>ICE</emma:literal>
                </emma:interpretation>
                <emma:interpretation id="interp17" emma:lang="en-US" emma:confidence="0">
                  <emma:literal>XE</emma:literal>
                </emma:interpretation>
                <emma:interpretation id="interp18" emma:lang="en-US" emma:confidence="0">
                  <emma:literal>IE</emma:literal>
                </emma:interpretation>
                <emma:interpretation id="interp19" emma:lang="en-US" emma:confidence="0">
                  <emma:literal>ICY</emma:literal>
                </emma:interpretation>
              </emma:one-of>
            </emma:emma>
          </inkml:annotationXML>
          <inkml:trace contextRef="#ctx0" brushRef="#br0" timeOffset="12731.3627">-534 6013,'0'-26,"0"1,0 0,0-1,26 1,-1 25,-25-26,25 26,1 0,-1 0,1 0,-1 0,0 0,1 51,-1-25,1-26,-26 50,25-24,-25-1,25 26,-25-26,0 1,0-1,0 1,-50-1,50 0,-51 26,0-25,26-1,-1-25,1 25,-1 1,1-26,25 25,-25-25,25-25</inkml:trace>
          <inkml:trace contextRef="#ctx0" brushRef="#br0" timeOffset="12976.552">101 5860,'-25'0,"-26"0,0 0,26 0,-1 0,1 26,0-26,-1 51,26-26,-51 51,51-25,-25-26,25 26,0 0,0-26,0 26,0-25,0-1,0 0,25 1,-25-1,51 26,0-26,0-25,-26 26,1-26,24 0,-24 0</inkml:trace>
          <inkml:trace contextRef="#ctx0" brushRef="#br0" timeOffset="13548.4032">508 6394,'-26'0,"26"25,51 1,-26-26,1 0,-1 0,1 0,-1 0,0 0,1 0,-1 0,26-26,-26 26,1 0,-26-25</inkml:trace>
          <inkml:trace contextRef="#ctx0" brushRef="#br0" timeOffset="13307.9555">508 6165,'0'-25,"50"25,-24 0,-26-26,25 26,1 0,-1 0,0 0,1 0,-26-25,25 25,1 0,-1 0,0 0,1 0</inkml:trace>
        </inkml:traceGroup>
        <inkml:traceGroup>
          <inkml:annotationXML>
            <emma:emma xmlns:emma="http://www.w3.org/2003/04/emma" version="1.0">
              <emma:interpretation id="{112B8591-161D-41E5-91ED-046E2C5EF98D}" emma:medium="tactile" emma:mode="ink">
                <msink:context xmlns:msink="http://schemas.microsoft.com/ink/2010/main" type="inkWord" rotatedBoundingBox="3687,6627 7417,5983 7678,7498 3948,8142">
                  <msink:destinationLink direction="with" ref="{599745BF-0004-4DA0-9267-D3A2C6CE939F}"/>
                </msink:context>
              </emma:interpretation>
              <emma:one-of disjunction-type="recognition" id="oneOf4">
                <emma:interpretation id="interp20" emma:lang="en-US" emma:confidence="0.5">
                  <emma:literal>at?</emma:literal>
                </emma:interpretation>
                <emma:interpretation id="interp21" emma:lang="en-US" emma:confidence="0">
                  <emma:literal>ate</emma:literal>
                </emma:interpretation>
                <emma:interpretation id="interp22" emma:lang="en-US" emma:confidence="0">
                  <emma:literal>are</emma:literal>
                </emma:interpretation>
                <emma:interpretation id="interp23" emma:lang="en-US" emma:confidence="0">
                  <emma:literal>ale</emma:literal>
                </emma:interpretation>
                <emma:interpretation id="interp24" emma:lang="en-US" emma:confidence="0">
                  <emma:literal>ales</emma:literal>
                </emma:interpretation>
              </emma:one-of>
            </emma:emma>
          </inkml:annotationXML>
          <inkml:trace contextRef="#ctx0" brushRef="#br0" timeOffset="15318.0623">1930 6038,'-25'0,"25"-25,0-1,0 1,0 0,0-1,0 1,-51 25,51-26,-26 1,26 0,-25-1,0 26,25-25,-26 25,1 0,-1 0,1 25,0 26,-1-26,1 1,25 25,-26-1,1-24,0 25,-1-1,26-24,-25 75,-1-75,26-1,0 1,0-1,0 0,0 1,51-26,-25 0,24 0,-24-26,25 26,-26-50,0 50,1-26,25 1,-26-1,0 1,-25 0,26-26,-1 25,-25 1,26-26,-26 26,0-1,0 1,25 0,-25-1,0 1,0-1,0 1,0 76,0 0,0-26,0 0,0 26,25-25,-25 24,26-24,-26 25,25-26,-25 26,26-26,-1 1,0-1,-25 0,26 1,-1-1,1 1,-1-26,0 25,1-25,-1 0,1 0</inkml:trace>
          <inkml:trace contextRef="#ctx0" brushRef="#br0" timeOffset="15765.2011">2743 5962,'0'0,"0"-25,0-1,0 1,-51 25,51-26,-25 26,-1 0,1 0,-1 0,1 26,0-26,-1 51,1-26,-51 77,50-77,1 26,-1-26,1 26,25 0,-25-26,25 1,-26-1,26 26,0-26,0 1,51-26,-51 25,25-25,26 0,-25 0,-1-51,0 51,1-25,-1 25,1-51,-1 26,0-1,1 1,-1-1,-25-24,26 24,-1 1,-25-1,0-24,25 24,-25 1,0-1,0 77,0-25,0 24,0-24,0-1,0 26,0-26,0 26,26-25,-26-1,0 0,51 1,-51-1,25 1,-25-1,25 0,1-25,-26 26,25-26,1 0</inkml:trace>
          <inkml:trace contextRef="#ctx0" brushRef="#br0" timeOffset="16174.2095">3352 6064,'0'0,"0"-26,-25 1,25-1,-25 1,25 0,-26 25,1 0,-1 0,1 0,0 25,-1-25,26 51,-25-26,-1 1,1-1,25 0,-25 1,-1 50,26-51,0 1,0-1,0 1,0-1,26-25,24 0,-24 0,-1-51,1 51,-1-25,0 25,1-26,-26 1,25 0,-25-1,26 1,-26-1,0 1,0 0,25 25,-25-26,0 1,0 76,0-1,0-24,0-1,0 1,0-1,25 0,-25 1,0-1,26 1,-26-1,51 0,-26 1,0-26</inkml:trace>
          <inkml:trace contextRef="#ctx0" brushRef="#br0" timeOffset="28123.7583">3784 5022,'0'-25,"0"-1,0 1,0 0,0 50,-25 26,25-26,0 1,0-1,-26 26,26-26,0 26,-25-26,25 1,0-1,0 26,-25-26,25 1,0-1,0 1,0-1,0 0,0 1,25-26,-25 25,25-25,26 0,-25 0,-1 0,26 0,-26 0,1 0,-1 0,0 0,1 0,-1-25,1 25,-1 0,0 0,1-26,-1 26,-25-25</inkml:trace>
          <inkml:trace contextRef="#ctx0" brushRef="#br0" timeOffset="28312.9609">3937 5327,'0'0,"0"-25,25 25,-25-26,25 26,-25-25,51 25,0-26,-26 1,1 25,-26-25,25 25</inkml:trace>
          <inkml:trace contextRef="#ctx0" brushRef="#br0" timeOffset="28483.5923">3886 4870,'0'-26,"0"1,51 25,-1-25,1-1,-25 26,-1 0,0 0</inkml:trace>
          <inkml:trace contextRef="#ctx0" brushRef="#br0" timeOffset="28953.0421">4699 5124,'25'0,"0"-26,26 26,-25 0,-1 0,-25 51,0-25,0 24,0-24,0-1,0 1,-51-1,51 0,-51-25,51 26,-25-1,25 1,-25-26,25 25,-26-25,1 25,50-25,1 0,24 0,-24 0,-1 0,1 0,-1 0,0 0,1 0,-1 0,1 0,-1 0,0 0,1 0,-1 0,1 0,-1 0,0 0</inkml:trace>
        </inkml:traceGroup>
      </inkml:traceGroup>
    </inkml:traceGroup>
    <inkml:traceGroup>
      <inkml:annotationXML>
        <emma:emma xmlns:emma="http://www.w3.org/2003/04/emma" version="1.0">
          <emma:interpretation id="{5A29F67B-552B-433C-9546-51F51BEBA5D8}" emma:medium="tactile" emma:mode="ink">
            <msink:context xmlns:msink="http://schemas.microsoft.com/ink/2010/main" type="paragraph" rotatedBoundingBox="1929,8764 6475,8761 6476,9774 1930,9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0A6E69-92C1-438F-B23D-2DC16C14DB57}" emma:medium="tactile" emma:mode="ink">
              <msink:context xmlns:msink="http://schemas.microsoft.com/ink/2010/main" type="inkBullet" rotatedBoundingBox="1929,8839 2538,8838 2539,9777 1930,9778"/>
            </emma:interpretation>
            <emma:one-of disjunction-type="recognition" id="oneOf5">
              <emma:interpretation id="interp25" emma:lang="en-US" emma:confidence="0">
                <emma:literal>y</emma:literal>
              </emma:interpretation>
              <emma:interpretation id="interp26" emma:lang="en-US" emma:confidence="0">
                <emma:literal>Y</emma:literal>
              </emma:interpretation>
              <emma:interpretation id="interp27" emma:lang="en-US" emma:confidence="0">
                <emma:literal>4</emma:literal>
              </emma:interpretation>
              <emma:interpretation id="interp28" emma:lang="en-US" emma:confidence="0">
                <emma:literal>g</emma:literal>
              </emma:interpretation>
              <emma:interpretation id="interp29" emma:lang="en-US" emma:confidence="0">
                <emma:literal>,</emma:literal>
              </emma:interpretation>
            </emma:one-of>
          </emma:emma>
        </inkml:annotationXML>
        <inkml:trace contextRef="#ctx0" brushRef="#br0" timeOffset="17292.0787">-508 7689,'0'-25,"0"-1,0 1,0 0,0-1,0 1,0-1,25 1,-25 0,25 25,1 50,-26-24,25-1,-25 1,26-1,-26 26,25-26,-25 26,25-26,-25 1,26-1,-26 1,25-1,1 0,-1-25,0 0,1 0,-1 0,1 0,-1-25,0 25,1-51,25 26,-26-1,0 1,-25 0,26-1,-1 1,-25-1,0 1,0 0,0-1,0 1,0-1,-25 77,25 0,0-26,0 26,0-25,0 24,0 1,0 0,0-26,0 26,0 0,0 0,0-26,0 26,0-26,0 26,0-25,0-1,0 0,0 1,-26-1,26 1,-50-26,50 25,-26-25,1 25,-26-25,26 0,-1 0,1-50,25 24,0 1,0-1</inkml:trace>
      </inkml:traceGroup>
      <inkml:traceGroup>
        <inkml:annotationXML>
          <emma:emma xmlns:emma="http://www.w3.org/2003/04/emma" version="1.0">
            <emma:interpretation id="{191F9841-D2F9-4513-A51D-FBDCC7507B89}" emma:medium="tactile" emma:mode="ink">
              <msink:context xmlns:msink="http://schemas.microsoft.com/ink/2010/main" type="line" rotatedBoundingBox="3072,8763 6475,8761 6476,9521 3073,9524"/>
            </emma:interpretation>
          </emma:emma>
        </inkml:annotationXML>
        <inkml:traceGroup>
          <inkml:annotationXML>
            <emma:emma xmlns:emma="http://www.w3.org/2003/04/emma" version="1.0">
              <emma:interpretation id="{347AFE68-BDE9-4F6A-BC19-24BFEC0CC4C7}" emma:medium="tactile" emma:mode="ink">
                <msink:context xmlns:msink="http://schemas.microsoft.com/ink/2010/main" type="inkWord" rotatedBoundingBox="3072,9067 3453,9066 3454,9523 3073,9524"/>
              </emma:interpretation>
              <emma:one-of disjunction-type="recognition" id="oneOf6">
                <emma:interpretation id="interp30" emma:lang="en-US" emma:confidence="0.5">
                  <emma:literal>=</emma:literal>
                </emma:interpretation>
                <emma:interpretation id="interp31" emma:lang="en-US" emma:confidence="0">
                  <emma:literal>:</emma:literal>
                </emma:interpretation>
                <emma:interpretation id="interp32" emma:lang="en-US" emma:confidence="0">
                  <emma:literal>_</emma:literal>
                </emma:interpretation>
                <emma:interpretation id="interp33" emma:lang="en-US" emma:confidence="0">
                  <emma:literal>-</emma:literal>
                </emma:interpretation>
                <emma:interpretation id="interp3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7524.0618">635 7842,'0'-26,"0"1,25 25,-25-26,25 26,1 0,-1-25,26 25,-26-25,1 25,-1 0,1 0,-1-26</inkml:trace>
          <inkml:trace contextRef="#ctx0" brushRef="#br0" timeOffset="17722.6709">660 8146,'0'0,"25"0,26-25,0 25,-26 0,1-25,25 25,-26-26,26 26,-26-25,1 25</inkml:trace>
        </inkml:traceGroup>
        <inkml:traceGroup>
          <inkml:annotationXML>
            <emma:emma xmlns:emma="http://www.w3.org/2003/04/emma" version="1.0">
              <emma:interpretation id="{2A72CEEC-9252-4E51-BD10-33A7F5115C33}" emma:medium="tactile" emma:mode="ink">
                <msink:context xmlns:msink="http://schemas.microsoft.com/ink/2010/main" type="inkWord" rotatedBoundingBox="4240,8762 6475,8761 6476,9498 4241,9499">
                  <msink:destinationLink direction="with" ref="{4B99F7F7-9C29-4C2C-A16E-8103C0DF6583}"/>
                </msink:context>
              </emma:interpretation>
              <emma:one-of disjunction-type="recognition" id="oneOf7">
                <emma:interpretation id="interp35" emma:lang="en-US" emma:confidence="0.5">
                  <emma:literal>aba</emma:literal>
                </emma:interpretation>
                <emma:interpretation id="interp36" emma:lang="en-US" emma:confidence="0.5">
                  <emma:literal>a b a</emma:literal>
                </emma:interpretation>
                <emma:interpretation id="interp37" emma:lang="en-US" emma:confidence="0.5">
                  <emma:literal>a ba</emma:literal>
                </emma:interpretation>
                <emma:interpretation id="interp38" emma:lang="en-US" emma:confidence="0">
                  <emma:literal>a bar</emma:literal>
                </emma:interpretation>
                <emma:interpretation id="interp39" emma:lang="en-US" emma:confidence="0">
                  <emma:literal>a bad</emma:literal>
                </emma:interpretation>
              </emma:one-of>
            </emma:emma>
          </inkml:annotationXML>
          <inkml:trace contextRef="#ctx0" brushRef="#br0" timeOffset="18788.587">2184 7715,'0'-26,"0"1,0-1,0 1,0 0,0-1,-25 26,25-25,0-1,-26 26,1-25,-1 25,1 0,0 0,-1 0,26 51,-51-26,26-25,25 51,-25-26,-1 1,1-1,25 26,-26-26,26 26,-25 0,25-26,0 26,0 0,0-26,0 1,0-1,51-25,-26 0,1 0,-1 0,0-25,1 25,-1-26,1 26,-1-50,0 24,1 1,-1-26,-25 26,26-1,-26 1,0-1,0 1,0 0,0-1,0 52,0 24,0-24,0-1,50 1,-50 24,0-24,26-1,-26 1,25-1,-25 0,26-25,-1 26,-25-1,25-25,1 0,-26 26,25-26,1 0,-1 0</inkml:trace>
          <inkml:trace contextRef="#ctx0" brushRef="#br0" timeOffset="19232.8653">2794 7384,'0'0,"0"51,0 0,0-26,0 26,0-25,0-1,0 26,0-26,0 26,0-26,0 26,0-25,0 24,0-24,0-1,0 1,25-1,-25 0,0 1,0-52,0-24,0-1,0 25,25 1,-25 0,51-1,-51 1,51 25,-26-26,1 26,-1 0,1 0,-1 0,0 51,1-51,-26 26,25-26,-25 50,26-24,-26-1,0 1,0-1,0 0,-51 1,25-1,-50 1,51-26,-1 0,1 25,0-25,-1 0,1 0,-1-51,26 26,0-26</inkml:trace>
          <inkml:trace contextRef="#ctx0" brushRef="#br0" timeOffset="19669.1432">3733 7638,'0'0,"0"-25,-25 25,25-25,-51 25,26 0,-1 0,-24 0,24 50,1-50,-1 26,1-1,0 1,-1 24,26-24,-25-1,25 26,0-26,0 1,0-1,0 1,0-1,0 0,25-25,-25 26,26-26,24 0,-24 0,-1 0,1 0,-1-51,0 51,1-25,-1 25,-25-51,26 25,-1 1,-25 0,25-1,-25 1,0-1,0 77,51 0,-51-26,51 1,-26-1,26 1,-25-1,24 0,1-25</inkml:trace>
        </inkml:traceGroup>
      </inkml:traceGroup>
    </inkml:traceGroup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5:40.91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69AE301-3BB1-4785-9A9C-A5D368000806}" emma:medium="tactile" emma:mode="ink">
          <msink:context xmlns:msink="http://schemas.microsoft.com/ink/2010/main" type="inkDrawing" rotatedBoundingBox="20978,2193 23138,1995 23140,2026 20981,2224" semanticType="strikethrough" shapeName="Other">
            <msink:sourceLink direction="with" ref="{1F627F80-2F7A-43D0-A23E-0875BB8DB73D}"/>
          </msink:context>
        </emma:interpretation>
      </emma:emma>
    </inkml:annotationXML>
    <inkml:trace contextRef="#ctx0" brushRef="#br0">5170 25,'50'0,"1"0,-25 0,24-25,27 25,-1 0,-25-26,50 26,-25 0,26-25,0 25,-1 0,77-25,-76 25,-1 0,-25-26,26 26,-26 0,26-25,-26 25,0 0,0 0,-25-26,25 26,-25 0,-25 0,24-25,-24 25,-1 0,1 0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03.74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31033F-079A-47EB-8D2F-1BC9B69B6F22}" emma:medium="tactile" emma:mode="ink">
          <msink:context xmlns:msink="http://schemas.microsoft.com/ink/2010/main" type="inkDrawing" rotatedBoundingBox="5616,3886 9424,3620 9473,4317 5665,4583" semanticType="callout" shapeName="Other">
            <msink:sourceLink direction="with" ref="{8876AF66-74D4-41B6-AACF-FEFE84FCBB21}"/>
            <msink:sourceLink direction="with" ref="{DF365293-6C8C-4E71-B730-9E2DF2EE5796}"/>
          </msink:context>
        </emma:interpretation>
      </emma:emma>
    </inkml:annotationXML>
    <inkml:trace contextRef="#ctx0" brushRef="#br0">3225 3168,'0'-25,"0"-1,51 26,-51-25,26 25,-26-26,25 26,-25-25,25 25,-25-25,26 25,-1-26,1 26,-1-25,0-1,1 26,-1-25,1 25,-26-25,25 25,0-26,1 26,-1-25,1 25,-1-26,0 26,1-25,-1 25,1-25,-1 25,0-26,1 26,-1-25,1 25,-1 0,0-26,1 26,-1-25,1 25,-1-25,0 25,1 0,-1 0,-25-26,26 26,-1 0,0 0,1-25,-1 25,1 0,-1-26,0 26,1 0,-1 0,1-25,-1 25,0 0,1 0,-1 0,1 0,-1 0,-25-25,25 25,1 0,-1 0,1-26,-1 26,0-25,1 25,-1 0,1 0,-26-26,25 26,0 0,1 0,-26-25,25 25,1 0,-1 0,0 0,-25-25,26 25,-1 0,1 0,-1 0,0 0,1 0,-1 0,1 0,-1 0,0 0,1 0,-26 25,25-25,1 0,-1 0,0 0,1 0,-1 0,1 0,-1 0,0 0,1 0,-1 0,1 0,-1 0,26-25,-26 25,1 0,-1 0,0 0,1 0,-1 0,1 0,-1 0,0 0,1 0,-1 0,1 0,-1 0,0 0,1 25,-1-25,1 25,24 1,-24-1,-1-25,1 0,-26 26,25-26,0 0,-25 25,51-25,-25 0,-1 0,0 0,-25 25,26-25,-1 0,-25 26,26-26,-1 0,0 25,1-25,-1 0,1 26,-1-26,0 0,1 0,-1 0,-25 25,26-25,-1 0,-25 25,0 1,25-26,1 25,-26 1,51-1,-51 0,25-25,0 26,1-26,-26 25,25-25,1 0,-26 26,0-1,25-25,-25 25,25-25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05.31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4EAB79-87AF-4D57-8ACB-61527ED07D40}" emma:medium="tactile" emma:mode="ink">
          <msink:context xmlns:msink="http://schemas.microsoft.com/ink/2010/main" type="writingRegion" rotatedBoundingBox="9067,3911 9626,3911 9626,4597 9067,4597"/>
        </emma:interpretation>
      </emma:emma>
    </inkml:annotationXML>
    <inkml:traceGroup>
      <inkml:annotationXML>
        <emma:emma xmlns:emma="http://www.w3.org/2003/04/emma" version="1.0">
          <emma:interpretation id="{8FB5AFE2-EB42-44FB-BC10-129EB136108B}" emma:medium="tactile" emma:mode="ink">
            <msink:context xmlns:msink="http://schemas.microsoft.com/ink/2010/main" type="paragraph" rotatedBoundingBox="9067,3911 9626,3911 9626,4597 9067,4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45A883-0AC4-4ED6-9857-743AA60D59B9}" emma:medium="tactile" emma:mode="ink">
              <msink:context xmlns:msink="http://schemas.microsoft.com/ink/2010/main" type="line" rotatedBoundingBox="9067,3911 9626,3911 9626,4597 9067,4597"/>
            </emma:interpretation>
          </emma:emma>
        </inkml:annotationXML>
        <inkml:traceGroup>
          <inkml:annotationXML>
            <emma:emma xmlns:emma="http://www.w3.org/2003/04/emma" version="1.0">
              <emma:interpretation id="{DF365293-6C8C-4E71-B730-9E2DF2EE5796}" emma:medium="tactile" emma:mode="ink">
                <msink:context xmlns:msink="http://schemas.microsoft.com/ink/2010/main" type="inkWord" rotatedBoundingBox="9067,3911 9626,3911 9626,4597 9067,4597">
                  <msink:destinationLink direction="with" ref="{E831033F-079A-47EB-8D2F-1BC9B69B6F22}"/>
                </msink:context>
              </emma:interpretation>
              <emma:one-of disjunction-type="recognition" id="oneOf0">
                <emma:interpretation id="interp0" emma:lang="en-US" emma:confidence="0.5">
                  <emma:literal>v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0 0,'0'25,"0"1,0-1,0 1,0-1,0 0,0 1,0-1,0 1,0-1,0 0,0 1,0-1,0 1,0-1,0 0,0 1,0-1,0 1,0-1,0 0,0 1,0-1,0 1,0-1,0 0,0 1,0-52,0 1,0 0</inkml:trace>
          <inkml:trace contextRef="#ctx0" brushRef="#br0" timeOffset="-837.2691">-559 508,'25'0,"1"25,-1-25,1 0,-1 0,0 26,1-26,-1 0,-25 25,26-25,-1 0,0 26,1-26,-1 0,1 0,-26 25,25-25,0 0,1 0,-26-51</inkml:trace>
        </inkml:traceGroup>
      </inkml:traceGroup>
    </inkml:traceGroup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08.36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7A5DDB-0CD6-4611-A343-EA1FE75451DF}" emma:medium="tactile" emma:mode="ink">
          <msink:context xmlns:msink="http://schemas.microsoft.com/ink/2010/main" type="writingRegion" rotatedBoundingBox="13702,3832 11234,6868 9283,5281 11750,2246"/>
        </emma:interpretation>
      </emma:emma>
    </inkml:annotationXML>
    <inkml:traceGroup>
      <inkml:annotationXML>
        <emma:emma xmlns:emma="http://www.w3.org/2003/04/emma" version="1.0">
          <emma:interpretation id="{20394B8B-8497-41C2-935D-1B99B432D074}" emma:medium="tactile" emma:mode="ink">
            <msink:context xmlns:msink="http://schemas.microsoft.com/ink/2010/main" type="paragraph" rotatedBoundingBox="13702,3832 11234,6868 9283,5281 11750,2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50832-0381-4F17-BD6A-45CF836434DE}" emma:medium="tactile" emma:mode="ink">
              <msink:context xmlns:msink="http://schemas.microsoft.com/ink/2010/main" type="line" rotatedBoundingBox="13702,3832 11234,6868 9283,5281 11750,2246"/>
            </emma:interpretation>
          </emma:emma>
        </inkml:annotationXML>
        <inkml:traceGroup>
          <inkml:annotationXML>
            <emma:emma xmlns:emma="http://www.w3.org/2003/04/emma" version="1.0">
              <emma:interpretation id="{ED45DA75-6150-4EDE-88B2-3F78960B1674}" emma:medium="tactile" emma:mode="ink">
                <msink:context xmlns:msink="http://schemas.microsoft.com/ink/2010/main" type="inkWord" rotatedBoundingBox="9283,5281 11750,2246 13702,3832 11234,6868"/>
              </emma:interpretation>
              <emma:one-of disjunction-type="recognition" id="oneOf0">
                <emma:interpretation id="interp0" emma:lang="en-US" emma:confidence="0.5">
                  <emma:literal>If</emma:literal>
                </emma:interpretation>
                <emma:interpretation id="interp1" emma:lang="en-US" emma:confidence="0">
                  <emma:literal>id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ide</emma:literal>
                </emma:interpretation>
                <emma:interpretation id="interp4" emma:lang="en-US" emma:confidence="0">
                  <emma:literal>i☺</emma:literal>
                </emma:interpretation>
              </emma:one-of>
            </emma:emma>
          </inkml:annotationXML>
          <inkml:trace contextRef="#ctx0" brushRef="#br0">1428 205,'-25'0,"25"-25,-25 25,-1-26,1 26,-1 0,1 0,0 0,-1 0,1 0,25 26,-26-26,1 0,0 25,-1 0,1-25,-1 26,-24-1,24-25,1 26,-1-1,1-25,0 25,-1 1,1-26,-26 25,26-25,-1 26,1-26,-1 25,1-25,0 25,-1-25,1 26,-1-26,26 25,-25-25,25 26,-25-26,-1 25,1 0,25 1,-26-26,26 25,-25 1,0-1,-1 0,1 1,-1-1,1 1,0-1,-1-25,1 25,-1 1,1-1,25 1,-25-1,-1-25,26 25,-25 1,25-1,-26-25,26 26,0-1,0 0,-25 1,25-1,0 1,0-1,0 0,0 1,0-1,0 1,0-1,0 0,0 1,0-1,0 1,0-1,0 0,25 1,-25-1,0 1,0-1,26-25,-26 25,0 1,25-1,-25 1,0-1,26 0,-26 1,25-26,-25 25,0 1,25-26,-25 25,26 0,-26 1,25-1,-25 1,26-1,-26 0,25 1,0-1,-25 1,26-26,-26 25,25 0,1-25,-26 26,25-26,-25 25,25 1,-25-1,26-25,-1 25,-25 1,51-1,-26 1,1-26,-26 25,25-25,-25 25,26-25,-1 0,-25 26,25-26,-25 25,26-25,-1 26,1-26,-1 25,0-25,1 25,-1-25,1 26,-1-26,0 0,1 25,-1-25,1 0,-1 0,0 0,1 0,-1 0,1 0,-1 0,0 0,1 0,-1 0,1 0,-1 0,0 0,1 0,-1-25,1 25,24 0,-24 0,-1 0,1 0,-1 0,0 0,1 0,-1 0,-25-26,26 26,-1 0,0 0,1 0,-1-25,1 25,-1 0,-25-25,25 25,1-26,25 1,-26 25,0-26,1 1,-1 25,1-25,-1 25,0-26,1 26,-1-25,1-1,-1 26,0 0,1-25,-1 0,1 25,-26-26,25 26,-25-25,25-1,1 26,-26-25,25 0,1 25,-26-26,25 1,0-1,1 1,-26 0,25-1,1 1,-1-26,0 26,1 25,-26-26,25 26,1-25,-1-1,0 1,1 0,-26-1,25 1,1-1,-26 1,0 0,25 25,-25-51,0 25,25 1,-25 0,0-1,0 1,26-1,-26 1,0 0,0-1,25 1,-25-1,0 1,0 0,0-1,0 1,0-1,0 1,0 0,0-1,-25 1,25-1,0 1,-26 0,26-1,0 1,-25-1,25 1,0 0,-25 25,25-26,0 1,-26-1,26 1,0 0,0-1,-25 26,25-25,0-1,0 1,-26 25,26-25,-25-1,0 1,25-1,-26 26,26-25,-25 25,25-25,-26 25,26-26,-25 26,25-25,-25 25,-1-26,1 1,-1 0,1-1,0 1,-1 25,26-26,-25 26,25-25,-26 25,26-25,-25 25,25-26,-25 26,-1-25,1-1,-1 1,1 25,25-25,-25 25,-1 0,1 0,-1 0,26-26,-25 26,0 0,-1 0,1-25,-1 25,1 0,0 0,-1 0,1 0,-1 0,1 0,0 25,-1-25,1 0,-1 26,1-26,0 25,-1-25,1 0,-1 25,1-25,0 26,-1-26,1 0,-1 25,1-25,25 26,-25-26,-1 0,1 25,-1-25,1 0,0 0,-1 25,1-25</inkml:trace>
          <inkml:trace contextRef="#ctx0" brushRef="#br0" timeOffset="795.7968">2038-836,'0'-26,"0"77,0-26,-25-25,25 51,0-25,0 24,0-24,-26-1,26 1,0-1,0 0,0 1,0-1,0 26,0-26,0 1,0-1,0 1,0-1,51 0,-51 1,25-1,1 1,-1-1,1-25,-26 25,25-25,0 0,-25 26,26-26,-1 0,1 0,-1 0,0 0,1 0,-1 0,1 0,-1-26,0 26,1 0,-26-25,25 25,1 0,-26-25,25 25,-25-26</inkml:trace>
          <inkml:trace contextRef="#ctx0" brushRef="#br0" timeOffset="1367.8184">2165-811,'0'-25,"0"50,-25-76,25 26,0-1,25 26,-25-25,51 25,-51-25,25 25,1 0,-1 0,-25-26,25 26,1-25,-1 25,1 0,-1-26,0 26,1 0,-1 0,1 0,-1 0,0 0</inkml:trace>
          <inkml:trace contextRef="#ctx0" brushRef="#br0" timeOffset="2596.0847">2952-252,'0'0,"26"0,-1 0,-25-26,26 26,-1 0,0 0,1-25,-1 25,1 0,-1 0,0 0,-25 25,0 1,0-1,0 1,0-1,-25 0,0-25,25 26,-26-26,26 25,26-25,-1 0,-25 26,25-26,-25 25,26-25,-26 25,0 1,25-1,-25 1,0-1,-51-25,51 25,-25-25,0 26,-1-26,1 0,-1 0,1 0,0 0,-1 0,1 0,-1 0,1 0,0 0,25-26,-26 26,26-25,0 0</inkml:trace>
          <inkml:trace contextRef="#ctx0" brushRef="#br0" timeOffset="1081.5831">2140-354,'0'-76,"0"152,0-177,50 101,-24-26,-1 26,1 0,-1-25,0-1,1 26,-26-25,0 0</inkml:trace>
        </inkml:traceGroup>
      </inkml:traceGroup>
    </inkml:traceGroup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6:09.83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F85061D-2A53-4545-8E86-1909338B28A8}" emma:medium="tactile" emma:mode="ink">
          <msink:context xmlns:msink="http://schemas.microsoft.com/ink/2010/main" type="inkDrawing" rotatedBoundingBox="21027,6536 22905,6408 22911,6501 21033,6629" semanticType="underline" shapeName="Other">
            <msink:sourceLink direction="with" ref="{2346B126-7626-42C9-AF4A-BE5746A88C2B}"/>
          </msink:context>
        </emma:interpretation>
      </emma:emma>
    </inkml:annotationXML>
    <inkml:trace contextRef="#ctx0" brushRef="#br0">1385 4648,'-25'0,"25"-25,-26 25,26 25,-25 26,25-26,0 1,0-1,0 0,0 1,0-1,25-25,-25 26,26-26,-1 0,0 0,1 0,-1 0,1 0,-1 0,0 0,26 0,-25-26,-1 26,0 0,1-25,-1 25,1 0,-26-26,25 26,0 0,1 0,-1 0,-25-25,26 25,-1 0,0 0,1-25,-1 25,1 0,-1 0,0-26,1 26,-1 0,1 0,-1-25,0 25,1 0,-1 0,1 0,-1 0,0 0,1 0,-1 0,1 0,-1 0,0 0,1 0,-1 0,-25 25,26-25,-1 0,0 26,1-26,-1 0,-25 25,26-25,-26 25,25-25,0 26,1-1,-26 1,25-26,-25 25,0 0,0-50,0 0,26-1,-26 1,25 25,0-26,1 1,-1 25,1-25,-1 25,0-26,1 26,-1 0,1-25,-1 25,0 0,1 0,-1 0,1-26,-1 26,26 0,-26 0,1 0,-1 0,0 0,1 0,-1 0,1 0,-26 26,50-26,-24 0,-26 25,25-25,1 0,-1 0,0 0,-25 26,26-26,-1 0,1 0,-1 0,0 0,1 0,-1 0,1 0,-1 0,0 0,1 0,-1 0,1 0,-1 0,0-26,1 26,-1 0,1 0,-1-25,0 25,1 0,-1-26,1 26,-1-25,0 25,-25-25,26 25,-1 0,1-26,-1 26,0-25,1 25,-1 0,1-26,-1 26,0 0,1-25,-1 25,1 0,-1-25,0 25,1 0,-1 0,-25-26,26 26,-52 0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5:56.27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F517F1-FBA5-44DC-A255-0FA0BFEAF532}" emma:medium="tactile" emma:mode="ink">
          <msink:context xmlns:msink="http://schemas.microsoft.com/ink/2010/main" type="inkDrawing" rotatedBoundingBox="21027,6536 22905,6408 22911,6501 21033,6629" semanticType="underline" shapeName="Other">
            <msink:sourceLink direction="with" ref="{2346B126-7626-42C9-AF4A-BE5746A88C2B}"/>
          </msink:context>
        </emma:interpretation>
      </emma:emma>
    </inkml:annotationXML>
    <inkml:trace contextRef="#ctx0" brushRef="#br0">5246 4394,'0'0,"-26"0,52 0,-1 0,1 0,-1 0,0 0,1 0,-1 0,1 0,-1 0,0 0,1 0,-1 0,1 0,-1 0,0 0,1 0,-1-25,1 25,-1 0,0 0,1 0,-1 0,1-26,-1 26,0 0,1 0,-1 0,1-25,-1 25,0 0,1 0,-1 0,1 0,-1 0,0 0,-25-26,26 26,-1 0,1 0,-1 0,0 0,1 0,-1 0,1 0,-1 0,0 0,1 0,-1 0,1 0,-1 0,0 0,1 0,-1 0,1 0,-1 0,0 0,1 0,-1 0,1 0,-1 0,0 0,1 0,-1 0,1 0,-1 0,0 0,1 0,-1 0,1 0,-1 0,0 0,1 0,-1 0,1 0,-1 0,-25 26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5:28.57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99745BF-0004-4DA0-9267-D3A2C6CE939F}" emma:medium="tactile" emma:mode="ink">
          <msink:context xmlns:msink="http://schemas.microsoft.com/ink/2010/main" type="inkDrawing" rotatedBoundingBox="4393,8174 6375,8259 6372,8341 4389,8257" semanticType="underline" shapeName="Other">
            <msink:sourceLink direction="with" ref="{112B8591-161D-41E5-91ED-046E2C5EF98D}"/>
          </msink:context>
        </emma:interpretation>
      </emma:emma>
    </inkml:annotationXML>
    <inkml:trace contextRef="#ctx0" brushRef="#br0">2006 6826,'-25'0,"25"-26,-26 26,77 0,-25 0,-1 26,0-26,1 0,-1 0,1 25,-1-25,0 0,26 0,-25 0,-1 0,26 25,-26-25,1 0,-1 0,0 0,26 0,-25 26,-1-26,0 0,1 0,-1 0,1 0,-1 0,0 0,1 0,-1 0,1 0,-1 0,0 0,1 0,-1 0,1 0,-1 0,0 0,1 0,-1 0,1 0,-1 0,-25 25,25-25,1 0,-1 0,1 0,-1 0,0 0,1 0,-1 0,1 0,-1 0,0-25,1 25,-1 0,1 0,-1 0,0 0,1 0,-1 0,1 0,-1 0,0 0,1 0,-1 0,1 0,-1 0,0 0,1 0,-1 0,1 0,-1 0,0 0,1 0,-1 0,1 0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42.36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39DD4E-36EF-40C1-972E-F171AC509A08}" emma:medium="tactile" emma:mode="ink">
          <msink:context xmlns:msink="http://schemas.microsoft.com/ink/2010/main" type="writingRegion" rotatedBoundingBox="11775,5656 14318,6263 13772,8551 11229,7944"/>
        </emma:interpretation>
      </emma:emma>
    </inkml:annotationXML>
    <inkml:traceGroup>
      <inkml:annotationXML>
        <emma:emma xmlns:emma="http://www.w3.org/2003/04/emma" version="1.0">
          <emma:interpretation id="{5D6AC204-23DF-4448-A2CB-F920DA1363A2}" emma:medium="tactile" emma:mode="ink">
            <msink:context xmlns:msink="http://schemas.microsoft.com/ink/2010/main" type="paragraph" rotatedBoundingBox="11775,5656 14318,6263 13772,8551 11229,79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A4BCE8-6105-444F-9A34-86ACAF741992}" emma:medium="tactile" emma:mode="ink">
              <msink:context xmlns:msink="http://schemas.microsoft.com/ink/2010/main" type="line" rotatedBoundingBox="11775,5656 14318,6263 13772,8551 11229,7944"/>
            </emma:interpretation>
          </emma:emma>
        </inkml:annotationXML>
        <inkml:traceGroup>
          <inkml:annotationXML>
            <emma:emma xmlns:emma="http://www.w3.org/2003/04/emma" version="1.0">
              <emma:interpretation id="{9FC55F61-9B89-4700-B451-ADE1E4106AB9}" emma:medium="tactile" emma:mode="ink">
                <msink:context xmlns:msink="http://schemas.microsoft.com/ink/2010/main" type="inkWord" rotatedBoundingBox="11775,5656 14318,6263 13772,8551 11229,7944"/>
              </emma:interpretation>
              <emma:one-of disjunction-type="recognition" id="oneOf0">
                <emma:interpretation id="interp0" emma:lang="en-US" emma:confidence="0.5">
                  <emma:literal>Que</emma:literal>
                </emma:interpretation>
                <emma:interpretation id="interp1" emma:lang="en-US" emma:confidence="0">
                  <emma:literal>Qua</emma:literal>
                </emma:interpretation>
                <emma:interpretation id="interp2" emma:lang="en-US" emma:confidence="0">
                  <emma:literal>Okie</emma:literal>
                </emma:interpretation>
                <emma:interpretation id="interp3" emma:lang="en-US" emma:confidence="0">
                  <emma:literal>Q...</emma:literal>
                </emma:interpretation>
                <emma:interpretation id="interp4" emma:lang="en-US" emma:confidence="0">
                  <emma:literal>Qile</emma:literal>
                </emma:interpretation>
              </emma:one-of>
            </emma:emma>
          </inkml:annotationXML>
          <inkml:trace contextRef="#ctx0" brushRef="#br0">1042 864,'0'-25,"-26"25,26-26,0 1,0-1,51 26,-51-25,51 25,0 0,-26 0,1-25,50 25</inkml:trace>
          <inkml:trace contextRef="#ctx0" brushRef="#br0" timeOffset="-321.4146">915 889,'0'-25,"-26"25,1 51,0 0,25-26,-26 0,26 26,-25-25,25-1,0 0,-26 1,26-1,0 26,0-26,0 1,0-1,0 1,0-1,51-25,-51 25,26-25,-1 0,26 0,-26 0,1 0,24 0,27-50,-52 50,0-26</inkml:trace>
          <inkml:trace contextRef="#ctx0" brushRef="#br0" timeOffset="-141.3191">940 1194,'0'0,"0"-25,0-1,51 26,-26-25,26 25,-25-25,-26-1</inkml:trace>
          <inkml:trace contextRef="#ctx0" brushRef="#br0" timeOffset="-8460.1615">1042 0,'-26'0,"1"0,0 0,-1 0,1 0,-1 0,1 0,0 0,-1 0,1 0,-1 0,1 0,-26 51,26-51,-1 26,1-26,0 25,-1-25,-25 25,26 1,0-1,-1 1,1-26,-1 25,1 0,0 1,-1-1,1 1,-1 24,-24-24,50-1,-26 1,1 24,-1-24,1 50,0-25,25-26,-26 26,26 0,0 0,-25-1,25-24,0 25,-26-1,26 1,0 0,0-26,0 26,0 0,0-26,0 52,0-27,26-24,-26 25,0-26,51 26,-51-26,25 26,-25-26,25 26,1-25,25 24,-26 1,0 0,26-26,0 26,0 0,-26-26,26 26,0 0,0-26,-26 26,26-25,-26-1,26 0,-26 1,26-1,-25 1,-1-26,0 0,1 25,25-25,-26 0,0 0,1 0,25 0,-26 0,26 0,0-25,-26 25,26 0,0-51,50 25,-50 26,-26-25,26 25,0-25,0 25,-26-26,26 26,0-25,-26 25,26-26,-26 1,26 0,0-1,-26 1,26-1,0 1,-26-26,26 26,0-26,-26 26,26-1,-25-25,-1 26,0-26,1 26,-1-1,26-50,-51 51,25-1,-25 1,0 0,26-1,-26 1,0-1,0 1,25 0,-25-1,0 1,0-1,26 1,-26 0,0-1,0 1,0-1,0 1,0 0,0-1,0 1,0-1,0 1,0 0,0-1,-26 26,26-25,0-1,-25 1,25 0,0-1,-26 1,1-1,25 1,-25 0,25-1,-26 1,1-1,25 1,0 0,-26 25,26-26,-25 1,25-1,-25 26,-1-25,26 0,-25-1,-1 1,1-1,0 26,25-25,-26 25,1-25,-1 25,26-26,-25 26,0 0,-1-25,1-1,-1 26,1 0,-26-25,26 25,-1 0,1 0,0 0,-1 0,1 0,-26 0,26 0,-1 0,-25 0,1 0,-1 0,25-25,1 25,0 0,-26 0,25 0,1-26,0 26,-1 0,1 0,-1 0,1 0,0-25,-1 25,1 0,-1 0,1 0,0 0,-1 0,1 0,-1 0,1 0,0 0,-1 25,1-25,-1 0,1 26,0-26,-1 25,1-25,25 25</inkml:trace>
          <inkml:trace contextRef="#ctx0" brushRef="#br0" timeOffset="355.6987">1728 1296,'-51'0,"51"25,-26-25,1 26,0-26,-1 25,1-25,25 25,-26-25,-24 51,24-25,1-1,25 0,25-25,1 0,24 0,-24 0,-1 0,1 0,24 0,-24 0,-1 0,26 0,-26 0,1 0,-1 0</inkml:trace>
          <inkml:trace contextRef="#ctx0" brushRef="#br0" timeOffset="651.6955">1778 1397,'0'-25,"0"76,0 0,0-26,0 0,0 26,0 0,0-26,0 26,0 25,0-50,0-1,0 1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0:00.56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3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501B4DF-F125-4AE3-BDBB-62EAE297D6F5}" emma:medium="tactile" emma:mode="ink">
          <msink:context xmlns:msink="http://schemas.microsoft.com/ink/2010/main" type="writingRegion" rotatedBoundingBox="2137,15508 18787,16035 18673,19645 2023,19119"/>
        </emma:interpretation>
      </emma:emma>
    </inkml:annotationXML>
    <inkml:traceGroup>
      <inkml:annotationXML>
        <emma:emma xmlns:emma="http://www.w3.org/2003/04/emma" version="1.0">
          <emma:interpretation id="{868C3931-2C50-4D7A-B1C6-9D79C5D35828}" emma:medium="tactile" emma:mode="ink">
            <msink:context xmlns:msink="http://schemas.microsoft.com/ink/2010/main" type="paragraph" rotatedBoundingBox="2137,15508 18487,16026 18416,18279 2066,17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8F01EF-C1D0-4191-AF55-B00B431C2FEA}" emma:medium="tactile" emma:mode="ink">
              <msink:context xmlns:msink="http://schemas.microsoft.com/ink/2010/main" type="line" rotatedBoundingBox="2137,15508 18487,16026 18416,18279 2066,17762"/>
            </emma:interpretation>
          </emma:emma>
        </inkml:annotationXML>
        <inkml:traceGroup>
          <inkml:annotationXML>
            <emma:emma xmlns:emma="http://www.w3.org/2003/04/emma" version="1.0">
              <emma:interpretation id="{ADBC57A2-E07F-4F00-A464-787F0E3C48A3}" emma:medium="tactile" emma:mode="ink">
                <msink:context xmlns:msink="http://schemas.microsoft.com/ink/2010/main" type="inkWord" rotatedBoundingBox="2130,16707 2789,16818 2699,17349 2040,17238"/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584 1041,'-25'0,"-1"0,1 0,25-25,51 25,-26 0,1 0,-1 0,0 0,1 0,25 0,-26 0,0-26,1 26,-1 0,1 0,-1 0,0-25,1 25,-1 0,1 0,-1 0</inkml:trace>
          <inkml:trace contextRef="#ctx0" brushRef="#br0" timeOffset="462.7618">483 1422,'0'0,"25"0,0 0,102-25,-76-1,25 26,-25 0,51-25,-77 25,26-26,-26 26,52-25,-52 0</inkml:trace>
        </inkml:traceGroup>
        <inkml:traceGroup>
          <inkml:annotationXML>
            <emma:emma xmlns:emma="http://www.w3.org/2003/04/emma" version="1.0">
              <emma:interpretation id="{6D492F5F-A3DD-4901-9201-0F3DCD20DF37}" emma:medium="tactile" emma:mode="ink">
                <msink:context xmlns:msink="http://schemas.microsoft.com/ink/2010/main" type="inkWord" rotatedBoundingBox="3945,15918 7304,16242 7165,17678 3806,17354"/>
              </emma:interpretation>
              <emma:one-of disjunction-type="recognition" id="oneOf1">
                <emma:interpretation id="interp5" emma:lang="en-US" emma:confidence="0.5">
                  <emma:literal>Ela,]</emma:literal>
                </emma:interpretation>
                <emma:interpretation id="interp6" emma:lang="en-US" emma:confidence="0">
                  <emma:literal>Ela.]</emma:literal>
                </emma:interpretation>
                <emma:interpretation id="interp7" emma:lang="en-US" emma:confidence="0">
                  <emma:literal>Ela']</emma:literal>
                </emma:interpretation>
                <emma:interpretation id="interp8" emma:lang="en-US" emma:confidence="0">
                  <emma:literal>Ela]</emma:literal>
                </emma:interpretation>
                <emma:interpretation id="interp9" emma:lang="en-US" emma:confidence="0">
                  <emma:literal>Ela"]</emma:literal>
                </emma:interpretation>
              </emma:one-of>
            </emma:emma>
          </inkml:annotationXML>
          <inkml:trace contextRef="#ctx0" brushRef="#br0" timeOffset="11545.25">6223 990,'0'-25,"0"-1,25 1,-25 0,0-1,0 1,0-1,0 77,0 0,0 0,0-26,0 1,0 24,0-24,0-1,0 26,0-26,0 1,0-1,0 1,26-1,-26 26,0-26,25 1,1-1,-26 0,25 1,-25-1,25-25,-25 26,26-26,-1 25,1-25,-1 0,-25 25,25-25,1 0,-1 0,1 0,-1 0,0 0,1-50,-1 24,1 1,-26-26,0 26,0-26,25 25,-25 1,0 0,0-77,0 51,0 26,0-26,0 0,0 0,0 1,0 24,0-25,0 26,0 0,0-1,0 1,-25-1,25 52</inkml:trace>
          <inkml:trace contextRef="#ctx0" brushRef="#br0" timeOffset="12381.356">7366 584,'0'0,"-25"-26,25 1,0 76,0-26,0 26,0 0,0 0,0-1,25 1,-25 25,0-25,0 0,0 25,0-25,0 0,0 0,0-26,0 26,0 0,0-26,0 0,-25 26,25-25,-26-26,26 25,0-76,0 26,26 25,-26-26,50 1,-50 0,26-1,-1 1,1 25,-1 0,0 0,1 0,-1 0,1 0,-1 25,0-25,1 0,-1 51,1-26,-1-25,0 0,1 0,-1 0,1 0,-1 0,0-25,1 0</inkml:trace>
          <inkml:trace contextRef="#ctx0" brushRef="#br0" timeOffset="12722.627">7417 736,'101'-127,"-202"254,329-279,-202 152</inkml:trace>
          <inkml:trace contextRef="#ctx0" brushRef="#br0" timeOffset="4073.823">3937 482,'0'-25,"0"-1,0 1,-25 25,-1 0,-50 25,51-25,25 26,-26-26,1 0,-1 25,1-25,0 26,-1-26,26 25,-25-25,-1 0,26 25,-25-25,0 0,25 26,-26-26,26 25,0 1,0-1,0 0,0 1,0-1,0 1,0-1,0 0,0 1,0 25,0-26,0 26,0 0,0-26,0 26,0-26,0 26,0-26,0 1,0 25,0-26,-25 26,25-26,0 1,0-1,0 0,0 1,0-1,0 1,0-1,0 0,0 1,0-1,0 1,-26-26,26-26,26 26,-26-25,25 25,1-26,-1 26,0 0,-25-25,26 25,-1 0,1 0,-1 0,0 51,1-51,-1 0,26 25,-26-25,1 0,-1 0,1 0,-26 26,25-26,0 0,1 0,-1 0,1 0,-1 0,0 0,1 0,-26-26,25 26,-25-25,26 25,-1-26,-25 1</inkml:trace>
          <inkml:trace contextRef="#ctx0" brushRef="#br0" timeOffset="2313.0627">2286 736,'0'-25,"25"-1,-25 1,0 0,26 25,-26-26,0 1,0-1,0 1,0 0,0-1,0 1,0-1,0 52,0 25,0-1,0-24,0 25,0-1,0-24,0 25,0-1,0 1,0 0,0-26,25 26,-25 0,0-26,0 26,0-25,0-1,0 26,0-26,0 1,0-1,0 0,0 1,0-1,-25 1,25-1,0 0,-26-25,26-25,0 0,0-26,0 25,26 26,-26-25,51 0,-26 25,0-26,1 26,-1 0,26 0,-26 0,1 0,25 51,-26-51,0 51,26-51,-25 51,-1-26,26 0,-26 1,1-1,-1-25,0 26,1-26,-26 25,25-25,1 0,-1 0,0 0,-25-25,26-26,-26 25</inkml:trace>
          <inkml:trace contextRef="#ctx0" brushRef="#br0" timeOffset="2654.1522">2616 1041,'0'0,"0"-25,0-1,0 1,26 25,-1-26,26 1,-26 0,1 25,24-51,-24 25,-1 1,1 25,-1-25,0-1,1 26,-26-25,25 25,-25 51</inkml:trace>
          <inkml:trace contextRef="#ctx0" brushRef="#br0" timeOffset="3010.2747">2362 431,'0'0,"0"-25,51 25,-51-25,25 25,26-26,0 26,-26-25,1 25,-1-26,26 26,-26-25,1 0,-1 25,26-26,-26 26,1-25,-1-1,1 26,-1 0,-25-25,25 25,-25 51,26-26</inkml:trace>
        </inkml:traceGroup>
        <inkml:traceGroup>
          <inkml:annotationXML>
            <emma:emma xmlns:emma="http://www.w3.org/2003/04/emma" version="1.0">
              <emma:interpretation id="{8F7123B3-8C23-41D0-B590-B56FC3F91EEF}" emma:medium="tactile" emma:mode="ink">
                <msink:context xmlns:msink="http://schemas.microsoft.com/ink/2010/main" type="inkWord" rotatedBoundingBox="8675,15715 12636,15840 12565,18094 8604,17969"/>
              </emma:interpretation>
              <emma:one-of disjunction-type="recognition" id="oneOf2">
                <emma:interpretation id="interp10" emma:lang="en-US" emma:confidence="0.5">
                  <emma:literal>Era]</emma:literal>
                </emma:interpretation>
                <emma:interpretation id="interp11" emma:lang="en-US" emma:confidence="0">
                  <emma:literal>Elan]</emma:literal>
                </emma:interpretation>
                <emma:interpretation id="interp12" emma:lang="en-US" emma:confidence="0">
                  <emma:literal>Egan]</emma:literal>
                </emma:interpretation>
                <emma:interpretation id="interp13" emma:lang="en-US" emma:confidence="0">
                  <emma:literal>Utica]</emma:literal>
                </emma:interpretation>
                <emma:interpretation id="interp14" emma:lang="en-US" emma:confidence="0">
                  <emma:literal>Veda]</emma:literal>
                </emma:interpretation>
              </emma:one-of>
            </emma:emma>
          </inkml:annotationXML>
          <inkml:trace contextRef="#ctx0" brushRef="#br1" timeOffset="-14918.8728">15773 1600,'0'0,"51"0,-51-26,26 26,-1 0,0 0,1 0,-1 0,-25 26,0-1,0 1,0-1,0 0,0 1,-25-1,-1 1,26-1,-50-25,50 25,-26-25,1 26,-1-26,26 25,-25-25,25 26,51-26,-26 0,1 0,-1 0,0 0,1 0,-1 0,1 0,-26-26,25 26,0 0,1 0,-1 0,1-25,-1 25,0 0,1 0,-1 0</inkml:trace>
          <inkml:trace contextRef="#ctx0" brushRef="#br0" timeOffset="13372.4556">8712 660,'0'-25,"0"50,-51-50,26 25,0 0,-1 0,1 0,-1 25,1-25,0 0,-26 0,25 0,-24 0,24 0,1 0,-1 0,26-25,0 50,26-25,-26 51,0-26,51 1,-51 24,25-24,-25 25,25-26,-25 26,0 0,0-26,26 26,-26-26,0 26,0-26,0 1,0-1,0 26,0-26,0 1,0-1,-26 1,26-1,-25 0,25 1,0-1,25-25,-25 26,26-26,25 0,-26 0,0 0,1 0,-1 0,1 0,-1 0,0 0,1 0,-1 0,1 0,-1 0,0 0,1 0,-1 0,1 0,-26 25,25-25,0 0,1 0,-1 0,1 0,-26-25,25 25,0-26</inkml:trace>
          <inkml:trace contextRef="#ctx0" brushRef="#br0" timeOffset="13915.4247">9246 1016,'0'0,"0"-26,-26 1,1-1,-1 1,1 0,0-1,-1 1,1 25,25-26,-26 26,1 0,0 0,-1 51,1-51,25 51,-26-26,26 26,-25-25,25-1,-25 26,25-26,0 1,0-1,0 0,0 1,50-26,-24 0,25-51,-26 26,0 25,1-51,-26 25,25 1,-25 0,26-1,-26 1,25-1,-25 1,25 25,-25-25,26 25,-26 50,0-24,0-1,25 1,-25-1,0 0,0 1,0-1,0 1,0 24,0-24,0-1,0 1,0-1,0 0,0 1,0-1,0 1,0-1,51 0,-26-25,1 0,-1 0,1 0,-1 0,0 0,-25-25,26 25</inkml:trace>
          <inkml:trace contextRef="#ctx0" brushRef="#br0" timeOffset="14239.5546">9500 1320,'0'-25,"0"50,0-75,76 24,-51 26,1 102,-26-26,-51-25,25-51,26 25,-25-25,0 26,25-1,127 26,-102-51,0 0,52 0,-52 0,102-26</inkml:trace>
          <inkml:trace contextRef="#ctx0" brushRef="#br0" timeOffset="14821.4945">9982 736,'76'0,"-152"0,330-51,-228 26,-1 25,-25-25,25 25,26-51,-25 51,-26 25,-51 128,51-128,0 0,0 77,0-51,0 76,0-102,0 102,0-101,0-1,0 51,0-50,0-1,0 127,0-126,-26-1,26 1,-25-26,-51 101,25-75,0-26,26 0,-1 0,1 0,0-51</inkml:trace>
          <inkml:trace contextRef="#ctx0" brushRef="#br1" timeOffset="-17149.7279">12827 1168,'0'-25,"0"-1,0 1,0-1,-25 1,50 25,0 0,26 0,-25 0,-1 25,0-25,1 26,25-26,-26 51,51-26,-50 0,24 1,-24-1,25 1,-26-26,26 25,-26 0,26-25,-26 26,1-26,-1 0,1 25,24-25,-24 0,-1 26,1-26,-1 0,0 0,1 0</inkml:trace>
          <inkml:trace contextRef="#ctx0" brushRef="#br1" timeOffset="-16235.8038">14834 990,'-26'0,"1"0,-1 0,1 0,0 0,-1 0,1 0,-1 0,1 0,0 0,-1 0,1 0,-1 0,1 0,0 0,-1 0,1 0,25 51,0-26,0 1,0-1,0 1,0-1,0 0,0 1,0-1,0 1,0-1,0 0,0 1,0-1,0 1,0-1,0 0,0 1,0-1,0 1,0-1,-26 0,26 1,0-1,0 1,26-1,-1 0,1 1,24-1,-24-25,-1 26,1-26,-1 0,0 25,1-25,-1 0,1 0,-1 0,0 0,1 0,-1 0,1 0,-1 0,0 0,1 0,-26-25,25 25,1 0,-26-26</inkml:trace>
          <inkml:trace contextRef="#ctx0" brushRef="#br1" timeOffset="-15379.6224">15469 1346,'0'0,"0"-26,0 1,0 0,0-1,-51 26,51-25,-26 25,1-26,0 26,-1-25,1 25,-1-25,1 25,0-26,-1 26,1-25,-1 25,1 0,0 0,-1 0,1 0,25 25,0 1,-26 24,1-24,25-1,0 1,-25-1,25 0,0 1,0-1,25-25,0 0,26 0,-25 0,-1 0,0-25,1 25,-1 0,-25-26,26 26,-26-25,25 25,-25-25,25 25,-25-26,26 1,-26-1,25 26,-25-25,0 50,0 26,0-25,0-1,0 0,0 1,0-1,0 1,0-1,0 0,0 1,0-1,0 1,-25-1,25 0,0 1,0-1,0 1,51-26,-51 25,25-25,0 25,1-25,-1 0,-25 26,26-26,-1 0,0 0,1 0,-1 0,1 0,-1 0,0 0,1 0,-1-26</inkml:trace>
          <inkml:trace contextRef="#ctx0" brushRef="#br0" timeOffset="12589.9283">7569 1117,'-25'-25,"50"50,1-76,75 26,-75 0,-1 25,77-51,-102 25</inkml:trace>
        </inkml:traceGroup>
        <inkml:traceGroup>
          <inkml:annotationXML>
            <emma:emma xmlns:emma="http://www.w3.org/2003/04/emma" version="1.0">
              <emma:interpretation id="{3EB6076E-7738-4A4D-AC08-6DBE5E2410A9}" emma:medium="tactile" emma:mode="ink">
                <msink:context xmlns:msink="http://schemas.microsoft.com/ink/2010/main" type="inkWord" rotatedBoundingBox="15994,16800 18460,16878 18432,17763 15966,17685"/>
              </emma:interpretation>
              <emma:one-of disjunction-type="recognition" id="oneOf3">
                <emma:interpretation id="interp15" emma:lang="en-US" emma:confidence="0.5">
                  <emma:literal>-can]</emma:literal>
                </emma:interpretation>
                <emma:interpretation id="interp16" emma:lang="en-US" emma:confidence="0">
                  <emma:literal>-car]</emma:literal>
                </emma:interpretation>
                <emma:interpretation id="interp17" emma:lang="en-US" emma:confidence="0">
                  <emma:literal>-ca]</emma:literal>
                </emma:interpretation>
                <emma:interpretation id="interp18" emma:lang="en-US" emma:confidence="0">
                  <emma:literal>•ca]</emma:literal>
                </emma:interpretation>
                <emma:interpretation id="interp19" emma:lang="en-US" emma:confidence="0">
                  <emma:literal>•car]</emma:literal>
                </emma:interpretation>
              </emma:one-of>
            </emma:emma>
          </inkml:annotationXML>
          <inkml:trace contextRef="#ctx0" brushRef="#br1" timeOffset="-14002.4457">16408 1143,'0'-26,"51"52,-25-26,-1 0,0 0,26 0,-25 0,-1 0,0 0,1 0,-1-26,1 26,-26-25,25 25,0 0,-25-26,-25 26,25 26,0 25,0-26,0 0,0 1,0-1,0 1,0-1,0 0,25 1,-25-1,0 1,26-1,-26 0,0 1,0-1,25 1,-25-1,0 0,0 1,0-1,0 1,0-1,0 0,-25 1,-1-26,26 25,-25-25,0 26,-1-26,1 0,-1 0,26 25,-25-25,0 0,-1 0,1 0,25-51</inkml:trace>
          <inkml:trace contextRef="#ctx0" brushRef="#br2" timeOffset="56765.1908">10998 431,'-25'-25,"-1"25,1-25,0 25,-1 0,1-26,-1 26,26-25,-25 25,0-26,-1 26,26-25,-25 25,-1 0,1-25,0 25,-1 0,1 0,-1-26,1 26,0 0,-1 0,1-25,-1 25,1 0,0-26,-1 26,1 0,-1 0,1 0,25-25,-25 25,-1 0,1 0,-1 0,1-25,0 25,-1 0,1 0,-1 0,1 0,0 0,-1 0,1 0,-1 0,1 0,0 0,-1-26,1 26,-1 0,1 0,0 0,-1 0,1-25,-1 25,1 0,0 0,-1 0,1 0,-1 0,-24-26,24 26,1 0,-1 0,1-25,0 25,-1 0,1 0,-1 0,1-25,0 25,-1 0,1 0,-1 0,1 0,0 0,-1 0,1 0,-1 0,1-26,0 26,-1 0,1 0,-1 0,1 0,25-25,-25 25,-1 0,1 0,-1 0,1 0,0 0,-1 0,1 0,-1 0,1 0,0 0,-1 0,1 0,-1 0,-24 0,24 0,1 0,-1 0,1 25,0-25,-1 0,1 0,-1 0,26 26,-25-26,0 0,25 25,-26-25,1 25,-1-25,26 26,-25-26,25 25,-25-25,-1 0,26 26,-25-26,-1 0,1 0,0 0,-1 25,1-25,-1 0,1 0,25 25,-25-25,-1 0,1 0,-1 26,1-26,0 0,-1 0,1 25,-1-25,1 0,25 26,-25-26,-1 25,1-25,-1 25,1-25,25 26,-25-26,25 25,-26-25,26 26,-25-26,-1 0,26 25,-25-25,0 25,-1-25,26 26,-25-26,-1 0,26 25,-25-25,25 26,-25-26,25 25,-26-25,26 25,0 1,-25-26,25 25,-26-25,26 26,0-1,0 0,-25 1,25-1,0 1,0-1,0 0,-25-25,25 26,0-1,0 1,0-1,0 0,0 1,-26-26,26 25,0 1,0-1,0 0,0 1,0-1,-25 1,25-1,0 0,0 1,0-1,0 1,0-1,0 0,0 1,0-1,0 1,0-1,25-25,-25 25,0 1,0-1,26 1,-26-1,25-25,-25 25,0 1,25-26,-25 25,26-25,-26 26,25-26,-25 25,26 0,-1-25,-25 26,25-26,-25 25,26-25,-1 0,-25 26,26-26,-1 0,-25 25,25-25,1 0,-1 25,1 1,-1-26,0 0,1 0,-26 25,25-25,1 0,-1 0,-25 26,25-26,1 0,-1 0,1 0,-1 0,0 25,1-25,-1 0,1 25,-1-25,0 0,-25 26,26-26,-1 0,1 25,-1-25,0 0,1 26,-1-26,1 0,-26 25,25-25,0 0,1 0,-1 0,1 0,-1 0,0 0,26 25,-25-25,-1 0,0 0,1 26,-1-26,1 0,-1 0,0 0,1 0,-1 0,1 0,-1 0,0 0,1 0,-1 0,1 0,-1 0,0 0,1 0,-1 25,1-25,-26 26,25-26,0 25,1-25,-1 0,1 0,-1 25,0-25,1 0,-1 0,1 0,-1 0,0 0,1 0,-1 0,1 0,-1 0,0 0,1 0,-1 0,1-25,-1 25,0 0,1 0,-1 0,-25-25,26 25,-1 0,0 0,1 0,-1 0,1 0,-1 0,0 0,1 0,-1 0,1 0,-1 0,0 0,1 0,-1 25,1-25,-1 0,0 25,1-25,-1 0,1 0,-1 0,0 0,1 0,-1 0,1 0,-26-25,25 25,0 0,-25-25,26 25,-1-26,1 26,-26-25,25 25,0 0,-25-26,26 26,-26-25,25 25,-25-25,26 25,-1-26,0 26,-25-25,26 25,-1-26,1 1,-1 25,0 0,-25-25,26 25,-1 0,1-26,-1 26,-25-25,25 25,1 0,-26-26,0 1,25 25,-25-25,0-1,26 26,-26-25,25-1,-25 1,25 25,-25-25,26 25,-26-26,0 1,0-1,25 26,-25-25,0 0,26-1,-26 1,0-1,25 1,-25 0,25-1,-25 1,0-1,26 26,-26-25,0 0,0-1,25 26,-25-25,0-1,0 1,0 0,0-1,0 1,0-1,0 1,0 0,0-1,0 1,0-1,0 1,0 0,0-1,0 1,0-1,0 1,0 0,0-1,0 1,0-1,-25 26,25-25,0 0,-26 25,26-26,0 1,-25 25,25-26,0 1,0 0,-25 25,25-26,0 1,-26 25,26-26,0 1,-25 25,25-25,-26 25,26-26,-25 26,25-25</inkml:trace>
          <inkml:trace contextRef="#ctx0" brushRef="#br1" timeOffset="-9727.5363">15697 2692,'0'-25,"-25"-1,25 1,-26 25,26-26,-25 1,25 0,-25 25,-1-26,1 26,-1 0,26-25,-25 25,0 0,-1 0,1 51,-1-51,26 25,-25 26,25-26,0 1,-25-26,25 50,0-24,0-1,0 1,50-1,-24-25,-1 0,1-51,-1 51,0-25,1-26,-1 51,-25-25,26-1,-26 1,0-1,25 26,-25 26,0-1,25 26,-25-26,0 1,0-1,26 1,-26-1,0 0,0 1,25-1,-25 1,0-1,0 0,0 1,26-1,-1 1,0-26,1 0,-1 0,1 0,-1 0,0 0,1 0,-1 0,1-26,-1 26,0 0</inkml:trace>
          <inkml:trace contextRef="#ctx0" brushRef="#br1" timeOffset="-9311.0703">16154 2870,'0'0,"51"0,0 0,-51-26,25 26,1 0,-26-25,25 25,-25 25,26-25,-26 51,0-25,0-1,0 0,-26-25,26 26,0-1,0 1,26-1,-1 26,-25-26,0 1,-25-26,-1 25,-25-25,26 0,0 0,-1 0</inkml:trace>
          <inkml:trace contextRef="#ctx0" brushRef="#br1" timeOffset="-10366.8528">14935 2311,'0'-25,"-25"25,-26 25,26-25,-1 25,1-25,25 26,-26-26,1 0,0 0,-1 0,1 25,-1-25,1 0,0 0,-1 0,1 0,25 26,25 24,-25-24,0-1,51 1,-51 24,25-24,-25 25,26-26,-26 0,0 26,0-25,25 24,-25-24,0-1,0 1,0-1,0 0,0 1,0-1,0 1,0-1,51-25,-26 25,26-25,-25 0,-1 0,0 0,1 0,25 0,-26 0,0 0,1 0,-1 0,1 0,-1 0,0 0,1 0,-1 0,1 0,-1 0,0 0,1 0</inkml:trace>
        </inkml:traceGroup>
      </inkml:traceGroup>
    </inkml:traceGroup>
    <inkml:traceGroup>
      <inkml:annotationXML>
        <emma:emma xmlns:emma="http://www.w3.org/2003/04/emma" version="1.0">
          <emma:interpretation id="{3C4CDBB9-EEA6-4C40-9B1C-32297992DF73}" emma:medium="tactile" emma:mode="ink">
            <msink:context xmlns:msink="http://schemas.microsoft.com/ink/2010/main" type="paragraph" rotatedBoundingBox="2644,17733 18704,17886 18690,19353 2630,192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22D9EA-2250-46D8-A29D-79B10E379B9D}" emma:medium="tactile" emma:mode="ink">
              <msink:context xmlns:msink="http://schemas.microsoft.com/ink/2010/main" type="line" rotatedBoundingBox="2644,17733 18704,17886 18690,19353 2630,19200"/>
            </emma:interpretation>
          </emma:emma>
        </inkml:annotationXML>
        <inkml:traceGroup>
          <inkml:annotationXML>
            <emma:emma xmlns:emma="http://www.w3.org/2003/04/emma" version="1.0">
              <emma:interpretation id="{EC7F323C-9781-45D9-93EC-F05FD34D1191}" emma:medium="tactile" emma:mode="ink">
                <msink:context xmlns:msink="http://schemas.microsoft.com/ink/2010/main" type="inkWord" rotatedBoundingBox="2641,17978 3259,17984 3249,19004 2632,18998"/>
              </emma:interpretation>
              <emma:one-of disjunction-type="recognition" id="oneOf4">
                <emma:interpretation id="interp20" emma:lang="en-US" emma:confidence="0.5">
                  <emma:literal>E</emma:literal>
                </emma:interpretation>
                <emma:interpretation id="interp21" emma:lang="en-US" emma:confidence="0">
                  <emma:literal>£</emma:literal>
                </emma:interpretation>
                <emma:interpretation id="interp22" emma:lang="en-US" emma:confidence="0">
                  <emma:literal>€</emma:literal>
                </emma:interpretation>
                <emma:interpretation id="interp23" emma:lang="en-US" emma:confidence="0">
                  <emma:literal>F</emma:literal>
                </emma:interpretation>
                <emma:interpretation id="interp24" emma:lang="en-US" emma:confidence="0">
                  <emma:literal>#</emma:literal>
                </emma:interpretation>
              </emma:one-of>
            </emma:emma>
          </inkml:annotationXML>
          <inkml:trace contextRef="#ctx0" brushRef="#br0" timeOffset="32554.4545">1092 2336,'-25'-25,"50"50,-50-75,76 50,-51-26,25 1,26-1,-26 26,1-25,-1 25,0-25,1 25,-1 0,26 0,-26 0,1 0,-1 0</inkml:trace>
          <inkml:trace contextRef="#ctx0" brushRef="#br0" timeOffset="32376.9313">1346 2743,'-25'0,"25"-26,0 1,51 0,-51-1,25 26,-25-25,25-1,1 26,-1 0,-25-25,26 25,-1-25,0 25,-25-26</inkml:trace>
          <inkml:trace contextRef="#ctx0" brushRef="#br0" timeOffset="32108.7514">1092 2489,'0'-26,"0"1,0 0,0-1,-25 26,25-25,0-1,0 1,-26 0,26-1,0 1,0 76,0-26,0 0,0 26,0 0,0 0,0 25,26-25,-26 25,0-25,0 0,0 25,0-25,0-1,0-24,0 25,0-26,0 0,0 1,0-1,0 1,0-77,0 25,0 1,0 0,0-1,0 1,0-1,25 1,1 25,-1 0,0 0,1 0,-1 0,1 25,-1-25,0 0,1 26,-1-26,1 25,-1 1,0-26,1 0,-1 0,1 25,-1-25,0 0,1 0,-1 0,1 0,-1-25,-25-1</inkml:trace>
        </inkml:traceGroup>
        <inkml:traceGroup>
          <inkml:annotationXML>
            <emma:emma xmlns:emma="http://www.w3.org/2003/04/emma" version="1.0">
              <emma:interpretation id="{AC5ED31E-4DCD-411C-83D5-97E76CC04CE5}" emma:medium="tactile" emma:mode="ink">
                <msink:context xmlns:msink="http://schemas.microsoft.com/ink/2010/main" type="inkWord" rotatedBoundingBox="3608,17810 5827,17831 5814,19230 3595,19209"/>
              </emma:interpretation>
              <emma:one-of disjunction-type="recognition" id="oneOf5">
                <emma:interpretation id="interp25" emma:lang="en-US" emma:confidence="0.5">
                  <emma:literal>[and]</emma:literal>
                </emma:interpretation>
                <emma:interpretation id="interp26" emma:lang="en-US" emma:confidence="0">
                  <emma:literal>[an]</emma:literal>
                </emma:interpretation>
                <emma:interpretation id="interp27" emma:lang="en-US" emma:confidence="0">
                  <emma:literal>[aw]</emma:literal>
                </emma:interpretation>
                <emma:interpretation id="interp28" emma:lang="en-US" emma:confidence="0">
                  <emma:literal>[abo]</emma:literal>
                </emma:interpretation>
                <emma:interpretation id="interp29" emma:lang="en-US" emma:confidence="0">
                  <emma:literal>[ado]</emma:literal>
                </emma:interpretation>
              </emma:one-of>
            </emma:emma>
          </inkml:annotationXML>
          <inkml:trace contextRef="#ctx0" brushRef="#br0" timeOffset="33168.231">2388 2133,'25'-51,"-50"102,25-102,-26 51,26 26,-51-26,26 0,0 25,-1-25,1 26,-26-26,26 0,-1 0,1 25,-1-25,1 0,0 0,25 51,0-26,50 1,-50 24,26 1,-26-25,25 24,-25 27,26-27,-1-24,-25 25,25-1,-25 1,26 0,-26 25,0-50,0-1,0 26,0-26,0 1,0-1,0 0,0 1,51-26,-26 0,0 0,1 0,-1 0,1 0,-1 0,0 0,1 0,-1 0,1-26,-1 26,0 0,1 0,-1 0,1 0,-1-25,0 25,1 0,-1 0,1 0,-1 0</inkml:trace>
          <inkml:trace contextRef="#ctx0" brushRef="#br0" timeOffset="33987.0629">3073 2590,'-25'-25,"25"0,25 75,-75-126,24 51,1-1,-51-75,50 75,1 26,-51 102,76-77,-26 1,26-1,-25 77,25-77,0 1,0-1,51-25,-26 0,0 0,102-127,-127 102,26-1,-1-25,1 1,-1 177,-25-51,25 25,-25-75,0 25,0-26,26 0,-1-25,77-76,-77 25,-25 26,26 25,-26-25,25 25,-25 25,51 102,-26-76,-25-26,26 1,-1-26,-25 25,25-25,1-51,-1 51,-25-25,26-128,-26 128,0 0,0-1,-51 1,-25 25,25 25</inkml:trace>
          <inkml:trace contextRef="#ctx0" brushRef="#br0" timeOffset="34740.4367">3632 2184,'-25'0,"76"0,-26 0,26 0,-26 0,1-25,-1-1,0 26,26 0,-51-25,51-1,-26 26,1-25,-1 25,-25-25,26 25,-1-26,-25 52,0-1,0 26,0-26,0 1,0-1,0 0,0 1,0 25,0-26,0 0,0 1,51-1,-51 26,25 0,-25 0,0-26,26 0,-26 1,0 25,0-26,25 0,-25 1,0-1,25 1,-25-1,0 26,0-26,0 1,0-1,0 0,0 1,0-1,0 1,0-1,0 0,0 1,0-1,0 1,0-1,0 0,0 1,-25-26,25 25,0 1,-25-26,-1 0,1 25,-1-25,1 0,-26 25,26-25,-1 26,-24-26,24 25,-25-25</inkml:trace>
        </inkml:traceGroup>
        <inkml:traceGroup>
          <inkml:annotationXML>
            <emma:emma xmlns:emma="http://www.w3.org/2003/04/emma" version="1.0">
              <emma:interpretation id="{460D57D8-D369-4A73-88A4-AFF633D76107}" emma:medium="tactile" emma:mode="ink">
                <msink:context xmlns:msink="http://schemas.microsoft.com/ink/2010/main" type="inkWord" rotatedBoundingBox="7211,17942 9358,17781 9432,18770 7285,18931"/>
              </emma:interpretation>
              <emma:one-of disjunction-type="recognition" id="oneOf6">
                <emma:interpretation id="interp30" emma:lang="en-US" emma:confidence="0.5">
                  <emma:literal>VE</emma:literal>
                </emma:interpretation>
                <emma:interpretation id="interp31" emma:lang="en-US" emma:confidence="0">
                  <emma:literal>VL</emma:literal>
                </emma:interpretation>
                <emma:interpretation id="interp32" emma:lang="en-US" emma:confidence="0">
                  <emma:literal>UE</emma:literal>
                </emma:interpretation>
                <emma:interpretation id="interp33" emma:lang="en-US" emma:confidence="0">
                  <emma:literal>VF</emma:literal>
                </emma:interpretation>
                <emma:interpretation id="interp34" emma:lang="en-US" emma:confidence="0">
                  <emma:literal>UVL</emma:literal>
                </emma:interpretation>
              </emma:one-of>
            </emma:emma>
          </inkml:annotationXML>
          <inkml:trace contextRef="#ctx0" brushRef="#br1" timeOffset="-11253.5897">12903 2184,'0'0,"26"0,-1 0,0 25,1-25,-1 26,1-26,-1 51,0-26,26-25,-25 25,-1 1,0-1,26 1,-25-1,-1-25,0 25,26 1,-25-26,-1 25,0-25,1 0,-1 26,1-26,-1 0,26 25,-26-25</inkml:trace>
          <inkml:trace contextRef="#ctx0" brushRef="#br0" timeOffset="16494.3373">5639 2235,'0'-26,"0"52,0 25,0-26,0 0,0 26,0-25,0 24,0-24,25 50,-25-51,0 26,26-25,-26 24,25-24,-25-1,25 1,-25 24,0-24,26-1,-1 1,-25-1,26 0,-1 1,0-1,1-25,-1 26,1-26,-1 0,0 25,1-25,-1 0,1 0,-1 0,0 0,1 0,-1-51,1 51,-1-25,0-26,1 51,-1-25,-25-1,26 1,-26-1,0-24,0 24,25 1,-25-26,0 26,0-26,0 25,0-24,0 24,0-25,-51 26,51 0,0-1,0 1,-25-1,25 1,0 0,0-1,0 1,0-1,0 1,0 0</inkml:trace>
          <inkml:trace contextRef="#ctx0" brushRef="#br1" timeOffset="-8611.6415">16713 2565,'-25'-25,"25"-1,25 26,1 0,24 0,-24 0,-1 0,1 0,-1 0,0 0,-25-25,26 25,-1 0,1 0,-1 0,0 0,-25 51,0-26,0 0,0 1,0-1,0 1,26-26,-26 25,0 0,0 1,0-1,0 1,25-1,-25 0,0 1,0-1,0 1,0-1,0 0,0 1,0-1,0 1,0-1,0 0,0 1,0-1,0 1,-25-26,25 25,0 0,-26-25,26 26,-25-26,0 0,-1 0,1 0,-1 0,1 0,0 0,-1 0</inkml:trace>
        </inkml:traceGroup>
        <inkml:traceGroup>
          <inkml:annotationXML>
            <emma:emma xmlns:emma="http://www.w3.org/2003/04/emma" version="1.0">
              <emma:interpretation id="{DA0E356E-7FDE-4D6A-ACE0-0F1D34AD62F2}" emma:medium="tactile" emma:mode="ink">
                <msink:context xmlns:msink="http://schemas.microsoft.com/ink/2010/main" type="inkWord" rotatedBoundingBox="9898,17574 11889,18108 11592,19217 9601,18683"/>
              </emma:interpretation>
              <emma:one-of disjunction-type="recognition" id="oneOf7">
                <emma:interpretation id="interp35" emma:lang="en-US" emma:confidence="0.5">
                  <emma:literal>[23]</emma:literal>
                </emma:interpretation>
                <emma:interpretation id="interp36" emma:lang="en-US" emma:confidence="0">
                  <emma:literal>[93]</emma:literal>
                </emma:interpretation>
                <emma:interpretation id="interp37" emma:lang="en-US" emma:confidence="0">
                  <emma:literal>{93]</emma:literal>
                </emma:interpretation>
                <emma:interpretation id="interp38" emma:lang="en-US" emma:confidence="0">
                  <emma:literal>[2,]</emma:literal>
                </emma:interpretation>
                <emma:interpretation id="interp39" emma:lang="en-US" emma:confidence="0">
                  <emma:literal>[12,]</emma:literal>
                </emma:interpretation>
              </emma:one-of>
            </emma:emma>
          </inkml:annotationXML>
          <inkml:trace contextRef="#ctx0" brushRef="#br0" timeOffset="17528.2713">7493 2082,'0'-25,"-25"25,-1 25,1-25,-1 0,1 0,0 0,-1 0,1 0,-1 0,1 0,0-25,-1 25,1-25,-1 25,26-26,-25 26,25 26,51 24,-51 1,25-25,-25-1,26 0,-26 1,25-1,-25 1,0-1,0 26,25-26,-25 1,0 24,0 1,0 0,0-26,0 1,0-1,0 1,-25-1,25 0,0 1,0-1,0 1,-25-26,25 25,0 0,-26-25,26 26,0-1,51-25,-26 0,1 0,-1 0,1 0,-1 0,-25-25,51 25,-26 0,1 0,-1 0,0 0,1 0,-1 0,1 25,-1-25,0 0,1 0,-1 0,1 0,-1 0,0 0,-25-25,26 25,-26-26,25 26,-25-25</inkml:trace>
          <inkml:trace contextRef="#ctx0" brushRef="#br0" timeOffset="17820.0382">7391 2590,'0'-25,"26"25,25 0,-26 0,26 0,-26 0,1 0,-1 0,0 0,1-25,-1 25,1 0,-1 0,-25-26</inkml:trace>
          <inkml:trace contextRef="#ctx0" brushRef="#br0" timeOffset="18585.7755">8534 2057,'0'-25,"0"-1,0 1,-25 25,0 0,-1 0,1 0,-1 0,1 0,0 0,-1 0,26 25,-25-25,-1 0,1 0,0 0,25 51,50 0,-50-26,0 1,26-1,-26 26,0 0,0-26,0 26,0 0,0-26,0 26,0-26,0 1,0 24,0-24,0-1,0 1,0-1,-26 0,26 1,0-1,0 1,0-1,0 0,26 1,-26-1,51-25,-26 26,0-26,1 25,-1-25,1 0,-1 0,0 0,1 0,-1 0,1 0,-1 0,0 0,1-25,-1 25,1 0,-1 0,0 0,1 0,-1 0</inkml:trace>
          <inkml:trace contextRef="#ctx0" brushRef="#br0" timeOffset="19144.2873">9119 2438,'0'0,"0"-25,0-26,0 25,0 1,0 0,-26-1,26 1,-25-1,-1 26,1 0,0 0,-1 0,1 26,-1-1,1-25,0 51,-1-26,1 1,-1 25,26-26,-25 0,25 1,0-1,25-25,-25-25,51 25,-51-26,26-24,-1 50,-25-51,25 51,-25-26,26 1,-1 25,-25-25,0 50,26 0,-26 26,0-25,0-1,0 0,0 26,0-25,0-1,0 0,0 1,0-1,0 1,0-1,0 0,0 1,0-1,0 1,0 24,0-24,0-1,0 1,25-1,26-25,-51 25,25-25,1 0,-1 0,0 0,1 0,-1 0,1-25</inkml:trace>
        </inkml:traceGroup>
        <inkml:traceGroup>
          <inkml:annotationXML>
            <emma:emma xmlns:emma="http://www.w3.org/2003/04/emma" version="1.0">
              <emma:interpretation id="{2C6D3A99-4E78-4CC2-AB2D-C5DA5E030C1B}" emma:medium="tactile" emma:mode="ink">
                <msink:context xmlns:msink="http://schemas.microsoft.com/ink/2010/main" type="inkWord" rotatedBoundingBox="14524,17969 15265,18389 15233,18445 14492,18025"/>
              </emma:interpretation>
              <emma:one-of disjunction-type="recognition" id="oneOf8">
                <emma:interpretation id="interp40" emma:lang="en-US" emma:confidence="0.5">
                  <emma:literal>.</emma:literal>
                </emma:interpretation>
                <emma:interpretation id="interp41" emma:lang="en-US" emma:confidence="0">
                  <emma:literal>\</emma:literal>
                </emma:interpretation>
                <emma:interpretation id="interp42" emma:lang="en-US" emma:confidence="0">
                  <emma:literal>-</emma:literal>
                </emma:interpretation>
                <emma:interpretation id="interp43" emma:lang="en-US" emma:confidence="0">
                  <emma:literal>,</emma:literal>
                </emma:interpretation>
                <emma:interpretation id="interp4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19538.2944">9347 2819,'-25'0,"50"0,-50-25,25-1,51 26,-26-25,0 25,-25 25,0 1,0-1,0 0,0 1,0-1,0 1,0-1,0 0,0 1,0-1,0 1,0-1,0 0,51-25,-51 26,0-1,0 1,-25-26,25 25,-51-25,26 0,-1 0,1 0,-1 0,1 0,25-25</inkml:trace>
        </inkml:traceGroup>
        <inkml:traceGroup>
          <inkml:annotationXML>
            <emma:emma xmlns:emma="http://www.w3.org/2003/04/emma" version="1.0">
              <emma:interpretation id="{C5E3C26E-5B6E-4976-A847-15B1B1F69D4E}" emma:medium="tactile" emma:mode="ink">
                <msink:context xmlns:msink="http://schemas.microsoft.com/ink/2010/main" type="inkWord" rotatedBoundingBox="16129,18106 18702,18130 18693,19077 16120,19052"/>
              </emma:interpretation>
              <emma:one-of disjunction-type="recognition" id="oneOf9">
                <emma:interpretation id="interp45" emma:lang="en-US" emma:confidence="0.5">
                  <emma:literal>[93]</emma:literal>
                </emma:interpretation>
                <emma:interpretation id="interp46" emma:lang="en-US" emma:confidence="0">
                  <emma:literal>[as]</emma:literal>
                </emma:interpretation>
                <emma:interpretation id="interp47" emma:lang="en-US" emma:confidence="0">
                  <emma:literal>[a]]</emma:literal>
                </emma:interpretation>
                <emma:interpretation id="interp48" emma:lang="en-US" emma:confidence="0">
                  <emma:literal>[9]]</emma:literal>
                </emma:interpretation>
                <emma:interpretation id="interp49" emma:lang="en-US" emma:confidence="0">
                  <emma:literal>[an]</emma:literal>
                </emma:interpretation>
              </emma:one-of>
            </emma:emma>
          </inkml:annotationXML>
          <inkml:trace contextRef="#ctx0" brushRef="#br0" timeOffset="20234.1331">9703 2209,'0'26,"25"-26,-25 25,26-25,-1 0,0 0,1 0,-1 0,1 0,-1-25,0 25,1 0,-26-26,25 26,1 0,-26 26,0-1,0 26,0-26,0 1,0-1,0 1,0-1,0 0,0 1,0-1,0 1,0-1,0 0,0 1,0-1,0 1,0-1,0 0,0 1,25-1,-25 1,0-1,0 0,0 1,0-1,0 1,0-1,25 0,-25 1,0-1,0 1,0-1,0 0,0 1,0-1,-25-25,25 26,-25-26,-1 0,1 0,-1 25,1-25,0 0,-1 25,-50 1,25-1</inkml:trace>
          <inkml:trace contextRef="#ctx0" brushRef="#br3" timeOffset="-87120.127">4191-2185,'0'0,"-51"-25,26 25,25-26,-26 26,1 0,0 51,-1-51,26 26,-25-1,25 0,0 1,-26-26,26 25,0 1,-25-1,25 0,-25 1,25-1,-26-25,26 26,-25-1,25 0,-26-25,26 26,-25-26,0 51,25-26,-26-25,26 25</inkml:trace>
          <inkml:trace contextRef="#ctx0" brushRef="#br3" timeOffset="-86854.1696">3835-2032,'-25'-26,"25"1,0-1,25 52,-25-1,26-25,-26 51,25-26,-25 1,26-1,-1 1,0-1,-25 0,26 1,-26-1,0 1,25-26,-25 25,26 0</inkml:trace>
          <inkml:trace contextRef="#ctx0" brushRef="#br3" timeOffset="-86556.9654">3708-1931,'0'-25,"26"25,25 0,-26 0,0 0,1 0,-1 0,1 0,-1 0,0 0,1-26,-1 26,1 0,-26-25,25 25,0 0,1 0,-1 0</inkml:trace>
        </inkml:traceGroup>
      </inkml:traceGroup>
    </inkml:traceGroup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36.71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5D9F52-F3D1-4E8E-B6C3-9D440B71E178}" emma:medium="tactile" emma:mode="ink">
          <msink:context xmlns:msink="http://schemas.microsoft.com/ink/2010/main" type="inkDrawing" rotatedBoundingBox="6829,7450 8678,9649 6883,11157 5035,8958" hotPoints="8258,10260 6347,10343 5644,8565 7554,8482" semanticType="enclosure" shapeName="Ellipse"/>
        </emma:interpretation>
      </emma:emma>
    </inkml:annotationXML>
    <inkml:trace contextRef="#ctx0" brushRef="#br0">1221 12,'0'0,"-51"0,26 0,-1 0,1 0,0 0,-1 0,1 0,-1 0,1 0,0 0,-1 0,1 0,-1 0,1 0,0 0,-1 0,1 0,-1 0,1 26,0-26,-1 50,-25-24,26-26,0 51,-26-26,25 0,-24 1,24-1,-25 26,26-26,0 26,-26-25,25 24,1 1,0 0,-26 25,25 0,1-25,0 0,-1 0,26 0,-25-1,25 27,0-27,0 27,0-27,0 27,51-27,-51 27,25-1,-25 0,51 0,-26-25,1 25,24-25,-24 25,-1-25,26 25,-26-25,26 0,0-26,0 26,-26 0,26 0,0-26,25 0,-25 26,0-25,-1-1,1 0,0 1,25-1,-25 1,0-1,0-25,25 25,-25-25,25 0,-25 0,-1 0,27 26,-27-26,1 0,25 0,-25 0,0-51,25 51,-25-25,0 25,0-26,-1 1,1-26,0 26,0-1,0-25,-1 26,1-26,0 0,0 26,0-26,-1 0,-24 26,25-26,-26 26,0-1,1-24,-26 24,25 1,-25-26,0 26,0-26,0 25,0-24,-51-52,51 51,-25 0,25 1,-51-1,51 0,-51 0,26 0,0 1,-1 24,1-25,-1 1,1 24,0-25,-1 26,1-26,-26 26,26-26,-1 26,-25-1,26-25,0 26,-26 0,25-1,1 1,-26-1,26 1,-1 0,-24-1,24 26,-25-25,26-1,0 1,-1 0,-25 25,26-26,0 1,-1 25,-25-26,26 1,0 25,-26-25,25 25,1-26,0 26,-26 0,25-25,1 25,-26-26,26 26,-26 0,26 0,-26 0,25 0,-24 0,24 0,-25 0,1 0,24 0,-25 0,1 26,-1-26,25 25,-24-25,-1 26,0-1,0 0,0 1,1-1,-1 1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28.43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923B9B7-3F8A-4EB2-B051-E00C8F576315}" emma:medium="tactile" emma:mode="ink">
          <msink:context xmlns:msink="http://schemas.microsoft.com/ink/2010/main" type="writingRegion" rotatedBoundingBox="3463,2269 8723,544 9663,3411 4403,5136"/>
        </emma:interpretation>
      </emma:emma>
    </inkml:annotationXML>
    <inkml:traceGroup>
      <inkml:annotationXML>
        <emma:emma xmlns:emma="http://www.w3.org/2003/04/emma" version="1.0">
          <emma:interpretation id="{52E9436D-A131-4219-85F8-9678BEA7E08D}" emma:medium="tactile" emma:mode="ink">
            <msink:context xmlns:msink="http://schemas.microsoft.com/ink/2010/main" type="paragraph" rotatedBoundingBox="3463,2269 8723,544 9663,3411 4403,5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FBAC4E-2F2E-4CE5-8EE1-ACF150291E8D}" emma:medium="tactile" emma:mode="ink">
              <msink:context xmlns:msink="http://schemas.microsoft.com/ink/2010/main" type="line" rotatedBoundingBox="3463,2269 8723,544 9663,3411 4403,5136"/>
            </emma:interpretation>
          </emma:emma>
        </inkml:annotationXML>
        <inkml:traceGroup>
          <inkml:annotationXML>
            <emma:emma xmlns:emma="http://www.w3.org/2003/04/emma" version="1.0">
              <emma:interpretation id="{1C7F2DED-26E1-4584-B8B7-B0DD35847C81}" emma:medium="tactile" emma:mode="ink">
                <msink:context xmlns:msink="http://schemas.microsoft.com/ink/2010/main" type="inkWord" rotatedBoundingBox="3463,2269 8723,544 9663,3411 4403,5136"/>
              </emma:interpretation>
              <emma:one-of disjunction-type="recognition" id="oneOf0">
                <emma:interpretation id="interp0" emma:lang="en-US" emma:confidence="0.5">
                  <emma:literal>OB...</emma:literal>
                </emma:interpretation>
                <emma:interpretation id="interp1" emma:lang="en-US" emma:confidence="0">
                  <emma:literal>OD...</emma:literal>
                </emma:interpretation>
                <emma:interpretation id="interp2" emma:lang="en-US" emma:confidence="0">
                  <emma:literal>OD....</emma:literal>
                </emma:interpretation>
                <emma:interpretation id="interp3" emma:lang="en-US" emma:confidence="0">
                  <emma:literal>ODA...</emma:literal>
                </emma:interpretation>
                <emma:interpretation id="interp4" emma:lang="en-US" emma:confidence="0">
                  <emma:literal>O...</emma:literal>
                </emma:interpretation>
              </emma:one-of>
            </emma:emma>
          </inkml:annotationXML>
          <inkml:trace contextRef="#ctx0" brushRef="#br0">621 307,'-25'0,"-1"0,26-25,-25 25,0 0,-1 0,1 0,-1 0,1 51,0-51,-1 25,1-25,-1 26,1-26,0 25,-1-25,26 25,-51-25,26 26,0-1,-1 1,1-1,25 0,-26 1,26-1,0 1,-25-1,25 0,0 1,0-1,0 1,0-1,0 0,0 1,0-1,0 1,0-1,0 0,0 1,0-1,0 1,0-1,0 0,0 1,0-1,0 1,0-1,0 0,0 1,0-1,0 1,0-1,0 0,0 1,0-1,0 1,0-1,0 0,0 1,0-1,0 1,0-1,0 0,0 1,0-1,0 1,0-1,0 0,0 1,0-1,25 1,-25-1,26 0,-26 1,25-1,-25 1,26-26,-26 25,0 0,25 1,-25-1,25 1,-25-1,0 0,26 1,-26-1,25 1,1-1,-26 0,25 1,0-1,-25 1,26-1,-26 0,25 1,1-1,-26 1,25-26,0 25,-25 0,26 1,-1-26,1 25,-26 1,25-26,0 25,1-25,-26 25,25 1,1-26,-1 25,0-25,1 26,-1-1,1 0,-1-25,0 26,1-26,-1 25,1-25,-1 26,0-26,1 25,-1 0,1-25,-1 0,0 26,1-26,-1 0,1 25,-1-25,0 0,1 26,-1-26,1 0,24 0,-24 25,-1-25,1 0,-1 0,0 0,1 0,-1 0,1 0,-1 0,0 0,1 0,-1 0,1 0,24 0,-24 0,-1 0,1 0,-1 0,0 0,1 0,-1 0,1 0,-1 0,0-25,1 25,-1 0,1 0,-1 0,0-26,1 26,-1 0,-25-25,26 25,-1 0,0 0,1-26,-1 26,1-25,24 25,-24-25,-1 25,26-26,-26 26,1-25,25 25,-26-26,0 1,26 25,-25-25,-1 25,0-26,1 26,-1-25,1-1,-1 26,0-25,1 25,-1-25,1-1,-26 1,25-1,0 26,1-25,-1 0,-25-1,26-25,-1 26,0 0,-25-1,26 1,-1-1,-25 1,26 0,-1-1,-25 1,25-1,-25 1,26 0,-26-1,25 26,-25-25,0-1,26 1,-26 0,0-1,25 1,-25-1,0 1,0 0,25-1,-25 1,0-26,26 26,-26-1,0-25,0 26,0 0,25-1,-25 1,0-1,0 1,0 0,0-1,0 1,0-1,0 1,0 0,0-1,0 1,0-1,0 1,0 0,0-26,-25 25,25 1,0 0,0-26,-26 25,26 1,0 0,0-26,0 25,-25 1,25 0,0-1,-25 1,-1-26,26 0,-25 26,25-1,-26 1,26 0,-25-1,25 1,-25 25,25-26,0 1,-26 0,1 25,25-26,0 1,-26 25,26-26,-25 26,0-25,-1 0,1-1,-1 26,1-25,0-1,-1 26,1-25,-1 25,1-25,0 25,-1 0,1-26,-1 26,-24 0,24-25,1 25,-1-26,1 26,0 0,-1-25,1 25,-1 0,-24 0,24-25,1 25,-1 0,1 0,0 0,-1 0,1 0,-1 0,1 0,0 0,-1 0,1 0,-1 0,1 0,0 25,-1-25,1 0,-1 0,1 0,0 25,-1-25,1 0,-1 0,1 0,0 0,-26 0,25 0,1 0,0 0,-1 0,1 0,-1 0,1 0,0 0,-1 0,1 0,-1 0,1 0,0 0,-1 0,1 0,-1 0,1 26,0-26,-1 0,1 0,-1 0,1 0,0 25,-1-25,1 0,-1 0,1 0,0 26,-1-26,1 0,-1 0,26 25,-25-25,0 0,-1 0,26 25,-25-25,-1 0,26 26,-25-26,0 0,-1 0,26 25,-25-25,-1 0,1 0,0 26,-1-26,1 25,-1-25,1 0,0 0,-1 0,1 0,25 25,25-25,-25 26,26-26,-1 0,0 0,1 0</inkml:trace>
          <inkml:trace contextRef="#ctx0" brushRef="#br0" timeOffset="9687.7691">1180 1019,'0'0,"0"-26,-25 1,25-1,0 1,0 0,0-1,50 26,-50-25,51 25,-25 0,-1-26,26 26,-26 0</inkml:trace>
          <inkml:trace contextRef="#ctx0" brushRef="#br0" timeOffset="9362.5681">1332 1069,'0'-25,"0"0,0-1,0 1,0-1,0 1,0 0,-25 25,25-26,-25 77,25 0,-26 0,26-26,-25 26,25 0,0-1,-26 1,26-25,0 24,0-24,0 25,0-26,0 0,0 1,0-1,0 1,0-1,0 0,26 26,-1-25,1-26,-1 0,0 0,1 0,-1 0,1 0,-1 0,26 0,-51-26,25 26,1 0,-1-25,0 25,-25-51</inkml:trace>
          <inkml:trace contextRef="#ctx0" brushRef="#br0" timeOffset="9541.1621">1282 1400,'-26'0,"26"-26,51 26,-51-25,51-1,-26 26,1-25,-1 0,0 25,-25-26,26 26,-26-25</inkml:trace>
          <inkml:trace contextRef="#ctx0" brushRef="#br0" timeOffset="9902.3906">1967 1374,'-25'0,"25"26,0-1,0 0,0 1,0 25,0-26,0 26,0-26,0 26,25-26,-25 26,0-25,0-1,0 0,26 1</inkml:trace>
          <inkml:trace contextRef="#ctx0" brushRef="#br0" timeOffset="52983.7246">1993 2035,'0'25,"0"0,-26-25,1 0,25 26,-25-26,-1 0,1 0,-1 0,26 25,-25-25,0 0,-1 0,26 26,-25-26,-1 0,1 0,0 0,-1 0,1 0,-1 0,1 0,0 0,-1 0,26-26,-25 26,-1 0,1 0,25-25,-25 25,-1 0,1 0,25-26,-26 26,1-25,0 0,-1 25,1-26,-1 1,1-1,25 1,-25 25,-1-25,1-1,25 1,-26 25,26-26,-25 26,25-25,-25 25,25-25,-26-1,26 1,-25-1,25 1,-26 0,26-1,-25 1,25-1,0 1,-25 25,25-25,0-1,0 1,0-1,0 1,0 0,0-1,0 1,0-1,0 1,0 0,-26-1,26 1,0-1,0 1,0 0,0-1,0 1,0-1,26 26,-26-25,0 0,0-1,25 26,-25-25,0-1,25 1,-25 0,26-1,-26 1,25 25,-25-26,0 1,26 25,-26-25,25 25,-25-26,25 26,-25-25,26-1,-1 26,-25-25,26 25,-26-25,25 25,0 0,1-26,-1 26,1 0,-1 0,0 0,1 0,-1-25,1 25,-1 0,0 0,1 0,-1 51,1-51,-26 25,25-25,0 0,1 0,-26 25,25-25,1 0,-1 0,0 0,1 0,-1 0,1 0,-1 26,0-26,1 0,-1 0,1 25,-1-25,0 0,1 0,-26 26,25-26,1 0,-1 0,-25 25,25-25,1 0,-1 25,1-25,-1 0,-25 26,25-26,-25 25,26-25,-26 26,25-26,-25 25,26-25,-26 25,25-25,-25 26,25-1,-25 1,26-26,-26 25,0 0,0 1,25-26,-25 25,0 1,26-26,-26 25,0 0,0 1,25-26,-25 25,0 1,0-1,0 0,0 1,25-26,-25 25,0 1,0-1,0 0,0 1,0-1,0 1,0-1,-25-25,25 25,0 1,-25-26,25 25,0 1,-26-26,26 25,0 0,-25-25,25 26,0-1,-26-25,26 26,0-1,-25-25,25 25,-25-25,25 26,-26-26,26 25,-25 1,25-1,-26-25,26 25,-25-25,25 26,-25-26,-1 25,1-25,-1 26,1-26,0 25,-1-25,26 25,-25-25,25 26,-26-26,26 25,-25-25,25 26,-25-26,-1 0,26 25,-25-25,-1 0,1 25,-26-25,26 26,-1-26,-24 0,24 25,1-25,-1 0,1 0,0 26,-1-26,1 0,-1 0,1 25,0-25,-1 0,1 0,-1 0,1-51,0 51,-1-25,1 25,-1 0,1-26,0 1,25 0,-26 25,1 0,25-26,-26 26,26-25,-25 25,0-26,-1 1,1 25,-1-25,1 25,0 0,-26 0,51-26,-26 26,1 0,0-25,-1 25,1-26,-1 26,1-25,0 0,-1 25,1-26,25 1,-26-1,-24 1,50 0,-26-1,1 26,25-25,0-1,-26 1,26 0,-25-1,25 1,0-1,0 1,0 0,0-1,0 1,0-1,0 1,0 0,0-1,25 26,-25-25,0-1,0 1,0 0,0-1,0 1,0-1,0 1,0 0,0-1,26-25,-26 26,0 0,0-1,0 1,0-1,0 1,25 0,-25-1,26 1,-26-1,25 26,-25-25,25 25,-25-25,26 25,-26-26,25 1,1-1,-1 26,-25-25,25 25,1-25,-1 25,1 0,-1-26,0 26,1 0,-1-25,1-1,-1 26,0 0,1-25,-1 25,1 0,-1-25,0 25,1-26,-1 26,1-25,-1 25,0 0,1-26,-1 26,1-25,-1 25,0 0,1 0,-1 0,1 0,-1-25,0 25,1 0,-1 0,1 0,24 0,1 0,-25 0,-1-26,26 26,-26 0,1 0,-1 0,0 0,26 0,-51-25,26 25,24 0,-24 0,-1 0,1 0,-1 0,0 0,1 0,-1 0,1 0,-1 0,0 0,1 25,-1-25,1 0,-1 26,0-26,1 25,-1-25,1 0,-1 25,0 1,1-26,-1 25,1-25,-1 0,0 0,26 26,-25-26,-1 25,0-25,1 0,-26 25,25-25,1 0,-1 26,-25-1,25-25,-25 26,26-26,-26 25,25 0,-25 1,26-1,-26 1,25-1,-25 0,25-25,-25 26,0-1,0 1,26-1,-26 0,0 1,0-1,0 1,0-1,0 0,0 1,0-1,0 1,25-1,-25 0,0 1,0-1,0 1,0-1,0 0,0 1,0-1,0 1,0-1,0 0,0 1,0-1,0 1,0-1,0 0,-25-25,25 26,0-1,0 1,-26-1,26 0,-25 1,25-1,-25 1,25-1,-26-25,26 25,0 1,-25-1,25 1,-26-26,26 25,-25 0,0-25,25 26,-26-1,1 1,-1-1,1 0,25 1,-25-1,25 1,-26-26,26 25,-25 0,25 1,-26-26,26 25,-25-25,25 26,-25-26,25 25,-26-25,26 25,-25-25,25 26,-26-26,1 0,25 25,-25-25,-1 26,1-26,25 25,-26-25,1 25,0-25,-1 26,1-26,-1 25,1 1,-26-26,51 25,-25-25,-1 25,1-25,0 0,-1 0,26 26,-25-26,-1 25,1-25,0 0,-1 26,1-26,-1 0,1 0,0 0,-1 25,1-25,-1 0,1 0,0 0,-1 0,1 0,-1 0,1 0,0 0,-1 0,1-25,-1 25,1-26,0 26,-1 0,1 0,25-25,-26 25,1 0,25-26,-25 26,-1 0,26-25,-25 25,-1-25,1 25,25-26,-25 26,25-25,-26 25,1-26,-1 26,26-25,-25 0,0-1,-1 1,26-1,-25 26,25-25,-26 0,26-1,-25 26,25-25,-25-1,25 1,-26 25,26-25,-25 25,25-26,-26 1,26-1,-25 26,25-25,-25 25,25-25,-26 25,26-26,0 1,0-1,51 1</inkml:trace>
          <inkml:trace contextRef="#ctx0" brushRef="#br0" timeOffset="41722.8644">5041 104,'25'0,"-25"-25,26 25,-26-26,25 26,-25-25,0 0,0-1,0 1,-25 25,-1-26,1 26,-1 0,1 0,0 0,-1 0,1 0,-1 0,1 26,0-26,25 25,-26-25,26 26,-25-1,25 0,-26-25,26 26,0 25,0-26,-25 0,25 1,0-1,0 1,0-1,51-25,-26 0,1 0,-1 0,0 0,1 0,-1 0,1-25,-1-1,-25 1,25 25,-25-26,26 1,-26 0,0-1,25 1,-25-1,0 1,0 0,26 25,-26-26,0 52,0-1,0 0,0 1,0-1,25-25,-25 26,25-26,-25 25,0 0,26-25,-1 26,1-1,-1 1,0-26,-25 25,26-25,-1 0,1 0,-1 0,-25-25</inkml:trace>
        </inkml:traceGroup>
      </inkml:traceGroup>
    </inkml:traceGroup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32.31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2B412F3-055B-4DA6-9AA0-1F3111B6F6FE}" emma:medium="tactile" emma:mode="ink">
          <msink:context xmlns:msink="http://schemas.microsoft.com/ink/2010/main" type="writingRegion" rotatedBoundingBox="19104,1269 20895,2679 19542,4396 17752,2987"/>
        </emma:interpretation>
      </emma:emma>
    </inkml:annotationXML>
    <inkml:traceGroup>
      <inkml:annotationXML>
        <emma:emma xmlns:emma="http://www.w3.org/2003/04/emma" version="1.0">
          <emma:interpretation id="{16106BFE-BAB3-4FC4-A4F5-C23F64747638}" emma:medium="tactile" emma:mode="ink">
            <msink:context xmlns:msink="http://schemas.microsoft.com/ink/2010/main" type="paragraph" rotatedBoundingBox="19104,1269 20895,2679 19542,4396 17752,2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3C981A-169F-4DD3-B775-BB50CEEBBCAB}" emma:medium="tactile" emma:mode="ink">
              <msink:context xmlns:msink="http://schemas.microsoft.com/ink/2010/main" type="line" rotatedBoundingBox="19104,1269 20895,2679 19542,4396 17752,2987"/>
            </emma:interpretation>
          </emma:emma>
        </inkml:annotationXML>
        <inkml:traceGroup>
          <inkml:annotationXML>
            <emma:emma xmlns:emma="http://www.w3.org/2003/04/emma" version="1.0">
              <emma:interpretation id="{8AF8B0F8-B731-473D-BECE-9739CA6FD035}" emma:medium="tactile" emma:mode="ink">
                <msink:context xmlns:msink="http://schemas.microsoft.com/ink/2010/main" type="inkWord" rotatedBoundingBox="19104,1269 20895,2679 19542,4396 17752,2987"/>
              </emma:interpretation>
              <emma:one-of disjunction-type="recognition" id="oneOf0">
                <emma:interpretation id="interp0" emma:lang="en-US" emma:confidence="0.5">
                  <emma:literal>Qu,</emma:literal>
                </emma:interpretation>
                <emma:interpretation id="interp1" emma:lang="en-US" emma:confidence="0">
                  <emma:literal>On,</emma:literal>
                </emma:interpretation>
                <emma:interpretation id="interp2" emma:lang="en-US" emma:confidence="0">
                  <emma:literal>Que,</emma:literal>
                </emma:interpretation>
                <emma:interpretation id="interp3" emma:lang="en-US" emma:confidence="0">
                  <emma:literal>Q,</emma:literal>
                </emma:interpretation>
                <emma:interpretation id="interp4" emma:lang="en-US" emma:confidence="0">
                  <emma:literal>Q';</emma:literal>
                </emma:interpretation>
              </emma:one-of>
            </emma:emma>
          </inkml:annotationXML>
          <inkml:trace contextRef="#ctx0" brushRef="#br0">712 164,'-25'0,"25"-26,-25 26,-1 0,1-25,-1 25,1 0,0 0,-1 0,1 0,-1 0,1 0,0 0,-1 25,1-25,-1 26,1-26,0 25,-1 0,1 1,-1-1,1-25,0 51,-1-26,26 1,-25-1,-1 26,26-26,-25 26,25-25,0 24,-25-24,25 25,0-26,-26 26,26 0,0-26,0 26,0-26,0 26,0-26,0 1,0 25,0-26,0 0,0 1,0-1,0 26,0-26,0 1,0-1,26 1,-26 24,0-24,25-1,-25 1,25-1,-25 26,26-26,-26 1,25-1,-25 0,26 1,-1-1,0 1,-25-1,26 0,-1 1,-25-1,26-25,-1 26,0-1,1-25,-26 25,25 1,1-26,-1 25,0-25,26 26,-25-26,-1 0,0 0,1 0,-1 25,1-25,-1 0,26 0,-26 0,1 0,-1 0,0 0,1 0,-1 0,1 0,24 0,-24 0,-1 0,1 0,-1-25,0 25,1 0,-1 0,1 0,-1 0,26 0,-26 0,1 0,-1 0,26-26,-26 26,1 0,-1-25,0 25,1 0,-1-26,1 26,-1-25,0 25,1-25,25 25,-26-26,0 26,1-25,-1-1,1 1,-1 25,0-25,1 25,-1-26,1 26,-1-25,0-1,1 1,-1 0,1 25,-26-26,25 1,0-1,-25 1,0 0,26-1,-26 1,0-1,25-24,-25 24,0 1,0-1,0 1,26 0,-26-1,0 1,0-1,0-24,0 24,0-25,0 26,0 0,0-1,0 1,0-1,-26 1,26 0,0-1,0 1,-25-1,-1 1,26 0,0-1,-25 1,25-1,-25 26,25-25,-26 0,26-1,-25 1,-1 25,26-26,-25 1,25 0,-25-1,-1 26,26-25,-25-1,-1 1,26 0,-25 25,25-26,-25 1,-1-1,1 26,25-25,-26 25,1-25,0 25,25-26,-26 26,1 0,25-25,-26 25,1-26,0 26,-1 0,26-25,-25 25,-1 0,1 0,0 0,-1-25,1 25,-1 0,1 0,0 0,-1 0,1 0,-1 0,1-26,0 26,-1 0,1 0,-1 0,1 0,0 0,-1 0,1 0,-1 0,1 0,0 0,-1 0,1 0,-1 0,1 0,0 0,-26 26,25-26,1 0,25 25,-25-25,-1 0,1 25,-1-25,26 26,-25-26,0 0,25 25,0 1</inkml:trace>
          <inkml:trace contextRef="#ctx0" brushRef="#br0" timeOffset="8494.4761">1068 672,'0'0,"0"-26,-25 26,25-25,76-1,-25 26</inkml:trace>
          <inkml:trace contextRef="#ctx0" brushRef="#br0" timeOffset="8198.0668">1017 748,'0'0,"0"-26,-25 26,25 51,-51-25,51-1,-51 0,51 26,-25-25,-1 24,1-24,25 25,-25-26,25 0,-26 26,26-25,0-1,0 77,0-77,0 0,26 1,-26-1,50 1,1-26,-25 0,-1 0,0 0,1 0,-1 0,1 0,24-26,-24 1</inkml:trace>
          <inkml:trace contextRef="#ctx0" brushRef="#br0" timeOffset="8345.7252">941 1180,'0'0,"-25"0,-1 0,26-26,0 1,51 25,-51-26,51 26,-26-25,1 0,-1 25,26-26</inkml:trace>
          <inkml:trace contextRef="#ctx0" brushRef="#br0" timeOffset="8841.8058">1398 1205,'-25'0,"50"0,26 0,0 0,-26 0,1 0,-1 0,-25 51,25-51,-25 25,0 1,0-1,0 0,0 1,0-1,0 1,0-1,0 0,0 1,0 25,0-26,0 0,-50 1,24-1,-50-25,51 26,-1-26,-25 0,26 0</inkml:trace>
        </inkml:traceGroup>
      </inkml:traceGroup>
    </inkml:traceGroup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30.58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90F84D-1458-4B91-A4CF-9D1C4F1A1B78}" emma:medium="tactile" emma:mode="ink">
          <msink:context xmlns:msink="http://schemas.microsoft.com/ink/2010/main" type="inkDrawing" rotatedBoundingBox="14381,1443 14662,3892 12291,4164 12010,1715" hotPoints="14470,2840 13223,4087 11976,2840 13223,1593" semanticType="enclosure" shapeName="Circle">
            <msink:sourceLink direction="with" ref="{EC03A5C0-DC61-4B74-B26C-0C53EC2AF31C}"/>
          </msink:context>
        </emma:interpretation>
      </emma:emma>
    </inkml:annotationXML>
    <inkml:trace contextRef="#ctx0" brushRef="#br0">1651-4165,'0'0,"0"-26,-25 1,0 25,-1 0,1 0,-1 0,1 0,0 0,-1 0,1 0,-1 0,1 0,0 0,-1 0,1 0,25 25,-26-25,1 0,0 0,-1 0,26 26,-25-26,-1 25,1-25,0 26,-1-26,1 25,-1-25,1 25,0 1,-1-1,1-25,25 26,-26-1,1 0,0 1,-1-1,1 1,25-1,-26 0,26 1,0-1,-25 1,25-1,-25 0,25 26,0-25,-26-1,26 26,0-26,0 26,-25-26,25 26,0-25,0 24,0-24,0-1,0 26,0-26,0 1,0-1,0 26,0-26,0 1,0-1,0 1,0-1,0 0,0 1,0-1,0 1,0 24,0-24,25-1,-25 1,0-1,0 0,0 1,0-1,26 1,-26 24,0-24,0-1,0 1,25-1,-25 26,0-26,0 1,25-1,-25 0,26 1,-26-1,0 1,25-1,-25 0,26 1,-1-1,0 1,1-1,-1 0,1 1,-1-1,0-25,1 26,-1-1,1-25,-1 25,0 1,1-26,-1 25,1-25,-1 26,0-26,1 0,-1 0,1 25,-1-25,0 0,26 0,-25 0,-1 0,0 0,26 0,-25 0,-1 0,26 0,-26-25,1 25,24 0,-24 0,-1 0,1 0,24 0,-24 0,-1 0,1 0,-1 0,0 0,1 0,-1 0,1 0,-1-26,0 26,1 0,-1-25,26 25,-26 0,1-26,-1 1,1 25,-1-25,0-1,26 1,-25 25,-1-26,0 1,-25 0,51-1,-25 1,-26-1,25 1,0 25,-25-25,26-1,-1 1,-25-1,26 1,-1 0,-25-1,25 1,1-1,-26 1,25 0,1-1,-1 1,-25-1,25 1,-25 0,0-1,26 26,-26-25,0-1,25 1,-25 0,0-1,26 1,-26-1,0-24,25 24,-25 1,0-1,0 1,0 0,0-1,0 1,0-1,0 1,0 0,0-1,-25 1,25-1,0 1,-26 0,26-1,-25 1,-1-26,26 26,-25-1,25 1,0-26,-25 51,25-25,0-1,-26 1,26-1,0 1,-25 0,25-1,0 1,-26 25,26-26,0 1,-25 0,25-1,-25 1,25-1,-26 26,1-25,-1 0,1-1,0 1,-1-1,1 1,-1 0,26-1,-25 26,0-25,-1 25,1-26,-1 26,1-25,0 25,-1 0,1 0,-1-25,1 25,0 0,-1 0,1 0,-26-26,26 26,-1 0,1 0,-1 0,1 0,0 0,-1 0,1 0,-1 0,1 0,0 0,-1 0,1 0,-1 0,1 0,0 0,-1 0,1 0,-1 0,1 0,0 0,-1 0,1 0,-1 0,26 26,-25-26,25 25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39.15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03A5C0-DC61-4B74-B26C-0C53EC2AF31C}" emma:medium="tactile" emma:mode="ink">
          <msink:context xmlns:msink="http://schemas.microsoft.com/ink/2010/main" type="writingRegion" rotatedBoundingBox="13049,2021 14036,3086 13403,3672 12416,2607">
            <msink:destinationLink direction="with" ref="{7090F84D-1458-4B91-A4CF-9D1C4F1A1B78}"/>
          </msink:context>
        </emma:interpretation>
      </emma:emma>
    </inkml:annotationXML>
    <inkml:traceGroup>
      <inkml:annotationXML>
        <emma:emma xmlns:emma="http://www.w3.org/2003/04/emma" version="1.0">
          <emma:interpretation id="{07B197E0-4B9C-49A8-A226-1D68D8D5239D}" emma:medium="tactile" emma:mode="ink">
            <msink:context xmlns:msink="http://schemas.microsoft.com/ink/2010/main" type="paragraph" rotatedBoundingBox="13049,2021 14036,3086 13403,3672 12416,2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A52CE4-4B73-4186-8C8F-58BD077442AF}" emma:medium="tactile" emma:mode="ink">
              <msink:context xmlns:msink="http://schemas.microsoft.com/ink/2010/main" type="line" rotatedBoundingBox="13049,2021 14036,3086 13403,3672 12416,2607"/>
            </emma:interpretation>
          </emma:emma>
        </inkml:annotationXML>
        <inkml:traceGroup>
          <inkml:annotationXML>
            <emma:emma xmlns:emma="http://www.w3.org/2003/04/emma" version="1.0">
              <emma:interpretation id="{C5BDCF8C-B5A3-4AC5-AE0D-F5889ED3F69C}" emma:medium="tactile" emma:mode="ink">
                <msink:context xmlns:msink="http://schemas.microsoft.com/ink/2010/main" type="inkWord" rotatedBoundingBox="13049,2021 14036,3086 13403,3672 12416,2607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iv</emma:literal>
                </emma:interpretation>
                <emma:interpretation id="interp3" emma:lang="en-US" emma:confidence="0">
                  <emma:literal>win</emma:literal>
                </emma:interpretation>
                <emma:interpretation id="interp4" emma:lang="en-US" emma:confidence="0">
                  <emma:literal>vin</emma:literal>
                </emma:interpretation>
              </emma:one-of>
            </emma:emma>
          </inkml:annotationXML>
          <inkml:trace contextRef="#ctx0" brushRef="#br0">1423-3683,'0'0,"-26"0,26 26,0 25,0-26,0 26,0-26,0 26,-25 51,25-52,0 1,-25 0,25 0,0 0,-26-26,26 26,-25 0,25-26,0 0,0 26,0-25,0-1,51-25,-26 0,0 0,1 0,25 0,-26 0,0 0,26-25,-25 25,24-26,-24 26,-1-51</inkml:trace>
          <inkml:trace contextRef="#ctx0" brushRef="#br0" timeOffset="166.5556">1474-3175,'25'-25,"26"25,-26-25,1 25,-26-26,25 26</inkml:trace>
          <inkml:trace contextRef="#ctx0" brushRef="#br0" timeOffset="293.204">1423-3657,'0'-26,"25"26,-25-25,51 25,-26-25,1 25,25-26</inkml:trace>
          <inkml:trace contextRef="#ctx0" brushRef="#br0" timeOffset="626.7268">1931-3124,'0'0,"-26"26,77-26,-25 0,-1 25,26 0,-51 1,0-1,0 1,0-1,0 0,0 1,0-1,-51 1,51-1,0 0,-51-25,51 26,0-1,0 1,-25-26,76 0,-51 25,50-25,1 0,-25 0,24 0,1 0,76 0,-76 0,25 0</inkml:trace>
        </inkml:traceGroup>
      </inkml:traceGroup>
    </inkml:traceGroup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8:08.77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7888BD4-3C47-4AEC-97AD-EB1A35169D78}" emma:medium="tactile" emma:mode="ink">
          <msink:context xmlns:msink="http://schemas.microsoft.com/ink/2010/main" type="inkDrawing" rotatedBoundingBox="7358,2547 10814,2414 10820,2589 7365,2723" shapeName="Other"/>
        </emma:interpretation>
      </emma:emma>
    </inkml:annotationXML>
    <inkml:trace contextRef="#ctx0" brushRef="#br0">0 254,'26'0,"-1"0,0 0,1 0,-1 0,-25-25,26 25,-26-26,25 26,0 0,1 0,-1 0,1 0,-26-25,25 25,0 0,1 0,-1 0,1 0,-26-25,25 25,0 0,1 0,-1 0,1 0,-1 0,0 0,1-26,-1 26,1 0,-1 0,0 0,1 0,-1 0,1 0,-26-25,25 25,0 0,1 0,-1 0,1 0,-1 0,0 0,1 0,-1 0,1 0,-1 0,0 0,1 0,-1 0,1 0,-1 0,0 0,1 0,-1 0,1 0,-1 0,0 0,1 0,-1 0,1 0,-26-26,25 26,0 0,1 0,-1-25,1 25,-1 0,0 0,1 0,-1 0,1 0,-1 0,0 0,1 0,-26-25,25 25,1 0,-1 0,0 0,1 0,-1 0,1 0,-1 0,0 0,1 0,-1 0,1 0,-1 0,0 0,1 0,-1 0,1 0,-26-26,25 26,0 0,1 0,-1 0,1 0,-1 0,0 0,1 0,-1 0,1 0,-1 0,0 0,1 26,-1-26,1 0,-1 0,0 0,1 0,-1 0,1 0,-1 0,0 0,-25 25,26-25,-1 0,1 0,-1 0,0 0,1 0,-1 25,1-25,-1 0,0 0,1 0,-26 26,25-26,1 0,-1 0,0 0,1 0,-1 0,-25 25,26-25,-1 0,0 0,1 0,-1 0,1 0,-1 0,0 0,1 0,-1 0,1 0,-26-25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7:35.20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3F6802D-3897-4A9A-9222-50F3A963C850}" emma:medium="tactile" emma:mode="ink">
          <msink:context xmlns:msink="http://schemas.microsoft.com/ink/2010/main" type="inkDrawing" rotatedBoundingBox="19082,5783 20933,6886 19907,8607 18056,7504" hotPoints="20583,7269 19552,8300 18522,7269 19552,6238" semanticType="enclosure" shapeName="Circle"/>
        </emma:interpretation>
      </emma:emma>
    </inkml:annotationXML>
    <inkml:trace contextRef="#ctx0" brushRef="#br0">7620 534,'-25'0,"0"-26,-1 26,26-25,-25 25,25-25,-26-1,1 26,0 0,25-25,-26 25,1 0,25 51,-26-26,1-25,25 25,-25 1,-1 25,-25-1,26 1,0-25,-1 24,1-24,-1 25,1-26,0 26,-1-26,1 26,25-26,-26 26,1 0,0 51,25-52,0-24,-26 25,26-1,0 1,0 0,0 0,0-26,51 26,-51 0,25 0,-25-1,77 27,-52-52,0 26,1-26,-1 1,26 24,-26-24,26-1,-25 1,-1-1,26 0,0 1,-26-26,26 25,0-25,-26 26,26-26,0 0,-1 25,1-25,-25 0,24 0,1 0,51 0,-51 0,-1 0,1 0,0 0,0 0,0 0,-1-25,1 25,-25-26,24 26,1-25,0-1,-26 1,52-26,-27 26,-24-1,-1 1,1-26,24 26,-24-1,-1-24,-25-1,26 25,-1-24,-25-1,25 0,-25 0,26 26,-26-26,0 26,0-26,25 25,-25 1,0 0,0-1,0 1,0-1,0 1,0 0,0-1,-51 1,51-1,-25-24,25 24,-25 1,25-1,-51 1,51 0,-26-1,1 1,25-1,-25 1,-1 0,26-1,-25 1,-1-1,26 1,-25 0,0-1,-1 1,26-1,-25 1,-1 25,1-25,25-1,-25 26,-1-25,1 25,-1-26,1 1,0 25,-1-25,1 25,-1 0,1 0,0-26,-1 26,1 0,-1 0,1-25,0 25,-1 0,1 0,-1 0,1 0,0 0,-1 0,-25 0,26 0,0 0,-26 0,25 0,-24 0,24 0,-25 0,26 0,-26 0,26 0,-1 0,-24 0,24 0,1 0,-26 0,26 0,-1 0,1 0,25-26,-26 26,1 0,0 0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8:48.90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97C621-41E9-47BF-8B3C-4C839384B2AD}" emma:medium="tactile" emma:mode="ink">
          <msink:context xmlns:msink="http://schemas.microsoft.com/ink/2010/main" type="inkDrawing" rotatedBoundingBox="2979,12533 7275,12227 7512,15552 3216,15858" hotPoints="7186,14202 5236,16152 3286,14202 5236,12252" semanticType="enclosure" shapeName="Circle">
            <msink:sourceLink direction="with" ref="{1F4BAA6D-D51E-4BEF-B177-4DDA5E9D1B46}"/>
            <msink:destinationLink direction="with" ref="{EE468142-4C98-4718-8AA3-7431D12F9909}"/>
          </msink:context>
        </emma:interpretation>
      </emma:emma>
    </inkml:annotationXML>
    <inkml:trace contextRef="#ctx0" brushRef="#br0">4272 1097,'-25'0,"-1"0,1 0,0 0,25-26,-26 26,26-25,0 0,0-1,-25 26,25-25,0-26,0 26,0-1,0 1,0-1,0 1,0 0,0-1,0 1,0-1,0 1,0 0,-26-1,26 1,-25-1,25 1,-25 0,-26-1,25 1,26-1,-25 1,0 0,-1-1,1 1,-26-1,26 1,-26 0,25-1,1 26,0-25,-26 25,25-26,1 26,0-25,-26 25,25 0,-24-25,24 25,-25 0,26-26,-26 26,26 0,-26-25,0 25,26 0,-1 0,-24 0,24 0,-25 0,26 0,-26 0,26-26,-1 26,-24 0,24 0,1 0,-1 0,1-25,-77 25,77 0,0-25,-1 25,1 0,-26 0,26 0,-1 0,-25 0,26 0,0 0,-26 0,25 0,1 0,0 0,-1 0,1 0,-1 0,1 0,0 0,-26 0,25 0,1 0,0 0,-1 0,1 0,-51 50,50-50,1 0,-26 0,26 0,-1 0,-25 0,26 0,-26 0,26 0,-26 0,26 0,-1 0,-50 0,51 26,-1-26,-25 0,26 0,0 0,-1 0,1 25,-1-25,1 26,0-26,-26 25,25-25,1 25,0-25,-1 26,1-1,-1-25,1 26,0-1,-1 0,1-25,25 26,-26-1,1 1,0-1,-26 0,25 1,1-1,0 1,25-1,-26-25,26 25,-25 1,-1-1,1 26,25-26,-25 1,25-1,-26 1,26-1,-25 0,25 1,-26-1,26 1,0-1,-25 0,25 1,-25-1,25 1,-26-1,26 0,0 1,-25-26,25 25,-26 1,26-1,-25 0,25 1,-25-26,25 25,-26 1,26-1,-25-25,25 25,0 1,-26-26,26 25,0 1,0-1,-25 0,25 1,0-1,0 1,0-1,0 0,0 1,0-1,0 1,0-1,0 0,0 1,0-1,0 1,0-1,25 0,-25 1,0-1,0 1,26-1,-26 0,25 1,-25-1,0 26,26-26,-26 1,0-1,25 1,-25-1,25 0,-25 1,0-1,26 1,-26-1,25 0,-25 1,0-1,26-25,-26 26,25-1,-25 0,25 1,-25-1,26 1,-26-1,25 0,-25 1,26-26,-26 25,25 1,0-1,1 0,-1 1,1-1,-1-25,-25 26,25-26,1 25,-1 0,1-25,-1 26,0-26,1 25,-1-25,1 26,-1-26,-25 25,25-25,1 25,-1 1,1-26,-1 0,0 25,1-25,-26 26,25-26,1 0,24 25,-24-25,-1 25,1-25,-1 26,0-26,1 0,-1 25,1-25,-1 26,0-26,1 0,-1 25,1-25,-1 0,0 0,26 25,-25-25,-1 0,0 0,1 0,-1 0,26 0,-26 26,1-26,-1 0,1 0,-1 0,0 0,1 0,-1 25,1-25,-1 0,0 0,1 0,-1 0,1 0,-1 0,0 0,1 0,-1 26,1-26,-1 0,0 0,1 0,-1 0,1 0,-1 0,0 0,1 0,-1 0,1 0,-1-26,0 26,1 0,-1 0,1 0,-1 0,0-25,1 25,-1 0,1 0,-1 0,0 0,1 0,-26-26,25 26,1 0,-1 0,0 0,1 0,25-25,-26 25,0 0,1 0,-26-25,25 25,1 0,-1 0,0 0,1-26,-1 26,1 0,-1 0,0-25,1 25,-1 0,1-26,-1 26,0-25,1 25,-1 0,1 0,-26-25,25 25,0 0,-25-26,26 26,-1-25,1 25,-1-26,0 26,1-25,-1 0,1-1,-1 1,0 25,-25-26,26 26,-26-25,25 0,1-1,-26 1,25 25,-25-26,25 1,1 25,-26-25,25-1,-25 1,26-1,-1 1,-25 0,25 25,-25-26,26 1,-26-1,25 26,-25-25,0 0,26 25,-26-26,25-25,-25 26,0 0,25-1,-25 1,0-1,26 1,-26 0,0-1,0 1,0-1,0 1,25 0,-25-1,0 1,0-1,0 1,0 0,0-1,0 1,0-1,0 1,0 0,0-1,0 1,0-1,0 1,0 0,0-1,0 1,0-1,0 1,0 0,0-1,0 1,0-1,0 1,0 0,0-1,0 1,-25 25,25-26,0 1,0 0,0-1,0 1,0-1,-26 26,26-25,0 0,0-1,0 1,0-1,0 1,-25 0,25-1,0 1,0-1,-25 1,25 0,0-1,0 1,0-1,0 1,0 0,0-1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8:51.91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4B2D7B-33E7-431C-8FD9-C67F73B59E40}" emma:medium="tactile" emma:mode="ink">
          <msink:context xmlns:msink="http://schemas.microsoft.com/ink/2010/main" type="writingRegion" rotatedBoundingBox="7867,11498 8623,11300 8737,11734 7980,11931"/>
        </emma:interpretation>
      </emma:emma>
    </inkml:annotationXML>
    <inkml:traceGroup>
      <inkml:annotationXML>
        <emma:emma xmlns:emma="http://www.w3.org/2003/04/emma" version="1.0">
          <emma:interpretation id="{38696A87-FA89-4757-817F-2713A077F376}" emma:medium="tactile" emma:mode="ink">
            <msink:context xmlns:msink="http://schemas.microsoft.com/ink/2010/main" type="paragraph" rotatedBoundingBox="7867,11498 8623,11300 8737,11734 7980,119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1D939E-E996-4C46-8C2E-EE51ABB63D04}" emma:medium="tactile" emma:mode="ink">
              <msink:context xmlns:msink="http://schemas.microsoft.com/ink/2010/main" type="line" rotatedBoundingBox="7867,11498 8623,11300 8737,11733 7980,11931"/>
            </emma:interpretation>
          </emma:emma>
        </inkml:annotationXML>
        <inkml:traceGroup>
          <inkml:annotationXML>
            <emma:emma xmlns:emma="http://www.w3.org/2003/04/emma" version="1.0">
              <emma:interpretation id="{A12E10D1-E139-4D3F-8D05-3FDBC2390BB1}" emma:medium="tactile" emma:mode="ink">
                <msink:context xmlns:msink="http://schemas.microsoft.com/ink/2010/main" type="inkWord" rotatedBoundingBox="7867,11498 8623,11300 8737,11733 7980,11931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au</emma:literal>
                </emma:interpretation>
                <emma:interpretation id="interp4" emma:lang="en-US" emma:confidence="0">
                  <emma:literal>as</emma:literal>
                </emma:interpretation>
              </emma:one-of>
            </emma:emma>
          </inkml:annotationXML>
          <inkml:trace contextRef="#ctx0" brushRef="#br0">534 203,'0'-25,"0"-1,0 1,0 0,0-1,-26 26,26-25,-25 25,25-26,-25 26,-1-25,1 25,-1 0,1 0,0 0,-1 0,1 0,25 25,-26-25,1 0,25 26,-25-26,25 25,-26-25,26 26,-25-26,-1 25,1 0,0 1,25-1,-26-25,26 26,-25-26,25 25,0 0,-26 1,26-1,0 1,0-1,0 0,26 1,25-1,-26-25,0 0,1 0,-1 0,1 0,-1 0,0 0,1 0,-26-25,25 25,1 0,-1-26,-25 1,25 0,1-1,-26 1,25-1,-25 1,26 0,-26-1,0 1,0-1,25 26,-25-25,0 0,0-1,0 52,0-1,25-25,-25 25,26 1,-26-1,25 1,1-1,-1-25,-25 25,25-25,1 26,-1-26,1 25,-1-25,0 0,1 0</inkml:trace>
        </inkml:traceGroup>
      </inkml:traceGroup>
    </inkml:traceGroup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8:50.67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12CFA6-566C-4D87-A0BC-FEB0D3B13DED}" emma:medium="tactile" emma:mode="ink">
          <msink:context xmlns:msink="http://schemas.microsoft.com/ink/2010/main" type="inkDrawing" rotatedBoundingBox="7104,12516 9215,12048 9225,12094 7114,12563" shapeName="Other"/>
        </emma:interpretation>
      </emma:emma>
    </inkml:annotationXML>
    <inkml:trace contextRef="#ctx0" brushRef="#br0">0 485,'0'0,"26"0,24 0,-24-25,-1 25,1 0,-1-26,0 26,1-25,-1 25,1 0,-1 0,0 0,1 0,101-26,-102 26,1-25,-1 25,0 0,1 0,-26-25,25 25,1 0,-1 0,-25-26,25 26,1 0,-1 0,26-25,-26 25,1 0,-1 0,-25-26,26 26,-1 0,0 0,1 0,-1 0,1-25,-1 25,0 0,1 0,-1 0,1 0,-26-25,25 25,0 0,1 0,-1 0,1-26,-1 26,0 0,1 0,-1 0,1 0,-26-25,25 25,0 0,1 0,-1 0,1-26,-1 26,0 0,1 0,-26-25,25 25,1 0,-1 0,0 0,1-25,-1 25,1 0,-1 0,0 0,1 0,-26-26,25 26,1 0,-1 0,0 0,1-25,-1 25,1 0,-1-26,0 26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9:59.14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3E0E70E-BDFC-4786-9A3C-8664B5110117}" emma:medium="tactile" emma:mode="ink">
          <msink:context xmlns:msink="http://schemas.microsoft.com/ink/2010/main" type="writingRegion" rotatedBoundingBox="2273,16060 1052,17962 298,17478 1519,15576"/>
        </emma:interpretation>
      </emma:emma>
    </inkml:annotationXML>
    <inkml:traceGroup>
      <inkml:annotationXML>
        <emma:emma xmlns:emma="http://www.w3.org/2003/04/emma" version="1.0">
          <emma:interpretation id="{E8708977-9CAB-41D1-ADDD-171A57023118}" emma:medium="tactile" emma:mode="ink">
            <msink:context xmlns:msink="http://schemas.microsoft.com/ink/2010/main" type="paragraph" rotatedBoundingBox="2273,16060 1052,17962 298,17478 1519,155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808E51-805B-464D-8D75-A3936AD5BF62}" emma:medium="tactile" emma:mode="ink">
              <msink:context xmlns:msink="http://schemas.microsoft.com/ink/2010/main" type="line" rotatedBoundingBox="2273,16060 1052,17962 298,17478 1519,15576"/>
            </emma:interpretation>
          </emma:emma>
        </inkml:annotationXML>
        <inkml:traceGroup>
          <inkml:annotationXML>
            <emma:emma xmlns:emma="http://www.w3.org/2003/04/emma" version="1.0">
              <emma:interpretation id="{51F2C233-9BF1-44D4-BBBB-66E9E5AA01FB}" emma:medium="tactile" emma:mode="ink">
                <msink:context xmlns:msink="http://schemas.microsoft.com/ink/2010/main" type="inkWord" rotatedBoundingBox="2273,16060 1052,17962 298,17478 1519,15576"/>
              </emma:interpretation>
              <emma:one-of disjunction-type="recognition" id="oneOf0">
                <emma:interpretation id="interp0" emma:lang="en-US" emma:confidence="0.5">
                  <emma:literal>ton</emma:literal>
                </emma:interpretation>
                <emma:interpretation id="interp1" emma:lang="en-US" emma:confidence="0.5">
                  <emma:literal>* w</emma:literal>
                </emma:interpretation>
                <emma:interpretation id="interp2" emma:lang="en-US" emma:confidence="0">
                  <emma:literal>ten</emma:literal>
                </emma:interpretation>
                <emma:interpretation id="interp3" emma:lang="en-US" emma:confidence="0">
                  <emma:literal>5 w</emma:literal>
                </emma:interpretation>
                <emma:interpretation id="interp4" emma:lang="en-US" emma:confidence="0">
                  <emma:literal>tin</emma:literal>
                </emma:interpretation>
              </emma:one-of>
            </emma:emma>
          </inkml:annotationXML>
          <inkml:trace contextRef="#ctx0" brushRef="#br0">305 0,'-26'0,"1"0,0 0,25 25,-26 0,1-25,25 26,0-1,-26 1,26-1,-25 0,25 1,-25-1,25 1,0-1,0 0,-26 1,26-1,0 1,-25-1,25 0,-26 1,26-1,-25-25,25 26</inkml:trace>
          <inkml:trace contextRef="#ctx0" brushRef="#br0" timeOffset="639.6215">0 304,'0'0,"-25"0,25 26,-26-26,1 0,76 0,-51-26,25 26,0 0,1 0,-1-25,1 25,-1-25,0 25,1 0,50-51,-51 51,1-26,-1 1,1 25,-1 0,-25-25,25 25,1 0</inkml:trace>
          <inkml:trace contextRef="#ctx0" brushRef="#br0" timeOffset="277.2226">0 50,'-25'-25,"50"25,26 25,-51 26,25-51,-25 51,51-26,-26 1,-25-1,26 1,-1-1,-25 0,26 1,-1-1,0 26</inkml:trace>
          <inkml:trace contextRef="#ctx0" brushRef="#br0" timeOffset="-515.4485">-203 558,'0'-25,"0"0,25 25,-25-26,26 26,-52 0,-25 0,51 26,-25-26,0 0,25 25,-26-25,1 25,-1-25,1 26,0-26,-1 25,1-25,-1 26,1-26,0 25,-1 0,1-25,-1 26,1-26,0 25,-1 1,1-1,-1 0,1 26,0-25,-1-1,26 0,-25 1,-1-1,1 1,25-1,-25 0,25 1,-26-26,52 0,-1 0,26 0,-26 0,1 0,-1 0,26 0,-26 0,1 0,-1 0,0 0,1 25,-1-25,1 0,-1 0,-25 26,25-26,-25 25,26-25,-26 25,0 1,-51-1,51 1,-25-1,25 0,-51-25,25 26,1-1,-51 26,50-26,1 1,0-1,-1 1,1-1,-1-25,1 25,25 1,-25-1,-1-25,26 26,-25-1,25 0,-26-25,26 26,0-1,-25-25,25 26,0-1,0 0,25 1,26-26,-25 0,-1 0,0 0,1 0,-1 0,1 0,-1 0,0 25,1-25,-1 0,1 0,-1 0,0 0,1 0,-1 0,1 0,-1 0,0 0,1 0,-1 0,1 0,-1 0</inkml:trace>
        </inkml:traceGroup>
      </inkml:traceGroup>
    </inkml:traceGroup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8:41.48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3C7FBE4-1196-491A-B448-8C5227D70FE1}" emma:medium="tactile" emma:mode="ink">
          <msink:context xmlns:msink="http://schemas.microsoft.com/ink/2010/main" type="writingRegion" rotatedBoundingBox="3458,12896 12628,12255 12808,14829 3638,15469"/>
        </emma:interpretation>
      </emma:emma>
    </inkml:annotationXML>
    <inkml:traceGroup>
      <inkml:annotationXML>
        <emma:emma xmlns:emma="http://www.w3.org/2003/04/emma" version="1.0">
          <emma:interpretation id="{172990B3-E63F-4006-B30D-A68A7D08E301}" emma:medium="tactile" emma:mode="ink">
            <msink:context xmlns:msink="http://schemas.microsoft.com/ink/2010/main" type="paragraph" rotatedBoundingBox="3458,12896 12628,12255 12808,14829 3638,15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38ED3B-17B6-4136-A46A-8D8E1C68B0ED}" emma:medium="tactile" emma:mode="ink">
              <msink:context xmlns:msink="http://schemas.microsoft.com/ink/2010/main" type="line" rotatedBoundingBox="3458,12896 12628,12255 12808,14829 3638,15469"/>
            </emma:interpretation>
          </emma:emma>
        </inkml:annotationXML>
        <inkml:traceGroup>
          <inkml:annotationXML>
            <emma:emma xmlns:emma="http://www.w3.org/2003/04/emma" version="1.0">
              <emma:interpretation id="{1F4BAA6D-D51E-4BEF-B177-4DDA5E9D1B46}" emma:medium="tactile" emma:mode="ink">
                <msink:context xmlns:msink="http://schemas.microsoft.com/ink/2010/main" type="inkWord" rotatedBoundingBox="3458,12896 12628,12255 12808,14829 3638,15469">
                  <msink:destinationLink direction="with" ref="{3A97C621-41E9-47BF-8B3C-4C839384B2AD}"/>
                  <msink:destinationLink direction="with" ref="{ED66F46C-FC8E-444E-851E-46E359059FCB}"/>
                </msink:context>
              </emma:interpretation>
              <emma:one-of disjunction-type="recognition" id="oneOf0">
                <emma:interpretation id="interp0" emma:lang="en-US" emma:confidence="0.5">
                  <emma:literal>Edessa</emma:literal>
                </emma:interpretation>
                <emma:interpretation id="interp1" emma:lang="en-US" emma:confidence="0.5">
                  <emma:literal>EETD = aka</emma:literal>
                </emma:interpretation>
                <emma:interpretation id="interp2" emma:lang="en-US" emma:confidence="0">
                  <emma:literal>EEED = aka</emma:literal>
                </emma:interpretation>
                <emma:interpretation id="interp3" emma:lang="en-US" emma:confidence="0">
                  <emma:literal>EEMD = aka</emma:literal>
                </emma:interpretation>
                <emma:interpretation id="interp4" emma:lang="en-US" emma:confidence="0">
                  <emma:literal>EEAD = aka</emma:literal>
                </emma:interpretation>
              </emma:one-of>
            </emma:emma>
          </inkml:annotationXML>
          <inkml:trace contextRef="#ctx0" brushRef="#br0">1557 30,'0'-26,"-26"26,1 0,-1 0,1 0,0 26,-1-26,1 0,-1 0,1 25,0-25,-1 0,1 0,-1 0,1 0,0 0,-1 25,1-25,25 26,0-1,0 1,0-1,0 0,0 1,0 25,0-26,0 0,0 26,0-25,0 24,0 1,0-25,0 24,0 27,0-27,0-24,0 25,-26-26,26 0,0 1,0-1,0 1,0-1,0 0,51 26,0-25,-26-26,1 25,-1 0,1-25,-1 0,0 26,26-26,-25 0,-1 0,0 0,1 0,25 0,-26 0,0 0,1 0,-1-26,1 26</inkml:trace>
          <inkml:trace contextRef="#ctx0" brushRef="#br0" timeOffset="465.2546">2166 207,'0'0,"0"-25,0 0,-51-1,51 1,-25 25,25-26,-51 26,26 0,-1 0,-24 0,24 0,1 51,-1-51,-24 26,24-26,26 50,-25-24,-1-1,1 1,25-1,0 0,0 1,0-1,25-25,26 0,0 0,-26 0,1-25,-1 25,-25-51,26 51,-1-25,0 25,-25-26,26 26,-26-25,25 25,-25-26,0 77,0 0,0-26,0 26,0-25,0 24,0 1,0 0,0 0,0 0,0-26,0 26,0-26,0 1,0-1,0 0,0 1,0-1,51-25,-26 0,1 0,-1 0,1 0,-1 0,0 0,1 0,-1 0,1-25,-1 25,0 0</inkml:trace>
          <inkml:trace contextRef="#ctx0" brushRef="#br0" timeOffset="636.2472">2598 715,'-25'0,"-1"51,26-25,0-1,0 26,0-26,0 1,0 24,0-24,0-1,0 1,26-1,-26 0,0 1,25-1,-25 1,25-26</inkml:trace>
          <inkml:trace contextRef="#ctx0" brushRef="#br0" timeOffset="1066.0411">2877 233,'26'-26,"25"26,-26 0,0 0,26-25,-25 25,-1 0,26 0,-26-25,1 25,-1-26,0 26,1 0,-26 26,0 24,0 1,0 0,0-26,0 26,25 0,-25 0,0-26,51 26,-51 0,25 0,-25-26,0 26,0-26,0 26,26-26,-26 1,0 25,0-26,0 0,-51 1,51-1,-51 1,51-1,-51 0,26-25,0 26,-1-26,-25 0,26 25,0-25,-1 0,1 0,-1 0,1-51,25 26</inkml:trace>
          <inkml:trace contextRef="#ctx0" brushRef="#br0" timeOffset="-1415.9434">591 106,'0'0,"26"0,-26-26,0 1,0 0,-26-1,1 26,-26 0,26 0,-1 0,1 0,0 0,-1 0,1 0,-1 26,1-26,0 0,-1 25,1-25,-1 0,1 25,0-25,-1 0,1 0,-1 26,1-26,25 25,0 1,0-1,25-25,-25 25,0 1,0-1,0 26,26-26,-26 1,0 25,0-26,0 0,0 26,0-25,0-1,-51 26,51-26,0 1,-25-1,25 0,0 1,0-1,0 1,-26-26,26 25,0 0,0 1,0-1,26-25,-26 26,50-1,-50 0,26-25,-1 0,1 26,-1-26,0 0,1 0,-1 0,1 0,-1 0,0 0,1 0,-1 0,1 0,-1 0,0-26,1 26,-1 0,-25-25,26 25</inkml:trace>
          <inkml:trace contextRef="#ctx0" brushRef="#br0" timeOffset="-470.6642">83 538,'0'0,"26"0,25 0,-1 0,-24 0,-1 0,1 0,-1 0,0 0,1 0,-1 0,1 0,-1-26,0 26,1 0,-1 0,1-25,-1 25</inkml:trace>
          <inkml:trace contextRef="#ctx0" brushRef="#br0" timeOffset="32254.6995">642 1782,'-25'0,"-1"0,26-25,-25 25,0 0,25-26,-26 26,1 0,25-25,-26 25,1-25,0 25,25-26,-26 26,1-25,-1-1,26 1,-25 25,25-25,-25-1,25 1,-26-1,26 1,-25 0,25-1,0 1,-26 25,26-26,0 1,0 0,-25-1,25 1,0-1,0 1,-25 0,25-1,0 1,0-1,0 1,0 0,0-1,-26 1,26-1,0 1,0-26,0 26,0-1,0 1,0 0,0-1,0 1,26-1,-26 1,0 0,0-1,0 1,25-1,-25 1,25-26,-25 26,0-1,0 1,26 0,-26-1,0 1,25-1,-25 1,0 0,0-1,0 1,0-1,0 1,0 0,26 25,-26-26,0 1,0-1,0 1,25-26,-25 26,0-1,25 1,-25 0,26-1,-26 1,25 25,1-26,-1 26,0-25,1 0,-1 25,1-26,-1 26,0-25,1 25,-1-26,1 26,-1 0,-25-25,25 25,1-25,-1 25,1-26,-1 26,0 0,-25-25,26 25,-1 0,1-26,-1 26,0-25,1 25,-1-25,1 25,-1-26,0 26,1 0,-1-25,1 25,-1-26,0 26,1 0,-1 0,-25-25,26 25,-1 0,0 0,1 0,-1 0,1 0,-1 0,0 0,1 0,-1 0,1 0,-1 0,0 0,1 0,-1 0,1 0,-1 0,0 0,1 0,-1 0,1 0,-1 0,0 0,1 0,-1 0,1 0,-1 0,0 0,1 0,-1 0,1 0,-1 0,0 0,1 0,-1 0,1 0,-1 0,0 25,1-25,-1 0,1 0,-1 0,0 26,1-26,-1 0,1 0,-1 0,-25 25,25-25,1 0,-26 26,25-26,-25 25,26-25,-1 25,-25 1,25-1,1 1,-26-1,25-25,-25 25,0 1,26-1,-1-25,-25 26,25-26,-25 25,26-25,-26 25,25-25,1 26,-26-1,25-25,-25 26,0-1,25-25,-25 25,0 1,26-26,-26 25,0 1,25-26,-25 25,0 0,26-25,-26 26,25-26,-25 25,0 1,25-26,-25 25,26 0,-26 1,25-1,-25 1,0-1,26 0,-26 1,0-1,25-25,-25 26,0-1,0 0,0 1,0-1,25-25,-25 26,0-1,0 0,0 1,0-1,0 1,26-26,-26 25,0 0,0 1,0-1,0 1,0-1,25 0,-25 1,0-1,0 1,0-1,0 0,0 1,0-1,0 1,0-1,0 0,-25 1,25-1,0 1,-26-1,26 0,0 1,-25-1,25 1,-25-1,25 0,-26 1,1-1,25 1,-26-1,1 0,0 1,-1-1,1-25,25 26,-26-1,1-25,25 25,-25-25,-1 26,1-26,-1 25,1-25,25 26,-25-26,25 25,-26-25,1 25,-1-25,26 26,-25-26,25 25,-25-25,-1 26,1-26,-1 25,1-25,0 25,-1-25,26 26,-25-26,-1 0,1 25,0-25,-1 26,1-26,-1 0,1 0,0 0,-1 0,1 0,-1 0,1 0,0 0,-1 0,1 0,-1 0,1 0,0 0,-1 0,1 0,-1 0,1 0,25-26,-25 26,-1 0,1 0,-1 0,1 0,0 0,-1 0,1 0,-1 0,1 0,0 0,-1 0,1 0,-1 0,1 0,0 0,-1 0,1 0,-1 0,1 0,0 0,-1 0,26-25,-25 25,-1 0,1 0,0 0,-1 0,26-26,-25 26,-1 0,1 0,25-25,-25 25,-1 0,26-25,-25 25,-1 0,1 0,0 0,-1-26,1 26,-1 0,1 0,25-25,0-1,25 26,-25-25,26 25,-26-25</inkml:trace>
          <inkml:trace contextRef="#ctx0" brushRef="#br0" timeOffset="1354.2703">4198 385,'0'0,"26"0,50 0,-51-25,26 25,-26 0,26-26,0 26,0 0,0 0,-26 0,0 0</inkml:trace>
          <inkml:trace contextRef="#ctx0" brushRef="#br0" timeOffset="1520.852">4198 741,'26'0,"-52"0,26 25,0 1,26-26,24 0,1 0,-25 0,-1 0,26 0,0 0,-26-26,26 26,0 0,-26-25,26 25</inkml:trace>
          <inkml:trace contextRef="#ctx0" brushRef="#br0" timeOffset="1957.2133">5798 411,'0'-26,"0"1,0 76,0-128,0 52,-25 25,25-25,-25 25,-1 0,1 0,-1 0,1 0,0 0,-1 0,1 25,-1-25,1 51,0-26,-1 1,1-1,-26 51,51-25,0-26,-25 26,25-25,0-1,0 0,0 1,50-26,-50 25,51-25,-25 0,24 0,-24-51,25 26,-26-26,0 26,-25-1,26 1,-1 0,-25-1,26 1,-26-1,0 1,25 25,0 0,-25 25,26-25,-26 26,25-26,-25 51,26-1,-26-24,25 25,0-26,1-25,-26 25,25 1,1-1,-1-25,0 0</inkml:trace>
          <inkml:trace contextRef="#ctx0" brushRef="#br0" timeOffset="2325.7694">6738 411,'0'-26,"0"52,0-77,-25 51,-26 0,0 0,26 25,-1-25,-50 51,0 51,51-77,25 0,0 1,0-1,0 1,0-1,0 0,25 1,26-26,0 0,-26 0,0-51,1 51,-1-25,1-26,-1 51,0-51,1 51,-26-25,25-1,1 26,-26 26,25 24,0 1,1-25,-26-1,25-25,1 25,-1-25,0 0,1 0,-1 0,-25-25</inkml:trace>
          <inkml:trace contextRef="#ctx0" brushRef="#br0" timeOffset="2626.3666">7475-453,'-26'0,"26"25,-50 26,24-25,26-1,-25 26,-1-26,26 26,-25-26,0 52,25-52,0 0,-26 26,26-25,-25-1,25 0,0 1,0-52,-26 1</inkml:trace>
          <inkml:trace contextRef="#ctx0" brushRef="#br0" timeOffset="2815.8472">7170-326,'0'0,"0"-25,25 25,1 50,25 1,-51-25,25-1,0 26,1-26,-26 1,25-1,1 26,-1-26,0 1,-25-1,26 0,-1 1,1-1,-26 1,0-1,-26-25</inkml:trace>
          <inkml:trace contextRef="#ctx0" brushRef="#br0" timeOffset="3049.0123">7068-47,'-25'0,"25"-25,0 0,0-1,51 26,0-25,-26 25,26 0,-26-26,26 26,-26 0,26 0,-25 0,24 0,1 0,-25 0,-1-25,0 25,1 0,-1 0,1 0,-1 0</inkml:trace>
          <inkml:trace contextRef="#ctx0" brushRef="#br0" timeOffset="15300.3403">8846 106,'0'-26,"26"26,-26-50,0 24,0 1,0-1,-26 1,1 25,25-25,-25 25,-1 0,26-26,-25 26,-1 0,1-25,0 25,-1 0,1 0,-1 0,1 0,0 25,-1-25,26 26,-25-26,-1 25,26 0,-25 1,0-1,25 1,-26 24,1-24,25-1,0 1,-26-1,26 0,0 1,-25-1,25 1,0-1,0 0,0 1,51-26,-26 0,26 0,-26 0,1 0,-1-26,1 26,-1 0,0-50,1 50,-1-26,1 1,-26-1,0 1,25 25,-25-25,0-1,0 1,25 25,-25-26,0 1,0 0,0-1,26 26,-26-25,25 50,1 1,-1-1,0 0,-25 1,26-26,-1 25,-25 1,26-26,-26 25,25-25,0 25,1 1,-1-1,1-25,-26 26,25-26,0 0,-25 25,26-25,-1 0,1 0,-26-25,0-1</inkml:trace>
        </inkml:traceGroup>
      </inkml:traceGroup>
    </inkml:traceGroup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8:59.67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F9C9347-CCA0-4491-AC17-FB28B8A47A49}" emma:medium="tactile" emma:mode="ink">
          <msink:context xmlns:msink="http://schemas.microsoft.com/ink/2010/main" type="writingRegion" rotatedBoundingBox="5181,16890 5638,16890 5638,17551 5181,17551"/>
        </emma:interpretation>
      </emma:emma>
    </inkml:annotationXML>
    <inkml:traceGroup>
      <inkml:annotationXML>
        <emma:emma xmlns:emma="http://www.w3.org/2003/04/emma" version="1.0">
          <emma:interpretation id="{0702076D-7B04-4532-99A0-A22331B60043}" emma:medium="tactile" emma:mode="ink">
            <msink:context xmlns:msink="http://schemas.microsoft.com/ink/2010/main" type="paragraph" rotatedBoundingBox="5181,16890 5638,16890 5638,17551 5181,175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504AEB-4A4F-4417-8E37-AF2EF0E22071}" emma:medium="tactile" emma:mode="ink">
              <msink:context xmlns:msink="http://schemas.microsoft.com/ink/2010/main" type="line" rotatedBoundingBox="5181,16890 5638,16890 5638,17551 5181,17551"/>
            </emma:interpretation>
          </emma:emma>
        </inkml:annotationXML>
        <inkml:traceGroup>
          <inkml:annotationXML>
            <emma:emma xmlns:emma="http://www.w3.org/2003/04/emma" version="1.0">
              <emma:interpretation id="{EE7CA1C3-A0DE-4263-8054-D0A671907F4C}" emma:medium="tactile" emma:mode="ink">
                <msink:context xmlns:msink="http://schemas.microsoft.com/ink/2010/main" type="inkWord" rotatedBoundingBox="5181,16890 5638,16890 5638,17551 5181,17551">
                  <msink:destinationLink direction="with" ref="{EE468142-4C98-4718-8AA3-7431D12F9909}"/>
                </msink:context>
              </emma:interpretation>
              <emma:one-of disjunction-type="recognition" id="oneOf0">
                <emma:interpretation id="interp0" emma:lang="en-US" emma:confidence="0.5">
                  <emma:literal>b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27 0,'-25'0,"25"51,0 0,0 0,0-26,0 26,25-26,-25 26,0-25,26 24,-26-24,0 25,25-26,-25 0,0 1,25-26,-25 25,0 1,0-1,0 0,0-75,0 24,0 1,0-1,0 1,0 0,0-1,26 26,-26-25,25 25,26 0,-26 0,1 0,-1 0,1 0,-1 25,0 1,1-26,-1 25,1 0,-26 1,25-26,-25 25,0 1,0-1,-51-25,51 25,-25-25,-26 0,26 26,-1-26,1 0,-1 0,1 0,0 0,-1 0,1 0,-1 0,1 0,0 0,-1 0,26-26,0 1,0 0</inkml:trace>
        </inkml:traceGroup>
      </inkml:traceGroup>
    </inkml:traceGroup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8:58.82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468142-4C98-4718-8AA3-7431D12F9909}" emma:medium="tactile" emma:mode="ink">
          <msink:context xmlns:msink="http://schemas.microsoft.com/ink/2010/main" type="inkDrawing" rotatedBoundingBox="5586,16159 6842,17569 6791,17614 5535,16205" semanticType="callout" shapeName="Other">
            <msink:sourceLink direction="with" ref="{EE7CA1C3-A0DE-4263-8054-D0A671907F4C}"/>
            <msink:sourceLink direction="with" ref="{3A97C621-41E9-47BF-8B3C-4C839384B2AD}"/>
          </msink:context>
        </emma:interpretation>
      </emma:emma>
    </inkml:annotationXML>
    <inkml:trace contextRef="#ctx0" brushRef="#br0">26 0,'0'0,"-26"0,77 0,-51 25,26-25,-26 25,25-25,-25 26,25-26,1 25,-1 1,1-26,-26 25,25 0,0 1,-25-1,26 1,-1-1,1 0,-26 1,25-26,0 25,-25 1,26-1,-1 0,1 1,-26-1,25 1,0-26,-25 25,26 0,-1-25,1 51,-1-25,0-1,1 0,-1 1,-25-1,26-25,-26 26,25-26,-25 25,0 0,25-25,-25 26,26-26,-26 25,25 1,1-26,-1 25,-25 0,25-25,1 26,-1-1,1-25,-26 26,25-26,-25 25,25 0,1 1,-1-1,1 1,-1-1,0 0,-25 1,26-1,-1 1,-25-1,26 0,-26 1,25-26,-25 25,0 1,25-26,-25-26</inkml:trace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9:00.89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5F5405-C40F-4427-AD78-572A035F75BE}" emma:medium="tactile" emma:mode="ink">
          <msink:context xmlns:msink="http://schemas.microsoft.com/ink/2010/main" type="writingRegion" rotatedBoundingBox="8867,15389 12861,15104 12925,16003 8931,16288"/>
        </emma:interpretation>
      </emma:emma>
    </inkml:annotationXML>
    <inkml:traceGroup>
      <inkml:annotationXML>
        <emma:emma xmlns:emma="http://www.w3.org/2003/04/emma" version="1.0">
          <emma:interpretation id="{735A127A-2F4B-44F1-83DF-E01335D882CC}" emma:medium="tactile" emma:mode="ink">
            <msink:context xmlns:msink="http://schemas.microsoft.com/ink/2010/main" type="paragraph" rotatedBoundingBox="8867,15389 12861,15104 12925,16003 8931,16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643B43-D7E1-4F93-BED9-D8953A60E93A}" emma:medium="tactile" emma:mode="ink">
              <msink:context xmlns:msink="http://schemas.microsoft.com/ink/2010/main" type="line" rotatedBoundingBox="8867,15389 12861,15104 12925,16003 8931,16288"/>
            </emma:interpretation>
          </emma:emma>
        </inkml:annotationXML>
        <inkml:traceGroup>
          <inkml:annotationXML>
            <emma:emma xmlns:emma="http://www.w3.org/2003/04/emma" version="1.0">
              <emma:interpretation id="{867DB67B-127E-4FF0-BAD7-27641579D1DB}" emma:medium="tactile" emma:mode="ink">
                <msink:context xmlns:msink="http://schemas.microsoft.com/ink/2010/main" type="inkWord" rotatedBoundingBox="8867,15389 10706,15258 10770,16157 8931,16288"/>
              </emma:interpretation>
              <emma:one-of disjunction-type="recognition" id="oneOf0">
                <emma:interpretation id="interp0" emma:lang="en-US" emma:confidence="0.5">
                  <emma:literal>€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\</emma:literal>
                </emma:interpretation>
              </emma:one-of>
            </emma:emma>
          </inkml:annotationXML>
          <inkml:trace contextRef="#ctx0" brushRef="#br0">438 305,'26'-25,"-26"-1,0 1,0-1,0 1,0 0,0-1,-26 1,26-1,-50 1,50 0,-26 25,1-26,-1 26,1 0,0 0,-1 0,1 0,-1 0,1 26,0-26,-1 50,1-24,25 25,-26-26,1 0,25 26,-25 0,25-26,0 1,0 25,0-26,0 0,0 1,0-1,25 1,-25-1,25-25,1 0,25 0,-26-25,0 25,1-51,-1 51,1-51,-26 26,25-1,0 1,-25-1,26 1,-26-26,0 26,25-1,-25 1,0 76,0 0,0-26,0 0,0 1,0-1,0 1,26-1,-26 0,50 1,-50-1,26 1,-1-1,1-25,-26 25,25-25,0 0,1 0,-1 0</inkml:trace>
          <inkml:trace contextRef="#ctx0" brushRef="#br0" timeOffset="421.7288">1150 483,'0'-26,"-26"1,26 0,-51-1,51 1,0-1,-25 26,0-25,-1 25,1 0,-1 0,1 0,-26 25,26 26,-1-51,26 51,-25-26,25 1,-25-1,25 1,0 24,0-24,0-1,0 1,0-1,25-25,26 0,-26-25,1 25,-1-51,0 51,1-26,-1 1,1 0,-26-1,25 1,0-1,-25 1,26 25,-26-25,25 25,-25 25,26-25,-26 51,25 0,-25-26,0 0,25-25,1 26,-1-26,-25 25,26-25,-1 0,0 0</inkml:trace>
          <inkml:trace contextRef="#ctx0" brushRef="#br0" timeOffset="865.8159">1759-254,'0'0,"0"-25,-25 25,-1 0,26 25,-25 26,25-26,-25 1,25-1,0 1,-26-1,26 0,-25 1,25-1,0 1,-26-1,26 0,0 1,0-77,-25 51,25-25,0-26,-25 25,25 1,-26 0,26-1,0 1,0-1,-25 1,25 0,0-1,51 77,-26-26,0 1,-25-1,26 1,-1-1,1 0,-1 1,0-1,1 1,-1-26,-25 25,26-25,-26 25</inkml:trace>
          <inkml:trace contextRef="#ctx0" brushRef="#br0" timeOffset="1045.3343">1378-51,'26'0,"24"0,-24 0,25 0,-26-25,26 25,0 0,-26-25,26 25,0-26,-26 26</inkml:trace>
        </inkml:traceGroup>
        <inkml:traceGroup>
          <inkml:annotationXML>
            <emma:emma xmlns:emma="http://www.w3.org/2003/04/emma" version="1.0">
              <emma:interpretation id="{D32C9B4C-C785-4B20-8ABA-7D73AEB04125}" emma:medium="tactile" emma:mode="ink">
                <msink:context xmlns:msink="http://schemas.microsoft.com/ink/2010/main" type="inkWord" rotatedBoundingBox="12327,15243 12868,15205 12913,15828 12372,15866">
                  <msink:destinationLink direction="with" ref="{28802744-947C-4A68-AF06-86ECD4D9A647}"/>
                </msink:context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5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3155.7908">3537-203,'-25'0,"25"-25,0-1,0 1,-26 25,26-26,0 77,0-25,0-1,0 26,0-26,0 26,0-26,0 1,-25-1,25 1,0-1,0 0,0 1,0-1,0 1,0-1,0 0,0 1,0-1,0 1,0-52,25 26,-25-25,26 25,-26-26,25 1,-25 0,26-1,-1 1,0-1,1 26,-26-25,25 25,1 0,-1 0,0 0,1 0,-1 0,1 0,-26 25,25-25,0 0,1 26,-1-26,1 0,-1 25,0-25,-25 26,0-1,0 0,-25-25,25 26,-25-26,25 25,-26-25,1 0,-1 0,26 26,-25-26,0 0,-1 0,1 0,-1 0,1 0,25 25,-25-25,-1 0,1 0,-1 0,1 0,0 0,-1 0,1 0,25-25,0-1,0 1</inkml:trace>
        </inkml:traceGroup>
      </inkml:traceGroup>
    </inkml:traceGroup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9:02.78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8802744-947C-4A68-AF06-86ECD4D9A647}" emma:medium="tactile" emma:mode="ink">
          <msink:context xmlns:msink="http://schemas.microsoft.com/ink/2010/main" type="inkDrawing" rotatedBoundingBox="11352,16230 13661,16023 13665,16068 11357,16274" semanticType="underline" shapeName="Other">
            <msink:sourceLink direction="with" ref="{D32C9B4C-C785-4B20-8ABA-7D73AEB04125}"/>
          </msink:context>
        </emma:interpretation>
      </emma:emma>
    </inkml:annotationXML>
    <inkml:trace contextRef="#ctx0" brushRef="#br0">0 183,'25'0,"1"0,-1 0,1 0,-1 0,0 0,26 0,-25 0,-1 0,26 0,-26 0,26 0,0 0,0 0,-1-25,1 25,0 0,0 0,0 0,-1 0,1-26,25 26,-25 0,51 0,-1-25,-50 25,0 0,-26 0,26-26,0 26,-26 0,26 0,-25 0,24 0,-24 0,-1 0,26-25,-26 25,1 0,-1 0,1 0,-1 0,0 0,1-25,-1 25,1 0,-1 0,26 0,-26 0,1 0,-1 0,-25-26,25 26,1 0,-1 0,1 0,-1 0,0 0,1 0,-1 0,1 0,-1 0,0 0,-75 0</inkml:trace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8:55.55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66F46C-FC8E-444E-851E-46E359059FCB}" emma:medium="tactile" emma:mode="ink">
          <msink:context xmlns:msink="http://schemas.microsoft.com/ink/2010/main" type="inkDrawing" rotatedBoundingBox="11224,14280 12900,14267 12902,14451 11226,14464" semanticType="callout" shapeName="Other">
            <msink:sourceLink direction="with" ref="{1F4BAA6D-D51E-4BEF-B177-4DDA5E9D1B46}"/>
          </msink:context>
        </emma:interpretation>
      </emma:emma>
    </inkml:annotationXML>
    <inkml:trace contextRef="#ctx0" brushRef="#br0">7678 1046,'25'0,"1"0,-1 0,1 0,-1 0,0 0,1 0,-1 0,-25-26,26 26,-1 0,0 0,-25-25,26 25,-1 0,-25-26,26 26,-1 0,0 0,1 0,-1 0,1 0,-26-25,25 25,0 0,1 0,-1 0,-25-25,26 25,-1 0,0 0,1 0,-1 0,1 0,-1 0,0 0,1 0,-1 0,-25-26,26 26,-1 0,0 0,1 0,-1 0,1 0,-1 0,0 0,-25 26,26-26,-1 0,1 0,-1 0,0 0,1 0,-26 25,25-25,1 0,-1 0,0 0,1 0,-26 25,25-25,1 0,-1 0,-25 26,25-26,1 0,-1 0,-25 25,26-25,-1 0,0 0,1 0,-1 0,-25 26,26-26,-1 0,0 0,-25 25,-50-76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9:27.63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E2C90C-C9EB-4F18-B137-E78298353E14}" emma:medium="tactile" emma:mode="ink">
          <msink:context xmlns:msink="http://schemas.microsoft.com/ink/2010/main" type="writingRegion" rotatedBoundingBox="17975,12826 22423,12778 22456,15855 18009,15903"/>
        </emma:interpretation>
      </emma:emma>
    </inkml:annotationXML>
    <inkml:traceGroup>
      <inkml:annotationXML>
        <emma:emma xmlns:emma="http://www.w3.org/2003/04/emma" version="1.0">
          <emma:interpretation id="{59F42911-B65D-44B6-9FAC-5C734AA66488}" emma:medium="tactile" emma:mode="ink">
            <msink:context xmlns:msink="http://schemas.microsoft.com/ink/2010/main" type="paragraph" rotatedBoundingBox="18276,12710 21857,12869 21807,14000 18225,138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AEC0A7-1800-43E7-A81F-AAD8D3E60513}" emma:medium="tactile" emma:mode="ink">
              <msink:context xmlns:msink="http://schemas.microsoft.com/ink/2010/main" type="line" rotatedBoundingBox="18276,12710 21857,12869 21807,14000 18225,13841"/>
            </emma:interpretation>
          </emma:emma>
        </inkml:annotationXML>
        <inkml:traceGroup>
          <inkml:annotationXML>
            <emma:emma xmlns:emma="http://www.w3.org/2003/04/emma" version="1.0">
              <emma:interpretation id="{0756013B-03C9-4BDC-BA84-295989816C72}" emma:medium="tactile" emma:mode="ink">
                <msink:context xmlns:msink="http://schemas.microsoft.com/ink/2010/main" type="inkWord" rotatedBoundingBox="18311,12989 19785,13167 19688,13972 18214,13794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435 358,'0'-25,"26"-1,-26 1,25 0,-25-1,0 1,0-1,0 1,0 0,0-1,0 1,-51-1,51 1,-25 25,25-25,-26 25,1 0,0 0,-1 0,1 50,-1 1,1-51,0 26,25 24,-26-24,1-1,-1 26,1-26,0 26,25-25,-26 24,1-24,25 25,0-26,-26 26,26-26,0 1,0-1,0 0,51 1,-25-26,24 0,-24 0,-1 0,1 0,-1-26,0 26,-25-25,26 25,-1-51,1 26,-1-1,-25 1,25-26,1 26,-26-1,25-24,-25 24,0 1,0-1,0-24,0 24,0 1,0-1,0 52,0 50,0 0,0-25,0-26,0 26,0 0,0 0,0-26,0 26,51-26,-51 1,25-1,-25 1,26-1,-26 0,51-25,-51 26,25-26,0 0,1 0,-1 0,1 0,-1 0</inkml:trace>
          <inkml:trace contextRef="#ctx0" brushRef="#br0" timeOffset="476.7392">1223 384,'0'0,"-51"0,51-26,-26 1,26-1,0 1,-25-26,0 51,-1 0,1 0,-1 26,1 24,0-24,25-1,-26 1,1 24,25-24,0 25,-26-26,26 0,0 1,0-1,0 1,0-1,0 0,51-25,-51 26,26-26,-1 0,26 0,0-26,-26-24,0 24,1-25,-1 1,-25 24,26 1,-26-26,0 26,0-1,0 1,0-1,0 1,0 50,-26-25,26 51,0 0,0-26,0 1,0 25,0-26,0 26,51-26,-51 1,25-1,-25 0,51 1,-25-26,-26 25,50-25,-24 26,-1-26,1 0</inkml:trace>
        </inkml:traceGroup>
        <inkml:traceGroup>
          <inkml:annotationXML>
            <emma:emma xmlns:emma="http://www.w3.org/2003/04/emma" version="1.0">
              <emma:interpretation id="{2B8CC11E-5267-42C5-B05F-46B10353ADBB}" emma:medium="tactile" emma:mode="ink">
                <msink:context xmlns:msink="http://schemas.microsoft.com/ink/2010/main" type="inkWord" rotatedBoundingBox="20297,12800 20894,12826 20847,13888 20250,13861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6</emma:literal>
                </emma:interpretation>
                <emma:interpretation id="interp8" emma:lang="en-US" emma:confidence="0">
                  <emma:literal>h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1202.7329">2086-226,'0'0,"0"25,-25 26,25 0,0 0,0 0,0-1,0 1,0 25,0-25,0 0,51 25,-51-25,0-26,0 26,0 0,25-26,-25 26,0 0,0-26,0 1,0-52,0-24,0 24,0 1,0-1,0-24,25 24,-25 1,51-1,-25 1,-1 0,0-1,1 26,25 0,-26 0,0 0,1 0,-1 51,1-51,-1 51,0-26,1 1,-1-1,-25 26,26-26,-26 1,0-1,0 0,0 1,0-1,-51 1,0-1,0 0,26-25,-26 26,26-26,-1 0,-25 0,1 0,24 0,1 0,-1 0,26-26,0-24</inkml:trace>
        </inkml:traceGroup>
        <inkml:traceGroup>
          <inkml:annotationXML>
            <emma:emma xmlns:emma="http://www.w3.org/2003/04/emma" version="1.0">
              <emma:interpretation id="{C09D6EBA-EBF9-4BEC-91F1-3AEBFADC4E88}" emma:medium="tactile" emma:mode="ink">
                <msink:context xmlns:msink="http://schemas.microsoft.com/ink/2010/main" type="inkWord" rotatedBoundingBox="21418,13029 21849,13048 21813,13858 21382,13839"/>
              </emma:interpretation>
              <emma:one-of disjunction-type="recognition" id="oneOf2">
                <emma:interpretation id="interp10" emma:lang="en-US" emma:confidence="0.5">
                  <emma:literal>b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3</emma:literal>
                </emma:interpretation>
                <emma:interpretation id="interp13" emma:lang="en-US" emma:confidence="0">
                  <emma:literal>6</emma:literal>
                </emma:interpretation>
                <emma:interpretation id="interp14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16045.5676">3204 28,'0'0,"0"-25,0 75,0 1,0-25,-26 24,26 1,0-25,0 24,0 1,0-25,0 24,0-24,0-1,0 26,0-26,0 1,0-1,26 1,-26-1,0-50,0-1,0 1,25-1,26 1,-51 0,25 25,1 0,-1-26,1 26,-1 0,0 0,1 0,-1 0,1 26,-1 24,0-24,1 25,-26-26,0 0,0 1,0-1,-51 1,26-1,-26-25,25 0,1 25,-26-25,26 0,-1 0,1 0,0 0,-1 0,1 0,-1-25,1 25,25-25,0-1,51 26</inkml:trace>
        </inkml:traceGroup>
      </inkml:traceGroup>
    </inkml:traceGroup>
    <inkml:traceGroup>
      <inkml:annotationXML>
        <emma:emma xmlns:emma="http://www.w3.org/2003/04/emma" version="1.0">
          <emma:interpretation id="{4CE0F7B0-E33F-43D5-845F-7155CC2ABC8E}" emma:medium="tactile" emma:mode="ink">
            <msink:context xmlns:msink="http://schemas.microsoft.com/ink/2010/main" type="paragraph" rotatedBoundingBox="18512,14237 20849,14184 20853,14349 18516,144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09BF4D-9075-4D2F-A9DD-6C204ADA2CB5}" emma:medium="tactile" emma:mode="ink">
              <msink:context xmlns:msink="http://schemas.microsoft.com/ink/2010/main" type="line" rotatedBoundingBox="18512,14237 20849,14184 20853,14349 18516,14402"/>
            </emma:interpretation>
          </emma:emma>
        </inkml:annotationXML>
        <inkml:traceGroup>
          <inkml:annotationXML>
            <emma:emma xmlns:emma="http://www.w3.org/2003/04/emma" version="1.0">
              <emma:interpretation id="{F6F9AA69-7EDF-4F40-8C32-643360F1261F}" emma:medium="tactile" emma:mode="ink">
                <msink:context xmlns:msink="http://schemas.microsoft.com/ink/2010/main" type="inkWord" rotatedBoundingBox="18512,14237 20849,14184 20853,14349 18516,14402"/>
              </emma:interpretation>
              <emma:one-of disjunction-type="recognition" id="oneOf3">
                <emma:interpretation id="interp15" emma:lang="en-US" emma:confidence="0.5">
                  <emma:literal>on</emma:literal>
                </emma:interpretation>
                <emma:interpretation id="interp16" emma:lang="en-US" emma:confidence="0.5">
                  <emma:literal>- .</emma:literal>
                </emma:interpretation>
                <emma:interpretation id="interp17" emma:lang="en-US" emma:confidence="0">
                  <emma:literal>_ .</emma:literal>
                </emma:interpretation>
                <emma:interpretation id="interp18" emma:lang="en-US" emma:confidence="0">
                  <emma:literal>on'</emma:literal>
                </emma:interpretation>
                <emma:interpretation id="interp19" emma:lang="en-US" emma:confidence="0">
                  <emma:literal>~ .</emma:literal>
                </emma:interpretation>
              </emma:one-of>
            </emma:emma>
          </inkml:annotationXML>
          <inkml:trace contextRef="#ctx0" brushRef="#br0" timeOffset="12348.3398">461 1298,'-26'0,"26"25,-25-25,-1 0,1 0,0 26,-1-26,1 0,25 25,25-25,1-25,-1 25,0 0,1-26,-1 26,1 0,-1 0,0 0,1 0,-1 0,1 0,-1-25,0 25,1 0,-1 0,1 0,-1 0,0 0,1 0,-1-25,1 25,-1 0,0 0,1 0,-1 0,1-26,24 26,-24 0,-1 0,1 0,-1 0,0 0,1 0,-1 0,1 0,-1 0,0 0,1 0,-1 0,1 0,-1 0,0 0,1 0,-1 0,1 0,-1 0,0 0,1 0,-1 0,1 0,-1 0,0 0,1 0,-1 0,1 0,-1 0,0 0,1 0,25 26,-26-26,0 0,1 0,-1 0,1 0,-1 0,0 0,1 0,-1 0,1 0,-1 0,0 0,1 0,-1 0,1 0,-1 0,0 0,1 0,-1 0,1 0,-26 25,25-25,0 0,1 0,-1 0,1 0,-1 0,0 0,1 0,-1 0,1 0,-26 25</inkml:trace>
          <inkml:trace contextRef="#ctx0" brushRef="#br0" timeOffset="10871.5209">2061 1247,'-26'0,"26"-25,0-1,0 1</inkml:trace>
        </inkml:traceGroup>
      </inkml:traceGroup>
    </inkml:traceGroup>
    <inkml:traceGroup>
      <inkml:annotationXML>
        <emma:emma xmlns:emma="http://www.w3.org/2003/04/emma" version="1.0">
          <emma:interpretation id="{4FAABD27-EC20-46F7-A392-F456E96BBEF8}" emma:medium="tactile" emma:mode="ink">
            <msink:context xmlns:msink="http://schemas.microsoft.com/ink/2010/main" type="paragraph" rotatedBoundingBox="17999,15010 22446,14962 22456,15855 18009,15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0C27DC-ED5A-431D-A2E7-29FCF250AAB9}" emma:medium="tactile" emma:mode="ink">
              <msink:context xmlns:msink="http://schemas.microsoft.com/ink/2010/main" type="line" rotatedBoundingBox="17999,15010 22446,14962 22456,15855 18009,15903"/>
            </emma:interpretation>
          </emma:emma>
        </inkml:annotationXML>
        <inkml:traceGroup>
          <inkml:annotationXML>
            <emma:emma xmlns:emma="http://www.w3.org/2003/04/emma" version="1.0">
              <emma:interpretation id="{1439A970-C498-4943-A99C-E7003A67A4C0}" emma:medium="tactile" emma:mode="ink">
                <msink:context xmlns:msink="http://schemas.microsoft.com/ink/2010/main" type="inkWord" rotatedBoundingBox="17986,15887 18039,15161 18842,15219 18789,15945"/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0</emma:literal>
                </emma:interpretation>
                <emma:interpretation id="interp2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2160.3736">207 2492,'0'0,"25"0,0 0,1 0,-26-51,25 51,-25-25,26-1,-26 1,0-1,0 1,0 0,-51-1,51 1,-26-1,1 1,-26 0,26 25,-1 0,1 0,0 0,-1 0,1 0,-1 50,1-50,0 26,-1-26,1 51,-1-26,26 0,-25 1,0 25,25-26,-26 26,26-26,-25 26,25-26,0 26,0-25,0-1,0 26,0-26,51 1,-51-1,50 0,-24-25,-1 26,1-26,24 0,-24 0,-1 0,1 0,24-26,-24 26,-1-50,26-27,-26 52,1-26,-26 26,25-26,-25 0,0 26,26-26,-26 26,0-1,0 1,0 76,0-26,0 0,0 26,0 0,25 0,-25-26,25 1,-25 24,26-24,-26-1,51 1,-26-1,0 0,1-25,-1 0</inkml:trace>
        </inkml:traceGroup>
        <inkml:traceGroup>
          <inkml:annotationXML>
            <emma:emma xmlns:emma="http://www.w3.org/2003/04/emma" version="1.0">
              <emma:interpretation id="{E62C2254-4E86-4262-9673-A2B775403A67}" emma:medium="tactile" emma:mode="ink">
                <msink:context xmlns:msink="http://schemas.microsoft.com/ink/2010/main" type="inkWord" rotatedBoundingBox="18972,15344 19666,15220 19760,15747 19066,15870"/>
              </emma:interpretation>
              <emma:one-of disjunction-type="recognition" id="oneOf5">
                <emma:interpretation id="interp25" emma:lang="en-US" emma:confidence="0.5">
                  <emma:literal>a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d</emma:literal>
                </emma:interpretation>
                <emma:interpretation id="interp2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2593.5757">1273 2466,'0'0,"0"-25,-25 0,25-1,0 1,-51-1,51 1,-25 25,25-25,-26 25,1-26,0 26,-1 0,1 0,-1 51,1-51,0 51,-1-26,1 1,-1-1,1 26,0-26,25 1,-26 24,26-24,0-1,0 26,0-26,0 1,26-26,-26 25,50-25,1 0,0-51,0 51,-26-25,1 0,-1-1,0-25,1 26,-1 0,1-26,-1 25,-25 1,25 0,-25-1,26 1,-26-1,0 77,0 0,25-26,-25 1,0-1,26 1,-26 24,25-50,-25 26,25-1,-25 1,26-26,-1 25,1 0,-1-25,0 0</inkml:trace>
        </inkml:traceGroup>
        <inkml:traceGroup>
          <inkml:annotationXML>
            <emma:emma xmlns:emma="http://www.w3.org/2003/04/emma" version="1.0">
              <emma:interpretation id="{DC67A189-897C-48D7-B1BC-BF51CA841DCF}" emma:medium="tactile" emma:mode="ink">
                <msink:context xmlns:msink="http://schemas.microsoft.com/ink/2010/main" type="inkWord" rotatedBoundingBox="20366,14985 22446,14962 22456,15855 20376,15877"/>
              </emma:interpretation>
              <emma:one-of disjunction-type="recognition" id="oneOf6">
                <emma:interpretation id="interp30" emma:lang="en-US" emma:confidence="0.5">
                  <emma:literal>b</emma:literal>
                </emma:interpretation>
                <emma:interpretation id="interp31" emma:lang="en-US" emma:confidence="0">
                  <emma:literal>.</emma:literal>
                </emma:interpretation>
                <emma:interpretation id="interp32" emma:lang="en-US" emma:confidence="0">
                  <emma:literal>y</emma:literal>
                </emma:interpretation>
                <emma:interpretation id="interp33" emma:lang="en-US" emma:confidence="0">
                  <emma:literal>Y</emma:literal>
                </emma:interpretation>
                <emma:interpretation id="interp3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3083.8952">2188 1984,'-26'-26,"1"26,25 26,0 50,0-51,0 26,0 0,0 0,25 25,-25-51,0 26,0 0,26-26,-26 26,0-25,0-1,0 0,0 1,0-1,0-50,0-26,0 26,25-1,-25 1,26-1,24 26,-24-25,-1 25,1 0,-1 0,0 0,1 0,-1 25,1-25,-1 51,0 0,-25-26,26 1,-1-1,-25 1,0 24,0-24,0-1,0 1,-51-26,51 25,-50-25,50 25,-26-25,1 0,-1 0,1 0,0 0,-1 0,26-25,-25 25,25-51,-26 51,26-51,0 26,0 0</inkml:trace>
        </inkml:traceGroup>
        <inkml:traceGroup>
          <inkml:annotationXML>
            <emma:emma xmlns:emma="http://www.w3.org/2003/04/emma" version="1.0">
              <emma:interpretation id="{D9AC8338-C8FD-411A-BEB0-A657FDAE5F8C}" emma:medium="tactile" emma:mode="ink">
                <msink:context xmlns:msink="http://schemas.microsoft.com/ink/2010/main" type="inkWord" rotatedBoundingBox="21311,14924 21685,15715 21366,15866 20992,15075"/>
              </emma:interpretation>
              <emma:one-of disjunction-type="recognition" id="oneOf7">
                <emma:interpretation id="interp35" emma:lang="en-US" emma:confidence="0.5">
                  <emma:literal>b</emma:literal>
                </emma:interpretation>
                <emma:interpretation id="interp36" emma:lang="en-US" emma:confidence="0">
                  <emma:literal>.</emma:literal>
                </emma:interpretation>
                <emma:interpretation id="interp37" emma:lang="en-US" emma:confidence="0">
                  <emma:literal>'</emma:literal>
                </emma:interpretation>
                <emma:interpretation id="interp38" emma:lang="en-US" emma:confidence="0">
                  <emma:literal>t</emma:literal>
                </emma:interpretation>
                <emma:interpretation id="interp39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3614.0866">2975 1958,'-25'0,"25"26,0 25,51-26,-51 26,0 0,25-1,-25 1,0 0,25 0,-25 0,0-26,0 26,26-26,-26 26,0-26,0 1,0-1,0 1,0-1,0-76,0 26,0-26,0 26,0-1,0 1,25 25,-25-26,51 26,0 0,-26 0,26 0,-26 51,1-51,-1 26,1-26,-1 50,-25-24,0-1,0 1,0-1,-25-25,25 25,-51-25,51 26,-51-26,0 0,26 25,-1-25,1 0,0 0,-1 0,1-51,25 1</inkml:trace>
        </inkml:traceGroup>
        <inkml:traceGroup>
          <inkml:annotationXML>
            <emma:emma xmlns:emma="http://www.w3.org/2003/04/emma" version="1.0">
              <emma:interpretation id="{BA060367-D150-442D-A2FD-8956E8FAFF19}" emma:medium="tactile" emma:mode="ink">
                <msink:context xmlns:msink="http://schemas.microsoft.com/ink/2010/main" type="inkWord" rotatedBoundingBox="22109,14972 22509,15637 22206,15818 21807,15154"/>
              </emma:interpretation>
              <emma:one-of disjunction-type="recognition" id="oneOf8">
                <emma:interpretation id="interp40" emma:lang="en-US" emma:confidence="0.5">
                  <emma:literal>b</emma:literal>
                </emma:interpretation>
                <emma:interpretation id="interp41" emma:lang="en-US" emma:confidence="0">
                  <emma:literal>6</emma:literal>
                </emma:interpretation>
                <emma:interpretation id="interp42" emma:lang="en-US" emma:confidence="0">
                  <emma:literal>.</emma:literal>
                </emma:interpretation>
                <emma:interpretation id="interp43" emma:lang="en-US" emma:confidence="0">
                  <emma:literal>)</emma:literal>
                </emma:interpretation>
                <emma:interpretation id="interp4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4047.6918">3839 2009,'0'0,"0"-25,-26 25,1 25,25 26,0 0,0-26,0 26,0 0,0-26,0 26,0-26,0 26,25-25,-25-1,0 0,0 1,0-1,26 1,-26-1,25-25,-25-25,26-1,-1 26,-25-51,25 51,1-25,-1 25,1-25,24 25,-24 0,-1 0,1 0,-26 25,25-25,0 51,1-26,-26 26,0-26,0 1,0-1,-102 1,102-1,-51-25,26 0,0 25,-1-25,1 0,-1-50</inkml:trace>
        </inkml:traceGroup>
      </inkml:traceGroup>
    </inkml:traceGroup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49:42.51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1431F46-13B8-4815-B6A9-FA03FD7F3446}" emma:medium="tactile" emma:mode="ink">
          <msink:context xmlns:msink="http://schemas.microsoft.com/ink/2010/main" type="inkDrawing" rotatedBoundingBox="18319,16827 21533,16397 21551,16536 18338,16967" shapeName="Other"/>
        </emma:interpretation>
      </emma:emma>
    </inkml:annotationXML>
    <inkml:trace contextRef="#ctx0" brushRef="#br0">0 534,'0'-26,"0"1,0-1,25 26,-25-25,26 0,-1 25,1 0,-1 0,0 0,1 0,-1 0,1 0,-1 0,0 0,1 0,-1 0,1 0,-1-26,0 26,1 0,-1-25,1 25,-1 0,0 0,1 0,-1 0,-25-26,26 26,-1 0,0 0,1 0,-1 0,1 0,-1 0,-25-25,25 25,1 0,-1 0,1 0,-1 0,0 0,1 0,-1 0,1-25,-1 25,0 0,1-26,-1 26,1 0,-1 0,26 0,-26-25,1 25,-1 0,0 0,1 0,-1 0,1 0,-1 0,0 0,26 0,-25 0,-1 0,0 0,1 0,-1 0,1 0,-1 0,0 0,1-26,-1 26,1 0,-1 0,0 0,1 0,-1 0,1 0,-1-25,0 25,1 0,-1 0,1 0,-1 0,0 0,1 0,-26-25,25 25,1 0,-1 0,0 0,1 0,-1-26,1 26,-1 0,0 0,1 0,-1 0,-25-25,26 25,-1 0,0 0,1 0,-1 0,1 0,-1 0,0 0,1 0,-1-26,1 26,-1 0,0 0,1 0,-1 0,1 0,-1-25,0 25,1 0,-1 0,1 0,-1 0,0 0,-25-25,26 25,-1 0,-25 25,26-25,-26-25,25 25,0 0,-25-26,26 26,-1 0,1 0,-1 0,0 0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0:37.6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871CF5-621C-448C-B9DC-21AEC3E22CAC}" emma:medium="tactile" emma:mode="ink">
          <msink:context xmlns:msink="http://schemas.microsoft.com/ink/2010/main" type="writingRegion" rotatedBoundingBox="10382,2142 11500,2704 11142,3414 10025,2852">
            <msink:destinationLink direction="with" ref="{7439BC3F-636D-4F36-A523-5E88DCE0A911}"/>
          </msink:context>
        </emma:interpretation>
      </emma:emma>
    </inkml:annotationXML>
    <inkml:traceGroup>
      <inkml:annotationXML>
        <emma:emma xmlns:emma="http://www.w3.org/2003/04/emma" version="1.0">
          <emma:interpretation id="{58CF1709-02D3-4EB7-A962-A846AD9941C2}" emma:medium="tactile" emma:mode="ink">
            <msink:context xmlns:msink="http://schemas.microsoft.com/ink/2010/main" type="paragraph" rotatedBoundingBox="10382,2142 11500,2704 11142,3414 10025,2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A61B61-627F-45B6-96EC-69A560D5E1BC}" emma:medium="tactile" emma:mode="ink">
              <msink:context xmlns:msink="http://schemas.microsoft.com/ink/2010/main" type="line" rotatedBoundingBox="10382,2142 11500,2704 11142,3414 10025,2852"/>
            </emma:interpretation>
          </emma:emma>
        </inkml:annotationXML>
        <inkml:traceGroup>
          <inkml:annotationXML>
            <emma:emma xmlns:emma="http://www.w3.org/2003/04/emma" version="1.0">
              <emma:interpretation id="{A2E6F666-C695-420A-8336-77903DC585E1}" emma:medium="tactile" emma:mode="ink">
                <msink:context xmlns:msink="http://schemas.microsoft.com/ink/2010/main" type="inkWord" rotatedBoundingBox="10382,2142 11500,2704 11142,3414 10025,2852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.5">
                  <emma:literal>i z</emma:literal>
                </emma:interpretation>
                <emma:interpretation id="interp2" emma:lang="en-US" emma:confidence="0">
                  <emma:literal>i 2</emma:literal>
                </emma:interpretation>
                <emma:interpretation id="interp3" emma:lang="en-US" emma:confidence="0">
                  <emma:literal>i .</emma:literal>
                </emma:interpretation>
                <emma:interpretation id="interp4" emma:lang="en-US" emma:confidence="0">
                  <emma:literal>{ z</emma:literal>
                </emma:interpretation>
              </emma:one-of>
            </emma:emma>
          </inkml:annotationXML>
          <inkml:trace contextRef="#ctx0" brushRef="#br0">22 51,'0'0,"-26"-25,77-1</inkml:trace>
          <inkml:trace contextRef="#ctx0" brushRef="#br0" timeOffset="-298.3937">-54 254,'0'0,"-26"0,26-25,-25 25,25 25,0 1,-26-1,26 26,0 0,-25-26,25 26,0-26,0 1,0 25,0-26,0 0,0 1,0-1,0 1,0-1,25 0,-25 1,51-1,-25 1,-1-26,0 0,1 25,-1-25,1 0,-1 0,26 0,-26-51,1 51</inkml:trace>
          <inkml:trace contextRef="#ctx0" brushRef="#br0" timeOffset="-133.6414">-105 483,'-26'0,"26"-25,0-1,51 26,-51-25,51-1,0 1</inkml:trace>
          <inkml:trace contextRef="#ctx0" brushRef="#br0" timeOffset="389.0032">479 559,'0'0,"25"0,26 0,-25 0,-26 26,25-26,0 25,-25 0,0 1,0-1,0 1,0-1,-50 0,50 1,-26-1,-25 1,26-1,0-25,25 25,50 1,1-26,-25 0,-1 0,26 0,-26 0,26 0,-26 0,26 0,-25 0,24 0,-24 0,-1 0,1-26</inkml:trace>
        </inkml:traceGroup>
      </inkml:traceGroup>
    </inkml:traceGroup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0:36.88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39BC3F-636D-4F36-A523-5E88DCE0A911}" emma:medium="tactile" emma:mode="ink">
          <msink:context xmlns:msink="http://schemas.microsoft.com/ink/2010/main" type="inkDrawing" rotatedBoundingBox="10525,646 12188,2552 10473,4048 8810,2142" hotPoints="11818,2373 10633,3559 9447,2373 10633,1188" semanticType="enclosure" shapeName="Circle">
            <msink:sourceLink direction="with" ref="{5F871CF5-621C-448C-B9DC-21AEC3E22CAC}"/>
          </msink:context>
        </emma:interpretation>
      </emma:emma>
    </inkml:annotationXML>
    <inkml:trace contextRef="#ctx0" brushRef="#br0">1001 104,'0'0,"-26"-25,1 25,0-25,-1-1,1 26,-1 0,1-25,0 25,-1 0,1 0,-1 0,1 0,0 0,-1 51,1-51,-1 0,1 0,0 0,25 25,-26-25,1 25,-26 1,26-26,-1 25,1-25,-1 26,26-1,-25-25,0 25,25 1,-26-1,26 1,-25-26,-1 50,1-24,25-1,-25 1,-1-1,26 0,-25 1,25-1,-26 1,26-1,0 0,-25 26,25-25,-25-1,25 0,0 1,0-1,-26 1,26-1,0 26,0-26,0 1,0-1,0 26,0-26,0 26,0-26,0 26,0-25,0-1,0 26,0-26,26 51,-26-50,0 25,25-26,-25 26,25-26,-25 26,26-26,-1 26,1-25,-1 24,0-24,-25-1,26 26,-1-26,1 26,-26-25,25-1,0 0,1 1,-1 25,1-26,-1 0,0 1,1-1,-1 1,1-26,-1 25,0-25,1 25,-1-25,26 0,-26 26,1-26,25 0,-26 0,26 0,0 0,-1 0,-24 0,25 0,-1 0,-24 0,25 0,-26 0,26 0,-26 0,26 0,-26 0,26 0,-25 0,24 0,-24 0,25 0,-26-26,26 26,-26 0,26-25,-26 25,26-25,-25-1,24 1,1-1,0 1,-26 0,1-1,-1 1,1-1,24 1,-24 0,-1-1,-25 1,26-26,-26 26,25-1,0 1,-25-26,0 26,26-1,-26-25,25 26,-25 0,0-26,26 25,-26 1,0-26,0 26,0-1,0-24,0 24,0-25,0 26,0-26,0 0,0 26,0-26,0 26,0-26,-26 26,26-1,0-25,-25 26,25 0,-26-1,26 1,-25-1,0 1,-1 0,26-1,-25 1,-1-1,1 1,0 0,-1-1,1 26,-1-25,1-1,0 26,-1-25,1 25,-1-25,1 25,-26-26,26 26,-1-25,1 25,0-26,-1 26,1-25,-1 25,-24-25,24 25,1-26,-1 26,-24 0,24-25,1 25,-1-26,-24 26,24 0,1 0,-1-25,1 25,0 0,-1 0,1 0,-1 0,1 0,0 0,-1 0,1 0,-1 0,1 0,0 0,-1 0,1 0,-1 0,1 25,0-25,-1 0,1 0,-1 0,1 0,0 0,25 26,-26-26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9:21.282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2DBC4B8-6BFC-43B4-8664-331629D9901F}" emma:medium="tactile" emma:mode="ink">
          <msink:context xmlns:msink="http://schemas.microsoft.com/ink/2010/main" type="writingRegion" rotatedBoundingBox="1503,10668 18321,11943 17970,16566 1153,15291"/>
        </emma:interpretation>
      </emma:emma>
    </inkml:annotationXML>
    <inkml:traceGroup>
      <inkml:annotationXML>
        <emma:emma xmlns:emma="http://www.w3.org/2003/04/emma" version="1.0">
          <emma:interpretation id="{B75E4851-17BB-494E-AD00-CE8E38933E3D}" emma:medium="tactile" emma:mode="ink">
            <msink:context xmlns:msink="http://schemas.microsoft.com/ink/2010/main" type="paragraph" rotatedBoundingBox="9799,11035 12165,11528 11914,12736 9547,122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19A1D8-B748-4840-8A4C-988F215F46A2}" emma:medium="tactile" emma:mode="ink">
              <msink:context xmlns:msink="http://schemas.microsoft.com/ink/2010/main" type="line" rotatedBoundingBox="9799,11035 12165,11528 11914,12736 9547,12243"/>
            </emma:interpretation>
          </emma:emma>
        </inkml:annotationXML>
        <inkml:traceGroup>
          <inkml:annotationXML>
            <emma:emma xmlns:emma="http://www.w3.org/2003/04/emma" version="1.0">
              <emma:interpretation id="{4F85DBF2-A02A-4A91-BD09-9B2459050066}" emma:medium="tactile" emma:mode="ink">
                <msink:context xmlns:msink="http://schemas.microsoft.com/ink/2010/main" type="inkWord" rotatedBoundingBox="9799,11035 12165,11528 11914,12736 9547,12243"/>
              </emma:interpretation>
              <emma:one-of disjunction-type="recognition" id="oneOf0">
                <emma:interpretation id="interp0" emma:lang="en-US" emma:confidence="0.5">
                  <emma:literal>seq.</emma:literal>
                </emma:interpretation>
                <emma:interpretation id="interp1" emma:lang="en-US" emma:confidence="0.5">
                  <emma:literal>set q</emma:literal>
                </emma:interpretation>
                <emma:interpretation id="interp2" emma:lang="en-US" emma:confidence="0">
                  <emma:literal>setoff</emma:literal>
                </emma:interpretation>
                <emma:interpretation id="interp3" emma:lang="en-US" emma:confidence="0">
                  <emma:literal>set</emma:literal>
                </emma:interpretation>
                <emma:interpretation id="interp4" emma:lang="en-US" emma:confidence="0">
                  <emma:literal>self</emma:literal>
                </emma:interpretation>
              </emma:one-of>
            </emma:emma>
          </inkml:annotationXML>
          <inkml:trace contextRef="#ctx0" brushRef="#br0">432 255,'0'-25,"0"-1,0 1,0-1,0 1,0 0,0-1,-26 1,1-1,0 26,25-25,-26 25,1 0,-1 0,1 0,0 0,25 25,-26-25,26 51,-25-51,25 51,0-26,0 1,0-1,0 26,0-26,0 1,25-1,-25 1,51-1,-51 0,25-25,-25 26,26-1,25 1,-51-1,25-25,-25 25,25-25,-25 26,0-1,0 1,-50-26,24 25,-25-25,26 0,0 0,-1 25,1-25,-1 0,1 0,0 0,-1 0,1 0,-1 0,1-50,25 24,25 1</inkml:trace>
          <inkml:trace contextRef="#ctx0" brushRef="#br0" timeOffset="391.7709">686 484,'0'0,"-26"0,77 0,-51-51,26 51,-26-26,25 1,0 0,1-1,-26 1,25-1,-25 1,0 0,0-1,0 1,0-1,-25 26,-1 0,1 0,0 26,-1 25,1-1,25-24,-26-1,26 1,0 24,-25-24,25-1,0 1,0-1,0 0,0 1,0-1,51 1,-26-1,26-25,-51 25,51-25,-26 0,1 0,-1 0,0 0,1 0,-1 0</inkml:trace>
          <inkml:trace contextRef="#ctx0" brushRef="#br0" timeOffset="798.3947">1321 433,'0'0,"-26"-26,1 26,0 0,25-25,50 25,1-25,-25 25,24-26</inkml:trace>
          <inkml:trace contextRef="#ctx0" brushRef="#br0" timeOffset="632.7181">1270 26,'0'0,"0"-25,0 0,0 75,0 1,0 0,0 0,0-26,0 26,0 0,0 0,0-1,0 1,0-25,0 24,0-24,0 25,25-26,-25 0,0 1,26-1,-26 1,25-26,1 25,-1-25</inkml:trace>
          <inkml:trace contextRef="#ctx0" brushRef="#br0" timeOffset="1335.9904">2235 153,'0'0,"0"-25,0 0,-25-1,25 1,-26 25,1 0,0 0,25 25,-26-25,26 51,-25-26,25 1,-26-1,26 26,0-26,0 1,0-1,0 1,0-1,0 0,26-25,-26 26,51-26,-26 0,26 0,-51-51,25 51,1-25,-1-1,0 1,-25-1,0 52,0 25,-25-1,25 1,0-25,-51 50,51-25,-25-1,25 1,-26 0,1 25,25-25,-25 0,25 0,-26-1,26-24,0 25,-25-26,25 0,0 1,0-1,0 1,0-1,51 0,-26-25,26 0,-26 0,1 0,-1-50,0 50,-25-26,26 26,-26-51,0 26,0 0,0-1,0 1,0-1,-51 1,51 0,-51-1,26 1,-26 25,26-26,-26 1,0 25,26 0,-26 0,25 0,1 0,0 0</inkml:trace>
        </inkml:traceGroup>
      </inkml:traceGroup>
    </inkml:traceGroup>
    <inkml:traceGroup>
      <inkml:annotationXML>
        <emma:emma xmlns:emma="http://www.w3.org/2003/04/emma" version="1.0">
          <emma:interpretation id="{14C153AF-A8FD-4326-82E8-5955AECF5A65}" emma:medium="tactile" emma:mode="ink">
            <msink:context xmlns:msink="http://schemas.microsoft.com/ink/2010/main" type="paragraph" rotatedBoundingBox="1471,11091 18289,12366 17970,16566 1153,152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609757-998E-4236-8409-EEE386922BF8}" emma:medium="tactile" emma:mode="ink">
              <msink:context xmlns:msink="http://schemas.microsoft.com/ink/2010/main" type="line" rotatedBoundingBox="1471,11091 14632,12089 14396,15194 1236,14197"/>
            </emma:interpretation>
          </emma:emma>
        </inkml:annotationXML>
        <inkml:traceGroup>
          <inkml:annotationXML>
            <emma:emma xmlns:emma="http://www.w3.org/2003/04/emma" version="1.0">
              <emma:interpretation id="{765B5EEA-AFCF-4CD3-A168-9EAA5802A527}" emma:medium="tactile" emma:mode="ink">
                <msink:context xmlns:msink="http://schemas.microsoft.com/ink/2010/main" type="inkWord" rotatedBoundingBox="1208,13632 1429,12216 2419,12370 2198,13787"/>
              </emma:interpretation>
              <emma:one-of disjunction-type="recognition" id="oneOf1">
                <emma:interpretation id="interp5" emma:lang="en-US" emma:confidence="0.5">
                  <emma:literal>E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Z</emma:literal>
                </emma:interpretation>
                <emma:interpretation id="interp8" emma:lang="en-US" emma:confidence="0">
                  <emma:literal>{</emma:literal>
                </emma:interpretation>
                <emma:interpretation id="interp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-57880.3093">-7544 1017,'0'-25,"26"25,-26-26,0 1,0-1</inkml:trace>
          <inkml:trace contextRef="#ctx0" brushRef="#br0" timeOffset="-56516.2735">-7366 1017,'0'-25,"-25"25,-1 0,-25 0,26 0,-26 0,26 25,-1-25,1 0,0 25,-1-25,1 0,-1 26,1-26,-26 0,26 25,-1-25,1 26,-26-1,26-25,-1 25,1 1,0-26,-1 25,1-25,-1 26,1-1,0-25,-1 25,1 1,-1-26,26 25,-25-25,25 26,0-1,25 0,1-25,25 0,-26 0,0 0,1 0,-1 26,1-26,24 0,-24 0,-1 0,26 0,-26 0,1 0,-1 25,1-25,-1 0,0 0,1 0,-26 26,25-26,1 0,-26 25,25-25,-25 25,0 1,0-1,0 1,-25-26,25 25,-51 0,25 1,1-1,0-25,25 26,-26-1,1-25,-1 25,1 1,0-26,-1 25,1-25,25 26,-51-1,51 0,-25-25,-1 0,26 26,-25-26,-1 25,1 1,0-26,-1 25,1 0,-1-25,1 26,25-1,-25 1,25-1,0 0,25-25,0 26,1-1,-1-25,1 26,-1-26,26 0,-26 0,1 25,24-25,-24 0,-1 0,1 0,24 0,-24 25,-1-25,1 0,-1 0,0 0,1 0,-1 0,1 0,-1 0,0 0,1 0,-1 0,1 0,-1 0,0 0,1 0,-1 0,1 0</inkml:trace>
        </inkml:traceGroup>
        <inkml:traceGroup>
          <inkml:annotationXML>
            <emma:emma xmlns:emma="http://www.w3.org/2003/04/emma" version="1.0">
              <emma:interpretation id="{D5FFA412-4700-475A-BDC2-9C7140D09E52}" emma:medium="tactile" emma:mode="ink">
                <msink:context xmlns:msink="http://schemas.microsoft.com/ink/2010/main" type="inkWord" rotatedBoundingBox="3353,11386 5147,13762 3971,14650 2177,12274"/>
              </emma:interpretation>
              <emma:one-of disjunction-type="recognition" id="oneOf2">
                <emma:interpretation id="interp10" emma:lang="en-US" emma:confidence="0.5">
                  <emma:literal>*x</emma:literal>
                </emma:interpretation>
                <emma:interpretation id="interp11" emma:lang="en-US" emma:confidence="0">
                  <emma:literal>"I</emma:literal>
                </emma:interpretation>
                <emma:interpretation id="interp12" emma:lang="en-US" emma:confidence="0">
                  <emma:literal>*X</emma:literal>
                </emma:interpretation>
                <emma:interpretation id="interp13" emma:lang="en-US" emma:confidence="0">
                  <emma:literal>*K</emma:literal>
                </emma:interpretation>
                <emma:interpretation id="interp14" emma:lang="en-US" emma:confidence="0">
                  <emma:literal>*k</emma:literal>
                </emma:interpretation>
              </emma:one-of>
            </emma:emma>
          </inkml:annotationXML>
          <inkml:trace contextRef="#ctx0" brushRef="#br0" timeOffset="-55607.833">-7112 636,'0'51,"0"-102,25 153,-25-52,26-24,-26-1,25 1,-25-1,26 0,-1 1,-25-1,25-25,-25 26,26-1,-1 0,-25 1,26-26,-26 25,25-25,-25 26</inkml:trace>
          <inkml:trace contextRef="#ctx0" brushRef="#br0" timeOffset="-49316.578">-6604 1957,'25'0,"-25"25,26-25,-1 26,1-1,-1-25,-25 25,25-25,-25 26,26-26,-1 25,-25 1,26-26,-1 25,0 0,1 1,-1-26,1 25,-1 1,0-26,-25 25,26-25,-1 25,1-25,-1 26,0-1,1-25,-1 26,1-1,-1-25,-25 25,25-25,1 26,-1-1,1 1,-1-26,-25 25,25-25,-25 25,26-25,-26 26,25-26,1 25,-1 1,0-26,-25 25,26-25,-1 25,1-25,-26 26,25-1,0 1,1-26,-26 25,25-25,-25 25,26-25,-26 26,25-26,-25 25,25-25,-25 26,26-1,-26 0,25 1,1-1,-1 1</inkml:trace>
          <inkml:trace contextRef="#ctx0" brushRef="#br0" timeOffset="-55080.4461">-7264 915,'0'-25,"25"25,0 0,1 0,-1 0,1-25,-1 25,0 0,1 0,-1-26,26 26,-26 0,1-25,-1 25,1 0,-1 0,0 0,1 0,-1 0,-25-26</inkml:trace>
          <inkml:trace contextRef="#ctx0" brushRef="#br0" timeOffset="-55910.0115">-6858 611,'0'0,"-25"0,25 25,-26-25,1 25,25 1,-26-26,26 25,-25-25,25 26,-25-1,25 0,-26-25,26 26,-25-1,25 1,0-1,-26 0,26 1,-25-26,25 25,0 1,-25-26,25 25,0 0,-26-25,26 26</inkml:trace>
          <inkml:trace contextRef="#ctx0" brushRef="#br0" timeOffset="-52576.4348">-6655 1830,'0'-26,"26"26,-1 0,-25-25,25 0,1 25,-26-26,51 26,-51-25,25 25,0-26,1 26,-1-25,1 0,-1 25,0-26,1 26,-26-25,25 25,1-26,-1 1,0 25,1-25,-1 25,1-26,-1 26,-25-25,25 25,1-26,-1 26,1-25,-1 25,0-25,1 25,-1-26,1 26,-1-25,0 25,1 0,-26-26,25 26,1 0,-26-25,25 25,0-25,1 25,-1-26,1 26,-1-25,0 25,1 0,-26-26,25 26,-25-25,26 25,-1 0,-25-25,25 25,-25-26,26 26</inkml:trace>
        </inkml:traceGroup>
        <inkml:traceGroup>
          <inkml:annotationXML>
            <emma:emma xmlns:emma="http://www.w3.org/2003/04/emma" version="1.0">
              <emma:interpretation id="{71B9D4BC-071B-4896-A8B1-A8EDE9C30C52}" emma:medium="tactile" emma:mode="ink">
                <msink:context xmlns:msink="http://schemas.microsoft.com/ink/2010/main" type="inkWord" rotatedBoundingBox="5572,11124 6423,12857 5036,13538 4185,11805"/>
              </emma:interpretation>
              <emma:one-of disjunction-type="recognition" id="oneOf3">
                <emma:interpretation id="interp15" emma:lang="en-US" emma:confidence="0.5">
                  <emma:literal>o</emma:literal>
                </emma:interpretation>
                <emma:interpretation id="interp16" emma:lang="en-US" emma:confidence="0">
                  <emma:literal>@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°</emma:literal>
                </emma:interpretation>
                <emma:interpretation id="interp1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-50876.5934">-4394 484,'-26'0,"26"25,-25-25,25 25,0 26,-25-25,25 50,-26-51,26 1,0 24,-25 1,25-25,0 24,-26-24,26 25,0-26,-25 0,25 26,0-25,0-1,0 0,-25 1,25-1,0 1,0-1,-26-25,26-25,0-1,51 26,-51-25,0-1,0 1,25 25,1-25,-1 25,-25-26,26 26,-1 0,0 0,1 0,-1 0,-25 26,26-26,-1 0,-25 25,25-25,1 0,-1 0,-25 25,26-25,-1 0,0 0,1 0,-1 0,1 0,-1 0,0 0,1 0,-1 0,1 0,-26 26,25-26,0 25,1-25,-1 26,1-26,-26-26</inkml:trace>
          <inkml:trace contextRef="#ctx0" brushRef="#br1" timeOffset="105307.5307">-3861 255,'0'-25,"-25"25,25-26,-26 26,26-25,-25 25,25-26,-25 1,-1 0,1-1,-1 26,-24-25,24 25,1-26,-1 26,1 0,0-25,-1 25,1 0,-1 0,1 0,0-25,-1 25,1 0,-1 0,1 0,0 0,-1 0,1 0,-1 0,1 25,0-25,-1 25,1-25,-1 26,1-1,0-25,25 26,-51-1,25 0,1 1,0-1,25 1,-26-1,26 0,-25-25,25 26,0-1,-26-25,26 26,0-1,-25 0,25 1,0-1,0 1,-25-26,25 50,0-24,-26-26,26 25,0 1,0-1,0 0,0 1,0-1,0 1,0-1,0 0,0 1,0-1,0 1,0-1,0 0,0 1,0-1,0 1,0-1,0 0,0 1,0-1,26 1,-26-1,0 0,25 1,-25-1,25 1,-25-1,0 0,0 1,26-26,-26 25,0 1,0-1,0 0,25 1,-25-1,0 1,26-26,-26 25,25 0,0 1,-25-1,26-25,-26 26,25-26,-25 25,26-25,-1 25,0-25,1 0,-1 0,1 0,-1 26,0-26,1 0,-1 0,1 0,-1 0,0 0,1 0,-1 0,1 0,-1 0,0 0,-25 25,26-25,-1 0,1 0,-1 0,0 0,1 0,-1 0,1 0,-1 0,0 0,1 0,-1 0,1 0,-1 0,0 0,1 0,-1 0,1 0,-1 0,0 0,1 0,-1 0,-25-25,26 25,-1-26,0 26,1-25,-1 0,1 25,-1-26,0 26,-25-25,26-1,-1 1,-25 0,26 25,-26-26,25 1,-25-1,25 1,-25 0,0-1,0 1,0-1,0 1,0 0,0-1,0 1,0-1,0 1,0 0,0-1,0 1,0-1,0 1,-25 25,25-25,-25-1,25 1,0-1,-26 1,26 0,0-1,-25 26,25-25,-26-1,26 1,-25 0,25-1,-25 26,25-25,-26-1,26 1,-25 25,25-25,0-1,-26 26,1-25,25-1,-25 26,-1 0,26-25,-25 25,25-25,-26-1,26 1,-25 25,0 0,25-26,-26 26,26-25,-25 25,-1-25,26-1,-25 26,0 0,25-25,-26 25,26-26,-25 26,25-25,-26 25</inkml:trace>
        </inkml:traceGroup>
        <inkml:traceGroup>
          <inkml:annotationXML>
            <emma:emma xmlns:emma="http://www.w3.org/2003/04/emma" version="1.0">
              <emma:interpretation id="{611107E9-D176-4BB2-9CD3-975CF82D9C08}" emma:medium="tactile" emma:mode="ink">
                <msink:context xmlns:msink="http://schemas.microsoft.com/ink/2010/main" type="inkWord" rotatedBoundingBox="7315,12037 9218,12181 9117,13513 7214,13369"/>
              </emma:interpretation>
              <emma:one-of disjunction-type="recognition" id="oneOf4">
                <emma:interpretation id="interp20" emma:lang="en-US" emma:confidence="0.5">
                  <emma:literal>\</emma:literal>
                </emma:interpretation>
                <emma:interpretation id="interp21" emma:lang="en-US" emma:confidence="0">
                  <emma:literal>.</emma:literal>
                </emma:interpretation>
                <emma:interpretation id="interp22" emma:lang="en-US" emma:confidence="0">
                  <emma:literal>`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-40888.0342">-2286 661,'0'-25,"25"25,26 25,-25 1,-1-1,0-25,1 51,-1-26,1-25,-26 26,25-1,0-25,-25 26,26-26,-1 0,-25 25,26-25,-1 25,0-25,-25 26,26-26,-1 0,1 25,-1 1,0-26,1 25,-1-25,-25 25,26-25,-1 26,0-1,1 1,-1-1,-25 0,26-25,-1 26,0-26,-25 25,26-25,-1 26,1-26,-1 25,0-25,1 25,-1 1,1-26,-26 25,25-25,-25 26,25-1,1-25,-26 25,25 1,1-26,-26 25,25 1,0-26,-25 25,26 0,-1-25,-25 26,26-26,-26 25,25-25,0 26,1-26,-26 25,25-25,-25 25,26-25,-1 26,-25-1,25-25,-25 26,26-26,-1 25,-25 0,26-25,-26 26,25-26,-25 25,25-25,-25 26,26-26,-26 25,25-25,-25 25,26-25,-1 26,0-1,1 1,-1-1,1 0,-26 1,25-26,0 25,-50-25,25-51</inkml:trace>
        </inkml:traceGroup>
        <inkml:traceGroup>
          <inkml:annotationXML>
            <emma:emma xmlns:emma="http://www.w3.org/2003/04/emma" version="1.0">
              <emma:interpretation id="{0BC0C04D-287A-473C-825E-E101D4B1BD58}" emma:medium="tactile" emma:mode="ink">
                <msink:context xmlns:msink="http://schemas.microsoft.com/ink/2010/main" type="inkWord" rotatedBoundingBox="9888,12518 14572,12873 14484,14030 9800,13675"/>
              </emma:interpretation>
              <emma:one-of disjunction-type="recognition" id="oneOf5">
                <emma:interpretation id="interp25" emma:lang="en-US" emma:confidence="0.5">
                  <emma:literal>Equivalence</emma:literal>
                </emma:interpretation>
                <emma:interpretation id="interp26" emma:lang="en-US" emma:confidence="0">
                  <emma:literal>Equivalency</emma:literal>
                </emma:interpretation>
                <emma:interpretation id="interp27" emma:lang="en-US" emma:confidence="0">
                  <emma:literal>damiana</emma:literal>
                </emma:interpretation>
                <emma:interpretation id="interp28" emma:lang="en-US" emma:confidence="0">
                  <emma:literal>Equivalent</emma:literal>
                </emma:interpretation>
                <emma:interpretation id="interp29" emma:lang="en-US" emma:confidence="0">
                  <emma:literal>Equivalents</emma:literal>
                </emma:interpretation>
              </emma:one-of>
            </emma:emma>
          </inkml:annotationXML>
          <inkml:trace contextRef="#ctx0" brushRef="#br0" timeOffset="2593.0172">1143 1652,'25'-152,"-50"304,0-330,25 153,-26 25,-25-26,26 26,0 0,-1 0,1 26,-1-26,1 51,0-51,-1 50,1-24,-26 25,51-26,-25 0,25 1,0-1,-26 1,26-1,0 0,0 1,51-26,0 0,0 0,-26-26,0 26,1-25,-1 25,1-51,-1 51,0-25,1-1,-1 1,-25 76,0-26,0 1,0 24,0-24,0-1,0 26,0-26,-25 1,25 25,0-26,0 0,0 26,0-25,0-1,0 0,0 1,0-1,0 1,0-1,0 0,0 1,25-26,1 0,24 0,-24 0,-26-51,25 51,1-25</inkml:trace>
          <inkml:trace contextRef="#ctx0" brushRef="#br0" timeOffset="3174.4651">1372 1881,'-26'-26,"52"52,-103-103,77 52,-25 25,25-51,0 26,51-1,-26 26,1 0,-1 51,-25 0,25-26,-25 26,0-25,0-1,0 26,26-26,-26 26,0-26,0 52,0-52,0 0,0 1,0-1,25-25,1 0,-1 0,0-25,1-26,-1 26,1-1,-26 1,25-26,0 26,-25-1,26-25,-26 26,0 0,0-1,0 77,0-26,0 26,0-25,0 24,0-24,0-1,0 1,0-1,51 0,-51 1,25-26,-25 25,25-25,1 0,-1 0,1 0,-1-51,0 26,1-26,-1 0,-25 26,0 50,26 26,-26 0,0-26,25 26,-25-25,25-1,-25 0,26 1,-26-1,25 1,1-26,-1 0</inkml:trace>
          <inkml:trace contextRef="#ctx0" brushRef="#br0" timeOffset="3644.3696">2337 1982,'0'0,"-26"0,26-25,0 76,26-51,-26 50,51-24,-51-1,25 1,-25 24,51-24,-51-1,25 1,1 24,-26-24,25-26,-25 25,25-25,1-51,-1 1,-25 24,26 1,-1-26,-25 26,25-26,1 0,-26 26,25-26,-25 25,26 1,-26 0,0-1,25 1</inkml:trace>
          <inkml:trace contextRef="#ctx0" brushRef="#br0" timeOffset="2160.3031">635 1296,'0'-25,"0"0,0-1,25 1,-25-1,0 1,-50 25,24 0,1 0,-1 0,1 0,0 0,-1 51,1-26,-1-25,1 26,0-1,25 0,-26 1,26-1,-25 1,25-1,0 0,51-25,-26 0,-25 26,51-26,-26 0,1 0,-1 0,-25 25,25-25,1 0,-26 26,25-26,-25 25,0 0,0 1,0-1,0 1,-51-1,51 0,-25-25,25 26,-51-1,26 1,-1-26,1 25,0 0,-1-25,1 26,25-1,-26-25,1 26,0-26,25 25,0 0,50-25,-24 0,25 26,-26-26,0 0,1 0,-1 0,1 0,-1 0,0 0,1 0,-1 0,1 0,-1 0,0 0,1 0,25-26,-26 26,0 0,1-25,-1 25</inkml:trace>
          <inkml:trace contextRef="#ctx0" brushRef="#br0" timeOffset="3324.0639">2108 1703,'-51'0,"102"0,-76 25,25 1</inkml:trace>
          <inkml:trace contextRef="#ctx0" brushRef="#br0" timeOffset="4033.9857">3251 2135,'0'0,"0"-26,-76 26,51-51,-1 51,26-25,-25 25,-26 0,26 51,-1-51,1 25,25 1,-26-1,1 26,25-26,-25 1,25-1,0 0,0 1,0-1,0 1,0-1,25-25,26 0,-26-25,1-26,-1 51,0-51,-25 26,26-1,-26 1,25-1,-25 1,26 0,-26-1,25 77,-25-26,0 26,25-25,-25-1,26 0,-26 1,25-26,-25 25,26-25,-1 0,0 0</inkml:trace>
          <inkml:trace contextRef="#ctx0" brushRef="#br0" timeOffset="4420.0406">3429 1677,'0'0,"-51"102,51-51,0-26,0 26,0 0,0-26,0 26,0 0,0-26,0 26,0-26,26 26,-26-25,0-1,25 0,-25 1,25-1,1 1,-1-26,1 0,-1 0,0 0,1 0,-1 0,1-26,-1 26,-25-51,25 51,1-50,-26 24,25 1,-25-26,0 26,0-1,0 1,0-1,0 1,-25 25,-1 0,26 51,-25-51,25 51,-51-26,51 26,0 0,-25-26,25 0,0 1,0-1,0 1,51-26,-51 25,25-25,26 0,-26 0,26 0,-26 0,1 0,-1-51,1 51</inkml:trace>
          <inkml:trace contextRef="#ctx0" brushRef="#br0" timeOffset="4735.429">4013 2135,'0'203,"0"-406,26 457,-26-229,0-76,0 26,0-1,0-24,50 24,-50 1,0-1,26 1,-26 0,51 25,-51-26,25 26,0 0,1 0,-1 26,1 24,-26 1,25-25,-25-1,0 0,0 1,0-1,0 1,25-26,1-26</inkml:trace>
          <inkml:trace contextRef="#ctx0" brushRef="#br0" timeOffset="5061.564">4496 1982,'-26'102,"52"-204,-52 280,1-127,25-26,0 1,0 24,0-24,0-1,0 1,0-1,0 0,51 1,-26-1,1-25,-1 0,0 0,1 0,-1 0,1-25,-1 25,0-26,1-24,-26 24,25 1,-25-26,0 26,0-1,0 1,0-1,0-24,0 24,-25 26,-1 26,26 24,0-24,0-1,0 1,0-1,0 0,26 1,-26-1,51-25,-1 26,-24-26,-1 0</inkml:trace>
        </inkml:traceGroup>
      </inkml:traceGroup>
      <inkml:traceGroup>
        <inkml:annotationXML>
          <emma:emma xmlns:emma="http://www.w3.org/2003/04/emma" version="1.0">
            <emma:interpretation id="{0BB7EA33-A26D-43C7-8AC4-7311393DFA24}" emma:medium="tactile" emma:mode="ink">
              <msink:context xmlns:msink="http://schemas.microsoft.com/ink/2010/main" type="line" rotatedBoundingBox="8071,13536 18162,14573 17935,16781 7844,15744"/>
            </emma:interpretation>
          </emma:emma>
        </inkml:annotationXML>
        <inkml:traceGroup>
          <inkml:annotationXML>
            <emma:emma xmlns:emma="http://www.w3.org/2003/04/emma" version="1.0">
              <emma:interpretation id="{55F7C534-DA56-4CAB-9118-0F9147ECF0FA}" emma:medium="tactile" emma:mode="ink">
                <msink:context xmlns:msink="http://schemas.microsoft.com/ink/2010/main" type="inkWord" rotatedBoundingBox="7912,14975 8998,13584 9068,13639 7982,15030"/>
              </emma:interpretation>
              <emma:one-of disjunction-type="recognition" id="oneOf6">
                <emma:interpretation id="interp30" emma:lang="en-US" emma:confidence="0.5">
                  <emma:literal>/</emma:literal>
                </emma:interpretation>
                <emma:interpretation id="interp31" emma:lang="en-US" emma:confidence="0">
                  <emma:literal>.</emma:literal>
                </emma:interpretation>
                <emma:interpretation id="interp32" emma:lang="en-US" emma:confidence="0">
                  <emma:literal>,</emma:literal>
                </emma:interpretation>
                <emma:interpretation id="interp33" emma:lang="en-US" emma:confidence="0">
                  <emma:literal>$</emma:literal>
                </emma:interpretation>
                <emma:interpretation id="interp3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-39364.3044">-1676 3557,'0'25,"25"-50,-25 0,25 25,1-26,-1 26,-25-25,26-1,-1 1,0 0,1-1,-1 1,1-1,-1 1,-25 0,25 25,1-26,-26 1,25-1,1 1,-26 0,25-1,0 1,-25-1,26 26,-26-25,25 0,1 25,-26-26,25 1,-25-1,25 1,-25 0,26 25,-26-26,0 1,25 25,-25-26,26 1,-1 25,-25-25,25 25,-25-26,26 1,-1-1,-25 1,26 0,-26-1,25 26,-25-25,25 25,-25-26,26 1,-26 0,0-1,25 26,-25-25,26 25,-26-26,25 1,0 25,-25-25,0-1,26 26,-1 0,-25-25,26-1,-1 26,-25-25,25 25,-25-25,26 25,-1 0,-25-26,26 26</inkml:trace>
        </inkml:traceGroup>
        <inkml:traceGroup>
          <inkml:annotationXML>
            <emma:emma xmlns:emma="http://www.w3.org/2003/04/emma" version="1.0">
              <emma:interpretation id="{DC045009-08E0-436F-9174-7DE8F07B6AD0}" emma:medium="tactile" emma:mode="ink">
                <msink:context xmlns:msink="http://schemas.microsoft.com/ink/2010/main" type="inkWord" rotatedBoundingBox="9663,14370 13237,13988 13406,15571 9833,15953"/>
              </emma:interpretation>
              <emma:one-of disjunction-type="recognition" id="oneOf7">
                <emma:interpretation id="interp35" emma:lang="en-US" emma:confidence="0.5">
                  <emma:literal>Flames</emma:literal>
                </emma:interpretation>
                <emma:interpretation id="interp36" emma:lang="en-US" emma:confidence="0">
                  <emma:literal>Flashes</emma:literal>
                </emma:interpretation>
                <emma:interpretation id="interp37" emma:lang="en-US" emma:confidence="0">
                  <emma:literal>Flares</emma:literal>
                </emma:interpretation>
                <emma:interpretation id="interp38" emma:lang="en-US" emma:confidence="0">
                  <emma:literal>Folates</emma:literal>
                </emma:interpretation>
                <emma:interpretation id="interp39" emma:lang="en-US" emma:confidence="0">
                  <emma:literal>Glasses</emma:literal>
                </emma:interpretation>
              </emma:one-of>
            </emma:emma>
          </inkml:annotationXML>
          <inkml:trace contextRef="#ctx0" brushRef="#br0" timeOffset="5830.7955">1778 2947,'-51'-127,"102"254,-127-254,76 102,-26 25,26 51,0 25,0-51,-25 52,25-27,0 1,0 25,0-25,0 0,0 0,0 0,0-1,-25 27,25-52,0 26,0-26,-26 1,26-1,0 0</inkml:trace>
          <inkml:trace contextRef="#ctx0" brushRef="#br0" timeOffset="6623.7832">2032 3328,'0'0,"0"-25,0 0,-51 25,26 0,25 50,-51-50,51 51,-25-25,-1 24,1-24,-1 25,26-26,-25 26,25-26,-25 1,25-1,0 0,0 1,0-1,50-25,1-51,-25 51,-1-25,0-26,26 26,-25-1,-1-24,0 24,-25-25,26 26,-1 0,-25-1,26 1,-26-1,0 52,0 25,0-26,0 0,0 26,0-25,0-1,0 0,0 1,0-1,25 1,26-1,-26-25,1 0,-1-51,0 51,1-51,25 26,-26-26,0 26,-25-26,26 26,-1-26,-25 25,0-24,26 24,-26 1,0-1,0 1,0 0,0 75,0 1,0 0,0-26,0 26,0 0,0 0,0 0,0-26,0 26,0-26,0 26,0-26,0 1,0-1,-51 1,51-1,-26 0,26-50,0-26,0 26,0-1,51 1,-51-26,51 26,-26-26,1 26,-1-26,26 0,-26 26,1-26,-1 0,1 26,-1-1,-25-25,25 26,-25 0,0-1,0 52,-25 24,25 1,0-25,0-1,0 26,0-26,51 1,-51 24,0-24,25 25,-25-26,0 0,0 26,0-25,0-1,0 0,0 1,-51-1,51 1,-50-1,50 0,-26-25,26 26,-51-26,26 0,0 0,25-26</inkml:trace>
          <inkml:trace contextRef="#ctx0" brushRef="#br0" timeOffset="7132.7972">3048 3582,'51'0,"-102"0,127 0,-50 0,-1 0,0 0,-25-25,26 0,-26-26,0 25,25 1,-25 0,0-1,0 1,0-1,0 1,0 0,-51-1,26 26,0 0,25 26,-26-26,26 50,-25-24,-1 25,26-26,0 26,-25 0,25-26,0 26,0-26,0 26,0-26,0 1,51-1,-51 1,51-26,-26 0,0 0,1 0,25 0,-26-51,26 51,-26-51,1 26,24-1,-24 1,-1-26,26 26,-26-26,1 25,-26-24,25 24,-25-25,0 26,0-26,0 26,0-1,0 1,-25 25,-1 0,1 25,25 26,0-25,0 50,0-25,0-26,25 0,-25 26,51-25,-51 24,26-24,-26-1,50 1,-50-1,26 26,-1-51,-25 25,0 1,0-1,-51 0,51 1,-50-1,24 1,-25-26,-25 50</inkml:trace>
          <inkml:trace contextRef="#ctx0" brushRef="#br0" timeOffset="5620.3606">1194 2998,'0'0,"-26"-25,-50 25,51 0,-1 0,1 0,0 25,-1-25,1 51,-1-26,1 1,0-1,25 1,-26-1,1 26,25-26,-26 1,26 24,0-24,0-1,0 1,0 24,0-24,51-1,0 26,0-51,0 25,-1 1,1-26,0 0,0 0,25 0,-25 0,0-26</inkml:trace>
          <inkml:trace contextRef="#ctx0" brushRef="#br1" timeOffset="97504.3895">178 3836,'0'0,"0"-25,0 0,25 25,-25-26,26 26,-26-25,25 25,-25-26,25 26,1 0,-26-25,25 25,1-25,-1 25,0-26,1 26,-1 0,1-25,-1 25,0 0,1 0,-26 25,0 1</inkml:trace>
          <inkml:trace contextRef="#ctx0" brushRef="#br1" timeOffset="98131.2591">229 4040,'0'25,"0"0,-26-25,52 0,-1 0,-25-25,25 25,1 0,-26-25,25 25,1 0,-1 0,0-26,1 26,-1 0,1-25,-1 25,0 0,1-26,-1 26,1 0,-1 0,0 0,1 0</inkml:trace>
          <inkml:trace contextRef="#ctx0" brushRef="#br1" timeOffset="97028.6142">229 3887,'0'-25,"0"76,0-1,0-24,0-1,0 26,0 0,0-26,0 102,0-76,0-26,0 1,0 25,0-26,0 0,0 1,0-1,25 1,-25-77,0 25</inkml:trace>
        </inkml:traceGroup>
        <inkml:traceGroup>
          <inkml:annotationXML>
            <emma:emma xmlns:emma="http://www.w3.org/2003/04/emma" version="1.0">
              <emma:interpretation id="{F878CD9E-D0A7-4069-BB42-29917AE9D2F2}" emma:medium="tactile" emma:mode="ink">
                <msink:context xmlns:msink="http://schemas.microsoft.com/ink/2010/main" type="inkWord" rotatedBoundingBox="14532,14833 15267,14909 15212,15441 14477,15366"/>
              </emma:interpretation>
              <emma:one-of disjunction-type="recognition" id="oneOf8">
                <emma:interpretation id="interp40" emma:lang="en-US" emma:confidence="0.5">
                  <emma:literal>.</emma:literal>
                </emma:interpretation>
                <emma:interpretation id="interp41" emma:lang="en-US" emma:confidence="0">
                  <emma:literal>-</emma:literal>
                </emma:interpretation>
                <emma:interpretation id="interp42" emma:lang="en-US" emma:confidence="0">
                  <emma:literal>/</emma:literal>
                </emma:interpretation>
                <emma:interpretation id="interp43" emma:lang="en-US" emma:confidence="0">
                  <emma:literal>,</emma:literal>
                </emma:interpretation>
                <emma:interpretation id="interp44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11007.7564">4877 3963,'25'0,"1"0,-1-25,0 0,1 25,-1-26,1 26,-1-25,0 25,26-26,-25 26,-1-25,0 25,1-25,-1 25,-25-26,26 26,-1-25,0-1,1 26,-1 0,-25-25,26 25,-1-25,0 25,-25-26,26 26,-1-25,1 25,-26-26,25 26,-25-25,25 25,-25-25,26 25,-1 0,-25-26</inkml:trace>
        </inkml:traceGroup>
        <inkml:traceGroup>
          <inkml:annotationXML>
            <emma:emma xmlns:emma="http://www.w3.org/2003/04/emma" version="1.0">
              <emma:interpretation id="{1445D9B2-89DC-4481-8862-4D16BEECC69C}" emma:medium="tactile" emma:mode="ink">
                <msink:context xmlns:msink="http://schemas.microsoft.com/ink/2010/main" type="inkWord" rotatedBoundingBox="16186,14822 18116,15020 17997,16176 16067,15978"/>
              </emma:interpretation>
              <emma:one-of disjunction-type="recognition" id="oneOf9">
                <emma:interpretation id="interp45" emma:lang="en-US" emma:confidence="0.5">
                  <emma:literal>[a.]</emma:literal>
                </emma:interpretation>
                <emma:interpretation id="interp46" emma:lang="en-US" emma:confidence="0">
                  <emma:literal>[a,]</emma:literal>
                </emma:interpretation>
                <emma:interpretation id="interp47" emma:lang="en-US" emma:confidence="0">
                  <emma:literal>"Ta</emma:literal>
                </emma:interpretation>
                <emma:interpretation id="interp48" emma:lang="en-US" emma:confidence="0">
                  <emma:literal>"Tia</emma:literal>
                </emma:interpretation>
                <emma:interpretation id="interp49" emma:lang="en-US" emma:confidence="0">
                  <emma:literal>"Tar</emma:literal>
                </emma:interpretation>
              </emma:one-of>
            </emma:emma>
          </inkml:annotationXML>
          <inkml:trace contextRef="#ctx0" brushRef="#br0" timeOffset="12356.6587">6934 3481,'0'0,"0"-26,-25 26,-1 0,26 26,-25-26,0 0,-1 0,1 0,-1 0,1 0,0 0,-1 0,1-26,-1 26,1 0,25 26,-25-26,25 25,0 1,0-1,0 0,0 1,0-1,0 1,0-1,0 0,0 26,0-25,0-1,0 26,0-26,0 1,0 24,-26-24,26-1,0 1,0 24,0-24,0-1,0 1,0-1,0 0,0 1,0-1,0 1,0-1,0 0,26 1,-26-1,0 1,0-1,0 0,25-25,0 0,1 0,-1 0,1 0,-1 0,0 0,1 0,-1 0,1 0,-1 0,0 0,1 26,-1-26,1 0,-1 0,0 0,1 0,-1 0,1 0</inkml:trace>
          <inkml:trace contextRef="#ctx0" brushRef="#br0" timeOffset="13408.845">7417 3913,'0'-26,"0"1,-26-1,1 1,0 25,25-25,-26-1,1 26,25-25,-26 25,1 0,25-26,-25 26,-1 0,1 26,-1-26,26 25,-25-25,25 26,-25-26,25 25,-26-25,26 25,-25-25,25 26,0-1,0 1,0-1,25 0,1-25,-1 0,0 0,1 0,-1 0,1-25,-1 25,0-25,1-1,-1 26,-25-25,26 25,-26-26,25 26,-25-25,0 0,0-1,0 52,0-1,0 0,0 26,0-25,0-1,0 0,0 1,0-1,0 1,-25-1,25 0,0 1,0-1,0 1,0-1,0 0,0 1,25-26,0 0,1 0,-1 0,1 0,-1 0,0-26,1 26,-1 0,1 0</inkml:trace>
          <inkml:trace contextRef="#ctx0" brushRef="#br0" timeOffset="13771.8807">7772 4370,'0'-26,"0"1,0 76,0-26,0 1,26-1,-26 0,0 1,0-1,0 1,0 24,0-24,0-1</inkml:trace>
          <inkml:trace contextRef="#ctx0" brushRef="#br0" timeOffset="14844.0619">8052 3811,'0'0,"25"0,1 0,-26-25,25 25,0 0,1 0,-1 0,-25-26,26 26,-1 0,0 0,1 0,-26-25,25 25,1 0,-1 0,0 0,-50 0,25 25,0 26,0 0,0-26,0 26,0-26,0 1,0-1,0 1,0-1,0 26,0-26,0 1,0-1,0 0,0 1,0-1,0 1,0-1,25 0,-25 1,0-1,0 1,0-1,0 0,0 1,0-1,0 1,0-1,0 0,0 1,0-1,0 1,-25-26,25 25,-25-25,-1 25,1-25,-1 0,26 26,-25-26,0 0,-1 0,1 0,25-26,0 1,0 0</inkml:trace>
        </inkml:traceGroup>
      </inkml:traceGroup>
    </inkml:traceGroup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0:39.90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4594D-9C34-4BE1-8EE6-C59CFDB27E0A}" emma:medium="tactile" emma:mode="ink">
          <msink:context xmlns:msink="http://schemas.microsoft.com/ink/2010/main" type="writingRegion" rotatedBoundingBox="17460,1839 18684,2705 18194,3399 16969,2534">
            <msink:destinationLink direction="with" ref="{068DC0C4-4AC4-4F4A-80E5-E35D43D4F614}"/>
          </msink:context>
        </emma:interpretation>
      </emma:emma>
    </inkml:annotationXML>
    <inkml:traceGroup>
      <inkml:annotationXML>
        <emma:emma xmlns:emma="http://www.w3.org/2003/04/emma" version="1.0">
          <emma:interpretation id="{F037A174-E723-4433-90A1-2834674F4CA8}" emma:medium="tactile" emma:mode="ink">
            <msink:context xmlns:msink="http://schemas.microsoft.com/ink/2010/main" type="paragraph" rotatedBoundingBox="17460,1839 18684,2705 18194,3399 16969,2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4E0812-2942-49A1-9DA8-3C71E4D74389}" emma:medium="tactile" emma:mode="ink">
              <msink:context xmlns:msink="http://schemas.microsoft.com/ink/2010/main" type="line" rotatedBoundingBox="17460,1839 18684,2705 18194,3399 16969,2534"/>
            </emma:interpretation>
          </emma:emma>
        </inkml:annotationXML>
        <inkml:traceGroup>
          <inkml:annotationXML>
            <emma:emma xmlns:emma="http://www.w3.org/2003/04/emma" version="1.0">
              <emma:interpretation id="{5B30CC69-1C01-40F1-8FC5-FFB9BA04C644}" emma:medium="tactile" emma:mode="ink">
                <msink:context xmlns:msink="http://schemas.microsoft.com/ink/2010/main" type="inkWord" rotatedBoundingBox="17460,1839 18684,2705 18194,3399 16969,2534"/>
              </emma:interpretation>
              <emma:one-of disjunction-type="recognition" id="oneOf0">
                <emma:interpretation id="interp0" emma:lang="en-US" emma:confidence="0.5">
                  <emma:literal>its</emma:literal>
                </emma:interpretation>
                <emma:interpretation id="interp1" emma:lang="en-US" emma:confidence="0.5">
                  <emma:literal>E ,</emma:literal>
                </emma:interpretation>
                <emma:interpretation id="interp2" emma:lang="en-US" emma:confidence="0">
                  <emma:literal>E 3</emma:literal>
                </emma:interpretation>
                <emma:interpretation id="interp3" emma:lang="en-US" emma:confidence="0">
                  <emma:literal>E ;</emma:literal>
                </emma:interpretation>
                <emma:interpretation id="interp4" emma:lang="en-US" emma:confidence="0">
                  <emma:literal>Its</emma:literal>
                </emma:interpretation>
              </emma:one-of>
            </emma:emma>
          </inkml:annotationXML>
          <inkml:trace contextRef="#ctx0" brushRef="#br0">33 25,'0'0,"-26"0,26-25,0 126,0-75,0 24,0-24,0 25,0-26,0 26,0 0,0-26,0 0,0 26,0-25,0 24,26-24,-26-1,0 1,25-1,0 0,1 1,-1-26,1 0,-1 0,0 0,1 0,-1 0,1 0,-1 0,0 0,1-26,-1 26,1-25</inkml:trace>
          <inkml:trace contextRef="#ctx0" brushRef="#br0" timeOffset="183.8035">58 355,'-25'0,"25"-25,-26 25,26-26,76 1,-25 0,-25-1,24 26,-24-25,-1-1,26 1,-26 25</inkml:trace>
          <inkml:trace contextRef="#ctx0" brushRef="#br0" timeOffset="342.5079">83 0,'0'0,"0"-26,0 1,0-1,0 1,26 25,-26-25,51 25,-1-26,1 1,-25-1</inkml:trace>
          <inkml:trace contextRef="#ctx0" brushRef="#br0" timeOffset="903.8469">795 660,'0'-25,"0"-1,50 26,-50-25,26 25,-1 0,-25-26,26 26,-1 0,0 0,1-25,-1 25,1 0,-1 0,-25 51,0-26,0 1,-25 24,25-24,-51-26,51 25,-26-25,26 26,-25-26,25 25,0 0,25-25,-25 26,51-1,-25 1,-1-1,0 0,1 1,-26-1,0 1,-51-26,51 25,-25-25,-26 0,25 25,1-25,0 0,-1 0,1 0,-1 0,1 0</inkml:trace>
        </inkml:traceGroup>
      </inkml:traceGroup>
    </inkml:traceGroup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1:36.06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86D26B2-F776-46D5-B1D6-8B13724D2467}" emma:medium="tactile" emma:mode="ink">
          <msink:context xmlns:msink="http://schemas.microsoft.com/ink/2010/main" type="writingRegion" rotatedBoundingBox="6584,5066 19966,5274 19908,8943 6527,8735"/>
        </emma:interpretation>
      </emma:emma>
    </inkml:annotationXML>
    <inkml:traceGroup>
      <inkml:annotationXML>
        <emma:emma xmlns:emma="http://www.w3.org/2003/04/emma" version="1.0">
          <emma:interpretation id="{3C191F0D-5D2B-4C93-9F55-65DA52673A87}" emma:medium="tactile" emma:mode="ink">
            <msink:context xmlns:msink="http://schemas.microsoft.com/ink/2010/main" type="paragraph" rotatedBoundingBox="6584,5066 17800,5240 17776,6797 6560,66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6B6EB0-9BED-458E-A235-32D36EFB8A3B}" emma:medium="tactile" emma:mode="ink">
              <msink:context xmlns:msink="http://schemas.microsoft.com/ink/2010/main" type="line" rotatedBoundingBox="6584,5066 17800,5240 17776,6797 6560,6623"/>
            </emma:interpretation>
          </emma:emma>
        </inkml:annotationXML>
        <inkml:traceGroup>
          <inkml:annotationXML>
            <emma:emma xmlns:emma="http://www.w3.org/2003/04/emma" version="1.0">
              <emma:interpretation id="{D6431F66-28A4-4F2E-8E93-AA6E74925E43}" emma:medium="tactile" emma:mode="ink">
                <msink:context xmlns:msink="http://schemas.microsoft.com/ink/2010/main" type="inkWord" rotatedBoundingBox="6580,5300 8056,5323 8039,6447 6563,6424"/>
              </emma:interpretation>
              <emma:one-of disjunction-type="recognition" id="oneOf0">
                <emma:interpretation id="interp0" emma:lang="en-US" emma:confidence="0.5">
                  <emma:literal>For</emma:literal>
                </emma:interpretation>
                <emma:interpretation id="interp1" emma:lang="en-US" emma:confidence="0">
                  <emma:literal>Foy</emma:literal>
                </emma:interpretation>
                <emma:interpretation id="interp2" emma:lang="en-US" emma:confidence="0">
                  <emma:literal>Foss</emma:literal>
                </emma:interpretation>
                <emma:interpretation id="interp3" emma:lang="en-US" emma:confidence="0">
                  <emma:literal>Fore</emma:literal>
                </emma:interpretation>
                <emma:interpretation id="interp4" emma:lang="en-US" emma:confidence="0">
                  <emma:literal>Four</emma:literal>
                </emma:interpretation>
              </emma:one-of>
            </emma:emma>
          </inkml:annotationXML>
          <inkml:trace contextRef="#ctx0" brushRef="#br0">3712 3749,'-26'0,"1"0,25 25,0 1,-26-1,26 0,0 1,0-1,0 26,0 0,0 0,0-1,0 1,0 25,0-25,0 25,0-25,0 0,0 0,0 0,0-1,0 1,0-25,0-1,0 0,0 1,0-1,0 1,0-77</inkml:trace>
          <inkml:trace contextRef="#ctx0" brushRef="#br0" timeOffset="183.5925">3534 3901,'0'-25,"25"25,-25-26,26 1,-1 25,0-25,1-1,25 1,-26-1,0 26,26-25,0 25,0 0,-26 0,1 0,24 0,-50 25</inkml:trace>
          <inkml:trace contextRef="#ctx0" brushRef="#br0" timeOffset="376.1299">3610 4257,'0'25,"51"-25,0 0,-26 0,0-25,1 25,25 0,-26 0,26 0,-26-26,1 26,24 0,-24-25,-1 25</inkml:trace>
          <inkml:trace contextRef="#ctx0" brushRef="#br0" timeOffset="637.4069">4245 4079,'-51'51,"26"-26,25 1,-26-1,26 26,-25-26,25 1,0 24,0-24,0-1,0 1,0-1,51-25,-51 25,25-25,26 26,0-26,-26 0,1-51,-1 26,0-26,-25 25,0 1,0 0,0-1,0 1,0-1,-25-24,25 24,-25 26,25-25,-26-1,1 26,-1 0</inkml:trace>
          <inkml:trace contextRef="#ctx0" brushRef="#br0" timeOffset="940.5991">4474 4206,'25'0,"-25"-25,25 25,1 0,-1 0,1 0,-1 50,0-50,1 51,-1-25,-25-1,26 26,-1-26,0 26,-25-26,26 1,-26-1,25 1,-25-1,0 0,0 1,0-1,-51-25,26 0,0-51,25 1,-26 24,26-50,0 25,0 26,0-26,51 0,-51 0,76 1,-50 24,-1 1,26-1,0 1,-26 25</inkml:trace>
        </inkml:traceGroup>
        <inkml:traceGroup>
          <inkml:annotationXML>
            <emma:emma xmlns:emma="http://www.w3.org/2003/04/emma" version="1.0">
              <emma:interpretation id="{546FFF71-3769-48AF-934D-F18A74EE06B8}" emma:medium="tactile" emma:mode="ink">
                <msink:context xmlns:msink="http://schemas.microsoft.com/ink/2010/main" type="inkWord" rotatedBoundingBox="8868,5709 10376,5733 10361,6682 8853,6658"/>
              </emma:interpretation>
              <emma:one-of disjunction-type="recognition" id="oneOf1">
                <emma:interpretation id="interp5" emma:lang="en-US" emma:confidence="0.5">
                  <emma:literal>any</emma:literal>
                </emma:interpretation>
                <emma:interpretation id="interp6" emma:lang="en-US" emma:confidence="0">
                  <emma:literal>ay</emma:literal>
                </emma:interpretation>
                <emma:interpretation id="interp7" emma:lang="en-US" emma:confidence="0">
                  <emma:literal>ang</emma:literal>
                </emma:interpretation>
                <emma:interpretation id="interp8" emma:lang="en-US" emma:confidence="0">
                  <emma:literal>any'd</emma:literal>
                </emma:interpretation>
                <emma:interpretation id="interp9" emma:lang="en-US" emma:confidence="0">
                  <emma:literal>any's</emma:literal>
                </emma:interpretation>
              </emma:one-of>
            </emma:emma>
          </inkml:annotationXML>
          <inkml:trace contextRef="#ctx0" brushRef="#br0" timeOffset="1376.0791">6175 4257,'0'-26,"0"1,0 0,-50-1,24 1,26-1,-51 26,26 0,-26 51,26-51,-1 51,1-26,0 1,-1-1,26 26,-25-26,25 1,0-1,0 51,0-50,25-1,26-25,-26 0,-25-51,51 51,-51-50,26 24,-1 1,-25-1,25 1,-25 0,26-1,-26 1,25-1,-25 52,0 25,26-26,-26 0,25 26,-25-25,25-1,-25 0,26 1,-1-1,1-25,-1 26,0-26,1 0,-1 0,26 0,-26 0,1 0,-26-26</inkml:trace>
          <inkml:trace contextRef="#ctx0" brushRef="#br0" timeOffset="1674.0554">6455 4181,'0'0,"-26"0,26 50,0-24,0 25,0-26,26 0,-26 26,25-25,-25-1,0 0,26-25,-26 26,0-77,0 26,0-1,0 1,0-26,0 26,50-1,-50 1,26-1,-1 1,1 25,-1 0,26 25,-26 26,1-25,-26 24,25-24,-25-1,25 1,-25-1,26 0,-26 1,25-1</inkml:trace>
          <inkml:trace contextRef="#ctx0" brushRef="#br0" timeOffset="2036.9608">6988 4130,'0'0,"0"51,0-26,0 26,0-26,0 1,0-1,51 0,-51 1,25-26,1 0,-1 0,1 25,-1-25,0 0,1 0,-1-51,1 51,-26-25,25-26,-25 26,0-1,0 77,0-25,0 24,0-24,0 25,0-1,0 1,0 0,0 0,0 25,0-25,25 0,-25-1,0-24,0 25,0-26,0 0,0 1,0-1,0 1,-25-26,-26 0,0 0,26 0,0-51,-1 51,1-26,-1 1,1-26,0 26</inkml:trace>
        </inkml:traceGroup>
        <inkml:traceGroup>
          <inkml:annotationXML>
            <emma:emma xmlns:emma="http://www.w3.org/2003/04/emma" version="1.0">
              <emma:interpretation id="{0AA10B3C-09DF-4628-B25F-338A59D12568}" emma:medium="tactile" emma:mode="ink">
                <msink:context xmlns:msink="http://schemas.microsoft.com/ink/2010/main" type="inkWord" rotatedBoundingBox="10853,5456 12430,5481 12415,6445 10838,6420"/>
              </emma:interpretation>
              <emma:one-of disjunction-type="recognition" id="oneOf2">
                <emma:interpretation id="interp10" emma:lang="en-US" emma:confidence="0.5">
                  <emma:literal>two</emma:literal>
                </emma:interpretation>
                <emma:interpretation id="interp11" emma:lang="en-US" emma:confidence="0">
                  <emma:literal>twos</emma:literal>
                </emma:interpretation>
                <emma:interpretation id="interp12" emma:lang="en-US" emma:confidence="0">
                  <emma:literal>twin</emma:literal>
                </emma:interpretation>
                <emma:interpretation id="interp13" emma:lang="en-US" emma:confidence="0">
                  <emma:literal>twoc</emma:literal>
                </emma:interpretation>
                <emma:interpretation id="interp14" emma:lang="en-US" emma:confidence="0">
                  <emma:literal>twas</emma:literal>
                </emma:interpretation>
              </emma:one-of>
            </emma:emma>
          </inkml:annotationXML>
          <inkml:trace contextRef="#ctx0" brushRef="#br0" timeOffset="2540.9586">7801 4485,'0'0,"0"-25,0 0,0-1,51 26,-51-25,51 25,-26-26,127 1,-126 25,25 0,-26-25</inkml:trace>
          <inkml:trace contextRef="#ctx0" brushRef="#br0" timeOffset="2363.4414">8030 3876,'0'-26,"0"77,-26-25,26-1,0 26,0 0,0 50,0-25,0-25,0 0,0 0,26 0,-26-1,0 1,25 0,-25-26,0 26,25-25,-25-1,0 0,0 1,26-1,-1 1</inkml:trace>
          <inkml:trace contextRef="#ctx0" brushRef="#br0" timeOffset="2919.3473">8360 4358,'0'26,"0"-1,0 1,0-1,0 0,0 1,0 25,51-26,-51 0,25 1,0-1,26-25,-25 0,-1 0,-25-25,25-1,-25-24,26 24,-26 1,25 25,-25-26,0 1,26 25,-26 25,0 1,25-26,-25 25,25-25,1 26,-1-26,1 0,-1 0,0 0,1-26,-1 26,-25-51,26 51,-26-25,25 0,-25-1,0 1,0-1,0 1,0 0,0-1,0 1,0-1,0 1,0 0,-25-1</inkml:trace>
          <inkml:trace contextRef="#ctx0" brushRef="#br0" timeOffset="3199.8996">9147 4282,'0'51,"-25"-51,25 51,0-26,0 1,0-1,0 26,0-26,0 1,51-1,-51 0,25 1,-25-1,25-25,-25 26,51-26,-25 0,-1 0,0-51,-25 25,0 1,26 0,-26-1,0-25,0 26,0 0,-51-1,51-25,-25 51,25-25,-26 0,-25-1,26 26</inkml:trace>
        </inkml:traceGroup>
        <inkml:traceGroup>
          <inkml:annotationXML>
            <emma:emma xmlns:emma="http://www.w3.org/2003/04/emma" version="1.0">
              <emma:interpretation id="{AEA3E33A-584F-4A95-9016-5647398A7353}" emma:medium="tactile" emma:mode="ink">
                <msink:context xmlns:msink="http://schemas.microsoft.com/ink/2010/main" type="inkWord" rotatedBoundingBox="13259,5795 14896,5820 14882,6741 13245,6716"/>
              </emma:interpretation>
              <emma:one-of disjunction-type="recognition" id="oneOf3">
                <emma:interpretation id="interp15" emma:lang="en-US" emma:confidence="0.5">
                  <emma:literal>Kay</emma:literal>
                </emma:interpretation>
                <emma:interpretation id="interp16" emma:lang="en-US" emma:confidence="0.5">
                  <emma:literal>X, y</emma:literal>
                </emma:interpretation>
                <emma:interpretation id="interp17" emma:lang="en-US" emma:confidence="0">
                  <emma:literal>Key</emma:literal>
                </emma:interpretation>
                <emma:interpretation id="interp18" emma:lang="en-US" emma:confidence="0">
                  <emma:literal>K, y</emma:literal>
                </emma:interpretation>
                <emma:interpretation id="interp19" emma:lang="en-US" emma:confidence="0">
                  <emma:literal>X, Y</emma:literal>
                </emma:interpretation>
              </emma:one-of>
            </emma:emma>
          </inkml:annotationXML>
          <inkml:trace contextRef="#ctx0" brushRef="#br0" timeOffset="3575.9826">10239 4333,'0'-25,"-25"25,25-26,51 1,0 25,-26 0,0 0,26 0,-25 51,-1-51,-25 50,0-24,25 25,-25-26,0 26,0-26,0 26,0-26,0 26,0-25,0-1,-25 0,25 1,-51-1,26 1,-1-26</inkml:trace>
          <inkml:trace contextRef="#ctx0" brushRef="#br0" timeOffset="3776.8739">10697 4231,'-26'0,"26"26,-51-26,51 51,-25-26,25 26,-51-26,51 26,-25-26,25 26,0 0,0-26,0 26,0-25,51 75,-51-75,50-1,-24 0,-1 1,1-26</inkml:trace>
          <inkml:trace contextRef="#ctx0" brushRef="#br0" timeOffset="3936.0012">11205 4866,'0'0,"-26"26,26-1,-25 1,25-1,0 0,-26 1,1-1,25 1,0-1,-25-25,25 25</inkml:trace>
          <inkml:trace contextRef="#ctx0" brushRef="#br0" timeOffset="4376.8217">11535 4231,'0'-25,"0"76,-26 0,26-26,0 0,0 1,0 50,0-51,0 26,0-25,0-1,26-25,-26 25,51 1,-1-26,-24 0,25 0,-26 0,0-26,1-24,-1 24,-25 1,0-1,26-24,-26 24,0 1,0-26,0 26,0-1,-26 52,26 24,0 1,-25-25,25 50,0-25,0-1,0-24,0 25,25-1,-25-24,0 25,26-26,-26 0,0 1,0 25,0-26,0 0,0 1,-51-1,0 1,26-26,-1 0,-25 0,26 0</inkml:trace>
        </inkml:traceGroup>
        <inkml:traceGroup>
          <inkml:annotationXML>
            <emma:emma xmlns:emma="http://www.w3.org/2003/04/emma" version="1.0">
              <emma:interpretation id="{82467CF4-6DDF-4E8B-BE66-13CECDA7C4E7}" emma:medium="tactile" emma:mode="ink">
                <msink:context xmlns:msink="http://schemas.microsoft.com/ink/2010/main" type="inkWord" rotatedBoundingBox="15632,5206 17800,5240 17779,6629 15611,6595"/>
              </emma:interpretation>
              <emma:one-of disjunction-type="recognition" id="oneOf4">
                <emma:interpretation id="interp20" emma:lang="en-US" emma:confidence="0.5">
                  <emma:literal>EE,</emma:literal>
                </emma:interpretation>
                <emma:interpretation id="interp21" emma:lang="en-US" emma:confidence="0.5">
                  <emma:literal>EE .</emma:literal>
                </emma:interpretation>
                <emma:interpretation id="interp22" emma:lang="en-US" emma:confidence="0">
                  <emma:literal>EE l</emma:literal>
                </emma:interpretation>
                <emma:interpretation id="interp23" emma:lang="en-US" emma:confidence="0">
                  <emma:literal>EE ,</emma:literal>
                </emma:interpretation>
                <emma:interpretation id="interp24" emma:lang="en-US" emma:confidence="0">
                  <emma:literal>EE |</emma:literal>
                </emma:interpretation>
              </emma:one-of>
            </emma:emma>
          </inkml:annotationXML>
          <inkml:trace contextRef="#ctx0" brushRef="#br0" timeOffset="5114.0699">13135 3850,'-25'-25,"-26"25,25 0,-24 0,24 0,1 0,-1 25,1-25,-26 51,26 0,-1-26,1 26,0-25,-1 24,1 1,-1 0,1 0,0-26,25 26,0 0,-26-26,26 26,0-26,0 1,0-1,0 1,51-1,0 0,-26-25,1 26,-1-26,26 0,0 0,-26 0,26 0,-26 0,1 0,24 0,-24-26</inkml:trace>
          <inkml:trace contextRef="#ctx0" brushRef="#br0" timeOffset="5289.1166">12627 4333,'0'-25,"51"-1,0 1,-1 25,-24-26,25 26,-1-25,27 25,-27-25,1 25,25-26,-25 26,0 0</inkml:trace>
          <inkml:trace contextRef="#ctx0" brushRef="#br0" timeOffset="5925.0903">13643 3825,'0'0,"0"-25,0-1,51 1,25-26,-51 26,52 25,-27-26,1 26,25 0,-25 0,0-25,0 25</inkml:trace>
          <inkml:trace contextRef="#ctx0" brushRef="#br0" timeOffset="5598.9633">13745 3876,'25'0,"-25"25,0 26,-51 0,51-26,0 26,-25 0,25 0,0-1,0 1,0-25,0 24,0 1,-26 0,26-26,0 1,0 25,0-26,0 0,0 1,0-1,26-25,-26 26,25-26,26 0,-51 25,25-25,1 0,-1 0,1 0,24-51,-24 51,-1-25</inkml:trace>
          <inkml:trace contextRef="#ctx0" brushRef="#br0" timeOffset="5774.4915">13719 4308,'0'-26,"26"1,24-1,1 26,-25-25,24 25,-24-25,25 25,-26-26,0 1,1 25</inkml:trace>
          <inkml:trace contextRef="#ctx0" brushRef="#br0" timeOffset="6290.491">14735 4562,'0'25,"0"26,0 0,0-26,0 0,0 26,0-25,0 24,0-24,0-1,0 26,0 0</inkml:trace>
        </inkml:traceGroup>
      </inkml:traceGroup>
    </inkml:traceGroup>
    <inkml:traceGroup>
      <inkml:annotationXML>
        <emma:emma xmlns:emma="http://www.w3.org/2003/04/emma" version="1.0">
          <emma:interpretation id="{AD8565C1-D1E1-4767-B8A8-0769DA595A07}" emma:medium="tactile" emma:mode="ink">
            <msink:context xmlns:msink="http://schemas.microsoft.com/ink/2010/main" type="paragraph" rotatedBoundingBox="13362,7514 19918,7545 19911,8941 13356,89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6390031-D6A0-4E40-A7A6-46E451DDFD06}" emma:medium="tactile" emma:mode="ink">
              <msink:context xmlns:msink="http://schemas.microsoft.com/ink/2010/main" type="line" rotatedBoundingBox="13362,7514 19918,7545 19911,8941 13356,8909"/>
            </emma:interpretation>
          </emma:emma>
        </inkml:annotationXML>
        <inkml:traceGroup>
          <inkml:annotationXML>
            <emma:emma xmlns:emma="http://www.w3.org/2003/04/emma" version="1.0">
              <emma:interpretation id="{63019F65-089F-4E56-94F9-B56534CFD370}" emma:medium="tactile" emma:mode="ink">
                <msink:context xmlns:msink="http://schemas.microsoft.com/ink/2010/main" type="inkWord" rotatedBoundingBox="13361,7843 14582,7849 14578,8661 13357,8655"/>
              </emma:interpretation>
              <emma:one-of disjunction-type="recognition" id="oneOf5">
                <emma:interpretation id="interp25" emma:lang="en-US" emma:confidence="0.5">
                  <emma:literal>ab</emma:literal>
                </emma:interpretation>
                <emma:interpretation id="interp26" emma:lang="en-US" emma:confidence="0">
                  <emma:literal>sab</emma:literal>
                </emma:interpretation>
                <emma:interpretation id="interp27" emma:lang="en-US" emma:confidence="0">
                  <emma:literal>Dab</emma:literal>
                </emma:interpretation>
                <emma:interpretation id="interp28" emma:lang="en-US" emma:confidence="0">
                  <emma:literal>Dub</emma:literal>
                </emma:interpretation>
                <emma:interpretation id="interp29" emma:lang="en-US" emma:confidence="0">
                  <emma:literal>Tabs</emma:literal>
                </emma:interpretation>
              </emma:one-of>
            </emma:emma>
          </inkml:annotationXML>
          <inkml:trace contextRef="#ctx0" brushRef="#br0" timeOffset="10064.7996">10341 6594,'-25'0,"25"-26,0 1,0-1,25 26,-25-25,25 0,1-1,-1 26,1-25,-1 25,0 0,1 51,-1-26,1 26,-26-26,25 1,0-1,-25 0,26 26,-26-25,25-1,-25 0,0 1,0-1,0 1,0-1,-51 0,26-25,25 26,-25-26,-26 0,25 0,1 0,0 0,-1 0,1-26,25-24,0 24</inkml:trace>
          <inkml:trace contextRef="#ctx0" brushRef="#br0" timeOffset="10313.135">10900 6390,'0'0,"-76"0,50 0,1 0,-1 0,1 26,0-26,-1 25,1 1,-26 101,51-102,0 0,0 1,0 25,0-26,25 0,-25 1,51-1,-51 1,51-1,-26-25,1 25,-1 1,1-26,-1 0,0 0</inkml:trace>
          <inkml:trace contextRef="#ctx0" brushRef="#br0" timeOffset="10772.2541">11205 6263,'0'0,"-26"-25,1 25,25 51,0 0,25-26,-25 26,0 0,26-1,-1 52,-25-77,0 26,25 0,-25-26,0 1,26 25,-26-26,0 0,0 1,0-1,0-50,0-1,25 1,1-26,24 51,-24 0,-1 0,1 0,-1 0,0 0,-25 26,26-26,-26 50,0-24,0 25,0-26,0 0,-26-25,1 0,25 26,-25-26,-26 0,25 0,26-51</inkml:trace>
        </inkml:traceGroup>
        <inkml:traceGroup>
          <inkml:annotationXML>
            <emma:emma xmlns:emma="http://www.w3.org/2003/04/emma" version="1.0">
              <emma:interpretation id="{7FAD80AA-317C-4E14-B710-A7712BBCD292}" emma:medium="tactile" emma:mode="ink">
                <msink:context xmlns:msink="http://schemas.microsoft.com/ink/2010/main" type="inkWord" rotatedBoundingBox="15874,7975 16308,7977 16305,8610 15870,8608"/>
              </emma:interpretation>
              <emma:one-of disjunction-type="recognition" id="oneOf6">
                <emma:interpretation id="interp30" emma:lang="en-US" emma:confidence="0.5">
                  <emma:literal>y</emma:literal>
                </emma:interpretation>
                <emma:interpretation id="interp31" emma:lang="en-US" emma:confidence="0">
                  <emma:literal>Y</emma:literal>
                </emma:interpretation>
                <emma:interpretation id="interp32" emma:lang="en-US" emma:confidence="0">
                  <emma:literal>4</emma:literal>
                </emma:interpretation>
                <emma:interpretation id="interp33" emma:lang="en-US" emma:confidence="0">
                  <emma:literal>,</emma:literal>
                </emma:interpretation>
                <emma:interpretation id="interp3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1808.925">12830 6365,'0'51,"0"-26,0 1,0 24,0-24,0-1,0 1,0-1,26-25,-26 25,25-25,-25 26,51-26,-26 0,1 25,-1-25,0 0,1 0,-1 0,1 0,-1 0,0-25,1 25,-26-51,25 26,-25-1,0 1,0-1,0 1,0 0,0-1,0 77,0 0,0-26,0 1,0-1,0 0,0 1,0-1,51 1,-51-1,0 0,0 1,0-1,0 1,0-1,0 0,0 1,0-1,-25 1,-1-26,26 25,-25-25,-1 0,-24 0,24 0,1 0,25-25,-26 25</inkml:trace>
        </inkml:traceGroup>
        <inkml:traceGroup>
          <inkml:annotationXML>
            <emma:emma xmlns:emma="http://www.w3.org/2003/04/emma" version="1.0">
              <emma:interpretation id="{552D60A2-2D94-480F-B0FD-8BEF1E8BA647}" emma:medium="tactile" emma:mode="ink">
                <msink:context xmlns:msink="http://schemas.microsoft.com/ink/2010/main" type="inkWord" rotatedBoundingBox="16765,7796 17122,7798 17118,8509 16762,8507"/>
              </emma:interpretation>
              <emma:one-of disjunction-type="recognition" id="oneOf7">
                <emma:interpretation id="interp35" emma:lang="en-US" emma:confidence="0.5">
                  <emma:literal>b</emma:literal>
                </emma:interpretation>
                <emma:interpretation id="interp36" emma:lang="en-US" emma:confidence="0">
                  <emma:literal>6</emma:literal>
                </emma:interpretation>
                <emma:interpretation id="interp37" emma:lang="en-US" emma:confidence="0">
                  <emma:literal>.</emma:literal>
                </emma:interpretation>
                <emma:interpretation id="interp38" emma:lang="en-US" emma:confidence="0">
                  <emma:literal>$</emma:literal>
                </emma:interpretation>
                <emma:interpretation id="interp3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12411.5749">13795 6238,'0'0,"-25"0,25-25,-25-1,25 52,0 24,0-24,0 25,0-26,0 26,0-26,0 26,0-26,0 52,0-52,0 0,0 1,0-1,0 1,0-1,-26 0,26-50,0 0,26 25,-26-26,50 1,-24 25,-26-26,25 26,1 0,-1-25,0 25,1 0,-1 0,1 0,-1 0,0 51,-25-26,26-25,-26 51,0 0,0-26,0 1,0-1,-51-25,26 0,25 25,-51-25,25 0,1 0,0 0,-1 0,1 0,-1 0,1 0,25-25,-25 25,25-25,-26-1</inkml:trace>
        </inkml:traceGroup>
        <inkml:traceGroup>
          <inkml:annotationXML>
            <emma:emma xmlns:emma="http://www.w3.org/2003/04/emma" version="1.0">
              <emma:interpretation id="{85B1CE6D-797D-4FB7-AB9D-71F4B482FA9A}" emma:medium="tactile" emma:mode="ink">
                <msink:context xmlns:msink="http://schemas.microsoft.com/ink/2010/main" type="inkWord" rotatedBoundingBox="18773,7540 19918,7545 19911,8941 18766,8935"/>
              </emma:interpretation>
              <emma:one-of disjunction-type="recognition" id="oneOf8">
                <emma:interpretation id="interp40" emma:lang="en-US" emma:confidence="0.5">
                  <emma:literal>E4</emma:literal>
                </emma:interpretation>
                <emma:interpretation id="interp41" emma:lang="en-US" emma:confidence="0">
                  <emma:literal>Eat</emma:literal>
                </emma:interpretation>
                <emma:interpretation id="interp42" emma:lang="en-US" emma:confidence="0">
                  <emma:literal>En</emma:literal>
                </emma:interpretation>
                <emma:interpretation id="interp43" emma:lang="en-US" emma:confidence="0">
                  <emma:literal>Ear</emma:literal>
                </emma:interpretation>
                <emma:interpretation id="interp44" emma:lang="en-US" emma:confidence="0">
                  <emma:literal>Eni</emma:literal>
                </emma:interpretation>
              </emma:one-of>
            </emma:emma>
          </inkml:annotationXML>
          <inkml:trace contextRef="#ctx0" brushRef="#br0" timeOffset="13864.7798">15827 6263,'0'0,"0"-25,-25 25,25-25,0-1,0 1,0 76,0-1,0-24,0 25,0-1,-25-24,25 25,0-1,-26-24,26 25,0-26,-25 26,25-26,0 1,0 24,0-24,0-1,0 1,0-1,25-25,1 0,24 0,-24 0,-1 0,1 0,-1 0,0 0,26 0,-25 0,-1-25,0 25,1 0,-1 0,26-26,-26 1,1 25</inkml:trace>
          <inkml:trace contextRef="#ctx0" brushRef="#br0" timeOffset="14116.1148">15878 6543,'0'0,"0"-26,0 1,26 0,-1 25,26-26,-26 26,1 0,-1 0,0 0,1-25,-1 25,26 0,-26 0</inkml:trace>
          <inkml:trace contextRef="#ctx0" brushRef="#br0" timeOffset="14332.1692">16005 6035,'-25'-26,"25"1,0 0,51 25,-26 0,0 0,1 0,-1-26,1 26,-1 0,0 0,1 0,-1 0,1 0,-1 0,-25 26,25-26</inkml:trace>
          <inkml:trace contextRef="#ctx0" brushRef="#br0" timeOffset="15355.0243">16666 6746,'-26'25,"26"1,-25-26,25 51,-51-26,51 0,-25-25,-1 26,1-26,25 25,-26-25,1 26,0-26,-1 25,1-25,25 25,-26-25,1 0,25 26,51-1,-26-25,26 0,-26 0,1 0,-1 0,26 0,-26 0,1 0,-1 0,1 0,-1 0,0 0,1 0,-1 0,1 0,-1 0,0 0,1 0</inkml:trace>
          <inkml:trace contextRef="#ctx0" brushRef="#br0" timeOffset="15939.8518">16716 6848,'0'25,"0"26,0-26,-25 1,25-1,0 0,-25 1,25-1,0 1,0-1,0 0,0 1,-26-1,26 1,0-1,0 0,0 1,0-1</inkml:trace>
        </inkml:traceGroup>
      </inkml:traceGroup>
    </inkml:traceGroup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0:39.4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8DC0C4-4AC4-4F4A-80E5-E35D43D4F614}" emma:medium="tactile" emma:mode="ink">
          <msink:context xmlns:msink="http://schemas.microsoft.com/ink/2010/main" type="inkDrawing" rotatedBoundingBox="16911,950 18956,1747 18187,3721 16142,2925" hotPoints="18723,2305 17636,3392 16548,2305 17636,1217" semanticType="enclosure" shapeName="Circle">
            <msink:sourceLink direction="with" ref="{3584594D-9C34-4BE1-8EE6-C59CFDB27E0A}"/>
          </msink:context>
        </emma:interpretation>
      </emma:emma>
    </inkml:annotationXML>
    <inkml:trace contextRef="#ctx0" brushRef="#br0">160-737,'0'-25,"-26"-1,1 26,25-25,-26 25,1 0,0 0,-1 0,1 0,-1 0,1 0,0 0,-52 0,52 25,-26-25,26 0,-1 51,1-51,-26 25,26-25,-1 26,1-1,0 1,-1-1,1 0,25 1,-26 25,1-26,0 0,-1 26,1 0,25-26,-26 26,1-25,25 24,0 1,0-25,0 24,0 1,0 25,0-25,0 0,0 25,0-25,25 0,-25 25,0-25,26 0,-26 25,25-25,-25-1,51-24,-51 25,25-1,1 1,-1-25,1 24,-1-24,0-1,26 26,-25-26,-1 1,0-1,26 1,-25-1,24-25,-24 25,25-25,-1 26,-24-26,25 0,-1 0,-24 0,25 0,-1 0,1 0,0 0,0-26,0 26,-1 0,1-50,0 50,0-26,0 26,-1-25,-24 25,25-26,-1 1,1 0,-25 25,24-26,-24 1,-1-1,1 1,24 0,-24-26,-1 25,1 1,-1-26,0 26,1-26,-1 26,1-1,-26-25,25 26,0 0,-25-26,26 25,-26 1,25 0,-25-26,0 25,26-24,-26 24,0 1,0-26,0 26,25-26,-25 25,0-24,0 24,0 1,0-26,0 26,0-1,0 1,0-1,0 1,-51-26,51 26,0-1,-25 1,25 0,-26-1,26 1,-25 25,0-26,25 1,-26 25,1-25,-1-1,1 26,0-25,-1 25,-25-26,26 26,0-25,-26 25,0-25,26-1,-26 26,25-25,1 25,-26-26,26 26,-1-25,1 25,-26 0,26-25,-1 25,-24 0,24 0,1-26,-26 26,26 0,-26 0,0 0,26 0,-26 0,0 0,26 0,-26 51,25-51,-24 0,24 25,1-25,-1 26,-24-26,50 25,-26 1,1-1,-1-25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0:34.1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9F6D2C-31A9-4EA1-A358-88CCE3EB0913}" emma:medium="tactile" emma:mode="ink">
          <msink:context xmlns:msink="http://schemas.microsoft.com/ink/2010/main" type="writingRegion" rotatedBoundingBox="5185,1555 5317,3841 3107,3969 2975,1683"/>
        </emma:interpretation>
      </emma:emma>
    </inkml:annotationXML>
    <inkml:traceGroup>
      <inkml:annotationXML>
        <emma:emma xmlns:emma="http://www.w3.org/2003/04/emma" version="1.0">
          <emma:interpretation id="{1DECCA8C-E6F9-4389-B677-8090851314F8}" emma:medium="tactile" emma:mode="ink">
            <msink:context xmlns:msink="http://schemas.microsoft.com/ink/2010/main" type="paragraph" rotatedBoundingBox="5185,1555 5317,3841 3107,3969 2975,1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A98230-64B0-48ED-AE35-F8440B5568C0}" emma:medium="tactile" emma:mode="ink">
              <msink:context xmlns:msink="http://schemas.microsoft.com/ink/2010/main" type="line" rotatedBoundingBox="5185,1555 5317,3841 3107,3969 2975,1683"/>
            </emma:interpretation>
          </emma:emma>
        </inkml:annotationXML>
        <inkml:traceGroup>
          <inkml:annotationXML>
            <emma:emma xmlns:emma="http://www.w3.org/2003/04/emma" version="1.0">
              <emma:interpretation id="{EA2E81E0-1FA1-4BF1-9811-01C283644B4C}" emma:medium="tactile" emma:mode="ink">
                <msink:context xmlns:msink="http://schemas.microsoft.com/ink/2010/main" type="inkWord" rotatedBoundingBox="5185,1555 5317,3841 3107,3969 2975,1683"/>
              </emma:interpretation>
              <emma:one-of disjunction-type="recognition" id="oneOf0">
                <emma:interpretation id="interp0" emma:lang="en-US" emma:confidence="0.5">
                  <emma:literal>Q:</emma:literal>
                </emma:interpretation>
                <emma:interpretation id="interp1" emma:lang="en-US" emma:confidence="0">
                  <emma:literal>IE</emma:literal>
                </emma:interpretation>
                <emma:interpretation id="interp2" emma:lang="en-US" emma:confidence="0">
                  <emma:literal>o:</emma:literal>
                </emma:interpretation>
                <emma:interpretation id="interp3" emma:lang="en-US" emma:confidence="0">
                  <emma:literal>O:</emma:literal>
                </emma:interpretation>
                <emma:interpretation id="interp4" emma:lang="en-US" emma:confidence="0">
                  <emma:literal>IoE</emma:literal>
                </emma:interpretation>
              </emma:one-of>
            </emma:emma>
          </inkml:annotationXML>
          <inkml:trace contextRef="#ctx0" brushRef="#br0">2591-9600,'0'0,"0"-25,-26 25,1 0,0 0,-1 0,1 0,-1 0,1 0,0 0,-1 0,26 25,-25-25,-1 0,1 26,0-26,-1 25,1-25,-1 25,1 1,0-1,-1-25,26 26,-25-26,-1 25,1 0,0 1,25-1,-26 1,26-1,-25 0,25 1,0-1,-26 26,26-26,-25 1,25-1,0 26,-25-26,25 1,0 25,0-26,-26 0,26 26,0-25,0-1,0 26,0-26,0 1,0 24,0-24,0-1,0 1,0 24,26-24,-26-1,0 1,0-1,25 0,-25 1,25-1,-25 1,26 24,-26-24,25-1,-25 1,26-1,-26 0,25 1,-25-1,0 1,25-1,1 26,-26-26,25 1,1-1,-26 0,25 1,-25-1,25-25,1 26,-26-1,25 0,-25 1,26-26,-26 25,25-25,-25 26,25-26,-25 25,26-25,-26 25,25-25,-25 26,26-26,-1 25,0-25,1 0,-1 26,1-26,-1 0,0 0,1 25,25-25,-26 0,26 0,-26 0,1 0,-1 0,26 0,-26 0,26 0,-26-51,26 51,-25 0,24 0,-24 0,25-25,-26 25,26-26,-26 26,26 0,-26-25,1 25,25 0,-26-25,0 25,26 0,-25 0,-1-26,0 26,1 0,-26-25,25 25,1-26,-1 26,-25-25,25 25,1-25,-26-1,25 26,-25-25,26-1,-1 26,-25-25,25 0,-25-1,26 1,-26-1,25 1,-25 0,26-1,-26 1,0-1,25 1,-25 0,25-1,-25 1,0-1,0 1,26 0,-26-26,0 25,25 1,-25 0,0-26,0 25,0 1,0-26,26 26,-26-1,0 1,0-26,0 26,0-1,0 1,0 0,0-26,0 25,0 1,0 0,0-1,0 1,0-26,0 26,-51-1,51 1,0-1,0 1,-26 0,26-1,0 1,-25-1,25 1,0 0,-25-1,25 1,-26-1,26 1,-25 0,-1 25,26-26,-25 1,25-1,-25 26,-1-25,1 0,-1-1,1 1,0-1,-1 1,1 25,-1-25,1 25,25-26,-51 1,26 25,-1 0,1-26,0 26,-1 0,1 0,-1-25,1 25,0 0,-1 0,1 0,-1 0,-24 0,24 0,1 0,-1 0,1 0,0 0,-26 0,25 0,1 0,0 0,-1 0,1 0,-1 0,1 0,0 25,-1-25,1 0,25 26,-26-26,1 25,0-25,-1 0,26 26,-25-1,-1-25,26 25,-25-25,0 26,-1-26,26 25,-25-25,25 26,-26-1</inkml:trace>
          <inkml:trace contextRef="#ctx0" brushRef="#br0" timeOffset="529.3242">2769-8660,'-26'-25,"26"-1,0 1,0-1,-25 52,25 25,0-26,-26 0,26 1,0 25,0-26,-25 0,25 26,0-25,0-1,0 0,0 1,0-1,0 1,0-1,0 0,0 1,0-1,0 1,51-26,-26 25,26-25,-26 0,1 0,-1 0,1 0,24 0,-24 0,-1 0,26 0,-26-25,26 25,-25-26,-1 26,-25-25</inkml:trace>
          <inkml:trace contextRef="#ctx0" brushRef="#br0" timeOffset="700.8628">2718-8355,'0'0,"25"-26,26 1,0 25,-26-51,26 51,0-51,-26 26</inkml:trace>
          <inkml:trace contextRef="#ctx0" brushRef="#br0" timeOffset="862.4295">2667-8863,'0'0,"0"-26,51 26,-51-25,51 25,-26 0,51-25,-25-1,-26 26</inkml:trace>
          <inkml:trace contextRef="#ctx0" brushRef="#br0" timeOffset="1146.6692">3505-8406,'26'0,"-26"25,25-25,-25 51,0-25,0-1,0 0,0 26,25-25,-25-1,0 0,0 1,26-1</inkml:trace>
        </inkml:traceGroup>
      </inkml:traceGroup>
    </inkml:traceGroup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0:48.0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9F5E85-EAE8-4528-9A82-6BEA0675E6E1}" emma:medium="tactile" emma:mode="ink">
          <msink:context xmlns:msink="http://schemas.microsoft.com/ink/2010/main" type="writingRegion" rotatedBoundingBox="902,6761 5344,7580 5031,9279 589,8460"/>
        </emma:interpretation>
      </emma:emma>
    </inkml:annotationXML>
    <inkml:traceGroup>
      <inkml:annotationXML>
        <emma:emma xmlns:emma="http://www.w3.org/2003/04/emma" version="1.0">
          <emma:interpretation id="{2BED0D0D-9C05-4546-BE22-91A0B971CB21}" emma:medium="tactile" emma:mode="ink">
            <msink:context xmlns:msink="http://schemas.microsoft.com/ink/2010/main" type="paragraph" rotatedBoundingBox="902,6761 5344,7580 5031,9279 589,8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0546A1-3D8B-440B-93AC-5FE4B02D675E}" emma:medium="tactile" emma:mode="ink">
              <msink:context xmlns:msink="http://schemas.microsoft.com/ink/2010/main" type="line" rotatedBoundingBox="902,6761 5344,7580 5031,9279 589,8460"/>
            </emma:interpretation>
          </emma:emma>
        </inkml:annotationXML>
        <inkml:traceGroup>
          <inkml:annotationXML>
            <emma:emma xmlns:emma="http://www.w3.org/2003/04/emma" version="1.0">
              <emma:interpretation id="{90760016-64B3-4294-908E-4706B8FA5E6D}" emma:medium="tactile" emma:mode="ink">
                <msink:context xmlns:msink="http://schemas.microsoft.com/ink/2010/main" type="inkWord" rotatedBoundingBox="1594,6869 2184,8026 1072,8592 483,7435"/>
              </emma:interpretation>
              <emma:one-of disjunction-type="recognition" id="oneOf0">
                <emma:interpretation id="interp0" emma:lang="en-US" emma:confidence="0.5">
                  <emma:literal>£</emma:literal>
                </emma:interpretation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813-3453,'-51'25,"51"1,-25-1,75-25,-24 0,-1 0,1 0,24 0,-24 0,-1-25,1 25</inkml:trace>
          <inkml:trace contextRef="#ctx0" brushRef="#br0" timeOffset="-378.7289">305-4469,'25'0,"-50"0,-1 0,1 0,0 0,-26 25,25 1,1-1,-26-25,26 26,-26-1,26 0,-52 26,27-25,-1-1,25 0,-24 1,24-1,1 1,-1-1,1 0,25 1,-25-26,25 25,0 1,50-26,-50 25,51-25,-25 0,-1 0,0 25,26-25,0 0,-26 0,26 0,-25 0,-1 26,0-26,1 0,-1 25,1 1,-26-1,0 0,0 1,0-1,0 26,-51-26,51 1,-26-1,-24 1,24-1,1 26,-1-26,1 1,0-1,-26 0,25 1,1-1,25 1,-25-1,-1 0,26 1,0-1,0 1,0-1,26-25,24 0,-50 25,51-25,-25 0,-1 0,0 0,1 0,-1 0,26 0,-26 0,1 0,25-25,-26 25,0-51,26 51</inkml:trace>
          <inkml:trace contextRef="#ctx0" brushRef="#br0" timeOffset="-203.922">559-3758,'0'0,"0"-25,51 25,-1-26,-24 26,-1-25,26 25</inkml:trace>
        </inkml:traceGroup>
        <inkml:traceGroup>
          <inkml:annotationXML>
            <emma:emma xmlns:emma="http://www.w3.org/2003/04/emma" version="1.0">
              <emma:interpretation id="{E796EA0E-18B1-4C3D-A7B6-4F1411E98436}" emma:medium="tactile" emma:mode="ink">
                <msink:context xmlns:msink="http://schemas.microsoft.com/ink/2010/main" type="inkWord" rotatedBoundingBox="2444,7195 5202,7295 5143,8929 2385,8829"/>
              </emma:interpretation>
              <emma:one-of disjunction-type="recognition" id="oneOf1">
                <emma:interpretation id="interp5" emma:lang="en-US" emma:confidence="0.5">
                  <emma:literal>{all</emma:literal>
                </emma:interpretation>
                <emma:interpretation id="interp6" emma:lang="en-US" emma:confidence="0">
                  <emma:literal>{aril</emma:literal>
                </emma:interpretation>
                <emma:interpretation id="interp7" emma:lang="en-US" emma:confidence="0">
                  <emma:literal>{ail</emma:literal>
                </emma:interpretation>
                <emma:interpretation id="interp8" emma:lang="en-US" emma:confidence="0">
                  <emma:literal>{aillt</emma:literal>
                </emma:interpretation>
                <emma:interpretation id="interp9" emma:lang="en-US" emma:confidence="0">
                  <emma:literal>{axil</emma:literal>
                </emma:interpretation>
              </emma:one-of>
            </emma:emma>
          </inkml:annotationXML>
          <inkml:trace contextRef="#ctx0" brushRef="#br0" timeOffset="486.3164">1727-4215,'0'0,"-51"0,1 0,24 0,-25 0,26 0,0 0,-26 51,25-51,1 25,0 1,-1 50,1-25,25-26,0 26,-26-26,26 26,0 0,0-26,0 26,0-26,0 26,0 0,0-26,0 26,0-25,0-1,0 0,0 1,0-1,0 1,-25-26,25 25,-25 0,-1-25,26-25,51 25,-26 0,26 0,-25 0,-1 25,0-25,1 77,-26-52,25 0,-25 26,26 0,-26-26,0 26,0 0,0-26,0 26,0 0,0-26,0 1,-51 25,51-26,0 0,0 1,0-1,0 1,51-26,-26 0,26 0,-26 0,1 0,-1 0,0-51</inkml:trace>
          <inkml:trace contextRef="#ctx0" brushRef="#br0" timeOffset="860.0097">2184-3453,'0'0,"0"-25,0-1,0 1,0-1,-25 1,25 0,-25 25,25-26,-51 26,25 0,1 0,0 26,-1-26,1 50,-102 179,127-204,0 26,0-25,0-1,0 0,0 1,25-1,1-25,24 0,-24-51,-1 51,1-25,-1 25,0-51,-25 26,26-1,-1 1,-25 0,26-1,-26 1,25 25,-25 25,25 1,-25 24,26-24,-26-1,0 1,25-1,-25 0,0 1,26-26,-26 25,25-25,-25 26</inkml:trace>
          <inkml:trace contextRef="#ctx0" brushRef="#br0" timeOffset="1040.2797">2489-3199,'26'0,"-1"25,0 1,1 25,-26-26,25 0,-25 1,0-1,26 1,-26-1,0 0,0 1,25-1,-25 1</inkml:trace>
          <inkml:trace contextRef="#ctx0" brushRef="#br0" timeOffset="6713.847">3124-4037,'0'0,"0"51,0-1,0-24,0 25,0-26,26 51,-26-25,0 0,25 0,-25 50,0-25,0 26,0-77,0 26,0-25,0 24,0-24,-178 152</inkml:trace>
          <inkml:trace contextRef="#ctx0" brushRef="#br0" timeOffset="6718.8334">3200-3047,'-101'280</inkml:trace>
          <inkml:trace contextRef="#ctx0" brushRef="#br0" timeOffset="6716.8371">3607-3758,'355'940</inkml:trace>
        </inkml:traceGroup>
      </inkml:traceGroup>
    </inkml:traceGroup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2:35.03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0863FE7-BAB7-41C5-9CC7-AD110AC72A47}" emma:medium="tactile" emma:mode="ink">
          <msink:context xmlns:msink="http://schemas.microsoft.com/ink/2010/main" type="writingRegion" rotatedBoundingBox="4086,332 6849,247 6896,1780 4133,1865"/>
        </emma:interpretation>
      </emma:emma>
    </inkml:annotationXML>
    <inkml:traceGroup>
      <inkml:annotationXML>
        <emma:emma xmlns:emma="http://www.w3.org/2003/04/emma" version="1.0">
          <emma:interpretation id="{44A998C3-C461-492A-9C98-F5025DA24CDA}" emma:medium="tactile" emma:mode="ink">
            <msink:context xmlns:msink="http://schemas.microsoft.com/ink/2010/main" type="paragraph" rotatedBoundingBox="4086,332 6849,247 6896,1780 4133,18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BD042B-38D2-4FBE-B160-E90EE0AF234D}" emma:medium="tactile" emma:mode="ink">
              <msink:context xmlns:msink="http://schemas.microsoft.com/ink/2010/main" type="line" rotatedBoundingBox="4086,332 6849,247 6896,1780 4133,1865"/>
            </emma:interpretation>
          </emma:emma>
        </inkml:annotationXML>
        <inkml:traceGroup>
          <inkml:annotationXML>
            <emma:emma xmlns:emma="http://www.w3.org/2003/04/emma" version="1.0">
              <emma:interpretation id="{8BFFB5F1-6E98-491F-AE8E-D8C45FB348D3}" emma:medium="tactile" emma:mode="ink">
                <msink:context xmlns:msink="http://schemas.microsoft.com/ink/2010/main" type="inkWord" rotatedBoundingBox="4086,332 6849,247 6896,1780 4133,1865"/>
              </emma:interpretation>
              <emma:one-of disjunction-type="recognition" id="oneOf0">
                <emma:interpretation id="interp0" emma:lang="en-US" emma:confidence="0.5">
                  <emma:literal>Ra</emma:literal>
                </emma:interpretation>
                <emma:interpretation id="interp1" emma:lang="en-US" emma:confidence="0">
                  <emma:literal>Rea</emma:literal>
                </emma:interpretation>
                <emma:interpretation id="interp2" emma:lang="en-US" emma:confidence="0">
                  <emma:literal>Ria</emma:literal>
                </emma:interpretation>
                <emma:interpretation id="interp3" emma:lang="en-US" emma:confidence="0">
                  <emma:literal>Ran</emma:literal>
                </emma:interpretation>
                <emma:interpretation id="interp4" emma:lang="en-US" emma:confidence="0">
                  <emma:literal>Ras</emma:literal>
                </emma:interpretation>
              </emma:one-of>
            </emma:emma>
          </inkml:annotationXML>
          <inkml:trace contextRef="#ctx0" brushRef="#br0">382 1553,'0'-26,"-25"26,25-25,-26 25,26-26,0 1,-25 25,25-25,-26 25,26-26,-25 1,25-1,-25 26,25-25,0 0,-26 25,26-26,-25 1,25-1,-26 1,1 0,25-1,-25 1,25-1,-26 1,26 0,-25-1,25 1,-26-1,26 1,-25 0,25-1,0 1,0-26,0 26,0-1,0 1,0-1,0 1,0 0,25-1,-25 1,0-1,26 26,-26-25,25 0,1-1,-26 1,25-1,0 1,-25 0,26 25,-26-26,25 1,1-1,-26 1,25 25,-25-25,25-1,1 26,-26-25,25-1,1 1,-1 25,0-25,1 25,-1-26,1 26,-1-25,0 25,1-26,-1 26,1 0,-1 0,0-25,1 25,-1 0,1 0,-1-25,0 25,1 0,-1 0,1 0,-1-26,0 26,1 0,-1 0,1 0,-1 0,0 0,1 0,-1 0,1 26,24-26,-24 25,-1-25,-25 25,26-25,-1 26,0-1,1-25,-26 26,25-26,1 50,-1-50,0 26,1-1,-1 1,-25-1,26-25,-26 25,25-25,-25 26,25-1,-25 1,26-26,-26 25,0 0,25-25,-25 26,0-1,0 1,26-1,-26 0,0 1,0-1,0 1,0-1,0 0,0 1,0-1,-51-25,51 26,0-1,-26-25,26 25,-25-25,25 26,-25-1,-1 1,26-1,-25-25,25 25,-26 1,1-1,0 1,-1-26,26 25,-25-25,25 25,-26 1,1-1,0-25,25 26,-26-26,1 25,-1 0,1-25,25 26,-25-26,-1 0,26 25,-25 1,25-77</inkml:trace>
          <inkml:trace contextRef="#ctx0" brushRef="#br0" timeOffset="647.852">992 867,'0'0,"0"-26,0 77,0-25,0-1,0 0,0 1,0 25,-26-26,26 0,0 1,0 25,0-26,0 0,-25 1,25-1,0 1,0-1,-26 0,26 1,0-1,0 1,0-1,0 0,0 1,26-26,-1 0,1 0,-1 0,0 0,1 0,-1 0,1 0,-1 0,0 0,1 0,-1 0,1 0,-1 0,0 0,1-26,-1 26,1 0,-1 0,0 0,1 0,-1 0,1-25</inkml:trace>
          <inkml:trace contextRef="#ctx0" brushRef="#br0" timeOffset="1875.1617">2414 638,'0'-25,"0"-1,0 1,0 0,0-1,-25 26,25-25,-26 25,26-26,-25 26,25-25,-26 25,1 0,0 0,-1 0,1 0,-1 0,1 0,0 25,-1-25,1 26,-1-26,26 25,-25 1,0-1,-1-25,26 25,-25 1,25-1,-51 26,51-26,-25 1,25-1,0 1,-26-1,26 0,-25 1,25-1,0 1,0-1,0 0,51-25,-51 26,50-26,-24 25,-1-25,1 0,-1 0,0 0,1 0,-1-51,1 51,-1-25,0 0,1 25,-26-51,25 51,1-26,-26 1,25 0,-25-1,25 26,-25-25,0-1,26 26,-26-25,0 0,0-1,0 1,0 50,0 1,0-1,25 0,-25 1,26-26,-26 25,25-25,-25 26,25-1,1 0,-1 1,1-1,-1 1,0-1,1 0,-1-25,-25 26,26-26,-1 0,-25 25,25-25,1 0,-26 26,25-26,1 0,-26 25</inkml:trace>
        </inkml:traceGroup>
      </inkml:traceGroup>
    </inkml:traceGroup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2:15.72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000422B-D7CE-4FCD-9230-D70F24DF6920}" emma:medium="tactile" emma:mode="ink">
          <msink:context xmlns:msink="http://schemas.microsoft.com/ink/2010/main" type="writingRegion" rotatedBoundingBox="1212,10965 6526,11157 6474,12606 1160,12414"/>
        </emma:interpretation>
      </emma:emma>
    </inkml:annotationXML>
    <inkml:traceGroup>
      <inkml:annotationXML>
        <emma:emma xmlns:emma="http://www.w3.org/2003/04/emma" version="1.0">
          <emma:interpretation id="{538B7BED-D04D-49ED-BC5A-13B170D1DF42}" emma:medium="tactile" emma:mode="ink">
            <msink:context xmlns:msink="http://schemas.microsoft.com/ink/2010/main" type="paragraph" rotatedBoundingBox="1212,10965 6526,11157 6474,12606 1160,12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2EEC86-011B-4932-AD44-B0CA3CB4A2DE}" emma:medium="tactile" emma:mode="ink">
              <msink:context xmlns:msink="http://schemas.microsoft.com/ink/2010/main" type="line" rotatedBoundingBox="1212,10965 6526,11157 6474,12606 1160,12414"/>
            </emma:interpretation>
          </emma:emma>
        </inkml:annotationXML>
        <inkml:traceGroup>
          <inkml:annotationXML>
            <emma:emma xmlns:emma="http://www.w3.org/2003/04/emma" version="1.0">
              <emma:interpretation id="{73559551-3303-4D87-B745-046ACA25D5DB}" emma:medium="tactile" emma:mode="ink">
                <msink:context xmlns:msink="http://schemas.microsoft.com/ink/2010/main" type="inkWord" rotatedBoundingBox="1196,11419 2084,11451 2054,12296 1165,12264"/>
              </emma:interpretation>
              <emma:one-of disjunction-type="recognition" id="oneOf0">
                <emma:interpretation id="interp0" emma:lang="en-US" emma:confidence="0.5">
                  <emma:literal>X,</emma:literal>
                </emma:interpretation>
                <emma:interpretation id="interp1" emma:lang="en-US" emma:confidence="0">
                  <emma:literal>K,</emma:literal>
                </emma:interpretation>
                <emma:interpretation id="interp2" emma:lang="en-US" emma:confidence="0">
                  <emma:literal>KK,</emma:literal>
                </emma:interpretation>
                <emma:interpretation id="interp3" emma:lang="en-US" emma:confidence="0">
                  <emma:literal>R,</emma:literal>
                </emma:interpretation>
                <emma:interpretation id="interp4" emma:lang="en-US" emma:confidence="0">
                  <emma:literal>ac,</emma:literal>
                </emma:interpretation>
              </emma:one-of>
            </emma:emma>
          </inkml:annotationXML>
          <inkml:trace contextRef="#ctx0" brushRef="#br0">0 103,'0'-25,"51"25,-51-26,25 1,26-1,-26 26,1 0,25 0,-26 0,0 26,1-26,-1 25,1 26,-1-26,-25 1,0-1,25 1,-25-1,0 0,0 1,0-1,0 1,0-1,-50-25,50 25,-51 1,51-1,-51 1,26-26,-1 25,1-25,-1 25,1-25,0 0,-1 0,1 0,25-50</inkml:trace>
          <inkml:trace contextRef="#ctx0" brushRef="#br0" timeOffset="214.4836">559 27,'0'0,"-26"0,1 25,0-25,-1 26,1 24,25-24,-26 25,26-26,-25 26,25-26,0 1,0-1,51 0,-51 1,25-1,-25 1,51-1,-26 0,26-25,-25 26,-1-26</inkml:trace>
          <inkml:trace contextRef="#ctx0" brushRef="#br0" timeOffset="414.9465">864 459,'0'25,"0"0,0 1,0-1,0 1,0-1,0 0,0 1,0-1,0 1,0-1,0 0,0 1,-51-1,51 1,-26-1,1-25</inkml:trace>
        </inkml:traceGroup>
        <inkml:traceGroup>
          <inkml:annotationXML>
            <emma:emma xmlns:emma="http://www.w3.org/2003/04/emma" version="1.0">
              <emma:interpretation id="{ECE093B7-D11D-4CC2-A3B9-1FC4C0FCFDC6}" emma:medium="tactile" emma:mode="ink">
                <msink:context xmlns:msink="http://schemas.microsoft.com/ink/2010/main" type="inkWord" rotatedBoundingBox="2387,11528 2851,11545 2821,12381 2357,12365"/>
              </emma:interpretation>
              <emma:one-of disjunction-type="recognition" id="oneOf1">
                <emma:interpretation id="interp5" emma:lang="en-US" emma:confidence="0.5">
                  <emma:literal>y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972.1518">1270 103,'0'0,"0"25,0 26,0-25,0-1,0 26,25-26,-25 1,51-1,-25-25,-1 25,0-25,1 26,25-26,-26 0,0 0,1 0,-1 0,1-26,-1-24,-25 24,0 1,0-1,-25 1,-1 25,26 51,-25 0,25-1,0-24,0 25,0-26,0 26,0-26,25 26,-25-26,0 26,0-25,0-1,0 0,0 1,0-1,0 1,-25-1,25 0,-51-25,26 26,-1-26,-25 25,26-25,0 0,-26 0,25 0,1 0,-26-51,26 51,-1-50</inkml:trace>
        </inkml:traceGroup>
        <inkml:traceGroup>
          <inkml:annotationXML>
            <emma:emma xmlns:emma="http://www.w3.org/2003/04/emma" version="1.0">
              <emma:interpretation id="{D0231499-DF65-4943-81A4-7599DF262C4D}" emma:medium="tactile" emma:mode="ink">
                <msink:context xmlns:msink="http://schemas.microsoft.com/ink/2010/main" type="inkWord" rotatedBoundingBox="3675,11373 4153,11390 4124,12200 3646,12183"/>
              </emma:interpretation>
              <emma:one-of disjunction-type="recognition" id="oneOf2">
                <emma:interpretation id="interp10" emma:lang="en-US" emma:confidence="0.5">
                  <emma:literal>t</emma:literal>
                </emma:interpretation>
                <emma:interpretation id="interp11" emma:lang="en-US" emma:confidence="0">
                  <emma:literal>£</emma:literal>
                </emma:interpretation>
                <emma:interpretation id="interp12" emma:lang="en-US" emma:confidence="0">
                  <emma:literal>E</emma:literal>
                </emma:interpretation>
                <emma:interpretation id="interp13" emma:lang="en-US" emma:confidence="0">
                  <emma:literal>f</emma:literal>
                </emma:interpretation>
                <emma:interpretation id="interp14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1396.7152">2692 78,'-25'-26,"25"1,0-1,0 1,-25 25,25-25,-26 25,26 50,0 1,-25-25,25-1,0 0,-26 1,26 25,-25-26,25 0,-25 1,25 25,0-26,-26 0,26 26,-25-25,25-1,0 26,0-26,0 1,0-1,0 0,51 1,-51-1,25-25,-25 26,51-1,-26-25,26 25,-26-25,1 0,25 0,-26 0,26 0,0 0</inkml:trace>
          <inkml:trace contextRef="#ctx0" brushRef="#br0" timeOffset="1588.6035">2515 509,'-26'0,"26"-25,26 25,-26-25,50 25,-24-26,25 26,-1-25,-24 25,25-26,-1 26,-24 0,25-25,-1 25</inkml:trace>
        </inkml:traceGroup>
        <inkml:traceGroup>
          <inkml:annotationXML>
            <emma:emma xmlns:emma="http://www.w3.org/2003/04/emma" version="1.0">
              <emma:interpretation id="{9C44D6F4-A738-443E-8968-D60857870354}" emma:medium="tactile" emma:mode="ink">
                <msink:context xmlns:msink="http://schemas.microsoft.com/ink/2010/main" type="inkWord" rotatedBoundingBox="5237,11110 5722,11128 5684,12179 5199,12162"/>
              </emma:interpretation>
              <emma:one-of disjunction-type="recognition" id="oneOf3">
                <emma:interpretation id="interp15" emma:lang="en-US" emma:confidence="0.5">
                  <emma:literal>E</emma:literal>
                </emma:interpretation>
                <emma:interpretation id="interp16" emma:lang="en-US" emma:confidence="0">
                  <emma:literal>[</emma:literal>
                </emma:interpretation>
                <emma:interpretation id="interp17" emma:lang="en-US" emma:confidence="0">
                  <emma:literal>F</emma:literal>
                </emma:interpretation>
                <emma:interpretation id="interp18" emma:lang="en-US" emma:confidence="0">
                  <emma:literal>€</emma:literal>
                </emma:interpretation>
                <emma:interpretation id="interp19" emma:lang="en-US" emma:confidence="0">
                  <emma:literal>EH</emma:literal>
                </emma:interpretation>
              </emma:one-of>
            </emma:emma>
          </inkml:annotationXML>
          <inkml:trace contextRef="#ctx0" brushRef="#br0" timeOffset="2034.7694">4089-100,'0'0,"0"-26,-25 1,25 0,-25 25,25 50,0 1,0-25,0 24,0 1,0 0,0 0,0-26,0 26,0 0,0 0,0-26,0 26,0-26,0 26,0-26,0 1,25-1,-25 1,0-1,0 0,25 1,-25-1,0 1,26-26,-26 25,25-25,1 0,-1 0,0 0,1 0,-1 0,1 0,24-25,-24 25,-1 0,1-26,-1 26,0-25,1-1</inkml:trace>
          <inkml:trace contextRef="#ctx0" brushRef="#br0" timeOffset="2368.8939">4115-202,'0'0,"-26"-25,26-1,0 1,51 0,25 25,-50 0,25 0,-1 0,1 0,0 0</inkml:trace>
          <inkml:trace contextRef="#ctx0" brushRef="#br0" timeOffset="2229.269">4191 357,'-25'0,"25"-25,0-1,50 26,-50-25,51 25,-25-26,24 26,-24-25,-1 25,26-25,-26 25,1-26,-26 1</inkml:trace>
        </inkml:traceGroup>
        <inkml:traceGroup>
          <inkml:annotationXML>
            <emma:emma xmlns:emma="http://www.w3.org/2003/04/emma" version="1.0">
              <emma:interpretation id="{FAAF36CF-3DCC-4542-8026-90ED87D189F2}" emma:medium="tactile" emma:mode="ink">
                <msink:context xmlns:msink="http://schemas.microsoft.com/ink/2010/main" type="inkWord" rotatedBoundingBox="6222,11656 6508,11666 6474,12606 6188,12595"/>
              </emma:interpretation>
              <emma:one-of disjunction-type="recognition" id="oneOf4">
                <emma:interpretation id="interp20" emma:lang="en-US" emma:confidence="0.5">
                  <emma:literal>i</emma:literal>
                </emma:interpretation>
                <emma:interpretation id="interp21" emma:lang="en-US" emma:confidence="0">
                  <emma:literal>s</emma:literal>
                </emma:interpretation>
                <emma:interpretation id="interp22" emma:lang="en-US" emma:confidence="0">
                  <emma:literal>;</emma:literal>
                </emma:interpretation>
                <emma:interpretation id="interp23" emma:lang="en-US" emma:confidence="0">
                  <emma:literal>&amp;</emma:literal>
                </emma:interpretation>
                <emma:interpretation id="interp24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3209.4762">5055 230,'-26'0,"52"0,-1 0</inkml:trace>
          <inkml:trace contextRef="#ctx0" brushRef="#br0" timeOffset="2919.5426">5029 662,'0'-26,"0"1,26 25,24 0,-50 51,26-51,-26 25,0 26,0-26,0 1,0-1,0 1,0 24,0-24,-26-1,26 1,0-1,-50 0,50 1,0-1,0 1,0-1,0 0,0 1,25-26,26 0,0 0,-26 0,0 0,1-26,-1 26</inkml:trace>
        </inkml:traceGroup>
      </inkml:traceGroup>
    </inkml:traceGroup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2:50.07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7361D4E-AC98-4547-94F0-8AE6F3CAA309}" emma:medium="tactile" emma:mode="ink">
          <msink:context xmlns:msink="http://schemas.microsoft.com/ink/2010/main" type="writingRegion" rotatedBoundingBox="4824,17780 3135,16042 4609,14609 6298,16346"/>
        </emma:interpretation>
      </emma:emma>
    </inkml:annotationXML>
    <inkml:traceGroup>
      <inkml:annotationXML>
        <emma:emma xmlns:emma="http://www.w3.org/2003/04/emma" version="1.0">
          <emma:interpretation id="{149477ED-CD93-4AAF-86C8-72D9F9991F1E}" emma:medium="tactile" emma:mode="ink">
            <msink:context xmlns:msink="http://schemas.microsoft.com/ink/2010/main" type="paragraph" rotatedBoundingBox="4824,17780 3135,16042 4609,14609 6298,163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92C613-F62E-46C7-9B49-C76D55E5B342}" emma:medium="tactile" emma:mode="ink">
              <msink:context xmlns:msink="http://schemas.microsoft.com/ink/2010/main" type="line" rotatedBoundingBox="4824,17780 3135,16042 4609,14609 6298,16346"/>
            </emma:interpretation>
          </emma:emma>
        </inkml:annotationXML>
        <inkml:traceGroup>
          <inkml:annotationXML>
            <emma:emma xmlns:emma="http://www.w3.org/2003/04/emma" version="1.0">
              <emma:interpretation id="{94DE7031-EF9C-4E61-8ADA-E0BE5AA9A902}" emma:medium="tactile" emma:mode="ink">
                <msink:context xmlns:msink="http://schemas.microsoft.com/ink/2010/main" type="inkWord" rotatedBoundingBox="4824,17780 3135,16042 4609,14609 6298,16346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8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967 177,'0'0,"-26"-25,-25 0,26-1,0 26,-1-25,1-1,-1 26,26-25,-25 25,0-25,-1 25,1 0,-1 0,1 0,0 25,-1-25,26 25,-25-25,-26 26,26-26,-1 51,1-51,-1 25,-24 0,24 1,1-1,-1 1,1-1,0 0,-1 1,26-1,-51 26,51-26,-25 1,25-1,-25 1,25-1,-26 0,26 26,0-25,-25 24,25-24,0-1,0 26,-26-26,26 26,0 0,0 0,0-26,0 26,0 0,0 0,0-1,0 1,51 0,-51-26,0 26,26 0,-26-26,25 26,-25-25,25-1,1 0,-1 1,-25 25,51-1,-26-24,-25-1,26 1,-1-1,1 0,24 1,-24-1,-1 1,26-1,0 0,25 1,-25-1,-26 1,26-26,0 25,0 0,-26-25,26 26,0-26,-1 25,-24-25,25 26,-26-26,26 0,-26 0,1 0,24 0,-24 0,-1 0,26 0,-26 0,1 0,-1 0,1-26,24 26,-24 0,-1-25,1 25,24-26,-24 26,-1-25,1 25,24-25,-24-1,-1 26,26-25,-26-1,1 1,25 25,-26-25,0-1,1 1,25-1,-51 1,25 0,0-1,1 1,-1-26,26-25,-51 25,25 26,-25-1,26-25,-26 26,0-26,0 26,0-26,0 26,0-26,0-25,-51 25,51 25,0-24,-25 24,25-25,-26 26,26 0,-25-1,25 1,0-1,-26 1,26 0,-25-1,0 1,-1-1,1 1,-1 0,1-1,0 1,-26-1,25 1,26 0,-25-1,0 1,-1 25,1-26,25 1,-26 25,1-25,0-1,-1 26,1-25,-1 25,26-26,-25 26,0 0,25-25,-26 25,1 0,-1 0,1 0,0-25,-1 25,1 0,-1 0,1 0,-26 0,26 0,-1 0,1 0,0 0,-26 0,25 0,1 0,-26 0,26 0,-26 0,26 0,-26 0,25 0,-24 0,24 0,-50 0,25 0,26 0,-1 0,1 0,0-26,-26 26,25 0,1 0,0 0,-1 0,1 0,-1 0,1 0,25 26,-25-26</inkml:trace>
          <inkml:trace contextRef="#ctx0" brushRef="#br0" timeOffset="1172.345">1551 1320,'0'-25,"25"25,-25 25,0 26,26-25,-26 24,0-24,0-1,0 26,0-26,25 1,-25 25,0-26,0 0,0 1,25-1,-25 1,26-26,-26 25,25-25,1 0,-1 0,-25-51,25 51</inkml:trace>
          <inkml:trace contextRef="#ctx0" brushRef="#br0" timeOffset="1323.9757">1678 1016,'-26'0,"26"-26,-25 26,25-25</inkml:trace>
          <inkml:trace contextRef="#ctx0" brushRef="#br0" timeOffset="543.0461">763 914,'-25'-25,"0"25,-1 0,26 50,0 1,0 0,0-26,0 26,26 0,-26 0,0-26,0 26,0-26,25 26,-25-25,0 24,0-24,0 25,25-26,-25 0,0 1,26-1,-1-25,1 26,-1-26,0 0,1 0,-1 0,1 0,-1 0,0-51,1 51,-1-26,1 26,-1-25,-25 0</inkml:trace>
          <inkml:trace contextRef="#ctx0" brushRef="#br0" timeOffset="720.8064">789 1397,'0'0,"0"-26,0 1,0-1,0 1,25 0,-25-1,51 1,-51-1,51 1,0 0,-26 25,0-26,1 1,-1 25,1-26,-1 26,-25-25,25 25</inkml:trace>
          <inkml:trace contextRef="#ctx0" brushRef="#br0" timeOffset="841.4928">840 812,'0'0,"0"-25,0 0,50-1,-50 1,26 25,50-26,-51 26</inkml:trace>
        </inkml:traceGroup>
      </inkml:traceGroup>
    </inkml:traceGroup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2:21.15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75D0DAA-7EA2-49C3-9536-BCB001BBABD2}" emma:medium="tactile" emma:mode="ink">
          <msink:context xmlns:msink="http://schemas.microsoft.com/ink/2010/main" type="writingRegion" rotatedBoundingBox="10245,10566 18883,10685 18831,14481 10193,14362"/>
        </emma:interpretation>
      </emma:emma>
    </inkml:annotationXML>
    <inkml:traceGroup>
      <inkml:annotationXML>
        <emma:emma xmlns:emma="http://www.w3.org/2003/04/emma" version="1.0">
          <emma:interpretation id="{C2DC12C9-A2AF-467D-B095-24B196732659}" emma:medium="tactile" emma:mode="ink">
            <msink:context xmlns:msink="http://schemas.microsoft.com/ink/2010/main" type="paragraph" rotatedBoundingBox="10229,10726 18258,10659 18270,12106 10241,121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328E05-2B0D-402C-8FBF-C7336E2298B9}" emma:medium="tactile" emma:mode="ink">
              <msink:context xmlns:msink="http://schemas.microsoft.com/ink/2010/main" type="line" rotatedBoundingBox="10229,10726 18258,10659 18270,12106 10241,12173"/>
            </emma:interpretation>
          </emma:emma>
        </inkml:annotationXML>
        <inkml:traceGroup>
          <inkml:annotationXML>
            <emma:emma xmlns:emma="http://www.w3.org/2003/04/emma" version="1.0">
              <emma:interpretation id="{B23AD9F1-E10D-461C-923D-2F68780F8D60}" emma:medium="tactile" emma:mode="ink">
                <msink:context xmlns:msink="http://schemas.microsoft.com/ink/2010/main" type="inkWord" rotatedBoundingBox="10232,11103 13251,11077 13260,12114 10241,12140"/>
              </emma:interpretation>
              <emma:one-of disjunction-type="recognition" id="oneOf0">
                <emma:interpretation id="interp0" emma:lang="en-US" emma:confidence="0.5">
                  <emma:literal>TCA,</emma:literal>
                </emma:interpretation>
                <emma:interpretation id="interp1" emma:lang="en-US" emma:confidence="0">
                  <emma:literal>XCA,</emma:literal>
                </emma:interpretation>
                <emma:interpretation id="interp2" emma:lang="en-US" emma:confidence="0">
                  <emma:literal>XA,</emma:literal>
                </emma:interpretation>
                <emma:interpretation id="interp3" emma:lang="en-US" emma:confidence="0">
                  <emma:literal>aca,</emma:literal>
                </emma:interpretation>
                <emma:interpretation id="interp4" emma:lang="en-US" emma:confidence="0">
                  <emma:literal>ca,</emma:literal>
                </emma:interpretation>
              </emma:one-of>
            </emma:emma>
          </inkml:annotationXML>
          <inkml:trace contextRef="#ctx0" brushRef="#br0">7242 9769,'0'0,"-25"0,25-26,-26 26,26-25,51-1,-25 26,-26-25,25 25,26-25,-26 25,1 0,-1 0,0 0,1 0,-1 0,1 0,-1 25,0-25,-25 25,26-25,-1 51,-25-25,26-26,-26 25,25 0,-25 1,0-1,0 1,0-1,0 0,-51 1,51-1,-25 1,25-1,-51-25,26 25,-1 1,1-26,-1 25,1-25,0 26,-1-26,1 25,-1-25,1 0,25-25</inkml:trace>
          <inkml:trace contextRef="#ctx0" brushRef="#br0" timeOffset="312.6817">7852 9515,'-51'0,"26"-26,-1 26,1 0,-1 0,1 51,25-26,-25 1,25-1,0 1,0 24,0-24,0-1,0 1,0 24,0-24,0 75,25-75,-25-1,51 1,-51-1,25-25,1 25,24 1,-24-26,-1 25,1-25,24 0,-24 0,-1 0,1 0</inkml:trace>
          <inkml:trace contextRef="#ctx0" brushRef="#br0" timeOffset="2283.2033">8741 9769,'25'0,"1"0,-26-26,0 1,25 25,-25-26,0 1,0 0,0-1,-25 26,25-25,-26 25,26-26,-51 26,26 0,0 0,-1 0,1 0,-1 0,26 26,-25-1,0-25,25 51,0-26,-26 1,26-1,-25 26,25-26,-26 1,26-1,0 1,0 24,0-24,0-1,0 1,0-1,0 0,26 1,-26-1,25-25,26 0,-26 0,1 0,-1 0,1 0,-1 0,26-25,-26 25,1-26,-1 26,0-50,1 50,-26-26,25 1,-25-1,26 1,-26 0,0-26,0 25,0 1,0 0,0-1,0 1,0-1,0 1,-26 25,26-25,0-1,-25 26,25-25,0 76,0-26,0 0,0 1,25-1,-25 1,26 24,-26-24,25-1,-25 26,25-26,-25 1,26 25,-1-26,-25 0,26 1,-1-1,-25 1,25-26,-25 25,26-25,-1 0,1 0,-1 0,0-25</inkml:trace>
          <inkml:trace contextRef="#ctx0" brushRef="#br0" timeOffset="4115.2199">10214 10251,'0'-25,"0"-1,0 77,0-25,0-1,0 26,0-26,0 1,0-1,0 0,0 1,-25-26,25 25</inkml:trace>
        </inkml:traceGroup>
        <inkml:traceGroup>
          <inkml:annotationXML>
            <emma:emma xmlns:emma="http://www.w3.org/2003/04/emma" version="1.0">
              <emma:interpretation id="{C1BCF9DC-A8CC-4D42-A7CB-9AA7D6CC0182}" emma:medium="tactile" emma:mode="ink">
                <msink:context xmlns:msink="http://schemas.microsoft.com/ink/2010/main" type="inkWord" rotatedBoundingBox="13764,11252 15234,11240 15241,12131 13772,12144"/>
              </emma:interpretation>
              <emma:one-of disjunction-type="recognition" id="oneOf1">
                <emma:interpretation id="interp5" emma:lang="en-US" emma:confidence="0.5">
                  <emma:literal>ya</emma:literal>
                </emma:interpretation>
                <emma:interpretation id="interp6" emma:lang="en-US" emma:confidence="0">
                  <emma:literal>Ya</emma:literal>
                </emma:interpretation>
                <emma:interpretation id="interp7" emma:lang="en-US" emma:confidence="0">
                  <emma:literal>YA</emma:literal>
                </emma:interpretation>
                <emma:interpretation id="interp8" emma:lang="en-US" emma:confidence="0">
                  <emma:literal>TA</emma:literal>
                </emma:interpretation>
                <emma:interpretation id="interp9" emma:lang="en-US" emma:confidence="0">
                  <emma:literal>yay</emma:literal>
                </emma:interpretation>
              </emma:one-of>
            </emma:emma>
          </inkml:annotationXML>
          <inkml:trace contextRef="#ctx0" brushRef="#br0" timeOffset="4700.8048">10798 9845,'-51'0,"102"0,-102-26,26 1,25-26,0 26,0-1,25 1,1 0,-1 25,26 0,-26 50,1-24,-1 25,-25-26,26 0,-1 1,-25-1,25 1,1 24,-1-24,1-1,-1 1,0-26,1 0,-1 0,1 0,-1 0,0 0,-25-26,26 26,-1-25,1-26,-26 0,0 26,0-1,0 1,0 0,0-1,0 1,-26 25,26 25,0 26,0-26,0 1,0-1,0 26,0-26,0 1,0 25,51-26,-51 0,0 26,0-25,25-1,-25 0,0 26,0-25,0-1,0 0,0 1,-50-1,50 1,-51 24,25-50,-24 26,24-1,1-25,-1 0,1 26,0-26,-1 0,1 0,-1 0,1 0</inkml:trace>
          <inkml:trace contextRef="#ctx0" brushRef="#br0" timeOffset="5228.9691">11916 9819,'-26'-25,"1"0,-26 25,26-26,-1 26,1 0,0 0,-1 51,1-51,-1 51,26-26,-25 1,0-1,25 0,0 1,-26 25,26-26,0 0,0 1,0 25,51-26,-26 0,1-25,25 0,-26 0,0 0,1 0,-26-25,25 25,-25-25,26 25,-26-51,25 25,-25 1,0 0,25-26,-25 0,0 26,0-1,0 1,0 50,0 26,0 0,26-26,-26 1,25-1,1 0,-1 1,-25-1,25-25,1 26,-1-1,1-25,-26 25,50-25,-24 0,-1 0</inkml:trace>
        </inkml:traceGroup>
        <inkml:traceGroup>
          <inkml:annotationXML>
            <emma:emma xmlns:emma="http://www.w3.org/2003/04/emma" version="1.0">
              <emma:interpretation id="{C12E8904-6319-4F27-9EEC-74AEE1C937DF}" emma:medium="tactile" emma:mode="ink">
                <msink:context xmlns:msink="http://schemas.microsoft.com/ink/2010/main" type="inkWord" rotatedBoundingBox="16069,10677 18258,10659 18269,12038 16080,12057"/>
              </emma:interpretation>
              <emma:one-of disjunction-type="recognition" id="oneOf2">
                <emma:interpretation id="interp10" emma:lang="en-US" emma:confidence="0.5">
                  <emma:literal>EE,'</emma:literal>
                </emma:interpretation>
                <emma:interpretation id="interp11" emma:lang="en-US" emma:confidence="0.5">
                  <emma:literal>£ %</emma:literal>
                </emma:interpretation>
                <emma:interpretation id="interp12" emma:lang="en-US" emma:confidence="0">
                  <emma:literal>£ i</emma:literal>
                </emma:interpretation>
                <emma:interpretation id="interp13" emma:lang="en-US" emma:confidence="0">
                  <emma:literal>CEng</emma:literal>
                </emma:interpretation>
                <emma:interpretation id="interp14" emma:lang="en-US" emma:confidence="0">
                  <emma:literal>EE.'</emma:literal>
                </emma:interpretation>
              </emma:one-of>
            </emma:emma>
          </inkml:annotationXML>
          <inkml:trace contextRef="#ctx0" brushRef="#br0" timeOffset="6467.5967">13618 9489,'0'-25,"0"50,0-76,0 26,0 0,-51 25,51-26,-26 26,26-25,-25 25,0 0,-1 0,1 0,-1 51,1-51,0 25,-26-25,25 51,1-26,0 1,-1-1,-25 0,26 26,0-25,25 24,-26-24,1 25,25-26,0 26,-26-26,26 1,0 24,0-24,0-1,51 26,-51-26,51 1,-26-1,1-25,25 26,-26-26,0 25,26-25,-25 0,24 25,-24-25,25 0,-26 0,26 0,-26 0,1 0,24 0,-50-50</inkml:trace>
          <inkml:trace contextRef="#ctx0" brushRef="#br0" timeOffset="6682.918">13186 9870,'0'0,"0"-25,51-1,25 1,-51 25,1 0,24-25,-24 25,25 0,-26-26,26 26,-26 0,1 0,-1 0</inkml:trace>
          <inkml:trace contextRef="#ctx0" brushRef="#br0" timeOffset="7042.1458">14278 9311,'0'-25,"-25"25,25-25,-26 25,26 50,0 1,-25-25,25-1,0 26,0 0,0-1,0-24,0 75,0-75,0 25,0-26,0 0,0 26,0-25,-26-1,26 0,0 1,0-1,0 1,51-1,-25-25,-1 0,0 0,1 0,-1 0,1 0,-1 0,0 0,1 0,-1 0,1-25,-1 25</inkml:trace>
          <inkml:trace contextRef="#ctx0" brushRef="#br0" timeOffset="7245.3765">14202 9667,'0'0,"-26"-25,26-1,0 1,0-1,26 1,50 25,-25-25,-26 25,26-26,-26 26,1 0,-1 0,1-25</inkml:trace>
          <inkml:trace contextRef="#ctx0" brushRef="#br0" timeOffset="7393.4928">14253 9108,'0'-25,"50"-1,-24 26,25 0,-26 0,26 0,-26 0,1 0</inkml:trace>
          <inkml:trace contextRef="#ctx0" brushRef="#br0" timeOffset="7815.8598">14964 9946,'51'-25,"-26"25,26 0,-26 0,1 0,-1 25,-25 26,0-25,0-1,0 0,0 1,-25 25,25-26,0 0,-51 1,51 25,-26-26,26 0,0 1,-25-26,25 25,0 1,0-1,51-25,-26 0,1 0,-1 0,0 0,1 0</inkml:trace>
          <inkml:trace contextRef="#ctx0" brushRef="#br0" timeOffset="8127.0401">15218 9616,'0'-25,"-26"25,26-26,0 1,0 0,26 25,-26 50</inkml:trace>
        </inkml:traceGroup>
      </inkml:traceGroup>
    </inkml:traceGroup>
    <inkml:traceGroup>
      <inkml:annotationXML>
        <emma:emma xmlns:emma="http://www.w3.org/2003/04/emma" version="1.0">
          <emma:interpretation id="{1596673B-1427-4122-A1CB-EC0F15D1ADC1}" emma:medium="tactile" emma:mode="ink">
            <msink:context xmlns:msink="http://schemas.microsoft.com/ink/2010/main" type="paragraph" rotatedBoundingBox="10396,12773 18853,12890 18831,14481 10374,143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F56D57-40BF-4D6D-9306-A15B5CB76FF2}" emma:medium="tactile" emma:mode="ink">
              <msink:context xmlns:msink="http://schemas.microsoft.com/ink/2010/main" type="line" rotatedBoundingBox="10396,12773 18853,12890 18831,14481 10374,14364"/>
            </emma:interpretation>
          </emma:emma>
        </inkml:annotationXML>
        <inkml:traceGroup>
          <inkml:annotationXML>
            <emma:emma xmlns:emma="http://www.w3.org/2003/04/emma" version="1.0">
              <emma:interpretation id="{303917DE-3B57-4836-8698-7CCF050363B6}" emma:medium="tactile" emma:mode="ink">
                <msink:context xmlns:msink="http://schemas.microsoft.com/ink/2010/main" type="inkWord" rotatedBoundingBox="10425,13105 12776,13451 12664,14213 10313,13867"/>
              </emma:interpretation>
              <emma:one-of disjunction-type="recognition" id="oneOf3">
                <emma:interpretation id="interp15" emma:lang="en-US" emma:confidence="0.5">
                  <emma:literal>Ka,</emma:literal>
                </emma:interpretation>
                <emma:interpretation id="interp16" emma:lang="en-US" emma:confidence="0">
                  <emma:literal>sea,</emma:literal>
                </emma:interpretation>
                <emma:interpretation id="interp17" emma:lang="en-US" emma:confidence="0">
                  <emma:literal>aca,</emma:literal>
                </emma:interpretation>
                <emma:interpretation id="interp18" emma:lang="en-US" emma:confidence="0">
                  <emma:literal>pa,</emma:literal>
                </emma:interpretation>
                <emma:interpretation id="interp19" emma:lang="en-US" emma:confidence="0">
                  <emma:literal>ca,</emma:literal>
                </emma:interpretation>
              </emma:one-of>
            </emma:emma>
          </inkml:annotationXML>
          <inkml:trace contextRef="#ctx0" brushRef="#br0" timeOffset="17992.7695">7344 11801,'0'-26,"0"1,25 25,-25-26,0 1,26 0,-1-1,0 26,-25-25,26 25,-1 0,-25-26,26 26,-1 0,0 0,1 26,-1-26,1 51,-1-51,0 25,1 0,-26 1,25 25,1-26,-1 0,-25 1,25-1,-25 1,0-1,0 26,0-26,0 1,-50-1,50 0,-26-25,26 26,-51-1,26 1,-26-26,26 25,-26 0,26 1,-1-26,1 0,25 25,-26-25,77-51</inkml:trace>
          <inkml:trace contextRef="#ctx0" brushRef="#br0" timeOffset="18211.6904">8080 11724,'0'0,"0"-25,-50 25,24 0,-25 0,51 51,-50-51,24 25,1 26,-26 0,51 0,-25-26,25 26,0-26,0 26,0-26,0 1,0 25,50-26,-50 0,51 1,-25-1,-1 1,26-26,-26 25,26-25,-26 0,26 0</inkml:trace>
          <inkml:trace contextRef="#ctx0" brushRef="#br0" timeOffset="18687.4184">8842 11902,'0'-25,"0"-1,0 1,0 0,0-1,-25 26,25-25,0-1,-25 26,-1-25,1 25,-1 0,1 0,0 25,-1-25,1 51,-1-25,1-1,0 0,-1 26,1-25,-1-1,-24 77,50-77,-26 0,26 1,0-1,51 1,-26-26,26 0,0 0,-26 0,1-26,-1 26,1-25,-1 25,26-51,-51 26,25-1,1 1,-1-1,-25 1,25 0,-25-1,0 1,26-1,-26 52,25-26,-25 51,26-26,-26 0,25 1,0-1,-25 1,26-1,-1-25,1 25,-1 1,0-1,1-25</inkml:trace>
          <inkml:trace contextRef="#ctx0" brushRef="#br0" timeOffset="18951.7773">9630 12182,'0'25,"0"26,0-26,0 1,0-1,0 0,0 26,0-25,0-1,0 0,0 1,0-1</inkml:trace>
        </inkml:traceGroup>
        <inkml:traceGroup>
          <inkml:annotationXML>
            <emma:emma xmlns:emma="http://www.w3.org/2003/04/emma" version="1.0">
              <emma:interpretation id="{8A15F652-47EB-407A-BC21-909FE41EE42C}" emma:medium="tactile" emma:mode="ink">
                <msink:context xmlns:msink="http://schemas.microsoft.com/ink/2010/main" type="inkWord" rotatedBoundingBox="13619,13129 15036,13375 14901,14156 13483,13911"/>
              </emma:interpretation>
              <emma:one-of disjunction-type="recognition" id="oneOf4">
                <emma:interpretation id="interp20" emma:lang="en-US" emma:confidence="0.5">
                  <emma:literal>ya</emma:literal>
                </emma:interpretation>
                <emma:interpretation id="interp21" emma:lang="en-US" emma:confidence="0">
                  <emma:literal>Ya</emma:literal>
                </emma:interpretation>
                <emma:interpretation id="interp22" emma:lang="en-US" emma:confidence="0">
                  <emma:literal>YA</emma:literal>
                </emma:interpretation>
                <emma:interpretation id="interp23" emma:lang="en-US" emma:confidence="0">
                  <emma:literal>yah</emma:literal>
                </emma:interpretation>
                <emma:interpretation id="interp24" emma:lang="en-US" emma:confidence="0">
                  <emma:literal>yay</emma:literal>
                </emma:interpretation>
              </emma:one-of>
            </emma:emma>
          </inkml:annotationXML>
          <inkml:trace contextRef="#ctx0" brushRef="#br0" timeOffset="19577.5735">10595 11877,'-25'0,"25"-26,-26 26,26-50,0 24,0 1,0-1,0 1,51 25,-51-25,25-1,1 1,-1 25,1 0,-1 25,0 26,-25-26,0 1,26 25,-26-26,25 0,-25 1,26-1,-1 1,0-1,1 0,-1-25,1 0,-1 0,0 0,1 0,-1 0,1-25,-1 25,-25-25,25 25,1-51,-26 25,0 1,0 0,25-1,-25-25,0 26,0 0,-51 25,51 50,0 1,0-25,0 24,0-24,0 25,0-1,0-24,0 25,0-26,0 0,0 1,26-1,-26 1,0-1,0 0,0 1,0-1,-51 1,26-1,-26-25,25 25,-24-25,24 0,1 0,-26 0,26 0,-1 0,1 0,-1-25</inkml:trace>
          <inkml:trace contextRef="#ctx0" brushRef="#br0" timeOffset="20022.9891">11713 11775,'0'0,"-77"-51,52 26,0 25,-1 0,-25 0,26 0,0 51,-1-51,1 51,-1-26,1 0,25 26,-25-25,25 24,-26-24,26-1,0 26,0-26,0 1,0-1,51 1,0-26,-26 0,1 0,-1-26,0 26,-25-51,26 51,-1-25,-25 0,26-1,-26 1,25-1,-25 1,25 0,-25-1,26 26,-26 26,25-26,-25 50,26 1,-26-25,25-1,0 0,1 1,-1-26,1 25,-1 1,0-1,1-25</inkml:trace>
        </inkml:traceGroup>
        <inkml:traceGroup>
          <inkml:annotationXML>
            <emma:emma xmlns:emma="http://www.w3.org/2003/04/emma" version="1.0">
              <emma:interpretation id="{7DE623E0-5A36-4373-A0C4-FA5D62C225D4}" emma:medium="tactile" emma:mode="ink">
                <msink:context xmlns:msink="http://schemas.microsoft.com/ink/2010/main" type="inkWord" rotatedBoundingBox="15849,13717 16033,12844 16601,12963 16418,13836"/>
              </emma:interpretation>
              <emma:one-of disjunction-type="recognition" id="oneOf5">
                <emma:interpretation id="interp25" emma:lang="en-US" emma:confidence="0.5">
                  <emma:literal>E</emma:literal>
                </emma:interpretation>
                <emma:interpretation id="interp26" emma:lang="en-US" emma:confidence="0">
                  <emma:literal>£</emma:literal>
                </emma:interpretation>
                <emma:interpretation id="interp27" emma:lang="en-US" emma:confidence="0">
                  <emma:literal>€</emma:literal>
                </emma:interpretation>
                <emma:interpretation id="interp28" emma:lang="en-US" emma:confidence="0">
                  <emma:literal>G</emma:literal>
                </emma:interpretation>
                <emma:interpretation id="interp2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20868.9403">13389 11445,'0'-25,"0"-1,0 1,0-1,0 1,-25 25,-1 0,1 0,-1 0,1 0,0 0,-1 25,1-25,-1 0,-24 26,24 25,1-51,-1 25,1 0,0 26,-1-25,26-1,-25 26,25-26,-26 1,26 24,-25-24,25 25,0-26,0 26,0-26,0 1,0 24,51-24,-51-1,25 1,-25-1,51-25,-26 25,1 1,-1-26,1 25,-1-25,0 26,1-26,25 0,-26 0,0 0,26 0,-25 0,-1-26</inkml:trace>
          <inkml:trace contextRef="#ctx0" brushRef="#br0" timeOffset="21163.3901">13033 11851,'-25'-25,"76"0,0 25,-26-26,0 26,26 0,-25 0,24-25,-24 25,25 0,-26 0,0-26</inkml:trace>
        </inkml:traceGroup>
        <inkml:traceGroup>
          <inkml:annotationXML>
            <emma:emma xmlns:emma="http://www.w3.org/2003/04/emma" version="1.0">
              <emma:interpretation id="{7FA783C0-925B-4F12-A2A0-1EA0F62590BF}" emma:medium="tactile" emma:mode="ink">
                <msink:context xmlns:msink="http://schemas.microsoft.com/ink/2010/main" type="inkWord" rotatedBoundingBox="17481,12871 18853,12890 18831,14481 17459,14462"/>
              </emma:interpretation>
              <emma:one-of disjunction-type="recognition" id="oneOf6">
                <emma:interpretation id="interp30" emma:lang="en-US" emma:confidence="0.5">
                  <emma:literal>E,</emma:literal>
                </emma:interpretation>
                <emma:interpretation id="interp31" emma:lang="en-US" emma:confidence="0">
                  <emma:literal>E,'</emma:literal>
                </emma:interpretation>
                <emma:interpretation id="interp32" emma:lang="en-US" emma:confidence="0">
                  <emma:literal>E;</emma:literal>
                </emma:interpretation>
                <emma:interpretation id="interp33" emma:lang="en-US" emma:confidence="0">
                  <emma:literal>Eg;</emma:literal>
                </emma:interpretation>
                <emma:interpretation id="interp34" emma:lang="en-US" emma:confidence="0">
                  <emma:literal>E';</emma:literal>
                </emma:interpretation>
              </emma:one-of>
            </emma:emma>
          </inkml:annotationXML>
          <inkml:trace contextRef="#ctx0" brushRef="#br0" timeOffset="24909.4181">14532 11572,'0'0,"-25"0,25-25,0-1,0 1,0 50,0 26,-26-26,26 26,0-25,-25 24,25-24,0 25,-26-26,26 0,0 26,0-25,0-1,0 26,0-26,0 26,0-26,0 1,0-1,0 1,0-1,26-25,-26 25,25 1,1-26,-1 25,0-25,1 0,-1 26,1-26,-1 0,0 0,1 0,-1 0,26 0,-26 0,1 0,-1 0,1-26</inkml:trace>
          <inkml:trace contextRef="#ctx0" brushRef="#br0" timeOffset="25127.3489">14608 12004,'0'0,"-25"0,25-26,0 1,51 25,-51-25,50 25,1-26,-25 26,24-25,-24 25,25 0,-26-26,77 1,-77 25</inkml:trace>
          <inkml:trace contextRef="#ctx0" brushRef="#br0" timeOffset="25280.0528">14837 11343,'0'-25,"0"50,0-75,0 24,25 26,26 26,-26-26,1 0,25 50</inkml:trace>
          <inkml:trace contextRef="#ctx0" brushRef="#br0" timeOffset="25762.3104">15497 12207,'-25'0,"25"25,0 26,0 0,0-26,0 1,0-1,0 1,0-1,25 0,-25 1,0-1,0 1,26 24,-26-24,0-1,0 1,0-1,0 0,0 1,25-1,-25 1,0-1,0 0,-25-25,-26 0,51-50,-51 24,26 26,-1 0,1-25,25-1,-26 26</inkml:trace>
          <inkml:trace contextRef="#ctx0" brushRef="#br0" timeOffset="26087.8171">15802 11826,'0'0,"0"-25,0-1,0 1,0-1</inkml:trace>
        </inkml:traceGroup>
      </inkml:traceGroup>
    </inkml:traceGroup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2:54.15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724F6D9-8723-4268-99F6-1870C32ED12E}" emma:medium="tactile" emma:mode="ink">
          <msink:context xmlns:msink="http://schemas.microsoft.com/ink/2010/main" type="writingRegion" rotatedBoundingBox="7289,15290 9702,15290 9702,16382 7289,16382">
            <msink:destinationLink direction="with" ref="{4CDD9FBA-DB7B-42DA-BB99-590DCAAA4F39}"/>
          </msink:context>
        </emma:interpretation>
      </emma:emma>
    </inkml:annotationXML>
    <inkml:traceGroup>
      <inkml:annotationXML>
        <emma:emma xmlns:emma="http://www.w3.org/2003/04/emma" version="1.0">
          <emma:interpretation id="{7F45543C-90AC-413C-B1CA-D20162E88D0A}" emma:medium="tactile" emma:mode="ink">
            <msink:context xmlns:msink="http://schemas.microsoft.com/ink/2010/main" type="paragraph" rotatedBoundingBox="7289,15290 9702,15290 9702,16382 7289,163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F0EE43-EBE4-459C-8C28-14D0314FA6F7}" emma:medium="tactile" emma:mode="ink">
              <msink:context xmlns:msink="http://schemas.microsoft.com/ink/2010/main" type="line" rotatedBoundingBox="7289,15290 9702,15290 9702,16382 7289,16382"/>
            </emma:interpretation>
          </emma:emma>
        </inkml:annotationXML>
        <inkml:traceGroup>
          <inkml:annotationXML>
            <emma:emma xmlns:emma="http://www.w3.org/2003/04/emma" version="1.0">
              <emma:interpretation id="{7AE658A3-B848-48BF-B070-0E572A23C951}" emma:medium="tactile" emma:mode="ink">
                <msink:context xmlns:msink="http://schemas.microsoft.com/ink/2010/main" type="inkWord" rotatedBoundingBox="7384,15206 9736,15749 9577,16441 7224,15898"/>
              </emma:interpretation>
              <emma:one-of disjunction-type="recognition" id="oneOf0">
                <emma:interpretation id="interp0" emma:lang="en-US" emma:confidence="0.5">
                  <emma:literal>/</emma:literal>
                </emma:interpretation>
                <emma:interpretation id="interp1" emma:lang="en-US" emma:confidence="0.5">
                  <emma:literal>a &gt;</emma:literal>
                </emma:interpretation>
                <emma:interpretation id="interp2" emma:lang="en-US" emma:confidence="0">
                  <emma:literal>a .</emma:literal>
                </emma:interpretation>
                <emma:interpretation id="interp3" emma:lang="en-US" emma:confidence="0">
                  <emma:literal>a ,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509 110,'0'-26,"0"1,-51 0,51-1,-51 26,26 0,0 0,-1 0,1 0,-1 0,1 26,0-26,-1 25,1-25,-1 51,1-26,0 1,-1 24,1-24,-1-1,26 1,0-1,-25 0,25 1,0-1,0 1,76-1,-50-25,24 0,-24 0,-1-25,1 25,-1-26,0 26,1-51,-1 51,-25-25,26 0,-26-1,25 26,-25-25,0-1,0 1,25 0,-25-1,0 77,0-26,26-25,-26 51,0-25,25-1,-25 0,26 1,-1-1,-25 1,25-26,26 25,-25 0,24 1,1-1,-25-25,-1 0,26 0</inkml:trace>
          <inkml:trace contextRef="#ctx0" brushRef="#br0" timeOffset="-736.1538">1982 364,'0'25,"26"-25,-26 26,25-26,26 25,-51 0,25-25,1 26,-1-1,0 1,1-26,-1 25,1-25,-1 0,0 25,1-25,-1 0,1 0,-26 26,25-26,-50 25,-1 1,26-1,-25-25,-1 25,26 1,-25 25,0-26,25 0,-26 1,1-1,-1 1,26 24,-25-24,0-26,-1 51,1-26,-1 0,1-25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1:18.07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E7BAD00-E428-4483-9B5B-EC9CE9827AFD}" emma:medium="tactile" emma:mode="ink">
          <msink:context xmlns:msink="http://schemas.microsoft.com/ink/2010/main" type="inkDrawing" rotatedBoundingBox="4506,13575 7325,13540 7352,15776 4533,15810" hotPoints="7184,14666 5905,15944 4626,14666 5905,13387" semanticType="enclosure" shapeName="Circle">
            <msink:sourceLink direction="with" ref="{FDBF91AB-CB15-434D-B4AC-5FC738FD35B1}"/>
          </msink:context>
        </emma:interpretation>
      </emma:emma>
    </inkml:annotationXML>
    <inkml:trace contextRef="#ctx0" brushRef="#br0">2648 1564,'50'0,"-24"0,-26-25,25 25,1-25,-26-1,0 1,25 25,-25-26,0 1,0 0,25 25,-25-26,0 1,0-1,0 1,0 0,0-1,0 1,-50-1,50 1,0 0,-26 25,26-26,0 1,-25-1,25 1,-26 0,26-1,-25 1,25-1,0 1,-25 0,25-1,-26 1,26-1,0 1,-25 0,25-1,-26 1,26-1,-25 26,0-25,-1 0,1-1,-1 1,1-1,25 1,-25 25,25-25,-26 25,26-26,-25 1,25-1,-26 26,26-25,-25 25,25-25,-25-1,-1 26,26-25,-25 25,-1 0,26-26,-25 26,25-25,-25 25,25-25,-26 25,1 0,25-26,-26 26,1-25,0 25,-1-26,1 26,25-25,-26 25,1-25,0-1,-1 1,1 25,25-26,-26 26,1 0,25-25,-25 25,-1 0,1 0,-1 0,1 0,0 0,-1 0,1 0,-1 0,1 0,0 0,-1 0,-25 0,26 0,0 0,-1 0,1 0,-1 0,1 0,0 0,-1 0,1 0,-1 0,1 0,0 0,-1 0,1 0,-1 0,1 0,0 0,-1 0,1 25,-1-25,1 0,0 26,-1-26,1 0,-1 25,1-25,0 0,-1 26,1-26,-1 25,1-25,0 0,-1 0,1 0,25 25,-26-25,1 0,25 26,-25-26,-1 0,26 25,-25-25,-1 0,26 26,-25-26,0 25,-1-25,1 25,-1-25,1 26,0-1,-1 1,1-1,25 0,-26-25,26 26,-25-1,25 1,-25-1,25 0,0 1,-26-26,26 25,0 1,0-1,-25-25,25 25,0 1,-26-1,26 1,0-1,0 0,0 1,0-1,0 1,0-1,-25 0,25 1,0 25,0-26,0 0,0 1,0-1,0 1,0-1,0 0,0 1,25 25,-25-26,0 0,26 1,-26-1,0 1,0-1,25-25,-25 25,0 1,0-1,26 1,-26-1,0 0,0 1,0-1,25-25,-25 51,25-26,-25 1,0-1,26-25,-26 26,25-26,-25 25,0 0,51 1,-51-1,0 1,25-26,-25 25,26 0,-26 1,25-1,-25 1,0-1,26-25,-26 25,0 1,25-26,-25 25,0 1,25-26,-25 25,26-25,-26 25,25-25,-25 26,26-26,-1 0,0 0,1 0,-1 0,1 0,-1 0,-25 25,25-25,1 0,-1 0,1 0,-1 0,0 0,1 0,-1 0,1 0,-1 0,0 0,1 0,-1 0,1 0,-1 0,0 0,1 0,-1-25,1 25,-1 0,0 0,1 0,-1-26,1 26,-1 0,0 0,1-25,-1 25,1 0,-1 0,0 0,1 0,-1 0,1-25,-1 25,0 0,1 0,-1 0,1 0,-26-26,25 26,0 0,1 0,-1 0,-25-25,26 25,-1 0,0 0,1-26,-1 26,1 0,-1-25,0 25,1 0,-26-25,25 25,1 0,-26-26,25 26,0 0,-25-25,26 25,-1-26,1 26,-26-25,25 25,-25-25,25 25,1-26,-1 26,-25-25,26 25,-26-26,25 26,0-25,1 25,-26-25,25 25,-25-26,26 26,-26-25,25 25,-25-26,25 26,-25-25,26 25,-1 0,-25-25,26 25,-1-26,0 26,-25-25,26 25,-26-26,25 26,1 0,-1 0,0 0,1 0</inkml:trace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2:55.52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C4F7079-6204-4F3A-8D13-4DC86C760CA8}" emma:medium="tactile" emma:mode="ink">
          <msink:context xmlns:msink="http://schemas.microsoft.com/ink/2010/main" type="inkDrawing" rotatedBoundingBox="10579,14587 13329,15382 12713,17512 9963,16718" hotPoints="13007,16082 11718,17371 10429,16082 11718,14792" semanticType="enclosure" shapeName="Circle">
            <msink:sourceLink direction="with" ref="{0CBE2172-1D38-4AC6-BED0-3B6BB80CF572}"/>
          </msink:context>
        </emma:interpretation>
      </emma:emma>
    </inkml:annotationXML>
    <inkml:trace contextRef="#ctx0" brushRef="#br0">850 36,'-77'-26,"27"26,24 0,1 0,-1 0,1 0,0 0,-1 51,1-51,-1 0,1 26,0-26,-1 25,1 0,-1 1,1-1,0-25,-1 26,1 24,-1-24,1-1,0 1,-1-1,1 0,-1 1,1 25,25-26,-25 26,25-26,-26 26,26-26,-25 26,25-25,0 24,-26 1,26-25,0 24,0 1,0 0,0-26,0 26,0 0,0 0,0 50,0-50,0 0,26 0,-26 0,25-26,-25 26,26 0,-26-26,50 26,-24-26,-1 1,1 24,-1-24,0-1,1 1,-1-1,1-25,-1 25,26 1,-26-26,1 25,-1-25,26 26,0-1,-1-25,-24 25,-1-25,26 26,-26-26,26 25,-25-25,24 0,-24 0,25 26,-1-26,1 0,-25 0,24 0,1 0,0 0,0 0,0 0,-1 0,1 0,25 0,-25 0,0 0,51-26,-26 26,-25-25,-1 25,-24-26,25 26,-1-50,1 50,-25-26,24 1,1-1,0 1,-26 0,52-52,24 27,-75-1,-1 25,26-24,-26 24,1 1,-1-26,-25 26,25-26,-25 25,26-24,-26 24,0 1,0-26,25 26,-25-26,0 25,0 1,0-26,0 26,0-1,0 1,0 0,0-1,0 1,-25-1,25-24,0 24,0 1,-26-1,26 1,-25 0,25-26,-25 25,-1-24,1 24,25 1,-26-1,1 1,25 0,-25-1,-1 1,1-1,-1 1,1 0,-26-26,26 51,-1-26,1 1,0 25,-1-25,1-1,-26 26,26-25,-1 25,-25-26,-25 26,51-25,-26 25,0 0,0 0,1-25,-1 25,25 0,-24 0,-1 0,0 0,0-26,0 26,26 0,-26 0,26 0,-1 0,-24 0,24 0,1 0,-1-25,1 25,0 0,-1 0,1 0,-26-26,26 26,-1 0,1 0,-26 0,26 0,-1 0,1 0,-1 0,-24 0,-1 0,25 0,1 0,-26 0,26 0,-1 26,1-26,0 0,-26 0,25 25,1-25,-26 0,0 26,26-26,0 25,-1-25,1 0,25 25,-26-25,1 26,0-26,25 25,-26-25,26 26,0-1,0 0</inkml:trace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2:56.41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CBE2172-1D38-4AC6-BED0-3B6BB80CF572}" emma:medium="tactile" emma:mode="ink">
          <msink:context xmlns:msink="http://schemas.microsoft.com/ink/2010/main" type="writingRegion" rotatedBoundingBox="11217,15430 12181,16870 11437,17368 10473,15928">
            <msink:destinationLink direction="with" ref="{CC4F7079-6204-4F3A-8D13-4DC86C760CA8}"/>
          </msink:context>
        </emma:interpretation>
      </emma:emma>
    </inkml:annotationXML>
    <inkml:traceGroup>
      <inkml:annotationXML>
        <emma:emma xmlns:emma="http://www.w3.org/2003/04/emma" version="1.0">
          <emma:interpretation id="{21CFDC27-9E80-48AA-A42D-2A4367FCEA1D}" emma:medium="tactile" emma:mode="ink">
            <msink:context xmlns:msink="http://schemas.microsoft.com/ink/2010/main" type="paragraph" rotatedBoundingBox="11217,15430 12181,16870 11437,17368 10473,15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973F39-B946-4FF6-8E11-2C372022E896}" emma:medium="tactile" emma:mode="ink">
              <msink:context xmlns:msink="http://schemas.microsoft.com/ink/2010/main" type="line" rotatedBoundingBox="11217,15430 12181,16870 11437,17368 10473,15928"/>
            </emma:interpretation>
          </emma:emma>
        </inkml:annotationXML>
        <inkml:traceGroup>
          <inkml:annotationXML>
            <emma:emma xmlns:emma="http://www.w3.org/2003/04/emma" version="1.0">
              <emma:interpretation id="{FB39D15D-11EF-42F6-B0FF-34CDEA4EB3D2}" emma:medium="tactile" emma:mode="ink">
                <msink:context xmlns:msink="http://schemas.microsoft.com/ink/2010/main" type="inkWord" rotatedBoundingBox="11217,15430 12181,16870 11437,17368 10473,15928"/>
              </emma:interpretation>
              <emma:one-of disjunction-type="recognition" id="oneOf0">
                <emma:interpretation id="interp0" emma:lang="en-US" emma:confidence="0.5">
                  <emma:literal>is</emma:literal>
                </emma:interpretation>
                <emma:interpretation id="interp1" emma:lang="en-US" emma:confidence="0">
                  <emma:literal>i,</emma:literal>
                </emma:interpretation>
                <emma:interpretation id="interp2" emma:lang="en-US" emma:confidence="0">
                  <emma:literal>in</emma:literal>
                </emma:interpretation>
                <emma:interpretation id="interp3" emma:lang="en-US" emma:confidence="0">
                  <emma:literal>Y,</emma:literal>
                </emma:interpretation>
                <emma:interpretation id="interp4" emma:lang="en-US" emma:confidence="0">
                  <emma:literal>i's</emma:literal>
                </emma:interpretation>
              </emma:one-of>
            </emma:emma>
          </inkml:annotationXML>
          <inkml:trace contextRef="#ctx0" brushRef="#br0">0 152,'0'0,"0"-25,0-1,0 1,0 0,0-1,26 26,24 0,1-25,-25 25,24 0,-24 0</inkml:trace>
          <inkml:trace contextRef="#ctx0" brushRef="#br0" timeOffset="-376.3283">-51 279,'0'-25,"-50"25,50 51,0-1,0-24,-26-1,26 1,0 75,0-75,0 24,0 1,0-25,0 24,0 1,0 0,0-26,0 1,0 50,0-51,0 1,0-1,0 1,26-1,-26 0,25-25,-25 26,51-26,-26 0,1 0,-1 0,0 0,1 0,-1-51,1 51,-1 0,0-25,1 25,-1 0,1 0,-26-26,25 26,-25-25,25 25,-25-26</inkml:trace>
          <inkml:trace contextRef="#ctx0" brushRef="#br0" timeOffset="-161.8991">-127 736,'0'0,"-25"0,-1 0,26-25,0 0,0-1,51 26,-51-25,51-1,-26 1,26 25,-25-25,-1 25,26-26,-26 26,1 0,-1 0,-25-25,25 25</inkml:trace>
          <inkml:trace contextRef="#ctx0" brushRef="#br0" timeOffset="1020.2357">559 686,'0'0,"0"25</inkml:trace>
          <inkml:trace contextRef="#ctx0" brushRef="#br0" timeOffset="462.9501">762 1067,'0'0,"-25"0,25 25,0 26,0-26,0 1,0-1,51 0,-51 26,0-25,0-1,0 0,25 1,0-1,-25 1,0-1,0 0,0 1,0-1,-50 1,24-26,1 25,-26-25,26 0,-1 0,1 0,-1 0,1 0,25-51</inkml:trace>
        </inkml:traceGroup>
      </inkml:traceGroup>
    </inkml:traceGroup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2:53.01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CDD9FBA-DB7B-42DA-BB99-590DCAAA4F39}" emma:medium="tactile" emma:mode="ink">
          <msink:context xmlns:msink="http://schemas.microsoft.com/ink/2010/main" type="inkDrawing" rotatedBoundingBox="6271,16117 9574,15941 9578,16026 6275,16201" semanticType="underline" shapeName="Other">
            <msink:sourceLink direction="with" ref="{9724F6D9-8723-4268-99F6-1870C32ED12E}"/>
          </msink:context>
        </emma:interpretation>
      </emma:emma>
    </inkml:annotationXML>
    <inkml:trace contextRef="#ctx0" brushRef="#br0">25 178,'-25'0,"25"26,25-26,1 0,-1 0,1 0,-1 0,0 0,1 0,-1 0,1 0,-1 0,0 0,1 0,-1 0,1 0,-1 0,0 0,1-26,-1 26,51 0,-50 0,-1 0,1 0,-1 0,0 0,26 0,-25 0,-1 0,0 0,1 0,-1 0,1 0,-1 0,26 0,-26 0,1-25,24 25,-24 0,-1 0,26 0,-26-25,26 25,-25 0,24 0,-24 0,25 0,-26 0,26 0,-26 0,26 0,-26 0,26-26,-25 26,24 0,1 0,-25 0,24 0,1 0,-25 0,24 0,-24 0,-1 0,26 0,-26 0,1 0,25 0,-26 0,0 0,1 0,-1 0,1 0,24 0,-24 0,-1 0,1 0,-1 0,0 0,1 0,-1 0,1 0,-1 0,0 0,1 0,-1 0,1 0,-1 0,0 0,1 0,-1 0,1 0,-1 0,0 0,1-25,-1 25,1 0,-1-26,0 26,1 0,-1 0,1 0,-26-25,25 25,0 0,1 0,-1 0,-25-25,26 25,-1 0,0 0,1 0,-1 0,1 0,-1 0</inkml:trace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3:11.79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418EE05-96F0-4466-B86D-C6E6EF0668C6}" emma:medium="tactile" emma:mode="ink">
          <msink:context xmlns:msink="http://schemas.microsoft.com/ink/2010/main" type="writingRegion" rotatedBoundingBox="3656,2514 4569,3430 3984,4012 3071,3096">
            <msink:destinationLink direction="with" ref="{90B183BB-6DBB-41F9-9914-2B816FFA8461}"/>
          </msink:context>
        </emma:interpretation>
      </emma:emma>
    </inkml:annotationXML>
    <inkml:traceGroup>
      <inkml:annotationXML>
        <emma:emma xmlns:emma="http://www.w3.org/2003/04/emma" version="1.0">
          <emma:interpretation id="{5F69CF1D-FFA6-4130-8989-503C08DF7DF4}" emma:medium="tactile" emma:mode="ink">
            <msink:context xmlns:msink="http://schemas.microsoft.com/ink/2010/main" type="paragraph" rotatedBoundingBox="3656,2514 4569,3430 3984,4012 3071,3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0884B5-619A-4E73-B111-C30C6FB51443}" emma:medium="tactile" emma:mode="ink">
              <msink:context xmlns:msink="http://schemas.microsoft.com/ink/2010/main" type="line" rotatedBoundingBox="3656,2514 4569,3430 3984,4012 3071,3096"/>
            </emma:interpretation>
          </emma:emma>
        </inkml:annotationXML>
        <inkml:traceGroup>
          <inkml:annotationXML>
            <emma:emma xmlns:emma="http://www.w3.org/2003/04/emma" version="1.0">
              <emma:interpretation id="{E2D712F2-146A-4CDF-ABAC-6353DADED849}" emma:medium="tactile" emma:mode="ink">
                <msink:context xmlns:msink="http://schemas.microsoft.com/ink/2010/main" type="inkWord" rotatedBoundingBox="3656,2514 4569,3430 3984,4012 3071,3096"/>
              </emma:interpretation>
              <emma:one-of disjunction-type="recognition" id="oneOf0">
                <emma:interpretation id="interp0" emma:lang="en-US" emma:confidence="0.5">
                  <emma:literal>it</emma:literal>
                </emma:interpretation>
                <emma:interpretation id="interp1" emma:lang="en-US" emma:confidence="0">
                  <emma:literal>i'</emma:literal>
                </emma:interpretation>
                <emma:interpretation id="interp2" emma:lang="en-US" emma:confidence="0">
                  <emma:literal>its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It</emma:literal>
                </emma:interpretation>
              </emma:one-of>
            </emma:emma>
          </inkml:annotationXML>
          <inkml:trace contextRef="#ctx0" brushRef="#br0">944 1223,'0'-26,"-51"26,51 26,0 24,0-24,-25-1,25 1,0-1,0 0,-25 26,25-25,0-1,0 0,0 26,0-25,0-1,0 0,0 1,0-1,0 1,0-1,0 0,0 1,25-1,-25 1,51-26,-26 0,1 25,-1-25,0 0,1 0,-1 0,1 0,-1 0,0 0,1-51,25 51,-51-25,25 25,-25-26</inkml:trace>
          <inkml:trace contextRef="#ctx0" brushRef="#br0" timeOffset="191.6871">868 1527,'0'0,"-25"0,25-25,50 0,-24-1,-1 1,26 25,-26-26,26 26,-25-25,24 25,-24-25,-1 25,1 0,-26-26</inkml:trace>
          <inkml:trace contextRef="#ctx0" brushRef="#br0" timeOffset="336.3019">893 1070,'0'-25,"0"-1,51 26,-51-25,26 25,50-25,-51 25,1 0,24 0</inkml:trace>
          <inkml:trace contextRef="#ctx0" brushRef="#br0" timeOffset="583.892">1630 1604,'0'25,"-25"-25,25 25,0 1,0-1,0 1,0-1,50 0,-50 26,0-25,0-1,26 0,-26 1,0 25,0-26,0 0,25-25</inkml:trace>
        </inkml:traceGroup>
      </inkml:traceGroup>
    </inkml:traceGroup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3:13.63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CAEACE-6484-4529-8DD8-EE19AE70F09D}" emma:medium="tactile" emma:mode="ink">
          <msink:context xmlns:msink="http://schemas.microsoft.com/ink/2010/main" type="inkDrawing" rotatedBoundingBox="11492,1412 12007,3819 9911,4268 9395,1861" hotPoints="11909,2913 10760,4062 9612,2913 10760,1765" semanticType="enclosure" shapeName="Circle">
            <msink:sourceLink direction="with" ref="{0A99934E-A9D5-4097-B03B-025A59AB627A}"/>
          </msink:context>
        </emma:interpretation>
      </emma:emma>
    </inkml:annotationXML>
    <inkml:trace contextRef="#ctx0" brushRef="#br0">800 0,'0'0,"-25"0,-1 0,1 0,-1 0,1 0,0 0,-1 0,1 0,-1 25,1-25,0 0,-1 26,-25-26,26 50,0-50,-1 26,1-1,-1 1,1 24,-26-24,26-1,-1 1,1 24,0 1,-1-25,1 24,25 27,-26-27,1 1,25 25,-25 1,25-27,0 27,0-27,0 1,0 25,0 26,0-26,0-25,0 0,0 0,0-1,25 1,-25 0,25 0,-25 0,26-1,-26 1,25 0,1-26,-1 26,0 0,1 0,-1 0,1-26,24 26,-24-26,-1 1,26 24,-26-24,26-1,-25-25,24 26,1-26,0 25,0-25,0 0,-1 0,27 25,-27-25,1 0,0 0,0 0,0 0,-1 0,1-50,0 50,-26-26,26 26,0-25,0-1,0 1,-1 0,1-1,-25 1,24-1,1 1,0 0,0-52,0 27,-26 24,0-25,1 1,-1 24,1-25,-1 1,-25 24,25-25,1 1,-26 24,0-25,0 1,25 24,-25-25,0 26,0-26,0 0,0 26,-51-26,51 26,-25-26,25 0,-25-25,-26 51,51-26,-26 25,26-24,-25 24,0 1,25-26,-26 26,26-1,-25-25,-1 1,1 24,0-25,-1 26,1 0,-1-1,26 1,-25 25,0-26,-1 1,1 0,-1-1,1 26,-26-25,26-1,-1 1,1 0,0-1,-1 26,1-25,-1 25,-24-26,24 26,1 0,-1-25,-24 25,24 0,1 0,-26 0,26 0,-26 0,25 0,-50 0,51 0,-26 0,26 0,-1 0,1 0,-26 0,26 0,-1 0,1 25,-1-25,1 0,25 26</inkml:trace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3:14.36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A99934E-A9D5-4097-B03B-025A59AB627A}" emma:medium="tactile" emma:mode="ink">
          <msink:context xmlns:msink="http://schemas.microsoft.com/ink/2010/main" type="writingRegion" rotatedBoundingBox="10302,2537 11412,3378 10867,4097 9757,3256">
            <msink:destinationLink direction="with" ref="{D7CAEACE-6484-4529-8DD8-EE19AE70F09D}"/>
          </msink:context>
        </emma:interpretation>
      </emma:emma>
    </inkml:annotationXML>
    <inkml:traceGroup>
      <inkml:annotationXML>
        <emma:emma xmlns:emma="http://www.w3.org/2003/04/emma" version="1.0">
          <emma:interpretation id="{6281B215-9BC3-4F03-A3A2-16C3A9C3CE95}" emma:medium="tactile" emma:mode="ink">
            <msink:context xmlns:msink="http://schemas.microsoft.com/ink/2010/main" type="paragraph" rotatedBoundingBox="10302,2537 11412,3378 10867,4097 9757,32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6D6F82-71EC-408A-81E1-F508FF770C55}" emma:medium="tactile" emma:mode="ink">
              <msink:context xmlns:msink="http://schemas.microsoft.com/ink/2010/main" type="line" rotatedBoundingBox="10302,2537 11412,3378 10867,4097 9757,3256"/>
            </emma:interpretation>
          </emma:emma>
        </inkml:annotationXML>
        <inkml:traceGroup>
          <inkml:annotationXML>
            <emma:emma xmlns:emma="http://www.w3.org/2003/04/emma" version="1.0">
              <emma:interpretation id="{37A31D38-2889-4FC4-890F-1CDF8B65AA1A}" emma:medium="tactile" emma:mode="ink">
                <msink:context xmlns:msink="http://schemas.microsoft.com/ink/2010/main" type="inkWord" rotatedBoundingBox="10302,2537 11412,3378 10867,4097 9757,3256"/>
              </emma:interpretation>
              <emma:one-of disjunction-type="recognition" id="oneOf0">
                <emma:interpretation id="interp0" emma:lang="en-US" emma:confidence="0.5">
                  <emma:literal>E</emma:literal>
                </emma:interpretation>
                <emma:interpretation id="interp1" emma:lang="en-US" emma:confidence="0.5">
                  <emma:literal>it .</emma:literal>
                </emma:interpretation>
                <emma:interpretation id="interp2" emma:lang="en-US" emma:confidence="0">
                  <emma:literal>It .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it 2</emma:literal>
                </emma:interpretation>
              </emma:one-of>
            </emma:emma>
          </inkml:annotationXML>
          <inkml:trace contextRef="#ctx0" brushRef="#br0">0 102,'0'-26,"0"1,25 25,51-26,-50 1,24 25,-24 0,25 0</inkml:trace>
          <inkml:trace contextRef="#ctx0" brushRef="#br0" timeOffset="-124.336">-51 533,'0'0,"-26"0,26-25,51 25,-51-25,51 25,25-26,-25 26,-26 0,1-25,-1 25,1-26</inkml:trace>
          <inkml:trace contextRef="#ctx0" brushRef="#br0" timeOffset="-311.3517">101 279,'0'26,"0"25,0-26,-51 0,51 1,0 25,-25-26,25 0,-25 26,25-25,-26-1,26 26,0-26,0 1,0 24,0-24,0-1,0 1,0-1,26 0,-26 1,50-26,1 0,-25 0,-1 0,0 0,1 0,-1 0,26-51,-26 51</inkml:trace>
          <inkml:trace contextRef="#ctx0" brushRef="#br0" timeOffset="335.1444">660 635,'25'0,"1"0,-1 0,26 0,-26 0,-25 25,0 26,0-25,0-1,0 0,0 1,-50-1,50 1,-51-1,51 0,-51 1,0-1,26 1,-1-26,26 25,26-25,25 0,50 0,-50 0,0 0,0 0,-1 0,1 0,-25 0</inkml:trace>
        </inkml:traceGroup>
      </inkml:traceGroup>
    </inkml:traceGroup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4:19.033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D2D1DE2-D2E0-41D7-933A-795F76A35785}" emma:medium="tactile" emma:mode="ink">
          <msink:context xmlns:msink="http://schemas.microsoft.com/ink/2010/main" type="writingRegion" rotatedBoundingBox="15595,1115 23548,1127 23543,4142 15591,4130"/>
        </emma:interpretation>
      </emma:emma>
    </inkml:annotationXML>
    <inkml:traceGroup>
      <inkml:annotationXML>
        <emma:emma xmlns:emma="http://www.w3.org/2003/04/emma" version="1.0">
          <emma:interpretation id="{100AA945-E58D-4E56-9E0B-F7843F3691B4}" emma:medium="tactile" emma:mode="ink">
            <msink:context xmlns:msink="http://schemas.microsoft.com/ink/2010/main" type="paragraph" rotatedBoundingBox="15563,1211 16483,1117 16545,1712 15624,1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42D604-DBA2-47A0-A4F9-E042E0D36AD6}" emma:medium="tactile" emma:mode="ink">
              <msink:context xmlns:msink="http://schemas.microsoft.com/ink/2010/main" type="line" rotatedBoundingBox="15563,1211 16484,1117 16545,1712 15624,1807"/>
            </emma:interpretation>
          </emma:emma>
        </inkml:annotationXML>
        <inkml:traceGroup>
          <inkml:annotationXML>
            <emma:emma xmlns:emma="http://www.w3.org/2003/04/emma" version="1.0">
              <emma:interpretation id="{3228C547-24C5-4B9B-8D87-D6B730C50E76}" emma:medium="tactile" emma:mode="ink">
                <msink:context xmlns:msink="http://schemas.microsoft.com/ink/2010/main" type="inkWord" rotatedBoundingBox="15563,1211 16484,1117 16545,1712 15624,1807">
                  <msink:destinationLink direction="with" ref="{A8F3D13E-5B80-4EB0-90DA-3D2BFDE74D98}"/>
                </msink:context>
              </emma:interpretation>
              <emma:one-of disjunction-type="recognition" id="oneOf0">
                <emma:interpretation id="interp0" emma:lang="en-US" emma:confidence="0.5">
                  <emma:literal>4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-1296-737,'-25'0,"76"-25,-26 25,0 0,26 0,-25 0,-1 0,0 0,26 0,-25 0,-1 0,0 0,1 0,-1 25,1-25,-1 0,0 26,1-26,-1 25,1-25,-1 26,0-26,1 25,25-25,-26 25,0-25,1 0,-26 26,25-26,1 0,-1 0,0 0,-25-26</inkml:trace>
          <inkml:trace contextRef="#ctx0" brushRef="#br0" timeOffset="619.1414">-432-1092,'0'-26,"0"1,0 76,0-26,0 1,0-1,-26 0,26 1,0-1,0 1,0-1,-25 26,25-26,0 26,0-26,0 1,0-1,0 1,-25-26,25 25,0 0,0 1,0-1,0 1,0-52,25 1</inkml:trace>
        </inkml:traceGroup>
      </inkml:traceGroup>
    </inkml:traceGroup>
    <inkml:traceGroup>
      <inkml:annotationXML>
        <emma:emma xmlns:emma="http://www.w3.org/2003/04/emma" version="1.0">
          <emma:interpretation id="{5558A305-968E-4033-9048-CEE10F9D3269}" emma:medium="tactile" emma:mode="ink">
            <msink:context xmlns:msink="http://schemas.microsoft.com/ink/2010/main" type="paragraph" rotatedBoundingBox="16282,1666 23547,1677 23543,4142 16279,41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782D58-AD00-4DF4-8EBC-718AAF072950}" emma:medium="tactile" emma:mode="ink">
              <msink:context xmlns:msink="http://schemas.microsoft.com/ink/2010/main" type="line" rotatedBoundingBox="16282,1666 23547,1677 23543,4142 16279,4131"/>
            </emma:interpretation>
          </emma:emma>
        </inkml:annotationXML>
        <inkml:traceGroup>
          <inkml:annotationXML>
            <emma:emma xmlns:emma="http://www.w3.org/2003/04/emma" version="1.0">
              <emma:interpretation id="{96474568-79CB-48CF-95D5-96EA04633B30}" emma:medium="tactile" emma:mode="ink">
                <msink:context xmlns:msink="http://schemas.microsoft.com/ink/2010/main" type="inkWord" rotatedBoundingBox="16282,1666 23547,1677 23543,4142 16279,4131">
                  <msink:destinationLink direction="with" ref="{EE3D37EC-F957-4710-8BE0-8AB203DFE90E}"/>
                </msink:context>
              </emma:interpretation>
              <emma:one-of disjunction-type="recognition" id="oneOf1">
                <emma:interpretation id="interp5" emma:lang="en-US" emma:confidence="0.5">
                  <emma:literal>588</emma:literal>
                </emma:interpretation>
                <emma:interpretation id="interp6" emma:lang="en-US" emma:confidence="0">
                  <emma:literal>[0-8</emma:literal>
                </emma:interpretation>
                <emma:interpretation id="interp7" emma:lang="en-US" emma:confidence="0">
                  <emma:literal>58</emma:literal>
                </emma:interpretation>
                <emma:interpretation id="interp8" emma:lang="en-US" emma:confidence="0">
                  <emma:literal>580</emma:literal>
                </emma:interpretation>
                <emma:interpretation id="interp9" emma:lang="en-US" emma:confidence="0">
                  <emma:literal>[0-0</emma:literal>
                </emma:interpretation>
              </emma:one-of>
            </emma:emma>
          </inkml:annotationXML>
          <inkml:trace contextRef="#ctx0" brushRef="#br1" timeOffset="-62253.987">0 102,'0'0,"0"-26,0 1,25 25,-25-26,51 26,0 0,-26 0,0-25</inkml:trace>
          <inkml:trace contextRef="#ctx0" brushRef="#br1" timeOffset="-62546.6982">-26 279,'0'26,"-25"25,25-26,-26 0,26 1,-25-1,25 26,0-26,0 26,-25-25,25 24,0-24,0-1,0 26,0-26,0 1,0-1,25 1,-25-1,0 0,51-25,-51 26,25-26,-25 25,26-25,24 0,-24 0,-1 0,1 0,-1 0,0 0</inkml:trace>
          <inkml:trace contextRef="#ctx0" brushRef="#br1" timeOffset="-62384.6155">-51 660,'0'-25,"25"0,26-1,-26 26,102-76</inkml:trace>
          <inkml:trace contextRef="#ctx0" brushRef="#br1" timeOffset="-61815.999">482 864,'26'0,"-26"-26,50 26,-24 0,-1 0,1 0,-1 0,-25 51,0-26,0 26,0-25,-51-26,51 25,0 0,0 1,0-1,0 1,0-1,0 0,0 1,0-1,0 1,0-1,0 0,0 1,-51-1,26-25,0 0,-1 0,1 0,-1 0,1 0,0 0,-1-25</inkml:trace>
          <inkml:trace contextRef="#ctx0" brushRef="#br0" timeOffset="51087.6238">1320 584,'-25'0,"25"-25,0-1,0 1,0 0,0-1,0 1,0-1,0 1,0 0,0-1,0 1,0-1,0 1,0 0,0-1,-25 1,25-1,0 1,-26 25,26-25,0-1,-25 26,25-25,0-1,-26 26,26-25,0 0,-25 25,25-26,-25 1,-1-1,1 26,25-25,-26 0,1 25,0-26,-1 1,1 25,25-26,-26 26,1 0,25-25,-25 25,-1 0,1 0,-1 0,26-25,-25 25,0 0,-1 0,1 0,-1 0,1 0,0 0,-1 0,1 0,-1 0,26 25,-25-25,0 0,-1 0,1 0,-1 0,1 0,0 0,-1 0,1 0,-1 0,1 0,0 0,-1 0,1 0,-1 0,1 0,0 0,-1 0,1 0,-1 0,1 25,0-25,-1 26,1-26,25 25,-26-25,1 0,0 26,-1-26,26 25,-25-25,-1 0,26 25,-25-25,25 26,-25-26,25 25,-26-25,26 26,-25-26,25 25,-26-25,26 25,-25-25,25 26,-25-1,25 1,-26-26,26 25,-25-25,25 25,-26 1,26-1,-25 1,25-1,-25-25,25 25,0 1,-26-26,26 25,0 1,-25-26,25 25,0 0,0 1,-26-26,26 25,0 1,0-1,0 0,-25 1,25-1,0 1,0-1,0 0,-25 1,25-1,0 1,0-1,0 0,0 1,0-1,50-25,-50 26,0-1,26-25,-26 25,0 1,25-1,1 1,-26-1,25 0,0 1,-25-1,26-25,-26 26,0-1,25-25,-25 25,26-25,-26 26,25-1,-25 1,25-26,-25 25,0 0,26-25,-1 0,-25 26,26-26,-26 25,25-25,-25 26,25-26,-25 25,26-25,-1 25,1-25,-26 26,25-26,0 0,-25 25,26-25,-1 26,1-26,-1 0,0 0,1 0,-1 0,1 0,-1 25,0-25,1 0,-1 0,-25 25,26-25,-1 0,0 0,1 0,-26 26,25-26,1 0,-1 0,0 0,1 0,-1 0,1 0,-26 25,25-25,0 0,1 0,-1 0,1 0,-1 0,0 0,1 0,-1 0,-25-25,26 25,-1 0,0 0,-25-26,26 26,-1 0,1 0,-26-25,25 25,0 0,1 0,-26-25,25 25,1 0,-1 0,0 0,-25-26,26 26,-1 0,-25-25,26 25,-1-26,0 26,1-25,-1 0,1-1,-1 1,0 25,-25-26,26 1,-1 0,-25-1,26 26,-26-25,25-1,-25 1,25 25,-25-25,26 25,-26-26,0 1,25-1,-25 1,26 25,-26-25,0-1,25 1,-25-1,0 1,25 0,-25-1,0 1,26-1,-26 1,0 0,0-1,0 1,0-1,0 1,0 0,0-1,0 1,0-1,-26 26,26-25,0 0,-25 25,25-26,-25 1,-1-1,26 1,-25 25,-1 0,26-25,-25 25,25-26,-25 26,25-25,-26 25,26-26,-25 26,25-25,-26 25,26-25,-25 25,25-26,-25 26,25-25,-26 25,1-26,-1 26,1-25,0 25,-1-25,1 25,-1 0,26-26,0 52</inkml:trace>
          <inkml:trace contextRef="#ctx0" brushRef="#br1" timeOffset="-61458.4817">2844 838,'0'0,"26"0,-1 0,1 0,-1 0,0 0,1 0</inkml:trace>
          <inkml:trace contextRef="#ctx0" brushRef="#br1" timeOffset="-61307.9651">3733 787,'0'0,"26"0,-1-25</inkml:trace>
          <inkml:trace contextRef="#ctx0" brushRef="#br1" timeOffset="-61180.3043">4546 864,'0'-26</inkml:trace>
          <inkml:trace contextRef="#ctx0" brushRef="#br0" timeOffset="53814.2892">5334 152,'0'0,"-26"0,26-25,-25 0,25-1,-26 26,1-25,0 25,-1 0,1 0,-1 51,1-51,0 25,-1 0,-25 26,26-25,0-1,-26 26,25-26,-50 26,51 0,-1-26,1 1,0 24,-1-24,26-1,-25 1,25-1,-26 26,26-26,0 1,0 24,0-24,0-1,0 1,51 24,-51-24,51-1,-51 1,51-1,-26 0,26 26,-26-25,26-1,-25-25,24 25,-24 1,25-26,-1 25,-24-25,25 0,-26 26,26-26,-26 0,1 0,24 25,-24-25,-1 0,1 0,24 0,-24 0,-1 0,1 0,-1 0,0 0,1-51,-1 51,1-25,-1 25,0-26,1 1,-1 0,1-1,-1 1,0-1,-25 1,26 0,-1-26,1 25,-26 1,0 0,25-26,-25 25,0 1,0-26,0 26,0-26,0 26,0-26,-25 0,25 26,-51-52,51 27,-26 24,26 1,-50-26,24 26,26-1,-25 1,-1-1,1 1,-26 0,26-1,-1 26,1-25,0-1,-1 26,1 0,-1-25,1 25,-26 0,26 0,-1 0,1 0,-26 0,26 25</inkml:trace>
          <inkml:trace contextRef="#ctx0" brushRef="#br0" timeOffset="55719.1577">5994-406,'0'0,"-25"-26,-1 26,-25-25,26 25,0-26,-1 26,-25-25,26 25,0-25,-1 25,-25-26,26 26,0 0,-1 0,1-25,-1 25,1 0,0 0,-1 0,1 0,-1 0,-24 0,24 0,1 0,-1 0,1 0,0 0,-1 0,1 0,-1 0,1 25,0-25,-26 26,25-26,-24 25,24 0,-25-25,1 26,-1-1,0 1,26-26,-26 25,0 0,0 1,-25-1,51 1,-1-26,1 25,-1 0,1-25,0 26,25-1,-26 1,1-1,25 0,-26 1,1-26,25 25,-25 1,25-1,-26 0,26 1,-25 25,25-26,-26 0,26 1,-25-1,0 26,25-26,-26 1,26-1,0 26,-25-26,25 1,0-1,0 1,0 24,-26-24,26-1,0 26,0-26,0 1,0-1,0 26,0-26,0 1,0-1,0 1,0 24,26-24,-26 25,0-26,51 26,-51-26,0 1,0-1,25 0,0 1,-25-1,26 1,-26-1,25 26,1-26,-1 1,0-1,-25 0,26 1,-1-26,1 25,-26 1,25-1,0-25,1 51,-1-26,1-25,-1 26,0-1,1 0,-1-25,1 26,-26-1,25-25,0 26,1-26,-1 25,1-25,-1 25,0-25,1 0,-1 26,1-26,-1 0,0 25,1-25,-1 0,26 0,0 0,-26 26,1-26,-1 0,26 0,-26 0,1 0,-1 0,0 0,1 0,-1 0,1 0,-1 0,0 0,1 0,-1 0,1 0,-1 0,0 0,1 0,-1 0,1 0,-1 0,0 0,1 0,-1 0,1-26,-1 26,0 0,1-25,25 25,-26-26,0 26,1-25,-1 25,1 0,-1-25,0 25,1-26,-1 26,-25-25,26 25,-1-26,0 26,1-25,-1 0,1-1,-1 1,0 25,-25-26,26 1,-1 0,1-1,-1 1,-25-1,25 26,1-50,-1 24,1 26,-26-25,25-1,-25 1,25 25,-25-25,0-1,26 1,-26-1,25 1,-25 0,0-1,26 26,-26-25,0-1,0 1,25 0,-25-1,0 1,0-1,0 1,0 0,0-1,0 1,0-1,0 1,0 0,0-1,0 1,-25-1,25 1,0 0,-26-1,26 1,-25-1,25 1,0 0,0-1,-26 1,26-1,0 1,-25 25,25-25,0-1,-25 26,25-25,0-1,-26 1,26 0,-25 25,25-26,0 1,-26 25,26-26,0 1,-25 25,25-25,0-1,-25 26,25-25,-26-1,26 1,-25 0,25-1,0 1,0-1,0 1,-26 25,26-25,0-1,-25 26,25-25,0-1,-25 26,25-25,-26 25,1 0,25-25,-26 25,1-26,0 26,25-25,-26 25,26-26,-25 26,25-25,-26 25</inkml:trace>
        </inkml:traceGroup>
      </inkml:traceGroup>
    </inkml:traceGroup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3:11.24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B183BB-6DBB-41F9-9914-2B816FFA8461}" emma:medium="tactile" emma:mode="ink">
          <msink:context xmlns:msink="http://schemas.microsoft.com/ink/2010/main" type="inkDrawing" rotatedBoundingBox="4156,1153 5388,3153 3310,4432 2079,2432" hotPoints="5106,2823 3906,4024 2705,2823 3906,1622" semanticType="enclosure" shapeName="Circle">
            <msink:sourceLink direction="with" ref="{1418EE05-96F0-4466-B86D-C6E6EF0668C6}"/>
          </msink:context>
        </emma:interpretation>
      </emma:emma>
    </inkml:annotationXML>
    <inkml:trace contextRef="#ctx0" brushRef="#br0">817 207,'-25'0,"-1"0,1 0,0 0,-1 0,1 0,-1 0,1 0,0 0,-1 25,1-25,-1 0,1 25,0-25,-1 26,1-26,-1 25,1-25,-26 26,26-26,-1 0,1 25,0-25,-1 25,1 1,-1-26,26 25,-25 1,25-1,-25 0,25 26,-26-25,26-1,0 26,0-26,-25 26,25-26,0 26,0-25,0-1,0 26,0-26,0 1,0 24,0-24,0-1,0 26,0-26,0 26,0-25,0-1,0 26,0-26,0 1,-26 24,26-24,0-1,0 1,0 24,0-24,0-1,0 1,0-1,0 0,51 1,-51-1,0 1,26-1,-26 0,25 1,0-1,1 1,-1-1,-25 0,26-25,-1 26,26 25,-26-26,1 0,-1 1,0-1,1 1,-1-1,1 0,-1 1,0-26,1 25,-1 1,1-1,-1 0,0-25,1 26,-1-1,1-25,-1 26,26-26,-26 0,1 25,-1-25,0 0,1 0,25 0,-26 0,0 0,26 0,-25 0,24 0,-24-25,-1 25,1 0,-1-26,26 26,-26-25,1 25,-1-26,26 26,-26-25,1 0,24 25,-24-26,-1 1,1 25,24-26,-24 1,-1 25,1-25,-1 25,0-26,26 1,-25 25,-1-26,0 26,1-25,-1 25,1-25,-26-1,25 26,0-25,1-1,-1 26,1-25,-1 0,0-1,1 1,-1-1,1 1,-1 0,-25-1,25 1,-25-1,26 26,-26-25,0 0,25-1,-25 1,0-1,0 1,0-26,26 26,-26-1,0 1,0 0,0-1,0 1,0-26,0 26,0-1,0-25,0 26,0 0,0-1,0 1,0-26,0 26,0-1,0 1,0-1,-26 1,26 0,0-1,-25 1,25-1,-26 1,26 0,-25-1,0 1,25-1,-26 1,1 0,25-1,-26 1,1-1,0 1,25 0,-26-1,1 1,-1-1,1 1,0 0,-1 25,1-26,-1 26,1-25,0 25,-1-26,1 26,-1-25,1 25,0-25,-1 25,1 0,-1 0,1-26,0 26,-1 0,1-25,-1 25,1 0,0 0,25-26,-26 26,1 0,-1 0,26-25,-25 25,0 0,-1 0,26-25,-25 25,-1 0,26-26,-25 26,0 0,-1-25,1 25,-1 0,1 0,0 0,-1-26,1 26,-1 0,1 0,0 0,-1 0,1 0,-1 0,1 0,0 0,-1 0,1 0,-1 26,1-26,0 0,-1 25,1-25,25 26,-26-26,1 0,25 25,-25-25,25 25,0 1,0-1,0 1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3:22.58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B8154E-8939-40C7-87F4-7614958A0C3F}" emma:medium="tactile" emma:mode="ink">
          <msink:context xmlns:msink="http://schemas.microsoft.com/ink/2010/main" type="writingRegion" rotatedBoundingBox="1402,5840 15507,6106 15422,10619 1317,10353"/>
        </emma:interpretation>
      </emma:emma>
    </inkml:annotationXML>
    <inkml:traceGroup>
      <inkml:annotationXML>
        <emma:emma xmlns:emma="http://www.w3.org/2003/04/emma" version="1.0">
          <emma:interpretation id="{93B0FA03-A4CB-4E03-81EC-288640A746C2}" emma:medium="tactile" emma:mode="ink">
            <msink:context xmlns:msink="http://schemas.microsoft.com/ink/2010/main" type="paragraph" rotatedBoundingBox="1402,5840 15507,6106 15482,7414 1377,71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FC558D-9336-4F79-A61D-612345DD972C}" emma:medium="tactile" emma:mode="ink">
              <msink:context xmlns:msink="http://schemas.microsoft.com/ink/2010/main" type="line" rotatedBoundingBox="1402,5840 15507,6106 15482,7414 1377,7148"/>
            </emma:interpretation>
          </emma:emma>
        </inkml:annotationXML>
        <inkml:traceGroup>
          <inkml:annotationXML>
            <emma:emma xmlns:emma="http://www.w3.org/2003/04/emma" version="1.0">
              <emma:interpretation id="{F19C2ED1-2363-463E-A842-F74050F83F71}" emma:medium="tactile" emma:mode="ink">
                <msink:context xmlns:msink="http://schemas.microsoft.com/ink/2010/main" type="inkWord" rotatedBoundingBox="1396,6137 2300,6154 2285,6958 1381,6941"/>
              </emma:interpretation>
              <emma:one-of disjunction-type="recognition" id="oneOf0">
                <emma:interpretation id="interp0" emma:lang="en-US" emma:confidence="0.5">
                  <emma:literal>9,</emma:literal>
                </emma:interpretation>
                <emma:interpretation id="interp1" emma:lang="en-US" emma:confidence="0">
                  <emma:literal>b,</emma:literal>
                </emma:interpretation>
                <emma:interpretation id="interp2" emma:lang="en-US" emma:confidence="0">
                  <emma:literal>X,</emma:literal>
                </emma:interpretation>
                <emma:interpretation id="interp3" emma:lang="en-US" emma:confidence="0">
                  <emma:literal>R,</emma:literal>
                </emma:interpretation>
                <emma:interpretation id="interp4" emma:lang="en-US" emma:confidence="0">
                  <emma:literal>K,</emma:literal>
                </emma:interpretation>
              </emma:one-of>
            </emma:emma>
          </inkml:annotationXML>
          <inkml:trace contextRef="#ctx0" brushRef="#br0">-758 4499,'0'0,"-25"0,0 0,-1 0,1 51,-1-51,26 25,-25 1,25-1,0 26,0 0,0 0,25-26,-25 0,51 26,-51-25,51-1,-26 0,1 26,25-25,-26-26,0 25,1 0</inkml:trace>
          <inkml:trace contextRef="#ctx0" brushRef="#br0" timeOffset="-244.1655">-1215 4626,'0'-25,"0"-1,0 1,0 0,26 25,-26-26,25 26,0 0,1 0,-1 0,1 0,-1 51,0-51,1 25,-1 1,1-26,-1 25,-25 1,25-26,-25 25,26 0,-26 1,0-1,0 1,0-1,-51 0,0 1,51-1,-51 1,26-26,0 25,-1 0,-25 1,26-26,0 0</inkml:trace>
          <inkml:trace contextRef="#ctx0" brushRef="#br0" timeOffset="221.5982">-326 4982,'0'51,"0"-26,0 0,0 1,0-1,0 1,0-1,0 0,0 1,0-1,0 1,0-1</inkml:trace>
        </inkml:traceGroup>
        <inkml:traceGroup>
          <inkml:annotationXML>
            <emma:emma xmlns:emma="http://www.w3.org/2003/04/emma" version="1.0">
              <emma:interpretation id="{12F118DB-82F6-434B-BD5E-A83964B2673A}" emma:medium="tactile" emma:mode="ink">
                <msink:context xmlns:msink="http://schemas.microsoft.com/ink/2010/main" type="inkWord" rotatedBoundingBox="2622,5863 6170,5930 6145,7238 2597,7171">
                  <msink:destinationLink direction="with" ref="{A8F3D13E-5B80-4EB0-90DA-3D2BFDE74D98}"/>
                </msink:context>
              </emma:interpretation>
              <emma:one-of disjunction-type="recognition" id="oneOf1">
                <emma:interpretation id="interp5" emma:lang="en-US" emma:confidence="0.5">
                  <emma:literal>YEE,</emma:literal>
                </emma:interpretation>
                <emma:interpretation id="interp6" emma:lang="en-US" emma:confidence="0.5">
                  <emma:literal>y E E,</emma:literal>
                </emma:interpretation>
                <emma:interpretation id="interp7" emma:lang="en-US" emma:confidence="0.5">
                  <emma:literal>y EE,</emma:literal>
                </emma:interpretation>
                <emma:interpretation id="interp8" emma:lang="en-US" emma:confidence="0">
                  <emma:literal>y EEI</emma:literal>
                </emma:interpretation>
                <emma:interpretation id="interp9" emma:lang="en-US" emma:confidence="0">
                  <emma:literal>y EE.</emma:literal>
                </emma:interpretation>
              </emma:one-of>
            </emma:emma>
          </inkml:annotationXML>
          <inkml:trace contextRef="#ctx0" brushRef="#br0" timeOffset="3023.426">2671 4550,'-25'0,"25"-25,-25 25,25 25,-26-25,26 51,0-26,0 1,0-1,-25 0,25 26,0-25,0-1,0 26,-26-26,26 1,0 24,0-24,0-1,0 1,0-1,0 0,0 1,0-1,0 1,0-1,0 0,0 1,26-26,-26 25,25-25,-25 26,26-26,-1 0,0 0,1 0,-1 0,1 0,-1 0,0 0,26 0,-25 0,-1 0,0 0,1-26,-1 26,1 0,-1 0,0-25</inkml:trace>
          <inkml:trace contextRef="#ctx0" brushRef="#br0" timeOffset="3409.6784">2621 4372,'0'0,"0"-25,0-1,50 1,1 25,-25 0,-1-25,26 25,-26 0,1 0,-1 0</inkml:trace>
          <inkml:trace contextRef="#ctx0" brushRef="#br0" timeOffset="3239.9107">2621 4956,'0'0,"0"-25,25 25,-25-25,51 25,-26-26,1 26,24-25,-24 25,-1 0,1-26,24 26,-24 0,-1 0,1-25</inkml:trace>
          <inkml:trace contextRef="#ctx0" brushRef="#br0" timeOffset="837.1011">30 4626,'0'0,"0"-25,-26 25,26 51,0-1,0-24,0-1,51 1,-25 24,-26-24,25-1,0 1,1-1,-1-25,1 25,-1-25,0 0,1 26,-1-26,1 0,-1 0,0-51,1 0,-26 26,25-1,-25 1,0 0,0-1,0-25,-51 26,51 0,-25 25,25 50,0 1,0-25,0-1,0 26,0-26,0 1,0 24,51 1,-51-25,0 24,25-24,-25 25,0-26,0 26,0-26,0 26,0-26,0 1,0 25,-51-51,51 25,-50 0,24 1,1-26,-1 25,1-25,-26 0,26 0,-1 0,1 0,0 0,-1 0</inkml:trace>
          <inkml:trace contextRef="#ctx0" brushRef="#br0" timeOffset="2303.6315">1706 4601,'-25'0,"25"-26,-26 26,1 0,0 0,-1 0,1 0,-1 26,1-26,0 25,-1-25,1 26,-1-1,1-25,25 25,-25 1,-1-1,1 26,25-26,-26 1,26-1,0 1,0-1,0 0,0 1,0-1,0 1,51-1,-51 0,26 1,-26-1,50 1,-24-1,-1-25,1 25,-1-25,0 26,1-26,25 25,-26-25,0 0,26 0,-25 0,-1 0,0 0,1 0,-1 0,1 0</inkml:trace>
          <inkml:trace contextRef="#ctx0" brushRef="#br0" timeOffset="2536.1116">1452 4956,'-25'0,"50"0,26 0,-26-25,26 25,0 0,51-25,-77 25,26-26,0 26,-1 0,-24-25,-1 25,26 0</inkml:trace>
          <inkml:trace contextRef="#ctx0" brushRef="#br0" timeOffset="4031.4142">3510 5185,'-26'0,"26"-25,0-1,0 52,0-1,0 26,0 0,0-26,0 0,0 1,0 25,0-26,0 0,0 1,0-1,0 1,26-1,-26 0,25-25,-25-25</inkml:trace>
        </inkml:traceGroup>
        <inkml:traceGroup>
          <inkml:annotationXML>
            <emma:emma xmlns:emma="http://www.w3.org/2003/04/emma" version="1.0">
              <emma:interpretation id="{F294A3D1-78CB-4763-B6B6-C9B340BDF838}" emma:medium="tactile" emma:mode="ink">
                <msink:context xmlns:msink="http://schemas.microsoft.com/ink/2010/main" type="inkWord" rotatedBoundingBox="9152,6062 10557,6088 10539,7013 9135,6986">
                  <msink:destinationLink direction="with" ref="{1940DC9D-204C-4502-8D7F-603E8997530E}"/>
                </msink:context>
              </emma:interpretation>
              <emma:one-of disjunction-type="recognition" id="oneOf2">
                <emma:interpretation id="interp10" emma:lang="en-US" emma:confidence="0.5">
                  <emma:literal>Chic</emma:literal>
                </emma:interpretation>
                <emma:interpretation id="interp11" emma:lang="en-US" emma:confidence="0.5">
                  <emma:literal>Ch k</emma:literal>
                </emma:interpretation>
                <emma:interpretation id="interp12" emma:lang="en-US" emma:confidence="0">
                  <emma:literal>chic</emma:literal>
                </emma:interpretation>
                <emma:interpretation id="interp13" emma:lang="en-US" emma:confidence="0">
                  <emma:literal>Ch K</emma:literal>
                </emma:interpretation>
                <emma:interpretation id="interp14" emma:lang="en-US" emma:confidence="0">
                  <emma:literal>Chie</emma:literal>
                </emma:interpretation>
              </emma:one-of>
            </emma:emma>
          </inkml:annotationXML>
          <inkml:trace contextRef="#ctx0" brushRef="#br0" timeOffset="11495.2633">6710 4652,'0'0,"0"-26,25 26,-25-25,0-1,0 1,0 0,-25 25,25 50,-51-50,51 26,-25-1,25 1,-26 24,26-24,-25-1,25 26,-25-26,25 1,0 25,-26-26,26 0,0 1,0-1,0 1,0-1,0 0,51-25,-51 26,51-26,-51 25,51-25,-26 0,0 0,1 0,25 0,-26 0,0 0,1 0,-1-25,1 25,-1-26</inkml:trace>
          <inkml:trace contextRef="#ctx0" brushRef="#br0" timeOffset="12090.569">6964 4423,'0'0,"0"25,0 26,25 25,1-25,-26 0,25 0,-25 0,0-1,26 1,-26 0,0 0,0 0,0-26,25 26,-25-26,0 1,0-1,0 0,0 1,0-52,0-24,0 24,0 1,0-1,0 1,0 0,51-1,-51 1,25-26,26 26,-26-1,1 1,-1 25,1 0,-1 0,0 0,1 25,-1-25,-25 51,26-26,-26 1,25-1,-25 1,0 24,25-24,-25-1,0 1,0-1,0 0,0 1</inkml:trace>
          <inkml:trace contextRef="#ctx0" brushRef="#br0" timeOffset="12292.0609">7523 4779,'0'0,"0"25,0 26,0-26,25 26,-25-26,0 26,0-25,26-1,-26 26,0-26,25 1,-25-1,0 0,25 1,-25-1,0 1,0-1,26-25</inkml:trace>
          <inkml:trace contextRef="#ctx0" brushRef="#br0" timeOffset="12512.8582">7802 4906,'0'0,"0"50,-51-50,51 26,-25 25,0-26,25 0,-51 1,51-1,-26 1,26-1,0 0,0 1,0-1,0 1,0-1,26-25,-26 25,51-25,-1 26,-24-26,-1 0,1 0,-1 0,26 0,-26 0</inkml:trace>
        </inkml:traceGroup>
        <inkml:traceGroup>
          <inkml:annotationXML>
            <emma:emma xmlns:emma="http://www.w3.org/2003/04/emma" version="1.0">
              <emma:interpretation id="{E9CCC311-AB5F-4282-89AE-35A97076D607}" emma:medium="tactile" emma:mode="ink">
                <msink:context xmlns:msink="http://schemas.microsoft.com/ink/2010/main" type="inkWord" rotatedBoundingBox="11940,6330 15501,6397 15485,7258 11923,7191"/>
              </emma:interpretation>
              <emma:one-of disjunction-type="recognition" id="oneOf3">
                <emma:interpretation id="interp15" emma:lang="en-US" emma:confidence="0.5">
                  <emma:literal>Kaya</emma:literal>
                </emma:interpretation>
                <emma:interpretation id="interp16" emma:lang="en-US" emma:confidence="0.5">
                  <emma:literal>Ka, ya</emma:literal>
                </emma:interpretation>
                <emma:interpretation id="interp17" emma:lang="en-US" emma:confidence="0">
                  <emma:literal>Ha, ya</emma:literal>
                </emma:interpretation>
                <emma:interpretation id="interp18" emma:lang="en-US" emma:confidence="0">
                  <emma:literal>Da, ya</emma:literal>
                </emma:interpretation>
                <emma:interpretation id="interp19" emma:lang="en-US" emma:confidence="0">
                  <emma:literal>Kaiya</emma:literal>
                </emma:interpretation>
              </emma:one-of>
            </emma:emma>
          </inkml:annotationXML>
          <inkml:trace contextRef="#ctx0" brushRef="#br0" timeOffset="13592.508">9352 4855,'-26'0,"52"0,24-26,-24 26,-1 0,1-25,24 25,-24 0,-1 0,1 0,50 51,-51 0,1-26,-1 0,-25 1,25-1,-25 1,0-1,0 26,0-26,0 1,0-1,-50-25,50 25,-26 1,26-1,-51-25,1 26,24-26,1 0,-1 0</inkml:trace>
          <inkml:trace contextRef="#ctx0" brushRef="#br0" timeOffset="13816.3241">10012 4753,'-51'0,"26"0,-26 51,0-51,26 25,-1-25,26 26,-25-1,0 1,25 24,0-24,0-1,0 1,0-1,0 26,25 0,26-26,-51 0,51-25,-26 26,26-1,-26-25,1 0,-1 0,0 0</inkml:trace>
          <inkml:trace contextRef="#ctx0" brushRef="#br0" timeOffset="14331.3788">10545 5058,'0'-25,"0"50,0-76,0 26,0-1,0 1,-25 25,0-25,-1 25,-25 0,26 50,0-24,-1-26,1 51,-1-26,1 0,25 1,-25-1,25 1,0-1,-26 0,26 1,0-1,0 1,51-26,-26 0,26 0,-25-26,-1 26,0 0,1-25,-1-26,1 26,-26-1,25 1,-25-1,25 1,-25 0,0 75,0-24,51 25,-51-26,26-25,-26 25,50 1,-24-1,-1 1,1-26,-1 25,0-25</inkml:trace>
          <inkml:trace contextRef="#ctx0" brushRef="#br0" timeOffset="17106.6799">11231 5185,'0'51,"0"-26,0 1,0-1,0 0,0 1,0 25,0-26,0 0,0 1,0-1,-25-25</inkml:trace>
          <inkml:trace contextRef="#ctx0" brushRef="#br0" timeOffset="17750.8043">11714 4728,'0'0,"0"25,0 26,0 0,0-26,0 26,0-26,25 1,-25-1,26 1,-26-1,50-25,-50 25,26-25,-1 0,1 26,-1-26,0 0,1 0,-1 0,1 0,-26-51,25 51,0-25,1-26,-26 25,0 1,0 0,0-1,0 1,0-1,0 1,-26 25,26 25,0 26,0-25,0-1,0 26,0-26,0 26,0-26,51 26,-51-25,0 24,26-24,-26-1,0 26,0-26,0 1,0-1,0 1,0-1,0 0,0 1,-51-1,51 1,-26-26,1 25,-26-25,0 25,26-25,0 0,-26 0,25 0,1 0,0 0</inkml:trace>
          <inkml:trace contextRef="#ctx0" brushRef="#br0" timeOffset="18213.0142">12628 4956,'0'0,"0"-25,-25 0,-1-1,1 26,25-25,-25 25,-1 0,1 0,25 51,-26-51,1 25,25 0,-25 52,25-52,-26 0,26 1,0-1,0 1,0-1,0 0,0 1,51-1,-26-25,1 0,-1 0,1-25,-1 25,-25-26,25 26,-25-50,26 24,-26 1,25-1,1 1,-26 0,25 25,-25-26,25 26,-25 51,26-26,-1-25,-25 51,26-51,-1 26,0-1,1-25,-26 25,25-25</inkml:trace>
        </inkml:traceGroup>
      </inkml:traceGroup>
    </inkml:traceGroup>
    <inkml:traceGroup>
      <inkml:annotationXML>
        <emma:emma xmlns:emma="http://www.w3.org/2003/04/emma" version="1.0">
          <emma:interpretation id="{DFDA4D31-7F9E-45EC-B7A8-ECB4E11D0DF0}" emma:medium="tactile" emma:mode="ink">
            <msink:context xmlns:msink="http://schemas.microsoft.com/ink/2010/main" type="paragraph" rotatedBoundingBox="2656,7464 2890,8807 2102,8944 1868,76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E64DBF9-ED21-4ADE-8434-928113DC13AB}" emma:medium="tactile" emma:mode="ink">
              <msink:context xmlns:msink="http://schemas.microsoft.com/ink/2010/main" type="line" rotatedBoundingBox="2656,7464 2890,8807 2102,8944 1868,7602"/>
            </emma:interpretation>
          </emma:emma>
        </inkml:annotationXML>
        <inkml:traceGroup>
          <inkml:annotationXML>
            <emma:emma xmlns:emma="http://www.w3.org/2003/04/emma" version="1.0">
              <emma:interpretation id="{A9AF3F17-2675-4627-A4B7-7D3252B459F4}" emma:medium="tactile" emma:mode="ink">
                <msink:context xmlns:msink="http://schemas.microsoft.com/ink/2010/main" type="inkWord" rotatedBoundingBox="2656,7464 2890,8807 2102,8944 1868,7602"/>
              </emma:interpretation>
              <emma:one-of disjunction-type="recognition" id="oneOf4">
                <emma:interpretation id="interp20" emma:lang="en-US" emma:confidence="0.5">
                  <emma:literal>E)</emma:literal>
                </emma:interpretation>
                <emma:interpretation id="interp21" emma:lang="en-US" emma:confidence="0">
                  <emma:literal>is</emma:literal>
                </emma:interpretation>
                <emma:interpretation id="interp22" emma:lang="en-US" emma:confidence="0">
                  <emma:literal>F)</emma:literal>
                </emma:interpretation>
                <emma:interpretation id="interp23" emma:lang="en-US" emma:confidence="0">
                  <emma:literal>is.</emma:literal>
                </emma:interpretation>
                <emma:interpretation id="interp24" emma:lang="en-US" emma:confidence="0">
                  <emma:literal>f)</emma:literal>
                </emma:interpretation>
              </emma:one-of>
            </emma:emma>
          </inkml:annotationXML>
          <inkml:trace contextRef="#ctx0" brushRef="#br0" timeOffset="6364.2121">-554 6887,'0'0,"-26"0,52 0,-26 25,50-25,-50 51,51-51,-25 25,-1 1,0-1,1 1,-1-1,1 0,-1 1,0-1,1-25,-1 26,-25-1,26-25,-1 0,0 0,1 0,-1 0,1 0,-1-25,0-26,1 25,-1 1,-25 0,26-1,-26 1,25-1,-25 1,25 0,-25-1,0 1,0-1,0 1</inkml:trace>
          <inkml:trace contextRef="#ctx0" brushRef="#br0" timeOffset="5666.8962">-427 5922,'0'0,"-26"0,1 0,-1 0,1 0,0 0,25 25,-26-25,1 0,25 25,-26 1,1-1,25 1,-25-1,25 0,0 1,0-1</inkml:trace>
          <inkml:trace contextRef="#ctx0" brushRef="#br0" timeOffset="5420.259">-250 5972,'0'0,"-25"0,25 51,0 0,0-26,0 26,0 0,0-26,0 26,0 0,0 0,0 0,0-1,0-24,0 25,0-26,0 0,0 1,0-1,25 1,-25-1,0 0</inkml:trace>
          <inkml:trace contextRef="#ctx0" brushRef="#br0" timeOffset="5872.8444">-402 5972,'25'-25,"1"0,-1 25,1 0,-1 0,0-26,1 26,-1 0,1 0,-1 0,0 0,1 51,-1-51,1 0,-1 25,0-25,1 26,-1-1,1-25,-26 26</inkml:trace>
        </inkml:traceGroup>
      </inkml:traceGroup>
    </inkml:traceGroup>
    <inkml:traceGroup>
      <inkml:annotationXML>
        <emma:emma xmlns:emma="http://www.w3.org/2003/04/emma" version="1.0">
          <emma:interpretation id="{E055563C-45D8-4A32-9E27-F076C8427109}" emma:medium="tactile" emma:mode="ink">
            <msink:context xmlns:msink="http://schemas.microsoft.com/ink/2010/main" type="paragraph" rotatedBoundingBox="1470,9062 3510,9428 3331,10425 1290,100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1747D3-4EC5-4CC9-8775-0E680BCAECC8}" emma:medium="tactile" emma:mode="ink">
              <msink:context xmlns:msink="http://schemas.microsoft.com/ink/2010/main" type="line" rotatedBoundingBox="1470,9062 3510,9428 3331,10425 1290,10058"/>
            </emma:interpretation>
          </emma:emma>
        </inkml:annotationXML>
        <inkml:traceGroup>
          <inkml:annotationXML>
            <emma:emma xmlns:emma="http://www.w3.org/2003/04/emma" version="1.0">
              <emma:interpretation id="{5AA8FBBB-6C0A-44D9-A90C-5F035AF0BC88}" emma:medium="tactile" emma:mode="ink">
                <msink:context xmlns:msink="http://schemas.microsoft.com/ink/2010/main" type="inkWord" rotatedBoundingBox="1470,9062 3510,9428 3331,10425 1290,10058"/>
              </emma:interpretation>
              <emma:one-of disjunction-type="recognition" id="oneOf5">
                <emma:interpretation id="interp25" emma:lang="en-US" emma:confidence="0.5">
                  <emma:literal>KPRY</emma:literal>
                </emma:interpretation>
                <emma:interpretation id="interp26" emma:lang="en-US" emma:confidence="0">
                  <emma:literal>KDRY</emma:literal>
                </emma:interpretation>
                <emma:interpretation id="interp27" emma:lang="en-US" emma:confidence="0">
                  <emma:literal>KMRT</emma:literal>
                </emma:interpretation>
                <emma:interpretation id="interp28" emma:lang="en-US" emma:confidence="0">
                  <emma:literal>KPTRY</emma:literal>
                </emma:interpretation>
                <emma:interpretation id="interp29" emma:lang="en-US" emma:confidence="0">
                  <emma:literal>XMRT</emma:literal>
                </emma:interpretation>
              </emma:one-of>
            </emma:emma>
          </inkml:annotationXML>
          <inkml:trace contextRef="#ctx0" brushRef="#br0" timeOffset="6816.6894">-1215 7852,'0'-25,"51"25,-51-26,25 26,26 0,-25 0,-1 0,0 0,1 51,-1-51,-25 25,26-25,-26 26,0-1,0 1,0-1,0 0,0 1,-26-1,26 1,-51-26,51 25,-50 0,24 1,1-26,-1 25,1-25,0 0</inkml:trace>
          <inkml:trace contextRef="#ctx0" brushRef="#br0" timeOffset="7015.8737">-707 7623,'-51'26,"26"25,-26-26,51 0,-51 1,51-1,0 26,0-26,0 1,0-1,0 26,0-26,26 1,-26-1,51 1,-51-1,50 0,-50 1,26-26,-26 25</inkml:trace>
          <inkml:trace contextRef="#ctx0" brushRef="#br0" timeOffset="7735.0366">-529 7928,'-25'26,"-1"-26,1 0,25 25,0 26,0-26,0 26,0-26,25 26,-25-25,0 24,26-24,-26-1,0 26,0-26,0 1,0-1,25-25,-25 26,0-1,0 0,0-50,0-26,0 0,0 26,0 0</inkml:trace>
          <inkml:trace contextRef="#ctx0" brushRef="#br0" timeOffset="7192.4017">-554 8182,'0'26,"0"24,0-24,-26-1,26 1,0-1,0 0,-25 26,-1-25,26-1</inkml:trace>
          <inkml:trace contextRef="#ctx0" brushRef="#br0" timeOffset="8083.1053">-529 8131,'25'-152,"-50"304,50-329,1 151,-26-25,25 26,1-26,-1 26,-25-1,51-24,0 24,-26 1,0-1,1 26,-1 0,-25-25,26 25,-1 0,0 0,1 51,-26-26,0 26,0-26,0 1,0-1,0 1,-26-1,26 0,-50 1,50-1,-51-25,51 26,-26-26,-24 0,50 25,-26-25,1 0,-1 0,1 0,76 0,-26 0,-25 25,102 1,-77-26,1 51,-1-26,0-25,26 25,-51 1,26-1,-1 1,0-1,-25 0,26 1,-26-1,0 1</inkml:trace>
          <inkml:trace contextRef="#ctx0" brushRef="#br0" timeOffset="8632.7343">258 8030,'-25'0,"0"-26,25 1,0 0,0-1,0 1,0-1,50 1,-24 25,-1 0,26 25,-26 26,-25-25,26-1,-1 26,-25-26,26 1,-26-1,0 0,25 1,-25-1,25-25,-25 26,26-26,-1 0,1 0,-1 0,-25-26,25 26,-25-51,26 51,-26-25,0 0,25-1,-25 1,0-1,0 1,0 0,0-1,0 1,0-1,-25 26,25 26,-26 25,26-26,0 0,0 1,0-1,0 26,0-26,0 1,0-1,51 26,-51-26,0 1,26 25,-26-26,0 0,0 1,0 25,25-26,-25 0,0 1,0-1,0 1,0-1,0 0,0 1,-25-26,25 25,-51-25,51 26,-26-26,1 0,0 25,-1-25,1 0,-1 0,1-51</inkml:trace>
        </inkml:traceGroup>
      </inkml:traceGroup>
    </inkml:traceGroup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3:35.49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40DC9D-204C-4502-8D7F-603E8997530E}" emma:medium="tactile" emma:mode="ink">
          <msink:context xmlns:msink="http://schemas.microsoft.com/ink/2010/main" type="inkDrawing" rotatedBoundingBox="9296,7415 10717,7389 10718,7427 9296,7453" semanticType="underline" shapeName="Other">
            <msink:sourceLink direction="with" ref="{F294A3D1-78CB-4763-B6B6-C9B340BDF838}"/>
          </msink:context>
        </emma:interpretation>
      </emma:emma>
    </inkml:annotationXML>
    <inkml:trace contextRef="#ctx0" brushRef="#br0">8 13,'-25'0,"75"26,1-26,-25 0,-1 0,26 0,0 0,-1 0,27 0,-27 0,27 0,-1 0,-25 0,25-26,0 26,0 0,-25 0,0 0,25 0,-25 0,-26 0,26 0,0 0,-26 0,26 0,-26 0,1 0,-1 0,1 0,-1 0,-50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0:05.67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DBF91AB-CB15-434D-B4AC-5FC738FD35B1}" emma:medium="tactile" emma:mode="ink">
          <msink:context xmlns:msink="http://schemas.microsoft.com/ink/2010/main" type="writingRegion" rotatedBoundingBox="4699,13588 6909,13588 6909,15189 4699,15189">
            <msink:destinationLink direction="with" ref="{2E7BAD00-E428-4483-9B5B-EC9CE9827AFD}"/>
          </msink:context>
        </emma:interpretation>
      </emma:emma>
    </inkml:annotationXML>
    <inkml:traceGroup>
      <inkml:annotationXML>
        <emma:emma xmlns:emma="http://www.w3.org/2003/04/emma" version="1.0">
          <emma:interpretation id="{20A3650F-EEA9-4DA6-84DE-39683173B81C}" emma:medium="tactile" emma:mode="ink">
            <msink:context xmlns:msink="http://schemas.microsoft.com/ink/2010/main" type="paragraph" rotatedBoundingBox="5308,13588 5791,13588 5791,14096 5308,140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53A0914-CDC6-4F8E-8B66-A4708FE922B7}" emma:medium="tactile" emma:mode="ink">
              <msink:context xmlns:msink="http://schemas.microsoft.com/ink/2010/main" type="inkBullet" rotatedBoundingBox="5308,13588 5791,13588 5791,14096 5308,14096"/>
            </emma:interpretation>
            <emma:one-of disjunction-type="recognition" id="oneOf0">
              <emma:interpretation id="interp0" emma:lang="en-US" emma:confidence="1">
                <emma:literal>*</emma:literal>
              </emma:interpretation>
              <emma:interpretation id="interp1" emma:lang="en-US" emma:confidence="0">
                <emma:literal>X</emma:literal>
              </emma:interpretation>
              <emma:interpretation id="interp2" emma:lang="en-US" emma:confidence="0">
                <emma:literal>H</emma:literal>
              </emma:interpretation>
              <emma:interpretation id="interp3" emma:lang="en-US" emma:confidence="0">
                <emma:literal>8</emma:literal>
              </emma:interpretation>
              <emma:interpretation id="interp4" emma:lang="en-US" emma:confidence="0">
                <emma:literal>x</emma:literal>
              </emma:interpretation>
            </emma:one-of>
          </emma:emma>
        </inkml:annotationXML>
        <inkml:trace contextRef="#ctx0" brushRef="#br0">4470 914,'26'0,"-26"-25,0-1,0 1,0-1,0 1,-26 0,26-1,-25 26,0-25,-1-1,1 26,-1-25,1 0,0 25,-1 0,1 0,-1 0,1 0,0 25,-1 0,1 1,25-1,0 1,-26-1,26 0,-25 1,25-1,0 1,0-1,0 0,0 1,0-1,25-25,1 0,25 0,-26 0,0-25,1 25,-1-26,1 26,24-25,-24 0,-1 25,1-51,-1 25,0 26,-25-25,0 0,26 25,-26-26,0 77,0-26,0 1,0-1,0 1,0 24,0-24,0-1,-51 1,51-1,0 0,0 1,0-1,0 1,0-1,0 0,0 1,0-1,0 1,0-1,25-25,1 0,-1 0,1 0,-1 0,0 0,1 0,-1 0,1 0,-1 0,0 0,1 0</inkml:trace>
        <inkml:trace contextRef="#ctx0" brushRef="#br0" timeOffset="334.2602">4902 1193,'0'0,"0"51,0-25,0-1,0 26,0-26,0 1,0-1,0 0,0 1,26-26</inkml:trace>
        <inkml:trace contextRef="#ctx0" brushRef="#br0" timeOffset="1369.8879">5182 762,'0'-26,"-26"26,26-25,26 25,-1 0,26 0,-26 0,1 0,-1 0,0 0,1 0,-1 0,1 0,-1 0,-25-26,25 26,1 0,-1-25,-25 0,0 50,0 0,0 26,0-25,0-1,0 0,0 1,0 25,0-26,0 0,0 1,0 25,0-26,0 0,0 1,0-1,0 1,0-1,0 0,0 1,0-1,26 1,-26-1,0 0,0 1,0-1,25 1,-25-1,0 0,0 1,0-1,0 1,0-1,0 0,0 1,0-1,-25-25,-1 0,1 26,-1-26,1 0,25 25,-25-25,-1 0,1 0,-1 0,26 25,-25-25,0 0,-1 0,26 26,-25-26</inkml:trace>
      </inkml:traceGroup>
    </inkml:traceGroup>
    <inkml:traceGroup>
      <inkml:annotationXML>
        <emma:emma xmlns:emma="http://www.w3.org/2003/04/emma" version="1.0">
          <emma:interpretation id="{89ABA539-3A2C-40D6-A13F-312CF8557F14}" emma:medium="tactile" emma:mode="ink">
            <msink:context xmlns:msink="http://schemas.microsoft.com/ink/2010/main" type="paragraph" rotatedBoundingBox="4699,14198 6909,14198 6909,15189 4699,151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60C40E-4D2D-4F7C-88D1-44D1AA6442C2}" emma:medium="tactile" emma:mode="ink">
              <msink:context xmlns:msink="http://schemas.microsoft.com/ink/2010/main" type="line" rotatedBoundingBox="4699,14198 6909,14198 6909,15189 4699,15189"/>
            </emma:interpretation>
          </emma:emma>
        </inkml:annotationXML>
        <inkml:traceGroup>
          <inkml:annotationXML>
            <emma:emma xmlns:emma="http://www.w3.org/2003/04/emma" version="1.0">
              <emma:interpretation id="{5FA20C9D-97CD-4CF3-A5EB-182AF42DFFBF}" emma:medium="tactile" emma:mode="ink">
                <msink:context xmlns:msink="http://schemas.microsoft.com/ink/2010/main" type="inkWord" rotatedBoundingBox="4699,14198 6909,14198 6909,15189 4699,15189"/>
              </emma:interpretation>
              <emma:one-of disjunction-type="recognition" id="oneOf1">
                <emma:interpretation id="interp5" emma:lang="en-US" emma:confidence="0.5">
                  <emma:literal>{-2</emma:literal>
                </emma:interpretation>
                <emma:interpretation id="interp6" emma:lang="en-US" emma:confidence="0">
                  <emma:literal>{-4</emma:literal>
                </emma:interpretation>
                <emma:interpretation id="interp7" emma:lang="en-US" emma:confidence="0">
                  <emma:literal>{-1</emma:literal>
                </emma:interpretation>
                <emma:interpretation id="interp8" emma:lang="en-US" emma:confidence="0">
                  <emma:literal>ELL</emma:literal>
                </emma:interpretation>
                <emma:interpretation id="interp9" emma:lang="en-US" emma:confidence="0">
                  <emma:literal>EL</emma:literal>
                </emma:interpretation>
              </emma:one-of>
            </emma:emma>
          </inkml:annotationXML>
          <inkml:trace contextRef="#ctx0" brushRef="#br1" timeOffset="-89484.5917">4115-1042,'-26'0,"26"26,-25-26,0 0,50 0,0 0,1 0,-1 0,1 0,-1 0,0 0,1 0,-1 0,1 0,-1 0,0 0,1 0,-1 0,1 0,-52 0,1 0,-1 0,1 0,0 0,-1 0,1 0,-1 0,1 0,0 0,-1 0,1 0,-1 0,1 0,50 0,1 0,-1 0,1 0,-1 0,0 0,1 0,-1 0,1 0,-1 0,0 0,1 0,-1 0,1 0</inkml:trace>
          <inkml:trace contextRef="#ctx0" brushRef="#br1" timeOffset="-90648.9589">4851-1448,'0'0,"0"-26,-25 26,25-25,0 50,0 26,0-25,-25-1,25 0,0 26,0 0,0-26,0 1,0-1,0 26,0-26,0 1,0-1,0 1,0-1,0 0,-26-25,26 26,0-1,0 1,0-1,-25 0,25 1,0-1,0 1,0-1,0 0,25-25,1 0,-1 0,0 0,1 0,-1 0,1 0,-1 0,0 0,1 0,-1 0,1 0,-1 0,0 0,1 0,-1 0,-25-25,26 25,-1 0,0 0,1 0,-1 0,1 0</inkml:trace>
          <inkml:trace contextRef="#ctx0" brushRef="#br1" timeOffset="-92689.3836">3607-1575,'0'-26,"0"52,0-77,-26 51,1 0,0 0,-1 0,1 25,-1-25,1 51,0-51,-1 0,1 0,-1 26,1-26,0 25,25 0,-26-25,1 26,-1-26,26 25,-25-25,25 26,-25-26,25 25,-26-25,1 25,76 1,-26-26,26 0,-26 0,1 25,-1-25,0 0,1 0,-1 26,1-26,-1 0,0 25,1-25,-1 0,-25 25,26-25,-26 26,25-26,-25 25,0 1,0-1,-51-25,51 25,-25 1,-26-1,51 1,-25-1,-1 0,1-25,-1 26,1-1,0 1,-1-1,1-25,25 25,-26-25,26 26,-25-26,25 25,25-25,-25 26,26-26,-26 25,25-25,1 25,-1 1,0-1,1-25,-1 0,1 26,-1-26,0 0,1 0,-1 0,1 0,-1 0,0 0,1 0,-1 0,1 0,-1 0,0 0,1 0,-26-26,0 1,25-1</inkml:trace>
        </inkml:traceGroup>
      </inkml:traceGroup>
    </inkml:traceGroup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3:50.92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07B12E6-81E3-4186-AA4A-40D158193DE6}" emma:medium="tactile" emma:mode="ink">
          <msink:context xmlns:msink="http://schemas.microsoft.com/ink/2010/main" type="writingRegion" rotatedBoundingBox="10602,8045 22726,7727 22853,12575 10729,12892"/>
        </emma:interpretation>
      </emma:emma>
    </inkml:annotationXML>
    <inkml:traceGroup>
      <inkml:annotationXML>
        <emma:emma xmlns:emma="http://www.w3.org/2003/04/emma" version="1.0">
          <emma:interpretation id="{7BE3E919-E9E0-41A1-8C86-72BD1C8CB6B6}" emma:medium="tactile" emma:mode="ink">
            <msink:context xmlns:msink="http://schemas.microsoft.com/ink/2010/main" type="paragraph" rotatedBoundingBox="10602,8045 22726,7727 22777,9692 10653,100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6DFB7F-3FE9-4050-A41D-B40B94F8A7CB}" emma:medium="tactile" emma:mode="ink">
              <msink:context xmlns:msink="http://schemas.microsoft.com/ink/2010/main" type="line" rotatedBoundingBox="10602,8045 22726,7727 22777,9692 10653,10009"/>
            </emma:interpretation>
          </emma:emma>
        </inkml:annotationXML>
        <inkml:traceGroup>
          <inkml:annotationXML>
            <emma:emma xmlns:emma="http://www.w3.org/2003/04/emma" version="1.0">
              <emma:interpretation id="{24E04D9A-72CB-4625-B206-87BCF3AC6EAC}" emma:medium="tactile" emma:mode="ink">
                <msink:context xmlns:msink="http://schemas.microsoft.com/ink/2010/main" type="inkWord" rotatedBoundingBox="10606,8182 13780,8099 13828,9926 10653,10009"/>
              </emma:interpretation>
              <emma:one-of disjunction-type="recognition" id="oneOf0">
                <emma:interpretation id="interp0" emma:lang="en-US" emma:confidence="0.5">
                  <emma:literal>81%,</emma:literal>
                </emma:interpretation>
                <emma:interpretation id="interp1" emma:lang="en-US" emma:confidence="0">
                  <emma:literal>881%,</emma:literal>
                </emma:interpretation>
                <emma:interpretation id="interp2" emma:lang="en-US" emma:confidence="0">
                  <emma:literal>981%,</emma:literal>
                </emma:interpretation>
                <emma:interpretation id="interp3" emma:lang="en-US" emma:confidence="0">
                  <emma:literal>181%,</emma:literal>
                </emma:interpretation>
                <emma:interpretation id="interp4" emma:lang="en-US" emma:confidence="0">
                  <emma:literal>081%,</emma:literal>
                </emma:interpretation>
              </emma:one-of>
            </emma:emma>
          </inkml:annotationXML>
          <inkml:trace contextRef="#ctx0" brushRef="#br0">279 686,'26'0,"-26"-25,25 25,-25-26,0 1,0 0,0-1,-25 1,-1 25,26-26,0 1,-25 25,0 0,-1 0,1 0,-1 0,1 0,25 25,-25-25,25 51,-26-25,1-1,25 26,0-26,-26 26,26 0,-25 50,25-50,0-25,0 24,0 1,0-25,0 24,0-24,25-1,-25 1,0-1,51 0,-51 1,51-26,-26 25,1-25,-1 0,1 0,-1 0,0 0,26-51,-25 51,-1-25,0 25,1-51,-1 51,-25-25,26-1,-26 1,0 0,25-1,-25 1,0-1,0 1,0 0,0-1,-51 1,51-1,-25 1,25 0,-26-1,26 1,-50 25,24-26,1 1,-1 0,1-1,0 1,-1-26,1 0,-1 51,26-25,-25-1,0 1,25 0,-26 25,26-26,0 1,-25-1,25 1,0 0,0-1,0 1,0-1,0 1,25 0,-25-1,51 1,-26 25,-25-26,26 26,-1-25,1 0,-1 25,-25-26,25 26,1 0,-26-25,25 25,1 0,-26-26,25 26,-50 0</inkml:trace>
          <inkml:trace contextRef="#ctx0" brushRef="#br0" timeOffset="698.925">51-254,'0'0,"25"0,1 0,-1 0,-25 26,25-1,1-25,-26 51,25-26,1-25,-26 26,25-1,0 1,1-26,-26 25,51 0</inkml:trace>
          <inkml:trace contextRef="#ctx0" brushRef="#br0" timeOffset="539.348">127-279,'0'0,"0"-25,-25 25,25-26,-26 26,26 51,-25-26,25 1,-26-1,26 26,-25-26,25 1,-25-1,25 1,-26-1,1 0,25 1,-26-26,26 25,0-50,0-1</inkml:trace>
          <inkml:trace contextRef="#ctx0" brushRef="#br0" timeOffset="1047.5169">1270 26,'0'0,"0"-26,-25 26,25-25,0 0,-26 25,1 0,-1 0,26 25,0 26,-25 0,25-1,0 1,0 0,0 25,0-25,0 25,0 0,25 1,-25-27,51 27,-51-1,26 0,-26 0,25-25,0 25,1-25,-1 0,1 0,-1-26,0 0,1 1,-1-26,1 0,-1 0</inkml:trace>
          <inkml:trace contextRef="#ctx0" brushRef="#br0" timeOffset="2120.4014">2134 381,'0'-25,"0"0,-26-1,26 1,-51-1,26 1,0 0,25-1,-26 26,26-25,-25 25,-1 0,1 0,25 25,-25-25,25 51,0-26,-26 26,26-25,0-1,0 0,0 1,0-1,0 1,26-26,-26 25,50-25,-24 0,-1 0,1 0,-1-51,0 51,1-25,-1 25,-25-51,26 26,-1-1,-25 1,25 25,-25 25,0 26,0-26,-50 77,50-51,0 0,0-1,0 1,0 0,0 0,0 0,0-1,0-24,0-1,0 1,50-1,-50 0,26-25,-1 0,1 0,-1 0,0-25,1 0,-1 25,-25-51,0 25,26 1,-26 0,0-1,0 1,0-1,0 1,0 76,0 0,0-26,0 26,0 25,0-51,50 26,-50-25,26-1,-26 0,25 1,1-26,-1 25,0-25,1 0,-1 0,-25-25,26 25,-26-51,0 0,0 26,0-1,0-24,-26-1,26 25,-51 1,51 0,-50-1,50 1,-51-1,25 26,1 0,0 0</inkml:trace>
          <inkml:trace contextRef="#ctx0" brushRef="#br0" timeOffset="2306.5622">3099 991,'0'0,"0"25,0 1,0 25,0-26,-26 0,-24 52,50-52,0 26,-26-26,26 1,-25 24,-1-50,26 26</inkml:trace>
        </inkml:traceGroup>
        <inkml:traceGroup>
          <inkml:annotationXML>
            <emma:emma xmlns:emma="http://www.w3.org/2003/04/emma" version="1.0">
              <emma:interpretation id="{49815049-326E-4A10-8FE2-2A481DB10F58}" emma:medium="tactile" emma:mode="ink">
                <msink:context xmlns:msink="http://schemas.microsoft.com/ink/2010/main" type="inkWord" rotatedBoundingBox="14064,8851 15884,8804 15909,9749 14088,9797"/>
              </emma:interpretation>
              <emma:one-of disjunction-type="recognition" id="oneOf1">
                <emma:interpretation id="interp5" emma:lang="en-US" emma:confidence="0.5">
                  <emma:literal>Ka)</emma:literal>
                </emma:interpretation>
                <emma:interpretation id="interp6" emma:lang="en-US" emma:confidence="0">
                  <emma:literal>Ka]</emma:literal>
                </emma:interpretation>
                <emma:interpretation id="interp7" emma:lang="en-US" emma:confidence="0">
                  <emma:literal>was</emma:literal>
                </emma:interpretation>
                <emma:interpretation id="interp8" emma:lang="en-US" emma:confidence="0">
                  <emma:literal>may</emma:literal>
                </emma:interpretation>
                <emma:interpretation id="interp9" emma:lang="en-US" emma:confidence="0">
                  <emma:literal>ma)</emma:literal>
                </emma:interpretation>
              </emma:one-of>
            </emma:emma>
          </inkml:annotationXML>
          <inkml:trace contextRef="#ctx0" brushRef="#br0" timeOffset="2552.9413">3353 610,'0'-25,"25"25,-25-26,0 1,26-1,-1 1,0 25,1 0,-1 0,1 0,-1 25,0 26,-25 0,26-26,-26 26,0 0,0-26,0 26,0-25,0 50,0-51,-51 1,26-1</inkml:trace>
          <inkml:trace contextRef="#ctx0" brushRef="#br0" timeOffset="2763.4307">3734 407,'0'25,"0"26,-51-26,51 1,0 25,-25-26,25 26,0 0,0-1,0 27,0-27,25-24,-25 25,25-26,-25 0,51 1,-25-26,-1 25,0-25,1 0,-1 0</inkml:trace>
          <inkml:trace contextRef="#ctx0" brushRef="#br0" timeOffset="3186.8009">4343 712,'0'0,"0"-26,-50 1,24-1,1 1,25 0,-26 25,1 0,0 25,-1 26,26-26,0 1,-25-1,25 0,0 1,0-1,0 26,0-26,0 1,25-1,26-25,-26 0,1-25,-1-26,1 0,-26 26,0-1,25 1,-25 0,0-1,25 1,-25-1,26 26,-26 51,0-25,25-26,-25 50,26 1,-1 0,0-51,-25 25,26 1,-1-1,1-25</inkml:trace>
          <inkml:trace contextRef="#ctx0" brushRef="#br0" timeOffset="3403.2226">4801 331,'25'-26,"0"26,1 76,-1-76,1 26,-1 25,26-26,-26 26,1 0,24-1,-24 1,25 152,-51-152,0 0,0 25,0-25,-51 0,51 0,-76-26</inkml:trace>
        </inkml:traceGroup>
        <inkml:traceGroup>
          <inkml:annotationXML>
            <emma:emma xmlns:emma="http://www.w3.org/2003/04/emma" version="1.0">
              <emma:interpretation id="{D5F9D26C-E285-469C-A7EE-9EBC6D9C3DF2}" emma:medium="tactile" emma:mode="ink">
                <msink:context xmlns:msink="http://schemas.microsoft.com/ink/2010/main" type="inkWord" rotatedBoundingBox="16921,7879 18554,7837 18599,9532 16966,9575"/>
              </emma:interpretation>
              <emma:one-of disjunction-type="recognition" id="oneOf2">
                <emma:interpretation id="interp10" emma:lang="en-US" emma:confidence="0.5">
                  <emma:literal>i</emma:literal>
                </emma:interpretation>
                <emma:interpretation id="interp11" emma:lang="en-US" emma:confidence="0.5">
                  <emma:literal>= }</emma:literal>
                </emma:interpretation>
                <emma:interpretation id="interp12" emma:lang="en-US" emma:confidence="0">
                  <emma:literal>r</emma:literal>
                </emma:interpretation>
                <emma:interpretation id="interp13" emma:lang="en-US" emma:confidence="0">
                  <emma:literal>= f</emma:literal>
                </emma:interpretation>
                <emma:interpretation id="interp14" emma:lang="en-US" emma:confidence="0">
                  <emma:literal>= 9</emma:literal>
                </emma:interpretation>
              </emma:one-of>
            </emma:emma>
          </inkml:annotationXML>
          <inkml:trace contextRef="#ctx0" brushRef="#br0" timeOffset="5519.5945">7442-660,'0'0,"-25"0,25 51,-26-51,1 51,25-26,-25 26,-1-26,26 26,-25-26,-1 1,26 25,-25-1,25-24,0-1,-25-25,25 26</inkml:trace>
          <inkml:trace contextRef="#ctx0" brushRef="#br0" timeOffset="5240.972">7518 407,'-25'0,"0"0,-1 0,1 0,-1 51,1-26,0 0,25 1,-26-1,26 1,-25 24,25-24,0-1,0 26,0-26,0 1,0-1,51 1,-51-1,25 0,-25 1,25-26,26 0,-25 0,-1 0,0 0,1 0,-1 0,1-26,-1 26,0-25,1 25,-26-51,0 26,0-1,0 1,0 0,0-1,0-25,0 1,0-1,-26 25,26-24,0 24,-50-25,50 26,-26-26,26 26,-25-26,-1 0,26 0,0 26,0 0,0-1,0 1,0-1,0 1,0 0,26 25,-26-26,25 1,26-1,-26 1,1 25,25-25,-26-1</inkml:trace>
          <inkml:trace contextRef="#ctx0" brushRef="#br0" timeOffset="5681.1686">7468-609,'25'0,"0"0,-25 51,26-51,-26 25,25-25,1 51,-1-26,0 26,1-26,-1 1,1-1,-1 1,0-1,1 0,-1 1,1-1</inkml:trace>
          <inkml:trace contextRef="#ctx0" brushRef="#br0" timeOffset="4559.5001">6299 661,'0'0,"-25"0,76-51,-26 51,-25-25,51 25,0-26,-26 26,0 0,26-25,-25 25,-1 0,0 0,1 0</inkml:trace>
          <inkml:trace contextRef="#ctx0" brushRef="#br0" timeOffset="4751.9839">6248 1067,'0'0,"51"-25,0 25,0-26,-26 26,26-25,127-26,-153 51,1 0,-1 0,0 0</inkml:trace>
        </inkml:traceGroup>
        <inkml:traceGroup>
          <inkml:annotationXML>
            <emma:emma xmlns:emma="http://www.w3.org/2003/04/emma" version="1.0">
              <emma:interpretation id="{003FC850-785A-49EC-9C36-828AC9B0831C}" emma:medium="tactile" emma:mode="ink">
                <msink:context xmlns:msink="http://schemas.microsoft.com/ink/2010/main" type="inkWord" rotatedBoundingBox="19331,8080 20725,8043 20758,9319 19364,9355"/>
              </emma:interpretation>
              <emma:one-of disjunction-type="recognition" id="oneOf3">
                <emma:interpretation id="interp15" emma:lang="en-US" emma:confidence="0.5">
                  <emma:literal>(go,</emma:literal>
                </emma:interpretation>
                <emma:interpretation id="interp16" emma:lang="en-US" emma:confidence="0">
                  <emma:literal>(so,</emma:literal>
                </emma:interpretation>
                <emma:interpretation id="interp17" emma:lang="en-US" emma:confidence="0">
                  <emma:literal>(wo,</emma:literal>
                </emma:interpretation>
                <emma:interpretation id="interp18" emma:lang="en-US" emma:confidence="0">
                  <emma:literal>(Wo,</emma:literal>
                </emma:interpretation>
                <emma:interpretation id="interp19" emma:lang="en-US" emma:confidence="0">
                  <emma:literal>(90,</emma:literal>
                </emma:interpretation>
              </emma:one-of>
            </emma:emma>
          </inkml:annotationXML>
          <inkml:trace contextRef="#ctx0" brushRef="#br0" timeOffset="6025.1078">8814-406,'-26'-25,"1"25,0 0,-1 50,1 27,-1-52,26 26,-25 0,25-1,0 27,0-27,0 27,0-27,0 27,0-27,0 77,0-76,25 0,-25 0,51 0,-25-26,24 0,-24 1,-1-1,26-25,-26 0,26 0</inkml:trace>
          <inkml:trace contextRef="#ctx0" brushRef="#br0" timeOffset="7317.8697">9322 77,'0'0,"0"-26,0 1,0-1,-26 26,26-25,-25 0,0-1,-1 26,1-25,-1 25,1 0,0 0,25 51,-26-51,26 25,-25-25,-1 51,1-26,25 1,-25-1,25 0,0 1,0-1,25-25,0 0,26 0,-25 0,-1 0,0-51,1 51,-1 0,1 0,-1 0,0 0,1 0,-26 26,0 25,0-26,0 26,0-26,0 1,0 24,0-24,0 25,0-26,0 0,0 1,0-1,0 1,0-1,25 0,-25 1,26-26,-26 25,25-25,0 0,1 0,-1 0,-25-51,26 51,-26-25,25 25,-25-25,0-1,25 1,-25-1,0 1,0 50,0 26,0-25,0-1,0 0,51 1,-25-1,-1-25,0 26,1-26,-1 0,1 0,-1 0,0-51,1 51,-26-26,0-24,0 24,0 1,0-1,-26 1,26 0,-25-1,25 1,-25-1,-26 1,25 25,1 0</inkml:trace>
          <inkml:trace contextRef="#ctx0" brushRef="#br0" timeOffset="7482.4262">10033 508,'0'51,"0"-25,0-1,0 0,0 1,0-1,-25 1,25-1,0 0,-26 1,26-1</inkml:trace>
        </inkml:traceGroup>
        <inkml:traceGroup>
          <inkml:annotationXML>
            <emma:emma xmlns:emma="http://www.w3.org/2003/04/emma" version="1.0">
              <emma:interpretation id="{4824FC71-D796-45C7-AC5B-4186025EA1AD}" emma:medium="tactile" emma:mode="ink">
                <msink:context xmlns:msink="http://schemas.microsoft.com/ink/2010/main" type="inkWord" rotatedBoundingBox="21172,8407 22742,8366 22770,9418 21199,9459"/>
              </emma:interpretation>
              <emma:one-of disjunction-type="recognition" id="oneOf4">
                <emma:interpretation id="interp20" emma:lang="en-US" emma:confidence="0.5">
                  <emma:literal>ya)</emma:literal>
                </emma:interpretation>
                <emma:interpretation id="interp21" emma:lang="en-US" emma:confidence="0">
                  <emma:literal>ya,</emma:literal>
                </emma:interpretation>
                <emma:interpretation id="interp22" emma:lang="en-US" emma:confidence="0">
                  <emma:literal>yay</emma:literal>
                </emma:interpretation>
                <emma:interpretation id="interp23" emma:lang="en-US" emma:confidence="0">
                  <emma:literal>ya</emma:literal>
                </emma:interpretation>
                <emma:interpretation id="interp24" emma:lang="en-US" emma:confidence="0">
                  <emma:literal>gas</emma:literal>
                </emma:interpretation>
              </emma:one-of>
            </emma:emma>
          </inkml:annotationXML>
          <inkml:trace contextRef="#ctx0" brushRef="#br0" timeOffset="7895.5288">10465-101,'0'51,"0"-1,0-24,0-1,0 26,0-26,0 1,0 25,0-26,0 0,0 26,25-25,1-1,24-25,-24 0,-1 0,1 0,-1-25,26-26,-26 51,1-26,-1-24,-25 24,0 1,25-1,-25 1,0 0,-50 25,50 50,-26-50,26 51,0-25,0-1,0 26,0-26,0 26,0-26,51 1,-51 25,0-26,51 0,-51 26,0-25,25-1,-25 0,0 1,0-1,0 1,-51-1,-25 0,51 1,-26-26,26 25,-1-25,-25 0</inkml:trace>
          <inkml:trace contextRef="#ctx0" brushRef="#br0" timeOffset="8291.1558">11227 127,'0'0,"-51"51,26-51,-26 51,25-51,-24 51,24-26,1 1,-1-1,-24 26,50-26,-26 1,26-1,0 0,0 1,51-26,-51 25,25-25,26 0,-25 0,-1-51,0 51,1-25,-1 25,1-25,-1 25,-25-51,51 0,-51 26,25 25,1-51,-26 25,25 26,-25 51,25-51,-25 51,26-26,-1 26,-25-25,26-26,-1 25,0-25,1 25,-1-25</inkml:trace>
          <inkml:trace contextRef="#ctx0" brushRef="#br0" timeOffset="8567.9753">11862-127,'25'26,"1"25,-1-1,-25-24,25 25,-25-26,26 26,-26 0,25-1,-25 1,0 25,26-25,-26 25,0 1,0-27,-77 27,77-1,-76 0,51-25</inkml:trace>
        </inkml:traceGroup>
      </inkml:traceGroup>
    </inkml:traceGroup>
    <inkml:traceGroup>
      <inkml:annotationXML>
        <emma:emma xmlns:emma="http://www.w3.org/2003/04/emma" version="1.0">
          <emma:interpretation id="{77FBB4D0-DFE8-40E1-B42B-17F706AE8E4F}" emma:medium="tactile" emma:mode="ink">
            <msink:context xmlns:msink="http://schemas.microsoft.com/ink/2010/main" type="paragraph" rotatedBoundingBox="14437,10451 18516,10032 18605,10906 14527,113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7A9781-798F-4678-8E87-FB8349AFDE9E}" emma:medium="tactile" emma:mode="ink">
              <msink:context xmlns:msink="http://schemas.microsoft.com/ink/2010/main" type="line" rotatedBoundingBox="14437,10451 18515,10032 18605,10906 14527,11326"/>
            </emma:interpretation>
          </emma:emma>
        </inkml:annotationXML>
        <inkml:traceGroup>
          <inkml:annotationXML>
            <emma:emma xmlns:emma="http://www.w3.org/2003/04/emma" version="1.0">
              <emma:interpretation id="{9437C7D1-2665-4903-96AE-C92C6456A217}" emma:medium="tactile" emma:mode="ink">
                <msink:context xmlns:msink="http://schemas.microsoft.com/ink/2010/main" type="inkWord" rotatedBoundingBox="14437,10451 18515,10032 18605,10906 14527,11326">
                  <msink:destinationLink direction="with" ref="{101FC9CE-3BE8-483C-8C66-C012C90A36E2}"/>
                </msink:context>
              </emma:interpretation>
              <emma:one-of disjunction-type="recognition" id="oneOf5">
                <emma:interpretation id="interp25" emma:lang="en-US" emma:confidence="0.5">
                  <emma:literal>~</emma:literal>
                </emma:interpretation>
                <emma:interpretation id="interp26" emma:lang="en-US" emma:confidence="0">
                  <emma:literal>w</emma:literal>
                </emma:interpretation>
                <emma:interpretation id="interp27" emma:lang="en-US" emma:confidence="0">
                  <emma:literal>u</emma:literal>
                </emma:interpretation>
                <emma:interpretation id="interp28" emma:lang="en-US" emma:confidence="0">
                  <emma:literal>-</emma:literal>
                </emma:interpretation>
                <emma:interpretation id="interp2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11374.4961">3734 2083,'0'-25,"0"-1,25 26,1 0,-26 26,25-26,0 25,1 1,-1-1,-25 0,26-25,-1 26,0-26,1 25,-1-25,1 26,-1-26,0 0,1 0,-1 25,1-25,-1 0,-25 25,25-25,1 26,-1-26,1 25,-1-25,26 26,-26-26,1 25,-1-25,0 25,1-25,-1 26,1-26,-1 0,26 25,-26-25,1 0,-1 0,0 0,1 26,-1-26,1 0,-1 0,0 0,26 25,-25-25,-1 0,26 0,-26 25,26-25,-26 0,1 26,25-26,-26 0,0 25,1-25,25 0,-26 0,0 0,1 26,25-26,-26 0,0 0,1 0,25 0,-26 0,0 0,52 0,-52 0,0 0,1 0,-1-26,26 26,-26 0,1 0,-1-25,1 25,-1 0,0-26,1 26,-1 0,26-25,-26 25,26 0,-25 0,-1-25,0 25,26 0,-25-26,-1 26,0 0,1 0,-1 0,1 0,-1 0,0-25,1 25,-1 0,1 0,-1-26,0 26,1-25,-1 25,-25-25,26 25,-1 0,0-26,1 26,-1-25,26 25,-26-26,1 1,-1 25,1 0,-1-25,26 25,-26 0,1-26,-1 26,0 0,-25-25,26 25,-1 0,1-26,-1 26,0-25,1 0,-1-1,26-25,-26 26,1 0,-1-1,1 26,-1-25,0-1,1 1,-1 0,1 25,24-51,-50 25,26 26,-1-25,1 0,-1-1,-25 1,25-1,-25 1,0 0,0-1,0 1,26 25,-26-26,0 52,-26-26</inkml:trace>
        </inkml:traceGroup>
      </inkml:traceGroup>
    </inkml:traceGroup>
    <inkml:traceGroup>
      <inkml:annotationXML>
        <emma:emma xmlns:emma="http://www.w3.org/2003/04/emma" version="1.0">
          <emma:interpretation id="{7DE96161-75AF-4ACE-9D22-E6D047110ED2}" emma:medium="tactile" emma:mode="ink">
            <msink:context xmlns:msink="http://schemas.microsoft.com/ink/2010/main" type="paragraph" rotatedBoundingBox="17128,11331 18464,12182 17961,12970 16625,1211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CFCC189-104A-428B-8BF4-E58F26070C6C}" emma:medium="tactile" emma:mode="ink">
              <msink:context xmlns:msink="http://schemas.microsoft.com/ink/2010/main" type="line" rotatedBoundingBox="17128,11331 18464,12182 17961,12970 16625,12119"/>
            </emma:interpretation>
          </emma:emma>
        </inkml:annotationXML>
        <inkml:traceGroup>
          <inkml:annotationXML>
            <emma:emma xmlns:emma="http://www.w3.org/2003/04/emma" version="1.0">
              <emma:interpretation id="{7D213232-D8BA-420C-8D4B-9A55EA143B43}" emma:medium="tactile" emma:mode="ink">
                <msink:context xmlns:msink="http://schemas.microsoft.com/ink/2010/main" type="inkWord" rotatedBoundingBox="17128,11331 18464,12182 17961,12970 16625,12119">
                  <msink:destinationLink direction="with" ref="{101FC9CE-3BE8-483C-8C66-C012C90A36E2}"/>
                </msink:context>
              </emma:interpretation>
              <emma:one-of disjunction-type="recognition" id="oneOf6">
                <emma:interpretation id="interp30" emma:lang="en-US" emma:confidence="0.5">
                  <emma:literal>in,</emma:literal>
                </emma:interpretation>
                <emma:interpretation id="interp31" emma:lang="en-US" emma:confidence="0.5">
                  <emma:literal>E \</emma:literal>
                </emma:interpretation>
                <emma:interpretation id="interp32" emma:lang="en-US" emma:confidence="0">
                  <emma:literal>j \</emma:literal>
                </emma:interpretation>
                <emma:interpretation id="interp33" emma:lang="en-US" emma:confidence="0">
                  <emma:literal>i,</emma:literal>
                </emma:interpretation>
                <emma:interpretation id="interp3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12082.8882">6248 3150,'0'-25,"0"75,0-24,0-1,0 1,0-1,0 26,0-26,0 1,0 24,0-24,-50 25,50 25,0-51,0 1,0-1,0 0,0 1,0-1,0 1,0-1,50 0,-24 1,-1-1,1-25,24 0,-24 0,-1 0,1 0,-1 0,0 0,1 0,-1 0,1-25,-1 25,0 0,-25-26,26 26,-26-25</inkml:trace>
          <inkml:trace contextRef="#ctx0" brushRef="#br0" timeOffset="12296.6741">6325 3607,'0'0,"0"-25,25 25,-25-26,51 26,50-50,-75 24,25 26,-26-25,0-1,1 26,-1 0,1-25,-1 25,-25-25</inkml:trace>
          <inkml:trace contextRef="#ctx0" brushRef="#br0" timeOffset="12495.9584">6325 3125,'0'0,"-26"-26,26 1,0-1,0 1,0 0,26-1,24 26,-50-25,51 25,-25 0,-1 0,0 0,1 0,-1 0,1 0,-1 0</inkml:trace>
          <inkml:trace contextRef="#ctx0" brushRef="#br0" timeOffset="12970.0579">7391 3582,'0'25,"26"26,-26-26,0 1,0-1,0 1,0-1,0 51,0-50,0-1,0 0,0 1,0 25,0-26,0 0,0 1,0-1,0 1,0-1,0 0</inkml:trace>
        </inkml:traceGroup>
      </inkml:traceGroup>
    </inkml:traceGroup>
  </inkml:traceGroup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4:05.51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1FC9CE-3BE8-483C-8C66-C012C90A36E2}" emma:medium="tactile" emma:mode="ink">
          <msink:context xmlns:msink="http://schemas.microsoft.com/ink/2010/main" type="inkDrawing" rotatedBoundingBox="13816,12980 18973,12978 18973,13765 13817,13766" semanticType="callout" shapeName="Other">
            <msink:sourceLink direction="with" ref="{9437C7D1-2665-4903-96AE-C92C6456A217}"/>
            <msink:sourceLink direction="with" ref="{7D213232-D8BA-420C-8D4B-9A55EA143B43}"/>
          </msink:context>
        </emma:interpretation>
      </emma:emma>
    </inkml:annotationXML>
    <inkml:trace contextRef="#ctx0" brushRef="#br0">0 149,'25'0,"1"0,-1-25,0 25,1-26,-1 26,1 0,-1 0,0 51,1-51,-1 26,1-26,24 50,-24-24,25-1,-26 1,26-1,-26 0,26 1,0-26,-26 25,26 1,0-1,0-25,-1 25,-24 1,25-1,-1-25,1 26,25-26,-25 25,0 0,0-25,0 26,-1-26,52 25,-51 1,0-26,-1 25,1-25,-25 25,24-25,1 0,0 26,0-26,-26 0,26 25,0-25,0 0,-1 0,1 0,0 0,0 0,0 0,-1 0,1 0,0 0,0 0,50 0,-50 0,0 0,0 0,0 0,-1-25,1 25,0 0,0 0,0 0,-1 0,52-26,-26 26,-25-25,0 25,0-25,25 25,-25 0,25-26,-25 26,-1-25,27 25,-27-26,27 26,-27-25,27 25,-27-25,1 25,25-26,-25 1,0-1,0 26,0-25,25 0,-25-1,-1 1,1-1,-25 1,24 25,-24-25,-1-1,26 1,0-26,-26 26,1-1,-1 1,0-1,1 1,-1 0,1-1,-1 26,-25-25,0 50</inkml:trace>
  </inkml:traceGroup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4:06.05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1C90A3-C0CD-4606-B1D8-B8BBD52045D7}" emma:medium="tactile" emma:mode="ink">
          <msink:context xmlns:msink="http://schemas.microsoft.com/ink/2010/main" type="writingRegion" rotatedBoundingBox="17565,13964 18754,14515 18363,15359 17173,14809"/>
        </emma:interpretation>
      </emma:emma>
    </inkml:annotationXML>
    <inkml:traceGroup>
      <inkml:annotationXML>
        <emma:emma xmlns:emma="http://www.w3.org/2003/04/emma" version="1.0">
          <emma:interpretation id="{B61EA61A-1B01-408B-AF6C-B9A7B62E805E}" emma:medium="tactile" emma:mode="ink">
            <msink:context xmlns:msink="http://schemas.microsoft.com/ink/2010/main" type="paragraph" rotatedBoundingBox="17565,13964 18754,14515 18363,15359 17173,148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AE11AC-1671-44A3-8850-A3E61E8743BB}" emma:medium="tactile" emma:mode="ink">
              <msink:context xmlns:msink="http://schemas.microsoft.com/ink/2010/main" type="line" rotatedBoundingBox="17565,13964 18754,14515 18363,15359 17173,14809"/>
            </emma:interpretation>
          </emma:emma>
        </inkml:annotationXML>
        <inkml:traceGroup>
          <inkml:annotationXML>
            <emma:emma xmlns:emma="http://www.w3.org/2003/04/emma" version="1.0">
              <emma:interpretation id="{7E3EF58C-0CFB-461A-B377-AA62ACD04336}" emma:medium="tactile" emma:mode="ink">
                <msink:context xmlns:msink="http://schemas.microsoft.com/ink/2010/main" type="inkWord" rotatedBoundingBox="17565,13964 18754,14515 18363,15359 17173,14809"/>
              </emma:interpretation>
              <emma:one-of disjunction-type="recognition" id="oneOf0">
                <emma:interpretation id="interp0" emma:lang="en-US" emma:confidence="0.5">
                  <emma:literal>[3</emma:literal>
                </emma:interpretation>
                <emma:interpretation id="interp1" emma:lang="en-US" emma:confidence="0.5">
                  <emma:literal>it 3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¥53</emma:literal>
                </emma:interpretation>
                <emma:interpretation id="interp4" emma:lang="en-US" emma:confidence="0">
                  <emma:literal>¥3</emma:literal>
                </emma:interpretation>
              </emma:one-of>
            </emma:emma>
          </inkml:annotationXML>
          <inkml:trace contextRef="#ctx0" brushRef="#br0">34 0,'-26'0,"26"25,0 1,0-1,0 1,0-1,0 0,0 1,0-1,0 1,0 24,0-24,0-1,0 1,0-1,0 0,0 1,0-1,0 1,0-1,0 0,26 1,-26-1,25-25,-25 26,25-26,1 25,-1-25,1 0,-1 0,0 0,1 0,-1 0,1 0,-1 0,0 0,1 0,-1 0,1-25,-1 25,0 0,1-26,-1 26,-25-25</inkml:trace>
          <inkml:trace contextRef="#ctx0" brushRef="#br0" timeOffset="367.5765">84 0,'0'0,"0"-25,0-1,0 1,26 25,-26-26,25 26,-25-25,51 25,0-25,-26 25,1 0,-1-26,0 26,26-25,0 25,-26 0,1 0,-1 0</inkml:trace>
          <inkml:trace contextRef="#ctx0" brushRef="#br0" timeOffset="184.5062">135 483,'0'0,"-25"0,-1 0,26-26,0 1,51 25,-51-26,51 1,-26 25,1-25,-1-1,1 26,-1-25,0 25,1-26,-26 1,25 25</inkml:trace>
          <inkml:trace contextRef="#ctx0" brushRef="#br0" timeOffset="984.2616">846 356,'26'0,"-26"-26,51 26,-1 0,-24-25,-1 25,1 0,-1 0,0 0,1 51,-26-26,0 0,0 1,-26-26,26 25,-25-25,25 26,-51-1,51 0,-25-25,25 26,0-1,51-25,-51 26,25-26,-25 25,0 0,0 1,25-26,-25 25,0 1,0-1,-50 0,24-25,26 26,-51-26,26 0,25 25,-25-25,-1 0,1 0,-1 0,1 0,0 0,-1-51,1 26</inkml:trace>
        </inkml:traceGroup>
      </inkml:traceGroup>
    </inkml:traceGroup>
  </inkml:traceGroup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4:18.55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8F3D13E-5B80-4EB0-90DA-3D2BFDE74D98}" emma:medium="tactile" emma:mode="ink">
          <msink:context xmlns:msink="http://schemas.microsoft.com/ink/2010/main" type="inkDrawing" rotatedBoundingBox="4857,983 16359,66 16484,1625 4982,2541" semanticType="callout" shapeName="Other">
            <msink:sourceLink direction="with" ref="{3228C547-24C5-4B9B-8D87-D6B730C50E76}"/>
            <msink:sourceLink direction="with" ref="{12F118DB-82F6-434B-BD5E-A83964B2673A}"/>
          </msink:context>
        </emma:interpretation>
      </emma:emma>
    </inkml:annotationXML>
    <inkml:trace contextRef="#ctx0" brushRef="#br0">0 2037,'25'0,"0"0,-25-26,26 26,-26-25,25 25,1-26,-1 1,0 25,-25-25,51-1,-25 1,-26-1,25 26,0-25,1 25,-1-25,-25-1,26 1,-1 25,0-26,-25 1,26 25,-1-25,1-1,-26 1,25 25,0-26,-25 1,26 25,-1-25,1 25,-1-26,0 1,1 25,-1-26,-25 1,26 0,-1 25,0-26,1 1,-1 25,26-26,-26 1,1 0,25-1,-26 26,26-25,0-1,-26 1,26 0,0-1,-1 26,1-25,0-1,0 26,0-25,-1 25,-24-25,25 25,-1-26,1 26,25-25,-25 25,0-26,0 26,0-25,-1 25,-24-25,25 25,-1-26,1 26,0-25,0 25,0-26,-1 26,1-25,0 25,0-25,0 25,-1-26,1 26,0-25,0 25,0-26,-1 26,52-25,-51 25,0-25,25 25,-25-26,-1 26,-24 0,25-25,-1 25,1-26,0 26,-26 0,77-25,-51 0,-26 25,26-26,0 26,-26 0,26-25,0 25,-26-26,26 26,-26 0,77-25,-77 25,26-25,-25 25,24 0,1-26,-25 26,24 0,1-25,-25 25,24 0,-24-26,25 26,-26-25,26 25,50-25,-50 25,0 0,0-26,0 26,25-25,-25 25,-1-26,27 26,-27 0,1-25,25 25,-25-25,0 25,0-26,0 26,25 0,-51-25,26 25,0 0,0 0,-1-26,-24 26,25 0,-1 0,-24-25,25 25,-26 0,26 0,-26 0,26 0,-26 0,1 0,25 0,-26 0,0 0,1 0,25 0,-26 0,0 0,26-25,0 25,-26 0,52 0,-27 0,1 0,0 0,25 0,0 0,51 0,-76 0,25 0,-25 0,0 0,25 0,-25 25,0-25,0 0,25 25,-25-25,-1 0,1 26,0-26,25 25,-25-25,76 26,-76-26,25 0,-25 0,25 25,-25-25,25 0,-25 0,25 0,0 0,0 25,1-25,-1 0,0 0,-25 26,25-26,0 0,-25 25,0-25,25 0,-25 26,0-26,-1 0,27 25,-27-25,1 25,0-25,0 0,0 26,50-1,-50-25,0 0,0 0,-1 26,-24-26,25 0,-26 25,0-25,1 0,-1 0,1 25,-1-25,0 26,1-26,-1 0,-25 25,26-25,-1 26,0-26,-25 25,26-25,-1 25,1-25,-1 26,0-26,1 0,-1 25,1-25,-1 26,-25-1,25-25,1 25,-1 1,1-1,-1 1,0-1,-25 0,26-25,-1 26,-25-1,26-25,-26 26,25-26,0 50,1-50,-26 26,25-26,-25 25,26-25,-26 26,25-26,-25 25,25-25,-25 25,26-25,-26 26,25-26,1 25,-1-25,-25 26,25-26,-25 25,26-25,-77 0</inkml:trace>
  </inkml:traceGroup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3:16.15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3D37EC-F957-4710-8BE0-8AB203DFE90E}" emma:medium="tactile" emma:mode="ink">
          <msink:context xmlns:msink="http://schemas.microsoft.com/ink/2010/main" type="inkDrawing" rotatedBoundingBox="16939,1141 18872,2604 17542,4363 15608,2900" hotPoints="18388,2788 17243,3933 16098,2788 17243,1643" semanticType="enclosure" shapeName="Circle">
            <msink:sourceLink direction="with" ref="{96474568-79CB-48CF-95D5-96EA04633B30}"/>
          </msink:context>
        </emma:interpretation>
      </emma:emma>
    </inkml:annotationXML>
    <inkml:trace contextRef="#ctx0" brushRef="#br0">-127-406,'0'-26,"0"1,-51 25,51-26,-26 26,26-25,-50 25,24 0,26-25,-25 25,-1 0,1 0,0 0,-1 0,1 50,-1-50,1 51,0-25,-26 50,25-25,1-1,0 1,-1 0,1 25,-26-25,26 25,-1 0,1 1,25-1,-26-25,1 101,25-101,-25 0,25 25,0-25,0-1,0-24,50 25,-50-1,51 1,-25-25,-1 24,26 1,-26-25,26 24,0-24,0-1,-1 26,1-26,0 1,0-1,25 1,-25-1,25 0,0 1,0-26,-25 25,25-25,1 26,-1-26,0 0,0 0,51 0,-51 0,-25 0,25 0,-25 0,0-51,25 51,-25-26,0 1,-26 0,26-1,0-25,-26 26,26-26,-26 0,1 1,25-1,-26 0,0 0,-25 0,26-25,-1 25,-25 1,26-1,-26 0,0 0,0 0,0-25,0 25,0 1,-26-1,26 0,-51 0,51 0,-50 1,24-27,1 27,-1-1,-24 0,24 26,-75-77,75 77,-25-26,1 25,-1 1,0 0,0-1,0 1,1-1,-1 1,-25 25,25-25,0 25,0 0,-25-26,25 26,0 0,1 0,-1 0,0 0,0 0,0 0,1 0,24 0,-25 0,26 26,-26-26,0 25,26 0,0-25,-1 26,1-1,-1-25,1 26</inkml:trace>
  </inkml:traceGroup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4:21.23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883BD6B-D260-4E77-B018-41F74B5C60AA}" emma:medium="tactile" emma:mode="ink">
          <msink:context xmlns:msink="http://schemas.microsoft.com/ink/2010/main" type="writingRegion" rotatedBoundingBox="9610,900 10502,859 10519,1232 9627,1273"/>
        </emma:interpretation>
      </emma:emma>
    </inkml:annotationXML>
    <inkml:traceGroup>
      <inkml:annotationXML>
        <emma:emma xmlns:emma="http://www.w3.org/2003/04/emma" version="1.0">
          <emma:interpretation id="{8D8BF485-551D-4813-9A6E-23557AB063CE}" emma:medium="tactile" emma:mode="ink">
            <msink:context xmlns:msink="http://schemas.microsoft.com/ink/2010/main" type="paragraph" rotatedBoundingBox="9610,900 10502,859 10519,1232 9627,12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44974D-51F7-435D-A03B-A4AB7E758899}" emma:medium="tactile" emma:mode="ink">
              <msink:context xmlns:msink="http://schemas.microsoft.com/ink/2010/main" type="line" rotatedBoundingBox="9610,900 10502,859 10519,1232 9627,1273"/>
            </emma:interpretation>
          </emma:emma>
        </inkml:annotationXML>
        <inkml:traceGroup>
          <inkml:annotationXML>
            <emma:emma xmlns:emma="http://www.w3.org/2003/04/emma" version="1.0">
              <emma:interpretation id="{7481A969-DB3C-4B36-9B88-25D6032F7933}" emma:medium="tactile" emma:mode="ink">
                <msink:context xmlns:msink="http://schemas.microsoft.com/ink/2010/main" type="inkWord" rotatedBoundingBox="9610,900 10502,859 10519,1232 9627,1273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489 179,'0'-25,"0"-1,0 1,-50 0,50-1,-26 26,26-25,-25 25,25-26,-26 26,1 0,0 0,-1 0,1 0,-1 26,1-26,0 25,-1-25,1 26,-1-26,26 25,-25-25,25 25,-25 1,25-1,-26 1,26-1,0 0,-25 1,25-1,0 1,0-1,25 0,1-25,-1 0,0 0,1-25,-1 25,1 0,-1-25,0-26,1 51,25-51,-26 26,-25-1,25 26,-25-25,0-1,26 1,-26 0,0-1,0 52,0-1,25-25,-25 25,26-25,-26 26,25-26,0 25,1-25,-1 26,1-26,50 25,-51 0,1-25,-1 0,0 0,1 0,-1 0,1 0,-1 0,0 0,1 0</inkml:trace>
        </inkml:traceGroup>
      </inkml:traceGroup>
    </inkml:traceGroup>
  </inkml:traceGroup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4:23.63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CC8C65E-B9AB-4078-9EBA-7FFB6D31538A}" emma:medium="tactile" emma:mode="ink">
          <msink:context xmlns:msink="http://schemas.microsoft.com/ink/2010/main" type="writingRegion" rotatedBoundingBox="3745,3816 5199,4842 4515,5812 3061,4787"/>
        </emma:interpretation>
      </emma:emma>
    </inkml:annotationXML>
    <inkml:traceGroup>
      <inkml:annotationXML>
        <emma:emma xmlns:emma="http://www.w3.org/2003/04/emma" version="1.0">
          <emma:interpretation id="{A5E03E5A-8DF2-4B28-ABBC-D1FA28E5C6AB}" emma:medium="tactile" emma:mode="ink">
            <msink:context xmlns:msink="http://schemas.microsoft.com/ink/2010/main" type="paragraph" rotatedBoundingBox="3745,3816 5199,4842 4515,5812 3061,4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DB813E-288E-4EFE-9A41-0029235A505F}" emma:medium="tactile" emma:mode="ink">
              <msink:context xmlns:msink="http://schemas.microsoft.com/ink/2010/main" type="line" rotatedBoundingBox="3745,3816 5199,4842 4515,5812 3061,4787"/>
            </emma:interpretation>
          </emma:emma>
        </inkml:annotationXML>
        <inkml:traceGroup>
          <inkml:annotationXML>
            <emma:emma xmlns:emma="http://www.w3.org/2003/04/emma" version="1.0">
              <emma:interpretation id="{7A16C553-03B4-4D44-8B22-FD64738C877D}" emma:medium="tactile" emma:mode="ink">
                <msink:context xmlns:msink="http://schemas.microsoft.com/ink/2010/main" type="inkWord" rotatedBoundingBox="3745,3816 5199,4842 4515,5812 3061,4787"/>
              </emma:interpretation>
              <emma:one-of disjunction-type="recognition" id="oneOf0">
                <emma:interpretation id="interp0" emma:lang="en-US" emma:confidence="0.5">
                  <emma:literal>FTD</emma:literal>
                </emma:interpretation>
                <emma:interpretation id="interp1" emma:lang="en-US" emma:confidence="0">
                  <emma:literal>For</emma:literal>
                </emma:interpretation>
                <emma:interpretation id="interp2" emma:lang="en-US" emma:confidence="0">
                  <emma:literal>Fes</emma:literal>
                </emma:interpretation>
                <emma:interpretation id="interp3" emma:lang="en-US" emma:confidence="0">
                  <emma:literal>Fed</emma:literal>
                </emma:interpretation>
                <emma:interpretation id="interp4" emma:lang="en-US" emma:confidence="0">
                  <emma:literal>Fun</emma:literal>
                </emma:interpretation>
              </emma:one-of>
            </emma:emma>
          </inkml:annotationXML>
          <inkml:trace contextRef="#ctx0" brushRef="#br0">0 229,'0'-25,"0"50,0 0,0 1,0-1,0 1,0-1,0 0,0 1,0-1,0 1,0-1,0 0,26 1,-26-1,0 1,0-1,0 0,0 1,0-1,0 1,25-1,-25 0,0 1,0-1,0 1,25-26,-25 25,0 0,26-25,-26 26,0-1,25-25,-25 26,26-1,-1 0,-25 1,25-26,-25 25,26-25,-26 26,25-1,1 0,-1 1,0-1,1 1,-1-1,1-25,-26 25,25-25,0 0,1 0,-1 0,1 0,-1 0,0-25,1 0,-1-1,-25 1,26 25,-1-51,-25 26,25-1,-25 1,0-1,26 1,-26 0,0-1,0 1,0-1,0 1,0 0,25-1,-25 1,0-1,0 1,0 0,0-1,0 1,-51-1,51 1,0 0,0-1,0 1,0-1,-25 1,25 0,0-1,-25 1,25-1,0 1,-26 0,26-1,0 1,-25-1,25 1,0 0,-26-1,26 1,0-1,-25 1,25 0,0-1,0 1,-25 25,25-26,0 77,-26-51,26 26,-25-26,25 25,-26 0,26 1,-25-1,25 1,0-1,-25 0,25 1,-26-26,26 25,0 1,-25-26,25 25,0 0,-26-25,26 26,0-1</inkml:trace>
          <inkml:trace contextRef="#ctx0" brushRef="#br0" timeOffset="400.8367">432 77,'0'-26,"25"26,1 0,-1 0,1 26,-1-26,0 25,1 0,-1-25,1 26,-1-26,-25 25,25-25,1 26,-1-26,1 0,-1 0,0 25,1-25,-1 0,1 0,-1 0,0 0,1 0,-52 0</inkml:trace>
          <inkml:trace contextRef="#ctx0" brushRef="#br0" timeOffset="1356.6361">1092 635,'0'0,"-25"-25,25 0,-25 25,25 25,0 0,0 1,0-1,25 26,-25-26,0 1,51 25,-51-26,0 0,0 1,25 25,-25-26,26 0,-26 1,0-1,25 1,-25-1,0 0,0 1,25-26,-25 25,0-76,0 26,0 0,26 25,-26-26,0 1,0-1,25 26,-25-25,26 0,-1 25,-25-26,25 26,1 0,-1-25,1 25,-1 0,0 0,-25 25,26-25,-26 26,25-26,-25 25,0 0,26-25,-26 26,0-1,0 1,-51-26,51 25,-26-25,1 0,25 25,-25-25,-1 0,26 26,-25-26,-1 0,1 0,0 0,-1 0,26 25,-25-25,-1 0,1 0,0 0,25-25,0-1</inkml:trace>
        </inkml:traceGroup>
      </inkml:traceGroup>
    </inkml:traceGroup>
  </inkml:traceGroup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5:52.7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92E4B4-AED7-4BC2-9B3F-89F3785B1E4B}" emma:medium="tactile" emma:mode="ink">
          <msink:context xmlns:msink="http://schemas.microsoft.com/ink/2010/main" type="writingRegion" rotatedBoundingBox="4151,4821 5205,6070 4360,6784 3306,5534">
            <msink:destinationLink direction="with" ref="{3E3CF364-DD79-4FCF-A5FA-F855566B631A}"/>
          </msink:context>
        </emma:interpretation>
      </emma:emma>
    </inkml:annotationXML>
    <inkml:traceGroup>
      <inkml:annotationXML>
        <emma:emma xmlns:emma="http://www.w3.org/2003/04/emma" version="1.0">
          <emma:interpretation id="{688D4450-C970-4C11-9877-C3296EB0D18E}" emma:medium="tactile" emma:mode="ink">
            <msink:context xmlns:msink="http://schemas.microsoft.com/ink/2010/main" type="paragraph" rotatedBoundingBox="4151,4821 5205,6070 4360,6784 3306,5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58EE07-59F2-4707-9390-DE67D8183444}" emma:medium="tactile" emma:mode="ink">
              <msink:context xmlns:msink="http://schemas.microsoft.com/ink/2010/main" type="line" rotatedBoundingBox="4151,4821 5205,6070 4360,6784 3306,5534"/>
            </emma:interpretation>
          </emma:emma>
        </inkml:annotationXML>
        <inkml:traceGroup>
          <inkml:annotationXML>
            <emma:emma xmlns:emma="http://www.w3.org/2003/04/emma" version="1.0">
              <emma:interpretation id="{EB87368C-6B3A-4C44-993C-0348E678DF4B}" emma:medium="tactile" emma:mode="ink">
                <msink:context xmlns:msink="http://schemas.microsoft.com/ink/2010/main" type="inkWord" rotatedBoundingBox="4151,4821 5205,6070 4360,6784 3306,5534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">
                  <emma:literal>i.</emma:literal>
                </emma:interpretation>
                <emma:interpretation id="interp2" emma:lang="en-US" emma:confidence="0">
                  <emma:literal>W</emma:literal>
                </emma:interpretation>
                <emma:interpretation id="interp3" emma:lang="en-US" emma:confidence="0">
                  <emma:literal>IE</emma:literal>
                </emma:interpretation>
                <emma:interpretation id="interp4" emma:lang="en-US" emma:confidence="0">
                  <emma:literal>w.</emma:literal>
                </emma:interpretation>
              </emma:one-of>
            </emma:emma>
          </inkml:annotationXML>
          <inkml:trace contextRef="#ctx0" brushRef="#br0">3251 2420,'-25'0,"-1"0,26 25,-25-25,25 26,-26-1,26 1,0 24,-25-24,25-1,0 26,-25 25,25-50,0 24,0-24,-26 25,26-1,0-24,0 25,0-26,0 26,0-26,0 26,0-26,51 1,-51-1,25 1,-25-1,26-25,-26 25,51-25,-26 26,26-26,-26 25,1-25,24 0,-24 0,25 0,-26 0,26 0,-26 0,1-51,-1 51,0-25,1 25</inkml:trace>
          <inkml:trace contextRef="#ctx0" brushRef="#br0" timeOffset="352.0283">3353 2395,'-26'-77,"52"154,-52-179,26 77,0-1,51 26,-51-25,76-1,-50 26,24-25,52 25</inkml:trace>
          <inkml:trace contextRef="#ctx0" brushRef="#br0" timeOffset="200.9218">3251 3030,'-25'-26,"-1"1,26-51,0 50,51 1,-51-1,51 1,-26 0,26 25,-26-26,1 26,25-25,-26 25</inkml:trace>
          <inkml:trace contextRef="#ctx0" brushRef="#br0" timeOffset="623.3746">4165 3106,'-25'0,"50"0,-50 51,25-1,25-24,-25-1,0 26,26-26,-26 26,0-25,25 24,-25-24,26 25,-26-26,25 0</inkml:trace>
        </inkml:traceGroup>
      </inkml:traceGroup>
    </inkml:traceGroup>
  </inkml:traceGroup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5:55.35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922A92-4E5B-43FF-84DC-925EC67BA6D5}" emma:medium="tactile" emma:mode="ink">
          <msink:context xmlns:msink="http://schemas.microsoft.com/ink/2010/main" type="writingRegion" rotatedBoundingBox="12553,4397 14082,5355 13462,6345 11933,5387">
            <msink:destinationLink direction="with" ref="{EDBFE211-27E4-40BF-85DE-5B9024CF489A}"/>
          </msink:context>
        </emma:interpretation>
      </emma:emma>
    </inkml:annotationXML>
    <inkml:traceGroup>
      <inkml:annotationXML>
        <emma:emma xmlns:emma="http://www.w3.org/2003/04/emma" version="1.0">
          <emma:interpretation id="{3492EF82-8850-4816-82F1-8686B4A6962C}" emma:medium="tactile" emma:mode="ink">
            <msink:context xmlns:msink="http://schemas.microsoft.com/ink/2010/main" type="paragraph" rotatedBoundingBox="12553,4397 14082,5355 13462,6345 11933,53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8FE742-29F3-47D1-80A8-FC92A66DCD79}" emma:medium="tactile" emma:mode="ink">
              <msink:context xmlns:msink="http://schemas.microsoft.com/ink/2010/main" type="line" rotatedBoundingBox="12553,4397 14082,5355 13462,6345 11933,5387"/>
            </emma:interpretation>
          </emma:emma>
        </inkml:annotationXML>
        <inkml:traceGroup>
          <inkml:annotationXML>
            <emma:emma xmlns:emma="http://www.w3.org/2003/04/emma" version="1.0">
              <emma:interpretation id="{83F8AF12-77F6-4D1E-AEB0-98684ADB8E47}" emma:medium="tactile" emma:mode="ink">
                <msink:context xmlns:msink="http://schemas.microsoft.com/ink/2010/main" type="inkWord" rotatedBoundingBox="12553,4397 14082,5355 13462,6345 11933,5387"/>
              </emma:interpretation>
              <emma:one-of disjunction-type="recognition" id="oneOf0">
                <emma:interpretation id="interp0" emma:lang="en-US" emma:confidence="0.5">
                  <emma:literal>EV</emma:literal>
                </emma:interpretation>
                <emma:interpretation id="interp1" emma:lang="en-US" emma:confidence="0">
                  <emma:literal>Err</emma:literal>
                </emma:interpretation>
                <emma:interpretation id="interp2" emma:lang="en-US" emma:confidence="0.5">
                  <emma:literal>E v</emma:literal>
                </emma:interpretation>
                <emma:interpretation id="interp3" emma:lang="en-US" emma:confidence="0">
                  <emma:literal>'EV</emma:literal>
                </emma:interpretation>
                <emma:interpretation id="interp4" emma:lang="en-US" emma:confidence="0">
                  <emma:literal>GEV</emma:literal>
                </emma:interpretation>
              </emma:one-of>
            </emma:emma>
          </inkml:annotationXML>
          <inkml:trace contextRef="#ctx0" brushRef="#br0">839 1071,'-26'-51,"52"102,-52-127,26 50,26 1,50 0,-25 25,-1 0,1 0,0 0</inkml:trace>
          <inkml:trace contextRef="#ctx0" brushRef="#br0" timeOffset="-321.1414">762 1274,'0'0,"0"-25,-25 25,0 0,-1 0,1 25,25 51,-26-50,1-1,25 26,-25 0,-1-26,26 26,0 0,-25-26,25 26,0-26,0 1,0 25,0-1,0-24,25-1,-25 1,51-1,0 0,-51 1,51-26,-26 0,0 0,26 0,-25 0,24 0,1 0,0 0,-26 0,26-51,-25 51</inkml:trace>
          <inkml:trace contextRef="#ctx0" brushRef="#br0" timeOffset="-119.2983">585 1604,'0'0,"-26"-25,26 0,51-1,25 1,-25 25,0-26,0 1,-1 25,1 0,25-25,-25 25,-25-26,-1 26</inkml:trace>
          <inkml:trace contextRef="#ctx0" brushRef="#br0" timeOffset="333.1103">1601 1757,'0'-26,"25"26,0 0,1 0,-1 0,-25 26,0 25,0-26,0 0,0 1,-25 25,25-26,-51 0,51 1,-25-1,25 1,-51-1,25 0,26 1,-25-26,25 25,0 1,51-26,0 0,-1 0,52 0,-26 0,0 0,-25 0,25-26,-25 26,25 0,-25-25</inkml:trace>
        </inkml:traceGroup>
      </inkml:traceGroup>
    </inkml:traceGroup>
  </inkml:traceGroup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5:57.0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2CF211-CC3D-4105-9564-03E17DBC5EE3}" emma:medium="tactile" emma:mode="ink">
          <msink:context xmlns:msink="http://schemas.microsoft.com/ink/2010/main" type="inkDrawing" rotatedBoundingBox="22838,4111 23553,7107 20966,7724 20251,4728" hotPoints="23353,6059 21944,7468 20536,6059 21944,4650" semanticType="enclosure" shapeName="Circle">
            <msink:sourceLink direction="with" ref="{A3BEC1A8-02E5-4ABB-90D0-50ADEAD2AE10}"/>
          </msink:context>
        </emma:interpretation>
      </emma:emma>
    </inkml:annotationXML>
    <inkml:trace contextRef="#ctx0" brushRef="#br0">1092 5,'0'0,"-25"0,-26 0,25 0,-24 0,-1 0,25 0,-24 0,24 0,-25 0,26 0,0 0,-1 0,-25 51,26-51,0 25,-1 0,1 1,-26-1,26 26,-1 0,-25 0,26-1,0 1,-1 0,1 0,-1 25,1-25,0 25,-1 0,1 0,-1 1,26-1,-25 25,0-24,25 24,-26 1,26-1,0 1,-25-26,25 26,0-26,0 26,0-26,51 0,-1 51,1-51,-25 0,24-25,-24 0,25 25,-1-25,1 0,0 0,0-1,0-24,25 25,-25-26,25 26,-25-26,25 1,0-26,0 0,0 25,1-25,-1 0,25 0,-24-51,-1 51,0-25,0-1,0 1,-25 0,25-26,1 25,-27-24,27-1,-27 0,27 0,-27 0,1 1,0-27,0 27,0-27,-26 27,0-27,1 27,-1-27,1 27,-26-27,0 27,0-27,0 27,0-27,0 1,0 25,-26-25,26 0,-25 0,25 25,-51-25,26 0,-1 25,1-25,-1 25,1-25,0 25,-1 0,1 0,-1 0,-24 1,24-1,1 25,-1-24,-24 24,24 1,-25-26,1 26,-1-1,-51-25,51 26,-25 0,25-1,1 1,-27 25,27-26,-27 1,27 25,-1-25,0 25,0 0,0 0,1 0,-1 0,-51 0,77 50,-26-50,26 26,-26-26,25 51,1-26,0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1:41.97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E1A26E-2576-40C8-8536-5E75E95DC251}" emma:medium="tactile" emma:mode="ink">
          <msink:context xmlns:msink="http://schemas.microsoft.com/ink/2010/main" type="writingRegion" rotatedBoundingBox="7663,557 8330,2749 7660,2954 6992,761"/>
        </emma:interpretation>
      </emma:emma>
    </inkml:annotationXML>
    <inkml:traceGroup>
      <inkml:annotationXML>
        <emma:emma xmlns:emma="http://www.w3.org/2003/04/emma" version="1.0">
          <emma:interpretation id="{31022715-8B46-440F-9852-DACFC3A771C2}" emma:medium="tactile" emma:mode="ink">
            <msink:context xmlns:msink="http://schemas.microsoft.com/ink/2010/main" type="paragraph" rotatedBoundingBox="7663,557 8330,2749 7660,2954 6992,7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0DDD2F-549A-41D1-98FF-81834CEA442B}" emma:medium="tactile" emma:mode="ink">
              <msink:context xmlns:msink="http://schemas.microsoft.com/ink/2010/main" type="line" rotatedBoundingBox="7663,557 8330,2749 7660,2954 6992,761"/>
            </emma:interpretation>
          </emma:emma>
        </inkml:annotationXML>
        <inkml:traceGroup>
          <inkml:annotationXML>
            <emma:emma xmlns:emma="http://www.w3.org/2003/04/emma" version="1.0">
              <emma:interpretation id="{7E7DB239-273C-4A2A-A353-844624848488}" emma:medium="tactile" emma:mode="ink">
                <msink:context xmlns:msink="http://schemas.microsoft.com/ink/2010/main" type="inkWord" rotatedBoundingBox="7663,557 7851,1173 7180,1377 6992,761"/>
              </emma:interpretation>
              <emma:one-of disjunction-type="recognition" id="oneOf0">
                <emma:interpretation id="interp0" emma:lang="en-US" emma:confidence="0.5">
                  <emma:literal>*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5562-685,'0'0,"0"-51,0 26,-25 25,25 76,-26-50,26-1,-25 26,25-26,-25 26,25 0,-26 0,26-26,-25 26,25 0,-26-26,26 26,-25-26,25 1,0-1,-25 0,-1 1,1-26,25 25,-26-25,1 0,0 0</inkml:trace>
          <inkml:trace contextRef="#ctx0" brushRef="#br0" timeOffset="219.8343">5257-609,'0'0,"26"-25,-1 25,-25 25,26 26,-26-25,25-1,0 0,1 1,-26-1,25 1,1-1,-1 26,0-26,1 1,-1-1,1 0,-26 1,25-26,-25 25,25-25,-25 26,26-26,-26 25</inkml:trace>
          <inkml:trace contextRef="#ctx0" brushRef="#br0" timeOffset="536.96">5207-329,'25'0,"26"0,-26-26,1 26,24 0,-24-25,25 25,-26 0,26 0,-26-25,26 25,-26-26,1 26,25 0,-26-25,0 25,1 0,-1 0</inkml:trace>
        </inkml:traceGroup>
        <inkml:traceGroup>
          <inkml:annotationXML>
            <emma:emma xmlns:emma="http://www.w3.org/2003/04/emma" version="1.0">
              <emma:interpretation id="{DACA3B1B-C42F-4B86-91CF-DBB34A820D3D}" emma:medium="tactile" emma:mode="ink">
                <msink:context xmlns:msink="http://schemas.microsoft.com/ink/2010/main" type="inkWord" rotatedBoundingBox="8161,2358 8284,2763 7772,2920 7648,2514"/>
              </emma:interpretation>
              <emma:one-of disjunction-type="recognition" id="oneOf1">
                <emma:interpretation id="interp5" emma:lang="en-US" emma:confidence="0.5">
                  <emma:literal>8</emma:literal>
                </emma:interpretation>
                <emma:interpretation id="interp6" emma:lang="en-US" emma:confidence="0">
                  <emma:literal>@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30792.5253">5994 1373,'0'-26,"25"1,-25-1,0 1,0 0,-25 25,25 25,-25-25,25 25,-26 26,26-25,-25-26,-1 25,26 26,-25-26,0 1,25-1,-26 0,26-75,0 24,0 1,26-1,-26 1,0 0,0-1,25 1,-25-1,0 1,0 0,0-1,25 1,-25-1,0 1,26 0,-26-1,25 1,1 25,-26 51,25-51,-25 25,25-25,1 25,-1 1,1-26,-1 25,0-25,1 0,-26 26,25-26,1 0,-26 25,25-25,0 0,-25 25,26-25</inkml:trace>
        </inkml:traceGroup>
      </inkml:traceGroup>
    </inkml:traceGroup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5:57.66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BEC1A8-02E5-4ABB-90D0-50ADEAD2AE10}" emma:medium="tactile" emma:mode="ink">
          <msink:context xmlns:msink="http://schemas.microsoft.com/ink/2010/main" type="writingRegion" rotatedBoundingBox="21747,5365 22762,6649 22014,7240 21000,5956">
            <msink:destinationLink direction="with" ref="{322CF211-CC3D-4105-9564-03E17DBC5EE3}"/>
          </msink:context>
        </emma:interpretation>
      </emma:emma>
    </inkml:annotationXML>
    <inkml:traceGroup>
      <inkml:annotationXML>
        <emma:emma xmlns:emma="http://www.w3.org/2003/04/emma" version="1.0">
          <emma:interpretation id="{95ED4F98-9D95-4EDD-BD51-5B13E772E700}" emma:medium="tactile" emma:mode="ink">
            <msink:context xmlns:msink="http://schemas.microsoft.com/ink/2010/main" type="paragraph" rotatedBoundingBox="21747,5365 22762,6649 22014,7240 21000,5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1B7A8A-2FFF-4955-BE3E-6958DFC53D2C}" emma:medium="tactile" emma:mode="ink">
              <msink:context xmlns:msink="http://schemas.microsoft.com/ink/2010/main" type="line" rotatedBoundingBox="21747,5365 22762,6649 22014,7240 21000,5956"/>
            </emma:interpretation>
          </emma:emma>
        </inkml:annotationXML>
        <inkml:traceGroup>
          <inkml:annotationXML>
            <emma:emma xmlns:emma="http://www.w3.org/2003/04/emma" version="1.0">
              <emma:interpretation id="{39E32224-5C61-49DA-9A03-11A825474C3B}" emma:medium="tactile" emma:mode="ink">
                <msink:context xmlns:msink="http://schemas.microsoft.com/ink/2010/main" type="inkWord" rotatedBoundingBox="21747,5365 22762,6649 22014,7240 21000,5956"/>
              </emma:interpretation>
              <emma:one-of disjunction-type="recognition" id="oneOf0">
                <emma:interpretation id="interp0" emma:lang="en-US" emma:confidence="0.5">
                  <emma:literal>is</emma:literal>
                </emma:interpretation>
                <emma:interpretation id="interp1" emma:lang="en-US" emma:confidence="0">
                  <emma:literal>ten</emma:literal>
                </emma:interpretation>
                <emma:interpretation id="interp2" emma:lang="en-US" emma:confidence="0">
                  <emma:literal>toes</emma:literal>
                </emma:interpretation>
                <emma:interpretation id="interp3" emma:lang="en-US" emma:confidence="0">
                  <emma:literal>i}</emma:literal>
                </emma:interpretation>
                <emma:interpretation id="interp4" emma:lang="en-US" emma:confidence="0">
                  <emma:literal>it}</emma:literal>
                </emma:interpretation>
              </emma:one-of>
            </emma:emma>
          </inkml:annotationXML>
          <inkml:trace contextRef="#ctx0" brushRef="#br0">25 156,'0'0,"0"-25,0-1,-25 1,25 0,0-1,51 1,25 25,-25 0,-1 0,1 0</inkml:trace>
          <inkml:trace contextRef="#ctx0" brushRef="#br0" timeOffset="-298.5794">0 156,'-26'0,"26"-25,-25 25,0 0,25 51,-26-26,1 26,25-26,-26 26,26 0,-25 76,0-76,25-1,0 27,0-27,0 1,0-25,0 24,0 1,50-25,-50 24,51-24,-25 25,-1-26,26 0,-26 1,26-26,-26 25,26 1,0-26,-26 0,26 0,-25 0,-1 0</inkml:trace>
          <inkml:trace contextRef="#ctx0" brushRef="#br0" timeOffset="-139.5924">-102 715,'0'0,"-25"-25,25-1,0 1,0-1,0 1,51 25,-26-25,26 25,0-26,-1 26,-24 0,25-25</inkml:trace>
          <inkml:trace contextRef="#ctx0" brushRef="#br0" timeOffset="346.7188">762 893,'0'0,"-26"25,77-25,0 0,-26 0,-25 26,0-1,-50-25,50 51,-26-26,26 1,-25-1,25 0,0 1,0-1,0 26,51-26,-51 1,0-1,25 1,-25-1,0 0,0 1,0-1,0 1,-51-26,0 0,1 25,24-25,-25 0,1 0,-1 0</inkml:trace>
        </inkml:traceGroup>
      </inkml:traceGroup>
    </inkml:traceGroup>
  </inkml:traceGroup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5:54.6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BFE211-27E4-40BF-85DE-5B9024CF489A}" emma:medium="tactile" emma:mode="ink">
          <msink:context xmlns:msink="http://schemas.microsoft.com/ink/2010/main" type="inkDrawing" rotatedBoundingBox="12128,2916 15312,4610 13934,7200 10750,5506" hotPoints="14865,5197 13297,6766 11728,5197 13297,3628" semanticType="enclosure" shapeName="Circle">
            <msink:sourceLink direction="with" ref="{D8922A92-4E5B-43FF-84DC-925EC67BA6D5}"/>
          </msink:context>
        </emma:interpretation>
      </emma:emma>
    </inkml:annotationXML>
    <inkml:trace contextRef="#ctx0" brushRef="#br0">788 157,'0'0,"-26"0,-24 0,24 0,-25 0,26 0,-26 0,26 0,-26 0,26 0,-1 0,-25 0,26 0,0 25,-1-25,1 51,-26 25,51-25,-25 0,-1-1,26 1,-25 0,25 25,-26-25,26 25,0-25,-25 25,25-25,0 25,-25-25,25 25,-26 0,26-25,0 25,-25-25,25 25,0 1,-26-1,26-25,0 25,0 0,0 0,51 0,-51 1,76-1,-50 0,-1-25,26 25,0 0,0-25,-1 0,1 0,0-1,25 1,-25-25,25-1,-25 0,25 1,0-1,1 1,-1-26,0 25,26-25,50 0,-50 0,-1 0,-25 0,26-51,-26 51,26-25,-26 25,26-51,-26 26,0-1,26 1,-26-1,0-24,0-1,-25 25,25-24,0-1,-25 0,25 0,-25-25,0 25,0-25,0 25,-26-25,26 25,-26 0,1-25,-1 25,0 1,-25-1,0 0,26 0,-26 0,0 1,0-1,0 0,0 0,-51 26,51-26,-51 0,26 0,-1 1,-24-1,24 0,-25 0,26 0,-26 1,0 24,1-25,24 1,-25-1,1 25,-1-24,0-1,0 25,-25-24,25 24,0-25,1 26,-77-26,50 26,27-1,-27 1,27 0,-1 25,-25-26,25 26,0 0,0-25,0 25,-25-26,25 26,1-25,-27 25,-24 0,50-25,-25 25,25 0,0 0,-25 0,25-26,0 26,-25 0,25 0,1 0,-1 0,0 0,0 0,0 0,1 0,24 0,-25 0,1 26,24-26,-25 0,26 0,0 0,-1 0,1 0,-1 25,1-25,25 25</inkml:trace>
  </inkml:traceGroup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5:59.23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CA2673-F49E-4DDE-BA60-D7965B97ADD4}" emma:medium="tactile" emma:mode="ink">
          <msink:context xmlns:msink="http://schemas.microsoft.com/ink/2010/main" type="inkDrawing" rotatedBoundingBox="13548,8887 15001,11877 12437,13123 10984,10133" hotPoints="14617,11172 13060,12729 11503,11172 13060,9615" semanticType="enclosure" shapeName="Circle">
            <msink:sourceLink direction="with" ref="{00A6D8FA-1728-47A5-A31B-186F1D90583D}"/>
          </msink:context>
        </emma:interpretation>
      </emma:emma>
    </inkml:annotationXML>
    <inkml:trace contextRef="#ctx0" brushRef="#br0">1227 29,'-26'-26,"52"52,-103-52,27 26,-1 0,0 0,0 0,0 0,-25 51,25-51,-25 51,25-26,-25 1,25-1,1 26,-27-26,27 26,24 0,-25 0,1 0,24 25,-25 0,26 0,0 0,-1 1,1 24,25-25,-26 26,26 0,0-1,0 1,0 25,0-26,26 1,-26 25,51-25,-51-1,50 1,-50-1,51 1,-25-26,-1 0,26 1,0-1,-1 0,1-25,0 0,25-1,0 1,-25 0,25 0,1-26,-1 1,0-1,26 0,75 1,-75-26,-26 0,26 0,-1-51,26 51,-25-51,25 26,-25-1,-1 1,1-26,-1 0,1 26,-26-26,0 0,-25 1,0-1,0-25,0 25,-26-25,0-1,-25 1,26 0,-26 0,0-26,0 1,0 24,0-24,0-1,-51 26,51 0,-51 0,26-1,-1 1,1 0,0 25,-26 0,25-25,-24 25,-1 1,0-1,0 0,0 0,1 0,-1 1,0-1,0 0,-25 0,25 0,0 1,1-1,-1 0,0 0,0 0,0 26,1 0,-1-26,0 51,0-26,-25 1,25 25,0 0,1 0,-1 0,0 0,-25 51,25-51,0 51,0-1,1-24,-27 25,27-1,-1-24,0 25,0-26</inkml:trace>
  </inkml:traceGroup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5:59.59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A6D8FA-1728-47A5-A31B-186F1D90583D}" emma:medium="tactile" emma:mode="ink">
          <msink:context xmlns:msink="http://schemas.microsoft.com/ink/2010/main" type="writingRegion" rotatedBoundingBox="13277,13195 11221,11380 12797,9594 14853,11409">
            <msink:destinationLink direction="with" ref="{84CA2673-F49E-4DDE-BA60-D7965B97ADD4}"/>
          </msink:context>
        </emma:interpretation>
      </emma:emma>
    </inkml:annotationXML>
    <inkml:traceGroup>
      <inkml:annotationXML>
        <emma:emma xmlns:emma="http://www.w3.org/2003/04/emma" version="1.0">
          <emma:interpretation id="{1D0DD598-A94F-4AE6-BEEA-92E577FB60EA}" emma:medium="tactile" emma:mode="ink">
            <msink:context xmlns:msink="http://schemas.microsoft.com/ink/2010/main" type="paragraph" rotatedBoundingBox="13277,13195 11221,11380 12797,9594 14853,11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F1D54D-A110-4198-A64F-05EA73939D0D}" emma:medium="tactile" emma:mode="ink">
              <msink:context xmlns:msink="http://schemas.microsoft.com/ink/2010/main" type="line" rotatedBoundingBox="13277,13195 11221,11380 12797,9594 14853,11409"/>
            </emma:interpretation>
          </emma:emma>
        </inkml:annotationXML>
        <inkml:traceGroup>
          <inkml:annotationXML>
            <emma:emma xmlns:emma="http://www.w3.org/2003/04/emma" version="1.0">
              <emma:interpretation id="{16AFF94D-FCBA-46A6-85E9-62953D32BE8B}" emma:medium="tactile" emma:mode="ink">
                <msink:context xmlns:msink="http://schemas.microsoft.com/ink/2010/main" type="inkWord" rotatedBoundingBox="13277,13195 11221,11380 12797,9594 14853,11409"/>
              </emma:interpretation>
              <emma:one-of disjunction-type="recognition" id="oneOf0">
                <emma:interpretation id="interp0" emma:lang="en-US" emma:confidence="0.5">
                  <emma:literal>of☺</emma:literal>
                </emma:interpretation>
                <emma:interpretation id="interp1" emma:lang="en-US" emma:confidence="0">
                  <emma:literal>o☺</emma:literal>
                </emma:interpretation>
                <emma:interpretation id="interp2" emma:lang="en-US" emma:confidence="0">
                  <emma:literal>on☺</emma:literal>
                </emma:interpretation>
                <emma:interpretation id="interp3" emma:lang="en-US" emma:confidence="0">
                  <emma:literal>ok☺</emma:literal>
                </emma:interpretation>
                <emma:interpretation id="interp4" emma:lang="en-US" emma:confidence="0">
                  <emma:literal>a☺</emma:literal>
                </emma:interpretation>
              </emma:one-of>
            </emma:emma>
          </inkml:annotationXML>
          <inkml:trace contextRef="#ctx0" brushRef="#br0">-940-788,'0'0,"-25"-25,25-1,-26 26,26 26,0-1,0 26,0 0,0 0,0 50,0-50,0 25,26-25,-26 0,25-26,-25 26,51 0,-26-26,1 26,-26-26,25 1,26 25,-26-51,1 25,24-25,-24 0,-1 0,1 0,-1 0,0 0,1-25</inkml:trace>
          <inkml:trace contextRef="#ctx0" brushRef="#br0" timeOffset="177.7012">-915-331,'0'0,"-25"-25,0 25,-1-25,26-1,0 1,0-1,51 1,0 0,-26-1,26 1,-26 25,1-26,25 26,-26 0,-25-25,25 25,1 0</inkml:trace>
          <inkml:trace contextRef="#ctx0" brushRef="#br0" timeOffset="278.9631">-686-686,'-25'-26,"50"52,-50-77,-1 26,26-1,-25 1,-1-51,26 50,0 1,0-1,51 26,-51-25,51 25,-26-25,26 25</inkml:trace>
          <inkml:trace contextRef="#ctx0" brushRef="#br0" timeOffset="102908.1448">508-686,'0'-26,"0"1,0 0,0-1,0 1,0-1,-26 26,26-25,-25 0,25-1,-25 26,25-25,-26 25,26-26,0 1,0 0,-25 25,25-26,0 1,-26-1,26 1,-25 25,25-25,0-1,-25 26,25-25,-26 25,1-26,25 1,-26 25,26-25,-25 25,25-26,-25 26,-1-25,1 25,25-26,-26 26,26-25,-25 25,25-25,-25 25,-1 0,26-26,-25 26,-1 0,1-25,0 25,-1 0,1-26,-1 26,1 0,0 0,-1 0,26-25,-25 25,-1 0,1 0,0-25,-1 25,1 0,-1 0,1 0,0 0,-1 0,1 0,-1 0,1 0,0 0,-1 0,1 0,-1 0,26 25,-25-25,0 0,-1 0,1 0,25 25,-26-25,1 0,0 0,25 26,-26-26,1 0,-1 0,1 0,25 25,-25-25,-1 0,1 0,25 26,-26-26,1 0,0 0,25 25,-26-25,1 0,25 25,-26-25,1 0,25 26,-25-26,-1 25,1-25,25 26,-26-26,26 25,-25-25,0 25,25 1,-26-26,26 25,-25-25,25 26,-26-26,26 25,-25-25,25 25,-25-25,25 26,-26-1,26 1,-25-1,25 0,-26 1,26-1,-25-25,25 26,0-1,-25 0,25 1,0-1,-26-25,26 26,0-1,-25 0,25 1,0-1,0 1,0-1,0 0,0 1,0-1,0 1,-26-26,26 25,0 0,0 1,0-1,0 1,0-1,0 0,0 1,0-1,26 1,-26-1,0 0,25-25,-25 26,0-1,0 1,26-26,-26 25,0 0,0 1,0-1,0 1,25-1,-25 0,0 1,0-1,0 1,0-1,25-25,-25 51,26-26,-26 1,25-1,-25 0,0 1,26-26,-26 25,25-25,-25 26,25-26,-25 25,0 0,26-25,-26 26,25-26,-25 25,26-25,-26 26,25-26,-25 25,25-25,-25 25,26-25,-1 26,1-26,-26 25,25-25,-25 26,25-26,1 25,-1-25,-25 25,26-25,-1 0,-25 26,25-26,1 0,-1 25,1-25,-1 0,-25 26,25-26,1 0,-1 0,1 0,-26 25,25-25,0 0,1 0,-1 0,-25 25,26-25,-1 0,0 0,1 26,-1-26,1 0,-1 0,0 0,-25 25,26-25,-1 26,1-26,-1 0,0 25,1-25,-1 0,1 0,-1 0,0 0,1 0,-1 0,-25 25,26-25,-1 0,0 0,1 0,-1 0,1 0,-1 0,0 0,1 0,-1 0,1 0,-1 0,0 0,-25-25,26 25,-26-25,25 25,1 0,-26-26,25 26,0 0,1-25,-1 25,1 0,-1 0,0 0,1-26,-1 26,1 0,-26-25,25 25,0 0,-25-25,26 25,-1-26,1 26,-1-25,0-1,-25 1,26 25,-26-25,25 25,-25-26,0 1,26 25,-26-26,25 26,-25-25,0 0,25 25,-25-26,26 1,-26-1,0 1,25 25,-25-25,0-1,0 1,0-1,26 26,-26-25,0 0,0-1,0 1,0-1,0 1,0 0,0-1,0 1,0-1,0 1,0 0,0-1,0 1,-26 25,26-26,0 1,0 0,-25 25,25-26,0 1,0-1,0 1,0 0,0-1,-26 1,26-1,0 1,0 0,0-1,-25 26,25-25,0-1,0 1,0 0,0-1,-25 1,25-1,0 1,0 0,0-1,-26 26,26-25,0-1,0 1,-25 25,25-25,0-1,-26 26,26-25,0-1,-25 26,25-25,0 0,-25 25,25-26,-26 26,26-25,-25 25,25-26,0 1,-51 25</inkml:trace>
          <inkml:trace contextRef="#ctx0" brushRef="#br0" timeOffset="732.8775">51 25,'0'0,"-26"0,26-25,-25 25,25 50,51 27,-51-1,25-25,-25-26,0 26,25 0,-25-1,0-24,0 25,0-26</inkml:trace>
          <inkml:trace contextRef="#ctx0" brushRef="#br0" timeOffset="581.2848">-26-178,'-50'25,"24"-25,1 26,-1-26,1 25,-51 0,50 1,1-1,0 1,-1-1,1-25,25 25,-51 1,51-1,0 1,0-1,25-25,26 25,0-25,-26 0,1 26,25-26,-1 0,-24 0,25 0,-1 0,-24 0,-1 0,26 0,-26 0,1 0,-1 0,1-26</inkml:trace>
        </inkml:traceGroup>
      </inkml:traceGroup>
    </inkml:traceGroup>
  </inkml:traceGroup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6:03.68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CD933DA-4CEB-45FB-9FA1-52D43DF54768}" emma:medium="tactile" emma:mode="ink">
          <msink:context xmlns:msink="http://schemas.microsoft.com/ink/2010/main" type="writingRegion" rotatedBoundingBox="128,9748 13276,10373 12874,18819 -273,18193"/>
        </emma:interpretation>
      </emma:emma>
    </inkml:annotationXML>
    <inkml:traceGroup>
      <inkml:annotationXML>
        <emma:emma xmlns:emma="http://www.w3.org/2003/04/emma" version="1.0">
          <emma:interpretation id="{08CA8208-AE5E-4B13-B5A3-DDE3A6C077BE}" emma:medium="tactile" emma:mode="ink">
            <msink:context xmlns:msink="http://schemas.microsoft.com/ink/2010/main" type="paragraph" rotatedBoundingBox="1357,9806 9282,10183 9219,11518 1293,111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8EBDF24-2DBF-4D41-AB80-F409FA8F513F}" emma:medium="tactile" emma:mode="ink">
              <msink:context xmlns:msink="http://schemas.microsoft.com/ink/2010/main" type="line" rotatedBoundingBox="1357,9806 9282,10183 9219,11518 1293,11141"/>
            </emma:interpretation>
          </emma:emma>
        </inkml:annotationXML>
        <inkml:traceGroup>
          <inkml:annotationXML>
            <emma:emma xmlns:emma="http://www.w3.org/2003/04/emma" version="1.0">
              <emma:interpretation id="{3B3D9820-0C18-4568-83F8-8BADDCA5A872}" emma:medium="tactile" emma:mode="ink">
                <msink:context xmlns:msink="http://schemas.microsoft.com/ink/2010/main" type="inkWord" rotatedBoundingBox="1344,10062 2056,10096 2031,10623 1319,10589"/>
              </emma:interpretation>
              <emma:one-of disjunction-type="recognition" id="oneOf0">
                <emma:interpretation id="interp0" emma:lang="en-US" emma:confidence="0.5">
                  <emma:literal>K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203 80,'0'0,"0"-25,-26 0,-24 25,24-26,1 26,-1 0,1 51,25-26,-25 1,25 25,0-26,0 0,0 1,0-1,25 77,-25-77,51 1,-51-1,25 0,26 1,-26-1,1-25,-1 26,26-26,25 0</inkml:trace>
          <inkml:trace contextRef="#ctx0" brushRef="#br0" timeOffset="-275.1403">-178 157,'-26'0,"1"0,25-26,25 26,-25-25,26 25,-1-26,1 26,-1 0,0 0,1 0,-1 0,-25 26,26-26,-1 51,-25-26,25-25,-25 25,0 1,0-1,-50-25,50 26,-26-1,-25 0,26 1,0-26,-26 25,0 1,26-1,-1 0,1-25,-1 26,1-26,76-26</inkml:trace>
        </inkml:traceGroup>
        <inkml:traceGroup>
          <inkml:annotationXML>
            <emma:emma xmlns:emma="http://www.w3.org/2003/04/emma" version="1.0">
              <emma:interpretation id="{536C22A0-0F6C-4FAB-BF8A-79051260C35E}" emma:medium="tactile" emma:mode="ink">
                <msink:context xmlns:msink="http://schemas.microsoft.com/ink/2010/main" type="inkWord" rotatedBoundingBox="2516,10099 4129,10176 4081,11170 2469,11093"/>
              </emma:interpretation>
              <emma:one-of disjunction-type="recognition" id="oneOf1">
                <emma:interpretation id="interp5" emma:lang="en-US" emma:confidence="0.5">
                  <emma:literal>RY</emma:literal>
                </emma:interpretation>
                <emma:interpretation id="interp6" emma:lang="en-US" emma:confidence="0">
                  <emma:literal>Ry</emma:literal>
                </emma:interpretation>
                <emma:interpretation id="interp7" emma:lang="en-US" emma:confidence="0">
                  <emma:literal>RYY</emma:literal>
                </emma:interpretation>
                <emma:interpretation id="interp8" emma:lang="en-US" emma:confidence="0">
                  <emma:literal>Ray</emma:literal>
                </emma:interpretation>
                <emma:interpretation id="interp9" emma:lang="en-US" emma:confidence="0">
                  <emma:literal>RT</emma:literal>
                </emma:interpretation>
              </emma:one-of>
            </emma:emma>
          </inkml:annotationXML>
          <inkml:trace contextRef="#ctx0" brushRef="#br0" timeOffset="815.9312">838 106,'0'0,"0"-26,0 1,51 25,-51-25,50 25,-24 0,-1 0,1 0,-1 0,0 50,52 27,-52-52,-25 0,25 26,-25-25,26-1,-26 0,0 1,0-1,0 1,0-1,0 0,-51-25,51 26,-51-26,26 0,-26 0,26 0,-1 0,26-26,-25 26,25-25,25 25,26 25,0 26,-26-51,1 26,-1-26,0 50,1-50,-1 0,1 26,-1-1,-25 1,25-26,-25 25,26-25,-26 25,25 1</inkml:trace>
          <inkml:trace contextRef="#ctx0" brushRef="#br0" timeOffset="415.9158">889 157,'0'0,"0"-26,-26 26,26-25,-25-1,25 1,0 50,0 26,0-25,25 24,-25-24,0 25,0-26,0 0,0 26,0-25,0-1,0 26,0-26,0 1,0-1,0 0,0 1,0-1</inkml:trace>
          <inkml:trace contextRef="#ctx0" brushRef="#br0" timeOffset="1496.6655">1930 284,'0'-26,"-51"26,51-25,0 76,0-1,0-24,0-1,51 1,-51-1,25 0,-25 1,77-1,-52 1,26-26,-26 0,1 0,24 0,-24 0,-1-51,1 51,-1-26,0 26,-25-50,26 24,-26 1,0-1,25-24,-25 24,0 1,0-1,0 1,0 0,0-1,-51 1,26 25,25 25,0 26,0 0,0 0,0-1,0-24,0 25,0-26,25 26,-25-26,0 26,51-26,-51 26,0-25,26 24,-26-24,0-1,0 26,0-26,0 26,0-25,-51-1,51 0,-51 1,0-1,26 1,-1-26,1 0,-26 25,26-25,-1 0,1 0,0 0,-1 0,1 0,-1-51,26 26</inkml:trace>
        </inkml:traceGroup>
        <inkml:traceGroup>
          <inkml:annotationXML>
            <emma:emma xmlns:emma="http://www.w3.org/2003/04/emma" version="1.0">
              <emma:interpretation id="{13F403BC-5A55-4FD4-BEDF-CEA46EAB6188}" emma:medium="tactile" emma:mode="ink">
                <msink:context xmlns:msink="http://schemas.microsoft.com/ink/2010/main" type="inkWord" rotatedBoundingBox="5207,10005 5386,10014 5324,11333 5144,11325"/>
              </emma:interpretation>
              <emma:one-of disjunction-type="recognition" id="oneOf2">
                <emma:interpretation id="interp10" emma:lang="en-US" emma:confidence="0.5">
                  <emma:literal>;</emma:literal>
                </emma:interpretation>
                <emma:interpretation id="interp11" emma:lang="en-US" emma:confidence="0">
                  <emma:literal>:</emma:literal>
                </emma:interpretation>
                <emma:interpretation id="interp12" emma:lang="en-US" emma:confidence="0">
                  <emma:literal>"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285.3029">3581 30,'0'0,"0"-26,-25 26,25-25,-26 25,26-26,0 1,26 25,-26 51,25-51,-25 25</inkml:trace>
          <inkml:trace contextRef="#ctx0" brushRef="#br0" timeOffset="2552.9097">3657 868,'0'25,"0"1,0-1,0 0,0 1,0 25,-25-51,25 25,0 0,-26 1,1 25,25-26,-25-25,25 25,-26-25,26 26</inkml:trace>
        </inkml:traceGroup>
        <inkml:traceGroup>
          <inkml:annotationXML>
            <emma:emma xmlns:emma="http://www.w3.org/2003/04/emma" version="1.0">
              <emma:interpretation id="{1EC1860B-F960-4B6A-B6D7-522FD132A2DF}" emma:medium="tactile" emma:mode="ink">
                <msink:context xmlns:msink="http://schemas.microsoft.com/ink/2010/main" type="inkWord" rotatedBoundingBox="5819,10163 6501,10195 6463,11003 5780,10970"/>
              </emma:interpretation>
              <emma:one-of disjunction-type="recognition" id="oneOf3">
                <emma:interpretation id="interp15" emma:lang="en-US" emma:confidence="0.5">
                  <emma:literal>K,</emma:literal>
                </emma:interpretation>
                <emma:interpretation id="interp16" emma:lang="en-US" emma:confidence="0">
                  <emma:literal>X,</emma:literal>
                </emma:interpretation>
                <emma:interpretation id="interp17" emma:lang="en-US" emma:confidence="0">
                  <emma:literal>k,</emma:literal>
                </emma:interpretation>
                <emma:interpretation id="interp18" emma:lang="en-US" emma:confidence="0">
                  <emma:literal>K</emma:literal>
                </emma:interpretation>
                <emma:interpretation id="interp19" emma:lang="en-US" emma:confidence="0">
                  <emma:literal>XC,</emma:literal>
                </emma:interpretation>
              </emma:one-of>
            </emma:emma>
          </inkml:annotationXML>
          <inkml:trace contextRef="#ctx0" brushRef="#br0" timeOffset="2936.4113">4165 182,'0'0,"-25"0,25-25,0-1,51 26,-51-25,50 25,1 0,-25 0,-1 0,0 51,1-1,-26-24,0 25,0-1,0-24,0-1,-26 1,26 24,-50-24,50-1,-51 1,25-1</inkml:trace>
          <inkml:trace contextRef="#ctx0" brushRef="#br0" timeOffset="3154.4416">4597 106,'0'0,"-76"0,50 51,1-51,0 25,-1-25,1 51,25-26,-26 26,26-26,0 1,0-1,0 1,0 24,51-24,-51-1,26 1,-26-1,50 0,1 1</inkml:trace>
          <inkml:trace contextRef="#ctx0" brushRef="#br0" timeOffset="3349.9204">4800 639,'-25'0,"25"26,0 24,-26-24,26-1,-25 1,25-1,0 0,-25 1,25-1,-26 1</inkml:trace>
        </inkml:traceGroup>
        <inkml:traceGroup>
          <inkml:annotationXML>
            <emma:emma xmlns:emma="http://www.w3.org/2003/04/emma" version="1.0">
              <emma:interpretation id="{4F13F9F8-1A4F-4E9F-94DD-7F79A9DDE8FE}" emma:medium="tactile" emma:mode="ink">
                <msink:context xmlns:msink="http://schemas.microsoft.com/ink/2010/main" type="inkWord" rotatedBoundingBox="6776,10064 9282,10183 9219,11507 6713,11387"/>
              </emma:interpretation>
              <emma:one-of disjunction-type="recognition" id="oneOf4">
                <emma:interpretation id="interp20" emma:lang="en-US" emma:confidence="0.5">
                  <emma:literal>TEE,</emma:literal>
                </emma:interpretation>
                <emma:interpretation id="interp21" emma:lang="en-US" emma:confidence="0">
                  <emma:literal>YEE,</emma:literal>
                </emma:interpretation>
                <emma:interpretation id="interp22" emma:lang="en-US" emma:confidence="0">
                  <emma:literal>SEE,</emma:literal>
                </emma:interpretation>
                <emma:interpretation id="interp23" emma:lang="en-US" emma:confidence="0">
                  <emma:literal>IEE,</emma:literal>
                </emma:interpretation>
                <emma:interpretation id="interp24" emma:lang="en-US" emma:confidence="0">
                  <emma:literal>Teti</emma:literal>
                </emma:interpretation>
              </emma:one-of>
            </emma:emma>
          </inkml:annotationXML>
          <inkml:trace contextRef="#ctx0" brushRef="#br0" timeOffset="4365.8286">5943 614,'0'0,"-51"-51,51 26,0-1,51 26,0-25,0 25,0-26,50 26,-50 0,0 0,0 0</inkml:trace>
          <inkml:trace contextRef="#ctx0" brushRef="#br0" timeOffset="4194.2886">6324 207,'-25'-25,"-26"0,26 25,-1 0,1 0,-1 0,1 25,0-25,-1 51,1-26,25 1,0 24,-26-24,26-1,-25 26,25 0,0-26,0 26,-25-26,25 26,0-25,0 24,0-24,0-1,0 1,50-1,-50 0,0 1,26-1,-26 1,25-26,1 25,-1-25,0 0,1 0,-1 0</inkml:trace>
          <inkml:trace contextRef="#ctx0" brushRef="#br0" timeOffset="4662.0363">6756 182,'0'-25,"-25"25,25 25,0 26,-26-26,26 26,0 25,0-50,0 24,0-24,0 25,0-26,0 26,0-26,0 26,0-26,0 1,0 25,0-1,0-24,0-1,0 1,0-1,26 0,-1-25,0 26,1-26,-1 0,1 0,-1 0,0-51,1 51,-1-25,1 25</inkml:trace>
          <inkml:trace contextRef="#ctx0" brushRef="#br0" timeOffset="4833.1767">6781 639,'0'0,"-25"0,0-25,25-1,0 1,50 0,1-1,-25 26,-1 0,26-25,-26 25,1 0,24-26</inkml:trace>
          <inkml:trace contextRef="#ctx0" brushRef="#br0" timeOffset="5008.5663">6832 334,'0'0,"0"-25,-25 25,25-25,-26-1,26 1,0-1,0 1,0 0,0-1,0 1,51-1,0 26,-26 0,1 0,-1 0,26 0,-26 0,1 0,-1 0</inkml:trace>
          <inkml:trace contextRef="#ctx0" brushRef="#br0" timeOffset="3843.2896">5130 131,'0'-25,"-25"25,25-26,0 77,0-25,25 24,-25 1,51-25,-51-1,26-25,-1 25,0-25,1 26,-1-26,1 0,-26-26,0 1,0-26,0 26,0 76,0-1,0-24,0-1,0 1,0-1,0 26,25 25,-25-51,25 1,-25-1,0 26,0-26,0 1,0-1,0 1,-50-1,50 0,-51 1,25-1,1 1,-26-1,26-25,-1 0,1 0,0 0,-1 0</inkml:trace>
          <inkml:trace contextRef="#ctx0" brushRef="#br0" timeOffset="5409.3021">7416 1096,'0'-25,"0"0,0-1,0 52,0-1,0 0,0 1,0-1,0 1,26-1,-26 0,0 1,0-1,25 1,-25-1,0 0,26 1,-1-1,-25 1,25-26</inkml:trace>
        </inkml:traceGroup>
      </inkml:traceGroup>
    </inkml:traceGroup>
    <inkml:traceGroup>
      <inkml:annotationXML>
        <emma:emma xmlns:emma="http://www.w3.org/2003/04/emma" version="1.0">
          <emma:interpretation id="{2B86B734-63E3-46C2-9CAD-F63B06789B70}" emma:medium="tactile" emma:mode="ink">
            <msink:context xmlns:msink="http://schemas.microsoft.com/ink/2010/main" type="paragraph" rotatedBoundingBox="33,11765 10598,12285 10548,13308 -16,12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1106E4-5D6B-48A4-AEF8-55C13FE84C58}" emma:medium="tactile" emma:mode="ink">
              <msink:context xmlns:msink="http://schemas.microsoft.com/ink/2010/main" type="line" rotatedBoundingBox="33,11765 10598,12285 10548,13308 -16,12788"/>
            </emma:interpretation>
          </emma:emma>
        </inkml:annotationXML>
        <inkml:traceGroup>
          <inkml:annotationXML>
            <emma:emma xmlns:emma="http://www.w3.org/2003/04/emma" version="1.0">
              <emma:interpretation id="{9A857817-9BC5-4B80-B629-FE7937EF87C5}" emma:medium="tactile" emma:mode="ink">
                <msink:context xmlns:msink="http://schemas.microsoft.com/ink/2010/main" type="inkWord" rotatedBoundingBox="30,11818 2330,11931 2282,12901 -16,12788"/>
              </emma:interpretation>
              <emma:one-of disjunction-type="recognition" id="oneOf5">
                <emma:interpretation id="interp25" emma:lang="en-US" emma:confidence="0.5">
                  <emma:literal>Since</emma:literal>
                </emma:interpretation>
                <emma:interpretation id="interp26" emma:lang="en-US" emma:confidence="0">
                  <emma:literal>since</emma:literal>
                </emma:interpretation>
                <emma:interpretation id="interp27" emma:lang="en-US" emma:confidence="0">
                  <emma:literal>Sine</emma:literal>
                </emma:interpretation>
                <emma:interpretation id="interp28" emma:lang="en-US" emma:confidence="0">
                  <emma:literal>sine</emma:literal>
                </emma:interpretation>
                <emma:interpretation id="interp29" emma:lang="en-US" emma:confidence="0">
                  <emma:literal>Singe</emma:literal>
                </emma:interpretation>
              </emma:one-of>
            </emma:emma>
          </inkml:annotationXML>
          <inkml:trace contextRef="#ctx0" brushRef="#br0" timeOffset="7971.99">-1321 2011,'0'0,"0"-26,-26 26,26-25,-25 25,25-25,25-1,-25 1,26 25,-26-26,25 26,-25-25,0 0,0-1,0 1,-25 25,-26 0,0 0,26 25,-1-25,1 26,0-26,-1 101,26-75,-25-1,25 0,0 1,0-1,0 26,51-26,-51 1,25-1,26 1,-26-1,1 0,24 1,-24-26,-1 25,26 1,-26-1,1 0,-26 1,0-1,-51-25,0 26,26-26,-1 0,-24 0,-1 0,25 0,-24 0,24 0,-25-26,1 26,24-25,26-1</inkml:trace>
          <inkml:trace contextRef="#ctx0" brushRef="#br0" timeOffset="8171.9856">-966 2138,'0'51,"0"-26,0 26,26-26,-26 1,51 24,-51-24,25-1,0 51,-25-50,26-1</inkml:trace>
          <inkml:trace contextRef="#ctx0" brushRef="#br0" timeOffset="8516.0035">-585 2163,'0'51,"0"-26,0 26,0 0,0-26,0 1,0-1,0 1,0-1,51 0,-51 26,0-25,0-1,0-76,0 0,0 26,0 0,0-26,0 25,0 1,0 0,0-26,51 51,-51-26,51 1,-26 25,26 0,-26 51,1-51,-26 51,25-26,1 0,-26 26,25-25,-25-1,0 0,25 26</inkml:trace>
          <inkml:trace contextRef="#ctx0" brushRef="#br0" timeOffset="8875.743">127 2214,'-51'0,"0"0,51 51,-51-51,26 25,-1 1,1-1,25 26,-25-26,25 26,0-26,0 26,0-25,0 24,50 1,-50-25,77-1,-52 0,26 1,-26-1,26-25,-26 0,26 0,-25 0,-1 0,0-25,1 25,-1-51,1 0,-1 26,-25-1,25-24,-25 24,0-25,0 26,0 0,0-1,0 1,-25 25,0 0,25 51,0-1,0-24,0-1,0 1,50 24,-50-24,51-1,-25 1,-1-26,26 25,-26 0</inkml:trace>
        </inkml:traceGroup>
        <inkml:traceGroup>
          <inkml:annotationXML>
            <emma:emma xmlns:emma="http://www.w3.org/2003/04/emma" version="1.0">
              <emma:interpretation id="{9E769C86-DC5F-4C33-92C4-81446463EE24}" emma:medium="tactile" emma:mode="ink">
                <msink:context xmlns:msink="http://schemas.microsoft.com/ink/2010/main" type="inkWord" rotatedBoundingBox="2698,12229 3358,12262 3327,12878 2668,12845"/>
              </emma:interpretation>
              <emma:one-of disjunction-type="recognition" id="oneOf6">
                <emma:interpretation id="interp30" emma:lang="en-US" emma:confidence="0.5">
                  <emma:literal>R</emma:literal>
                </emma:interpretation>
                <emma:interpretation id="interp31" emma:lang="en-US" emma:confidence="0">
                  <emma:literal>Q</emma:literal>
                </emma:interpretation>
                <emma:interpretation id="interp32" emma:lang="en-US" emma:confidence="0">
                  <emma:literal>N</emma:literal>
                </emma:interpretation>
                <emma:interpretation id="interp33" emma:lang="en-US" emma:confidence="0">
                  <emma:literal>a</emma:literal>
                </emma:interpretation>
                <emma:interpretation id="interp3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9363.0085">1016 2468,'0'0,"0"-76,0 50,0 1,0 0,0-26,50 25,-50 1,26 0,-1 25,26-26,-26 26,1 0,-1 0,1 0,-1 51,0-51,1 51,-1 0,-25-26,0 0,0 1,0-1,0 1,-51-1,51 0,-25 1,0-1,50-25,-25 26,51-26,-26 25,1-25,-1 51,0-26,26 1,-25-26,-1 25,0 0,1 1,-1-26,-25 25,26-25</inkml:trace>
          <inkml:trace contextRef="#ctx0" brushRef="#br0" timeOffset="9068.2242">1117 2214,'0'0,"-51"0,51 25,0 26,0-25,0-1,0 26,0-26,0 26,51 25,-51-25,26-26,-26 1,25 25,-25-26</inkml:trace>
        </inkml:traceGroup>
        <inkml:traceGroup>
          <inkml:annotationXML>
            <emma:emma xmlns:emma="http://www.w3.org/2003/04/emma" version="1.0">
              <emma:interpretation id="{9D4F19CC-74D7-4011-849A-B8BD0E70FC96}" emma:medium="tactile" emma:mode="ink">
                <msink:context xmlns:msink="http://schemas.microsoft.com/ink/2010/main" type="inkWord" rotatedBoundingBox="3837,12004 4455,12034 4419,12750 3802,12719"/>
              </emma:interpretation>
              <emma:one-of disjunction-type="recognition" id="oneOf7">
                <emma:interpretation id="interp35" emma:lang="en-US" emma:confidence="0.5">
                  <emma:literal>in</emma:literal>
                </emma:interpretation>
                <emma:interpretation id="interp36" emma:lang="en-US" emma:confidence="0">
                  <emma:literal>inn</emma:literal>
                </emma:interpretation>
                <emma:interpretation id="interp37" emma:lang="en-US" emma:confidence="0">
                  <emma:literal>ion</emma:literal>
                </emma:interpretation>
                <emma:interpretation id="interp38" emma:lang="en-US" emma:confidence="0">
                  <emma:literal>ins</emma:literal>
                </emma:interpretation>
                <emma:interpretation id="interp39" emma:lang="en-US" emma:confidence="0">
                  <emma:literal>ibn</emma:literal>
                </emma:interpretation>
              </emma:one-of>
            </emma:emma>
          </inkml:annotationXML>
          <inkml:trace contextRef="#ctx0" brushRef="#br0" timeOffset="9681.9248">2159 2392,'0'51,"0"-26,-26 0,26 1,0-1,0 1,26-26,-26 50,50-50,-24 26,-1-26,1 0,24-51,-24 0,-1 26,-25-1,26 1,-1 0,0-1,1 26,-1-25,1 25,-1 0,0 0,1 0,-1 0,-25 51,26-51,-1 25,-25 26,25-26,-25 1,26-1,-26 0,0 1,0-1</inkml:trace>
          <inkml:trace contextRef="#ctx0" brushRef="#br0" timeOffset="9840.6586">2311 2011,'0'0,"0"-26,-25 1,25 0,50 25,-24 0,25 50,-26-50,0 51</inkml:trace>
        </inkml:traceGroup>
        <inkml:traceGroup>
          <inkml:annotationXML>
            <emma:emma xmlns:emma="http://www.w3.org/2003/04/emma" version="1.0">
              <emma:interpretation id="{E73FFF2F-AD84-4B7F-8448-D971688D22AE}" emma:medium="tactile" emma:mode="ink">
                <msink:context xmlns:msink="http://schemas.microsoft.com/ink/2010/main" type="inkWord" rotatedBoundingBox="5161,12128 6212,12180 6175,12931 5124,12880"/>
              </emma:interpretation>
              <emma:one-of disjunction-type="recognition" id="oneOf8">
                <emma:interpretation id="interp40" emma:lang="en-US" emma:confidence="0.5">
                  <emma:literal>Rt</emma:literal>
                </emma:interpretation>
                <emma:interpretation id="interp41" emma:lang="en-US" emma:confidence="0">
                  <emma:literal>Rett</emma:literal>
                </emma:interpretation>
                <emma:interpretation id="interp42" emma:lang="en-US" emma:confidence="0">
                  <emma:literal>Ret</emma:literal>
                </emma:interpretation>
                <emma:interpretation id="interp43" emma:lang="en-US" emma:confidence="0">
                  <emma:literal>Rot</emma:literal>
                </emma:interpretation>
                <emma:interpretation id="interp44" emma:lang="en-US" emma:confidence="0">
                  <emma:literal>Rte</emma:literal>
                </emma:interpretation>
              </emma:one-of>
            </emma:emma>
          </inkml:annotationXML>
          <inkml:trace contextRef="#ctx0" brushRef="#br0" timeOffset="10362.4207">3479 2265,'0'0,"0"-51,0 26,0-1,51 26,-51-25,26-1,24 26,-50-25,26 25,-1 0,1 0,-26 51,25-51,0 51,-25-26,0 0,26 1,-26-1,0 1,0-1,0 0,0 1,0-1,0 1,-26-26,26 25,0 0,-25-25,25 26,0-1,0 1,25-1,-25 0,26 1,-26-1,25 1,1-1,-26 0,50-25,-50 26,26-26,-26 25,25-25,-25 26,26-26,-1 0</inkml:trace>
          <inkml:trace contextRef="#ctx0" brushRef="#br0" timeOffset="10045.2">3606 2214,'0'0,"0"-25,0 50,0 26,0-26,0 26,0-26,0 26,0-25,0 75,0-75,0 24,0-24</inkml:trace>
          <inkml:trace contextRef="#ctx0" brushRef="#br0" timeOffset="10589.8131">4241 2087,'0'0,"0"25,0 26,-25-25,25 24,0-24,0-1,0 26,0-26,0 26,0 0,0-26,0 26,25-25,-25 24,0-24,26-1,-26 1,76 24,-51-24,1-26</inkml:trace>
          <inkml:trace contextRef="#ctx0" brushRef="#br0" timeOffset="10744.9162">4267 2468,'0'0,"-26"0,26-25,0-1,26 1,25 25,-26 0,26 0,-26 0,26 0,0 0</inkml:trace>
        </inkml:traceGroup>
        <inkml:traceGroup>
          <inkml:annotationXML>
            <emma:emma xmlns:emma="http://www.w3.org/2003/04/emma" version="1.0">
              <emma:interpretation id="{6469BAD3-763F-469B-AE22-19D20B3C66DE}" emma:medium="tactile" emma:mode="ink">
                <msink:context xmlns:msink="http://schemas.microsoft.com/ink/2010/main" type="inkWord" rotatedBoundingBox="6975,12106 10598,12285 10555,13161 6932,12983"/>
              </emma:interpretation>
              <emma:one-of disjunction-type="recognition" id="oneOf9">
                <emma:interpretation id="interp45" emma:lang="en-US" emma:confidence="0.5">
                  <emma:literal>invariant</emma:literal>
                </emma:interpretation>
                <emma:interpretation id="interp46" emma:lang="en-US" emma:confidence="0.5">
                  <emma:literal>in variant</emma:literal>
                </emma:interpretation>
                <emma:interpretation id="interp47" emma:lang="en-US" emma:confidence="0.5">
                  <emma:literal>invariant t</emma:literal>
                </emma:interpretation>
                <emma:interpretation id="interp48" emma:lang="en-US" emma:confidence="0">
                  <emma:literal>invariant f</emma:literal>
                </emma:interpretation>
                <emma:interpretation id="interp49" emma:lang="en-US" emma:confidence="0.5">
                  <emma:literal>invariant (</emma:literal>
                </emma:interpretation>
              </emma:one-of>
            </emma:emma>
          </inkml:annotationXML>
          <inkml:trace contextRef="#ctx0" brushRef="#br0" timeOffset="10957.348">5283 2341,'0'0,"0"25,0 26,0-25,0-1,25 0,-25 1,0 25,26-1,-26-24,0-1</inkml:trace>
          <inkml:trace contextRef="#ctx0" brushRef="#br0" timeOffset="11452.0249">5435 2112,'0'-25,"-25"0,25-1,51 26,-26 26,26 24,-26-24</inkml:trace>
          <inkml:trace contextRef="#ctx0" brushRef="#br0" timeOffset="11267.5194">5486 2468,'25'-25,"-25"75,26-24,-26 25,0-26,0 0,25 26,-25-25,0-1,26-76,-26 26,25-26,-25 26,25-1,1 1,-26-1,25 26,1-25,-1 25,26 0,-26 25,1 26,-1-25,-25-1,0 26,25-26,-25 1,0 24,26-24,-26-1</inkml:trace>
          <inkml:trace contextRef="#ctx0" brushRef="#br0" timeOffset="11726.2922">5943 2595,'0'0,"0"-25,26 25,-1 25,0-25,-25 25,26-25,-26 51,25-25,-25-1,26-25,-1 25,-25 1,51-1,-26-25,1 0,-1 0,-25-25,25-26,-25 26,26-1,-26-50,25 25,1 26,-26-26,25 26,-25-26,51 0,-26 51,-25-25,26 25</inkml:trace>
          <inkml:trace contextRef="#ctx0" brushRef="#br0" timeOffset="12070.1365">6731 2722,'0'0,"0"-51,0-25,0 51,0-1,0 1,-26-1,26 1,-25 25,-1 0,-24 0,50 25,-26-25,1 51,-1 0,1-26,25 1,0-1,0 1,0-1,25-25,1 0,-26-25,25 25,-25-51,51 51,-26-26,1 26,-1-50,1 24,-1 26,-25-25,25 25,1 51,-26-1,25-24,-25-1,26 1,-26-1,25 0,-25 1,25-1,1 1,-26-1,25-25</inkml:trace>
          <inkml:trace contextRef="#ctx0" brushRef="#br0" timeOffset="12375.1493">7035 2697,'0'0,"0"-26,0 1,0-1,0 1,26 25,-1 0,-25 25,26-25,-26 51,25-25,-25-1,0 26,25-26,-25 1,0-1,26-25,-26 25,0 1,0-52,0-24,51 24,-51 1,25-26,-25 26,51-1,-26 1,1-26,-1 26,0 25,1-26,-1 26,1 0,-1 0,0 26,1-26,-26 50,0-24,25 25,-25-1,0-24,0 25</inkml:trace>
          <inkml:trace contextRef="#ctx0" brushRef="#br0" timeOffset="12729.671">7848 2722,'0'0,"0"-25,0-1,-25 26,25-25,-51 25,26 0,-1 0,1 25,-1-25,1 51,25-26,-25 26,25-25,-26-1,26 0,0 1,0-1,0 1,0-1,26-25,-1 0,26 0,-51-25,51 25,-51-26,25 26,0-51,1 26,-26 0,25-1,-25 1,26 25,-26-26,25 26,-25-25,0 76,25-51,-25 25,26 26,-26-26,25-25,-25 26,26-26,-1 25,0-25,1 26,-1-26,1 0,-1 0,0 0</inkml:trace>
          <inkml:trace contextRef="#ctx0" brushRef="#br0" timeOffset="12992.484">8255 2874,'0'-25,"0"50,0-75,0 24,0 1,-26 25,26 76,0-25,0-102,26 0,-26 26,127-51,-77 50,-24 26,-1 51,-25 76,0-76,0-26,0 1,0-1</inkml:trace>
          <inkml:trace contextRef="#ctx0" brushRef="#br0" timeOffset="13336.5723">8712 2849,'-26'-25,"26"-1,0 1,51-1,0 1,-26 0,1 25</inkml:trace>
          <inkml:trace contextRef="#ctx0" brushRef="#br0" timeOffset="13199.9392">8915 2341,'-25'25,"-1"52,26-52,-51 26,51-26,-25 26,25 0,-25 0,25-1,0 1,0 0,0-26,0 26,0 0,0-26,0 1,25-1,-25 1</inkml:trace>
        </inkml:traceGroup>
      </inkml:traceGroup>
    </inkml:traceGroup>
    <inkml:traceGroup>
      <inkml:annotationXML>
        <emma:emma xmlns:emma="http://www.w3.org/2003/04/emma" version="1.0">
          <emma:interpretation id="{4763ABF5-834A-4D71-8584-4353B7E8DBF5}" emma:medium="tactile" emma:mode="ink">
            <msink:context xmlns:msink="http://schemas.microsoft.com/ink/2010/main" type="paragraph" rotatedBoundingBox="635,13651 13107,13926 13079,15208 607,149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85C3C7B-4AC0-4B83-8F54-964DE4387F6B}" emma:medium="tactile" emma:mode="ink">
              <msink:context xmlns:msink="http://schemas.microsoft.com/ink/2010/main" type="line" rotatedBoundingBox="635,13651 13107,13926 13079,15208 607,14932"/>
            </emma:interpretation>
          </emma:emma>
        </inkml:annotationXML>
        <inkml:traceGroup>
          <inkml:annotationXML>
            <emma:emma xmlns:emma="http://www.w3.org/2003/04/emma" version="1.0">
              <emma:interpretation id="{E0FCC687-7AF1-486E-AE64-7AECB50AF8B4}" emma:medium="tactile" emma:mode="ink">
                <msink:context xmlns:msink="http://schemas.microsoft.com/ink/2010/main" type="inkWord" rotatedBoundingBox="634,13690 3259,13747 3239,14684 614,14626"/>
              </emma:interpretation>
              <emma:one-of disjunction-type="recognition" id="oneOf10">
                <emma:interpretation id="interp50" emma:lang="en-US" emma:confidence="0.5">
                  <emma:literal>went</emma:literal>
                </emma:interpretation>
                <emma:interpretation id="interp51" emma:lang="en-US" emma:confidence="0">
                  <emma:literal>west</emma:literal>
                </emma:interpretation>
                <emma:interpretation id="interp52" emma:lang="en-US" emma:confidence="0">
                  <emma:literal>wet</emma:literal>
                </emma:interpretation>
                <emma:interpretation id="interp53" emma:lang="en-US" emma:confidence="0.5">
                  <emma:literal>w. Kit</emma:literal>
                </emma:interpretation>
                <emma:interpretation id="interp54" emma:lang="en-US" emma:confidence="0">
                  <emma:literal>we Kit</emma:literal>
                </emma:interpretation>
              </emma:one-of>
            </emma:emma>
          </inkml:annotationXML>
          <inkml:trace contextRef="#ctx0" brushRef="#br0" timeOffset="14577.4419">-991 3738,'0'-25,"-25"25,25-26,0 1,-26 25,26-26,0 1,0 50,26-25,-26 77,0-27,25-24,-25 25,25 25,-25-25,26-26,-26 26,0 0,0-26,25 0,-25 1,0-1,26 1,-26-1,25-25,-25-25,25-26,-25 0,26 26,-26-1,25 1,1 25,-1-26,26 1,-26 25,1-25,-1 25,0 0,1 0,-1 50,1-50,-1 51,0-51,-25 26,26-26,-1 25,1-25,-26 25,25-25,-25 26,25-26,-25-26,0 1,0-26,0 26,26-1,-26 1,0 0,0-26</inkml:trace>
          <inkml:trace contextRef="#ctx0" brushRef="#br0" timeOffset="14725.3764">-204 3941,'0'-25,"0"-1</inkml:trace>
          <inkml:trace contextRef="#ctx0" brushRef="#br0" timeOffset="14930.4786">101 3814,'0'-25,"0"50,0 204,0-178,0-1,26-24,-26 25,25-26,-25 26,25-26,-25 1,26-26</inkml:trace>
          <inkml:trace contextRef="#ctx0" brushRef="#br0" timeOffset="15155.8739">533 3840,'0'-26,"-51"26,0 51,1-51,24 51,1-26,-1 1,-24 24,24-24,1-1,-1 1,1-26,25 25,-25 0,25 1,0-1,0 1,25-26,26 25,0-25,-26 0,0 25,26-25,-25 0,24 0,-24 0</inkml:trace>
          <inkml:trace contextRef="#ctx0" brushRef="#br0" timeOffset="15299.6762">787 4297,'-25'0,"25"-26,-26 26,26-50,-25 50,50-26</inkml:trace>
          <inkml:trace contextRef="#ctx0" brushRef="#br0" timeOffset="15529.7988">1193 3890,'26'-50,"-26"24,0 1,25-1,-25 77,0 0,0 0,0 0,0 76,0-77,0 1,0 25,0-25,0 0,26 0,-26 0,50-26,-24 0,-1 26,1-51,-1 26,26-26</inkml:trace>
          <inkml:trace contextRef="#ctx0" brushRef="#br0" timeOffset="15684.3841">1295 4144,'0'0,"-25"-25,75 25,27-25,-52 25,26 0,0 0,-1-26</inkml:trace>
        </inkml:traceGroup>
        <inkml:traceGroup>
          <inkml:annotationXML>
            <emma:emma xmlns:emma="http://www.w3.org/2003/04/emma" version="1.0">
              <emma:interpretation id="{10B35DB9-73D2-4903-92A7-ECE8B13D325E}" emma:medium="tactile" emma:mode="ink">
                <msink:context xmlns:msink="http://schemas.microsoft.com/ink/2010/main" type="inkWord" rotatedBoundingBox="6489,14170 8831,14222 8811,15113 6470,15062"/>
              </emma:interpretation>
              <emma:one-of disjunction-type="recognition" id="oneOf11">
                <emma:interpretation id="interp55" emma:lang="en-US" emma:confidence="0.5">
                  <emma:literal>XZRY</emma:literal>
                </emma:interpretation>
                <emma:interpretation id="interp56" emma:lang="en-US" emma:confidence="0">
                  <emma:literal>XYRY</emma:literal>
                </emma:interpretation>
                <emma:interpretation id="interp57" emma:lang="en-US" emma:confidence="0">
                  <emma:literal>XRY</emma:literal>
                </emma:interpretation>
                <emma:interpretation id="interp58" emma:lang="en-US" emma:confidence="0">
                  <emma:literal>XRRY</emma:literal>
                </emma:interpretation>
                <emma:interpretation id="interp59" emma:lang="en-US" emma:confidence="0">
                  <emma:literal>DZRY</emma:literal>
                </emma:interpretation>
              </emma:one-of>
            </emma:emma>
          </inkml:annotationXML>
          <inkml:trace contextRef="#ctx0" brushRef="#br0" timeOffset="17252.7257">4927 4094,'-25'0,"25"50,-26-50,26 51,-25-25,25-1,0 26,0 0,0-1,-25 1,25-25,0 24,0-24,0 25,0-26,-26 26,26-26,0 1,0-1</inkml:trace>
          <inkml:trace contextRef="#ctx0" brushRef="#br0" timeOffset="17584.3818">4902 4195,'0'0,"25"-25,1 25,-26-26,25 26,0 0,-25-25,26 25,-1 0,26 0,-26 51,1-26,-26 1,0 24,0-24,0-1,0 1,-51-1,0 0,51 1,-25-26,-1 25,1-25,0 0,-1 0,1 0,-1 26,77-1,0 0,-26-25,26 26,25 25,-50-26,25 0,-26-25,26 26,-26-1,1-25,-1 26,0-26,1 25</inkml:trace>
          <inkml:trace contextRef="#ctx0" brushRef="#br0" timeOffset="18122.4677">5664 4348,'-26'-26,"26"1,0-1,51 1,-25 0,-1-1,26 1,-26-1,1 1,-1 25,-25 51,0 0,0 25,0 0,0-25,0-26,0 26,0-26,0 1,25-1,26 1,-25-26,24 25,-24-25,-1 0,1 0,-1 0,0-51,1 26,-1 25,-25-51,26 26,-26-1,0 1,0-51,0 50,0 1,0-1,0 1,-26 0,26-1,-25 26,25 51,-26-51,26 51,0-26,-25 26,25-26,0 26,0 0,0 0,0 0,51-26,-51 26,0 0,25 25,-25-51,0 1,0-1,0 0,0 1,0-1,-51-25,51 26,-50-26,-1 25,25-25,1 0,0 0,-1 0,1 0</inkml:trace>
          <inkml:trace contextRef="#ctx0" brushRef="#br0" timeOffset="16165.2397">2844 4144,'0'0,"0"-25,-25 25,25-25,0-1,51 26,0 0,-1 0,-24 0,-1 0,1 26,-1-26,0 50,1 1,-1-25,1 24,-1-24,-25 25,0-26,0 26,0-26,0 1,-51 24,26-24,25-1,-51 1,0-1,26-25</inkml:trace>
          <inkml:trace contextRef="#ctx0" brushRef="#br0" timeOffset="16365.099">3352 4017,'-25'0,"25"51,-51-51,51 51,-51-26,51 1,-25-1,25 26,-25 0,25-26,0 26,0 0,0-26,0 26,0-26,25 1,-25-1,51 1,-26-1,1 0,-1-25,26 0,-26 26</inkml:trace>
          <inkml:trace contextRef="#ctx0" brushRef="#br0" timeOffset="16844.704">3683 4195,'0'-25,"50"-1,1 26,-25 0,-1-25,51 25,-50 0,-1 0,0 0,1 0,-1 0,-25 51,-25 0,25-26,-26 0,26 1,-25-1,25 1,-51 24,26-24,-1-1,1 1,0-1,25 0,-51 26,25-25,1-1,0-25,-1 25,1 1,-1-26,77 0,-25 0,24 0,-24 0,-1 0,1 0,24 0,-24 0,25 0,25 0,-51 0,1 0,24 0,-24 0,-1 0,1 0</inkml:trace>
        </inkml:traceGroup>
        <inkml:traceGroup>
          <inkml:annotationXML>
            <emma:emma xmlns:emma="http://www.w3.org/2003/04/emma" version="1.0">
              <emma:interpretation id="{946D8F7C-86B1-429C-BA6A-D90F040BED36}" emma:medium="tactile" emma:mode="ink">
                <msink:context xmlns:msink="http://schemas.microsoft.com/ink/2010/main" type="inkWord" rotatedBoundingBox="8803,14370 8814,15035 8255,15044 8244,14379"/>
              </emma:interpretation>
              <emma:one-of disjunction-type="recognition" id="oneOf12">
                <emma:interpretation id="interp60" emma:lang="en-US" emma:confidence="0.5">
                  <emma:literal>2</emma:literal>
                </emma:interpretation>
                <emma:interpretation id="interp61" emma:lang="en-US" emma:confidence="0">
                  <emma:literal>Z</emma:literal>
                </emma:interpretation>
                <emma:interpretation id="interp62" emma:lang="en-US" emma:confidence="0">
                  <emma:literal>z</emma:literal>
                </emma:interpretation>
                <emma:interpretation id="interp63" emma:lang="en-US" emma:confidence="0">
                  <emma:literal>.</emma:literal>
                </emma:interpretation>
                <emma:interpretation id="interp6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8481.6681">6654 4424,'26'0,"-26"-26,0 1,25 25,1-25,-26-1,25 26,0 0,1-25,-1 25,1 0,-1 0,0 0,-25 51,26-51,-26 50,25-24,-25-1,0 26,0 0,0 0,-51-26,51 26,-50-26,24 1,1-1,-26 26,26-26,-1 1,-25-26,1 25,50 0,-26-25,26 26,51-26,0 0,0 25,-1-25,-24 0,25 0,-26 0,26 0,-26 0,26 0,-26 0,1 0,25 0,-26-25</inkml:trace>
        </inkml:traceGroup>
        <inkml:traceGroup>
          <inkml:annotationXML>
            <emma:emma xmlns:emma="http://www.w3.org/2003/04/emma" version="1.0">
              <emma:interpretation id="{D56CDFD1-9959-41C9-B155-FC77689BD323}" emma:medium="tactile" emma:mode="ink">
                <msink:context xmlns:msink="http://schemas.microsoft.com/ink/2010/main" type="inkWord" rotatedBoundingBox="9769,13852 13107,13926 13084,14955 9746,14881"/>
              </emma:interpretation>
              <emma:one-of disjunction-type="recognition" id="oneOf13">
                <emma:interpretation id="interp65" emma:lang="en-US" emma:confidence="0.5">
                  <emma:literal>NZEE*</emma:literal>
                </emma:interpretation>
                <emma:interpretation id="interp66" emma:lang="en-US" emma:confidence="0">
                  <emma:literal>NVZEE*</emma:literal>
                </emma:interpretation>
                <emma:interpretation id="interp67" emma:lang="en-US" emma:confidence="0.5">
                  <emma:literal># CE*</emma:literal>
                </emma:interpretation>
                <emma:interpretation id="interp68" emma:lang="en-US" emma:confidence="0.5">
                  <emma:literal>NVZE E*</emma:literal>
                </emma:interpretation>
                <emma:interpretation id="interp69" emma:lang="en-US" emma:confidence="0">
                  <emma:literal>¥ CE*</emma:literal>
                </emma:interpretation>
              </emma:one-of>
            </emma:emma>
          </inkml:annotationXML>
          <inkml:trace contextRef="#ctx0" brushRef="#br0" timeOffset="19151.9577">8077 4475,'381'-305,"-762"610,813-636,-382 331,1 0,25 0,-50-25,25 25</inkml:trace>
          <inkml:trace contextRef="#ctx0" brushRef="#br0" timeOffset="18936.5341">8432 3992,'0'0,"0"-25,-25 25,25 50,0 27,0-52,0 26,0 0,0-1,25 27,-25-27,51 1,-51 0,26 0,-26-26,25 26,26 25,-51-50,25-1,-25 0,26-25,-1 0,-25-25,25 0,-25-1,0-25,26 26,-26-26,25 0,1 1,-26-27,25 27,0-1,1-25,-1-1,1 27,24-27,-50 27,26 24,-1-25,1 26,-26 0</inkml:trace>
          <inkml:trace contextRef="#ctx0" brushRef="#br0" timeOffset="19501.1211">9093 4221,'0'-26,"25"-25,26 51,-26-25,1 25,-1 0,26 0,0 0,-26 0,1 0,24 0,-50 25,0 26,-25-25,25 24,-51-24,0 25,-25 25,51-51,-26 1,26-1,-1 0,-25 1,26-1,0 1,-1-1,77 0,0-25,-26 0,1 26,-1-26,26 0,-26 0,1 0,-1 0,26 0,-26 0,1 0,-1 0,0 0,1 0,-1 0,26-26,-26 26</inkml:trace>
          <inkml:trace contextRef="#ctx0" brushRef="#br0" timeOffset="19733.4969">10312 4068,'0'0,"0"-25,-51-1,26 26,25-25,-51 25,0 0,26 0,-1 0,-24 51,24-51,1 51,-1-1,1-24,0 25,-1-26,26 26,-25 0,25-1,0 27,0-27,0-24,0-1,51 1,-51-1,25 0,26 1,0-1,-26-25,0 26,1-26,25 0,-26 0</inkml:trace>
          <inkml:trace contextRef="#ctx0" brushRef="#br0" timeOffset="19907.5556">9956 4475,'0'0,"-25"-26,25 1,0-1,0 1,0 0,51-1,0 1,-1-1,1 26,-25-25,126 0</inkml:trace>
          <inkml:trace contextRef="#ctx0" brushRef="#br0" timeOffset="20308.0854">10922 4144,'0'-25,"0"0,-26 25,-25 0,1 0,-1 25,0-25,26 76,-26-50,25-1,1 0,0 26,-1-25,1-1,-1 0,26 1,0-1,-25 1,25-1,0 0,51-25,-26 26,1-26,-1 0,0 0,-25 25,26-25,-26 26,0-1,0 0,0 1,-51-26,26 51,25-26,-26-25,26 25,-25-25,25 26,0-1,0 1,51-26,-1 0,1 0,-25 0,-1 0,26 0,-26-26,1 26</inkml:trace>
          <inkml:trace contextRef="#ctx0" brushRef="#br0" timeOffset="20889.2998">10947 4043,'0'-26,"0"1,76-26,0 51,-50-25,25 25,-26 0,26-26,0 26</inkml:trace>
          <inkml:trace contextRef="#ctx0" brushRef="#br0" timeOffset="20723.7543">10972 3916,'0'0,"0"-26,0 1,51 0,-25 25,-1 0,0 0,1 25,-1 26,1-26,-1 51,-25-50,25 25,1-26,-26 0,25 26,-25-25,26 24,-26-24</inkml:trace>
          <inkml:trace contextRef="#ctx0" brushRef="#br0" timeOffset="20521.6397">11430 3865,'-26'0,"-25"0,26 51,0-26,-1 1,1-1,-1 0,26 1,-25 25,25-26,0 0,-25 1,25-1,0 1,0 24,0-24,0-1,-26 1,26-1,-25-25</inkml:trace>
        </inkml:traceGroup>
      </inkml:traceGroup>
    </inkml:traceGroup>
    <inkml:traceGroup>
      <inkml:annotationXML>
        <emma:emma xmlns:emma="http://www.w3.org/2003/04/emma" version="1.0">
          <emma:interpretation id="{6196157B-E9F5-4F43-A6D5-6935AA1C6C37}" emma:medium="tactile" emma:mode="ink">
            <msink:context xmlns:msink="http://schemas.microsoft.com/ink/2010/main" type="paragraph" rotatedBoundingBox="798,15515 7499,15719 7414,18525 713,183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A1EEE51-CE71-4DC7-9B65-BADCBB512A10}" emma:medium="tactile" emma:mode="ink">
              <msink:context xmlns:msink="http://schemas.microsoft.com/ink/2010/main" type="line" rotatedBoundingBox="798,15515 7356,15715 7312,17150 755,16951"/>
            </emma:interpretation>
          </emma:emma>
        </inkml:annotationXML>
        <inkml:traceGroup>
          <inkml:annotationXML>
            <emma:emma xmlns:emma="http://www.w3.org/2003/04/emma" version="1.0">
              <emma:interpretation id="{A0DEE3C3-C9EB-457A-A0E2-AC85DF15B471}" emma:medium="tactile" emma:mode="ink">
                <msink:context xmlns:msink="http://schemas.microsoft.com/ink/2010/main" type="inkWord" rotatedBoundingBox="788,15844 3910,15939 3876,17046 755,16951"/>
              </emma:interpretation>
              <emma:one-of disjunction-type="recognition" id="oneOf14">
                <emma:interpretation id="interp70" emma:lang="en-US" emma:confidence="0.5">
                  <emma:literal>9242</emma:literal>
                </emma:interpretation>
                <emma:interpretation id="interp71" emma:lang="en-US" emma:confidence="0">
                  <emma:literal>9292</emma:literal>
                </emma:interpretation>
                <emma:interpretation id="interp72" emma:lang="en-US" emma:confidence="0">
                  <emma:literal>92,492</emma:literal>
                </emma:interpretation>
                <emma:interpretation id="interp73" emma:lang="en-US" emma:confidence="0">
                  <emma:literal>92,942</emma:literal>
                </emma:interpretation>
                <emma:interpretation id="interp74" emma:lang="en-US" emma:confidence="0">
                  <emma:literal>312,422</emma:literal>
                </emma:interpretation>
              </emma:one-of>
            </emma:emma>
          </inkml:annotationXML>
          <inkml:trace contextRef="#ctx0" brushRef="#br1" timeOffset="33392.9918">-864 5897,'0'0,"-25"0,25-25,0-1,0 1,0-1,25 26,-25-25,25 25,1 0,-1 0,1 0,-1 0,0 25,1-25,-26 51,51 0,-26-26,-25 1,25-1,-25 1,0 24,0-24,26-1,-26 1,0 24,0-24,-51-1,51 1,-25 50,-26-76,25 25,1 1,0-26,-1 25,1-25,-1 0</inkml:trace>
          <inkml:trace contextRef="#ctx0" brushRef="#br1" timeOffset="33602.695">-458 5795,'0'0,"-25"0,-26 0,51 51,-51-51,51 51,-25 0,25 0,-51-1,51 1,0 25,0 51,0-76,0 0,0 0,51 0,-51-26,51 26,-26-26,1 1,126 24</inkml:trace>
          <inkml:trace contextRef="#ctx0" brushRef="#br1" timeOffset="34028.9419">-178 6049,'0'0,"-26"0,77-25,0 0,0-1,-26 26,1 0,24-25,-24 25,-1 0,1 0,-1 0,0 0,-25 25,0 26,-50-26,50 1,-26-1,26 26,-51 0,51-26,-50 26,24-26,1 1,-1 25,26-26,-25 0,0 26,-1-25,1-1,-1 0,1 1,50-26,1 0,25 0,-26 0,0 0,1 0,-1 0,1 0,-1 0,0 0,1 0,-1 0,1 0,-1 0,0 0,1 0</inkml:trace>
          <inkml:trace contextRef="#ctx0" brushRef="#br1" timeOffset="35127.4809">609 6507,'0'-51,"0"102,26-51,-26 50,0-24,0-1,0 26,0 0,0-26,25 1,-25-1,0 0,0 1,25-1,1-25</inkml:trace>
          <inkml:trace contextRef="#ctx0" brushRef="#br1" timeOffset="35546.1994">1117 5948,'0'0,"0"25,-51 1,51 24,-25-24,25-1,0 26,-25-26,25 1,0-1,0 1,0-1,50-25,1 0,-25 0,24 0,-24 0,50-25,-51 25,26-51,-25 25,-1 1,-25 0,25-26,-25 25,0-24,0 24,0 1,0-1,0 1,-25 25,25 51,0-26,-25 1,25 24,0 1,0 0,0 25,0-25,0 0,0 0,0 25,25-25,-25-1,0 1,0 0,25 0,-25-26,0 26,0-26,0 1,0 25,-50-26,50 0,-26-25,-25 0,26 0,0 0,-1 0,1-50,-1 50,1-51</inkml:trace>
          <inkml:trace contextRef="#ctx0" brushRef="#br1" timeOffset="36118.2039">1778 5999,'0'0,"50"-26,-24 26,50 0,-51 0,1 0,25 0,-26 0,0 0,1 0,-1 0,1 0,-26 26,-26 24,26-24,-25-1,25 1,-51 24,51-24,-25-1,-1 26,1-26,-1 26,1-25,0-1,25 0,-26 1,1-1,-1 1,1-1,25 0,-25-25,-1 26,26-1,26-25,-26 26,50-26,1 0,-25 0,-1 0,0 0,1 0,25 0,-26 0,0 0,1 0,-1 25,1-25,-1 0,0 0</inkml:trace>
        </inkml:traceGroup>
        <inkml:traceGroup>
          <inkml:annotationXML>
            <emma:emma xmlns:emma="http://www.w3.org/2003/04/emma" version="1.0">
              <emma:interpretation id="{139AB634-7A8C-4C6B-9F1A-004098384C8E}" emma:medium="tactile" emma:mode="ink">
                <msink:context xmlns:msink="http://schemas.microsoft.com/ink/2010/main" type="inkWord" rotatedBoundingBox="4790,15889 5465,15910 5434,16926 4759,16905"/>
              </emma:interpretation>
              <emma:one-of disjunction-type="recognition" id="oneOf15">
                <emma:interpretation id="interp75" emma:lang="en-US" emma:confidence="0.5">
                  <emma:literal>E</emma:literal>
                </emma:interpretation>
                <emma:interpretation id="interp76" emma:lang="en-US" emma:confidence="0">
                  <emma:literal>£</emma:literal>
                </emma:interpretation>
                <emma:interpretation id="interp77" emma:lang="en-US" emma:confidence="0">
                  <emma:literal>€</emma:literal>
                </emma:interpretation>
                <emma:interpretation id="interp78" emma:lang="en-US" emma:confidence="0">
                  <emma:literal>[</emma:literal>
                </emma:interpretation>
                <emma:interpretation id="interp79" emma:lang="en-US" emma:confidence="0">
                  <emma:literal>Z</emma:literal>
                </emma:interpretation>
              </emma:one-of>
            </emma:emma>
          </inkml:annotationXML>
          <inkml:trace contextRef="#ctx0" brushRef="#br1" timeOffset="36715.3154">3581 5872,'-51'-26,"26"26,-1 0,1-25,0 25,-1 0,1 0,-1 0,1 0,0 0,-1 0,1 0,25 25,-26-25,26 26,-25-1,25 0,-25 1,25 25,-26-26,1 77,25-52,0 1,0 0,-26 0,26-26,0 26,0 0,0 0,0-1,51-24,-51 25,51-26,-51 0,25 26,1-25,25-26,-26 25,0 0,1-25,25 26,-26-26,26 0,-26 0,26 0,-26 0,1 0,25 0,-26 0,0-26,1 26,-26-50</inkml:trace>
          <inkml:trace contextRef="#ctx0" brushRef="#br1" timeOffset="36933.2518">3124 6481,'0'0,"0"-25,0-1,25 26,-25-25,51 25,0-51,0 51,-26-25,26 25,0-26,-1 26,1 0,0 0,0-25,-26 25</inkml:trace>
        </inkml:traceGroup>
        <inkml:traceGroup>
          <inkml:annotationXML>
            <emma:emma xmlns:emma="http://www.w3.org/2003/04/emma" version="1.0">
              <emma:interpretation id="{CC37CD31-DC4E-4CF2-8596-79569850634D}" emma:medium="tactile" emma:mode="ink">
                <msink:context xmlns:msink="http://schemas.microsoft.com/ink/2010/main" type="inkWord" rotatedBoundingBox="6173,15679 7356,15715 7315,17068 6132,17032"/>
              </emma:interpretation>
              <emma:one-of disjunction-type="recognition" id="oneOf16">
                <emma:interpretation id="interp80" emma:lang="en-US" emma:confidence="0.5">
                  <emma:literal>E,</emma:literal>
                </emma:interpretation>
                <emma:interpretation id="interp81" emma:lang="en-US" emma:confidence="0">
                  <emma:literal>EI</emma:literal>
                </emma:interpretation>
                <emma:interpretation id="interp82" emma:lang="en-US" emma:confidence="0">
                  <emma:literal>Ex</emma:literal>
                </emma:interpretation>
                <emma:interpretation id="interp83" emma:lang="en-US" emma:confidence="0">
                  <emma:literal>E</emma:literal>
                </emma:interpretation>
                <emma:interpretation id="interp84" emma:lang="en-US" emma:confidence="0">
                  <emma:literal>Eh</emma:literal>
                </emma:interpretation>
              </emma:one-of>
            </emma:emma>
          </inkml:annotationXML>
          <inkml:trace contextRef="#ctx0" brushRef="#br1" timeOffset="37341.4775">4622 5872,'-25'0,"0"25,25 26,-26 0,26 25,-25-25,25-26,0 26,0 0,0-1,-26 1,26 0,0-26,-25 26,25-25,0 24,0-24,0-1,0 1,0-1,0 0,0 1,51-1,-26 1,26-26,-26 0,1 0,50 0,-25 0,0 0,-26 0,26-26,-26 26,26 0,-26-25,1 25,-1-26</inkml:trace>
          <inkml:trace contextRef="#ctx0" brushRef="#br1" timeOffset="37544.9237">4572 6405,'0'0,"-26"0,1 0,25-51,0 26,51 25,-51-26,50 26,1-25,-25 0,24 25,27-26,-27 1,-24 25,-1-26,1 26,-1-25</inkml:trace>
          <inkml:trace contextRef="#ctx0" brushRef="#br1" timeOffset="37713.474">4622 5745,'-25'0,"25"-26,0 1,51 25,-51-26,51 26,-26-25,26 25,0 0,-1-25,1 25,0 0,0 0,0 0</inkml:trace>
          <inkml:trace contextRef="#ctx0" brushRef="#br1" timeOffset="38072.5241">5562 6430,'0'51,"0"0,0-26,0 26,0-25,26-1,-26 26,0 0,25-1,-25-24,0-1,0 1,25-1,-25 0,0 1,0-1</inkml:trace>
        </inkml:traceGroup>
      </inkml:traceGroup>
      <inkml:traceGroup>
        <inkml:annotationXML>
          <emma:emma xmlns:emma="http://www.w3.org/2003/04/emma" version="1.0">
            <emma:interpretation id="{16705203-C759-4790-B168-F09497B9F6A6}" emma:medium="tactile" emma:mode="ink">
              <msink:context xmlns:msink="http://schemas.microsoft.com/ink/2010/main" type="line" rotatedBoundingBox="4783,17349 7467,17492 7409,18573 4726,18430"/>
            </emma:interpretation>
          </emma:emma>
        </inkml:annotationXML>
        <inkml:traceGroup>
          <inkml:annotationXML>
            <emma:emma xmlns:emma="http://www.w3.org/2003/04/emma" version="1.0">
              <emma:interpretation id="{C1C4D0AF-E65C-44EE-8A0A-E91193170149}" emma:medium="tactile" emma:mode="ink">
                <msink:context xmlns:msink="http://schemas.microsoft.com/ink/2010/main" type="inkWord" rotatedBoundingBox="4767,17658 5252,17684 5211,18456 4726,18430"/>
              </emma:interpretation>
              <emma:one-of disjunction-type="recognition" id="oneOf17">
                <emma:interpretation id="interp85" emma:lang="en-US" emma:confidence="0.5">
                  <emma:literal>E</emma:literal>
                </emma:interpretation>
                <emma:interpretation id="interp86" emma:lang="en-US" emma:confidence="0">
                  <emma:literal>£</emma:literal>
                </emma:interpretation>
                <emma:interpretation id="interp87" emma:lang="en-US" emma:confidence="0">
                  <emma:literal>[</emma:literal>
                </emma:interpretation>
                <emma:interpretation id="interp88" emma:lang="en-US" emma:confidence="0">
                  <emma:literal>F</emma:literal>
                </emma:interpretation>
                <emma:interpretation id="interp89" emma:lang="en-US" emma:confidence="0">
                  <emma:literal>€</emma:literal>
                </emma:interpretation>
              </emma:one-of>
            </emma:emma>
          </inkml:annotationXML>
          <inkml:trace contextRef="#ctx0" brushRef="#br1" timeOffset="39263.1113">3530 7650,'-76'-51,"152"102,-203-102,102 51,-1 0,1 0,0 0,-1 0,1 51,-1-51,1 25,0 26,-1-26,26 1,-25-1,-1 26,26-26,-25 1,25 24,0-24,0 25,0-26,0 26,0-26,0 1,0 24,0-24,25-1,-25 1,51-1,-51 0,51-25,-26 26,1-26,-1 0,26 0,-26 0,1 0,-1 0,26 0,-26-26,1 26</inkml:trace>
          <inkml:trace contextRef="#ctx0" brushRef="#br1" timeOffset="39447.6516">3175 8081,'0'0,"-26"0,1 0,76 0,-51-25,50 25,-24 0,25-25,-26 25,26 0,-26 0,26-26,-26 26,26-25,-25 25</inkml:trace>
        </inkml:traceGroup>
        <inkml:traceGroup>
          <inkml:annotationXML>
            <emma:emma xmlns:emma="http://www.w3.org/2003/04/emma" version="1.0">
              <emma:interpretation id="{F8465172-C155-4A4D-A99E-ACF00D7F6A29}" emma:medium="tactile" emma:mode="ink">
                <msink:context xmlns:msink="http://schemas.microsoft.com/ink/2010/main" type="inkWord" rotatedBoundingBox="6172,17423 7467,17492 7412,18533 6117,18464"/>
              </emma:interpretation>
              <emma:one-of disjunction-type="recognition" id="oneOf18">
                <emma:interpretation id="interp90" emma:lang="en-US" emma:confidence="0.5">
                  <emma:literal>£</emma:literal>
                </emma:interpretation>
                <emma:interpretation id="interp91" emma:lang="en-US" emma:confidence="0">
                  <emma:literal>0</emma:literal>
                </emma:interpretation>
                <emma:interpretation id="interp92" emma:lang="en-US" emma:confidence="0">
                  <emma:literal>8</emma:literal>
                </emma:interpretation>
                <emma:interpretation id="interp93" emma:lang="en-US" emma:confidence="0">
                  <emma:literal>;</emma:literal>
                </emma:interpretation>
                <emma:interpretation id="interp94" emma:lang="en-US" emma:confidence="0">
                  <emma:literal>¢</emma:literal>
                </emma:interpretation>
              </emma:one-of>
            </emma:emma>
          </inkml:annotationXML>
          <inkml:trace contextRef="#ctx0" brushRef="#br1" timeOffset="39931.5036">4572 7624,'0'-25,"-26"25,1 0,25 51,-26-1,26 1,0-25,-25 24,25-24,0-1,0 1,0 24,0-24,0-1,0 51,0-50,0-1,0 1,0-1,0 0,0 1,0-1,25 1,1-26,25 25,-26-25,0 0,1 0,-1 0,1 0,-1 0,0 0,1 0,-1 0,1 0,-1-25,0 25,1 0,-26-26</inkml:trace>
          <inkml:trace contextRef="#ctx0" brushRef="#br1" timeOffset="40157.4049">4572 8107,'0'0,"-26"0,1-26,25 1,0 0,51-1,-51 1,76-1,-51 26,26-25,-26 0,1 25,25-26,-26 26,0 0,-25-25,26 25,-1 0,-25-26,26 26,-26-25</inkml:trace>
          <inkml:trace contextRef="#ctx0" brushRef="#br1" timeOffset="40334.3647">4648 7573,'-26'-25,"26"0,0-1,0 1,0-1,51 1,-25 0,-1 25,26 0,-26 0,26-26,-26 26,26 0,-25 0,-1 0</inkml:trace>
          <inkml:trace contextRef="#ctx0" brushRef="#br1" timeOffset="41403.825">5334 8081,'-26'0,"26"-25,26 25,-26-25,25 25,0 0,1-26,-1 26,1-25,-1 25,0-26,1 26,-1 0,1 0,-1-25,0 25,1 0,-1 0,-25 51,0-26,26-25,-26 26,0-1,0 0,0 1,-51-26,51 25,-26-25,26 26,-25-26,25 25,-25-25,25 25,25-25,0 0,-25 26,26-26,-1 0,-25 25,26-25,-1 26,-25-1,0 0,0 1,-25-26,-1 25,1-25,-1 26,1-26,0 0,25 25,-26-25,1 0,-1 0,1 0,0 0,-1 0,1 0</inkml:trace>
        </inkml:traceGroup>
      </inkml:traceGroup>
    </inkml:traceGroup>
  </inkml:traceGroup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5:49.21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75E5C6-B8AB-4156-AC78-8414F8002981}" emma:medium="tactile" emma:mode="ink">
          <msink:context xmlns:msink="http://schemas.microsoft.com/ink/2010/main" type="writingRegion" rotatedBoundingBox="609,2387 2107,2387 2107,3225 609,3225"/>
        </emma:interpretation>
      </emma:emma>
    </inkml:annotationXML>
    <inkml:traceGroup>
      <inkml:annotationXML>
        <emma:emma xmlns:emma="http://www.w3.org/2003/04/emma" version="1.0">
          <emma:interpretation id="{C7886BA6-97B1-4DF7-B1C6-E15D0B6055AE}" emma:medium="tactile" emma:mode="ink">
            <msink:context xmlns:msink="http://schemas.microsoft.com/ink/2010/main" type="paragraph" rotatedBoundingBox="609,2387 2107,2387 2107,3225 609,3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04098D-85EB-4E74-9CC6-44A6A197CBEA}" emma:medium="tactile" emma:mode="ink">
              <msink:context xmlns:msink="http://schemas.microsoft.com/ink/2010/main" type="line" rotatedBoundingBox="609,2387 2107,2387 2107,3225 609,3225"/>
            </emma:interpretation>
          </emma:emma>
        </inkml:annotationXML>
        <inkml:traceGroup>
          <inkml:annotationXML>
            <emma:emma xmlns:emma="http://www.w3.org/2003/04/emma" version="1.0">
              <emma:interpretation id="{1C1D40CE-378C-441D-982E-3585A11998C3}" emma:medium="tactile" emma:mode="ink">
                <msink:context xmlns:msink="http://schemas.microsoft.com/ink/2010/main" type="inkWord" rotatedBoundingBox="609,2387 2107,2387 2107,3225 609,3225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&lt;</emma:literal>
                </emma:interpretation>
              </emma:one-of>
            </emma:emma>
          </inkml:annotationXML>
          <inkml:trace contextRef="#ctx0" brushRef="#br0">0 83,'0'0,"0"-25,25 25,1 0,-1 0,0 0,1 0,-1 0,1 0,-1 0,0 0,26 0,0 0,0 0,-26 0,51 0,-25 0,0-26,0 26,0 0,25-25,-25 25,-1 0,1 0,0 0,0 0,-26 0,26 0,-26 0,26 0,-25 0,-1 0,0 0,1 0,-1 25,1-25,-52 0</inkml:trace>
          <inkml:trace contextRef="#ctx0" brushRef="#br0" timeOffset="707.2425">990-349,'0'-25,"0"76,26-51,-26 25,0 1,0-1,25 0,1 52,-1-52,-25 0,25-25,1 26,-1-1,1-25,-1 26,0-26,26 25,-25-25,-1 25,0-25,1 0,-1 0,1 0,-1 0,0 0,-50 0,0-25,-1 25,1 0,-1 0,1 0,0 0,25 25,-26 1,1-1,25 1,-26-1,1 0,25 1,-25-1,-1 1,26-1,-25 0,-1 1,26-1,0 1,-25-1,25 0,-25 1,25-1,0-50</inkml:trace>
        </inkml:traceGroup>
      </inkml:traceGroup>
    </inkml:traceGroup>
  </inkml:traceGroup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02.78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3CF364-DD79-4FCF-A5FA-F855566B631A}" emma:medium="tactile" emma:mode="ink">
          <msink:context xmlns:msink="http://schemas.microsoft.com/ink/2010/main" type="inkDrawing" rotatedBoundingBox="2076,5576 4491,3516 6337,5679 3922,7740" hotPoints="5568,5717 4060,7225 2553,5717 4060,4210" semanticType="enclosure" shapeName="Circle">
            <msink:sourceLink direction="with" ref="{8A92E4B4-AED7-4BC2-9B3F-89F3785B1E4B}"/>
            <msink:destinationLink direction="with" ref="{1BE6799A-86A9-41A5-83F0-EDED779A9DD4}"/>
          </msink:context>
        </emma:interpretation>
      </emma:emma>
    </inkml:annotationXML>
    <inkml:trace contextRef="#ctx0" brushRef="#br0">3082 1093,'-26'0,"26"-51,-25 51,25-25,-25 25,25-26,-26 26,26-25,-25 0,25-1,-26 1,26-1,-25 1,25 0,-25-1,25 1,-26-1,26 1,-25 0,-1-1,1 1,0-1,-1 1,1 0,-1-26,1 25,-26 1,26 0,-1-26,-24 25,24-24,-25 24,1 1,24-1,-25 1,1 0,-1-1,0 1,0-1,0 26,26-25,-26 0,0 25,1-26,24 26,-25 0,26 0,-26-25,0 25,26 0,0 0,-26 0,25 0,1 0,0 51,-26-51,25 25,-24-25,24 25,-25 1,-25-1,25 1,26-1,-26 0,26 1,-26-1,0-25,26 26,-26-1,0 0,26-25,-26 26,26-1,-1 1,-25-26,26 25,0 0,-26-25,25 26,1-1,0 1,-1-26,1 25,-1 0,1 1,0-1,-1-25,1 26,-1-1,1 0,0 1,-1-1,1 1,25 24,-26-24,26-1,-25 1,25 24,0-24,-25 25,25-26,0 26,0-26,-26 26,26 0,0 0,0 25,0-25,-25 25,25-25,0-1,0 1,-26 0,26 0,0 0,0-1,0 1,0 0,0-26,0 26,0 0,0-26,0 26,26-25,-26-1,0 26,51-26,-51 1,25 24,0-24,1-1,-1 1,1-1,-1 0,0 1,1-1,-1 1,1-1,-1 0,26 1,-26-1,1-25,-1 26,26-1,-26 0,1 1,24-26,-24 25,-1 1,26-1,-26-25,1 25,25 1,-26-1,0 1,26-26,-25 25,24-25,-24 25,-1-25,1 26,24-26,-24 0,-1 25,26-25,-26 0,1 0,25 0,-1 0,-24 0,25 0,-1-25,-24 25,25 0,50-26,-50-24,-26 50,26 0,0 0,-26-51,26 51,-25-26,24 26,-24-25,25 0,-26-1,26 1,-26-1,1 1,-1 0,0-1,26-25,0 1,-26-1,1 25,-26-24,25 24,1 1,-1-26,0 26,-25-1,26 1,-1-1,-25-24,26 24,-26 1,25-1,-25 1,0-26,25 26,-25-26,0 26,0-26,26 25,-26-24,0-1,0 0,0 0,0 0,25 26,-25-26,0 0,0 26,0 0,0-1,0 1,0-1,0 1,0 0,0-26,0 25,0 1,0 0,0-1,0 1,0-26,0 26,0-1,0 1,0-1,0 1,0 0,0-1,0 1,0-1,0 1,0 0,-25-1,25 1,0-1,0 1,-26 25,26-25,-25-1,25 1,-25 25,25-26,0 1,-26 0,26-1,-25 26,25-25,-26-1,1 1,25 0,-25 25,25-26,-26 26,1 0,25-25,-26 25,1 0,0 0,-1 0,26-26,-25 26,-1 0</inkml:trace>
  </inkml:traceGroup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06.6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112B9E-E873-487D-BE99-02C36E94A97A}" emma:medium="tactile" emma:mode="ink">
          <msink:context xmlns:msink="http://schemas.microsoft.com/ink/2010/main" type="writingRegion" rotatedBoundingBox="10402,1098 11518,1072 11531,1625 10415,1650"/>
        </emma:interpretation>
      </emma:emma>
    </inkml:annotationXML>
    <inkml:traceGroup>
      <inkml:annotationXML>
        <emma:emma xmlns:emma="http://www.w3.org/2003/04/emma" version="1.0">
          <emma:interpretation id="{D7CA8534-AAEC-45B9-AFDD-1448B10943E0}" emma:medium="tactile" emma:mode="ink">
            <msink:context xmlns:msink="http://schemas.microsoft.com/ink/2010/main" type="paragraph" rotatedBoundingBox="10402,1098 11518,1072 11531,1625 10415,16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6FFDAF-6AAD-43DF-85D6-9175AF6C1182}" emma:medium="tactile" emma:mode="ink">
              <msink:context xmlns:msink="http://schemas.microsoft.com/ink/2010/main" type="line" rotatedBoundingBox="10402,1098 11518,1072 11531,1625 10415,1650"/>
            </emma:interpretation>
          </emma:emma>
        </inkml:annotationXML>
        <inkml:traceGroup>
          <inkml:annotationXML>
            <emma:emma xmlns:emma="http://www.w3.org/2003/04/emma" version="1.0">
              <emma:interpretation id="{A3BFB1A3-B455-4461-9E79-8BEAA2ABF8A8}" emma:medium="tactile" emma:mode="ink">
                <msink:context xmlns:msink="http://schemas.microsoft.com/ink/2010/main" type="inkWord" rotatedBoundingBox="10402,1098 11518,1072 11531,1625 10415,1650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535 306,'0'-25,"0"0,0-1,0 1,0-1,0 1,0 0,0-1,-26 26,26-25,-25 25,25-26,-26 26,26-25,-25 25,0-25,-1 25,1 0,-1 0,1 0,0 0,-1 50,1-50,-1 26,1-1,0 1,-1-1,1 0,-1 26,1-25,0-1,25 0,-26 1,26-1,0 1,0 24,0-24,26-26,-26 25,50-25,-50 26,51-26,-25 0,-1 0,0 0,1 0,25 0,-26 0,51-26,-50 1,-1 25,26-51,-26 26,1-1,-1 1,0 25,-25-51,26 26,-1-26,1 25,-26 1,0 0,25 25,-25-26,0 1,0-1,0 77,0-25,0-1,0 0,0 1,25 25,-25-26,51 0,-51 1,26-1,-1 1,26-1,-26 0,1 1,24-1,27 1,-27-1,-24-25</inkml:trace>
        </inkml:traceGroup>
      </inkml:traceGroup>
    </inkml:traceGroup>
  </inkml:traceGroup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04.92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BE6799A-86A9-41A5-83F0-EDED779A9DD4}" emma:medium="tactile" emma:mode="ink">
          <msink:context xmlns:msink="http://schemas.microsoft.com/ink/2010/main" type="inkDrawing" rotatedBoundingBox="5579,1749 20276,2277 20176,5049 5479,4520" semanticType="callout" shapeName="Other">
            <msink:sourceLink direction="with" ref="{6E8EE184-8BDF-4D80-8DA7-1E91BBBF6B52}"/>
            <msink:sourceLink direction="with" ref="{3E3CF364-DD79-4FCF-A5FA-F855566B631A}"/>
          </msink:context>
        </emma:interpretation>
      </emma:emma>
    </inkml:annotationXML>
    <inkml:trace contextRef="#ctx0" brushRef="#br0">0 2518,'0'-26,"0"1,0-1,0 1,0 0,0-1,0 1,50-1,-50 1,0 0,26-1,-26 1,25-26,-25 26,26-1,-1 1,-25-26,25 26,1-26,-1 25,1-24,-1 24,-25-25,25 26,1-26,25 0,-26 26,0-26,26 26,0-26,0 26,0-26,25 0,-25 26,-1-26,27 25,-1-24,-25 24,25 1,0-1,-25 1,25 0,0-1,0 1,-25-1,25 1,1 25,-27-25,27-1,-1 26,0-25,0-1,-25 26,25-25,26 0,50-26,-50 51,-1-26,1 1,0 0,-1-1,26 1,-25-1,-1 1,1 0,0 25,-1-26,1 1,50-26,-76 26,1 25,-1-26,0 1,-25-1,25 26,0-25,-25 0,25 25,0-26,1 26,-1-25,0 25,0-26,0 26,1-25,-1 25,0-25,0 25,-25-26,25 26,0-25,-25 25,25-26,-25 26,0-25,0 25,25-25,-25 25,0 0,-1-26,1 26,-25 0,24-25,1 25,0 0,0-26,-26 26,26 0,0 0,25 0,-25 0,0-25,-1 25,1 0,0 0,0 0,0 0,-1 0,1 0,-25 0,24 0,-24 0,25 0,-1 0,-24 0,25 0,-26 0,26 0,0 0,-26 25,26-25,0 0,-1 0,1 0,0 0,0 0,0 0,-1 0,27 0,-27 0,1 0,0 26,0-26,0 0,-1 0,1 0,0 0,0 0,25 0,-25 25,25-25,51 0,-51 0,0 26,1-26,-1 0,0 0,0 0,0 25,1-25,-27 0,27 25,-1-25,0 0,0 26,-25-26,25 25,-25-25,0 0,25 26,-25-26,0 25,-26-25,26 0,0 25,-1-25,1 26,-25-26,24 25,27-25,-27 0,1 26,0-26,0 25,0-25,-1 25,1-25,0 26,-26-26,26 25,0-25,0 26,0-26,-26 25,26-25,-26 25,26 1,0-26,-26 25,77 1,-77-26,26 25,-26-25,26 25,-25 1,-1-26,26 25,-26-25,26 26,-26-26,26 25,-25 0,24-25,-24 26,25-26,-26 25,0-25,26 26,-25-1,-1-25,26 25,-26-25,26 26,-26-1,26-25,-25 26,24-1,-24 0,-1-25,26 26,-26-1,1-25,-1 26,1-26,-1 25,0 0,1-25,-1 26,1-26,24 25,-24-25,-1 26,1-1,-1-25,0 25,26-25,-25 26,-1-26,0 25,26-25,-25 0,-1 26,0-26,1 25,25 0,-26-25,0 26,1-1,-1-25,1 26,-1-1,0 0,1-25,-1 26,1-1,-1 1,0-1,1 0,-1 1,1-26,-1 25,0-25,1 26,-1-1,1-25,-1 25,26 1,-26-1,1 1,-1-1,0-25,1 25,-1 1,-25-1,26 1,-1-1,0 0,1 1,-26-1,25 1,1-1,24 0,-24 1,-1-1,1 1,-1-26,0 25,1 0,-1-25,1 26,-1-26,0 25,1-25,-26 26,25-26,1 25,-1-25,0 25,1-25,-1 26,1-1,-1-25,-25 26,25-26,-25 25,26-25,-26 25,25-25,1 26,-1-26,0 25,1-25,-1 0,-50 0</inkml:trace>
  </inkml:traceGroup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05.31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45A656-CA57-4A09-9326-5ECA19FBCDAA}" emma:medium="tactile" emma:mode="ink">
          <msink:context xmlns:msink="http://schemas.microsoft.com/ink/2010/main" type="writingRegion" rotatedBoundingBox="19557,4216 20192,4216 20192,4775 19557,4775"/>
        </emma:interpretation>
      </emma:emma>
    </inkml:annotationXML>
    <inkml:traceGroup>
      <inkml:annotationXML>
        <emma:emma xmlns:emma="http://www.w3.org/2003/04/emma" version="1.0">
          <emma:interpretation id="{20EA1F42-E017-4D8E-B3CD-5F279EC2A31C}" emma:medium="tactile" emma:mode="ink">
            <msink:context xmlns:msink="http://schemas.microsoft.com/ink/2010/main" type="paragraph" rotatedBoundingBox="19557,4216 20192,4216 20192,4775 19557,4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CEA34-3FE6-40A5-8B2F-AA9277293696}" emma:medium="tactile" emma:mode="ink">
              <msink:context xmlns:msink="http://schemas.microsoft.com/ink/2010/main" type="line" rotatedBoundingBox="19557,4216 20192,4216 20192,4775 19557,4775"/>
            </emma:interpretation>
          </emma:emma>
        </inkml:annotationXML>
        <inkml:traceGroup>
          <inkml:annotationXML>
            <emma:emma xmlns:emma="http://www.w3.org/2003/04/emma" version="1.0">
              <emma:interpretation id="{6E8EE184-8BDF-4D80-8DA7-1E91BBBF6B52}" emma:medium="tactile" emma:mode="ink">
                <msink:context xmlns:msink="http://schemas.microsoft.com/ink/2010/main" type="inkWord" rotatedBoundingBox="19557,4216 20192,4216 20192,4775 19557,4775">
                  <msink:destinationLink direction="with" ref="{1BE6799A-86A9-41A5-83F0-EDED779A9DD4}"/>
                </msink:context>
              </emma:interpretation>
              <emma:one-of disjunction-type="recognition" id="oneOf0">
                <emma:interpretation id="interp0" emma:lang="en-US" emma:confidence="0.5">
                  <emma:literal>4</emma:literal>
                </emma:interpretation>
                <emma:interpretation id="interp1" emma:lang="en-US" emma:confidence="0">
                  <emma:literal>)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77 26,'0'0,"-25"0,0 0,-1 0,26-26,0 77,26-51,-26 25,25-25,-25 26,25-26,1 0,-1 0,-25 25,26-25,-1 0,0 26,1-26,-1 0,1 0,-1 25,0-25,1 0,-1 0,1 0,-1 0,0 25,1-25,-1 0,1 0,-1 0</inkml:trace>
          <inkml:trace contextRef="#ctx0" brushRef="#br0" timeOffset="260.245">636-228,'0'0,"-25"0,25-26,-26 26,26-25,-25 25,25 51,-25-1,25-24,0 25,-26-26,26 0,-25 26,25-25,-26 24,26-24,-25-1,25 1,0-1,-25 0,25 1,-26-26,26 25,0 1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1:38.02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BFAE4A9-E959-4360-9146-F55CD421B0F4}" emma:medium="tactile" emma:mode="ink">
          <msink:context xmlns:msink="http://schemas.microsoft.com/ink/2010/main" type="writingRegion" rotatedBoundingBox="1335,1186 18249,1106 18267,4887 1353,4966"/>
        </emma:interpretation>
      </emma:emma>
    </inkml:annotationXML>
    <inkml:traceGroup>
      <inkml:annotationXML>
        <emma:emma xmlns:emma="http://www.w3.org/2003/04/emma" version="1.0">
          <emma:interpretation id="{6036CBF2-13E4-42A9-96EA-641382684CE5}" emma:medium="tactile" emma:mode="ink">
            <msink:context xmlns:msink="http://schemas.microsoft.com/ink/2010/main" type="paragraph" rotatedBoundingBox="1967,1103 6937,1201 6912,2499 1941,2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DACF25-B5AB-4C7B-B47E-0A11C26763A4}" emma:medium="tactile" emma:mode="ink">
              <msink:context xmlns:msink="http://schemas.microsoft.com/ink/2010/main" type="line" rotatedBoundingBox="1967,1103 6937,1201 6912,2499 1941,2401"/>
            </emma:interpretation>
          </emma:emma>
        </inkml:annotationXML>
        <inkml:traceGroup>
          <inkml:annotationXML>
            <emma:emma xmlns:emma="http://www.w3.org/2003/04/emma" version="1.0">
              <emma:interpretation id="{555929A0-B93F-4FB1-BDFF-B6B402BFCD16}" emma:medium="tactile" emma:mode="ink">
                <msink:context xmlns:msink="http://schemas.microsoft.com/ink/2010/main" type="inkWord" rotatedBoundingBox="1962,1359 3289,1385 3272,2260 1944,2234"/>
              </emma:interpretation>
              <emma:one-of disjunction-type="recognition" id="oneOf0">
                <emma:interpretation id="interp0" emma:lang="en-US" emma:confidence="0.5">
                  <emma:literal>DC,</emma:literal>
                </emma:interpretation>
                <emma:interpretation id="interp1" emma:lang="en-US" emma:confidence="0">
                  <emma:literal>IC,</emma:literal>
                </emma:interpretation>
                <emma:interpretation id="interp2" emma:lang="en-US" emma:confidence="0">
                  <emma:literal>s,</emma:literal>
                </emma:interpretation>
                <emma:interpretation id="interp3" emma:lang="en-US" emma:confidence="0">
                  <emma:literal>G,</emma:literal>
                </emma:interpretation>
                <emma:interpretation id="interp4" emma:lang="en-US" emma:confidence="0">
                  <emma:literal>b,</emma:literal>
                </emma:interpretation>
              </emma:one-of>
            </emma:emma>
          </inkml:annotationXML>
          <inkml:trace contextRef="#ctx0" brushRef="#br0">0 306,'25'0,"-25"-26,25 26,-25-25,0 0,0-1,0 1,0-1,0 1,0 0,51 25,-51-26,51 1,-26 25,1-26,-1 26,1 0,-1-25,0 25,26 0,-25 0,-1 0,0 0,-25 51,26-51,-26 25,25-25,-25 26,26-26,-26 25,0 0,25 1,-25-1,0 1,0-1,0 0,0 1,-51-26,51 25,-25-25,-1 26,1-26,25 25,-25-25,-1 25,1-25,-1 0,26 26,-25-26,0 0,-1 0,26 25,-25-25,-1 0,1 0,0 26,-1-26,1 0,-1 0,1 0,25-26</inkml:trace>
          <inkml:trace contextRef="#ctx0" brushRef="#br0" timeOffset="746.6859">635 77,'0'-25,"0"-1,-26 26,26-25,-25 25,-1 0,1 0,0 0,-1 0,1 0,25 25,-26 1,1 25,25-26,0 0,0 1,-25-26,25 25,0 1,0-1,0 0,0 1,0-1,0 1,0-1,50 0,-50 1,26-1,-1 1,1-26,-1 0,0 0,1 25,-1-25,1 0,-1 0,0 0,1 0,-1 0,1 0,-1 0,0 0,1 0,-1 0,-25-25,0-1</inkml:trace>
          <inkml:trace contextRef="#ctx0" brushRef="#br0" timeOffset="1906.0128">1320 484,'0'25,"0"0,0 26,0-25,0-1,0 0,0 1,0-1,-25 1,25-1,0 26,0-26,0 1,-25-26,25 25</inkml:trace>
        </inkml:traceGroup>
        <inkml:traceGroup>
          <inkml:annotationXML>
            <emma:emma xmlns:emma="http://www.w3.org/2003/04/emma" version="1.0">
              <emma:interpretation id="{F9B16812-5961-47BA-9D4A-F381C290660B}" emma:medium="tactile" emma:mode="ink">
                <msink:context xmlns:msink="http://schemas.microsoft.com/ink/2010/main" type="inkWord" rotatedBoundingBox="3558,1366 4295,1381 4274,2447 3537,2432"/>
              </emma:interpretation>
              <emma:one-of disjunction-type="recognition" id="oneOf1">
                <emma:interpretation id="interp5" emma:lang="en-US" emma:confidence="0.5">
                  <emma:literal>y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3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495.8039">1625 103,'-25'0,"50"-51,1 51,24-26,-24 26,-26-25,25 25,1 0,-1 0,0 0,-25 25,26 52,-26-52,0 0,0 26,0-25,0 24,0-24,0 25,0-26,0 0,0 1,25 25,1-51,-26 25,25-25,0 0,1 0,-1 0,1 0,-1-25,26 25,-26-51,1 25,50-24,-51-1,1 25,-26 1,25 0,-25-1,25 1,-25-1,0 1,0 0,0-1,0 77,-25-51,25 51,0-26,-25 26,25-26,0 26,0-25,0 24,0 1,0-25,0 24,0-24,25 25,-25-26,0 26,0-26,0 26,0-26,0 26,0-25,0-1,-51 26,51-26,-51 1,26-1,0-25,-26 25,0-25,26 26,-26-26,25 0,-24 0,24 0,1 0,-1-51,1 51,25-51</inkml:trace>
        </inkml:traceGroup>
        <inkml:traceGroup>
          <inkml:annotationXML>
            <emma:emma xmlns:emma="http://www.w3.org/2003/04/emma" version="1.0">
              <emma:interpretation id="{BA5FEAB2-EC46-4043-ADED-11F83459CB55}" emma:medium="tactile" emma:mode="ink">
                <msink:context xmlns:msink="http://schemas.microsoft.com/ink/2010/main" type="inkWord" rotatedBoundingBox="4964,2200 4999,1160 5550,1178 5516,2218"/>
              </emma:interpretation>
              <emma:one-of disjunction-type="recognition" id="oneOf2">
                <emma:interpretation id="interp10" emma:lang="en-US" emma:confidence="0.5">
                  <emma:literal>t</emma:literal>
                </emma:interpretation>
                <emma:interpretation id="interp11" emma:lang="en-US" emma:confidence="0">
                  <emma:literal>E</emma:literal>
                </emma:interpretation>
                <emma:interpretation id="interp12" emma:lang="en-US" emma:confidence="0">
                  <emma:literal>£</emma:literal>
                </emma:interpretation>
                <emma:interpretation id="interp13" emma:lang="en-US" emma:confidence="0">
                  <emma:literal>[</emma:literal>
                </emma:interpretation>
                <emma:interpretation id="interp14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2862.7615">3327-75,'0'0,"-25"-26,25 1,-26 25,26-25,0-1,0 1,-25 25,-1 25,1 26,0-26,-1 26,26 0,-25 0,-1 0,1-1,25 1,-25 25,25-25,0 0,-26 0,26 0,0-1,0-24,0 25,0-26,51 26,0 0,-51-26,51 0,-26-25,26 26,-26-1,1-25,24 0,-24 0,25 0,-26 0</inkml:trace>
          <inkml:trace contextRef="#ctx0" brushRef="#br0" timeOffset="3058.3286">3098 382,'0'0,"-25"0,25-25,0-1,51 1,25 25,-51-26,26 26,25-25,-25 25,0-25,25 25,-25 0</inkml:trace>
        </inkml:traceGroup>
        <inkml:traceGroup>
          <inkml:annotationXML>
            <emma:emma xmlns:emma="http://www.w3.org/2003/04/emma" version="1.0">
              <emma:interpretation id="{A157B31A-E157-4B57-B274-0CA13058B691}" emma:medium="tactile" emma:mode="ink">
                <msink:context xmlns:msink="http://schemas.microsoft.com/ink/2010/main" type="inkWord" rotatedBoundingBox="6100,2077 6461,1117 7106,1360 6746,2320"/>
              </emma:interpretation>
              <emma:one-of disjunction-type="recognition" id="oneOf3">
                <emma:interpretation id="interp15" emma:lang="en-US" emma:confidence="0.5">
                  <emma:literal>E</emma:literal>
                </emma:interpretation>
                <emma:interpretation id="interp16" emma:lang="en-US" emma:confidence="0">
                  <emma:literal>{</emma:literal>
                </emma:interpretation>
                <emma:interpretation id="interp17" emma:lang="en-US" emma:confidence="0">
                  <emma:literal>£</emma:literal>
                </emma:interpretation>
                <emma:interpretation id="interp18" emma:lang="en-US" emma:confidence="0">
                  <emma:literal>S</emma:literal>
                </emma:interpretation>
                <emma:interpretation id="interp19" emma:lang="en-US" emma:confidence="0">
                  <emma:literal>[</emma:literal>
                </emma:interpretation>
              </emma:one-of>
            </emma:emma>
          </inkml:annotationXML>
          <inkml:trace contextRef="#ctx0" brushRef="#br0" timeOffset="3626.1187">4978 26,'0'0,"0"-25,0 0,0-1,0 1,-51 25,26 0,-1 0,1 0,0 0,-1 0,1 25,-1-25,-24 26,24-26,1 25,-26-25,26 51,-1-26,-25-25,26 26,0-1,-1 0,1-25,-1 26,1-26,25 25,0 1,0-1,51-25,0 0,-26 25,0-25,1 0,25 0,-26 26,0-26,1 25,-1-25,-25 26,26-1,-26 0,0 1,-51-1,51 1,-26-26,26 25,-76 0,51 1,-1-26,1 25,-26 1,26-26,-1 25,1-25,0 0,-1 25,1-25,-1 26,26-1,0 1,51-1,0-25,-26 0,1 25,-1-25,26 0,-26 0,1 0,25 0,-26 0,0 0,1 0,-1 0,1 0,-1 0,0 0,1 0,-1 0,1 0,-1 0</inkml:trace>
        </inkml:traceGroup>
      </inkml:traceGroup>
    </inkml:traceGroup>
    <inkml:traceGroup>
      <inkml:annotationXML>
        <emma:emma xmlns:emma="http://www.w3.org/2003/04/emma" version="1.0">
          <emma:interpretation id="{A95284A8-4F81-4FDB-84CE-2FB0B44E6B7B}" emma:medium="tactile" emma:mode="ink">
            <msink:context xmlns:msink="http://schemas.microsoft.com/ink/2010/main" type="paragraph" rotatedBoundingBox="1344,3130 18259,3051 18267,4887 1353,4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DD7C5E-DA16-4B99-888F-A2AA5C9BA082}" emma:medium="tactile" emma:mode="ink">
              <msink:context xmlns:msink="http://schemas.microsoft.com/ink/2010/main" type="inkBullet" rotatedBoundingBox="1345,3403 1929,3400 1931,3833 1347,3835"/>
            </emma:interpretation>
            <emma:one-of disjunction-type="recognition" id="oneOf4">
              <emma:interpretation id="interp20" emma:lang="en-US" emma:confidence="0">
                <emma:literal>→</emma:literal>
              </emma:interpretation>
            </emma:one-of>
          </emma:emma>
        </inkml:annotationXML>
        <inkml:trace contextRef="#ctx0" brushRef="#br0" timeOffset="5973.7521">-610 2058,'0'0,"0"-25,51 25,0 0,-26 0,0 0,26 0,-25 0,-1 0,26 0,-26 25,26-25,-26 0,1 26,-1-26,1 25,-1-25,0 26,1-26,-26 25,0 0,25-25,-25 26,0-1,0 1,-51-1,1 0,24 1,1-1,-26-25,-25 51,50-51,1 25,-26-25,26 26,-1-26,1 0,0 0,50-26</inkml:trace>
      </inkml:traceGroup>
      <inkml:traceGroup>
        <inkml:annotationXML>
          <emma:emma xmlns:emma="http://www.w3.org/2003/04/emma" version="1.0">
            <emma:interpretation id="{D6C7C8D0-983E-457E-A9A0-D0EE8420CC72}" emma:medium="tactile" emma:mode="ink">
              <msink:context xmlns:msink="http://schemas.microsoft.com/ink/2010/main" type="line" rotatedBoundingBox="1851,3127 18259,3051 18265,4454 1857,4531"/>
            </emma:interpretation>
          </emma:emma>
        </inkml:annotationXML>
        <inkml:traceGroup>
          <inkml:annotationXML>
            <emma:emma xmlns:emma="http://www.w3.org/2003/04/emma" version="1.0">
              <emma:interpretation id="{C4181348-204C-49E2-90EB-1030DF5660EE}" emma:medium="tactile" emma:mode="ink">
                <msink:context xmlns:msink="http://schemas.microsoft.com/ink/2010/main" type="inkWord" rotatedBoundingBox="1953,3017 4404,3547 4182,4574 1731,4044"/>
              </emma:interpretation>
              <emma:one-of disjunction-type="recognition" id="oneOf5">
                <emma:interpretation id="interp21" emma:lang="en-US" emma:confidence="0.5">
                  <emma:literal>CRY</emma:literal>
                </emma:interpretation>
                <emma:interpretation id="interp22" emma:lang="en-US" emma:confidence="0">
                  <emma:literal>(Ry</emma:literal>
                </emma:interpretation>
                <emma:interpretation id="interp23" emma:lang="en-US" emma:confidence="0">
                  <emma:literal>(RY</emma:literal>
                </emma:interpretation>
                <emma:interpretation id="interp24" emma:lang="en-US" emma:confidence="0">
                  <emma:literal>[Ry</emma:literal>
                </emma:interpretation>
                <emma:interpretation id="interp25" emma:lang="en-US" emma:confidence="0">
                  <emma:literal>[RY</emma:literal>
                </emma:interpretation>
              </emma:one-of>
            </emma:emma>
          </inkml:annotationXML>
          <inkml:trace contextRef="#ctx0" brushRef="#br0" timeOffset="7130.8159">990 2033,'-25'-25,"25"-1,-26 1,26-1,0 1,51 25,0 0,-26 0,1 0,25 0,-1 0,-24 25,25-25,-51 51,25-51,0 26,1-26,-26 50,25-50,-25 26,0-1,0 1,0-1,-51-25,51 25,-50-25,24 26,1-26,-1 25,-24-25,-1 26,25-26,-24 0,-1 25,0-25,26 0,-1 0,1 0,76 0,-26 0,26 25,-26-25,26 26,-26-26,1 25,-1-25,1 26,-1-26,0 25,1 0,-1 1,1-1,-1-25,-25 26,25-1,-25 0,26 1,-26-1,0 1,0-1,0 0,0 1</inkml:trace>
          <inkml:trace contextRef="#ctx0" brushRef="#br0" timeOffset="6641.7086">863 1982,'26'0,"-26"51,0-26,0 26,0-25,0-1,0 0,0 26,0-25,0-1,0 0,0 1,0-1,0 1,0-1,0 0,0 1,0-1,0 1,0-1,0 0</inkml:trace>
          <inkml:trace contextRef="#ctx0" brushRef="#br0" timeOffset="7754.3966">1676 2312,'0'-25,"0"0,0-1,0 1,0-1,25 1,1 25,-26-25,51 25,-26 0,0 0,1 50,-1-24,1 25,-26-26,0 0,25 1,-25-1,0 1,25-1,-25 0,26 1,-1-1,1-25,-1 0,0 0,1-25,-1 25,1-51,-1 26,0-1,-25 1,0-1,26 1,-26 0,0-1,0 1,0-1,0 1,-26 25,26 25,-25 1,25 25,0-26,0 0,0 1,0-1,0 1,0-1,0 0,0 1,0-1,0 26,25-26,-25 1,0 25,26-26,-26 0,0 1,25 25,-25-26,0 0,0 1,0 25,0-26,0 0,0 1,0 25,0-26,-25-25,25 25,0 1,-51-26,51 25,-25-25,-1 0,1 0,-1 26,1-26,0 0,-1 0,1 0,25-26,-26 26,26-25</inkml:trace>
          <inkml:trace contextRef="#ctx0" brushRef="#br0" timeOffset="6263.554">228 2008,'0'0,"-51"0,26-26,0 26,-1 0,1 0,-1-25,1 25,0 0,-1 0,1 51,-1-26,26 26,-25-26,25 1,0 24,0-24,0-1,0 26,0 0,0-26,25 1,-25 24,51-24,-51-1,51 1,-26-1,1 0,-1-25,26 26,-26-1,26-25,-25 0,-1 0,0 0</inkml:trace>
        </inkml:traceGroup>
        <inkml:traceGroup>
          <inkml:annotationXML>
            <emma:emma xmlns:emma="http://www.w3.org/2003/04/emma" version="1.0">
              <emma:interpretation id="{AFB6BE74-9F59-4206-B992-9AA853DAA55C}" emma:medium="tactile" emma:mode="ink">
                <msink:context xmlns:msink="http://schemas.microsoft.com/ink/2010/main" type="inkWord" rotatedBoundingBox="4997,3460 6542,3560 6495,4283 4950,4182"/>
              </emma:interpretation>
              <emma:one-of disjunction-type="recognition" id="oneOf6">
                <emma:interpretation id="interp26" emma:lang="en-US" emma:confidence="0.5">
                  <emma:literal>57</emma:literal>
                </emma:interpretation>
                <emma:interpretation id="interp27" emma:lang="en-US" emma:confidence="0">
                  <emma:literal>77</emma:literal>
                </emma:interpretation>
                <emma:interpretation id="interp28" emma:lang="en-US" emma:confidence="0">
                  <emma:literal>{F</emma:literal>
                </emma:interpretation>
                <emma:interpretation id="interp29" emma:lang="en-US" emma:confidence="0">
                  <emma:literal>97</emma:literal>
                </emma:interpretation>
                <emma:interpretation id="interp30" emma:lang="en-US" emma:confidence="0">
                  <emma:literal>E]</emma:literal>
                </emma:interpretation>
              </emma:one-of>
            </emma:emma>
          </inkml:annotationXML>
          <inkml:trace contextRef="#ctx0" brushRef="#br0" timeOffset="10654.2555">3327 2135,'0'-26,"-25"77,25-26,-26-25,26 26,-25-1,-1 1,26-1,-25-25,0 25,25 1,-26-26,1 25,-1-25,1 26,0-26,-1 0,52 0,-1 0,26 0,0 50,-26-50,0 26,1-1,-1 26,1-26,-1 1,-25-1,25-25,-25 26,26-1,-26 0,25-25,-25 26,26-1,-26 1,25-26,-25 25,0 0,25-25,1 0</inkml:trace>
          <inkml:trace contextRef="#ctx0" brushRef="#br0" timeOffset="10929.1727">3378 2389,'0'0,"-26"0,1 0,76 0,0 0,-26 0,26 0,-26-26,26 26,0 0,0 0,-1-25,1 25,51-26,-51 26,-26 0,26 0,-26 0,1 0,-1 0,0 0,1 0,-1 0</inkml:trace>
          <inkml:trace contextRef="#ctx0" brushRef="#br0" timeOffset="11224.6968">3657 2541,'-25'0,"76"0,-26 0,0 0,1 0,-1 0,1 0,-1 0,0 25,1-25,50 0,-51 0,1 0,-1 0,1 0,-1 0,26 0,-26 0,1 0,-1 0,51-50</inkml:trace>
          <inkml:trace contextRef="#ctx0" brushRef="#br0" timeOffset="11751.7497">4089 2211,'0'0,"-25"0,50 0,0 0,26 25,-25-25,-1 0,0 26,1-26,-26 25,25-25,1 25,-1-25,0 26,1-26,-26 25,25-25,1 0,-1 26,0-26,1 0,-1 25,1-25,-52 25,26 1,-51-1,51 1,-25-1,25 0,-25 1,25 25,-26-26,26 0,-25 1,25-1,-26 1,26-1,-25 0,25 1,-25-26,25 25,-26 1,26-52</inkml:trace>
        </inkml:traceGroup>
        <inkml:traceGroup>
          <inkml:annotationXML>
            <emma:emma xmlns:emma="http://www.w3.org/2003/04/emma" version="1.0">
              <emma:interpretation id="{B72F91DB-35EE-4651-BAE7-9DE7C9169B77}" emma:medium="tactile" emma:mode="ink">
                <msink:context xmlns:msink="http://schemas.microsoft.com/ink/2010/main" type="inkWord" rotatedBoundingBox="7835,2946 10756,3342 10610,4415 7690,4019"/>
              </emma:interpretation>
              <emma:one-of disjunction-type="recognition" id="oneOf7">
                <emma:interpretation id="interp31" emma:lang="en-US" emma:confidence="0.5">
                  <emma:literal>81%,</emma:literal>
                </emma:interpretation>
                <emma:interpretation id="interp32" emma:lang="en-US" emma:confidence="0">
                  <emma:literal>8190,</emma:literal>
                </emma:interpretation>
                <emma:interpretation id="interp33" emma:lang="en-US" emma:confidence="0">
                  <emma:literal>81%.</emma:literal>
                </emma:interpretation>
                <emma:interpretation id="interp34" emma:lang="en-US" emma:confidence="0">
                  <emma:literal>8%,</emma:literal>
                </emma:interpretation>
                <emma:interpretation id="interp35" emma:lang="en-US" emma:confidence="0">
                  <emma:literal>819%,</emma:literal>
                </emma:interpretation>
              </emma:one-of>
            </emma:emma>
          </inkml:annotationXML>
          <inkml:trace contextRef="#ctx0" brushRef="#br0" timeOffset="12824.3264">6146 2211,'0'-26,"-25"26,25-25,-25 25,-26-25,25 25,1 0,0-26,-1 26,1 0,-1 51,1-26,25 1,-25-1,25 1,-26-1,26 0,0 26,0-25,-25-1,25 0,0 1,0-1,0 1,0-1,0 0,51 1,-26-1,26-25,-26 0,1 0,-1 0,0 0,1-25,-1 25,-25-51,26 51,-1-51,-25 26,0-1,25 1,-25 0,0-1,0 1,0-1,-50 1,50 0,0-1,-26 26,26-25,-25-1,25 1,-26 25,1-25,0-1,-1 1,1-1,-1 1,1 0,25-1,-25 26,25-25,0-1,0 1,0 0,0-1,25 1,0 25,1-26,-1 26,1 0,-1 0,0-25,1 25,-1 0,1 0,-1 0,0 0,1-25,-1 25,1 0,-1 0,0 0,-25-26,26 26,-26 26,0-1</inkml:trace>
          <inkml:trace contextRef="#ctx0" brushRef="#br0" timeOffset="13273.8408">6832 1779,'0'0,"0"-25,-25 25,-1-26,1 26,0 0,25 26,-26-26,26 25,0 0,-25 1,25-1,0 26,-26-26,26 1,0 25,0-1,0 1,0 0,0 0,0 0,0-1,0-24,0 25,0-1,26 1,-26-25,0 24,25-24,-25 25,26-26,-26 0,25 1,0-1,-25 1,26-26,-26 25,25-25,1 0,-26-25</inkml:trace>
          <inkml:trace contextRef="#ctx0" brushRef="#br0" timeOffset="14322.9888">7924 2008,'0'-26,"0"1,-25-1,25 1,-25 25,25-25,-26 25,1-26,-1 26,1 0,0-25,-1 25,1 0,-1 0,1 0,0 0,-26 0,25 0,1 25,-26 26,26-51,-1 25,-24 1,24-1,1 1,-1-26,26 25,0 0,0 1,0-1,51 1,-25-1,24-25,-24 25,-1-25,1 0,-1 0,0 0,1 0,-1 0,1 0,-1-50,0 50,-25-26,26 26,-26-25,25 25,-25-26,0 1,0 0,26 25,-26-26,0 1,0-1,0 52,0-1,0 1,0-1,0 0,0 1,0 25,0-26,0 0,0 1,0 25,0-26,0 0,0 1,0-1,0 1,0 24,0-24,0-1,0 1,25-26,-25 25,0 0,25-25,1 0,-1 0,1-50,-1 50,-25-26,25 26,1-51,-1 26,1 25,-26-25,25-1,-25 77,0-26,0 1,0-1,0 1,0-1,0 26,0-26,0 1,51-1,-51 0,25 1,1-26,-26 25,25-25,0 0,1 0,-26-51,25 26,-25 0,0-1,0 1,0-1,0 1,0-26,0 26,0-1,-25 26,25-25,0 0,-51 25,51-26,-25 26,-1 0,1 0,25 26</inkml:trace>
          <inkml:trace contextRef="#ctx0" brushRef="#br0" timeOffset="14609.8735">8661 2643,'0'25,"0"26,0-26,0 1,0-1,0 0,0 1,0-1,0 1,0-1,0 0,0 1,0-1</inkml:trace>
        </inkml:traceGroup>
        <inkml:traceGroup>
          <inkml:annotationXML>
            <emma:emma xmlns:emma="http://www.w3.org/2003/04/emma" version="1.0">
              <emma:interpretation id="{E81F0865-2BC9-402B-9C49-4E2331B5FCFE}" emma:medium="tactile" emma:mode="ink">
                <msink:context xmlns:msink="http://schemas.microsoft.com/ink/2010/main" type="inkWord" rotatedBoundingBox="11080,3086 12191,3355 11968,4279 10856,4009"/>
              </emma:interpretation>
              <emma:one-of disjunction-type="recognition" id="oneOf8">
                <emma:interpretation id="interp36" emma:lang="en-US" emma:confidence="0.5">
                  <emma:literal>a)</emma:literal>
                </emma:interpretation>
                <emma:interpretation id="interp37" emma:lang="en-US" emma:confidence="0">
                  <emma:literal>2)</emma:literal>
                </emma:interpretation>
                <emma:interpretation id="interp38" emma:lang="en-US" emma:confidence="0">
                  <emma:literal>34)</emma:literal>
                </emma:interpretation>
                <emma:interpretation id="interp39" emma:lang="en-US" emma:confidence="0">
                  <emma:literal>36)</emma:literal>
                </emma:interpretation>
                <emma:interpretation id="interp40" emma:lang="en-US" emma:confidence="0">
                  <emma:literal>9)</emma:literal>
                </emma:interpretation>
              </emma:one-of>
            </emma:emma>
          </inkml:annotationXML>
          <inkml:trace contextRef="#ctx0" brushRef="#br0" timeOffset="15022.7666">9017 2160,'25'0,"0"-25,26 25,-25 0,-1 0,0 0,1 0,-1 0,1 25,-1-25,0 51,-25-26,26-25,-26 26,0-1,0 0,-51 1,51-1,-51-25,26 26,-1-26,-24 25,24-25,1 25,-1-25,26 26</inkml:trace>
          <inkml:trace contextRef="#ctx0" brushRef="#br0" timeOffset="15252.6196">9474 2109,'-51'0,"26"0,25-25,-51 25,25 0,1 0,0 0,25 51,-26-51,26 25,0 26,0 0,0-26,0 0,51 1,-51-1,25 1,-25-1,51 0,-25-25,-1 26,0-26,1 25,25-25,-26 0,0 0</inkml:trace>
          <inkml:trace contextRef="#ctx0" brushRef="#br0" timeOffset="15548.3203">9779 1931,'25'0,"-25"-25,51 25,-26 0,1 0,-1 51,0-51,1 76,-1-51,1 26,-26 0,25 0,-25 25,25-25,-25 0,0 25,0-25,0-1,0 1,-50 0,50 0,-26-26,26 1,-51 24,26-24,-26-26,26 25</inkml:trace>
        </inkml:traceGroup>
        <inkml:traceGroup>
          <inkml:annotationXML>
            <emma:emma xmlns:emma="http://www.w3.org/2003/04/emma" version="1.0">
              <emma:interpretation id="{B97203AE-8086-4F21-869A-2B77701ECF06}" emma:medium="tactile" emma:mode="ink">
                <msink:context xmlns:msink="http://schemas.microsoft.com/ink/2010/main" type="inkWord" rotatedBoundingBox="13064,3346 13296,3803 12849,4029 12618,3572"/>
              </emma:interpretation>
              <emma:one-of disjunction-type="recognition" id="oneOf9">
                <emma:interpretation id="interp41" emma:lang="en-US" emma:confidence="0.5">
                  <emma:literal>=</emma:literal>
                </emma:interpretation>
                <emma:interpretation id="interp42" emma:lang="en-US" emma:confidence="0">
                  <emma:literal>_</emma:literal>
                </emma:interpretation>
                <emma:interpretation id="interp43" emma:lang="en-US" emma:confidence="0">
                  <emma:literal>-</emma:literal>
                </emma:interpretation>
                <emma:interpretation id="interp44" emma:lang="en-US" emma:confidence="0">
                  <emma:literal>I</emma:literal>
                </emma:interpretation>
                <emma:interpretation id="interp45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6668.443">10795 2465,'50'0,"-24"0,25 0,-26 0,0 0,1 0,-1 0,1 0,-1 0,0 0,26 0,-25 0,-1 0,0 0,1 0,-1 0</inkml:trace>
          <inkml:trace contextRef="#ctx0" brushRef="#br0" timeOffset="16450.6051">10845 2185,'-25'0,"0"0,25-25,0 0,50 25,-24 0,25 0,-26-26,0 26,1 0,-1 0,1 0,-1 0,0 0,1 0,-1 0,1 0,-26 26</inkml:trace>
        </inkml:traceGroup>
        <inkml:traceGroup>
          <inkml:annotationXML>
            <emma:emma xmlns:emma="http://www.w3.org/2003/04/emma" version="1.0">
              <emma:interpretation id="{942487C8-89AF-44F2-8A09-BCA0AC25F60A}" emma:medium="tactile" emma:mode="ink">
                <msink:context xmlns:msink="http://schemas.microsoft.com/ink/2010/main" type="inkWord" rotatedBoundingBox="13910,3833 14400,2983 14805,3216 14315,4066"/>
              </emma:interpretation>
              <emma:one-of disjunction-type="recognition" id="oneOf10">
                <emma:interpretation id="interp46" emma:lang="en-US" emma:confidence="0.5">
                  <emma:literal>o</emma:literal>
                </emma:interpretation>
                <emma:interpretation id="interp47" emma:lang="en-US" emma:confidence="0">
                  <emma:literal>O</emma:literal>
                </emma:interpretation>
                <emma:interpretation id="interp48" emma:lang="en-US" emma:confidence="0">
                  <emma:literal>0</emma:literal>
                </emma:interpretation>
                <emma:interpretation id="interp49" emma:lang="en-US" emma:confidence="0">
                  <emma:literal>°</emma:literal>
                </emma:interpretation>
                <emma:interpretation id="interp50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17377.4418">12268 2185,'0'-25,"0"0,0-1,-26 26,1 0,-26 51,26-26,-1-25,26 51,-25-25,25-1,-25 0,25 26,0-25,0-1,0 0,0 1,0-1,0 1,25-1,26 0,0-25,-26 0,0 0,1 0,25 0,-26-25,0 25,1-51,-1 51,1-25,-1 25,0-51,1 51,-26-25,0-1,25 1,-25-1,0 1,0 0,0-1,0 1,-51-1,51 1,-25 0,25-1,-51 1,26-1,25 1,-26 25,1 0,25-25,-25 25,-1-26,26 1,0-1,26 1,24 0,-24 25,-26-26,25 26,1 0,-1 0,0-25,1 25,-1 0,1 0,24-26,-24 26,-1 0,1 0,-1 0,0 0,1 0</inkml:trace>
        </inkml:traceGroup>
        <inkml:traceGroup>
          <inkml:annotationXML>
            <emma:emma xmlns:emma="http://www.w3.org/2003/04/emma" version="1.0">
              <emma:interpretation id="{9053BDB4-DED7-472E-A969-E4941580114B}" emma:medium="tactile" emma:mode="ink">
                <msink:context xmlns:msink="http://schemas.microsoft.com/ink/2010/main" type="inkWord" rotatedBoundingBox="15069,3026 17454,3199 17364,4441 14979,4268"/>
              </emma:interpretation>
              <emma:one-of disjunction-type="recognition" id="oneOf11">
                <emma:interpretation id="interp51" emma:lang="en-US" emma:confidence="0.5">
                  <emma:literal>(Eon}</emma:literal>
                </emma:interpretation>
                <emma:interpretation id="interp52" emma:lang="en-US" emma:confidence="0">
                  <emma:literal>(Earn}</emma:literal>
                </emma:interpretation>
                <emma:interpretation id="interp53" emma:lang="en-US" emma:confidence="0">
                  <emma:literal>(En}</emma:literal>
                </emma:interpretation>
                <emma:interpretation id="interp54" emma:lang="en-US" emma:confidence="0">
                  <emma:literal>(90,793</emma:literal>
                </emma:interpretation>
                <emma:interpretation id="interp55" emma:lang="en-US" emma:confidence="0">
                  <emma:literal>(Emil}</emma:literal>
                </emma:interpretation>
              </emma:one-of>
            </emma:emma>
          </inkml:annotationXML>
          <inkml:trace contextRef="#ctx0" brushRef="#br0" timeOffset="19309.4016">15062 2058,'0'-25,"0"0,0-1,0 1,25 25,26-26,-26 26,1 0,-1 0,1 0,-26 26,25-26,-25 25,0 1,0-1,0 0,0 1,25-1,-25 1,0-1,0 0,0 1,26-26,-1 0,1 0,-1 0,-25-51,25 26,1-1,-26 1,0-1,0 1,0 0,0-1,-26 52,26-1,-25 26,25-26,0 1,0-1,0 26,0-26,0 1,0-1,0 0,0 1,0-1,51 1,-51-1,0 0,0 1,0-1,0 1,0-1,0 0,0 1,-51-1,26 1,-26-26,25 25,1-25,0 0,-1 0,1 0,-1 0,1-25</inkml:trace>
          <inkml:trace contextRef="#ctx0" brushRef="#br0" timeOffset="17702.3423">13258 1779,'-25'-25,"-26"-1,26 1,-1 25,1 51,25-1,0 1,0 25,0-25,0 0,0 0,0 0,25-1,-25 1,0 0,26 0,-26-26,25 26,-25-26,51 1,-51-1,25 1,-25-1,26 0,-1-25,-25 26,26-26,-1 25,0-25,1 0,-1-51</inkml:trace>
          <inkml:trace contextRef="#ctx0" brushRef="#br0" timeOffset="18496.4867">14173 1881,'0'0,"0"-26,0 1,0-1,0 1,-51 25,51-25,-25 25,25-26,-77 26,52 0,-26 0,26 0,-26 0,0 0,26 0,-26 0,0 0,26 26,-1-26,1 0,0 25,-1-25,26 25,-25-25,25 26,0-1,0 1,0-1,25 0,26 1,0-26,-26 25,1-25,24 0,-24 0,-1 0,26 0,-26 0,1 0,25-51,-26 51,0 0,-25-25,26 25,-26-25,0-1,0 1,-26 25,-24 0,50 25,-26-25,26 51,-25-26,25 1,-26-1,26 26,0-26,0 1,0 25,0-26,0 0,0 26,0-25,51-1,-51 0,0 1,26-26,-26 25,25 1,0-26,1 0,-1 0,1 0,-1 0,0-51,1 51,-26-26,25 26,1-50,-26 24,25 1,-25-1,25 1,-25 0,26 25,-26 25,0 26,0-26,0 1,0-1,0 0,0 1,0-1,0 1,0-1,0 0,25-25,-25 26,26-26,-26 25,25-25,0 0,1 0,-1 0,-25-51,26 51,-26-25,0 0,0-1,0 1,0-1,-51 1,51 0,-26-1,26 1,-25-1,25 1,-51 25,51-25,-25 25,25 25</inkml:trace>
          <inkml:trace contextRef="#ctx0" brushRef="#br1" timeOffset="76706.8507">13690 2947,'0'-25,"51"0,-51-1,0 1,25 25,1-26,-26 1,25 0,1-1,-1 26,-25-25,25 25,1 0,-1-26,1 26,-1 0,-25 51,0-25,25-26,-25 25,0 0,26 1,-26-1,25 1,-25-1,26-25,-26 25,25-25,-25 26,25-26,1 0,-26-26,25 1,1 0,-26-1,0 1,25 25,-25-26,25 1,1 0,-26-1,0 1,25 25,-25-26,26 26,-26-25,25 25,-25 25,25 1,-25-1,26-25,-26 26,25-26,-25 25,26-25,-1 0,-25 25</inkml:trace>
          <inkml:trace contextRef="#ctx0" brushRef="#br0" timeOffset="18699.2098">14706 2312,'0'0,"26"26,-26-1,0 1,0-1,0 0,0 26,0-25,0 24,0-24,0 25,0-26,0 0,0 26,0-25,-51-1,51 0,0 1</inkml:trace>
        </inkml:traceGroup>
        <inkml:traceGroup>
          <inkml:annotationXML>
            <emma:emma xmlns:emma="http://www.w3.org/2003/04/emma" version="1.0">
              <emma:interpretation id="{4B7AA004-1C7B-4E6F-8091-70354208D92F}" emma:medium="tactile" emma:mode="ink">
                <msink:context xmlns:msink="http://schemas.microsoft.com/ink/2010/main" type="inkWord" rotatedBoundingBox="18058,3124 18259,3123 18264,4113 18063,4114"/>
              </emma:interpretation>
              <emma:one-of disjunction-type="recognition" id="oneOf12">
                <emma:interpretation id="interp56" emma:lang="en-US" emma:confidence="0.5">
                  <emma:literal>)</emma:literal>
                </emma:interpretation>
                <emma:interpretation id="interp57" emma:lang="en-US" emma:confidence="0">
                  <emma:literal>,</emma:literal>
                </emma:interpretation>
                <emma:interpretation id="interp58" emma:lang="en-US" emma:confidence="0">
                  <emma:literal>.</emma:literal>
                </emma:interpretation>
                <emma:interpretation id="interp59" emma:lang="en-US" emma:confidence="0">
                  <emma:literal>'</emma:literal>
                </emma:interpretation>
                <emma:interpretation id="interp60" emma:lang="en-US" emma:confidence="0">
                  <emma:literal>;</emma:literal>
                </emma:interpretation>
              </emma:one-of>
            </emma:emma>
          </inkml:annotationXML>
          <inkml:trace contextRef="#ctx0" brushRef="#br0" timeOffset="19770.7185">16103 1754,'26'50,"-1"-24,0 25,1-26,-26 26,25 0,-25-1,26 1,-1 0,-25 0,0 0,25-1,-25 1,0 0,0 25,0-25,-50 0,50 0,-51-26,25 26,-24-26</inkml:trace>
        </inkml:traceGroup>
      </inkml:traceGroup>
      <inkml:traceGroup>
        <inkml:annotationXML>
          <emma:emma xmlns:emma="http://www.w3.org/2003/04/emma" version="1.0">
            <emma:interpretation id="{9FFA9DCA-4942-427C-8591-544440F0FAFF}" emma:medium="tactile" emma:mode="ink">
              <msink:context xmlns:msink="http://schemas.microsoft.com/ink/2010/main" type="line" rotatedBoundingBox="9420,4403 11641,4166 11700,4716 9478,4953"/>
            </emma:interpretation>
          </emma:emma>
        </inkml:annotationXML>
        <inkml:traceGroup>
          <inkml:annotationXML>
            <emma:emma xmlns:emma="http://www.w3.org/2003/04/emma" version="1.0">
              <emma:interpretation id="{503AD037-21BF-4FA7-9FE3-43375D5E0C86}" emma:medium="tactile" emma:mode="ink">
                <msink:context xmlns:msink="http://schemas.microsoft.com/ink/2010/main" type="inkWord" rotatedBoundingBox="9420,4403 10711,4265 10770,4815 9478,4953"/>
              </emma:interpretation>
              <emma:one-of disjunction-type="recognition" id="oneOf13">
                <emma:interpretation id="interp61" emma:lang="en-US" emma:confidence="0.5">
                  <emma:literal>In</emma:literal>
                </emma:interpretation>
                <emma:interpretation id="interp62" emma:lang="en-US" emma:confidence="0">
                  <emma:literal>A</emma:literal>
                </emma:interpretation>
                <emma:interpretation id="interp63" emma:lang="en-US" emma:confidence="0">
                  <emma:literal>As</emma:literal>
                </emma:interpretation>
                <emma:interpretation id="interp64" emma:lang="en-US" emma:confidence="0">
                  <emma:literal>Auf</emma:literal>
                </emma:interpretation>
                <emma:interpretation id="interp65" emma:lang="en-US" emma:confidence="0">
                  <emma:literal>Alf</emma:literal>
                </emma:interpretation>
              </emma:one-of>
            </emma:emma>
          </inkml:annotationXML>
          <inkml:trace contextRef="#ctx0" brushRef="#br1" timeOffset="75112.6498">7493 3303,'25'0,"-25"-25,25 25,-25-26,0 1,26 25,-1-26,-25 1,26 25,-26-25,25 25,-25-26,25 26,-25-25,26 25,-26-26,25 26,1-25,-1 0,0 25,-25-26,26 26,-1 0,1 0,-1 0,0 0,-25 26,26-26,-26 25,25-25,1 51,-26-26,25 1,0-1,-25 0,26 1,-1-1,-25 1,26-1,-1 0,0 1,1-26,-26 25,25-25,1-51,-26 26,25 0,0-1,1 1,-26-1,25 1,1 0,-26-1,25 1,0-1,1 1,-1 0,1-1,-1 26,-25-25,25 25,1 0,-1 0,-25 51,26-26,-1 0,-25 26,25-51,-25 26,26-26,-26 25,25 0,1-25,-1 0</inkml:trace>
          <inkml:trace contextRef="#ctx0" brushRef="#br0" timeOffset="28263.3615">7696 3354,'0'-26,"25"26,26 0,-26-25,1 25,-1 0,1-25,24 25,-24-26,-1 26,26 0,-26-25,26 25,-25-26,-1 26,0 0,26 0,-25 0,-1 0,0-25,1 25,-1 0,1 0,-77 0,51 25</inkml:trace>
          <inkml:trace contextRef="#ctx0" brushRef="#br0" timeOffset="29013.5154">7772 3481,'0'25,"0"1,-51-26,51 25,26-25,-1 0,0-25,1 25,-1 0,1-26,-1 26,0-25,1 25,25-26,-26 26,0 0,1-25,-1 25,1 0,-1 0,0 0,1-25,-1 25,1 0</inkml:trace>
        </inkml:traceGroup>
        <inkml:traceGroup>
          <inkml:annotationXML>
            <emma:emma xmlns:emma="http://www.w3.org/2003/04/emma" version="1.0">
              <emma:interpretation id="{31F1C9CC-7165-48C8-98C3-26A17F72E437}" emma:medium="tactile" emma:mode="ink">
                <msink:context xmlns:msink="http://schemas.microsoft.com/ink/2010/main" type="inkWord" rotatedBoundingBox="11111,4370 11657,4311 11686,4586 11141,4644"/>
              </emma:interpretation>
              <emma:one-of disjunction-type="recognition" id="oneOf14">
                <emma:interpretation id="interp66" emma:lang="en-US" emma:confidence="0.5">
                  <emma:literal>=</emma:literal>
                </emma:interpretation>
                <emma:interpretation id="interp67" emma:lang="en-US" emma:confidence="0">
                  <emma:literal>I</emma:literal>
                </emma:interpretation>
                <emma:interpretation id="interp68" emma:lang="en-US" emma:confidence="0">
                  <emma:literal>x</emma:literal>
                </emma:interpretation>
                <emma:interpretation id="interp69" emma:lang="en-US" emma:confidence="0">
                  <emma:literal>_</emma:literal>
                </emma:interpretation>
                <emma:interpretation id="interp70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30974.158">9169 3125,'0'0,"25"0,-25-25,26 25,-1 0,1-26,-1 26,0 0,1 0,-1-25,1 25,-1 0,0-25,1 25,-1 0,1-26,-1 26,0 0,1 0,-26-25,25 25,1 0,-26-26,25 26,0 0</inkml:trace>
          <inkml:trace contextRef="#ctx0" brushRef="#br0" timeOffset="31567.1188">9271 3252,'25'0,"0"0,1 0,-1 0,1 0,-1-25,0 25,1 0,-1-26,1 26,-1 0,0 0,1 0,-26-25,25 25</inkml:trace>
        </inkml:traceGroup>
      </inkml:traceGroup>
    </inkml:traceGroup>
  </inkml:traceGroup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08.54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ED245F-4938-4F09-8B4D-A56FFE34102C}" emma:medium="tactile" emma:mode="ink">
          <msink:context xmlns:msink="http://schemas.microsoft.com/ink/2010/main" type="writingRegion" rotatedBoundingBox="16415,9972 21122,10069 21097,11294 16389,11197">
            <msink:destinationLink direction="with" ref="{F241F357-7AAF-4273-A856-D9874DA0F34A}"/>
          </msink:context>
        </emma:interpretation>
      </emma:emma>
    </inkml:annotationXML>
    <inkml:traceGroup>
      <inkml:annotationXML>
        <emma:emma xmlns:emma="http://www.w3.org/2003/04/emma" version="1.0">
          <emma:interpretation id="{ADC2B34A-7DF2-4483-B1C3-8E0AE7592433}" emma:medium="tactile" emma:mode="ink">
            <msink:context xmlns:msink="http://schemas.microsoft.com/ink/2010/main" type="paragraph" rotatedBoundingBox="16415,9972 21122,10069 21097,11294 16389,11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A45C86-A74D-49CA-913B-AA1461869344}" emma:medium="tactile" emma:mode="ink">
              <msink:context xmlns:msink="http://schemas.microsoft.com/ink/2010/main" type="line" rotatedBoundingBox="16415,9972 21122,10069 21097,11294 16389,11197"/>
            </emma:interpretation>
          </emma:emma>
        </inkml:annotationXML>
        <inkml:traceGroup>
          <inkml:annotationXML>
            <emma:emma xmlns:emma="http://www.w3.org/2003/04/emma" version="1.0">
              <emma:interpretation id="{AF10165A-17B0-4F0A-8B3E-05FE34C492D2}" emma:medium="tactile" emma:mode="ink">
                <msink:context xmlns:msink="http://schemas.microsoft.com/ink/2010/main" type="inkWord" rotatedBoundingBox="16412,10069 18140,10105 18117,11233 16389,11197"/>
              </emma:interpretation>
              <emma:one-of disjunction-type="recognition" id="oneOf0">
                <emma:interpretation id="interp0" emma:lang="en-US" emma:confidence="0.5">
                  <emma:literal>For</emma:literal>
                </emma:interpretation>
                <emma:interpretation id="interp1" emma:lang="en-US" emma:confidence="0">
                  <emma:literal>Four</emma:literal>
                </emma:interpretation>
                <emma:interpretation id="interp2" emma:lang="en-US" emma:confidence="0">
                  <emma:literal>Fort</emma:literal>
                </emma:interpretation>
                <emma:interpretation id="interp3" emma:lang="en-US" emma:confidence="0">
                  <emma:literal>Ford</emma:literal>
                </emma:interpretation>
                <emma:interpretation id="interp4" emma:lang="en-US" emma:confidence="0">
                  <emma:literal>Form</emma:literal>
                </emma:interpretation>
              </emma:one-of>
            </emma:emma>
          </inkml:annotationXML>
          <inkml:trace contextRef="#ctx0" brushRef="#br0">0 305,'0'0,"0"-25,0-1,0 1,50 25,-50-26,51-24,0 24,-26 1,26 25,0-26,0 1,0 25,-1-25,1 25,0 0,-26-26,26 26,-25 0</inkml:trace>
          <inkml:trace contextRef="#ctx0" brushRef="#br0" timeOffset="-174.6123">304 381,'-25'0,"50"0,-75-25,24 25,1-26,-1 26,26-25,0 0,0-1,0 77,0 0,0-26,0 26,0 0,0-26,0 26,0 0,0 0,-25-1,25 1,0 0,0 0,0-26,0 26,0-26,0 1,0 25,0-26,0 0,0 1,25-26</inkml:trace>
          <inkml:trace contextRef="#ctx0" brushRef="#br0" timeOffset="198.9623">228 432,'0'0,"-25"0,25 25,-26-25,77 0,-25 0,50 0,-51 0,26 0,-26 0,26 0,0 0,25 0,-50 0,-1 0,0 0,1 0</inkml:trace>
          <inkml:trace contextRef="#ctx0" brushRef="#br0" timeOffset="466.2683">838 356,'0'0,"0"-26,-26 26,1 0,-26 51,26-25,25-1,0 0,0 1,0 25,0-26,0 0,0 1,0-1,25-25,26 51,-26-51,1 0,-1 0,1 0,-1 0,0 0,1 0,-1-25,-25-1,26 26,-26-51,0 26,0 0,0-1,0 1,0-1,0 1,0 0,-26-1,26 1,0-1,-51 26,51-25,0 0</inkml:trace>
          <inkml:trace contextRef="#ctx0" brushRef="#br0" timeOffset="772.1232">1117 407,'0'-26,"51"26,-26 0,26 0,-25 51,-1-51,0 51,26-26,-25 1,-1-1,0 0,1 26,-26-25,25-26,-25 25,0 0,0 1,0-1,0 1,-25-26,25-51,-26 25,26 1,0-26,0 26,0-1,26-24,-26 24,51-25,-1 26,-24 0,25-26,25 0</inkml:trace>
        </inkml:traceGroup>
        <inkml:traceGroup>
          <inkml:annotationXML>
            <emma:emma xmlns:emma="http://www.w3.org/2003/04/emma" version="1.0">
              <emma:interpretation id="{7AB513AD-3FCB-46D3-BBA9-63BC595F5C5E}" emma:medium="tactile" emma:mode="ink">
                <msink:context xmlns:msink="http://schemas.microsoft.com/ink/2010/main" type="inkWord" rotatedBoundingBox="18808,10022 21122,10069 21102,11040 18788,10992"/>
              </emma:interpretation>
              <emma:one-of disjunction-type="recognition" id="oneOf1">
                <emma:interpretation id="interp5" emma:lang="en-US" emma:confidence="0.5">
                  <emma:literal>each</emma:literal>
                </emma:interpretation>
                <emma:interpretation id="interp6" emma:lang="en-US" emma:confidence="0">
                  <emma:literal>Each</emma:literal>
                </emma:interpretation>
                <emma:interpretation id="interp7" emma:lang="en-US" emma:confidence="0">
                  <emma:literal>Zach</emma:literal>
                </emma:interpretation>
                <emma:interpretation id="interp8" emma:lang="en-US" emma:confidence="0">
                  <emma:literal>cache</emma:literal>
                </emma:interpretation>
                <emma:interpretation id="interp9" emma:lang="en-US" emma:confidence="0">
                  <emma:literal>Bach</emma:literal>
                </emma:interpretation>
              </emma:one-of>
            </emma:emma>
          </inkml:annotationXML>
          <inkml:trace contextRef="#ctx0" brushRef="#br0" timeOffset="1132.9259">2413 610,'25'0,"0"0,1 0,-1-26,1 26,24-50,-24 50,25-26,-1 26,1-25,-25 25,-1-26,26 26,-26-25,-25 0,26 25,-26-26,25 26,-25-25,0-1,0 1,-51 25,0 0,1 0,24 0,-25 0,1 25,-1-25,25 51,-24-25,-1 24,0 1,51-25,-25-1,-1 26,26-26,0 26,0 0,0-26,26 1,-26-1,76 26,-51-51,26 25,25 1,-25-26,0 0,0 0,-1 0</inkml:trace>
          <inkml:trace contextRef="#ctx0" brushRef="#br0" timeOffset="1423.3704">3251 407,'0'0,"-76"0,50 0,1 50,-51 1,50-51,1 51,-1-51,26 25,-25 1,25-1,0 1,0-1,0 0,0 1,51-26,0 0,-1 0,-24-26,25 26,-26-25,0-26,1 51,-1-51,1 26,-26 0,25 25,-25-26,0 77,25-26,-25 1,26-26,-26 51,25-51,1 25,-1-25,0 0</inkml:trace>
          <inkml:trace contextRef="#ctx0" brushRef="#br0" timeOffset="1647.6103">3733 356,'0'0,"-25"0,25 51,-25-51,25 50,-51-24,51-1,0 26,0-26,0 1,0-1,0 1,0-1,51 0,-1 1,1-1,-25-25,75 0,-50 0,-26 0,26 0,0-51,-26 51,1-25,25 0,-26-26,0 25,-25 1,26-26</inkml:trace>
          <inkml:trace contextRef="#ctx0" brushRef="#br0" timeOffset="1913.8967">4241 51,'-101'-76,"101"152,101-76,-202 25,101 26,0 25,51-25,-51 0,25 0,-25-26,25 26,-25 0,26-26,-26 26,25-26,-25 1,26-1,-26 1,0-1,0-76,0 26,0-1,50-24,1 24,-25 26,-1 0,0 0,1 0,-1 51,26-26,-26-25,1 51,-26-25,25-1,-25 0,26 1</inkml:trace>
        </inkml:traceGroup>
      </inkml:traceGroup>
    </inkml:traceGroup>
  </inkml:traceGroup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11.16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41F357-7AAF-4273-A856-D9874DA0F34A}" emma:medium="tactile" emma:mode="ink">
          <msink:context xmlns:msink="http://schemas.microsoft.com/ink/2010/main" type="inkDrawing" rotatedBoundingBox="16302,11872 21435,11604 21441,11725 16308,11992" semanticType="underline" shapeName="Other">
            <msink:sourceLink direction="with" ref="{61ED245F-4938-4F09-8B4D-A56FFE34102C}"/>
          </msink:context>
        </emma:interpretation>
      </emma:emma>
    </inkml:annotationXML>
    <inkml:trace contextRef="#ctx0" brushRef="#br0">0 330,'229'-50,"-179"50,1 0,-25 0,24 0,1 0,25 0,-25 0,0 0,25 0,0 0,-25 0,25 0,1 0,-1 0,25 0,-24 0,24 0,-25 0,26 0,0 0,-1 0,1 0,-1 0,1 0,0-26,-1 26,26 0,-25-25,-1 25,1-26,0 26,-1-25,1 25,-26-25,26 25,-1 0,1 0,-26 0,26 0,-1 0,-25 0,26 0,50 0,-50 0,-26-26,26 26,-26 0,0 0,26 0,-26 0,0-25,0 25,-25 0,25-26,-25 26,0 0,-26 0,26-25,-25 25,-1 0,0 0,-25-25,26 25,-52 0,26-26,-25 26</inkml:trace>
  </inkml:traceGroup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12.46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43B6C4-95D1-4D2B-9932-397FD199C2E9}" emma:medium="tactile" emma:mode="ink">
          <msink:context xmlns:msink="http://schemas.microsoft.com/ink/2010/main" type="writingRegion" rotatedBoundingBox="16844,12816 24604,12725 24655,17076 16895,17166"/>
        </emma:interpretation>
      </emma:emma>
    </inkml:annotationXML>
    <inkml:traceGroup>
      <inkml:annotationXML>
        <emma:emma xmlns:emma="http://www.w3.org/2003/04/emma" version="1.0">
          <emma:interpretation id="{E961D773-FAFC-4619-A246-ACDC2E050326}" emma:medium="tactile" emma:mode="ink">
            <msink:context xmlns:msink="http://schemas.microsoft.com/ink/2010/main" type="paragraph" rotatedBoundingBox="18198,13682 18106,12806 18332,12782 18424,1365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BC769DF-432E-4596-80EC-1B40C57A8D94}" emma:medium="tactile" emma:mode="ink">
              <msink:context xmlns:msink="http://schemas.microsoft.com/ink/2010/main" type="line" rotatedBoundingBox="18198,13682 18106,12806 18332,12782 18424,13658"/>
            </emma:interpretation>
          </emma:emma>
        </inkml:annotationXML>
        <inkml:traceGroup>
          <inkml:annotationXML>
            <emma:emma xmlns:emma="http://www.w3.org/2003/04/emma" version="1.0">
              <emma:interpretation id="{C9C11851-BFBA-4F9E-B239-2D0BEF3EE631}" emma:medium="tactile" emma:mode="ink">
                <msink:context xmlns:msink="http://schemas.microsoft.com/ink/2010/main" type="inkWord" rotatedBoundingBox="18198,13682 18144,13163 18369,13140 18424,13658"/>
              </emma:interpretation>
              <emma:one-of disjunction-type="recognition" id="oneOf0">
                <emma:interpretation id="interp0" emma:lang="en-US" emma:confidence="0.5">
                  <emma:literal>F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°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\</emma:literal>
                </emma:interpretation>
              </emma:one-of>
            </emma:emma>
          </inkml:annotationXML>
          <inkml:trace contextRef="#ctx0" brushRef="#br0">1132 755,'-25'0,"25"50,-25 1,25-25,0-1,0 0,0 26,0-25,0-1,0 0,0 26,0-25,0-1,25 0,-25 1,25-1,1-25,-26 26,25-26,1 0,-1 0,0 0,1-51,-1 0</inkml:trace>
          <inkml:trace contextRef="#ctx0" brushRef="#br0" timeOffset="167.553">1132 501,'0'0,"-25"0,0-51,-1 25,26 1,51 25,-26 0</inkml:trace>
        </inkml:traceGroup>
      </inkml:traceGroup>
    </inkml:traceGroup>
    <inkml:traceGroup>
      <inkml:annotationXML>
        <emma:emma xmlns:emma="http://www.w3.org/2003/04/emma" version="1.0">
          <emma:interpretation id="{A5655727-261C-4EDE-80B4-AB1E951C0A3F}" emma:medium="tactile" emma:mode="ink">
            <msink:context xmlns:msink="http://schemas.microsoft.com/ink/2010/main" type="paragraph" rotatedBoundingBox="17694,14645 24626,14564 24640,15771 17708,158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319E37-C848-44C7-96FC-8C657E071C57}" emma:medium="tactile" emma:mode="ink">
              <msink:context xmlns:msink="http://schemas.microsoft.com/ink/2010/main" type="line" rotatedBoundingBox="17694,14645 24626,14564 24640,15771 17708,15852"/>
            </emma:interpretation>
          </emma:emma>
        </inkml:annotationXML>
        <inkml:traceGroup>
          <inkml:annotationXML>
            <emma:emma xmlns:emma="http://www.w3.org/2003/04/emma" version="1.0">
              <emma:interpretation id="{0DE02600-CCFD-44B4-8B63-80678B157261}" emma:medium="tactile" emma:mode="ink">
                <msink:context xmlns:msink="http://schemas.microsoft.com/ink/2010/main" type="inkWord" rotatedBoundingBox="17698,14961 18433,14952 18442,15772 17708,15780"/>
              </emma:interpretation>
              <emma:one-of disjunction-type="recognition" id="oneOf1">
                <emma:interpretation id="interp5" emma:lang="en-US" emma:confidence="0.5">
                  <emma:literal>i,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is</emma:literal>
                </emma:interpretation>
                <emma:interpretation id="interp8" emma:lang="en-US" emma:confidence="0">
                  <emma:literal>in</emma:literal>
                </emma:interpretation>
                <emma:interpretation id="interp9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2629.4427">599 2939,'0'0,"0"-51,0 26,25 25,1 0,-26 25,25 1,-25 24,0-24,0-1,0 26,0-26,0 1,0-1,0 1,0-1,-25 0,25 1,0-1,0 1,0-1,51-25,-26 0,0 0,26-25</inkml:trace>
          <inkml:trace contextRef="#ctx0" brushRef="#br0" timeOffset="2788.5411">828 2634,'-26'-25,"1"-1,-1 26,26-25,-25 25,76 0,25 0</inkml:trace>
          <inkml:trace contextRef="#ctx0" brushRef="#br0" timeOffset="3019.922">1336 3117,'-26'25,"1"-25,76-25,-102 76,51-26,0 0,-26 1,26-1,0 1,0-1,0 0,0 1</inkml:trace>
        </inkml:traceGroup>
        <inkml:traceGroup>
          <inkml:annotationXML>
            <emma:emma xmlns:emma="http://www.w3.org/2003/04/emma" version="1.0">
              <emma:interpretation id="{5D24D5F0-0C90-469C-AC50-780385804295}" emma:medium="tactile" emma:mode="ink">
                <msink:context xmlns:msink="http://schemas.microsoft.com/ink/2010/main" type="inkWord" rotatedBoundingBox="18839,14632 19448,14625 19456,15265 18847,15272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at</emma:literal>
                </emma:interpretation>
                <emma:interpretation id="interp13" emma:lang="en-US" emma:confidence="0">
                  <emma:literal>am</emma:literal>
                </emma:interpretation>
                <emma:interpretation id="interp14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3629.9734">2148 2456,'0'0,"0"-25,0 0,-25-1,25 1,0-1,-51 1,26 0,-1-1,26 1,-25 25,0 0,-1 0,1 0,-1 25,1-25,25 51,-25-26,-1 26,26-25,-25 24,-1-24,26 50,-25-25,25-26,0 26,0-26,0 1,0-1,51 1,-26-26,-25 25,51-25,-26 0,1 0,-1 0,1 0,-26-51,25 51,0-25,1-26,-26 26,25-1,-25 1,0-1,0 1,0 0,0-1,0 1,0-1,0 1,0 50,0 26,0 0,0-26,26 26,-1-25,-25-1,51 0,-26 1,-25-1,26 1,-1-1,0 0,1-25,-1 26,1-26</inkml:trace>
        </inkml:traceGroup>
        <inkml:traceGroup>
          <inkml:annotationXML>
            <emma:emma xmlns:emma="http://www.w3.org/2003/04/emma" version="1.0">
              <emma:interpretation id="{FE9F77AB-E1A8-4B0A-8E9A-EECD9D937837}" emma:medium="tactile" emma:mode="ink">
                <msink:context xmlns:msink="http://schemas.microsoft.com/ink/2010/main" type="inkWord" rotatedBoundingBox="21532,14871 22956,14855 22967,15790 21543,15807">
                  <msink:destinationLink direction="with" ref="{28CF9E18-CC3A-4E36-9AEC-B5DEB5C7659D}"/>
                </msink:context>
              </emma:interpretation>
              <emma:one-of disjunction-type="recognition" id="oneOf3">
                <emma:interpretation id="interp15" emma:lang="en-US" emma:confidence="0.5">
                  <emma:literal>ab</emma:literal>
                </emma:interpretation>
                <emma:interpretation id="interp16" emma:lang="en-US" emma:confidence="0">
                  <emma:literal>arb</emma:literal>
                </emma:interpretation>
                <emma:interpretation id="interp17" emma:lang="en-US" emma:confidence="0">
                  <emma:literal>ab,</emma:literal>
                </emma:interpretation>
                <emma:interpretation id="interp18" emma:lang="en-US" emma:confidence="0">
                  <emma:literal>abs</emma:literal>
                </emma:interpretation>
                <emma:interpretation id="interp19" emma:lang="en-US" emma:confidence="0">
                  <emma:literal>arbs</emma:literal>
                </emma:interpretation>
              </emma:one-of>
            </emma:emma>
          </inkml:annotationXML>
          <inkml:trace contextRef="#ctx0" brushRef="#br0" timeOffset="6707.1675">4815 2660,'0'0,"-50"-26,50 1,-26 25,1 0,-1 0,-24 0,24 0,1 0,-1 25,1-25,0 51,-1-26,1 1,25 25,-26-26,26 0,0 1,0 25,0-26,0 0,51 1,-51-1,26-25,24 0,-24 0,-1 0,1 0,-1-25,0 25,1-26,-1-24,1 24,-26 1,25-1,-25 1,0 76,25 0,-25-26,0 0,26 1,-1-1,-25 1,26-1,-1-25</inkml:trace>
          <inkml:trace contextRef="#ctx0" brushRef="#br0" timeOffset="6870.7267">5171 3015,'25'0,"-50"0,76 51,-51 0,0-26,0 1,0-1,25 0,-25 26,0-25,0-1,0 0,0 1,0-1</inkml:trace>
          <inkml:trace contextRef="#ctx0" brushRef="#br0" timeOffset="7235.2666">5603 2456,'0'0,"0"51,0 0,25-26,-25 1,0 50,0-25,0-26,0 1,0-1,26 26,-26-26,0 1,0-1,0 0,0 1,0-77,0 26,0-26,50 25,-24 26,25 0,-26 0,0 0,1 26,-26-1,0 26,0-26,0 1,0-1,-51 1,26-1,-26 0,25-25,-24 0</inkml:trace>
        </inkml:traceGroup>
        <inkml:traceGroup>
          <inkml:annotationXML>
            <emma:emma xmlns:emma="http://www.w3.org/2003/04/emma" version="1.0">
              <emma:interpretation id="{178848E2-9CE9-4D5D-AB95-9D1036E166DF}" emma:medium="tactile" emma:mode="ink">
                <msink:context xmlns:msink="http://schemas.microsoft.com/ink/2010/main" type="inkWord" rotatedBoundingBox="23336,14760 24628,14744 24637,15492 23344,15507">
                  <msink:destinationLink direction="with" ref="{28CF9E18-CC3A-4E36-9AEC-B5DEB5C7659D}"/>
                </msink:context>
              </emma:interpretation>
              <emma:one-of disjunction-type="recognition" id="oneOf4">
                <emma:interpretation id="interp20" emma:lang="en-US" emma:confidence="0.5">
                  <emma:literal>EE</emma:literal>
                </emma:interpretation>
                <emma:interpretation id="interp21" emma:lang="en-US" emma:confidence="0">
                  <emma:literal>GE</emma:literal>
                </emma:interpretation>
                <emma:interpretation id="interp22" emma:lang="en-US" emma:confidence="0">
                  <emma:literal>E</emma:literal>
                </emma:interpretation>
                <emma:interpretation id="interp23" emma:lang="en-US" emma:confidence="0">
                  <emma:literal>CE</emma:literal>
                </emma:interpretation>
                <emma:interpretation id="interp24" emma:lang="en-US" emma:confidence="0">
                  <emma:literal>EGE</emma:literal>
                </emma:interpretation>
              </emma:one-of>
            </emma:emma>
          </inkml:annotationXML>
          <inkml:trace contextRef="#ctx0" brushRef="#br0" timeOffset="7661.1279">6720 2406,'-50'-26,"-1"1,0 25,26 0,-1 0,1 0,-26 51,26-51,-1 50,1-24,-1-1,1 1,0 24,-1-24,26 25,-25-26,25 26,0-26,0 26,0-26,0 1,25 25,-25-26,51 0,0 1,-26-1,26-25,-26 26,1-26,-1 0,26 25,0-25,-26 0</inkml:trace>
          <inkml:trace contextRef="#ctx0" brushRef="#br0" timeOffset="7828.9671">6441 2888,'-51'0,"26"0,25-25,0-1,51 26,-26-25,26 25,-26-25,128-1,-103 26,1 0</inkml:trace>
          <inkml:trace contextRef="#ctx0" brushRef="#br0" timeOffset="8632.2913">7432 2558,'0'0,"25"0,-25-25,0-1,25 26,-25-25,0-1,0 1,0 0,-25 25,0 0,25 25,-26 0,26 1,-25-26,25 25,25-25,-25-25,26 25,-26-26,0 1,0 0,25 25,-25-26,-51 26,51 51,-51-51,26 25,0-25,-1 51,1-25,-1-1,1 0,0-25,-1 26,1-1,-1 1,26-1,0 0,51-25,-51 26,26-26,24 0,-24 0,-1 25,1-25,-26 26,0-1,0 0,0 1,-51-1,51 1,-26-1,26 0,-25-25,25 26,-25-1,25 1,-26-26,26 25,51-25,-51 25,51-25,25 0,-51 0,26 0,-25 0,24 0,-24 0,-1-25</inkml:trace>
        </inkml:traceGroup>
      </inkml:traceGroup>
    </inkml:traceGroup>
    <inkml:traceGroup>
      <inkml:annotationXML>
        <emma:emma xmlns:emma="http://www.w3.org/2003/04/emma" version="1.0">
          <emma:interpretation id="{DF0313BB-A14F-48B0-AA24-3062FD4DABA7}" emma:medium="tactile" emma:mode="ink">
            <msink:context xmlns:msink="http://schemas.microsoft.com/ink/2010/main" type="paragraph" rotatedBoundingBox="16894,16071 19895,16106 19882,17165 16882,17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79356E-FAA1-4ED1-8DEA-0915C1D55081}" emma:medium="tactile" emma:mode="ink">
              <msink:context xmlns:msink="http://schemas.microsoft.com/ink/2010/main" type="line" rotatedBoundingBox="16894,16071 19895,16106 19882,17165 16882,17130"/>
            </emma:interpretation>
          </emma:emma>
        </inkml:annotationXML>
        <inkml:traceGroup>
          <inkml:annotationXML>
            <emma:emma xmlns:emma="http://www.w3.org/2003/04/emma" version="1.0">
              <emma:interpretation id="{7B67FA5E-203A-47EF-ADF6-23E90537580B}" emma:medium="tactile" emma:mode="ink">
                <msink:context xmlns:msink="http://schemas.microsoft.com/ink/2010/main" type="inkWord" rotatedBoundingBox="16894,16071 19895,16106 19882,17165 16882,17130"/>
              </emma:interpretation>
              <emma:one-of disjunction-type="recognition" id="oneOf5">
                <emma:interpretation id="interp25" emma:lang="en-US" emma:confidence="0.5">
                  <emma:literal>Fib</emma:literal>
                </emma:interpretation>
                <emma:interpretation id="interp26" emma:lang="en-US" emma:confidence="0">
                  <emma:literal>Eibar</emma:literal>
                </emma:interpretation>
                <emma:interpretation id="interp27" emma:lang="en-US" emma:confidence="0.5">
                  <emma:literal>Ein b</emma:literal>
                </emma:interpretation>
                <emma:interpretation id="interp28" emma:lang="en-US" emma:confidence="0">
                  <emma:literal>fib</emma:literal>
                </emma:interpretation>
                <emma:interpretation id="interp29" emma:lang="en-US" emma:confidence="0">
                  <emma:literal>Frib</emma:literal>
                </emma:interpretation>
              </emma:one-of>
            </emma:emma>
          </inkml:annotationXML>
          <inkml:trace contextRef="#ctx0" brushRef="#br0" timeOffset="4527.3172">-87 3955,'0'0,"0"-25,-51-1,26 1,0 76,25-1,0 1,-26-25,26-1,0 51,0-50,0 24,0-24,0 25,0-26,51 26,-51-26,0 1,25 24,-25-24,0-1,0 1,26-26,-1 25,1 0,-1-25,0 0,1 26,-1-26,1 0,-1 0,26 0,-26-51,1 51,-1-25,0 25,1-26,-1 26,-25-51,26 51,-26-25</inkml:trace>
          <inkml:trace contextRef="#ctx0" brushRef="#br0" timeOffset="4885.7828">-61 3879,'0'-26,"0"1,0 0,0-1,50 1,-50-1,77 26,-27-25,-24 25,25-25,-1 25,1 0,0 0,-26 0</inkml:trace>
          <inkml:trace contextRef="#ctx0" brushRef="#br0" timeOffset="4720.708">-36 4361,'-25'0,"25"-25,0 0,50-1,1 1,-25-1,24 1,-24 25,-1-25,26 25,-26-26,1 26,-1 0,-25-25</inkml:trace>
          <inkml:trace contextRef="#ctx0" brushRef="#br0" timeOffset="5182.9835">828 4412,'0'0,"-26"0,26 26,0-1,0 26,26-26,-26 1,25 24,-25-24,25-1,-25 1,26-26,-26 25,25-25,-25 25,26-25,-1 0,0 0</inkml:trace>
          <inkml:trace contextRef="#ctx0" brushRef="#br0" timeOffset="5348.5402">1031 4107,'-51'0,"51"-25,-25 25,-1-25,1 25,76 0,-1 0,-24 0,-1 25</inkml:trace>
          <inkml:trace contextRef="#ctx0" brushRef="#br0" timeOffset="5567.9521">1793 4412,'-26'0,"26"26,-25-1,25 0,-25-25,25 26,0-1,0 1,0-1,0 0,0 26,0-25,0-1,25-25,-25 25</inkml:trace>
          <inkml:trace contextRef="#ctx0" brushRef="#br0" timeOffset="6051.6837">2428 3752,'0'0,"-26"-26,-24 26,24 0,1 0,25 51,-26-51,26 51,0 0,0-26,0 26,0 0,0-26,0 77,51-77,-51 26,0-26,26 1,-26-1,0 1,0-1,0 0,0 1,-26-26,1-26,25-24,0 24,0 1,0-1,25 1,-25 0,51 25,-26-26,1 26,25-25,-26 25,51 0,-50 0,-1 51,0-51,1 25,-1-25,1 51,-1-26,-25 1,25-1,-25 0,0 1,0-1,-50 1,-1-1,25-25,1 25,-26-25,26 0,-26 0,26 0,-26 0,0 0,26 0,25-25,-26 25,26-51,0 26,0-1</inkml:trace>
        </inkml:traceGroup>
      </inkml:traceGroup>
    </inkml:traceGroup>
  </inkml:traceGroup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14.33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A10B46-7FA9-4E34-ABD7-D0571A0777B5}" emma:medium="tactile" emma:mode="ink">
          <msink:context xmlns:msink="http://schemas.microsoft.com/ink/2010/main" type="writingRegion" rotatedBoundingBox="16829,15346 17205,12208 17728,12271 17352,15409"/>
        </emma:interpretation>
      </emma:emma>
    </inkml:annotationXML>
    <inkml:traceGroup>
      <inkml:annotationXML>
        <emma:emma xmlns:emma="http://www.w3.org/2003/04/emma" version="1.0">
          <emma:interpretation id="{1F54D592-A04D-45E8-AEB4-8299E97DDC80}" emma:medium="tactile" emma:mode="ink">
            <msink:context xmlns:msink="http://schemas.microsoft.com/ink/2010/main" type="paragraph" rotatedBoundingBox="16829,15346 17205,12208 17728,12271 17352,15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D768B7-E079-4C19-AAC8-3360EB833448}" emma:medium="tactile" emma:mode="ink">
              <msink:context xmlns:msink="http://schemas.microsoft.com/ink/2010/main" type="line" rotatedBoundingBox="16829,15346 17205,12208 17728,12271 17352,15409"/>
            </emma:interpretation>
          </emma:emma>
        </inkml:annotationXML>
        <inkml:traceGroup>
          <inkml:annotationXML>
            <emma:emma xmlns:emma="http://www.w3.org/2003/04/emma" version="1.0">
              <emma:interpretation id="{B3FF8FB0-A64B-4271-9EF9-E26CD075D3EF}" emma:medium="tactile" emma:mode="ink">
                <msink:context xmlns:msink="http://schemas.microsoft.com/ink/2010/main" type="inkWord" rotatedBoundingBox="16842,15348 16985,14157 17495,14218 17352,15409"/>
              </emma:interpretation>
              <emma:one-of disjunction-type="recognition" id="oneOf0">
                <emma:interpretation id="interp0" emma:lang="en-US" emma:confidence="0.5">
                  <emma:literal>an</emma:literal>
                </emma:interpretation>
                <emma:interpretation id="interp1" emma:lang="en-US" emma:confidence="0">
                  <emma:literal>An</emma:literal>
                </emma:interpretation>
                <emma:interpretation id="interp2" emma:lang="en-US" emma:confidence="0">
                  <emma:literal>a'</emma:literal>
                </emma:interpretation>
                <emma:interpretation id="interp3" emma:lang="en-US" emma:confidence="0">
                  <emma:literal>A'</emma:literal>
                </emma:interpretation>
                <emma:interpretation id="interp4" emma:lang="en-US" emma:confidence="0">
                  <emma:literal>am</emma:literal>
                </emma:interpretation>
              </emma:one-of>
            </emma:emma>
          </inkml:annotationXML>
          <inkml:trace contextRef="#ctx0" brushRef="#br0">-36 2050,'0'0,"0"-25,0-1,0 1,-25 25,25 25,0 26,0-26,-26 26,26 0,-25-26,25 26,-26-25,26 24,0 1,-25-25,25 24,-25-24,25 25,0-26,-26 0,26 1,0 25,0-26,0 0,0 1,-25-1,25 26,0-26,0 1,0-1,51 1,-26-1,26-25,-51 25,51-25,-26 0,0 0,1 0,-1 0,26 0,-26 0,1 0,-1-25,1 25,-1-25,0-26,-25 25,26 26</inkml:trace>
          <inkml:trace contextRef="#ctx0" brushRef="#br0" timeOffset="213.9481">-138 2533,'-25'0,"50"0,-50-26,25 1,0-1,0 1,51 25,-51-25,76-26,-51 51,26-26,-25 26,-1-25,0 25,1 0,-1-25,1 25,-26-26</inkml:trace>
          <inkml:trace contextRef="#ctx0" brushRef="#br0" timeOffset="349.1015">-36 1948,'-25'-50,"25"24,25 102,-50-177,25 75,50 26,1-25,-25 25,50 0,-25 0,-26 0</inkml:trace>
        </inkml:traceGroup>
        <inkml:traceGroup>
          <inkml:annotationXML>
            <emma:emma xmlns:emma="http://www.w3.org/2003/04/emma" version="1.0">
              <emma:interpretation id="{10D11D08-DBAA-4C06-84B2-B9C2CFED268D}" emma:medium="tactile" emma:mode="ink">
                <msink:context xmlns:msink="http://schemas.microsoft.com/ink/2010/main" type="inkWord" rotatedBoundingBox="17068,13347 17205,12208 17703,12267 17566,13407"/>
              </emma:interpretation>
              <emma:one-of disjunction-type="recognition" id="oneOf1">
                <emma:interpretation id="interp5" emma:lang="en-US" emma:confidence="0.5">
                  <emma:literal>an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as</emma:literal>
                </emma:interpretation>
                <emma:interpretation id="interp8" emma:lang="en-US" emma:confidence="0">
                  <emma:literal>An</emma:literal>
                </emma:interpretation>
                <emma:interpretation id="interp9" emma:lang="en-US" emma:confidence="0">
                  <emma:literal>ay</emma:literal>
                </emma:interpretation>
              </emma:one-of>
            </emma:emma>
          </inkml:annotationXML>
          <inkml:trace contextRef="#ctx0" brushRef="#br0" timeOffset="-2518.6055">91 69,'0'-26,"0"1,0 0,0 75,0 1,0-25,-25 24,25 1,0 0,0 0,0 0,-26-1,26 1,-25 0,25 0,0 0,0-1,0-24,0 25,0-1,0 1,0-25,0-1,25 0,1 1,-1-26,0 0,1 0,-1 0,1 0,-1 0,0 0,1-26,-1 26,1-25,-1 25,0-25,1 25,-26-51,25 25</inkml:trace>
          <inkml:trace contextRef="#ctx0" brushRef="#br0" timeOffset="-2197.4653">218 43,'0'0,"0"-25,0 0,0-1,0-25,51 51,-51-25,51 25,-26-25,26 25,0 0,-1 0,1 0,0 0</inkml:trace>
          <inkml:trace contextRef="#ctx0" brushRef="#br0" timeOffset="-2335.0974">116 628,'-25'-26,"25"1,0-1,51 26,-51-25,51 0,-1 25,-24-26,-1 1,51-1,-50 26,-1 0,1-25,-1 25,-25-25</inkml:trace>
        </inkml:traceGroup>
      </inkml:traceGroup>
    </inkml:traceGroup>
  </inkml:traceGroup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21.5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CF9E18-CC3A-4E36-9AEC-B5DEB5C7659D}" emma:medium="tactile" emma:mode="ink">
          <msink:context xmlns:msink="http://schemas.microsoft.com/ink/2010/main" type="inkDrawing" rotatedBoundingBox="21919,16332 24787,16077 24792,16126 21923,16381" semanticType="underline" shapeName="Other">
            <msink:sourceLink direction="with" ref="{FE9F77AB-E1A8-4B0A-8E9A-EECD9D937837}"/>
            <msink:sourceLink direction="with" ref="{178848E2-9CE9-4D5D-AB95-9D1036E166DF}"/>
          </msink:context>
        </emma:interpretation>
      </emma:emma>
    </inkml:annotationXML>
    <inkml:trace contextRef="#ctx0" brushRef="#br0">0 230,'51'0,"-25"0,24 0,27 0,-27 0,52 0,-26 0,51 0,-25-26,25 26,0-25,152-1,-126 26,-1-25,-25 25,25-25,-25 25,0-26,-25 26,25-25,-25 25,-26-26,0 26,0 0,0-25,-25 25,0 0,-26 0,1 0,-1 0,1 0</inkml:trace>
  </inkml:traceGroup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7:22.06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8CB1E2-35F2-4B84-9FD5-F6E655F0D5C5}" emma:medium="tactile" emma:mode="ink">
          <msink:context xmlns:msink="http://schemas.microsoft.com/ink/2010/main" type="inkDrawing" rotatedBoundingBox="21842,16837 24279,16518 24290,16598 21853,16917" shapeName="Other"/>
        </emma:interpretation>
      </emma:emma>
    </inkml:annotationXML>
    <inkml:trace contextRef="#ctx0" brushRef="#br0">102 310,'-26'0,"1"0,0 0,-1 0,77 0,-26 0,1 0,-1 0,26 0,-26 0,26 0,25 0,51 0,-50 0,-1-26,25 26,-24 0,24-25,1 25,-26-26,26 26,-1-25,1 0,-26 25,26-26,-26 26,102-25,-102-1,0 1,0 25,-25-25,25 25,-25-26,0 26,-26 0,1-25,24 25,-24 0,-1 0,1 0,-26 25,0 1</inkml:trace>
  </inkml:traceGroup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8:54.37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99EA873-46D6-43AD-AC29-C661AF321826}" emma:medium="tactile" emma:mode="ink">
          <msink:context xmlns:msink="http://schemas.microsoft.com/ink/2010/main" type="inkDrawing" rotatedBoundingBox="4283,2013 5295,622 6405,1431 5393,2821" rotationAngle="1861430048" semanticType="container">
            <msink:sourceLink direction="with" ref="{518D574A-5DF1-4B16-B6D1-4838E562C2C8}"/>
          </msink:context>
        </emma:interpretation>
      </emma:emma>
    </inkml:annotationXML>
    <inkml:trace contextRef="#ctx0" brushRef="#br0">1936-71,'0'0,"-26"0,1 0,25-25,0-1,0 1,-25 25,25-26,0 1,-26 0,26-1,0 1,0-1,0 1,0 0,0-1,0 1,0-1,0 1,0 0,0-1,0 1,0-1,26 1,-26 0,0-1,25 1,-25-1,25 1,-25 0,26-1,-26 1,25-1,-25 1,26 0,-26-1,25 1,-25-1,25 1,1 0,-26-1,25 1,-25-1,26 26,-1-25,0 0,1-1,-1 1,1-1,-1 1,0 25,1-25,-1 25,1-26,-1 26,0 0,1 0,-1-25,1 25,-1 0,0 0,1 0,-1 0,1 0,-1 0,0 0,1 0,-1 0,1 0,-1 0,0 0,1 0,-1 0,1 0,-1 0,0 0,1 0,-1 0,1 0,-1 0,-25 25,25-25,1 0,-1 26,1-26,-1 0,0 25,1-25,-1 0,-25 25,26-25,-1 26,0-26,-25 25,26 1,-26-1,25 0,-25 1,26-1,-26 1,0-1,0 0,25-25,-25 26,0-1,0 1,0-1,0 0,0 1,0-1,0 1,0-1,0 0,-25-25,25 26,0-1,-26 1,26-1,-25 0,25 1,-26-26,26 25,-25 1,25-1,-25 0,25 1,-26-26,26 25,-25 1,-1-26,26 25,-25 0,0-25,25 26,-26-1,26 1,-25-1,25 0,0 1,-26-1,26 1,0-1,-25 0,25 1,-25-26,25 25,-26-25,26 26,-25-26,25 25,-26-25,26 25,-25-25,25 26,0-52,-51 26</inkml:trace>
  </inkml:traceGroup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8:50.38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C2E7BC0-B187-4FB1-A06B-64DC706DF9F7}" emma:medium="tactile" emma:mode="ink">
          <msink:context xmlns:msink="http://schemas.microsoft.com/ink/2010/main" type="writingRegion" rotatedBoundingBox="3575,4603 3368,2688 4574,2558 4781,4473">
            <msink:destinationLink direction="with" ref="{1AC60D74-2C66-4A01-981B-3416BE47C75A}"/>
            <msink:destinationLink direction="with" ref="{A69BFB47-8504-4A89-8D6F-DBB173BB35E7}"/>
          </msink:context>
        </emma:interpretation>
      </emma:emma>
    </inkml:annotationXML>
    <inkml:traceGroup>
      <inkml:annotationXML>
        <emma:emma xmlns:emma="http://www.w3.org/2003/04/emma" version="1.0">
          <emma:interpretation id="{69C2A978-F26F-427A-9143-F4587DB5245D}" emma:medium="tactile" emma:mode="ink">
            <msink:context xmlns:msink="http://schemas.microsoft.com/ink/2010/main" type="paragraph" rotatedBoundingBox="3575,4603 3368,2688 4574,2558 4781,4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0E5AE1-9E1E-410D-9BF8-18C499977CA7}" emma:medium="tactile" emma:mode="ink">
              <msink:context xmlns:msink="http://schemas.microsoft.com/ink/2010/main" type="line" rotatedBoundingBox="3575,4603 3368,2688 4574,2558 4781,4473"/>
            </emma:interpretation>
          </emma:emma>
        </inkml:annotationXML>
        <inkml:traceGroup>
          <inkml:annotationXML>
            <emma:emma xmlns:emma="http://www.w3.org/2003/04/emma" version="1.0">
              <emma:interpretation id="{8851332F-9BCC-469B-A3F6-43D6B50B7136}" emma:medium="tactile" emma:mode="ink">
                <msink:context xmlns:msink="http://schemas.microsoft.com/ink/2010/main" type="inkWord" rotatedBoundingBox="3575,4603 3368,2688 4574,2558 4781,4473"/>
              </emma:interpretation>
              <emma:one-of disjunction-type="recognition" id="oneOf0">
                <emma:interpretation id="interp0" emma:lang="en-US" emma:confidence="0.5">
                  <emma:literal>Ear</emma:literal>
                </emma:interpretation>
                <emma:interpretation id="interp1" emma:lang="en-US" emma:confidence="0.5">
                  <emma:literal>. ¥</emma:literal>
                </emma:interpretation>
                <emma:interpretation id="interp2" emma:lang="en-US" emma:confidence="0">
                  <emma:literal>Eat</emma:literal>
                </emma:interpretation>
                <emma:interpretation id="interp3" emma:lang="en-US" emma:confidence="0">
                  <emma:literal>Ein</emma:literal>
                </emma:interpretation>
                <emma:interpretation id="interp4" emma:lang="en-US" emma:confidence="0">
                  <emma:literal>Exa,</emma:literal>
                </emma:interpretation>
              </emma:one-of>
            </emma:emma>
          </inkml:annotationXML>
          <inkml:trace contextRef="#ctx0" brushRef="#br0">663 254,'0'0,"0"-25,0-1,-25 1,25-1,-25 1,25 0,-26 25,26-26,0 1,-25 25,-1-26,1 26,0 0,25-25,-51 25,25 0,1 0,0 0,-1 0,1 0,-1 25,1-25,-26 0,26 51,-1-51,1 26,0-1,-1 0,1 1,-1-26,26 25,-25 1,25-1,0 0,0 1,51-1,-26-25,26 26,-26-26,1 0,-1 0,1 0,-1-51,26 51,-26-26,1 26,-1-25,0-26,1 51,-26-25,25-1,-25 1,0 50,-25-25,25 51,0-25,-26-1,26 0,-25 26,25 0,-25-26,25 26,-26 0,26-26,-25 26,25 0,0 0,0-26,0 26,0-26,0 26,0-25,0-1,25 0,-25 1,26-26,-26 25,25-25,26 0,-26 0,1 0,-1-51,0 51,1-25,-1 25,1-25,-1-26,0 25,1 26,-26-25,0 0,25 25,-25-26,0 52,0-1,-25-25,25 51,0-26,0 1,0-1,0 0,0 1,0-1,0 1,0-1,0 0,25 1,1-1,-1 1,0-26,1 0,-1 0,1 0,-26-26,25 26,-25-51,25 51,-25-25,0 0,0-1,0 1,0-1,0 1,0 0,0-1,-25 26,25-25,-51-1,26 1,-1 0,-24 25,24 0,26-26,-25 26</inkml:trace>
          <inkml:trace contextRef="#ctx0" brushRef="#br0" timeOffset="2553.425">968-330,'0'0,"-25"0,25 25,-26-25,26 51,0-26,0 1,0-1,0 1,0-1,0 0,0 1,26-26,-26 25,25-25,26 0,-26 0,1-51,-1 51,-25-25,26 0,-26-1,25 1,-25-1,0 1,0-26,0 26,0-1,0 1,0 0,-25 25,25-26,-51 1,25 25,-24 0</inkml:trace>
          <inkml:trace contextRef="#ctx0" brushRef="#br0" timeOffset="1845.1602">384-381,'0'0,"0"-25,0-1,-25 1,25-1,0 1,0 0,-26 25,26-26,0 1,0-1,0 1,0 0,0-1,0 1,0-1,-25 26,25 51,0-25,0-1,-26 0,26 1,0 25,-25-26,25 0,0 26,-25-25,25-1,0 0,-26 1,26-1,0 26,0-26,0 1,0-1,0 1,0-1,0 0,26-25,24 0,-50 26,26-26,25 0,-26 25,0-25,1 0,-1 0,1 0,-1 0,0 0,1 0,-26-51</inkml:trace>
          <inkml:trace contextRef="#ctx0" brushRef="#br0" timeOffset="2044.625">282-305,'0'0,"0"-25,0-1,51 26,-51-25,26 25,-26-25,50 25,-24-26,-1 26,1 0,-1-25,0 25,1 0,-26-26</inkml:trace>
          <inkml:trace contextRef="#ctx0" brushRef="#br0" timeOffset="2192.7789">384-610,'0'0,"0"-25,0 0,0-1,0 1,0-1,51 26,-51-25,76 25,-51 0,1-25,-1 25,1 0,-1 0,0 0,1 0</inkml:trace>
        </inkml:traceGroup>
      </inkml:traceGroup>
    </inkml:traceGroup>
  </inkml:traceGroup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8:47.58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BF3CD08-6FB9-4131-A0F0-1AEB2962C6B5}" emma:medium="tactile" emma:mode="ink">
          <msink:context xmlns:msink="http://schemas.microsoft.com/ink/2010/main" type="inkDrawing" rotatedBoundingBox="683,3165 1953,3119 1955,3160 685,3207" shapeName="Other"/>
        </emma:interpretation>
      </emma:emma>
    </inkml:annotationXML>
    <inkml:trace contextRef="#ctx0" brushRef="#br0">51 25,'0'0,"-26"0,1 0,25 26,51-26,0 0,-1 0,1 0,0-26,25 26,0 0,-25-25,25 25,1 0,-1 0,-25 0,25 0,-25 0,-1 0,1 0,0 0,0 0,0 0,-1 0,-24 0,-1 0,1 0,-1 0</inkml:trace>
  </inkml:traceGroup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8:47.84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1973A2F-CD9F-4B2F-86DB-B552237F5DE2}" emma:medium="tactile" emma:mode="ink">
          <msink:context xmlns:msink="http://schemas.microsoft.com/ink/2010/main" type="inkDrawing" rotatedBoundingBox="2272,2752 2351,3466 1980,3507 1900,2793" shapeName="Other"/>
        </emma:interpretation>
      </emma:emma>
    </inkml:annotationXML>
    <inkml:trace contextRef="#ctx0" brushRef="#br0">1219-356,'26'0,"24"26,1-26,-25 25,24-25,-24 51,25-26,-26 1,0 25,1-26,-1 0,1 26,-26-25,0 24,0-24,0 25,0-26,-51 0,51 26,-76-25,25-1,25 26,-24-26,24-25,1 26,-1-26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2:19.37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D891A5-A4CE-4F9D-B352-E6663A1DB7F8}" emma:medium="tactile" emma:mode="ink">
          <msink:context xmlns:msink="http://schemas.microsoft.com/ink/2010/main" type="writingRegion" rotatedBoundingBox="10533,5955 10812,9138 9648,9240 9370,6056"/>
        </emma:interpretation>
      </emma:emma>
    </inkml:annotationXML>
    <inkml:traceGroup>
      <inkml:annotationXML>
        <emma:emma xmlns:emma="http://www.w3.org/2003/04/emma" version="1.0">
          <emma:interpretation id="{6F71E64E-8324-40BF-B00F-7E77F2513FED}" emma:medium="tactile" emma:mode="ink">
            <msink:context xmlns:msink="http://schemas.microsoft.com/ink/2010/main" type="paragraph" rotatedBoundingBox="10533,5955 10812,9138 9648,9240 9370,6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953207-BAA2-4EFE-97DE-17C3E69BB17A}" emma:medium="tactile" emma:mode="ink">
              <msink:context xmlns:msink="http://schemas.microsoft.com/ink/2010/main" type="line" rotatedBoundingBox="10533,5955 10812,9138 9648,9240 9370,6056"/>
            </emma:interpretation>
          </emma:emma>
        </inkml:annotationXML>
        <inkml:traceGroup>
          <inkml:annotationXML>
            <emma:emma xmlns:emma="http://www.w3.org/2003/04/emma" version="1.0">
              <emma:interpretation id="{196CFC04-CBC4-4328-ACD4-0D83C627034E}" emma:medium="tactile" emma:mode="ink">
                <msink:context xmlns:msink="http://schemas.microsoft.com/ink/2010/main" type="inkWord" rotatedBoundingBox="10533,5955 10630,7067 9613,7155 9516,6044"/>
              </emma:interpretation>
              <emma:one-of disjunction-type="recognition" id="oneOf0">
                <emma:interpretation id="interp0" emma:lang="en-US" emma:confidence="0.5">
                  <emma:literal>or</emma:literal>
                </emma:interpretation>
                <emma:interpretation id="interp1" emma:lang="en-US" emma:confidence="0">
                  <emma:literal>ours</emma:literal>
                </emma:interpretation>
                <emma:interpretation id="interp2" emma:lang="en-US" emma:confidence="0">
                  <emma:literal>goes</emma:literal>
                </emma:interpretation>
                <emma:interpretation id="interp3" emma:lang="en-US" emma:confidence="0">
                  <emma:literal>arms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7950 4903,'25'0,"1"0,-26-25,0-1,0 1,0 0,0-1,25 26,-25-25,0-1,0 1,0 0,0-1,-25 26,-1 0,1 0,-1 0,1 0,0 0,-1 0,26 26,-25-26,-1 0,1 25,0 0,-1 1,1-1,25 1,-26-1,1 0,25 1,-25-1,25 1,0-1,-26 0,26 1,0-1,0 1,26-26,-1 0,0 0,1-51,-1 51,1-26,24 26,-24-25,-1 25,1-25,-1-1,0 26,-25-25,26 25,-1-26,1 1,-1 0,-25-1,0 52,0-1,0 0,0 1,0 25,0-26,-25 0,25 1,0-1,-26 26,26-26,0 1,0-1,-25 1,25-1,-26 0,26 1,0-1,-25-25,25 26,0-1,0 0,25-25,26 0,-25 0,-1 0,0 0,1 0,-1 0,1 0,-1-25,0 25,1 0,-26-25,25 25,1 0,-1 0,-25-26,25 26</inkml:trace>
          <inkml:trace contextRef="#ctx0" brushRef="#br0" timeOffset="587.139">8382 5259,'0'-26,"25"26,-25-25,25 25,1 0,-1-25,1 25,-1 0,0 0,1 0,-1 0,-25 25,0 0,0 1,-25-1,25 1,-26-26,26 25,-25-25,0 25,-1-25,26 26,0-1,26-25,-1 26,0-26,-25 25,26-25,-1 25,1 1,-1-1,-25 1,0-1,0 0,0 1,-25-26,-26 25,25 1,1-26,0 0,-1 0,1 0,25 25,-26-25,1 0,0 0,-1 0,26-51,0 26,0-1</inkml:trace>
        </inkml:traceGroup>
        <inkml:traceGroup>
          <inkml:annotationXML>
            <emma:emma xmlns:emma="http://www.w3.org/2003/04/emma" version="1.0">
              <emma:interpretation id="{86DA3561-482B-4E8D-83E8-2A2FAB519217}" emma:medium="tactile" emma:mode="ink">
                <msink:context xmlns:msink="http://schemas.microsoft.com/ink/2010/main" type="inkWord" rotatedBoundingBox="10564,7857 10677,9150 9648,9240 9535,7947"/>
              </emma:interpretation>
              <emma:one-of disjunction-type="recognition" id="oneOf1">
                <emma:interpretation id="interp5" emma:lang="en-US" emma:confidence="0.5">
                  <emma:literal>on</emma:literal>
                </emma:interpretation>
                <emma:interpretation id="interp6" emma:lang="en-US" emma:confidence="0">
                  <emma:literal>or</emma:literal>
                </emma:interpretation>
                <emma:interpretation id="interp7" emma:lang="en-US" emma:confidence="0">
                  <emma:literal>oms</emma:literal>
                </emma:interpretation>
                <emma:interpretation id="interp8" emma:lang="en-US" emma:confidence="0">
                  <emma:literal>ors</emma:literal>
                </emma:interpretation>
                <emma:interpretation id="interp9" emma:lang="en-US" emma:confidence="0">
                  <emma:literal>om</emma:literal>
                </emma:interpretation>
              </emma:one-of>
            </emma:emma>
          </inkml:annotationXML>
          <inkml:trace contextRef="#ctx0" brushRef="#br0" timeOffset="13875.1644">8178 7011,'0'-25,"26"25,-26-25,25 25,-25-26,0 1,0-1,0 1,-25 0,25-1,-26 1,26-1,-25 26,0-25,25 0,-26-1,1 1,-1-1,26 1,-25 25,0-25,-1 25,1-26,-1 26,1 0,0 0,-1 0,26 51,-25-51,-1 25,1-25,25 51,-25-51,-1 26,26-1,-25 0,25 1,-26-1,1 1,25-1,0 0,-25 1,25-1,0 1,0-1,0 0,0 1,25-26,0 0,-25 25,51-25,25 0,-50 0,-1 0,26-51,-26 51,1-25,25 25,-26-25,0 25,1-26,-1-25,-25 26,26 25,-26-25,0-1,0 1,0-1,-51 26,51 26,-26 25,26-26,0 0,-25 26,25-25,0 24,-25-24,25 25,0-26,0 0,-26 26,26-25,0 24,0-24,0-1,0 1,0-1,0 0,0 1,0-1,0 1,0-1,26-25,-26 25,25-25,0 0,1 0,-1 0,-25-25,26 0,-1-1,0 26,1-25</inkml:trace>
          <inkml:trace contextRef="#ctx0" brushRef="#br0" timeOffset="14471.7864">8305 7418,'-25'0,"25"-26,51 1,-26 0,26-1,-26 26,1 0,-1-25,1 25,-1 0,0 0,1 0,-1 0,-25 25,26-25,-26 26,0 24,0-24,0-1,0 1,-51-1,51 0,-26-25,26 26,-25-1,0-25,25 26,50-26,-24 0,-1 0,-25 25,26-25,-1 0,0 25,1 1,-26-1,0 1,-51-26,51 25,-25-25,25 25,-51-25,25 0,1 0,0 26,-1-26,1 0,-1 0,1 0,0 0,-1 0,1 0,25-26,0 1,0-26,25 51,-25-25</inkml:trace>
        </inkml:traceGroup>
      </inkml:traceGroup>
    </inkml:traceGroup>
  </inkml:traceGroup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15.24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A591A07-2396-4EC9-8D45-33501E93431D}" emma:medium="tactile" emma:mode="ink">
          <msink:context xmlns:msink="http://schemas.microsoft.com/ink/2010/main" type="writingRegion" rotatedBoundingBox="14401,2895 14833,2895 14833,3759 14401,3759">
            <msink:destinationLink direction="with" ref="{DE878891-42EE-4BA8-BE3E-58C2B102FB89}"/>
          </msink:context>
        </emma:interpretation>
      </emma:emma>
    </inkml:annotationXML>
    <inkml:traceGroup>
      <inkml:annotationXML>
        <emma:emma xmlns:emma="http://www.w3.org/2003/04/emma" version="1.0">
          <emma:interpretation id="{1049EAA7-C2CF-4954-960E-BFDC9CA23246}" emma:medium="tactile" emma:mode="ink">
            <msink:context xmlns:msink="http://schemas.microsoft.com/ink/2010/main" type="paragraph" rotatedBoundingBox="14401,2895 14833,2895 14833,3759 14401,37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A41C89-73D1-4279-A28C-7BDFBB5AFD7F}" emma:medium="tactile" emma:mode="ink">
              <msink:context xmlns:msink="http://schemas.microsoft.com/ink/2010/main" type="line" rotatedBoundingBox="14401,2895 14833,2895 14833,3759 14401,3759"/>
            </emma:interpretation>
          </emma:emma>
        </inkml:annotationXML>
        <inkml:traceGroup>
          <inkml:annotationXML>
            <emma:emma xmlns:emma="http://www.w3.org/2003/04/emma" version="1.0">
              <emma:interpretation id="{D4212A1A-5C57-49B5-A6EF-4CA7F41248F6}" emma:medium="tactile" emma:mode="ink">
                <msink:context xmlns:msink="http://schemas.microsoft.com/ink/2010/main" type="inkWord" rotatedBoundingBox="14401,2895 14833,2895 14833,3759 14401,3759"/>
              </emma:interpretation>
              <emma:one-of disjunction-type="recognition" id="oneOf0">
                <emma:interpretation id="interp0" emma:lang="en-US" emma:confidence="0.5">
                  <emma:literal>b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6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9381 1041,'0'0,"-25"0,25-25,-51-1,25 26,26-25,0 76,0 0,-25-26,25 26,0 0,-25-1,25 1,0 25,-26-25,26 0,0 0,0 0,-25-1,25-24,0 25,-26-26,26 0,0 1,0-1,-25-25,25 26,0-52,25-25,-25 1,51 24,-25 1,-1 25,-25-26,25 26,1-25,-1 25,1 0,-1 0,0 0,-25 51,26-51,-26 25,0 26,0-26,0 1,-51-26,51 25,-25-25,-26 0,25 0,1 26,0-26,-26 0,25 0,1 0,0 0,-1-51,1 51,-1-26,1-24,25 24,0 1</inkml:trace>
        </inkml:traceGroup>
      </inkml:traceGroup>
    </inkml:traceGroup>
  </inkml:traceGroup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17.59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597891-149A-456C-B905-5B17ACB6ACF6}" emma:medium="tactile" emma:mode="ink">
          <msink:context xmlns:msink="http://schemas.microsoft.com/ink/2010/main" type="writingRegion" rotatedBoundingBox="19199,2226 20041,3335 19464,3774 18622,2665"/>
        </emma:interpretation>
      </emma:emma>
    </inkml:annotationXML>
    <inkml:traceGroup>
      <inkml:annotationXML>
        <emma:emma xmlns:emma="http://www.w3.org/2003/04/emma" version="1.0">
          <emma:interpretation id="{D4E347DF-6A58-4D7B-B6FF-95BDE144EACA}" emma:medium="tactile" emma:mode="ink">
            <msink:context xmlns:msink="http://schemas.microsoft.com/ink/2010/main" type="paragraph" rotatedBoundingBox="19199,2226 20041,3335 19464,3774 18622,26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FC701A-1FDF-435B-AA9A-6921D87AFBE5}" emma:medium="tactile" emma:mode="ink">
              <msink:context xmlns:msink="http://schemas.microsoft.com/ink/2010/main" type="line" rotatedBoundingBox="19199,2226 20041,3335 19464,3774 18622,2665"/>
            </emma:interpretation>
          </emma:emma>
        </inkml:annotationXML>
        <inkml:traceGroup>
          <inkml:annotationXML>
            <emma:emma xmlns:emma="http://www.w3.org/2003/04/emma" version="1.0">
              <emma:interpretation id="{FF83DADA-ABC4-49CC-9AF2-16E79CAE214D}" emma:medium="tactile" emma:mode="ink">
                <msink:context xmlns:msink="http://schemas.microsoft.com/ink/2010/main" type="inkWord" rotatedBoundingBox="19199,2226 20041,3335 19464,3774 18622,2665"/>
              </emma:interpretation>
              <emma:one-of disjunction-type="recognition" id="oneOf0">
                <emma:interpretation id="interp0" emma:lang="en-US" emma:confidence="0.5">
                  <emma:literal>do</emma:literal>
                </emma:interpretation>
                <emma:interpretation id="interp1" emma:lang="en-US" emma:confidence="0">
                  <emma:literal>are</emma:literal>
                </emma:interpretation>
                <emma:interpretation id="interp2" emma:lang="en-US" emma:confidence="0">
                  <emma:literal>and</emma:literal>
                </emma:interpretation>
                <emma:interpretation id="interp3" emma:lang="en-US" emma:confidence="0">
                  <emma:literal>one</emma:literal>
                </emma:interpretation>
                <emma:interpretation id="interp4" emma:lang="en-US" emma:confidence="0">
                  <emma:literal>No</emma:literal>
                </emma:interpretation>
              </emma:one-of>
            </emma:emma>
          </inkml:annotationXML>
          <inkml:trace contextRef="#ctx0" brushRef="#br0">5410 713,'0'0,"0"-25,26-1,-26 1,0-1,0 1,25 25,-25-25,0-1,0 1,0-1,0 1,0 0,-51 25,51-26,0 1,-25 25,-1 0,26-26,-25 26,0 0,-1 0,1 0,-1 0,1 0,0 51,-1-51,1 26,-1-26,1 25,0-25,-1 25,1 1,25-1,-26 1,26-1,51-25,-51 25,26-25,24 0,1 26,-25-26,-1 0,0 0,26 0,-25 0,-1 0,26-26,-26 26,1 0,-1-50,0 50,1 0,-1 0,1-26,-26 1,25 25,-25-26,0 1,0 0,25-1,-25 52,0-1,0 0,-50 1,50-1,0 26,-26-26,26 1,-25 25,25-26,-26 26,26-26,-25 1,0 24,25-24,-26-1,26 26,0-26,-25 1,25-1,0 26,0-26,-26 1,26-1,0 1,0-1,0 0,0 1,51-1,-25 1,-1-26,0 0,1 0,-1 0,1-51,-1 51,-25-26,25 26,1-25,-1 0,1 25,-1-26,-25 1,25 25,-25-26,26 26,-26-25,0 0,25 25,-25-26,0 77,0-26,0 1,-25 25,25-26,0 0,0 1,0-1,0 1,0-1,0 0,0 1,25-1,1 1,-1-26,0 0,1 25,-1-25,1 0,-1 0,0 0,1 0,-1-51,1 51,-26-25,25 25,-25-26,25 26,-25-25,0 0,0-1,26 26,-26-25,0-1,0 1,0 0,-26-1,1 26,25-25,-25 25,-1 0,1 0,-1 0,1 0,0 0,-1 0,1 0,-1 0</inkml:trace>
        </inkml:traceGroup>
      </inkml:traceGroup>
    </inkml:traceGroup>
  </inkml:traceGroup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14.61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4FF7BA-EE28-4DF3-9DF3-9BC6DF6CF972}" emma:medium="tactile" emma:mode="ink">
          <msink:context xmlns:msink="http://schemas.microsoft.com/ink/2010/main" type="inkDrawing" rotatedBoundingBox="13772,3959 15371,4140 15358,4259 13758,4077" semanticType="underline" shapeName="Other">
            <msink:sourceLink direction="with" ref="{5F3B9878-2508-4AB0-9B1D-F046ADAB3C42}"/>
          </msink:context>
        </emma:interpretation>
      </emma:emma>
    </inkml:annotationXML>
    <inkml:trace contextRef="#ctx0" brushRef="#br0">0 50,'0'-25,"0"0,51 25,-26 0,1 0,-1 0,0 0,26 0,-25 50,24-50,1 0,-25 0,24 26,1-26,25 25,-25-25,0 26,0-26,25 25,-25-25,0 0,-1 0,27 25,-27-25,1 0,0 0,0 0,0 0,-26 0,26 0,-26 0,26 0,-26 0,1 0,25 0,-26 0,0 0,1 0,-1 0,-25-25,0 0</inkml:trace>
  </inkml:traceGroup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16.26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F9107EC-3C9B-482B-84A5-6DF655EE3FBF}" emma:medium="tactile" emma:mode="ink">
          <msink:context xmlns:msink="http://schemas.microsoft.com/ink/2010/main" type="inkDrawing" rotatedBoundingBox="14396,5332 15365,307 18272,868 17303,5892" hotPoints="15392,431 17120,2037 16599,5176 14405,5309" semanticType="container" shapeName="Quadrilateral">
            <msink:sourceLink direction="with" ref="{DCE5F8E4-EB31-478E-905E-FB3F5A0105F3}"/>
            <msink:sourceLink direction="with" ref="{7896EDF2-201F-4F2B-A1FF-4EA7602CA4B7}"/>
            <msink:sourceLink direction="with" ref="{3BF86EE2-CCE8-461C-B074-D405F72D1632}"/>
          </msink:context>
        </emma:interpretation>
      </emma:emma>
    </inkml:annotationXML>
    <inkml:trace contextRef="#ctx0" brushRef="#br0">0 0,'0'26,"0"-1,51-25,-51 26,50-26,-24 25,-1 0,26 1,-26-1,26 1,-25-1,24 0,1 26,0-25,0 24,0-24,25 25,-51-26,26 0,0 26,0-25,-1 24,1-24,-25-1,24 1,-24-1,25 0,-26 1,0-26,26 25,-25-25,-1 26,0-26,1 0,-1 25,-50 0,-1 1,26-1,-50 1,24-1,1 26,-1-26,1 26,-26-26,26 26,-26 0,0 0,26 0,-26-1,0 1,26 0,-26-26,26 26,-26 0,0 0,26-26,-26 26,25-26,1 1,0-1,-26 1,25-1,1 0,0 1,25-1,-26-25,26 26,0-52,0 1,0-1,0 1,0 0</inkml:trace>
    <inkml:trace contextRef="#ctx0" brushRef="#br0" timeOffset="54029.5349">-1219-1473,'0'0,"25"0,-25 26,0-1,25-25,-25 25,26-25,-26 26,25-26,1 0,-1 25,0-25,26 0,-25 26,24-26,1 0,-25 0,24 0,1 25,0-25,0 0,0 0,-1 0,27 25,-27-25,1 0,0 0,0 0,25 26,-25-26,0 0,-26 0,26 25,0-25,-26 0,26 0,-26 26,26-26,-26 0,1 0,-1 0,1 0,-1 0,26 0,-26 0,1 0,-1 0,0 0,1 0,-26-26,25 26,1 0,-1 0,0 0,1 0,-1 0,1 0,-1 0,-25 26,-25-1,25 0,-26-25,26 26,-25-1,25 1,0-1,0 0,-26-25,26 26,0-1,0 26,-25-26,25 1,0-1,-25 26,25-26,0 1,-26 25,26-26,0 0,-25 26,25-25,0 24,-26-24,26 25,-25-1,25-24,0 25,-25-1,25-24,-26 25,26-26,-25 26,25-26,0 1,0 24,-26-24,26-1,0 1,0 24,-25-24,25 25,0-1,0-24,-25 25,25-1,0 1,0 0,0-26,0 26,-26 0,26 0,0 0,0-26,0 26,0 0,0-26,0 26,0-26,0 26,0-26,0 1,0 25,0-26,0 0,0 52,0-52,0 0,0 1,0 25,0-26,0 0,0 1,0-1,0 26,0-26,-25 26,25-25,0-1,0 0,-26 26,26-25,0-1,0 0,0 1,-25-1,25 1,0-1,0 0,0 1,0-1,0 1,-25 24,25-24,0 25,0-26,0 0,0 26,-26-25,26 24,0 1,0-25,0 24,0-24,-25-1,25 1,0-1,0 0,0 1,0-1,0 1,0-1,0 0,0 1,0-1,0 1,0-1,0 0,-26 1,26-1,0 1,0-1,0 0,0 1,-25-1,25 1,0-1,0 0,0 1,0-1,0 1,-25-26,25 25,0 0,0 1,0-1,-26-25,26 26,0-1,-25-25,-1 0,1 0,0 0,-1 0,1 0,-1 0,1 0,0 0,-1 25,1-25,-26 0,26 0,-26 0,0 0,0 0,0 0,-50 0,50 0,0 26,-25-26,25 0,0 0,1 0,-27 0,27 0,-1 0,0 0,26 0,-26 0,0 0,0 0,0 25,26-25,-26 0,0 0,1 0,24 0,-75 0,75 26,-25-26,26 0,-26 0,26 0,-26 25,26-25,-26 0,25 0,1 0,0 0,-1 0,26 25,-25-25,-1 0,1 0,25-25</inkml:trace>
  </inkml:traceGroup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8:55.35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3E761E4-15CF-45C6-A5E8-BE0F002DD2F3}" emma:medium="tactile" emma:mode="ink">
          <msink:context xmlns:msink="http://schemas.microsoft.com/ink/2010/main" type="writingRegion" rotatedBoundingBox="5275,1899 7505,1415 7693,2278 5462,2762">
            <msink:destinationLink direction="with" ref="{1AC60D74-2C66-4A01-981B-3416BE47C75A}"/>
          </msink:context>
        </emma:interpretation>
      </emma:emma>
    </inkml:annotationXML>
    <inkml:traceGroup>
      <inkml:annotationXML>
        <emma:emma xmlns:emma="http://www.w3.org/2003/04/emma" version="1.0">
          <emma:interpretation id="{10964057-B463-4C3E-B459-EC3A590442BB}" emma:medium="tactile" emma:mode="ink">
            <msink:context xmlns:msink="http://schemas.microsoft.com/ink/2010/main" type="paragraph" rotatedBoundingBox="5275,1899 7505,1415 7693,2278 5462,2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CFEC66-ABEC-4BC9-B25D-0314717AD5FB}" emma:medium="tactile" emma:mode="ink">
              <msink:context xmlns:msink="http://schemas.microsoft.com/ink/2010/main" type="line" rotatedBoundingBox="5275,1899 7505,1415 7693,2278 5462,2762"/>
            </emma:interpretation>
          </emma:emma>
        </inkml:annotationXML>
        <inkml:traceGroup>
          <inkml:annotationXML>
            <emma:emma xmlns:emma="http://www.w3.org/2003/04/emma" version="1.0">
              <emma:interpretation id="{19C106D7-FB6B-42D0-B879-F69C4B62D3D4}" emma:medium="tactile" emma:mode="ink">
                <msink:context xmlns:msink="http://schemas.microsoft.com/ink/2010/main" type="inkWord" rotatedBoundingBox="5275,1899 7505,1415 7693,2278 5462,2762"/>
              </emma:interpretation>
              <emma:one-of disjunction-type="recognition" id="oneOf0">
                <emma:interpretation id="interp0" emma:lang="en-US" emma:confidence="0.5">
                  <emma:literal>cab</emma:literal>
                </emma:interpretation>
                <emma:interpretation id="interp1" emma:lang="en-US" emma:confidence="0.5">
                  <emma:literal>La, b</emma:literal>
                </emma:interpretation>
                <emma:interpretation id="interp2" emma:lang="en-US" emma:confidence="0">
                  <emma:literal>Lab</emma:literal>
                </emma:interpretation>
                <emma:interpretation id="interp3" emma:lang="en-US" emma:confidence="0">
                  <emma:literal>(a, b</emma:literal>
                </emma:interpretation>
                <emma:interpretation id="interp4" emma:lang="en-US" emma:confidence="0">
                  <emma:literal>ca, b</emma:literal>
                </emma:interpretation>
              </emma:one-of>
            </emma:emma>
          </inkml:annotationXML>
          <inkml:trace contextRef="#ctx0" brushRef="#br0">1380-203,'0'0,"-25"-26,25-25,-26 51,26-25,-25 0,-1 25,1 0,25 50,-25-50,-1 26,1-1,-1 1,1-1,0 0,25 1,-26-1,26 1,-25-1,25 0,0 1,-26-1,26 1,0-1,51-25,-25 0,24 0,-50-25,26 25,-1-26,1 26,-26-51,25 26,0 0,1-1,-26 1,25 25,-25-26,0 52,0-1,0 26,0-26,0 26,0-25,0-1,26-25,-26 25,25 1,-25-1</inkml:trace>
          <inkml:trace contextRef="#ctx0" brushRef="#br0" timeOffset="241.3539">1634 76,'0'0,"-25"0,25 25,0 26,0-25,0 24,-26-24,26-1,0 1,0-1,0 26,0-26,0 1,-25-1,25 0,0 1,-26-26</inkml:trace>
          <inkml:trace contextRef="#ctx0" brushRef="#br0" timeOffset="813.8242">2040-432,'0'-25,"0"75,0 1,-25-25,25-1,0 26,-25-26,25 1,0 24,0-24,0-1,-26 1,26 24,0-24,0-1,-25 1,25-1,0 0,0 1,-26-26,26 25,0-50,0-1,26 26,-26-25,25 0,1-1,-26 1,25 25,0 0,-25-26,26 26,-1 0,1 0,-1 0,0 0,1 51,-1-25,-25-1,26 26,-26-26,0 1,-51-1,51 0,-51 1,26-26,-1 25,1-25,-26 0,26 26,-1-26,1 0,-1 0,1 0,25-26,0-25</inkml:trace>
          <inkml:trace contextRef="#ctx0" brushRef="#br0" timeOffset="-536.6837">161 25,'0'0,"0"-25,-26 25,1 0,25 51,0-26,-25-25,25 25,0 1,0-1,-26 1,26-1,0 51,-25-50,25-1,0 0,0 1,-26-1,26 1,0-1,0 0,0 1,0-1,0 1,0-1,26 0,-1-25,-25 26,26-26,24 0,-24 0,-1 0,1 0,-1 0,0 0,1 0,-1 0,1 25,-1-25,26 0,-26 0,1 0,-1 0,0 0,1 0,-1 0,-25-25</inkml:trace>
        </inkml:traceGroup>
      </inkml:traceGroup>
    </inkml:traceGroup>
  </inkml:traceGroup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39.20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896EDF2-201F-4F2B-A1FF-4EA7602CA4B7}" emma:medium="tactile" emma:mode="ink">
          <msink:context xmlns:msink="http://schemas.microsoft.com/ink/2010/main" type="writingRegion" rotatedBoundingBox="15394,3463 17087,3687 16963,4617 15271,4392">
            <msink:destinationLink direction="with" ref="{1F9107EC-3C9B-482B-84A5-6DF655EE3FBF}"/>
          </msink:context>
        </emma:interpretation>
      </emma:emma>
    </inkml:annotationXML>
    <inkml:traceGroup>
      <inkml:annotationXML>
        <emma:emma xmlns:emma="http://www.w3.org/2003/04/emma" version="1.0">
          <emma:interpretation id="{7A68531D-53E2-452C-9053-5FB1AE4972A9}" emma:medium="tactile" emma:mode="ink">
            <msink:context xmlns:msink="http://schemas.microsoft.com/ink/2010/main" type="paragraph" rotatedBoundingBox="15394,3463 17087,3687 16963,4617 15271,43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D4C374-0413-4B86-A33E-37ADA3980A59}" emma:medium="tactile" emma:mode="ink">
              <msink:context xmlns:msink="http://schemas.microsoft.com/ink/2010/main" type="line" rotatedBoundingBox="15394,3463 17087,3687 16963,4617 15271,4392"/>
            </emma:interpretation>
          </emma:emma>
        </inkml:annotationXML>
        <inkml:traceGroup>
          <inkml:annotationXML>
            <emma:emma xmlns:emma="http://www.w3.org/2003/04/emma" version="1.0">
              <emma:interpretation id="{819B2C06-F55C-42A2-B84C-BEBF00CFEED3}" emma:medium="tactile" emma:mode="ink">
                <msink:context xmlns:msink="http://schemas.microsoft.com/ink/2010/main" type="inkWord" rotatedBoundingBox="15394,3463 17087,3687 16963,4617 15271,4392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">
                  <emma:literal>ion</emma:literal>
                </emma:interpretation>
                <emma:interpretation id="interp2" emma:lang="en-US" emma:confidence="0">
                  <emma:literal>Ion</emma:literal>
                </emma:interpretation>
                <emma:interpretation id="interp3" emma:lang="en-US" emma:confidence="0">
                  <emma:literal>ton</emma:literal>
                </emma:interpretation>
                <emma:interpretation id="interp4" emma:lang="en-US" emma:confidence="0">
                  <emma:literal>con</emma:literal>
                </emma:interpretation>
              </emma:one-of>
            </emma:emma>
          </inkml:annotationXML>
          <inkml:trace contextRef="#ctx0" brushRef="#br0">29 41,'-26'-25,"26"-1,0 52,0-1,0 1,0-1,0 0,0 1,0-1,0 1,0-1,0 0,0 1,26-26,-26 25,25-25,1 0,-1 26,0-26,1 25,-1-25,1 0,-1 0,0 0,1 0,-1 0,1-25,-1-26,0 51,1-26,-26 1,25 25,-25-25,26 25,-26-26,25 1,-25-1,25 26,-25-25,26 25,-1 0,1 0,-1 0,0 0,1 0,-1 0,-25 25,26-25,-26 26,25-1,-25 1,0-1,0 0,0 1,0-1,0 1,0-1,0 0,-25-25,50 0,-25-25,25 25,-25-25,26 25,-1 0,1-26,-1 26,0 0,1-25,-1 25,1 0,-1 0,0 0,1 0,-1 0,1 0,-1 0,0 0,1 0,-1 0,1 0,24 25,-24-25,-1 0,1 0,-1 26,0-26,1 0,-1 25,1-25,-1 0,0 0,-25 25,26-25,-1 0,1 0,-26-25,25 25,-25-51,25 26,-25-1,26 26,-26-25,0 0,0-1,25 1,-25-1,0 1,0 0</inkml:trace>
          <inkml:trace contextRef="#ctx0" brushRef="#br0" timeOffset="3039.3536">461-518,'-26'0,"52"0,24 0,-50 26,26-26,-1 0,1 0,-1 0,26 0,-26 0,1 0,-1 0,0 0,1 0,-1 0,1 0,-1 0,0 0,1 0,-1 0,1 0,-52 0,1 25,-1 1,1-26,25 25,-25-25,-1 25,1-25,-1 26,1-26,25 25,-51 1,26-26,-1 25,1-25,0 25,-1 1,1-1,-1 1,26-1,26-25,25 0,-26 0,0 0,1 25,-1-25,1 0,-1 0,26 0,-26 0,1 26,24-26,-24 0,-1 0,26 0,-26 0,1 0,-1 0,1 0,-1 0,0 0,-25-26</inkml:trace>
        </inkml:traceGroup>
      </inkml:traceGroup>
    </inkml:traceGroup>
  </inkml:traceGroup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52.79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A493921-3338-4D47-8A03-4BBA46436661}" emma:medium="tactile" emma:mode="ink">
          <msink:context xmlns:msink="http://schemas.microsoft.com/ink/2010/main" type="inkDrawing" rotatedBoundingBox="9630,4870 11465,6980 9580,8619 7745,6509" rotationAngle="1861430048" semanticType="container">
            <msink:sourceLink direction="with" ref="{8719DDF7-7B44-4809-9983-E4D19CCF4606}"/>
            <msink:destinationLink direction="with" ref="{38347E4C-03F9-4F59-A6AE-7ED129DF93A3}"/>
          </msink:context>
        </emma:interpretation>
      </emma:emma>
    </inkml:annotationXML>
    <inkml:trace contextRef="#ctx0" brushRef="#br0">992 106,'0'0,"-26"0,-24-25,24 25,1-26,-1 26,1 0,0 0,-1 0,1 0,-1 0,1 0,0 0,-1 26,1-26,25 25,-26 0,1 1,0-1,-1 1,26 24,-25-24,-26 50,26-25,-1 0,-25-26,26 26,0 0,-1-1,1 1,-1 0,1 0,0 0,-1-1,1 1,-26 51,51-51,-25-1,25 1,0 0,-26 0,26 0,0-1,0 1,0 0,51 0,-51 0,25 25,26-25,-25-1,-1 1,26-25,-26 24,1 1,24-25,1 24,-25 1,24-25,1 24,25 27,-25-52,0 26,0-26,-26 1,26-1,0 0,0 1,-26-1,26 1,-26-1,26 0,25 1,-50-26,24 25,-24-25,25 0,-1 0,-24 0,25 0,-1 0,-24 0,25-25,-1 25,1 0,0-51,0 51,0-25,-1 25,1-26,25 1,-25-1,0 1,0 25,-26-25,26-1,0 1,0-1,-26 1,26 0,-26-26,1 25,-1 1,26 0,-26-1,-25-25,26 26,-1 0,0-1,-25-25,26 26,-26 0,25-26,-25 25,26-24,-26 24,0 1,25-26,-25 26,0-26,25 25,-25-24,0 24,0 1,0-26,0 26,0-1,0 1,0-1,0 1,0 0,-25-26,25 0,-51 26,51-1,-25-25,25 26,-26 0,26-26,-25 25,25 1,-25-26,-1 26,1-26,-1 26,1-1,25 1,-25-1,-1 1,1 0,-1-1,1 1,0-1,-26 1,25 0,1 25,0-26,-26 1,25-1,1 1,0 25,-26-25,25-1,1 1,-26 25,26-26,-1 1,-24 0,24-1,1 1,-26 25,26-26,-26 1,0 0,26-1,-1 26,-25-25,26 25,0 0,-1 0,1 0,-1-26,-24 26,24 0,1 0,-1 0,-24 0,24 0,1 0,-1 0,1 0,0 0,25 26,-26-26,1 0,25 25,-26-25,26 26,0-1,-25 0,25 1,-25-1</inkml:trace>
  </inkml:traceGroup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51.11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8347E4C-03F9-4F59-A6AE-7ED129DF93A3}" emma:medium="tactile" emma:mode="ink">
          <msink:context xmlns:msink="http://schemas.microsoft.com/ink/2010/main" type="inkDrawing" rotatedBoundingBox="5331,4650 7811,6233 7367,6928 4887,5345" semanticType="connector" shapeName="Other">
            <msink:sourceLink direction="with" ref="{CA493921-3338-4D47-8A03-4BBA46436661}"/>
            <msink:sourceLink direction="with" ref="{1AC60D74-2C66-4A01-981B-3416BE47C75A}"/>
          </msink:context>
        </emma:interpretation>
      </emma:emma>
    </inkml:annotationXML>
    <inkml:trace contextRef="#ctx0" brushRef="#br0">26 0,'0'0,"-26"0,26-25,26 25,-26 25,25-25,1 26,-1-26,0 25,1 1,-1-26,1 25,-1-25,-25 25,25-25,1 26,-1-26,1 25,-1 1,0-26,1 25,-1-25,1 25,-1 1,0-26,-25 25,51-25,-51 26,26-1,-1 0,26 1,-26-1,1 1,-1-1,26-25,-26 25,1 1,-1-1,0 1,1-1,25-25,-26 25,26 26,-26-25,1-1,-1 26,26-26,-26 1,1-1,-1 0,0 1,26-1,-25 1,-1-1,0 0,26 1,-25-26,-1 25,0 1,1-1,25 0,-26 1,0-26,1 25,-1 1,1-1,24 0,-24-25,-26 26,25-26,1 25,-1-25,0 26,1-26,-1 0,-25 25,26-25,-1 0,-25 25,-25-25,-1 0</inkml:trace>
    <inkml:trace contextRef="#ctx0" brushRef="#br0" timeOffset="584.0401">2083 940,'0'-25,"-25"25,50 51,26-26,-26 0,1 1,-1-1,1-25,-26 26,25-1,0 0,1 1,-1-26,-25 25,26 1,-1-1,-25 0,25-25,1 26,-1-1,1-25,-26 26,25-26,-25 25,25-25,-25 25,26-25,-26 26,-26-26,-24 25,24 1,1-26,-1 25,1-25,0 25,-1 1,1-1,-1 1,-50-1,51 0,-1 1,1-1,0 1,-1-1,1-25,25 25,-26-25,26 26,-25-26,25 25,-25-25</inkml:trace>
  </inkml:traceGroup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08.13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E878891-42EE-4BA8-BE3E-58C2B102FB89}" emma:medium="tactile" emma:mode="ink">
          <msink:context xmlns:msink="http://schemas.microsoft.com/ink/2010/main" type="inkDrawing" rotatedBoundingBox="14725,5200 15188,482 15261,489 14799,5207" semanticType="verticalRange" shapeName="Other">
            <msink:sourceLink direction="with" ref="{7A591A07-2396-4EC9-8D45-33501E93431D}"/>
            <msink:sourceLink direction="with" ref="{5F3B9878-2508-4AB0-9B1D-F046ADAB3C42}"/>
            <msink:sourceLink direction="with" ref="{7524446B-63C9-4FC3-B972-CDA1E094EABF}"/>
          </msink:context>
        </emma:interpretation>
      </emma:emma>
    </inkml:annotationXML>
    <inkml:trace contextRef="#ctx0" brushRef="#br0">410 0,'0'25,"0"1,0-1,0 1,0-1,0 0,0 1,0-1,0 1,0-1,0 0,0 1,0-1,0 1,0-1,0 0,0 1,0-1,0 1,0-1,0 0,0 1,0-1,0 1,0-1,0 0,-25 1,25-1,0 1,0-1,0 0,0 1,0-1,0 1,-25-26,25 25,0 0,0 1,0-1,0 1,0-1,0 0,0 1,0-1,0 1,0-1,0 0,0 1,0-1,0 1,0-1,-26 0,26 1,0-1,-25 1,25-1,0 0,0 1,-26-1,26 1,0-1,0 0,0 1,0-1,-25 1,25-1,0 0,0 1,0-1,0 1,0-1,0 0,0 1,0-1,0 1,-25-1,25 0,0 26,0-25,0-1,0 0,0 1,0-1,-26 1,26-1,0 26,0-26,0 26,0-26,-25 1,25-1,0 1,0-1,0 0,0 1,0-1,0 1,0-1,0 26,0-26,-26 1,26-1,0 0,0 1,0-1,0 1,0-1,0 0,0 1,0 25,0-26,0 0,0 1,0-1,0 1,0-1,-25-25,25 25,0 1,0-1,0 1,0-1,0 0,-25 1,25-1,0 1,0-1,0 0,0 1,-26-1,26 26,0-26,0 1,0-1,0 1,0-1,0 0,0 1,0-1,0 1,0-1,0 0,0 1,0-1,0 1,0-1,0 0,0 1,0-1,0 1,0-1,0 0,-25 1,25-1,0 1,0-1,0 0,0 1,0-1,0 1,-26-1,26 0,0 1,0-1,0 1,0-1,0 0,0 1,0-1,-25 1,25-1,0 0,0 1,0-1,0 1,0-1,0 0,0 1,0-1,0 1,0-1,0 0</inkml:trace>
  </inkml:traceGroup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30.09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E684B4-B330-4145-A130-C0FA4F5C4E47}" emma:medium="tactile" emma:mode="ink">
          <msink:context xmlns:msink="http://schemas.microsoft.com/ink/2010/main" type="writingRegion" rotatedBoundingBox="11046,1067 14294,3133 11950,6819 8702,4753"/>
        </emma:interpretation>
      </emma:emma>
    </inkml:annotationXML>
    <inkml:traceGroup>
      <inkml:annotationXML>
        <emma:emma xmlns:emma="http://www.w3.org/2003/04/emma" version="1.0">
          <emma:interpretation id="{AE03AD06-C557-4971-8CF8-4E411FCD5473}" emma:medium="tactile" emma:mode="ink">
            <msink:context xmlns:msink="http://schemas.microsoft.com/ink/2010/main" type="paragraph" rotatedBoundingBox="11460,1295 11424,4805 10730,4798 10767,1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24446B-63C9-4FC3-B972-CDA1E094EABF}" emma:medium="tactile" emma:mode="ink">
              <msink:context xmlns:msink="http://schemas.microsoft.com/ink/2010/main" type="line" rotatedBoundingBox="11460,1295 11424,4805 10730,4798 10767,1288">
                <msink:destinationLink direction="with" ref="{DE878891-42EE-4BA8-BE3E-58C2B102FB8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62EDE22-77BE-4FFE-AFB2-13310E140CB4}" emma:medium="tactile" emma:mode="ink">
                <msink:context xmlns:msink="http://schemas.microsoft.com/ink/2010/main" type="inkWord" rotatedBoundingBox="11460,1295 11454,1855 10818,1848 10824,1289"/>
              </emma:interpretation>
              <emma:one-of disjunction-type="recognition" id="oneOf0">
                <emma:interpretation id="interp0" emma:lang="en-US" emma:confidence="0.5">
                  <emma:literal>T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5469-534,'0'-25,"0"0,26 25,-1 0,1-26,-1 26,0 0,1 0,-1 0,1 51,-1-51,-25 25,25-25,-25 26,26-26,-26 25,25 1,-25-1,26-25,-26 25,25 1,-25-1,0 1,0-1,-51-25,51 25,-25-25,-1 0,-24 26,24-26,1 0,-1 0,1 25,0-25,-1 0,1 0,-1 0,1 0,0 0</inkml:trace>
          <inkml:trace contextRef="#ctx0" brushRef="#br0" timeOffset="321.3331">6003-610,'0'-25,"-26"25,1 0,0 0,25 51,0-26,-26 0,26 1,-25 25,25-26,0 0,-26 1,26-1,0 1,0-1,0 0,0 1,0-1,0 1,0-1,0 0,0 1,26-26,-26 25,51-25,-51 26,25-26,0 0,1 0,-1 0,1 0</inkml:trace>
        </inkml:traceGroup>
        <inkml:traceGroup>
          <inkml:annotationXML>
            <emma:emma xmlns:emma="http://www.w3.org/2003/04/emma" version="1.0">
              <emma:interpretation id="{EAA52A49-1F8A-4C55-BC87-499ED70B34CC}" emma:medium="tactile" emma:mode="ink">
                <msink:context xmlns:msink="http://schemas.microsoft.com/ink/2010/main" type="inkWord" rotatedBoundingBox="11380,3586 11367,4805 10730,4798 10743,3579"/>
              </emma:interpretation>
              <emma:one-of disjunction-type="recognition" id="oneOf1">
                <emma:interpretation id="interp5" emma:lang="en-US" emma:confidence="0.5">
                  <emma:literal>m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595.5093">5342 1803,'0'-25,"0"-1,0 1,0 0,26-1,-26 1,51 25,-26 0,0 0,-25 25,26-25,-26 26,25 24,-25-24,0-1,0 26,0-26,26 1,-26 25,0-26,25 26,-25-26,0 1,25-1,-25 26,26-26,-1 1,1-26,-1 0,0 0,1-26,25-25,-26 51,0-50,1 24,-1 1,-25-1,26 1,-1 0,-25-1,0 1,0-1,25 1,-25 0,-25 25,25 25,-25 0,-1 1,26-1,0 1,0-1,-25-25,25 25,0 1,0-1,0 1,0-1,-26 0,26 1,0-1,0 1,0 24,0-24,0-1,0 26,0-26,0 26,0-25,0-1,0 0,0 1,0-1,0 1,0-1,0 0,0 1,0-1,-25 1,25-1,-25-25,25 25,-26 1,1-1,-1-25,1 0,25 26,-25-26,-1 0,1 25,-1-25,1 0,0 0,-1 0,1 0,-1 0</inkml:trace>
        </inkml:traceGroup>
      </inkml:traceGroup>
    </inkml:traceGroup>
    <inkml:traceGroup>
      <inkml:annotationXML>
        <emma:emma xmlns:emma="http://www.w3.org/2003/04/emma" version="1.0">
          <emma:interpretation id="{31D9CCDD-9A0B-44CE-9746-08C556FB96C6}" emma:medium="tactile" emma:mode="ink">
            <msink:context xmlns:msink="http://schemas.microsoft.com/ink/2010/main" type="paragraph" rotatedBoundingBox="9275,3859 12520,5923 11950,6819 8705,4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3A1CEB-66F4-48C0-9C0E-AD50331A6C0E}" emma:medium="tactile" emma:mode="ink">
              <msink:context xmlns:msink="http://schemas.microsoft.com/ink/2010/main" type="inkBullet" rotatedBoundingBox="9215,3953 10283,4632 9787,5412 8719,4733"/>
            </emma:interpretation>
            <emma:one-of disjunction-type="recognition" id="oneOf2">
              <emma:interpretation id="interp10" emma:lang="en-US" emma:confidence="0">
                <emma:literal>.</emma:literal>
              </emma:interpretation>
              <emma:interpretation id="interp11" emma:lang="en-US" emma:confidence="0">
                <emma:literal>a</emma:literal>
              </emma:interpretation>
              <emma:interpretation id="interp12" emma:lang="en-US" emma:confidence="0">
                <emma:literal>,</emma:literal>
              </emma:interpretation>
              <emma:interpretation id="interp13" emma:lang="en-US" emma:confidence="0">
                <emma:literal>-</emma:literal>
              </emma:interpretation>
              <emma:interpretation id="interp14" emma:lang="en-US" emma:confidence="0">
                <emma:literal>G</emma:literal>
              </emma:interpretation>
            </emma:one-of>
          </emma:emma>
        </inkml:annotationXML>
        <inkml:trace contextRef="#ctx0" brushRef="#br1" timeOffset="188879.3118">3615 2514,'0'-25,"0"0,0-1,0 1,0-1,0 1,0 0,0 75,26-50,-26 26,25-1,0 1,-25-1,26 0,-26 1,25-26,1 25,-1 1,-25-1,25-25,1 25,-1 1,1-1,24-25,-24 26,50-1,-51 0,1 1,25-26,-26 25,26-25,-26 26,26-26,-26 0,1 25,25-25,-26 0,26 0,-26 0,26 0,-26 0,1 0,-1 0,1 0,-1 0,0 0,1 0,-1 0,-25-25,26 25,-26-26,25 26,-25-25,0-1,0 1,0 0,-25-1,25 1,-26-1,1 1,-1 0,1 25,0-26,-1 26,1 0,-1 0,1 0,25 26,-25-26,-1 50,1-50,-26 51,26-25,-1-1,1-25,-1 25,1 1,0-1,25 1,-26-26,26 25,-25 0,-1 1,1-1,0 1,25-1,-26-25,26 25,0 1,-25-26,25 25,-26 1,26-1,0 0,-25-25,25 26,0-1,0 1,0-1,-25-25</inkml:trace>
      </inkml:traceGroup>
      <inkml:traceGroup>
        <inkml:annotationXML>
          <emma:emma xmlns:emma="http://www.w3.org/2003/04/emma" version="1.0">
            <emma:interpretation id="{DB72EE5F-779E-4988-95FA-4AC1E1EED172}" emma:medium="tactile" emma:mode="ink">
              <msink:context xmlns:msink="http://schemas.microsoft.com/ink/2010/main" type="line" rotatedBoundingBox="11164,5060 12520,5923 11950,6819 10594,5956"/>
            </emma:interpretation>
          </emma:emma>
        </inkml:annotationXML>
        <inkml:traceGroup>
          <inkml:annotationXML>
            <emma:emma xmlns:emma="http://www.w3.org/2003/04/emma" version="1.0">
              <emma:interpretation id="{F88F1675-23F3-4994-B885-EBEE94D66E25}" emma:medium="tactile" emma:mode="ink">
                <msink:context xmlns:msink="http://schemas.microsoft.com/ink/2010/main" type="inkWord" rotatedBoundingBox="11164,5060 12520,5923 11950,6819 10594,5956"/>
              </emma:interpretation>
              <emma:one-of disjunction-type="recognition" id="oneOf3">
                <emma:interpretation id="interp15" emma:lang="en-US" emma:confidence="0.5">
                  <emma:literal>in</emma:literal>
                </emma:interpretation>
                <emma:interpretation id="interp16" emma:lang="en-US" emma:confidence="0.5">
                  <emma:literal>j a</emma:literal>
                </emma:interpretation>
                <emma:interpretation id="interp17" emma:lang="en-US" emma:confidence="0">
                  <emma:literal>Ten</emma:literal>
                </emma:interpretation>
                <emma:interpretation id="interp18" emma:lang="en-US" emma:confidence="0">
                  <emma:literal>Tee</emma:literal>
                </emma:interpretation>
                <emma:interpretation id="interp19" emma:lang="en-US" emma:confidence="0">
                  <emma:literal>i.</emma:literal>
                </emma:interpretation>
              </emma:one-of>
            </emma:emma>
          </inkml:annotationXML>
          <inkml:trace contextRef="#ctx0" brushRef="#br1" timeOffset="179248.5277">5698 3556,'0'0,"-25"-26,-1 1,26 0,0-1,-25 1,25-1,0 1,0 0,51-1,-51 1,50-1,-24 26,50-25,-51 25,1 0,-1 0,26 0</inkml:trace>
          <inkml:trace contextRef="#ctx0" brushRef="#br1" timeOffset="178877.0045">5546 3607,'0'-26,"0"1,0-1,25 26,-25-25,0 50,0 1,0-1,0 1,0 50,-25-25,25-1,0-24,0 25,0-1,0-24,0 25,0-26,-26 26,26-26,0 1,0-1,0 0,0 1,0-1,51 1,-51-1,25-25,1 0,-1 25,1-25,-1 0,0 0,1 0,25 0,-26-50,0 50,1 0,-1-26,1 26,-1 0,0-25,1 25,-1 0,1-26,-26 1,0 0</inkml:trace>
          <inkml:trace contextRef="#ctx0" brushRef="#br1" timeOffset="178254.5353">5495 3708</inkml:trace>
          <inkml:trace contextRef="#ctx0" brushRef="#br1" timeOffset="179082.9098">5698 3962,'0'0,"-25"0,25-25,0-1,0 1,50 0,-50-1,51 1,-51-1,51 26,-26-25,1 0,-1 25,1-26,-1 26,0 0,1-25</inkml:trace>
          <inkml:trace contextRef="#ctx0" brushRef="#br1" timeOffset="180079.2626">6790 4089,'0'-25,"-25"25,25-26,-26 26,26-25,0 0,-25 25,0-26,25 52,0 24,0-24,0-1,0 1,25-1,-25 26,0-26,0 1,25 24,-25-24,0-1,26 1,-26-1,0 0,25 1,-25-1,26-25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4:49.3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7557DE-F661-4B08-8FCA-1ED68C920349}" emma:medium="tactile" emma:mode="ink">
          <msink:context xmlns:msink="http://schemas.microsoft.com/ink/2010/main" type="writingRegion" rotatedBoundingBox="436,322 24774,452 24762,2631 424,2501"/>
        </emma:interpretation>
      </emma:emma>
    </inkml:annotationXML>
    <inkml:traceGroup>
      <inkml:annotationXML>
        <emma:emma xmlns:emma="http://www.w3.org/2003/04/emma" version="1.0">
          <emma:interpretation id="{CA26EA19-88D4-4AD3-B859-07FE7A688F7D}" emma:medium="tactile" emma:mode="ink">
            <msink:context xmlns:msink="http://schemas.microsoft.com/ink/2010/main" type="paragraph" rotatedBoundingBox="436,322 24774,452 24762,2631 424,2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F3A7AF-6DBA-47AD-8A24-8AA3FC7C1AD2}" emma:medium="tactile" emma:mode="ink">
              <msink:context xmlns:msink="http://schemas.microsoft.com/ink/2010/main" type="line" rotatedBoundingBox="436,322 24774,452 24762,2631 424,2501"/>
            </emma:interpretation>
          </emma:emma>
        </inkml:annotationXML>
        <inkml:traceGroup>
          <inkml:annotationXML>
            <emma:emma xmlns:emma="http://www.w3.org/2003/04/emma" version="1.0">
              <emma:interpretation id="{848A543F-494E-4545-96AA-CA69EF9A5636}" emma:medium="tactile" emma:mode="ink">
                <msink:context xmlns:msink="http://schemas.microsoft.com/ink/2010/main" type="inkWord" rotatedBoundingBox="433,785 6328,816 6321,2051 427,2019"/>
              </emma:interpretation>
              <emma:one-of disjunction-type="recognition" id="oneOf0">
                <emma:interpretation id="interp0" emma:lang="en-US" emma:confidence="0.5">
                  <emma:literal>properties</emma:literal>
                </emma:interpretation>
                <emma:interpretation id="interp1" emma:lang="en-US" emma:confidence="0">
                  <emma:literal>propertied</emma:literal>
                </emma:interpretation>
                <emma:interpretation id="interp2" emma:lang="en-US" emma:confidence="0">
                  <emma:literal>Properties</emma:literal>
                </emma:interpretation>
                <emma:interpretation id="interp3" emma:lang="en-US" emma:confidence="0">
                  <emma:literal>Propertied</emma:literal>
                </emma:interpretation>
                <emma:interpretation id="interp4" emma:lang="en-US" emma:confidence="0">
                  <emma:literal>properdins</emma:literal>
                </emma:interpretation>
              </emma:one-of>
            </emma:emma>
          </inkml:annotationXML>
          <inkml:trace contextRef="#ctx0" brushRef="#br0">0 254,'0'0,"0"-25,0-1,0-24,50 24,-50 1,51-1,-25 1,75 0,-50-1,0 26,-26 0,26 0,25 0,-50 51,-1-26,0-25,-25 51,26-51,-26 51,0 0,0-26,-51-25,51 26,-25-26,25 25,-51-25,25 0,1 25,0-25,-1 0,1 0,-1 0,26-25</inkml:trace>
          <inkml:trace contextRef="#ctx0" brushRef="#br0" timeOffset="-281.2478">381-25,'0'0,"-26"0,1 0,25-26,-26 1,26 0,0-1,-25 26,25-25,-25 50,25 26,0-26,0 26,0-25,0 24,0 1,-26 0,26 0,0 0,0-1,0 1,0 0,0 0,0 0,-25-1,25 1,0 25,0-50,0 25,-26-26,26 0,0 1,0-1,0 1,0-77</inkml:trace>
          <inkml:trace contextRef="#ctx0" brushRef="#br0" timeOffset="384.0394">914 76,'0'26,"0"25,51-26,-51 26,25-26,-25 1,26 24,-26-24,25-1,-25 26,25-26,-25 1,0-1,0 1,0-1,0 0,0 1,-25-26,0 25,-1-25,1 0,25-51,-26 51,26-25,0-26,0 26,51-1,-51-24,51 24,-26 1,26-1,-25 1,24 0,-24 25,25 0,-26-26,0 26,26 0,-25 0,-1 0,0 0,1 0</inkml:trace>
          <inkml:trace contextRef="#ctx0" brushRef="#br0" timeOffset="664.0038">1574 254,'-25'0,"25"26,-25 24,25-24,0-1,0 1,-26 24,26-24,0-1,0 1,0-1,0 0,0 1,0-1,51-25,-51 26,25-26,-25 25,26-25,25 0,-26 0,0 0,-25-51,26 51,-1-25,-25-26,0 26,26-1,-26 1,0-1,0 1,0 0,-51-1,51 1,-26-1,26 1,-25 25,25-25,-25 25,-1 0,26 25</inkml:trace>
          <inkml:trace contextRef="#ctx0" brushRef="#br0" timeOffset="932.865">2032 330,'0'-25,"0"0,0 75,0 1,0-25,25 24,-25-24,0 25,25-1,-25-24,0 25,0-1,0-24,0 25,0-1,0 1,0-25,0 24,0-24,0-1,0 1,0-1,0 0</inkml:trace>
          <inkml:trace contextRef="#ctx0" brushRef="#br0" timeOffset="1163.9418">2133 330,'0'0,"26"0,-1-25,0 25,1 0,-1 0,1 0,-1 51,0-51,1 51,-26-26,25 0,-25 1,0-1,0 1,0 24,-51-24,51-1,-25 1,-26-1,26-25,-1 0,1 0,0 0,-1 0,1 0,-1-25</inkml:trace>
          <inkml:trace contextRef="#ctx0" brushRef="#br0" timeOffset="1490.4559">2667 686,'0'0,"25"0,0 0,-25-51,26 51,-1-25,1-1,-1 1,-25 0,25-1,-25 1,0-1,0 1,0 0,0-1,-50 1,50-1,-26 26,1 0,25-25,-26 25,1 0,0 0,-1 51,1-26,25 1,-26-1,26 26,0-26,0 1,0-1,0 0,0 1,0-1,26 1,-26-1,51-25,-26 25,0-25,26 0,-25 0,24 0,-24 0</inkml:trace>
          <inkml:trace contextRef="#ctx0" brushRef="#br0" timeOffset="1799.321">3225 483,'0'-26,"26"26,25 26,-26-26,0 51,1-51,25 25,-26 0,0 1,1-1,-1 1,-25-1,26 0,-26 1,0-1,-26-25,1-25,25-1,-26 1,26-26,0 26,0-1,0 1,0-26,51 26,-51-1,51-24,-26 24,1 1,-1 25,51-51</inkml:trace>
          <inkml:trace contextRef="#ctx0" brushRef="#br0" timeOffset="2038.2907">4241-101,'0'0,"-25"0,0 0,25 50,0-24,0-1,0 26,-26-26,26 26,0 0,0 0,0-26,0 26,0 0,0 0,0-26,0 26,0-26,0 1,0 24,0-24,0-1,0 1,0-1</inkml:trace>
          <inkml:trace contextRef="#ctx0" brushRef="#br0" timeOffset="2296.7871">4013 610,'0'-26,"0"1,0 0,25-1,-25 1,51-1,0 1,-26 0,26-1,-26 1,1-1,25 1,-26 25,0 0,1 0,-1 0,1 51,-26 0,25-1,0 1,-25-25,0-1,0 26,26-26,-26 1,0-1,0 0,0 1,0-1,0 1</inkml:trace>
          <inkml:trace contextRef="#ctx0" brushRef="#br0" timeOffset="2447.3866">4419 356,'26'-26,"-26"1,0 0,25-1,0 26,1 0,-1-25,1 25</inkml:trace>
          <inkml:trace contextRef="#ctx0" brushRef="#br0" timeOffset="2747.6737">4800 584,'26'0,"-1"0,0 0,1-25,-1 25,1-25,24-26,-24 51,-1-26,1 1,-26 0,25-1,-25 1,0-1,0 1,0 0,0-1,-25 26,25-25,-51 25,25 0,1 0,0 25,-1-25,1 51,25-26,-26 1,1 25,0-26,25 0,-26 26,26-25,0 24,0-24,0-1,0 1,0 24,26-50,-26 26,50-1,1 1,-25-26,-1 25,26-25</inkml:trace>
          <inkml:trace contextRef="#ctx0" brushRef="#br0" timeOffset="3085.6923">5410 737,'0'-26,"0"1,25 25,-25-25,51-1,0 1,-26-1,1-24,-1 24,0 1,26-26,-25 0,-1 0,-25 26,0-26,25 26,-25-1,0 1,0 0,0-1,0 1,-50 25,50 51,0-1,0-24,0 25,0-26,0 26,0-26,50 26,-50-26,51 1,-51 25,26-26,-26 0,50 1,-50-1,0 1,0-1,0 0,-25-25,25 26,-25-26</inkml:trace>
        </inkml:traceGroup>
        <inkml:traceGroup>
          <inkml:annotationXML>
            <emma:emma xmlns:emma="http://www.w3.org/2003/04/emma" version="1.0">
              <emma:interpretation id="{5CF1EB99-C4A3-4AFE-863B-D6E6475067D2}" emma:medium="tactile" emma:mode="ink">
                <msink:context xmlns:msink="http://schemas.microsoft.com/ink/2010/main" type="inkWord" rotatedBoundingBox="7420,710 7804,712 7797,2007 7414,2005"/>
              </emma:interpretation>
              <emma:one-of disjunction-type="recognition" id="oneOf1">
                <emma:interpretation id="interp5" emma:lang="en-US" emma:confidence="0.5">
                  <emma:literal>q</emma:literal>
                </emma:interpretation>
                <emma:interpretation id="interp6" emma:lang="en-US" emma:confidence="0">
                  <emma:literal>f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3711.2314">7137-51,'0'0,"-25"-25,25 0,-26-1,26 1,0-26,-25 51,25-25,-26 25,26 25,-25-25,25 25,0 26,0-25,25-26,26 0,-25 0,-1-26,26 26,-51-25,0-1,0 77,0-25,-26 24,26 1,-25 0,25 25,-51 0,51 1,-25-1,25 0,-26 0,26 0,-25 1,25-1,0 0,0-25,0 0,0-1,51 1,-51-25,51-1,-1-25,-24 0,-1 0,1 0,-1 0,0-25,1 25,-1-51,-25 25,26 1,-26 0,0-26,0 25,0-24,0 24,-26-25,26 26,-51-26,51 26,-50-1,24 1,1 0,-1 25,1 0,0-26,-26 26,25 0,1 0,0 0</inkml:trace>
        </inkml:traceGroup>
        <inkml:traceGroup>
          <inkml:annotationXML>
            <emma:emma xmlns:emma="http://www.w3.org/2003/04/emma" version="1.0">
              <emma:interpretation id="{FB16717A-DE1D-4B32-BC92-79E7CBA8F525}" emma:medium="tactile" emma:mode="ink">
                <msink:context xmlns:msink="http://schemas.microsoft.com/ink/2010/main" type="inkWord" rotatedBoundingBox="8943,836 13056,858 13049,2148 8936,2126">
                  <msink:destinationLink direction="with" ref="{076FBBF2-E46F-4B38-A8DA-0AA99D78A0ED}"/>
                </msink:context>
              </emma:interpretation>
              <emma:one-of disjunction-type="recognition" id="oneOf2">
                <emma:interpretation id="interp10" emma:lang="en-US" emma:confidence="0.5">
                  <emma:literal>Regular</emma:literal>
                </emma:interpretation>
                <emma:interpretation id="interp11" emma:lang="en-US" emma:confidence="0">
                  <emma:literal>Regulars</emma:literal>
                </emma:interpretation>
                <emma:interpretation id="interp12" emma:lang="en-US" emma:confidence="0">
                  <emma:literal>Regulars'</emma:literal>
                </emma:interpretation>
                <emma:interpretation id="interp13" emma:lang="en-US" emma:confidence="0">
                  <emma:literal>Regular's</emma:literal>
                </emma:interpretation>
                <emma:interpretation id="interp14" emma:lang="en-US" emma:confidence="0">
                  <emma:literal>Regularly</emma:literal>
                </emma:interpretation>
              </emma:one-of>
            </emma:emma>
          </inkml:annotationXML>
          <inkml:trace contextRef="#ctx0" brushRef="#br0" timeOffset="4379.3439">8534 76,'0'0,"0"-25,0 0,0-1,25 1,-25-1,26 26,-26-25,25 25,26-25,-26 25,1 0,-1 0,1 50,-1-50,-25 51,25 0,-25-26,0 1,0 25,0-26,0 0,-50 26,50-25,-51-1,51 0,-51-25,26 26,-1-26,-25 25,26-25,0 0,50 0,26 0,-26 51,1-51,-26 25,25 1,0-1,1 1,-1-1,1 0,-1 1,0-1,1 1,-1-1,1-25,-1 25,0-25</inkml:trace>
          <inkml:trace contextRef="#ctx0" brushRef="#br0" timeOffset="4014.317">8686 153,'0'-26,"-25"26,25-25,-25 25,25 51,0-1,0-24,-26-1,26 26,0 0,-25-26,25 26,0-26,0 26,0-25,0-1,0 0,0 1,0-1,-26 1,26-1</inkml:trace>
          <inkml:trace contextRef="#ctx0" brushRef="#br0" timeOffset="4881.8601">9194 635,'0'-25,"26"25,-1-26,1 26,-1-25,26 0,-26 25,1-26,-1 1,0 25,-25-26,26 1,-1 0,-25-1,0 1,0-1,0 1,0 0,-25-1,-26 1,0 25,26 0,-26 0,26 0,-1 25,-25-25,26 51,0-51,-1 51,1-26,-1 1,1 24,25-24,0-1,0 1,0-1,0 0,51 1,-26-1,26-25,0 26,0-26,-1 0,27 0,75 0,-101-51,25 51,0-26,-25 26,0-50,0 24,-1 1,-24-1,-1 1,26-26,-51 26,0-1,0 1,-51 25,26 0,-26 25,26-25,-1 51,1-25,-1-1,1 26,25-26,-25 26,25-26,0 26,0 0,0 0,0-26,0 26,0 0,0 0,0-26,0 26,0 0,0-26,0 0,0 1,0-1,0 1,0-1</inkml:trace>
          <inkml:trace contextRef="#ctx0" brushRef="#br0" timeOffset="5302.1924">10236 584,'0'-25,"0"0,0-1,0 1,0-1,25 26,-25-25,26 0,-1 25,-25-26,25 26,-25 51,0 0,0-26,0 26,0-26,0 1,0 25,0-26,0 0,0 1,26-26,-1 0,26 0,-26 0,-25-26,26 26,-1-25,1 25,-26-25,25 25,-25-51,25 25,-25 1,0 0,0-1,26 1,-26-1,0 1,0 76,0 0,0-26,0 26,51-26,-51 1,25-1,-25 0,25 1,26-26,-25 0,-1 25,0-25,1 0</inkml:trace>
          <inkml:trace contextRef="#ctx0" brushRef="#br0" timeOffset="5522.4062">11150 26,'0'50,"0"1,0-25,0 24,0-24,0 25,-25-1,25-24,0 25,0-26,0 26,0-26,0 26,0 25,0-50,0-1,25-25,1 0</inkml:trace>
          <inkml:trace contextRef="#ctx0" brushRef="#br0" timeOffset="5859.0802">11633 508,'0'0,"0"-25,0-1,0 1,-26 25,-24 0,-1 0,25 25,1-25,0 26,-1-26,26 51,-25-26,-1 0,26 1,0-1,0 1,0-1,26-25,25 0,-1 0,-24-25,-1 25,1 0,-1-51,0 51,-25-26,26 26,-1-25,1 0,-26-1,25 1,0 76,1-26,-1 0,1-25,-1 51,26-51,-26 26,1-26,24 0</inkml:trace>
          <inkml:trace contextRef="#ctx0" brushRef="#br0" timeOffset="6145.5792">12090 407,'0'0,"0"-26,0 1,0-1,51 26,-26 0,26 0,-26 51,1-51,25 76,-26-50,0-1,1 1,-26-1,25 0,-25 1,26-26,-26 25,0 1,0-1,-51 0,25-25,26-50,0-1,0 25,0-24,51 24,-51-25,51 1,-26-1,26 0,-25 0,24 0</inkml:trace>
        </inkml:traceGroup>
        <inkml:traceGroup>
          <inkml:annotationXML>
            <emma:emma xmlns:emma="http://www.w3.org/2003/04/emma" version="1.0">
              <emma:interpretation id="{237A5C62-1B67-4107-9135-66904EF8CBFF}" emma:medium="tactile" emma:mode="ink">
                <msink:context xmlns:msink="http://schemas.microsoft.com/ink/2010/main" type="inkWord" rotatedBoundingBox="13771,708 15677,718 15671,1804 13765,1794"/>
              </emma:interpretation>
              <emma:one-of disjunction-type="recognition" id="oneOf3">
                <emma:interpretation id="interp15" emma:lang="en-US" emma:confidence="0.5">
                  <emma:literal>Sets</emma:literal>
                </emma:interpretation>
                <emma:interpretation id="interp16" emma:lang="en-US" emma:confidence="0">
                  <emma:literal>sets</emma:literal>
                </emma:interpretation>
                <emma:interpretation id="interp17" emma:lang="en-US" emma:confidence="0">
                  <emma:literal>Seth</emma:literal>
                </emma:interpretation>
                <emma:interpretation id="interp18" emma:lang="en-US" emma:confidence="0">
                  <emma:literal>Sots</emma:literal>
                </emma:interpretation>
                <emma:interpretation id="interp19" emma:lang="en-US" emma:confidence="0">
                  <emma:literal>Sees</emma:literal>
                </emma:interpretation>
              </emma:one-of>
            </emma:emma>
          </inkml:annotationXML>
          <inkml:trace contextRef="#ctx0" brushRef="#br0" timeOffset="8850.8697">13792 0,'0'0,"25"0,1-25,-26-1,25 26,-25-25,0 0,0-1,0 1,-51-1,26 1,-1 0,1 25,-26 0,26 0,-1 25,1 26,0 0,25-26,-26 26,26 0,-25-26,25 26,0 0,0-1,0 1,51 0,-51 0,25-26,-25 26,51 0,-51-26,25 1,-25 24,26-24,-26-1,25 1,-25-1,0 0,0 1,-51-26,0 25,1-25,24 0,1 0,-26 0,26 0,-26 0,0-25,26 25,25-51,0 26</inkml:trace>
          <inkml:trace contextRef="#ctx0" brushRef="#br0" timeOffset="9191.1629">14147 610,'0'-26,"0"1,0 0,26-1,-26 1,0-1,25 1,-25-26,0 26,0-1,0 1,0 0,0-1,-51 26,51-25,-25 25,0 0,-1 0,1 25,-1 26,1 0,25-26,-25 1,25 24,0-24,0 25,0-26,0 26,0-26,0 1,25-1,-25 0,51 1,-51-1,51 1,-26-26,0 0,26 25,-25-25,-1 0,26 0,-26 0</inkml:trace>
          <inkml:trace contextRef="#ctx0" brushRef="#br0" timeOffset="9743.5213">14376 737,'0'0,"0"-26,0 1,51 0,-26-1,26 26,-26-25,26-1,25 26,-25-25,25 0,-25-1,0 1,25-1,-25 1,0 0,-26-1,1 1,-1-1,0 1,1 0,-26-1,0 1,0-1,0 1,0 0,-26-1,-24 1,24 25,-25 0,26 0,25 25,-25-25,25 51,0-26,0 26,0 0,0-26,25 26,-25-25,51 24,-51-24,76 25,-51-26,-25 0,0 1,51-1,-51 1,26-1,-26 0,0 1,0-1,-51-25,51 26,-51-1,0-25,26 25,-26-25,0 26</inkml:trace>
          <inkml:trace contextRef="#ctx0" brushRef="#br0" timeOffset="9387.5291">14706-101,'0'50,"0"1,0 0,0 0,0 25,0-25,26 25,-26-25,0 0,25-1,-25 1,0 0,0-26,0 26,0 0,0-26</inkml:trace>
        </inkml:traceGroup>
        <inkml:traceGroup>
          <inkml:annotationXML>
            <emma:emma xmlns:emma="http://www.w3.org/2003/04/emma" version="1.0">
              <emma:interpretation id="{9816B0C6-B792-4356-86C6-E8458CF4195E}" emma:medium="tactile" emma:mode="ink">
                <msink:context xmlns:msink="http://schemas.microsoft.com/ink/2010/main" type="inkWord" rotatedBoundingBox="16744,555 19891,572 19881,2604 16734,2588"/>
              </emma:interpretation>
              <emma:one-of disjunction-type="recognition" id="oneOf4">
                <emma:interpretation id="interp20" emma:lang="en-US" emma:confidence="0.5">
                  <emma:literal>{Larry</emma:literal>
                </emma:interpretation>
                <emma:interpretation id="interp21" emma:lang="en-US" emma:confidence="0">
                  <emma:literal>{Lanny</emma:literal>
                </emma:interpretation>
                <emma:interpretation id="interp22" emma:lang="en-US" emma:confidence="0">
                  <emma:literal>{Laray</emma:literal>
                </emma:interpretation>
                <emma:interpretation id="interp23" emma:lang="en-US" emma:confidence="0">
                  <emma:literal>{Lawny</emma:literal>
                </emma:interpretation>
                <emma:interpretation id="interp24" emma:lang="en-US" emma:confidence="0">
                  <emma:literal>{Lawry</emma:literal>
                </emma:interpretation>
              </emma:one-of>
            </emma:emma>
          </inkml:annotationXML>
          <inkml:trace contextRef="#ctx0" brushRef="#br0" timeOffset="43749.6876">17653-76,'0'-25,"0"-1,0 1,0-1,0 1,0 0,0-1,0 1,0-1,0 1,0 0,0 75,0-24,0-1,0 26,0 0,0 0,-26-1,26 27,-25 24,25-50,-26 0,26 0,-25-26,25 0,-25 26,25-25,-26-1,26 0,-25-25,25-25,0 0,51 25,-51-51,25 51,-25-26,25 26,-25-25,26 25,-1 0,1 0,-1 0,0 0,-25 25,26-25,-1 51,1-51,-26 26,25-26,-25 25,25-25,1 0,-26 25,25-25,1 0,-1 0</inkml:trace>
          <inkml:trace contextRef="#ctx0" brushRef="#br0" timeOffset="44152.4341">18313 178,'0'0,"0"-25,0-1,0 1,-25 25,25-26,-26 26,-25 0,26 26,0-26,-1 51,1-26,-1 26,1-26,0 1,-1 24,26-24,-25-1,25 26,0-26,0 1,0-1,51-25,-26 0,26 0,-26-25,1 25,-1-26,26 26,-51-50,25 50,1-26,-1 1,-25-1,0-24,0 24,0 77,0-26,25 26,-25-25,0-1,26 0,-1 1,1-26,-1 25,26-25,-26 0,1 0,-1 0,0 0</inkml:trace>
          <inkml:trace contextRef="#ctx0" brushRef="#br0" timeOffset="44741.9295">18745 280,'0'0,"0"25,-26-25,26 25,0 1,-25-26,25 25,0 1,0-1,0 0,0 1,0-77,0 26,0-26,0 25,25 1,-25 0,26 25,-26-26,25 26,1-25,-1 25,0 0,1 51,-1-51,-25 25,26-25,-1 25,0-25,1 26,-1-26,1 25,-1-25,0 0,1 0,-1 0,1 0,-1 0,0-25,1 25,-26-26,25 26,-25-50,26 50,-26-26,0 1,0-1,-26 52,26 25,0-1,-25-24,25 25,0 50,0-50,0 0,0 0,-26-1,26 1,0 0,0 0,0 0,0-1,-25 1,25-25,-25-1,25 0,0 1,-26-1,1-25,-1 26,1-26,0 0,-1 0,26-51,-25 51,25-51,0 26,0-26,0 25,0-24,0-1,25 0,-25-25,76 25,-50 0,25 0,-1 1,-24 24,25-25,-1 26,-24 0,25-1,-26 1</inkml:trace>
          <inkml:trace contextRef="#ctx0" brushRef="#br0" timeOffset="41449.9552">17018-228,'0'-26,"0"1,0-1,-26 26,1-25,-1 25,1 0,0 0,-1-25,1 25,-1 0,1 0,0 0,-1-26,1 26,-1 0,1 0,25 26,-25-26,25 25,-26 0,1 1,-1-1,26 1,-25-26,25 25,-25-25,25 25,0 1,-26-1,26 1,0-1,0 0,-25-25,25 26,0-1,0 1,-26-1,26 0,0 1,0-1,-25 51,25-50,0-1,0 1,0-1,0 0,0 1,-25-1,25 1,0-1,0 0,0 1,0-1,0 1,0-1,0 0,0 1,0-1,0 1,0-1,-26 0,26 1,0-1,-25-25,25 26,0-1,0 0,0 1,0-1,0 1,-26-26,26 25,0 0,0 1,0-1,0 1,0-1,0 0,51-25,-51 26,0-1,0 1,0-1,0 0,0 1,0-1,26 1,-26-1,0 0,0 1,0-1,0 1,0-1,0 0,0 1,0-1,25-25,-25 26,25-26,1 0,-26 25,25-25,1 25,-1-25,0 26,1-26,-1 0,1 0,-26 25,25-25,0 0,1 0,-1 0,1 0,-1 0,0 0,1 0,-1 0,1 0,-1 0,0-25,1 25,-26-26,25 26</inkml:trace>
        </inkml:traceGroup>
        <inkml:traceGroup>
          <inkml:annotationXML>
            <emma:emma xmlns:emma="http://www.w3.org/2003/04/emma" version="1.0">
              <emma:interpretation id="{6BE89B38-D980-444F-B2F1-DDCFFCFADE80}" emma:medium="tactile" emma:mode="ink">
                <msink:context xmlns:msink="http://schemas.microsoft.com/ink/2010/main" type="inkWord" rotatedBoundingBox="20555,430 24774,452 24763,2495 20544,2472"/>
              </emma:interpretation>
              <emma:one-of disjunction-type="recognition" id="oneOf5">
                <emma:interpretation id="interp25" emma:lang="en-US" emma:confidence="0.5">
                  <emma:literal>IEXPT.</emma:literal>
                </emma:interpretation>
                <emma:interpretation id="interp26" emma:lang="en-US" emma:confidence="0">
                  <emma:literal>KEXPT.</emma:literal>
                </emma:interpretation>
                <emma:interpretation id="interp27" emma:lang="en-US" emma:confidence="0">
                  <emma:literal>IEXP].</emma:literal>
                </emma:interpretation>
                <emma:interpretation id="interp28" emma:lang="en-US" emma:confidence="0">
                  <emma:literal>KEXP].</emma:literal>
                </emma:interpretation>
                <emma:interpretation id="interp29" emma:lang="en-US" emma:confidence="0">
                  <emma:literal>HEXP].</emma:literal>
                </emma:interpretation>
              </emma:one-of>
            </emma:emma>
          </inkml:annotationXML>
          <inkml:trace contextRef="#ctx0" brushRef="#br0" timeOffset="45637.4478">20980 102,'0'0,"0"-26,0 1,-25 25,25-25,0-1,-26 26,1 26,-1 50,26-25,-25-1,25 1,-25 0,-1 0,1 50,25-50,-26 0,26 0,-25 0,25-26,0 0,-25 1,25-1,0 1,-26-26,26-26,0 1,51 25,-51-51,25 26,1-1,25 26,-26 0,0 0,1 51,-1-26,1-25,-1 51,0-25,1-1,-1 0,1-25,-1 26,0-26,1 0,-1 0</inkml:trace>
          <inkml:trace contextRef="#ctx0" brushRef="#br0" timeOffset="45807.9946">20853 508,'-25'0,"25"-25,50 25,1 0,-25 0,24-26,-24 26,25 0,25-25,-51 25</inkml:trace>
          <inkml:trace contextRef="#ctx0" brushRef="#br0" timeOffset="45955.599">21082 330,'0'0,"-77"-50,52 24,0 1,25-1,-26 1,26 0,0-1,51 1,-51-1,51 26,-26-25,1 25,24 0,-24 0</inkml:trace>
          <inkml:trace contextRef="#ctx0" brushRef="#br0" timeOffset="46194.9609">21996 280,'-51'0,"26"0,-1 0,1 25,-26 51,26-50,-26-1,26 26,-1-26,1 1,-1-1,1 0,0 1,-1-1,1 1,-1-26,1 25,0-25,-1 25,1-25,-1 0,1 0</inkml:trace>
          <inkml:trace contextRef="#ctx0" brushRef="#br0" timeOffset="46360.4128">21463 407,'25'-26,"-50"52,75-52,-50 1,26 25,-1 0,1 0,-1 51,0-1,1-24,-1-1,1 1,-26 24,25-24,-25-1,25 1,-25-1,26 0</inkml:trace>
          <inkml:trace contextRef="#ctx0" brushRef="#br0" timeOffset="46842.1234">22072 584,'0'0,"0"-25,0 0,0-1,51 1,-51-1,51 1,-26 0,26-1,-26 26,26-25,0 25,-26 0,1 0,-1 25,1-25,-1 76,-25-50,0-1,0 26,0-26,0 1,-25-1,25 1,-51-1,51 0,-51-25,26 26,-1-26,1 25,-1-25,1 0,0 0,-1 26</inkml:trace>
          <inkml:trace contextRef="#ctx0" brushRef="#br0" timeOffset="46590.6809">22123 432,'0'-25,"0"50,0-76,0 102,0-26,25 26,-25-25,0 24,0-24,0 25,0-1,0-24,0 25,0-1,0 1,0 25,0-25,0-25,0 24,0-24,0-1,0 1,-25-1</inkml:trace>
          <inkml:trace contextRef="#ctx0" brushRef="#br0" timeOffset="45116.8188">20269-508,'0'0,"0"51,0 0,0 0,0-1,-26 27,26-1,0 0,0 102,-50-102,50 0,0 26,0-26,0 0,-26 0,1 1,25-27,0 27,0-27,-26 52,26-51,0-26,0 1,0-1,0 0,0 1,0-1,0 1</inkml:trace>
          <inkml:trace contextRef="#ctx0" brushRef="#br0" timeOffset="47482.4168">23114-101,'0'0,"-26"0,26-26,0 1,51 25,-51-26,25 26,1 0,25 0,-26-25,26 25,-26 0,26 0,-26 0,26-25,-25 25,-1 0,0 0,1 0,-1-26,1 26,-26-25,-26 25,26 51,0-26,0 0,0 1,0-1,0 26,-25-26,25 26,0 0,0 0,0 0,0-1,0 1,0 0,-26 25,26-25,0 0,0 0,0 25,0-25,0-1,0 27,-25-27,25 1,0 0,0 0,0 0,-25 25,25-25,0-1,-26-24,26 25,0-1,-25-24,25 25,-26-26,26 0,-25 1,0-26,25 25,-26-25,1 26,-1-26,1 0,-26 0,0 0,26-51,0 51,-26-51,25 26,1-1,0 1,-1-1,1 1,-1 25,1-51,0 51,25-25,0-1</inkml:trace>
          <inkml:trace contextRef="#ctx0" brushRef="#br0" timeOffset="47869.3687">24307 1270,'0'-25,"26"25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2:45.991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AE2D56-E05F-4E0C-A712-D2E16EDDE6FC}" emma:medium="tactile" emma:mode="ink">
          <msink:context xmlns:msink="http://schemas.microsoft.com/ink/2010/main" type="inkDrawing" rotatedBoundingBox="1532,4361 4434,4240 4465,4979 1563,5100" hotPoints="4347,4367 3922,5002 1364,5002 1789,4368" semanticType="enclosure" shapeName="Parallelogram"/>
        </emma:interpretation>
      </emma:emma>
    </inkml:annotationXML>
    <inkml:trace contextRef="#ctx0" brushRef="#br0">18 457,'-26'0,"26"-25,26 25,-26-51,25 51,-25-25,25-1,1 1,-1-1,1 26,-26-25,25 0,0-1,1 1,-1-1,1 1,-1 25,0-25,1 25,-1 0,1-26,-1 26,0 0,1 0,-1 0,1 51,24-51,-24 0,-1 25,1-25,-1 26,0-26,1 51,50-26,-51-25,1 25,-1-25,1 26,-1-26,0 25,1-25,-1 0,1 0,-1 26,0-26,1 0,-1 0,1 0,-1 0,0-26,1 26,-26-25,25 25,1-26,-1 1,0 0,1 25,-26-26,25 26,1-25,-26-1,25 26,0-25,1 25,-26-25,25-1,1 26,-26-25,25 25,0-26,1 26,-1-25,1 25,-1 0,0 0,1 0,-1 25,1 1,-1-26,-25 25,25-25,1 26,-1-1,1-25,-1 25,0 1,1-26,-1 25,1-25,-1 26,0-26,1 25,-1-25,1 25,-1-25,0 0,1 0,-26-25,25 25,1-25,-1 25,0-26,1 1,-1 25,1-26,-1 1,0 25,1 0,-1-25,1 25,-1 0,0-26,1 26,-1 0,1 0,-1 0,0 51,1-51,-1 25,1-25,-1 26,0-1,1-25</inkml:trace>
    <inkml:trace contextRef="#ctx0" brushRef="#br1" timeOffset="-42493.0001">145 686,'0'25,"25"-25,0 0,1 0,-1 0,1 0,-1 0,0 0,1 0,-1 0,1 0,-1 0,0 0,1 0,-1 0,1 0,-1 0,0 0,1 0,-26-25,25 25,1 0,-1 0,0 0,1 0,-1 0,1 0,-1 0,0 0,1 0,-1 0,-25 25,26-25,-1 0,0 0,1 0,-1 0,1 0,-1 0,0 0,1 0,-1 0,1 0,-1 0,0 0,1 0,-1 0,1 0,-1 0,0 0,1-25,-1 25,1 0,-1 0,0 0,1 0,-1 0,1 0,-1 0,0 0,1 0,-1 0,1 0,-1 0,0 25,1-25,-1 0,1 0,-1 0,0 0,1 0,-1 0,1 0,-1-25,0 25,1 0,-1 0,1 0,-1 0,0 0,1 0,-1 0,-25 25,26-25,-1 0,0 0,1 0,-1 0,1 0,-1 0,0 0,-25-25,26 25,-1 0,1 0,-1 0,-25-26,25 26,1 0,-1 0,1-25,-1 25,0 0,1 0</inkml:trace>
  </inkml:traceGroup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40.76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BF86EE2-CCE8-461C-B074-D405F72D1632}" emma:medium="tactile" emma:mode="ink">
          <msink:context xmlns:msink="http://schemas.microsoft.com/ink/2010/main" type="writingRegion" rotatedBoundingBox="15544,1244 16357,1244 16357,1701 15544,1701">
            <msink:destinationLink direction="with" ref="{1F9107EC-3C9B-482B-84A5-6DF655EE3FBF}"/>
          </msink:context>
        </emma:interpretation>
      </emma:emma>
    </inkml:annotationXML>
    <inkml:traceGroup>
      <inkml:annotationXML>
        <emma:emma xmlns:emma="http://www.w3.org/2003/04/emma" version="1.0">
          <emma:interpretation id="{8A1A4A60-F632-4F12-9EB4-78367CF81C51}" emma:medium="tactile" emma:mode="ink">
            <msink:context xmlns:msink="http://schemas.microsoft.com/ink/2010/main" type="paragraph" rotatedBoundingBox="15544,1244 16357,1244 16357,1701 15544,17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ADE84D-97E7-4BD8-B1A7-A11EF1ED838F}" emma:medium="tactile" emma:mode="ink">
              <msink:context xmlns:msink="http://schemas.microsoft.com/ink/2010/main" type="line" rotatedBoundingBox="15544,1244 16357,1244 16357,1701 15544,1701"/>
            </emma:interpretation>
          </emma:emma>
        </inkml:annotationXML>
        <inkml:traceGroup>
          <inkml:annotationXML>
            <emma:emma xmlns:emma="http://www.w3.org/2003/04/emma" version="1.0">
              <emma:interpretation id="{21986572-7562-41E1-BAC5-E26FF1293B41}" emma:medium="tactile" emma:mode="ink">
                <msink:context xmlns:msink="http://schemas.microsoft.com/ink/2010/main" type="inkWord" rotatedBoundingBox="15544,1244 16357,1244 16357,1701 15544,1701"/>
              </emma:interpretation>
              <emma:one-of disjunction-type="recognition" id="oneOf0">
                <emma:interpretation id="interp0" emma:lang="en-US" emma:confidence="0.5">
                  <emma:literal>z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0 0,'0'25,"0"1,25-26,-25 25,26-25,-1 0,1 0,-1 0,0 0,1 0,-1 0,1 0,-1 0,0 0,1 0,-1 0,1 0,-26-25,25 25,0 0,1 0,-1-26,1 26,-1 0,-25 26,-25-26,25 25,-26 1,26-1,-25-25,25 25,-26-25,26 26,-25-1,0-25,25 26,-26-26,1 25,-1 0,1-25,25 26,-25-26,-1 25,1-25,-1 26,1-26,0 25,-1-25,26 25,26-25,-1 0,0 0,1 0,-1 0,1 26,-1-26,0 0,1 0,25 0,-26 0,0 0,1 0,50 0,-51 0,1 0,-1 0,1 0,-1 0,0 0,1 0,-1 0,1 0,-1 0,0 0,1 0,-52 0,26 25</inkml:trace>
        </inkml:traceGroup>
      </inkml:traceGroup>
    </inkml:traceGroup>
  </inkml:traceGroup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37.63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CE5F8E4-EB31-478E-905E-FB3F5A0105F3}" emma:medium="tactile" emma:mode="ink">
          <msink:context xmlns:msink="http://schemas.microsoft.com/ink/2010/main" type="writingRegion" rotatedBoundingBox="15265,2020 16893,2082 16877,2518 15248,2456">
            <msink:destinationLink direction="with" ref="{1F9107EC-3C9B-482B-84A5-6DF655EE3FBF}"/>
          </msink:context>
        </emma:interpretation>
      </emma:emma>
    </inkml:annotationXML>
    <inkml:traceGroup>
      <inkml:annotationXML>
        <emma:emma xmlns:emma="http://www.w3.org/2003/04/emma" version="1.0">
          <emma:interpretation id="{44420E6C-AA64-4D0F-B4DE-21A91317256A}" emma:medium="tactile" emma:mode="ink">
            <msink:context xmlns:msink="http://schemas.microsoft.com/ink/2010/main" type="paragraph" rotatedBoundingBox="15265,2020 16893,2082 16877,2518 15248,24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BA7F99-83FF-43CB-9B4F-CF01006F2FFF}" emma:medium="tactile" emma:mode="ink">
              <msink:context xmlns:msink="http://schemas.microsoft.com/ink/2010/main" type="line" rotatedBoundingBox="15265,2020 16893,2082 16877,2518 15248,2456"/>
            </emma:interpretation>
          </emma:emma>
        </inkml:annotationXML>
        <inkml:traceGroup>
          <inkml:annotationXML>
            <emma:emma xmlns:emma="http://www.w3.org/2003/04/emma" version="1.0">
              <emma:interpretation id="{763F4C91-86A5-4171-B475-677C8E8AE902}" emma:medium="tactile" emma:mode="ink">
                <msink:context xmlns:msink="http://schemas.microsoft.com/ink/2010/main" type="inkWord" rotatedBoundingBox="15265,2020 16893,2082 16877,2518 15248,2456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">
                  <emma:literal>ion</emma:literal>
                </emma:interpretation>
                <emma:interpretation id="interp2" emma:lang="en-US" emma:confidence="0">
                  <emma:literal>un</emma:literal>
                </emma:interpretation>
                <emma:interpretation id="interp3" emma:lang="en-US" emma:confidence="0">
                  <emma:literal>inn</emma:literal>
                </emma:interpretation>
                <emma:interpretation id="interp4" emma:lang="en-US" emma:confidence="0">
                  <emma:literal>ton</emma:literal>
                </emma:interpretation>
              </emma:one-of>
            </emma:emma>
          </inkml:annotationXML>
          <inkml:trace contextRef="#ctx0" brushRef="#br0">9864 152,'0'-25,"0"-1,0 77,0-25,0-1,0 0,0 1,25-1,-25 1,0-1,25-25,-25 25,0 1,26-26,-26 25,25-25,-25 26,26-26,-26 25,25-25,0 0,1 25,-1-25,1 0,-1 0,-25-25,25 25,1 0,-26-25,25 25,-25-26,26 26,-1-25,0 25,1-26,-1 26,-25-25,26 25,-1 0,0-25,1 25,-1 0,1-26,-1 26,0 0,1 0,-1 51,1-51,-26 25,25-25,-25 26,25-1,-25 1,26-1,-26 0,0 1,0-1,0 1,0-52,25 26,1 0,-26-25,25-1,0 1,1 25,-1 0,-25-25,26 25,-1 0,0 0,1 0,-1 0,1 0,-1 0,0 0,1 0,-1 0,1 25,-1-25,0 0,1 25,-1-25,1 0,-1 0,-25 26,25-26,1 0,-1 0,1-26,-1 1,-25 0,25-1,-25 1,0-1,26 1,-26 0,0-1,25 1,-25-1,0 1,0 0,0-1,-25 26</inkml:trace>
        </inkml:traceGroup>
      </inkml:traceGroup>
    </inkml:traceGroup>
  </inkml:traceGroup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43.94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A17228-495E-4FA4-B86C-6F3B93487B3A}" emma:medium="tactile" emma:mode="ink">
          <msink:context xmlns:msink="http://schemas.microsoft.com/ink/2010/main" type="inkDrawing" rotatedBoundingBox="863,11655 2514,11704 2512,11773 861,11724" semanticType="underline" shapeName="Other">
            <msink:sourceLink direction="with" ref="{D86367C0-77F0-4B69-B3F3-08CFF6703E08}"/>
          </msink:context>
        </emma:interpretation>
      </emma:emma>
    </inkml:annotationXML>
    <inkml:trace contextRef="#ctx0" brushRef="#br0">76 0,'-25'0,"-1"0,1 25,76-25,-26 0,0 26,1-26,25 0,-26 0,26 0,-26 0,26 25,0-25,-26 0,26 0,51 0,-52 0,27 0,-27 0,1 0,0 0,25 0,-25 0,0 0,0 0,25 0,-25 0,-1 0,1 0,0 0,25 0,-25 0,-26 0,26 0,-25 0,-1 0,0 0,1 0</inkml:trace>
  </inkml:traceGroup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46.48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FBD112-16E6-4751-8B96-05CC6BF51967}" emma:medium="tactile" emma:mode="ink">
          <msink:context xmlns:msink="http://schemas.microsoft.com/ink/2010/main" type="writingRegion" rotatedBoundingBox="3834,9798 6619,9224 6856,10372 4070,10946"/>
        </emma:interpretation>
      </emma:emma>
    </inkml:annotationXML>
    <inkml:traceGroup>
      <inkml:annotationXML>
        <emma:emma xmlns:emma="http://www.w3.org/2003/04/emma" version="1.0">
          <emma:interpretation id="{B2831F92-2044-48D4-A530-55AA2AA8C428}" emma:medium="tactile" emma:mode="ink">
            <msink:context xmlns:msink="http://schemas.microsoft.com/ink/2010/main" type="paragraph" rotatedBoundingBox="3834,9798 6619,9224 6856,10372 4070,109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D710E2-6903-4B2C-A2F7-13646A4E8F1C}" emma:medium="tactile" emma:mode="ink">
              <msink:context xmlns:msink="http://schemas.microsoft.com/ink/2010/main" type="line" rotatedBoundingBox="3834,9798 6619,9224 6856,10372 4070,10946"/>
            </emma:interpretation>
          </emma:emma>
        </inkml:annotationXML>
        <inkml:traceGroup>
          <inkml:annotationXML>
            <emma:emma xmlns:emma="http://www.w3.org/2003/04/emma" version="1.0">
              <emma:interpretation id="{29D8F2E5-4693-4F3E-88B2-4A4DC0A75347}" emma:medium="tactile" emma:mode="ink">
                <msink:context xmlns:msink="http://schemas.microsoft.com/ink/2010/main" type="inkWord" rotatedBoundingBox="3834,9798 6619,9224 6856,10372 4070,10946"/>
              </emma:interpretation>
              <emma:one-of disjunction-type="recognition" id="oneOf0">
                <emma:interpretation id="interp0" emma:lang="en-US" emma:confidence="0.5">
                  <emma:literal>sab</emma:literal>
                </emma:interpretation>
                <emma:interpretation id="interp1" emma:lang="en-US" emma:confidence="0">
                  <emma:literal>naib</emma:literal>
                </emma:interpretation>
                <emma:interpretation id="interp2" emma:lang="en-US" emma:confidence="0">
                  <emma:literal>Arab</emma:literal>
                </emma:interpretation>
                <emma:interpretation id="interp3" emma:lang="en-US" emma:confidence="0">
                  <emma:literal>sahib</emma:literal>
                </emma:interpretation>
                <emma:interpretation id="interp4" emma:lang="en-US" emma:confidence="0">
                  <emma:literal>Rakib</emma:literal>
                </emma:interpretation>
              </emma:one-of>
            </emma:emma>
          </inkml:annotationXML>
          <inkml:trace contextRef="#ctx0" brushRef="#br0">2439-864,'0'0,"-26"0,26 26,51 24,-25-24,-26-1,25 1,0-1,1 0,-1 1,26-26,-26 0,26 25,-25-25,-1 0,0 0,1 0,-1 0,1 0,-1 0,0 0,1 0</inkml:trace>
          <inkml:trace contextRef="#ctx0" brushRef="#br0" timeOffset="374.4235">3353-1804,'0'0,"-51"-25,26 0,0 25,-26 0,25 0,1 50,0-50,-26 51,25 0,1 0,-26 76,51-102,0 1,0 24,0-24,26-1,-26 1,50-26,-24 0,25 0,-26 0,0-26,1 26,-26-51,25 51,1-50,-26 24,0 1,25 25,-25-26,0 1,0 0,0 50,0 26,0-26,0 1,0 24,0-24,0-1,51 26,-51-26,25 1,1-1</inkml:trace>
          <inkml:trace contextRef="#ctx0" brushRef="#br0" timeOffset="538.7834">3683-1397,'0'-26,"26"26,-26 51,0 0,0-26,0 1,25-1,-25 1,0-1,26 0,-26 1,25-1,0 1</inkml:trace>
          <inkml:trace contextRef="#ctx0" brushRef="#br0" timeOffset="-204.4543">1880-610,'-25'0,"50"0,-76-25,26 25,-1-51,26 26,0-1,-25-25,25 26,0-26,0-25,0 25,0 26,51-26,-51 0,25 0,1 1,24 24,-24-25,25 1,-26-1,26 0,0 0,-1 26,-24-26,25 26,-1-1,27-25,-27 51,1-25,-25 25,24 0,-24 0,25 25,-26-25,0 77,1-52,-1 26,1 0,-1-26,0 26,1 0,-26-1,25 1,-25 0,26-26,-26 26,0-25,0 24,25-24,-25-1,0 26,0-26,0 1,0-1,-51 1,51-1,0 0,-25 1,25-1,-26-25,26 26,-25-1,0-25,-1 25,1-25,-1 0</inkml:trace>
          <inkml:trace contextRef="#ctx0" brushRef="#br0" timeOffset="846.4205">4014-1829,'0'0,"25"-25,-25-1,25 26,1 0,-1 51,-25 0,26-26,-26 26,25 0,-25 0,0-1,25 1,-25 0,0 0,26 0,-26-26,0 51,0-50,25-1,-25 0,26-75,-1-1,0 25,1 26,-1-50,1 50,-1-26,0 26,1 0,-1 0,1 0,-1 51,-25 25,0-50,0 24,0-24,-51 25,26-1,-26 1,26 0,-26-26</inkml:trace>
        </inkml:traceGroup>
      </inkml:traceGroup>
    </inkml:traceGroup>
  </inkml:traceGroup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49.28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21F48E-17B8-43AC-8FAA-1BF7B5FA9E27}" emma:medium="tactile" emma:mode="ink">
          <msink:context xmlns:msink="http://schemas.microsoft.com/ink/2010/main" type="writingRegion" rotatedBoundingBox="10444,9522 13382,10051 13133,11437 10195,10908">
            <msink:destinationLink direction="with" ref="{E503DBC7-74F5-46AA-9BD9-CCBCAA5BBA50}"/>
          </msink:context>
        </emma:interpretation>
      </emma:emma>
    </inkml:annotationXML>
    <inkml:traceGroup>
      <inkml:annotationXML>
        <emma:emma xmlns:emma="http://www.w3.org/2003/04/emma" version="1.0">
          <emma:interpretation id="{6D2E32BB-9442-4CF0-A7E3-DC85AC2EE8A7}" emma:medium="tactile" emma:mode="ink">
            <msink:context xmlns:msink="http://schemas.microsoft.com/ink/2010/main" type="paragraph" rotatedBoundingBox="10444,9522 13382,10051 13133,11437 10195,109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B1262D-E3E8-4E9E-9720-618AD0FDBE40}" emma:medium="tactile" emma:mode="ink">
              <msink:context xmlns:msink="http://schemas.microsoft.com/ink/2010/main" type="line" rotatedBoundingBox="10444,9522 13382,10051 13133,11437 10195,10908"/>
            </emma:interpretation>
          </emma:emma>
        </inkml:annotationXML>
        <inkml:traceGroup>
          <inkml:annotationXML>
            <emma:emma xmlns:emma="http://www.w3.org/2003/04/emma" version="1.0">
              <emma:interpretation id="{16EB708D-88CB-4882-BEF6-96D44E20B17C}" emma:medium="tactile" emma:mode="ink">
                <msink:context xmlns:msink="http://schemas.microsoft.com/ink/2010/main" type="inkWord" rotatedBoundingBox="10444,9522 13382,10051 13133,11437 10195,10908">
                  <msink:destinationLink direction="with" ref="{4FF29418-73C3-49B5-8664-38559AE637CA}"/>
                </msink:context>
              </emma:interpretation>
              <emma:one-of disjunction-type="recognition" id="oneOf0">
                <emma:interpretation id="interp0" emma:lang="en-US" emma:confidence="0.5">
                  <emma:literal>sab</emma:literal>
                </emma:interpretation>
                <emma:interpretation id="interp1" emma:lang="en-US" emma:confidence="0">
                  <emma:literal>Tab</emma:literal>
                </emma:interpretation>
                <emma:interpretation id="interp2" emma:lang="en-US" emma:confidence="0">
                  <emma:literal>scab</emma:literal>
                </emma:interpretation>
                <emma:interpretation id="interp3" emma:lang="en-US" emma:confidence="0">
                  <emma:literal>Dab</emma:literal>
                </emma:interpretation>
                <emma:interpretation id="interp4" emma:lang="en-US" emma:confidence="0">
                  <emma:literal>Fab</emma:literal>
                </emma:interpretation>
              </emma:one-of>
            </emma:emma>
          </inkml:annotationXML>
          <inkml:trace contextRef="#ctx0" brushRef="#br0">305 0,'-51'0,"26"0,-26 0,26 25,-1-25,-25 77,26-27,0-24,25-1,-26 26,26-26,0 26,0-25,0 24,0-24,26-1,-26 1,50-1,-24 0,25 1,-26-26,0 25,26-25,-25 0,24 0</inkml:trace>
          <inkml:trace contextRef="#ctx0" brushRef="#br0" timeOffset="355.0766">1346-279,'0'0,"-25"-26,-26 26,0 0,26-25,-26 25,0 0,1 0,-1 51,0-51,0 50,26-24,-26-1,26 1,-1-1,26 0,0 1,-25-1,25 1,0-1,51 0,-1-25,-50 26,51-26,-25 0,-1 0,0 0,1 0,-1-51,1 51,-1 0,-25-25,25 25,-25-26,0 52,0 24,0-24,0-1,0 1,0-1,0 0,0 1,0-1,0 1,51-26,-51 25,26-25,-26 25,25-25</inkml:trace>
          <inkml:trace contextRef="#ctx0" brushRef="#br0" timeOffset="519.0881">1397 102,'0'-26,"0"77,26-51,-26 25,0 26,0-25,0-1,25 26,-25-26,0 51,0-50,0-1,25 1,-25-1</inkml:trace>
          <inkml:trace contextRef="#ctx0" brushRef="#br0" timeOffset="855.3243">1931-356,'0'26,"0"25,0-26,0 26,0-26,0 26,0 0,0-26,0 26,0-26,0 102,0-101,0-1,0 1,0-1,0 0,0-50,50-26,-24 0,25 26,-26 25,0-25,1 25,-1 0,1 0,-1 0,-25 50,0 1,0-25,-76-1,50 26,-24-26,-1 1,0 24,0-24</inkml:trace>
          <inkml:trace contextRef="#ctx0" brushRef="#br0" timeOffset="-194.6264">-686-508,'0'0,"0"-25,51-26,-25 25,24 1,1 0,0-26,0 25,0 1,25 0,-25 25,25-26,0 1,0 25,-25 0,25 0,0 0,-25 0,25 51,-25-26,0 0,25 77,-50-51,-26 0,25-1,0 27,-25-27,0 1,0 0,0 0,0 0,0-26,0 26,-50 0,50-26,-77 26,52-26,-26 1,0-1,1 0,-1 1,25-1,-24-25,24 26,1-26,-1 25,1-25,0 0,25 25,-26-25</inkml:trace>
        </inkml:traceGroup>
      </inkml:traceGroup>
    </inkml:traceGroup>
  </inkml:traceGroup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48.47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8C071A-48EB-42B5-83F9-0AD10400F513}" emma:medium="tactile" emma:mode="ink">
          <msink:context xmlns:msink="http://schemas.microsoft.com/ink/2010/main" type="writingRegion" rotatedBoundingBox="9313,11141 9993,12079 9561,12393 8880,11455">
            <msink:destinationLink direction="with" ref="{AEFF5F06-A470-4661-8119-707BDBBD9E78}"/>
          </msink:context>
        </emma:interpretation>
      </emma:emma>
    </inkml:annotationXML>
    <inkml:traceGroup>
      <inkml:annotationXML>
        <emma:emma xmlns:emma="http://www.w3.org/2003/04/emma" version="1.0">
          <emma:interpretation id="{43C7C94F-785F-4BE8-8FAF-899F417CFDF3}" emma:medium="tactile" emma:mode="ink">
            <msink:context xmlns:msink="http://schemas.microsoft.com/ink/2010/main" type="paragraph" rotatedBoundingBox="9313,11141 9993,12079 9561,12393 8880,114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A80BCD-A485-42D9-925E-B08268E530FE}" emma:medium="tactile" emma:mode="ink">
              <msink:context xmlns:msink="http://schemas.microsoft.com/ink/2010/main" type="line" rotatedBoundingBox="9313,11141 9993,12079 9561,12393 8880,11455"/>
            </emma:interpretation>
          </emma:emma>
        </inkml:annotationXML>
        <inkml:traceGroup>
          <inkml:annotationXML>
            <emma:emma xmlns:emma="http://www.w3.org/2003/04/emma" version="1.0">
              <emma:interpretation id="{AAFCEEDE-C891-4105-8E65-85BDB75FA5DB}" emma:medium="tactile" emma:mode="ink">
                <msink:context xmlns:msink="http://schemas.microsoft.com/ink/2010/main" type="inkWord" rotatedBoundingBox="9313,11141 9993,12079 9561,12393 8880,11455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5</emma:literal>
                </emma:interpretation>
                <emma:interpretation id="interp4" emma:lang="en-US" emma:confidence="0">
                  <emma:literal>(</emma:literal>
                </emma:interpretation>
              </emma:one-of>
            </emma:emma>
          </inkml:annotationXML>
          <inkml:trace contextRef="#ctx0" brushRef="#br0">482 204,'0'-51,"0"26,0 0,-50-1,50 1,-51-1,51 1,-51 25,26 0,-1 0,1 0,-26 0,26 0,-1 25,-25-25,26 51,0-25,-1 24,26-24,-25-1,25 1,0 24,0-24,0-1,51 1,-1-26,1 0,-25 0,-1 0,0 0,26 0,-25-51,50 25,-51 26,-25-25,26 25,-1 0,-25 51,-51-26,26 51,25-25,-26-25,26 24,-25 1,25-25,0-1,0 26,0-26,0 1,0-1,25-25,-25 25,51-25,-25 0,24 0,-24 0,25 0,-26 0,26-50</inkml:trace>
          <inkml:trace contextRef="#ctx0" brushRef="#br0" timeOffset="139.6256">863 611,'0'50,"-25"1,25 0,-25-26,25 1,0-1,0 1,0-1,0 0,0 1</inkml:trace>
        </inkml:traceGroup>
      </inkml:traceGroup>
    </inkml:traceGroup>
  </inkml:traceGroup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47.98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FF5F06-A470-4661-8119-707BDBBD9E78}" emma:medium="tactile" emma:mode="ink">
          <msink:context xmlns:msink="http://schemas.microsoft.com/ink/2010/main" type="inkDrawing" rotatedBoundingBox="9223,9928 11694,11768 10390,13518 7919,11678" hotPoints="8401,11350 8700,10632 10370,10760 11447,12080 10799,12553 8694,12378" semanticType="container" shapeName="Hexagon">
            <msink:sourceLink direction="with" ref="{2F8C071A-48EB-42B5-83F9-0AD10400F513}"/>
            <msink:destinationLink direction="with" ref="{45176241-BF9D-495A-A793-2161C1FDD7EE}"/>
          </msink:context>
        </emma:interpretation>
      </emma:emma>
    </inkml:annotationXML>
    <inkml:trace contextRef="#ctx0" brushRef="#br0">1041 184,'0'0,"-25"-26,-26-24,26 24,-26 26,0-25,0-1,1 1,-1 25,-25 0,25 0,-25 0,25 0,0 0,0 25,-25-25,51 77,-26-52,0 26,26 0,-26 101,25-76,26 0,-25 26,25-26,0 26,0-26,0 26,0-26,51 0,-51 26,51-26,-26 0,26 0,-26-25,26 25,25-25,-25 0,25 0,-25-26,51 26,50-26,-50-25,-1 0,1 0,-1 0,1-25,0 25,-1-51,1 0,-1 0,1 1,0-1,50-76,-76 51,-25 25,25-25,-50-1,24 1,-24 0,-26 0,25 0,-25-1,0 1,0 0,-25 25,25-25,-76 0,25 25,0-25,-25 25,0 0,-1 26,-24-26,25 26,-26 25,0-26,26 26,-25 0,24 0,1 51,0-51,25 25,-25 26,25-25,0-1,26 26,-26-26,26 1,-1 24,1-24</inkml:trace>
    <inkml:trace contextRef="#ctx0" brushRef="#br0" timeOffset="24529.1131">1626 2495,'0'-25,"25"25,-25-26,25 26,-25-25,26 25,-26-25,51-1,-26 1,0-1,1 26,-1-25,26 0,-26-26,26 25,0 1,0-26,0 26,25-51,-25 25,-1 25,1-24,0 24,0 1,0-26,-1 26,-24-1,25 1,-1-1,-24 1,50 0,-51-1,1 1,-1-1,1 26,-26-25,25 25,0-25,1-1,-1 26,-25-25,26 25</inkml:trace>
  </inkml:traceGroup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52.03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AD7DAA-8DF8-4231-8D93-2F4772C55C86}" emma:medium="tactile" emma:mode="ink">
          <msink:context xmlns:msink="http://schemas.microsoft.com/ink/2010/main" type="inkDrawing" rotatedBoundingBox="1563,8328 2218,9596 994,10228 339,8960" hotPoints="1873,9320 1202,9991 531,9320 1202,8649" semanticType="container" shapeName="Circle"/>
        </emma:interpretation>
      </emma:emma>
    </inkml:annotationXML>
    <inkml:trace contextRef="#ctx0" brushRef="#br0">413 0,'-25'50,"-26"-50,0 51,26-25,-26-1,25 26,-24 0,24-1,1 1,-1 25,1 1,0-1,25 0,0 0,0 0,0 1,50 75,-50-101,77 25,-52-25,26 0,101 50,-101-75,25-26,-25 0,25 0,-25 0,25 0,0-26,-25 26,0-76,25 51,-25-26,0 0,25-51,-51 26,1 0,-1 0,1 0,-26-26,0 26,0 0,-51-1,51 1,-76 25,-51-50,50 75,1 26,-25-25,24 25,-24 0,25 51,-26 0,26-26,25 0,-25 26,25-25</inkml:trace>
    <inkml:trace contextRef="#ctx0" brushRef="#br0" timeOffset="-395.839">743 508,'0'0,"-25"-26,25 1,0-1,-26 26,26-25,0 50,0 26,0-25,0-1,0 26,0-26,0 1,0-1,26 0,-26 1,0-1,0 1,25-1,-25 0,0 1</inkml:trace>
  </inkml:traceGroup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53.7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7A1F05-BF8F-4710-B0CA-6D11B05974D6}" emma:medium="tactile" emma:mode="ink">
          <msink:context xmlns:msink="http://schemas.microsoft.com/ink/2010/main" type="inkDrawing" rotatedBoundingBox="1760,13520 1792,14744 643,14773 612,13550" hotPoints="1789,14214 1200,14803 611,14214 1200,13625" semanticType="container" shapeName="Circle">
            <msink:sourceLink direction="with" ref="{E8C4AE5D-0B27-42D0-BCD7-F5AA0F6A151D}"/>
          </msink:context>
        </emma:interpretation>
      </emma:emma>
    </inkml:annotationXML>
    <inkml:trace contextRef="#ctx0" brushRef="#br0">814 203,'0'0,"-25"-51,-1 26,1-26,-26 25,26 1,-1 25,-25-25,1 25,24 0,-25 0,1 50,-1-50,0 51,0 0,0 0,-50 50,75-50,1 25,0-25,-1 25,26 1,0-1,0 0,0 0,51-25,-26 25,26-25,0 0,0 0,25-26,-25 0,25 1,0-26,0 0,1 0,-1-51,0 51,-25-76,25 50,-25-24,0-1,-1 0,1-76,-51 76,0 0,0-25,-25 25,-26 1,0-1,0 25,-25-24,25 24,-25 26,0-25,0 25,25 0,-25 0,25 51,0-51,26 25,-51 26</inkml:trace>
  </inkml:traceGroup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53.42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C4AE5D-0B27-42D0-BCD7-F5AA0F6A151D}" emma:medium="tactile" emma:mode="ink">
          <msink:context xmlns:msink="http://schemas.microsoft.com/ink/2010/main" type="writingRegion" rotatedBoundingBox="964,13715 1472,13715 1472,14401 964,14401">
            <msink:destinationLink direction="with" ref="{D57A1F05-BF8F-4710-B0CA-6D11B05974D6}"/>
          </msink:context>
        </emma:interpretation>
      </emma:emma>
    </inkml:annotationXML>
    <inkml:traceGroup>
      <inkml:annotationXML>
        <emma:emma xmlns:emma="http://www.w3.org/2003/04/emma" version="1.0">
          <emma:interpretation id="{E029DEE9-7BF0-4DAB-B8E6-6F66B554892C}" emma:medium="tactile" emma:mode="ink">
            <msink:context xmlns:msink="http://schemas.microsoft.com/ink/2010/main" type="paragraph" rotatedBoundingBox="964,13715 1472,13715 1472,14401 964,14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DCE4C8-C7DD-4E0C-AF9D-C10DCB90B1C1}" emma:medium="tactile" emma:mode="ink">
              <msink:context xmlns:msink="http://schemas.microsoft.com/ink/2010/main" type="line" rotatedBoundingBox="964,13715 1472,13715 1472,14401 964,14401"/>
            </emma:interpretation>
          </emma:emma>
        </inkml:annotationXML>
        <inkml:traceGroup>
          <inkml:annotationXML>
            <emma:emma xmlns:emma="http://www.w3.org/2003/04/emma" version="1.0">
              <emma:interpretation id="{5958E77F-9E51-4AD1-9086-A1822EAA022E}" emma:medium="tactile" emma:mode="ink">
                <msink:context xmlns:msink="http://schemas.microsoft.com/ink/2010/main" type="inkWord" rotatedBoundingBox="964,13715 1472,13715 1472,14401 964,14401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308 26,'-25'0,"25"-26,25 26,26 0,-51 26,25 25,-25-26,0 0,0 1,0 25,0-26,-25 26,25-26,-51 26,51-26,-51 26,26-25,0 24,-26-24,25-1,-24 26,24-26,1-25,25 26,-26-26,26 25,51-25,0 0,-26-51,26 51,-25-25,24 25,1-25,-25 25,24-51,-24 51,25-26,-26 26,0 0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2:14.82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8C7580-A4DD-4D87-AEDF-A2710F42D220}" emma:medium="tactile" emma:mode="ink">
          <msink:context xmlns:msink="http://schemas.microsoft.com/ink/2010/main" type="writingRegion" rotatedBoundingBox="14198,2514 14656,2514 14656,2895 14198,2895"/>
        </emma:interpretation>
      </emma:emma>
    </inkml:annotationXML>
    <inkml:traceGroup>
      <inkml:annotationXML>
        <emma:emma xmlns:emma="http://www.w3.org/2003/04/emma" version="1.0">
          <emma:interpretation id="{A9619A14-BFB2-4B21-AA58-C5FF1BF2573D}" emma:medium="tactile" emma:mode="ink">
            <msink:context xmlns:msink="http://schemas.microsoft.com/ink/2010/main" type="paragraph" rotatedBoundingBox="14198,2514 14656,2514 14656,2895 14198,28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500693-0043-4CBA-84F2-EC2F63F02ADD}" emma:medium="tactile" emma:mode="ink">
              <msink:context xmlns:msink="http://schemas.microsoft.com/ink/2010/main" type="line" rotatedBoundingBox="14198,2514 14656,2514 14656,2895 14198,2895"/>
            </emma:interpretation>
          </emma:emma>
        </inkml:annotationXML>
        <inkml:traceGroup>
          <inkml:annotationXML>
            <emma:emma xmlns:emma="http://www.w3.org/2003/04/emma" version="1.0">
              <emma:interpretation id="{DBA84C33-30BA-48DD-8457-E3B72D151B8F}" emma:medium="tactile" emma:mode="ink">
                <msink:context xmlns:msink="http://schemas.microsoft.com/ink/2010/main" type="inkWord" rotatedBoundingBox="14198,2514 14656,2514 14656,2895 14198,2895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12446 1246,'25'-26,"0"26,-25-25,0-1,0 1,0 76,-25-51,0 51,25-26,-26-25,26 25,-51 1,51-1,-25 1,25-1,-25 0,25 1,-26-26,26 25,-25-25,25 26,0-1,-26-25,52-51,-26 26,25 25,-25-26,26 26,-26-25,0 0,25-1,-25 1,25-1,-25 1,26 0,-26-1,0 1,25 25,-25-26,0 1,0 76,26-51,-1 25,-25 1,25-26,-25 25,26-25,-1 0,-25 25,26-25,-1 0,-25 26,25-26,1 25,-1-25,-25 26,26-26</inkml:trace>
        </inkml:traceGroup>
      </inkml:traceGroup>
    </inkml:traceGroup>
  </inkml:traceGroup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55.43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C87847-0A46-4D0C-AD0C-3264881393B9}" emma:medium="tactile" emma:mode="ink">
          <msink:context xmlns:msink="http://schemas.microsoft.com/ink/2010/main" type="writingRegion" rotatedBoundingBox="3327,15239 3758,15239 3758,16128 3327,16128"/>
        </emma:interpretation>
      </emma:emma>
    </inkml:annotationXML>
    <inkml:traceGroup>
      <inkml:annotationXML>
        <emma:emma xmlns:emma="http://www.w3.org/2003/04/emma" version="1.0">
          <emma:interpretation id="{02315543-5EAE-4408-BFBF-1D939AE0C119}" emma:medium="tactile" emma:mode="ink">
            <msink:context xmlns:msink="http://schemas.microsoft.com/ink/2010/main" type="paragraph" rotatedBoundingBox="3327,15239 3758,15239 3758,16128 3327,16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E5FBBA-3981-4BCA-8F11-D6EABA8D2DC1}" emma:medium="tactile" emma:mode="ink">
              <msink:context xmlns:msink="http://schemas.microsoft.com/ink/2010/main" type="line" rotatedBoundingBox="3327,15239 3758,15239 3758,16128 3327,16128"/>
            </emma:interpretation>
          </emma:emma>
        </inkml:annotationXML>
        <inkml:traceGroup>
          <inkml:annotationXML>
            <emma:emma xmlns:emma="http://www.w3.org/2003/04/emma" version="1.0">
              <emma:interpretation id="{8F7964D9-8027-4ECA-95E2-E4E2FF757903}" emma:medium="tactile" emma:mode="ink">
                <msink:context xmlns:msink="http://schemas.microsoft.com/ink/2010/main" type="inkWord" rotatedBoundingBox="3327,15239 3758,15239 3758,16128 3327,16128"/>
              </emma:interpretation>
              <emma:one-of disjunction-type="recognition" id="oneOf0">
                <emma:interpretation id="interp0" emma:lang="en-US" emma:confidence="0.5">
                  <emma:literal>)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&gt;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0,'50'0,"-24"26,25 25,-51-26,50 0,-24 1,-1-1,26 26,-26 0,1-26,-1 1,1 24,-1-24,-25-1,25 1,-25 24,0-24,0-1,0 26,0-26,-25 1,25-1,-51 1,26-1,-1 26,1-26,-26 1,26-1,-1 0</inkml:trace>
        </inkml:traceGroup>
      </inkml:traceGroup>
    </inkml:traceGroup>
  </inkml:traceGroup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58.33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CFA1AD-6512-407D-81C5-93E40E7FE85C}" emma:medium="tactile" emma:mode="ink">
          <msink:context xmlns:msink="http://schemas.microsoft.com/ink/2010/main" type="writingRegion" rotatedBoundingBox="5884,13272 8804,13505 8703,14775 5783,14542"/>
        </emma:interpretation>
      </emma:emma>
    </inkml:annotationXML>
    <inkml:traceGroup>
      <inkml:annotationXML>
        <emma:emma xmlns:emma="http://www.w3.org/2003/04/emma" version="1.0">
          <emma:interpretation id="{FAA7CEE0-F6AA-4830-B440-26A4B8850418}" emma:medium="tactile" emma:mode="ink">
            <msink:context xmlns:msink="http://schemas.microsoft.com/ink/2010/main" type="paragraph" rotatedBoundingBox="5884,13272 8804,13505 8703,14775 5783,14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B8BAB6-FF28-4E47-B181-FD2EB015D77F}" emma:medium="tactile" emma:mode="ink">
              <msink:context xmlns:msink="http://schemas.microsoft.com/ink/2010/main" type="line" rotatedBoundingBox="5884,13272 8804,13505 8703,14775 5783,14542"/>
            </emma:interpretation>
          </emma:emma>
        </inkml:annotationXML>
        <inkml:traceGroup>
          <inkml:annotationXML>
            <emma:emma xmlns:emma="http://www.w3.org/2003/04/emma" version="1.0">
              <emma:interpretation id="{A9E38E2A-FD12-4D57-B8C1-284C1D877747}" emma:medium="tactile" emma:mode="ink">
                <msink:context xmlns:msink="http://schemas.microsoft.com/ink/2010/main" type="inkWord" rotatedBoundingBox="5884,13272 8804,13505 8703,14775 5783,14542"/>
              </emma:interpretation>
              <emma:one-of disjunction-type="recognition" id="oneOf0">
                <emma:interpretation id="interp0" emma:lang="en-US" emma:confidence="0.5">
                  <emma:literal>naib</emma:literal>
                </emma:interpretation>
                <emma:interpretation id="interp1" emma:lang="en-US" emma:confidence="0.5">
                  <emma:literal>a, b</emma:literal>
                </emma:interpretation>
                <emma:interpretation id="interp2" emma:lang="en-US" emma:confidence="0">
                  <emma:literal>Naib</emma:literal>
                </emma:interpretation>
                <emma:interpretation id="interp3" emma:lang="en-US" emma:confidence="0">
                  <emma:literal>Again</emma:literal>
                </emma:interpretation>
                <emma:interpretation id="interp4" emma:lang="en-US" emma:confidence="0">
                  <emma:literal>aa, b</emma:literal>
                </emma:interpretation>
              </emma:one-of>
            </emma:emma>
          </inkml:annotationXML>
          <inkml:trace contextRef="#ctx0" brushRef="#br0">1195-356,'0'0,"0"-25,0-1,0 1,-51 0,0-1,26 26,-1 0,1 0,-1 0,-24 0,24 26,1-26,-1 25,1 26,0-26,25 1,0-1,0 0,0 1,0-1,0 1,50-1,1-25,-51 25,51-25,-26 0,1 0,-1 0,1 0,-26-25,25 25,-25-51,25 51,-25-25,26 25,-26 51,0-26,0 26,25-26,-25 1,26-1,-26 0,25-25,0 26,1-26</inkml:trace>
          <inkml:trace contextRef="#ctx0" brushRef="#br0" timeOffset="163.5374">1474-203,'0'25,"25"26,-25 0,0-26,0 0,26 1,-26-1,25 1,-25-1,26 0</inkml:trace>
          <inkml:trace contextRef="#ctx0" brushRef="#br0" timeOffset="486.958">1703-457,'0'0,"25"0,0 0,-25 50,26-50,-26 51,0-25,25 24,-25 1,0-25,26 24,-26-24,0 25,0-26,25 26,-25-26,0 1,0-1,25-25,1-25,-1-1,1 1,-1 25,0-26,1 26,-1 0,1 0,-1 26,0-26,-25 51,0-26,26 102,-26-102,-51 26,51-25,-51-1,26 26,-26-26,26 1,-1-26,1 25,-26-25</inkml:trace>
          <inkml:trace contextRef="#ctx0" brushRef="#br0" timeOffset="-344.2315">153 0,'0'0,"-25"0,-1 0,26 51,-25-51,0 25,-1 26,1 0,25-26,0 0,0 26,0-25,0-1,0 26,51-26,-1 1,-24-1,50 0,0-25,-50 26,-1-26,26 0,-26 0,1 0</inkml:trace>
          <inkml:trace contextRef="#ctx0" brushRef="#br0" timeOffset="-562.9428">-634 101,'-26'-25,"1"-26,0 26,25-1,-26-24,26 24,0 1,0-1,0-24,0 24,0 1,0-1,0 1,51 0,-51-1,51 1,-26-1,1 1,24 0,1-1,0 1,0-1,0 1,-1 25,27-25,-27-1,1 1,25-1,-25 1,0 0,0-1,0 26,-1-25,1 25,0 0,-26 0,26 0,-25 51,-1-26,0 26,1-26,-26 26,25 0,1 0,-26-1,0 52,0-51,0-26,0 26,0 0,-51-26,51 26,-26-26,26 1,-50 25,24-26,26 0,-25 1,-1-1,1 1,25-1,-25 0,25 1,-26-1,26 1</inkml:trace>
        </inkml:traceGroup>
      </inkml:traceGroup>
    </inkml:traceGroup>
  </inkml:traceGroup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57.13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62A1F7-F879-4DFA-B5C5-FE32A09C8EE8}" emma:medium="tactile" emma:mode="ink">
          <msink:context xmlns:msink="http://schemas.microsoft.com/ink/2010/main" type="writingRegion" rotatedBoundingBox="4948,14631 6540,15482 5945,16594 4354,15744">
            <msink:destinationLink direction="with" ref="{484DDBD0-0C6C-4A18-896B-EBDDDCBBBC38}"/>
          </msink:context>
        </emma:interpretation>
      </emma:emma>
    </inkml:annotationXML>
    <inkml:traceGroup>
      <inkml:annotationXML>
        <emma:emma xmlns:emma="http://www.w3.org/2003/04/emma" version="1.0">
          <emma:interpretation id="{1055CF21-5FFC-4FF3-997A-673E8DCB3449}" emma:medium="tactile" emma:mode="ink">
            <msink:context xmlns:msink="http://schemas.microsoft.com/ink/2010/main" type="paragraph" rotatedBoundingBox="4948,14631 6540,15482 5945,16594 4354,157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38C142-C5F2-4348-93D2-EE1E53E8BEEC}" emma:medium="tactile" emma:mode="ink">
              <msink:context xmlns:msink="http://schemas.microsoft.com/ink/2010/main" type="line" rotatedBoundingBox="4948,14631 6540,15482 5945,16594 4354,15744"/>
            </emma:interpretation>
          </emma:emma>
        </inkml:annotationXML>
        <inkml:traceGroup>
          <inkml:annotationXML>
            <emma:emma xmlns:emma="http://www.w3.org/2003/04/emma" version="1.0">
              <emma:interpretation id="{C4BBDE38-7F30-427B-89FA-BA812D6F3BF1}" emma:medium="tactile" emma:mode="ink">
                <msink:context xmlns:msink="http://schemas.microsoft.com/ink/2010/main" type="inkWord" rotatedBoundingBox="4948,14631 6540,15482 5945,16594 4354,15744"/>
              </emma:interpretation>
              <emma:one-of disjunction-type="recognition" id="oneOf0">
                <emma:interpretation id="interp0" emma:lang="en-US" emma:confidence="0.5">
                  <emma:literal>@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°</emma:literal>
                </emma:interpretation>
              </emma:one-of>
            </emma:emma>
          </inkml:annotationXML>
          <inkml:trace contextRef="#ctx0" brushRef="#br0">356 182,'0'-25,"0"0,-25-1,25-25,-51 51,51-25,-26 25,1-25,0 25,-1 0,1 0,-1 0,-24 0,50 50,-26-50,1 26,25 25,-26-51,26 25,0 0,0 1,0-1,51-25,-25 0,24 0,-24 0,-1 0,1-25,-1 25,26-51,-26 51,1-25,-1 25,-25-26,25 26,-25 76,0-50,0-1,0 26,0-26,0 26,0 0,0 0,0-26,0 26,0 0,0-26,26 1,-26-1,25 0,26-25,-26 0,1 0,25-25,-26 25,0-51,1 51,-1-51,1 26,-26 0,25-1,-25 52,0 24,0-24,0-1,25 1,-25-1,0 0,26 1,-1 25,26-26,-26-25,1 0,-1 0,1-51,-1 26,-25-1,0 1,0-26,0 26,0-1,0 1,-51 0,51-1,-25 1,-26-1,51 1,-76 0,50 25,1 0</inkml:trace>
          <inkml:trace contextRef="#ctx0" brushRef="#br0" timeOffset="10602.5484">1067 5,'0'-26,"0"1,0-1,0 1,0 0,0-1,-51 1,51-1,-25 26,25-25,-51 25,51-25,-25 25,25-26,-26 26,1 0,25-25,-25 25,-1 0,1-26,-1 26,26-25,-25 25,0-25,-1 25,1 0,-1-26,1 26,0 0,-1 0,1-25,-1 25,1 0,0 0,-1 0,1 0,-1-26,1 26,0 0,-1 0,1 0,-1 0,1 0,0 26,-1-26,1 0,-1 0,1 25,0-25,-1 0,1 26,-1-26,1 0,0 0,-1 25,1-25,-1 0,1 0,0 0,-1 0,1 25,-1-25,1 26,0-1,-1-25,26 26,-25-26,-1 50,26-24,-25-26,25 25,-25-25,25 26,0-1,-26-25,26 25,0 1,0-1,0 1,0-1,0 0,51 1,-51 25,25-26,-25 0,26 1,-26-1,0 1,25-26,-25 25,0 0,26 1,-26-1,25 1,-25-1,25-25,-25 25,0 1,26-26,-26 25,25-25,-25 26,26-26,-1 25,0 0,1-25,-26 26,25-26,1 25,-1-25,0 26,1-26,-26 25,25-25,1 0,-1 25,0-25,1 0,-26 26,25-26,1 0,-26 25,25-25,-25 26,25-26,1 25,-1 0,1-25,-26 26,25-26,0 0,1 0,-1 0,1 25,-1-25,0 0,1 0,-1 0,-25 26,26-26,-1 0,0 0,-25 25,26-25,-1 0,1 0,-1 0,-25 25,25-25,1 0,-1 0,1 0,-1 0,-25-25,25 25,1-25,-1 25,-25-26,26 26,-1-25,0 25,-25-26,26 26,-26-25,25 25,-25-25,26 25,-26-26,25 26,-25-25,25 25,-25-26,26 1,-26 0,25 25,-25-26,0 1,0-1,0 1,0 0,0-1,0 1,26-1,-26 1,0 0,0-1,0 1,0-1,0 1,0 0,0-1,0 1,0-1,0 1,0 0,0-1,0 1,0-1,-26 26,26-25,-25 0,25-1,-26 1,26-1,-25 26,25-25,-25 25,-1-25,1-1,-1 1,1-1,0 26,-1-25,1 25,-1-25,1 25,0-26,-1 26,1-25,-1 25,1-26,0 26,-1 0,1 0,-1 0,26-25,-25 25,0 0,-1 0</inkml:trace>
        </inkml:traceGroup>
      </inkml:traceGroup>
    </inkml:traceGroup>
  </inkml:traceGroup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1:00.1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2B7D9C-52D6-4DDD-8060-F4EF805CF857}" emma:medium="tactile" emma:mode="ink">
          <msink:context xmlns:msink="http://schemas.microsoft.com/ink/2010/main" type="inkDrawing" rotatedBoundingBox="10923,14252 13336,15165 12585,17150 10172,16237" hotPoints="12946,15584 11763,16768 10580,15584 11763,14401" semanticType="container" shapeName="Circle">
            <msink:sourceLink direction="with" ref="{3F395476-7C2B-4D54-99D7-68B87DFFA34F}"/>
            <msink:destinationLink direction="with" ref="{66738830-2A52-4682-A438-8FB4DA9C5CA1}"/>
          </msink:context>
        </emma:interpretation>
      </emma:emma>
    </inkml:annotationXML>
    <inkml:trace contextRef="#ctx0" brushRef="#br0">689 280,'0'-25,"-51"0,51-1,-25 26,25-25,-25 25,-1-26,-25 26,26 0,0 0,-1 0,1 26,-1-26,26 25,-25-25,0 51,-1-26,1 26,-1-25,1-1,0 26,-1 0,1-26,-1 26,1 0,0-26,-1 26,26 0,-25-1,25 1,0 0,-26 0,26 0,0-1,0 1,0 0,0 0,0 25,51-25,-51 0,26-1,-26 1,50 0,1 0,-25 0,-1 25,26-51,-26 26,26 0,0-26,-26 26,26-26,0 1,0-1,-1 1,1-1,0 0,0-25,0 26,25-26,-25 0,25 0,0 25,0-25,0 0,1 0,-1 0,0 0,0 0,0 0,1 0,-1-51,-25 51,25-25,-25 25,50-76,-50 50,0 1,0-26,-1 26,-24-26,25 0,-26 26,26-26,-26 0,1-25,-26 25,25 0,-25 1,25-52,-25 51,0 0,0 1,0-1,-50 0,50 0,-26 26,26-26,-51 0,51 0,-25 1,0 24,-1-25,1 1,-1 24,26 1,-25-26,0 26,-1-1,-25-25,26 51,-26-25,26 0,-1-1,-24 1,24 25,-25-26,26 1,-26 0,0-1,26 26,-26-25,0-1,1 1,-1 0,0-1,0 26,0-25,1-1,-27 1,27 25,-1 0,0 0,0 0,-50 0,50 0,0 25,0-25,0 26,1-26,-1 51,25-51,-24 25,24 0,-25 1,26-1,0 1,-1-1,26 0,-25 1</inkml:trace>
  </inkml:traceGroup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1:00.62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F395476-7C2B-4D54-99D7-68B87DFFA34F}" emma:medium="tactile" emma:mode="ink">
          <msink:context xmlns:msink="http://schemas.microsoft.com/ink/2010/main" type="writingRegion" rotatedBoundingBox="11383,15239 12343,15909 12109,16245 11149,15575">
            <msink:destinationLink direction="with" ref="{422B7D9C-52D6-4DDD-8060-F4EF805CF857}"/>
          </msink:context>
        </emma:interpretation>
      </emma:emma>
    </inkml:annotationXML>
    <inkml:traceGroup>
      <inkml:annotationXML>
        <emma:emma xmlns:emma="http://www.w3.org/2003/04/emma" version="1.0">
          <emma:interpretation id="{E19474D4-51D2-4C44-86D6-C541F7EFBAE8}" emma:medium="tactile" emma:mode="ink">
            <msink:context xmlns:msink="http://schemas.microsoft.com/ink/2010/main" type="paragraph" rotatedBoundingBox="11383,15239 12343,15909 12109,16245 11149,15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C2DD9E-BCB5-4E8D-A3B1-D584EB2500BA}" emma:medium="tactile" emma:mode="ink">
              <msink:context xmlns:msink="http://schemas.microsoft.com/ink/2010/main" type="line" rotatedBoundingBox="11383,15239 12343,15909 12109,16245 11149,15575"/>
            </emma:interpretation>
          </emma:emma>
        </inkml:annotationXML>
        <inkml:traceGroup>
          <inkml:annotationXML>
            <emma:emma xmlns:emma="http://www.w3.org/2003/04/emma" version="1.0">
              <emma:interpretation id="{6F8D2F43-A9B9-4399-AF1A-70BE0E60C81F}" emma:medium="tactile" emma:mode="ink">
                <msink:context xmlns:msink="http://schemas.microsoft.com/ink/2010/main" type="inkWord" rotatedBoundingBox="11383,15239 12343,15909 12109,16245 11149,15575"/>
              </emma:interpretation>
              <emma:one-of disjunction-type="recognition" id="oneOf0">
                <emma:interpretation id="interp0" emma:lang="en-US" emma:confidence="0.5">
                  <emma:literal>an</emma:literal>
                </emma:interpretation>
                <emma:interpretation id="interp1" emma:lang="en-US" emma:confidence="0">
                  <emma:literal>are</emma:literal>
                </emma:interpretation>
                <emma:interpretation id="interp2" emma:lang="en-US" emma:confidence="0">
                  <emma:literal>at</emma:literal>
                </emma:interpretation>
                <emma:interpretation id="interp3" emma:lang="en-US" emma:confidence="0">
                  <emma:literal>a.</emma:literal>
                </emma:interpretation>
                <emma:interpretation id="interp4" emma:lang="en-US" emma:confidence="0">
                  <emma:literal>aw</emma:literal>
                </emma:interpretation>
              </emma:one-of>
            </emma:emma>
          </inkml:annotationXML>
          <inkml:trace contextRef="#ctx0" brushRef="#br0">385 238,'-25'-51,"25"26,-25-1,25 1,-51-1,25 1,1 0,0-1,-1 26,1 0,-1 0,1 0,0 51,-26 0,51-26,-26 1,26 24,0-24,0-1,0 51,0-50,51-1,-25 1,24-26,-24 0,-1 25,1-25,24 0,-24 0,-1 0,1-51,-1 26,0 25,-25-26,26 26,-26-25,0 0,-26 75,26-24,-25 25,25-26,0 0,0 1,0-1,0 1,0-1,25-25,-25 25,26-25,25 0,-26 0,26 0,-26 0,1 0,24 0,-24 0,-1 0,1 0</inkml:trace>
          <inkml:trace contextRef="#ctx0" brushRef="#br0" timeOffset="131.8744">868 543,'25'0,"-50"0,50 50,-25-24,26-1,-26 1,0-1,0 0,25 1,-25-1,0 1,0-1,0 0</inkml:trace>
        </inkml:traceGroup>
      </inkml:traceGroup>
    </inkml:traceGroup>
  </inkml:traceGroup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1:02.3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68BC9D-1217-4928-964E-EE9BC0D0B092}" emma:medium="tactile" emma:mode="ink">
          <msink:context xmlns:msink="http://schemas.microsoft.com/ink/2010/main" type="writingRegion" rotatedBoundingBox="7060,15874 7619,15874 7619,16687 7060,16687"/>
        </emma:interpretation>
      </emma:emma>
    </inkml:annotationXML>
    <inkml:traceGroup>
      <inkml:annotationXML>
        <emma:emma xmlns:emma="http://www.w3.org/2003/04/emma" version="1.0">
          <emma:interpretation id="{CD3B6A31-B65F-4DEA-A274-F18780513B37}" emma:medium="tactile" emma:mode="ink">
            <msink:context xmlns:msink="http://schemas.microsoft.com/ink/2010/main" type="paragraph" rotatedBoundingBox="7060,15874 7619,15874 7619,16687 7060,16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A2F0EC-1AEB-416A-8BF4-EC6FB7C9F473}" emma:medium="tactile" emma:mode="ink">
              <msink:context xmlns:msink="http://schemas.microsoft.com/ink/2010/main" type="line" rotatedBoundingBox="7060,15874 7619,15874 7619,16687 7060,16687"/>
            </emma:interpretation>
          </emma:emma>
        </inkml:annotationXML>
        <inkml:traceGroup>
          <inkml:annotationXML>
            <emma:emma xmlns:emma="http://www.w3.org/2003/04/emma" version="1.0">
              <emma:interpretation id="{59099AA9-4346-465C-BC9B-7079F3B8DA63}" emma:medium="tactile" emma:mode="ink">
                <msink:context xmlns:msink="http://schemas.microsoft.com/ink/2010/main" type="inkWord" rotatedBoundingBox="7060,15874 7619,15874 7619,16687 7060,16687"/>
              </emma:interpretation>
              <emma:one-of disjunction-type="recognition" id="oneOf0">
                <emma:interpretation id="interp0" emma:lang="en-US" emma:confidence="0.5">
                  <emma:literal>{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381 0,'-127'77,"254"-154,-254 204,102-101,-26 25,26-1,25-24,-26-1,1 1,0 24,25-24,-26-26,1 25,25 1,-26-26,26 25,26-25,-26-25,25 25,1 0,-1 0,0 0,1 25,-1-25,1 51,-1-51,0 25,1 1,-1-1,1 26,24-26,-24 1,-1-1,1 0,24 1,-24-26,-1 25</inkml:trace>
        </inkml:traceGroup>
      </inkml:traceGroup>
    </inkml:traceGroup>
  </inkml:traceGroup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1:01.95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738830-2A52-4682-A438-8FB4DA9C5CA1}" emma:medium="tactile" emma:mode="ink">
          <msink:context xmlns:msink="http://schemas.microsoft.com/ink/2010/main" type="inkDrawing" rotatedBoundingBox="7035,16088 10845,16109 10845,16281 7034,16259" semanticType="connector" shapeName="Other">
            <msink:sourceLink direction="with" ref="{422B7D9C-52D6-4DDD-8060-F4EF805CF857}"/>
            <msink:sourceLink direction="with" ref="{484DDBD0-0C6C-4A18-896B-EBDDDCBBBC38}"/>
          </msink:context>
        </emma:interpretation>
      </emma:emma>
    </inkml:annotationXML>
    <inkml:trace contextRef="#ctx0" brushRef="#br0">3810 181,'0'-26,"-25"1,-1 25,1 0,-1-25,1 25,0 0,-1 0,1 0,-1 0,-50 0,51 0,-26 0,0 0,0-26,26 26,-26 0,0 0,1 0,-1 0,0 0,-101-25,75 25,52 0,-26 0,0-26,1 26,-1 0,25-25,-24 25,-1 0,25 0,-24 0,-1 0,25 0,-24 0,24 0,1 0,-1 0,-24 0,24 0,1 0,-1 0,1 0,0 0,-1 0,1 0,-1 0,1 0,0 0,-1 0,1 0,-1 0,1 0,0 0,-1 0,-25 25,26-25,0 0,-1 0,1 0,-1 0,1 0,0 26,-1-26,1 0,-1 0,1 0,0 0,-52 0,52 0,0 0,-1 0,1 0,-1 0,1 0,0 0,-1 0,1 0,-1 0,1 0,0 0,-1 0,1 0,-1 0,1 0,0 0,-1 0,1 0,-1 0,1 0,0 0,-1 0,1 0,-1 0,1 0,0 0,-1 0,1 0,-1 0,1 0,0 0,-1 0,-25 0,26 0,0 0,-1 0,1 0,-1 0,1 0,0 25,-1-25,1 0,-1 0,1 0,25 26,-25-26,-1 0,1 0,-1 0,1 0</inkml:trace>
  </inkml:traceGroup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55.16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D0E54F-D197-4B93-9CC9-27AC8C788B19}" emma:medium="tactile" emma:mode="ink">
          <msink:context xmlns:msink="http://schemas.microsoft.com/ink/2010/main" type="inkDrawing" rotatedBoundingBox="2208,15662 3707,15645 3708,15680 2209,15697" shapeName="Other"/>
        </emma:interpretation>
      </emma:emma>
    </inkml:annotationXML>
    <inkml:trace contextRef="#ctx0" brushRef="#br0">-1042 458,'0'0,"-25"0,-1 0,1 0,25-26,25 26,26 0,-25 0,-1 0,26 0,0 0,-1 0,27 0,-1 0,0 0,-25 0,127 0,-128 0,27 0,-1 0,0 0,-25 0,25 0,-25 0,0 0,-1 0,1 0,0 0,-26 0,1 0,-1-25,1 25</inkml:trace>
  </inkml:traceGroup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44.23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6367C0-77F0-4B69-B3F3-08CFF6703E08}" emma:medium="tactile" emma:mode="ink">
          <msink:context xmlns:msink="http://schemas.microsoft.com/ink/2010/main" type="writingRegion" rotatedBoundingBox="2249,11106 4791,11262 4726,12334 2183,12178">
            <msink:destinationLink direction="with" ref="{60A17228-495E-4FA4-B86C-6F3B93487B3A}"/>
          </msink:context>
        </emma:interpretation>
      </emma:emma>
    </inkml:annotationXML>
    <inkml:traceGroup>
      <inkml:annotationXML>
        <emma:emma xmlns:emma="http://www.w3.org/2003/04/emma" version="1.0">
          <emma:interpretation id="{42C4075D-6C30-4085-959C-9D8BDF2B7F0C}" emma:medium="tactile" emma:mode="ink">
            <msink:context xmlns:msink="http://schemas.microsoft.com/ink/2010/main" type="paragraph" rotatedBoundingBox="2249,11106 4791,11262 4726,12334 2183,121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B903E9-455B-4B99-A6F2-A12453064811}" emma:medium="tactile" emma:mode="ink">
              <msink:context xmlns:msink="http://schemas.microsoft.com/ink/2010/main" type="line" rotatedBoundingBox="2249,11106 4791,11262 4726,12334 2183,12178"/>
            </emma:interpretation>
          </emma:emma>
        </inkml:annotationXML>
        <inkml:traceGroup>
          <inkml:annotationXML>
            <emma:emma xmlns:emma="http://www.w3.org/2003/04/emma" version="1.0">
              <emma:interpretation id="{D5ADAD1E-C69F-428F-B99E-1DF6AFEF94CA}" emma:medium="tactile" emma:mode="ink">
                <msink:context xmlns:msink="http://schemas.microsoft.com/ink/2010/main" type="inkWord" rotatedBoundingBox="2236,11320 2846,11357 2794,12215 2183,12178"/>
              </emma:interpretation>
              <emma:one-of disjunction-type="recognition" id="oneOf0">
                <emma:interpretation id="interp0" emma:lang="en-US" emma:confidence="0.5">
                  <emma:literal>)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&gt;</emma:literal>
                </emma:interpretation>
                <emma:interpretation id="interp4" emma:lang="en-US" emma:confidence="0">
                  <emma:literal>]</emma:literal>
                </emma:interpretation>
              </emma:one-of>
            </emma:emma>
          </inkml:annotationXML>
          <inkml:trace contextRef="#ctx0" brushRef="#br0">0 51,'0'-26,"26"1,-1 25,1 0,-1 0,0 0,1 51,-1-51,26 50,-26-50,26 26,-25-1,24 1,-24-1,-1 0,26 1,-26-1,1 26,-1-26,-25 1,26-1,-26 1,0 24,-51 77,51-76,-51-25,0-1,26 26,-26-26,26 1,-26-1,25-25,-24 25,24-25,1 0</inkml:trace>
        </inkml:traceGroup>
        <inkml:traceGroup>
          <inkml:annotationXML>
            <emma:emma xmlns:emma="http://www.w3.org/2003/04/emma" version="1.0">
              <emma:interpretation id="{A2C3B4EC-671B-483A-874C-34A36ED1D739}" emma:medium="tactile" emma:mode="ink">
                <msink:context xmlns:msink="http://schemas.microsoft.com/ink/2010/main" type="inkWord" rotatedBoundingBox="3230,11167 4791,11262 4727,12313 3165,12217">
                  <msink:destinationLink direction="with" ref="{F1562600-5C10-41FD-A9D1-44B1D3CF5A91}"/>
                </msink:context>
              </emma:interpretation>
              <emma:one-of disjunction-type="recognition" id="oneOf1">
                <emma:interpretation id="interp5" emma:lang="en-US" emma:confidence="0.5">
                  <emma:literal>aor.</emma:literal>
                </emma:interpretation>
                <emma:interpretation id="interp6" emma:lang="en-US" emma:confidence="0">
                  <emma:literal>awol.</emma:literal>
                </emma:interpretation>
                <emma:interpretation id="interp7" emma:lang="en-US" emma:confidence="0">
                  <emma:literal>Eno.</emma:literal>
                </emma:interpretation>
                <emma:interpretation id="interp8" emma:lang="en-US" emma:confidence="0">
                  <emma:literal>Awol.</emma:literal>
                </emma:interpretation>
                <emma:interpretation id="interp9" emma:lang="en-US" emma:confidence="0">
                  <emma:literal>Arno.</emma:literal>
                </emma:interpretation>
              </emma:one-of>
            </emma:emma>
          </inkml:annotationXML>
          <inkml:trace contextRef="#ctx0" brushRef="#br0" timeOffset="1575.0691">1651 254,'0'0,"0"-51,-25 26,25-1,-25 1,25-1,-51 26,25-25,26 0,-25 25,-26-26,26 26,-1 0,1 0,0 0,-1 51,1 0,25-26,-26 26,26 25,0-50,0-1,0 0,26-25,25 0,-26 0,0 0,1-25,-1 25,1-51,-1 51,0-25,1 25,-1-51,1 51,-26-25,25 25,-25 25,-51 26,51-26,0 26,0 0,-25-26,25 1,0 24,0-24,51-1,-51 1,25-26,0 0,26 0,-25 0,-1-51,0 51,1-26,-1 26,1-50,-1 24,0-25,-25 102,0-25,0 24,0-24,0-1,0 1,26-1,-26 0,51 1,-26-26,0 0,1 25,25-25,-26 0,0 0,1-51,-1 51,1-50,-26 24,25-25,-25 26,0-26,-25-76,25 76,-77 26,52-26,0 26,-26-1,0 1,0 25,26 0,-26 0,0 0,26 0,-26 0,26 0</inkml:trace>
          <inkml:trace contextRef="#ctx0" brushRef="#br0" timeOffset="25627.9452">2413 432,'26'0,"-26"-26,25 1,-25-1,0 1,0 0,0-1,0 1,0-1,0 1,-25 25,25-25,-26 25,1 0,25-26,-25 26,25-25,-26 25,1 0,25-26,-26 26,1 0,25-25,-25 25,-1-25,1 25,-1-26,1 26,0 0,-1 0,1-25,-1 25,1 0,25-26,-25 26,-1 0,1-25,-1 25,1 0,0-25,-1 25,1 0,-1 0,1 0,0 0,-1 0,1 0,-1-26,1 26,0 0,-1 0,1 0,25-25,-26 25,1 0,0 0,-1 0,1 0,-1 0,1 0,25 25,-25-25,-1 0,26 26,-25-26,25 25,-26-25,26 25,-25 1,0-26,-1 25,26 1,-25-26,-1 25,1 0,0 1,-1-1,26 1,-25-1,25 0,-26-25,26 26,0-1,-25-25,25 26,0-1,-25-25,25 25,0 1,0-1,0 1,0-1,50 0,-50 1,26-26,-26 25,0 1,25-26,1 0,-26 25,25 0,0 1,1-1,-1-25,-25 26,26-26,-1 0,-25 25,25-25,1 25,-1-25,-25 26,26-26,-26 25,25-25,0 26,1-1,-1-25,-25 25,26-25,-1 26,0-26,1 0,-1 0,1 25,-1-25,0 0,1 0,-1 0,1 0,-1 26,0-26,1 0,-1 0,1 0,-1 0,0 0,1 0,-1 0,1 0,-1-26,0 26,1 0,-1-25,1 25,-26-26,25 26,0 0,1 0,-26-25,25 25,1 0,-26-25,25 25,0-26,1 26,-1-25,1 25,-1-26,0 26,-25-25,26 25,-1-25,-25-1,26 26,-26-25,25 25,-25-26,0 1,0 0,0-1,0 1,0-1,0 1,0 0,0-1,-25 26,25-25,0-1,-26 26,1-25,25 0,-26 25,26-26,-25 26,25-25,-25-1,-1 1,1 25,-1 0</inkml:trace>
        </inkml:traceGroup>
      </inkml:traceGroup>
    </inkml:traceGroup>
  </inkml:traceGroup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45.0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562600-5C10-41FD-A9D1-44B1D3CF5A91}" emma:medium="tactile" emma:mode="ink">
          <msink:context xmlns:msink="http://schemas.microsoft.com/ink/2010/main" type="inkDrawing" rotatedBoundingBox="3454,10461 5341,11338 4612,12907 2725,12030" hotPoints="4947,11744 3986,12706 3024,11744 3986,10783" semanticType="container" shapeName="Circle">
            <msink:sourceLink direction="with" ref="{A2C3B4EC-671B-483A-874C-34A36ED1D739}"/>
          </msink:context>
        </emma:interpretation>
      </emma:emma>
    </inkml:annotationXML>
    <inkml:trace contextRef="#ctx0" brushRef="#br0">1194-407,'-25'-25,"50"50,-76-50,26 25,25-25,-25 25,-1 0,26-26,-25 26,25 51,-26 0,26-26,-25 1,0 24,-1 1,26 0,-25 0,-1 0,1-1,25 1,-25 0,-1 0,26 25,-25-25,25 0,0-1,-26 1,26 0,0 0,0 0,0-1,51-24,-51 25,51-1,-51 1,51-25,-26 24,26-24,-26-1,26 26,0-26,0 1,0-1,25 1,-25-26,25 25,-25 0,25-25,-25 0,101 26,-101-26,25 0,0 0,-25 0,25 0,0 0,-25 0,0-51,25 51,-25-25,51-26,-52 25,-24 1,25 0,-26-1,0 1,26-26,-51 26,26-26,-1 0,0 26,-25-26,26-51,-26 51,0 1,0-1,0 0,0 0,0 0,0 26,-51-26,51 0,-25 26,25 0,-51-26,25 25,1 1,0 0,-1-1,-25-25,26 26,0 0,-26 25,25-26,1 1,-26-1,26 1,-26 0,26-1,-26 1,25-1,-24 1,24 25,-25-25,26-1,0 1,-26-1,25 26,-24-25,24 0,1 25,-26 0,26-26,-1 26,1 0,-26 0,26 0,-1 0,1 0,-26 0,26 0,-26 51,25-51,-50 25,51 1,-26-1,26 1,-1-1,1 0,-26 1,26-26,-1 25,1 1,-1-1,1-25,25 25,-25-25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2:57.24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0B958A8-DBFC-46F7-8F9B-358210A8A4C8}" emma:medium="tactile" emma:mode="ink">
          <msink:context xmlns:msink="http://schemas.microsoft.com/ink/2010/main" type="inkDrawing" rotatedBoundingBox="10003,7376 15823,6807 15837,6940 10016,7510" shapeName="Other"/>
        </emma:interpretation>
      </emma:emma>
    </inkml:annotationXML>
    <inkml:trace contextRef="#ctx0" brushRef="#br0">0 609,'26'0,"-1"0,1 0,-1 0,0 0,1 0,-1 0,1 0,-1 0,0 0,1 0,-1 0,1 0,-1 0,0 0,1 0,-1 0,1 0,-1 0,0 0,1 0,-1 0,1 0,-1-25,0 25,1 0,-1 0,1 0,-1 0,0 0,1 0,-1-26,1 26,-1 0,0 0,1 0,-1-25,1 25,-1 0,0 0,1-25,-1 25,1 0,-1 0,51-26,-50 26,-1 0,26 0,-26-25,1 25,24 0,-24 0,-1 0,1 0,24-26,-24 26,-1 0,1 0,-1 0,0 0,1 0,-1 0,26 0,0 0,-26 0,1 0,-1 0,0 0,1 0,-1 0,1 0,-1 0,0 0,1 0,-1 0,1 0,-1 0,0 0,1 0,-1 0,1 0,-1 0,0 0,1 0,-1 0,1 0,-1 0,26 0,-26 0,1 0,-1 0,26 0,-26-25,1 25,24 0,-24 0,-1 0,1 0,-1 0,26 0,-26 0,1 0,-1 0,0 0,1 0,-1 0,1-25,-1 25,0 0,1 0,-1 0,26 0,0 0,-26 0,1 0,-1 0,0 0,1-26,25 26,-26 0,0 0,1 0,25 0,-26-25,0 25,1 0,-1 0,1 0,-1 0,0 0,1-26,-1 26,1 0,24 0,-24 0,-1 0,1 0,-1-25,0 25,1 0,-1 0,1 0,-1 0,0-25,1 25,-1 0,1 0,-1 0,0 0,1-26,-1 26,1 0,-1 0,0 0,-25-25,26 25,-1 0,1 0,-1 0,0 0,1 0,-1 0,1 0,-1 0,0-26,1 26,-1 0,1 0,-1 0,0 0,1 0,-1 0,1 0,-1 0,0 0,1 0,-1-25,1 25,-1 0,0 0,1 0,-1 0,1 0,-1 0,0 0,1 0,-26-25,25 25,1 0,-1 0,0 0,1 0,-1 0,1 0,-26-26,25 26,0 0,1 0,-1 0,1 0,-26-25,25 25,0 0,1 0,-1 0,1 0,-26-26,25 26,0 0,1 0,-1 0,1 0,-1-25,0 25,1 0,-1 0,1 0,-1 0,-25-25</inkml:trace>
  </inkml:traceGroup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0:56.38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4DDBD0-0C6C-4A18-896B-EBDDDCBBBC38}" emma:medium="tactile" emma:mode="ink">
          <msink:context xmlns:msink="http://schemas.microsoft.com/ink/2010/main" type="inkDrawing" rotatedBoundingBox="4970,14097 7302,15322 6344,17146 4012,15921" hotPoints="6830,15634 5664,16800 4498,15634 5664,14468" semanticType="container" shapeName="Circle">
            <msink:sourceLink direction="with" ref="{D662A1F7-F879-4DFA-B5C5-FE32A09C8EE8}"/>
            <msink:destinationLink direction="with" ref="{66738830-2A52-4682-A438-8FB4DA9C5CA1}"/>
          </msink:context>
        </emma:interpretation>
      </emma:emma>
    </inkml:annotationXML>
    <inkml:trace contextRef="#ctx0" brushRef="#br0">-962 1448,'0'0,"-25"0,-1 0,1 0,-1 0,1 0,0 0,-1 0,1 0,-1 25,1-25,0 25,-1-25,1 51,25-25,-26-1,26 0,-25 1,25 25,0-26,0 26,0 0,0-1,0 1,0 0,0 0,25 0,-25-1,0 1,0 0,26 0,-26 0,25-1,-25 1,26 0,24 25,-24-25,-26-26,25 26,1-25,-1 24,0 1,1-25,25 24,-26 1,0-25,26 24,0-24,-26-1,77 51,-51-50,0-1,-1 1,1-1,0 0,0 1,-26-26,51 25,-25-25,0 0,-26 0,77 0,-51 0,0 0,25-51,-25 51,-1-25,27 0,-27-26,27 25,-1 1,-25-26,25 26,-25-26,-1 26,27-26,-27 25,1-24,0-1,0 25,-26-24,1 24,24-25,-24 26,-26 0,25-26,1 0,-26 26,0-1,0-25,0 26,0-26,0 26,0-26,-26 26,26-26,-51 0,1-25,24 25,1 26,-1-26,1 25,0 1,-1-26,-25 26,26-1,0-24,-1 24,-50-25,25 26,26-26,-26 26,26-1,-26 1,0 0,0-1,26 1,-26-1,0 1,0 0,-25-26,25 25,1 1,-1 0,25-1,-24 26,-1-25,0-1,0 26,0-25,1 25,-1-25,0 25,26 0,-26 0,0 0,0 0,26 0,-26 0,26 0,-26 25,25-25,1 0,0 25,-1-25,1 51,-1-51,1 26,0-1,25 0,-26-25</inkml:trace>
  </inkml:traceGroup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1:12.99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176241-BF9D-495A-A793-2161C1FDD7EE}" emma:medium="tactile" emma:mode="ink">
          <msink:context xmlns:msink="http://schemas.microsoft.com/ink/2010/main" type="inkDrawing" rotatedBoundingBox="10522,13290 11541,12351 11594,12408 10575,13347" semanticType="callout" shapeName="Other">
            <msink:sourceLink direction="with" ref="{AEFF5F06-A470-4661-8119-707BDBBD9E78}"/>
          </msink:context>
        </emma:interpretation>
      </emma:emma>
    </inkml:annotationXML>
    <inkml:trace contextRef="#ctx0" brushRef="#br0">0 917,'0'0,"26"0,-1-25,0-1,1 1,-1-1,1 1,-1 0,26-1,-26 1,1-1,-1 1,0-26,26 26,25-51,-25 50,-25-25,24 1,-24 24,25-25,-26 1,26 24,-26-25,26 26,-26 0,1-1,-1 26,1-25,-1-1,0 26,1 0,-26-25,25 25,1 0,-26-25,-26 25</inkml:trace>
  </inkml:traceGroup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1:23.9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503DBC7-74F5-46AA-9BD9-CCBCAA5BBA50}" emma:medium="tactile" emma:mode="ink">
          <msink:context xmlns:msink="http://schemas.microsoft.com/ink/2010/main" type="inkDrawing" rotatedBoundingBox="14483,7810 17182,17660 15789,18042 13090,8191" semanticType="verticalRange" shapeName="Other">
            <msink:sourceLink direction="with" ref="{DD21F48E-17B8-43AC-8FAA-1BF7B5FA9E27}"/>
          </msink:context>
        </emma:interpretation>
      </emma:emma>
    </inkml:annotationXML>
    <inkml:trace contextRef="#ctx0" brushRef="#br0">76 127,'-51'0,"26"0,25-26,0 1,0 0,25 25,-25-26,26 26,-1 0,1 0,-26-25,25 25,0 0,1 0,-1 0,1 0,-1 0,0 0,1 0,-1 0,-25 25,26-25,-1 0,-25 26,25-1,1-25,-1 0,1 25,-1-25,0 26,1-26,-1 0,1 25,-1 1,0-26,-25 25,26 0,-26 1,25-1,-25 1,26-26,-26 25,0 0,25 1,-25-1,0 1,25-1,-25 0,0 1,26-1,-26 1,0-1,25 0,-25 1,0-1,0 1,26-26,-26 25,0 0,0 1,25-1,-25 1,0-1,25 0,-25 1,0-1,0 1,26-1,-26 0,0 1,0-1,0 26,25-26,-25 26,26-25,-26-1,0 0,25 1,-25-1,0 1,0-1,25 0,-25 1,0-1,0 1,0-1,0 0,26 1,-26-1,0 1,0-1,0 0,0 1,0-1,25 1,-25-1,0 26,0-26,26 1,-26 24,0-24,25-1,-25 1,25 24,-25-24,26 25,-1-26,1 0,-26 26,25-25,0-1,1 0,-26 26,25-25,1-1,-1 0,-25 1,25 25,1-26,-26 0,51 26,-51-25,25-1,0 0,1 1,-26-1,25 26,1-26,-1 1,0-1,-25 1,77 75,-52-75,-25-1,25-25,1 25,-1 1,-25-1,26 1,-1-26,0 25,1 0,-1-25,-25 26,26-26,-1 0,-25 25,25-25,1 0,-1 0,1 0,-1 0,0 0,-25-25,26 25,-1-26,-25 1,26 25,-26-25,0-1,0 1,0-1,0 1,0 0,-26 25,1 0,-1 0,1 0,25 25,-25-25,25 25,-26 1,26-1,-25 1,25-1,0 0,-26 1,26-1,0 1,0-1,-25-25,25 25,0 1,0-1,0 1,0-1,0 0,0 1,0-1,0 1,0-1,0 0,25 1,-25-1,0 1,0-1,26 26,-26-26,0 1,25 24,-25-24,0 25,0-26,0 26,26-26,-26 26,0-26,0 26,25-25,-25 50,0-25,25-26,-25 26,0-26,0 26,0 0,26-26,-26 26,0 0,0 0,0-26,0 26,25 0,-25-26,0 26,26-26,-26 26,0 0,0-26,25 26,-25-26,0 26,25-25,-25 24,0 1,26-25,-26 24,0 27,25-27,-25 1,0 0,0-26,26 26,-26-25,25 24,-25-24,0-1,25 26,-25-26,26 26,-26-25,0-1,25 0,-25 26,26-25,-26-1,0 0,25 26,-25-25,25-1,-25 26,0-26,26 1,-26 24,25-24,-25 25,0-26,26 26,-26-26,0 1,25 24,-25-24,0 25,25-26,-25 51,26-50,-26 24,25-24,-25-1,26 1,-26 24,0-24,25-1,-25 26,0-26,25 1,-25-1,0 26,26-26,-26 1,0-1,0 1,25-1,-25 26,0-26,0 1,26-1,-26 0,0 1,25-1,-25 1,0-1,25 0,-25 1,0 25,26-26,-26 0,0 1,25-1,-25 1,0-1,26 0,-26 1,0-1,0 1,25-1,-25 0,0 1,0-1,0 1,25-1,-25 0,0 1,0-1,0 1,0-1,0 0,0 1,26-1,-26 1,0 24,0-24,0-1,0 1,0-1,0 0,0 1,0-1,0 1,0-1,0 0,0 1,0-1,0 1,-26-1,26 0,0 1,0-1,0 1,-25-1,25 0,0 1,0 25,0-26,0 0,-25 1,25-1,0 1,0-1,0 0,0 1,0-1,-26-25,26 26,0-1,0 0,-25 1,25-1,-26 1,26-1,-25 0,25 1,-25-1,25 1,-26-1,1 0,-1 1,26-1,-25 1,25-1,-25 26,25-26,-26 1,26-1,0 26,-25-26,25 1,0-1,-26-25,26 25,-25-25,25-50,-25 50</inkml:trace>
  </inkml:traceGroup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1:02.96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B0A63F-52E6-4CC0-8C64-E5634D67415C}" emma:medium="tactile" emma:mode="ink">
          <msink:context xmlns:msink="http://schemas.microsoft.com/ink/2010/main" type="writingRegion" rotatedBoundingBox="8285,16536 9908,16708 9810,17627 8187,17455"/>
        </emma:interpretation>
      </emma:emma>
    </inkml:annotationXML>
    <inkml:traceGroup>
      <inkml:annotationXML>
        <emma:emma xmlns:emma="http://www.w3.org/2003/04/emma" version="1.0">
          <emma:interpretation id="{ED3DB9B1-7A68-4D19-90A6-DB7AAABC06B4}" emma:medium="tactile" emma:mode="ink">
            <msink:context xmlns:msink="http://schemas.microsoft.com/ink/2010/main" type="paragraph" rotatedBoundingBox="8285,16536 9908,16708 9810,17627 8187,174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B6D058-391A-4FF1-ABF9-07BDAC02FCB7}" emma:medium="tactile" emma:mode="ink">
              <msink:context xmlns:msink="http://schemas.microsoft.com/ink/2010/main" type="line" rotatedBoundingBox="8285,16536 9908,16708 9810,17627 8187,17455"/>
            </emma:interpretation>
          </emma:emma>
        </inkml:annotationXML>
        <inkml:traceGroup>
          <inkml:annotationXML>
            <emma:emma xmlns:emma="http://www.w3.org/2003/04/emma" version="1.0">
              <emma:interpretation id="{D437761B-D579-4B8E-B4A4-2FD3B398ACEB}" emma:medium="tactile" emma:mode="ink">
                <msink:context xmlns:msink="http://schemas.microsoft.com/ink/2010/main" type="inkWord" rotatedBoundingBox="8259,16776 9163,16872 9092,17551 8187,17455"/>
              </emma:interpretation>
              <emma:one-of disjunction-type="recognition" id="oneOf0">
                <emma:interpretation id="interp0" emma:lang="en-US" emma:confidence="0.5">
                  <emma:literal>a,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ay</emma:literal>
                </emma:interpretation>
                <emma:interpretation id="interp3" emma:lang="en-US" emma:confidence="0">
                  <emma:literal>an,</emma:literal>
                </emma:interpretation>
                <emma:interpretation id="interp4" emma:lang="en-US" emma:confidence="0">
                  <emma:literal>an</emma:literal>
                </emma:interpretation>
              </emma:one-of>
            </emma:emma>
          </inkml:annotationXML>
          <inkml:trace contextRef="#ctx0" brushRef="#br0">838 409,'25'0,"-25"25,0 26,0-26,0 1,0-1,0 0,0 1,0-1,0 1,0-1,0 0,0 1</inkml:trace>
          <inkml:trace contextRef="#ctx0" brushRef="#br0" timeOffset="-187.5007">508 104,'-26'-51,"-24"26,-1-1,25 26,-24 0,24 0,1 0,-1 0,1 0,0 0,-1 0,1 26,-1-26,1 50,0 1,-1-25,1 75,25-75,51-26,-51 25,50-25,-24 0,25-51,-1 51,-50-25,26 25,-1-26,1 26,-1 0,0-25,1 25,-1 0,-25 25,26 26,-26-25,25-1,-25 0,25 1,-25-1,26 1,-1-26</inkml:trace>
        </inkml:traceGroup>
        <inkml:traceGroup>
          <inkml:annotationXML>
            <emma:emma xmlns:emma="http://www.w3.org/2003/04/emma" version="1.0">
              <emma:interpretation id="{9DBCEB5D-B7B9-466F-A13C-623E7D08824C}" emma:medium="tactile" emma:mode="ink">
                <msink:context xmlns:msink="http://schemas.microsoft.com/ink/2010/main" type="inkWord" rotatedBoundingBox="9473,16662 9908,16708 9838,17370 9402,17324">
                  <msink:destinationLink direction="with" ref="{FF7293AF-2B08-4DFD-8EAC-102D5DBE7B0E}"/>
                  <msink:destinationLink direction="with" ref="{1E818A27-EF9F-4E2F-87F7-331E7C54BA12}"/>
                </msink:context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h</emma:literal>
                </emma:interpretation>
                <emma:interpretation id="interp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396.9367">1244-150,'0'25,"0"1,0 24,0 1,0-25,0-1,0 26,0-26,0 1,0-1,26 26,-26 0,25-26,1 0,-26 1,25-1,-25-76,0 26,0-26,0 26,51-1,-26 1,26 25,-26 0,1 0,-1 25,1-25,-1 51,0 0,-25-26,0 1,0-1,0 1,-25-1,25 0,-51 1,0-1,26 1,-26-26,26 0,25-51</inkml:trace>
        </inkml:traceGroup>
      </inkml:traceGroup>
    </inkml:traceGroup>
  </inkml:traceGroup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09.46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3B9878-2508-4AB0-9B1D-F046ADAB3C42}" emma:medium="tactile" emma:mode="ink">
          <msink:context xmlns:msink="http://schemas.microsoft.com/ink/2010/main" type="writingRegion" rotatedBoundingBox="14005,1218 15555,1637 15309,2549 13759,2131">
            <msink:destinationLink direction="with" ref="{DE878891-42EE-4BA8-BE3E-58C2B102FB89}"/>
            <msink:destinationLink direction="with" ref="{B94FF7BA-EE28-4DF3-9DF3-9BC6DF6CF972}"/>
          </msink:context>
        </emma:interpretation>
      </emma:emma>
    </inkml:annotationXML>
    <inkml:traceGroup>
      <inkml:annotationXML>
        <emma:emma xmlns:emma="http://www.w3.org/2003/04/emma" version="1.0">
          <emma:interpretation id="{1BEBD73E-654E-4375-B5D2-B4CE9E48ECC0}" emma:medium="tactile" emma:mode="ink">
            <msink:context xmlns:msink="http://schemas.microsoft.com/ink/2010/main" type="paragraph" rotatedBoundingBox="14005,1218 15555,1637 15309,2549 13759,21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1B507D-586E-4A01-BDA1-31A76E4C1633}" emma:medium="tactile" emma:mode="ink">
              <msink:context xmlns:msink="http://schemas.microsoft.com/ink/2010/main" type="line" rotatedBoundingBox="14005,1218 15555,1637 15309,2549 13759,2131"/>
            </emma:interpretation>
          </emma:emma>
        </inkml:annotationXML>
        <inkml:traceGroup>
          <inkml:annotationXML>
            <emma:emma xmlns:emma="http://www.w3.org/2003/04/emma" version="1.0">
              <emma:interpretation id="{2277E1A0-E48E-4665-9182-0DD268D31062}" emma:medium="tactile" emma:mode="ink">
                <msink:context xmlns:msink="http://schemas.microsoft.com/ink/2010/main" type="inkWord" rotatedBoundingBox="14005,1218 15555,1637 15309,2549 13759,2131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°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-1778 889,'0'-25,"25"25,1 0,-1 0,1 0,-1 0,0 0,-25 25,26-25,-1 0,1 0,-1 0,0 0,-25 25,26-25,-1 0,1 0,-1 0,0 0,1 0,-1 0,1 0,-1 0,0 0,1 0,-1 0,1 0,-1 0,0 0,1 0,-1 0,1 0,-1 0,0 0,1 0,-1 0,1 0,-1 0,0 0,1 0,-1 0,1 0,-1 0,0 0,1 0,-1 0,1 0,-1 0,0 0,1 0,-1 0,1 0,-26-25,25 25,0 0,1 0,-1-25,1 25,-1 0,0-26,1 26,-1 0,1 0,-1 0,0 0,1 0,-1-25,1 25,-1 0,0 0</inkml:trace>
          <inkml:trace contextRef="#ctx0" brushRef="#br0" timeOffset="3776.9682">-1016 356,'0'-26,"0"1,0-1,0 1,0 0,0-1,0 1,0-1,-25 26,25-25,-26 25,26-25,-25 25,-1 0,1 0,0 0,-1 0,1 25,-1-25,1 25,0-25,-1 51,26-25,-25-26,-26 50,26-24,25-1,-26 1,1-1,25 0,0 1,-26-26,26 25,0 1,0-1,-25-25,25 25,0 1,51-1,-26-25,1 0,-1 0,0 0,1 0,-1 0,1-51,-1 51,0-25,1 25,-1-25,1-1,-1 26,-25-25,25 25,-25-26,26 26,-26-25,25 0,-25-1,0 1,0-1,0 1,0 50,26-25,-26 26,0-1,25-25,-25 26,0-1,25-25,-25 25,26-25,-26 26,25-1,1 1,-1-26,-25 25,25-25,-25 25,26-25,-1 0,1 26,-1-1,0-25,1 0,-26-25,0-1</inkml:trace>
        </inkml:traceGroup>
      </inkml:traceGroup>
    </inkml:traceGroup>
  </inkml:traceGroup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2:35.3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12D5EF-6EE0-4BAF-A49D-7FF8BC3B50E5}" emma:medium="tactile" emma:mode="ink">
          <msink:context xmlns:msink="http://schemas.microsoft.com/ink/2010/main" type="writingRegion" rotatedBoundingBox="5682,4826 8022,6173 7624,6864 5284,5517"/>
        </emma:interpretation>
      </emma:emma>
    </inkml:annotationXML>
    <inkml:traceGroup>
      <inkml:annotationXML>
        <emma:emma xmlns:emma="http://www.w3.org/2003/04/emma" version="1.0">
          <emma:interpretation id="{3975EB99-BAA6-4321-A8E0-B4FF30927C7C}" emma:medium="tactile" emma:mode="ink">
            <msink:context xmlns:msink="http://schemas.microsoft.com/ink/2010/main" type="paragraph" rotatedBoundingBox="5682,4826 8022,6173 7624,6864 5284,5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151292-8662-4B07-A309-607EF348343E}" emma:medium="tactile" emma:mode="ink">
              <msink:context xmlns:msink="http://schemas.microsoft.com/ink/2010/main" type="line" rotatedBoundingBox="5682,4826 8022,6173 7624,6864 5284,5517"/>
            </emma:interpretation>
          </emma:emma>
        </inkml:annotationXML>
        <inkml:traceGroup>
          <inkml:annotationXML>
            <emma:emma xmlns:emma="http://www.w3.org/2003/04/emma" version="1.0">
              <emma:interpretation id="{3DE94538-AAE4-45E1-AF18-7D952CB0B093}" emma:medium="tactile" emma:mode="ink">
                <msink:context xmlns:msink="http://schemas.microsoft.com/ink/2010/main" type="inkWord" rotatedBoundingBox="5682,4826 8022,6173 7624,6864 5284,5517"/>
              </emma:interpretation>
              <emma:one-of disjunction-type="recognition" id="oneOf0">
                <emma:interpretation id="interp0" emma:lang="en-US" emma:confidence="0.5">
                  <emma:literal>nn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me</emma:literal>
                </emma:interpretation>
                <emma:interpretation id="interp4" emma:lang="en-US" emma:confidence="0">
                  <emma:literal>my</emma:literal>
                </emma:interpretation>
              </emma:one-of>
            </emma:emma>
          </inkml:annotationXML>
          <inkml:trace contextRef="#ctx0" brushRef="#br0">0 305,'26'-25,"-26"-1,25 26,-25-25,26-1,-1 26,0-25,1 0,-1-1,1 26,24-25,-24-1,-1 26,1-25,24 0,-24 25,-26-26,25 26,1 0,-1 0,-25 26,0 24,0 1,0-25,0-1,-25 0,25 26,0-25,-26 24,26 1,-51 0,51-26,0 26,0-25,-25-1,25 0,-25 1,25 25,0-26,-26-25,26 25,0 1,0-1,26-50,-1-26,26 26,-51-1,51 1,-26-1,0-24,26 24,-25 1,24-1,1 1,0 0,25-1,-25 1,-26-1,26 26,-25-25,-1 25,0-25,1 25,-1 0,-25 50,0 1,0-25,0-1,0 26,-25-26,25 1,0-1,-51 0,26 52,25-27,-26-24,26-1,0 26,0-26,-25 1,25-1,0 1,0-1,0 0,25 1,26-26,0 0,-26 0,1-51,-1 51,51-25,-50-26,24 51,-24-26,25 1,-26 0,0 25,26-26,-25 1,-1 25,0 0,1-26,-1 26,1 0,-1 0,-25 26,25 25,-25-26,0 0,0 1,0 25,0-26,0 51,0-50,0 24,-50-24,50-1,0 1,0-1,-26-25,26 25,0 1,51-26,-26 0,-25-26,26 26,-1-25,1 25,24-76,-24 50,25 26,-26-25,0 0,1-1,-1 1,26-1,-26 1,1 25,-1-25,1 25,-1 0,-25 25,0 26,0-26,0 26,0-26,0 26,-25 0,25-26,0 26,-26 0,26-26,-25 52,25-52,0 0,-26 1,26-1,0 1,0-1,51-25,-25 0,-1-25,0 25,1 0,-1-26,1 26,-1-25,0 25,-25-26,26 26,-1 0,1 0,-1 0,0 0,1 0</inkml:trace>
        </inkml:traceGroup>
      </inkml:traceGroup>
    </inkml:traceGroup>
  </inkml:traceGroup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2:45.44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DE2330-B1DB-4EBC-9E28-D34B927AA076}" emma:medium="tactile" emma:mode="ink">
          <msink:context xmlns:msink="http://schemas.microsoft.com/ink/2010/main" type="writingRegion" rotatedBoundingBox="19226,6378 18283,8231 17541,7854 18484,6000"/>
        </emma:interpretation>
      </emma:emma>
    </inkml:annotationXML>
    <inkml:traceGroup>
      <inkml:annotationXML>
        <emma:emma xmlns:emma="http://www.w3.org/2003/04/emma" version="1.0">
          <emma:interpretation id="{188C0B90-2542-48C8-9643-076F5DEEAE4B}" emma:medium="tactile" emma:mode="ink">
            <msink:context xmlns:msink="http://schemas.microsoft.com/ink/2010/main" type="paragraph" rotatedBoundingBox="19226,6378 18283,8231 17541,7854 18484,6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AEE566-EA21-4695-9AD4-190A785A1E18}" emma:medium="tactile" emma:mode="ink">
              <msink:context xmlns:msink="http://schemas.microsoft.com/ink/2010/main" type="line" rotatedBoundingBox="19226,6378 18283,8231 17541,7854 18484,6000"/>
            </emma:interpretation>
          </emma:emma>
        </inkml:annotationXML>
        <inkml:traceGroup>
          <inkml:annotationXML>
            <emma:emma xmlns:emma="http://www.w3.org/2003/04/emma" version="1.0">
              <emma:interpretation id="{DCF6933D-A69E-4D57-9C84-895244337211}" emma:medium="tactile" emma:mode="ink">
                <msink:context xmlns:msink="http://schemas.microsoft.com/ink/2010/main" type="inkWord" rotatedBoundingBox="18836,6134 18967,6597 18604,6700 18473,6237"/>
              </emma:interpretation>
              <emma:one-of disjunction-type="recognition" id="oneOf0">
                <emma:interpretation id="interp0" emma:lang="en-US" emma:confidence="0.5">
                  <emma:literal>%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178 0,'-51'0,"51"25,0 0,-26-25,26 51,0-25,0-1,-25 26,25-26,0 1,0-1,0 0,0 1,-25-26,25 25,0 1,0-1,-26-25,26 25,0 1,-25-1</inkml:trace>
          <inkml:trace contextRef="#ctx0" brushRef="#br0" timeOffset="300.9196">-51 50,'25'-25,"-50"50,76-50,-26 50,1 26,-1-25,0-1,-25 0,26 1,-1-1,-25 1,26-1,-1 0,-25 1,25-26,-25 25,26 1,-1-26,-25 25,0 0,26-25</inkml:trace>
          <inkml:trace contextRef="#ctx0" brushRef="#br0" timeOffset="756.9251">-102 304,'51'0,"-51"-50,25 50,26 0,-51-26,26 26,-1 0,0-25,1 25,-1 0,1 0,-1-26,0 26,1 0</inkml:trace>
        </inkml:traceGroup>
        <inkml:traceGroup>
          <inkml:annotationXML>
            <emma:emma xmlns:emma="http://www.w3.org/2003/04/emma" version="1.0">
              <emma:interpretation id="{47D2EB6B-20AB-4FBA-9D6B-1D777EB83B97}" emma:medium="tactile" emma:mode="ink">
                <msink:context xmlns:msink="http://schemas.microsoft.com/ink/2010/main" type="inkWord" rotatedBoundingBox="17740,7986 17931,6737 18588,6837 18396,8086"/>
              </emma:interpretation>
              <emma:one-of disjunction-type="recognition" id="oneOf1">
                <emma:interpretation id="interp5" emma:lang="en-US" emma:confidence="0.5">
                  <emma:literal>w</emma:literal>
                </emma:interpretation>
                <emma:interpretation id="interp6" emma:lang="en-US" emma:confidence="0">
                  <emma:literal>W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389.6006">-280 711,'0'-26,"26"26,-26-25,0 0,-51 50,26 26,-1-51,1 25,-1 1,1-1,0 0,-1 1,-25-1,26-25,0 26,-1-1,1 0,-1 1,1-26,25 25,-25 1,-1-26,26 25,-25-25,-1 25,52-25,25 0,-26 0,0 0,1 0,25 0,-26 0,0 0,1 0,-1 0,1 0,-1 0,0 26,-25-1,26-25,-26 26,0 24,0-24,0-1,0 1,-51-1,51 0,-25 1,25-1,-51 1,25-1,1 0,0 1,-1-1,1 1,-1-1,1 0,0 1,-1-26,1 25,-1 1,1-1,25 0,-25-25,25 26,-26-1,26 1,0-1,51 0,0-25,0 0,-26 0,0 0,1 0,-1 0,1 0,24 0,-24 0,25 0,-26-25,0 25,1 0,-1 0,1 0,-1 0,0 0,1 0,-1 0,-25-25</inkml:trace>
        </inkml:traceGroup>
      </inkml:traceGroup>
    </inkml:traceGroup>
  </inkml:traceGroup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1:15.56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818A27-EF9F-4E2F-87F7-331E7C54BA12}" emma:medium="tactile" emma:mode="ink">
          <msink:context xmlns:msink="http://schemas.microsoft.com/ink/2010/main" type="inkDrawing" rotatedBoundingBox="11936,17452 12464,17157 12490,17205 11963,17500" semanticType="callout" shapeName="Other">
            <msink:sourceLink direction="with" ref="{9DBCEB5D-B7B9-466F-A13C-623E7D08824C}"/>
          </msink:context>
        </emma:interpretation>
      </emma:emma>
    </inkml:annotationXML>
    <inkml:trace contextRef="#ctx0" brushRef="#br0">3734 688,'0'-25,"0"-1,25 26,-25-25,25 25,1 0,-26-26,25 26,1 0,-1-25,0 25,1-25,-1 25,26-26,-26 1,26-1,-25 1,-1 0,26 25,-26-26,1 1</inkml:trace>
  </inkml:traceGroup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1:15.93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7293AF-2B08-4DFD-8EAC-102D5DBE7B0E}" emma:medium="tactile" emma:mode="ink">
          <msink:context xmlns:msink="http://schemas.microsoft.com/ink/2010/main" type="inkDrawing" rotatedBoundingBox="12025,17862 12635,17431 12651,17454 12042,17885" semanticType="callout" shapeName="Other">
            <msink:sourceLink direction="with" ref="{9DBCEB5D-B7B9-466F-A13C-623E7D08824C}"/>
          </msink:context>
        </emma:interpretation>
      </emma:emma>
    </inkml:annotationXML>
    <inkml:trace contextRef="#ctx0" brushRef="#br0">3810 1069,'51'-51,"-1"26,-24-1,25 1,-26 0,26-26,0 25,-1-24,1 24,-25 1,24-1,1 1,-25 0,-1 25,0-26</inkml:trace>
  </inkml:traceGroup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2:48.62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011CD7-2E0D-4A8F-821F-A088F474C2FA}" emma:medium="tactile" emma:mode="ink">
          <msink:context xmlns:msink="http://schemas.microsoft.com/ink/2010/main" type="writingRegion" rotatedBoundingBox="19553,7924 24407,7748 24428,8328 19574,8503"/>
        </emma:interpretation>
      </emma:emma>
    </inkml:annotationXML>
    <inkml:traceGroup>
      <inkml:annotationXML>
        <emma:emma xmlns:emma="http://www.w3.org/2003/04/emma" version="1.0">
          <emma:interpretation id="{9CF5F76C-DF1A-449C-A29F-A229C0B1A46A}" emma:medium="tactile" emma:mode="ink">
            <msink:context xmlns:msink="http://schemas.microsoft.com/ink/2010/main" type="paragraph" rotatedBoundingBox="19553,7924 24407,7748 24428,8328 19574,8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F3E06D-8B51-45D5-9D87-266F217FE883}" emma:medium="tactile" emma:mode="ink">
              <msink:context xmlns:msink="http://schemas.microsoft.com/ink/2010/main" type="line" rotatedBoundingBox="19553,7924 24407,7748 24428,8328 19574,8503"/>
            </emma:interpretation>
          </emma:emma>
        </inkml:annotationXML>
        <inkml:traceGroup>
          <inkml:annotationXML>
            <emma:emma xmlns:emma="http://www.w3.org/2003/04/emma" version="1.0">
              <emma:interpretation id="{0ADD433A-DCD2-4CBC-8DD2-58667D18BB94}" emma:medium="tactile" emma:mode="ink">
                <msink:context xmlns:msink="http://schemas.microsoft.com/ink/2010/main" type="inkWord" rotatedBoundingBox="19553,7924 24407,7748 24428,8328 19574,8503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In</emma:literal>
                </emma:interpretation>
                <emma:interpretation id="interp3" emma:lang="en-US" emma:confidence="0">
                  <emma:literal>an</emma:literal>
                </emma:interpretation>
                <emma:interpretation id="interp4" emma:lang="en-US" emma:confidence="0">
                  <emma:literal>nn</emma:literal>
                </emma:interpretation>
              </emma:one-of>
            </emma:emma>
          </inkml:annotationXML>
          <inkml:trace contextRef="#ctx0" brushRef="#br0">0 127,'0'0,"0"26,0-1,0 0,0 1,26-1,-26 1,0-1,25-25,-25 25,25 1,-25-1,26 1,-1-1,-25 0,26 1,-1-1,0-25,-25 26,26-26,-1 25,1-25,-1 25,0-25,1 0,-1 26,1-26,-1 0,0 0,1 0,-1 0,1 0,-1 0,0 0,1-26,-1 26,1 0,-1 0,0-25,1 25,-26-25,25 25,1 0,-1 0,0-26,1 26,-1 0,1-25,-1 25,26 0,-26-26,1 26,-1 0,0-25,1 25,-1 0,1 0,-1 0,0-25,26 25,-25 0,-1 0,0-26,1 26,-1 0,1-25,-1 25,0 0,1 0,-1 0,1-26,24 26,-24 0,-1-25,1 25,-1 0,0 0,1 0,-1-25,1 25,-1 0,0 0,1 0,-1 0,1 0,-1 0,0-26,1 26,-1 0,1 0,-1 0,0 0,1 0,-1 0,1 0,-1 0,0 0,1 0,-1 0,1 0,-1 0,0 0,26 0,-25 26,-1-26,0 0,1 25,-1-25,-25 25,26-25,-1 0,0 26,1-1,-26 1,25-26,-25 25,0 0,26-25,-26 26,0-1,0 1,0-1,0 0,0 1,-26-26,1 0,-1 0,26-26,0 1,26 25,-26-25,25 25,-25-26,26 26,-1-25,0-1,1 26,-26-25,25 25,1-25,-1 25,0 0,1-26,-1 26,1 0,-1-25,0 25,1 0,-1 0,1-26,-1 26,0 0,1 0,-1 0,1 0,-1 0,0 0,1 0,-1 26,1-26,-1 0,0 25,1-25,-1 0,1 0,-1 0,0 0,1 0,-1 26,1-26,-1 0,0 0,1 0,-1 0,1 0,-1 0,0 0,1 0,-1 0,1 0,-1 0,26 0,-26 0,1 0,-1 0,0 0,1 0,-1 0,1 0,-1 0,0 0,1 0,-1 0,1 0,24 0,-24-26,-1 26,1 0,-1-25,0 25,1-26,-1 26,1-25,-1 25,0-25,1 25,-1-26,1 26,-1-25,0 25,-25-26,26 26,-1-25,1 0,-1 25,-25-26,25 1,1-1,-1 1,-25 0,26 25,-26-26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2:23.64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CD3EE8-DD90-4E06-ABB6-093EA43DD8FC}" emma:medium="tactile" emma:mode="ink">
          <msink:context xmlns:msink="http://schemas.microsoft.com/ink/2010/main" type="writingRegion" rotatedBoundingBox="16474,5421 16385,11719 15162,11702 15250,5404"/>
        </emma:interpretation>
      </emma:emma>
    </inkml:annotationXML>
    <inkml:traceGroup>
      <inkml:annotationXML>
        <emma:emma xmlns:emma="http://www.w3.org/2003/04/emma" version="1.0">
          <emma:interpretation id="{DAAB0C6F-C102-4DF5-8351-57CAE3281C87}" emma:medium="tactile" emma:mode="ink">
            <msink:context xmlns:msink="http://schemas.microsoft.com/ink/2010/main" type="paragraph" rotatedBoundingBox="16474,5421 16385,11719 15162,11702 15250,54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D06ECC-8818-4624-AF94-83F1935E929E}" emma:medium="tactile" emma:mode="ink">
              <msink:context xmlns:msink="http://schemas.microsoft.com/ink/2010/main" type="line" rotatedBoundingBox="16474,5421 16385,11719 15162,11702 15250,5404"/>
            </emma:interpretation>
          </emma:emma>
        </inkml:annotationXML>
        <inkml:traceGroup>
          <inkml:annotationXML>
            <emma:emma xmlns:emma="http://www.w3.org/2003/04/emma" version="1.0">
              <emma:interpretation id="{0E67A2A7-F0A8-434F-B559-9F01335E70E4}" emma:medium="tactile" emma:mode="ink">
                <msink:context xmlns:msink="http://schemas.microsoft.com/ink/2010/main" type="inkWord" rotatedBoundingBox="16474,5421 16457,6582 15277,6565 15293,5405"/>
              </emma:interpretation>
              <emma:one-of disjunction-type="recognition" id="oneOf0">
                <emma:interpretation id="interp0" emma:lang="en-US" emma:confidence="0.5">
                  <emma:literal>on</emma:literal>
                </emma:interpretation>
                <emma:interpretation id="interp1" emma:lang="en-US" emma:confidence="0">
                  <emma:literal>or</emma:literal>
                </emma:interpretation>
                <emma:interpretation id="interp2" emma:lang="en-US" emma:confidence="0">
                  <emma:literal>one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om</emma:literal>
                </emma:interpretation>
              </emma:one-of>
            </emma:emma>
          </inkml:annotationXML>
          <inkml:trace contextRef="#ctx0" brushRef="#br0">330 228,'0'26,"0"-52,0 1,0-1,0 1,0 0,0-1,0 1,25 25,-25-26,0 1,0 0,-51 25,26 0,0 0,-1 0,1 0,-1 25,1-25,0 25,-1-25,1 0,25 26,-26-26,26 25,-25 1,25-1,-25 0,25 1,0-1,0 1,0-1,0 0,0 1,0-1,0 1,0-1,25-25,-25 25,25-25,1 0,-1 0,1 0,-1 0,0 0,-25-50,26 50,-1 0,-25-26,26 26,-1-25,-25-1,25 26,-25-25,26 25,-26-25,0-1,25 26,-25-25,0-1,26 1,-26 0,25 25,-25 25,0 26,0-26,-25 1,25-1,0 26,0-26,0 26,0-26,0 26,0-25,0 24,0-24,0 25,0-26,0 0,0 1,0-1,0 1,0-1,0 0,0 1,25-1,0 1,1-26,-1 25,1-25,-1 0,0 0,-25-25,26 25</inkml:trace>
          <inkml:trace contextRef="#ctx0" brushRef="#br0" timeOffset="677.1056">812 711,'-25'0,"76"0,-26-26,26 26,-26 0,26 0,-25 0,-1-25,0 25,1 0,-1 0,1 0,-26 51,0-26,0 1,-51-1,25 0,1 1,0-26,25 25,25-25,0 0,-25 26,26-26,-1 25,1-25,-26 25,25 1,-25-1,0 1,0-1,0 0,0 1,-25-1,-26 1,25-26,26 25,-25-25,0 0,-1 0,1 0,-1 0,1 0,0 0,-1 0,1-25,-1 25</inkml:trace>
        </inkml:traceGroup>
        <inkml:traceGroup>
          <inkml:annotationXML>
            <emma:emma xmlns:emma="http://www.w3.org/2003/04/emma" version="1.0">
              <emma:interpretation id="{8EE32C02-5EE2-4AEB-B90B-31EA97165130}" emma:medium="tactile" emma:mode="ink">
                <msink:context xmlns:msink="http://schemas.microsoft.com/ink/2010/main" type="inkWord" rotatedBoundingBox="16396,7832 16381,8845 15202,8828 15216,7815"/>
              </emma:interpretation>
              <emma:one-of disjunction-type="recognition" id="oneOf1">
                <emma:interpretation id="interp5" emma:lang="en-US" emma:confidence="0.5">
                  <emma:literal>on</emma:literal>
                </emma:interpretation>
                <emma:interpretation id="interp6" emma:lang="en-US" emma:confidence="0">
                  <emma:literal>or</emma:literal>
                </emma:interpretation>
                <emma:interpretation id="interp7" emma:lang="en-US" emma:confidence="0.5">
                  <emma:literal>. N</emma:literal>
                </emma:interpretation>
                <emma:interpretation id="interp8" emma:lang="en-US" emma:confidence="0">
                  <emma:literal>W N</emma:literal>
                </emma:interpretation>
                <emma:interpretation id="interp9" emma:lang="en-US" emma:confidence="0">
                  <emma:literal>K N</emma:literal>
                </emma:interpretation>
              </emma:one-of>
            </emma:emma>
          </inkml:annotationXML>
          <inkml:trace contextRef="#ctx0" brushRef="#br0" timeOffset="11352.5424">482 2565,'0'-25,"0"-1,0 1,0-1,0 1,-25 25,25-25,-51 25,26 0,-1 0,1 0,-1 0,-24 0,24 50,-25-50,26 26,-26-26,26 25,-1-25,1 51,-26-51,51 25,-25 1,-1-26,26 25,0 1,0-1,51-25,-25 25,24-25,-24 0,-1 0,26 0,-26 0,1 0,-1 0,1 0,-1 0,0-25,1 0,-26-1,0 1,0-1,0 1,0 76,0 0,0-26,0 0,0 26,0-25,0-1,0 0,0 26,0-25,0-1,0 0,25 1,-25-1,0 1,26-26,-26 25,25-25,0 0,1 0,-1 0,1 0,-1-25</inkml:trace>
          <inkml:trace contextRef="#ctx0" brushRef="#br0" timeOffset="11839.0564">711 2971,'0'-25,"25"0,26 25,-26 0,1 0,-1 50,1-24,-26-1,0 1,0-1,0 0,0 1,0-1,-51 1,51-1,-26-25,26 25,-50 1,24-1,1-25,-1 26,1-1,0 0,25 1,0-1,25 1,0-26,26 0,-25 0,-1 0,0 0,1 0,-1 0,1 0,-1 0,0 0,-25-26,26 26,-1 0,1-25,-1 25,0 0,-25-26,26 26,-26-25,0 0</inkml:trace>
        </inkml:traceGroup>
        <inkml:traceGroup>
          <inkml:annotationXML>
            <emma:emma xmlns:emma="http://www.w3.org/2003/04/emma" version="1.0">
              <emma:interpretation id="{A277E0BC-DFFC-413F-838F-24C06C847236}" emma:medium="tactile" emma:mode="ink">
                <msink:context xmlns:msink="http://schemas.microsoft.com/ink/2010/main" type="inkWord" rotatedBoundingBox="16082,10240 16062,11715 15462,11706 15483,10232"/>
              </emma:interpretation>
              <emma:one-of disjunction-type="recognition" id="oneOf2">
                <emma:interpretation id="interp10" emma:lang="en-US" emma:confidence="0.5">
                  <emma:literal>x.</emma:literal>
                </emma:interpretation>
                <emma:interpretation id="interp11" emma:lang="en-US" emma:confidence="0">
                  <emma:literal>c.</emma:literal>
                </emma:interpretation>
                <emma:interpretation id="interp12" emma:lang="en-US" emma:confidence="0">
                  <emma:literal>t.</emma:literal>
                </emma:interpretation>
                <emma:interpretation id="interp13" emma:lang="en-US" emma:confidence="0">
                  <emma:literal>X.</emma:literal>
                </emma:interpretation>
                <emma:interpretation id="interp14" emma:lang="en-US" emma:confidence="0">
                  <emma:literal>i.</emma:literal>
                </emma:interpretation>
              </emma:one-of>
            </emma:emma>
          </inkml:annotationXML>
          <inkml:trace contextRef="#ctx0" brushRef="#br1" timeOffset="69024.5346">457 4826,'0'25,"0"0,25-25,-25 51,51-25,-51-1,51 0,-26 1,1-1,-1 1,0-1,26 0,-25 1,-1-1</inkml:trace>
          <inkml:trace contextRef="#ctx0" brushRef="#br1" timeOffset="68847.0089">482 4851,'-25'0,"-1"0,1 0,0 0,25 25,-26-25,26 51,-25-51,-1 51,26-26,-25 1,25-1,-25 1,25-1,-26 0,26 1,0-1,-25 1,25-1</inkml:trace>
          <inkml:trace contextRef="#ctx0" brushRef="#br1" timeOffset="68551.2871">330 5664,'0'0,"-26"0,1 51,0-26,-1 26,26-26,-25 26,25-26,-26 1,26 25,0-26,0 0,0 26,0 25,0-50,26-1,-26 1,0-1,51-25,-51 25,25-25,26 26,-26-26,26 0,-26-51,1 51,-26-51,25 51,-25-25,0-1,26 1,-26 0,0-1,0-25,0 26,0 0,-51-1,51-25,0 26,-26 0,26-1,-50 1,50-26,-26 26,26-1,-25 1,-1-1,26-24,-25 24,25 1,-25-1,25-24,0 24,0 1,0-1,0 1,0 0,0-1,25 1,26-1,-51 1,51 25,-26-25,0 25,1 0,-1-26,1 26,-1 0,0 0,1 0,-1 0</inkml:trace>
        </inkml:traceGroup>
      </inkml:traceGroup>
    </inkml:traceGroup>
  </inkml:traceGroup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2:53.18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C60D74-2C66-4A01-981B-3416BE47C75A}" emma:medium="tactile" emma:mode="ink">
          <msink:context xmlns:msink="http://schemas.microsoft.com/ink/2010/main" type="inkDrawing" rotatedBoundingBox="-295,2146 6980,-1046 9011,3580 1735,6772" hotPoints="7902,2623 4600,5926 1297,2623 4600,-679" semanticType="container" shapeName="Circle">
            <msink:sourceLink direction="with" ref="{AC2E7BC0-B187-4FB1-A06B-64DC706DF9F7}"/>
            <msink:sourceLink direction="with" ref="{43E761E4-15CF-45C6-A5E8-BE0F002DD2F3}"/>
            <msink:destinationLink direction="with" ref="{38347E4C-03F9-4F59-A6AE-7ED129DF93A3}"/>
          </msink:context>
        </emma:interpretation>
      </emma:emma>
    </inkml:annotationXML>
    <inkml:trace contextRef="#ctx0" brushRef="#br0">713 5250,'-25'0,"50"0,-50-25,50 25,-25 25,25-25,1 51,-26-26,25-25,1 26,-1-1,0-25,-25 25,26-25,-1 0,1 26,24-26,-24 25,-1-25,1 0,-1 0,0 0,1 26,-1-26,1 0,-1 0,0 0,1 0,-1 0,1 0,-1 0,0 0,1 0,-1 0,1 0,-1 0,26 0,-26 0,26 0,0 0,-26 0,1 0,-1 0,26 0,-26 0,1 0,-1 0,26 0,-26-26,1 26,-1 0,0-25,26 25,-25 0,-1 0,26-26,-26 26,1-25,-1 25,26 0,-26-25,51 25,-50-26,-1 26,26 0,-26 0,1 0,-1 0,1 0,24-25,-24 25,-1 0,1 0,-1 0,51 0,-50 0,-1 0,0 0,1 0,-1 0,1 0,24 0,-24-26,-1 26,51 0,-50-25,-1 25,1-25,-1 25,0 0,1-26,-1 26,1 0,24-25,-24 25,-1 0,26-26,-26 26,1-25,25 25,-26-25,0 25,1 0,-1-26,1 26,-1 0,0-25,1 25,-1 0,1 0,-1-26,0 26,1 0,25-25,-26 25,0-25,1 25,-1-26,26 26,-26-25,52-1,-27 26,-24-25,25 25,-1-25,-24 25,25-26,-1 26,-24-25,25-1,-26 26,26-25,25 0,-25-1,-26 26,26-25,-26 25,26-26,-25 1,-1 25,0-25,26-1,-25 26,-1-25,26-1,-26 1,1 25,-1-25,26-1,-26 1,26-1,0 1,-26 0,26-1,25-25,-25 26,0 0,0-1,-26-25,26 26,0 0,-1-1,1 1,0-1,-26 1,26 0,0-1,25-50,-50 51,-1-1,26 1,-26-1,1 1,-1 0,0-1,26 1,-25-26,24 0,-24 26,-26-1,25 1,1-26,-1 26,-25-1,25 1,1 0,-1-1,-25 1,26-1,-1 1,-25 0,25-1,-25 1,26-1,-26 1,25 0,-25-1,0-25,26 26,-26 0,25-1,-25 1,25-1,1 1,-26 0,25-1,1-25,-26 26,25 0,0-1,-25 1,0-1,26 1,-1-26,-25 26,26-1,-26 1,25 0,-25-26,25 25,-25 1,26 0,-1-1,-25 1,26-51,-1 50,-25 1,25-26,1 26,-26-1,25-25,-25 26,26-26,-26 0,0 26,25-26,-25-50,0 75,0-25,25 26,-25 0,0-1,0-25,0 26,0 0,0-1,0 1,0-26,0 26,0-1,0 1,-25 25,25-26,0 1,0 0,0-1,-25 1,25-1,0 1,0 0,-26 25,26-26,0 1,0-1,0 1,0 0,0-1,0 1,-25-1,25 1,0 0,-26-1,26 1,-25-1,-26-75,26 75,-1 1,1 0,25-1,-25 1,25-1,-26 1,1 25,25-25,-26-1,1 1,25-1,-25 1,-1 0,1-1,-1 1,1-1,0 26,-1-25,1 0,-1-1,1 26,0-25,-1-1,1 1,-1 25,-75-25,75 25,-24 0,24 0,-25 0,26 0,-26 0,0 0,26 0,-26 0,0 0,1 0,24 0,-25 0,1 25,24-25,-25 0,1 0,-52 0,51 0,0 0,1 0,-1 0,0 0,-25 0,25 0,0 0,0 0,-25 0,25 0,1 0,-1 25,0-25,26 0,-26 0,0 0,0 26,0-26,26 0,-26 0,26 0,-51 25,25-25,25 0,1 26,-26-26,26 0,-26 25,26-25,-26 0,25 25,-75-25,50 26,0-26,26 25,-26-25,0 26,0-26,1 25,-27-25,27 25,-1-25,0 26,0-26,0 0,-25 25,25-25,-25 26,51-26,-26 0,26 25,-26-25,25 0,1 25,-26-25,0 26,1-26,24 25,-25-25,1 26,-1-26,25 25,-24-25,-1 25,0-25,0 26,0-26,1 25,24-25,-25 26,1-26,-1 25,0-25,0 25,0-25,1 26,-1-26,25 25,-24-25,-1 26,0-26,0 25,0-25,26 0,-26 25,0-25,1 26,-1-26,0 0,0 25,26-25,-77 26,77-26,-26 25,26-25,-26 25,25-25,-24 0,24 26,-25-26,26 0,0 0,-26 25,25-25,1 0,-26 26,26-26,-1 0,-24 0,24 25,1-25,-1 25,1-25,-26 0,26 26,-1-26,1 0,0 25,-1-25,1 26,-1-26,1 25,0-25,-1 25,1-25,25 26,-26-26,1 25,25 1,-25-26,25 25,-26 0,26 1,0-1,-25 1,25-1,0 0,0 1,0-1,-26-25,26 26,0-1,0 0,0 26,-25-25,25 24,0-24,-25 25,25-1,0 1,0 0,-26-26,26 26,0 0,0 25,0-50,0 24,0-24,0 25,0-26,-25 26,25-26,0 1,0 24,0-24,0-1,0 1,0 24,0-24,0-1,0 1,0-1,0 0,0 1,25-1,-25 1,26 24,-26-24,25-1,-25 1,25-1,-25 0,26 52,-26-52,0 26,25-26,-25 26,0-26,0 26,26-25,-26 24,0-24,0 25,0-26,25 77,-25-77,0 26,25-26,-25 26,0-26,0 1,26 25,-26-26,0 0,25 1,-25 25,26-26,-26 0,25 1,-25 25,0-26,25 0,-25 26,26-25,-26-1,25 0,-25 26,0-25,26-1,-26 26,0-26,25 1,-25-1,0 0,0 1,25-1,-25 1,0-1,26 0,-26 1,0-1,25 1,-25-1,26 0,-26 1,0-1,25 1,-25-1,0 0,0 1,25-26,-25 25,0 1,26-26,-26 25,0 0,0 1,25-1,-25 1,0-1,26 0,-26 1,0-1,25 1,-25-1,0 0,0 1,25-26,-25 25,0 1,0-1,0 0,26-25,-26 26,0-1,0 1,0-1,25-25,-25-25</inkml:trace>
  </inkml:traceGroup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8:49.37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9BFB47-8504-4A89-8D6F-DBB173BB35E7}" emma:medium="tactile" emma:mode="ink">
          <msink:context xmlns:msink="http://schemas.microsoft.com/ink/2010/main" type="inkDrawing" rotatedBoundingBox="3785,1699 6012,3344 4425,5492 2198,3847" hotPoints="5566,3780 4214,5132 2862,3780 4214,2428" semanticType="container" shapeName="Circle">
            <msink:sourceLink direction="with" ref="{AC2E7BC0-B187-4FB1-A06B-64DC706DF9F7}"/>
          </msink:context>
        </emma:interpretation>
      </emma:emma>
    </inkml:annotationXML>
    <inkml:trace contextRef="#ctx0" brushRef="#br0">894 208,'0'0,"0"-25,-50 25,24-25,1 25,-1 0,1 0,0 0,-1 0,1 0,-1 0,1 0,0 0,-1 50,1-50,-1 0,1 26,0-26,-1 25,1-25,25 26,-26-1,1 0,0-25,25 26,-26-1,1 1,-1-1,1 26,25-26,-25 1,-1 24,1-24,25 25,-26-1,1-24,25 25,-25-26,25 26,-26-26,26 26,-25-26,25 26,0-25,0 24,0-24,-26 25,26-26,0 26,0-26,0 26,0 0,0 0,0-26,0 26,0-26,51 26,-51-26,26 26,-26 0,25-26,0 26,1 0,-1-26,1 26,-1-25,-25-1,51 26,-26-26,1 1,-1 24,0-24,26-1,-25 26,-1-26,26 1,-26-1,1 26,24-26,-24 1,-1-1,1 1,24-1,-24-25,-1 25,1 1,-1-26,26 25,-26-25,1 26,-1-26,26 0,-26 25,1-25,-1 0,26 0,-26 0,26 0,-26 0,26 0,0 0,0 0,0 0,-26 0,26 0,-26-25,26 25,-26 0,26 0,-25-26,24 26,-24-25,25 25,-26 0,0-26,26 26,-25-25,24 25,-24-25,-1 25,26-26,-26 1,1-1,-1 26,1-25,24 0,-24-1,-1 1,-25-1,26 1,-1 0,0-1,1 1,-1-26,-25 26,26-1,-26 1,25-26,0 26,-25-26,26 25,-1 1,-25-26,26 26,-26-1,25-24,0 24,-25-25,26 26,-26 0,25-26,-25 25,0 1,26 25,-26-25,0-1,0 1,0-1,25 1,-25 0,0-1,0 1,0-1,0 1,25 0,-25-1,0 1,0-1,0 1,0 0,0-26,0 25,0 1,0 0,0-1,0 1,-25-1,25 1,0 0,-25-1,25 1,-26-1,1 1,-1 0,26-1,-25 1,25-1,-25 26,25-25,-26 25,26-25,-25-1,-1 26,26-25,-25 25,0-26,25 1,-26 25,-25-51,26 51,0-25,-1-1,1 1,-1 25,1-25,0-1,-1 1,1 25,-26-26,26 1,-1 0,1-1,-1 26,1 0,0-25,-1 25,1 0,-1-26,1 26,0 0,-1 0,-25 0,26 0,0 0,-1-25,1 25,-1 0,1 0,0 0,-1 0,1-25,-1 25,1 0,0 0,-1 0,1-26,-1 26,1 0,0 0,-1 0,1 0,-1 0,1 0,-26 0,26 0,-1 0,1 0,0 26,-1-26,1 0,-1 0,1 25,0-25,-26 0,25 25,1-25,0 0,-1 0,1 0,-1 26,1-26,0 0,-1 0,1 0,-1 25,1-25,0 0,-1 0,1 0,25 26,-26-26,26 25,-25-25,25 25</inkml:trace>
  </inkml:traceGroup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6:59:53.45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19DDF7-7B44-4809-9983-E4D19CCF4606}" emma:medium="tactile" emma:mode="ink">
          <msink:context xmlns:msink="http://schemas.microsoft.com/ink/2010/main" type="writingRegion" rotatedBoundingBox="9548,6106 10485,7397 10005,7746 9067,6455">
            <msink:destinationLink direction="with" ref="{CA493921-3338-4D47-8A03-4BBA46436661}"/>
          </msink:context>
        </emma:interpretation>
      </emma:emma>
    </inkml:annotationXML>
    <inkml:traceGroup>
      <inkml:annotationXML>
        <emma:emma xmlns:emma="http://www.w3.org/2003/04/emma" version="1.0">
          <emma:interpretation id="{CB2C7F92-997A-4BD3-A7CD-9D9E31D0009D}" emma:medium="tactile" emma:mode="ink">
            <msink:context xmlns:msink="http://schemas.microsoft.com/ink/2010/main" type="paragraph" rotatedBoundingBox="9548,6106 10485,7397 10005,7746 9067,64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DE5B18-59A7-4CCE-A6C6-322CC213F491}" emma:medium="tactile" emma:mode="ink">
              <msink:context xmlns:msink="http://schemas.microsoft.com/ink/2010/main" type="line" rotatedBoundingBox="9548,6106 10485,7397 10005,7746 9067,6455"/>
            </emma:interpretation>
          </emma:emma>
        </inkml:annotationXML>
        <inkml:traceGroup>
          <inkml:annotationXML>
            <emma:emma xmlns:emma="http://www.w3.org/2003/04/emma" version="1.0">
              <emma:interpretation id="{4A6F2E5E-95CE-4EA5-9220-9DC57FD79E7D}" emma:medium="tactile" emma:mode="ink">
                <msink:context xmlns:msink="http://schemas.microsoft.com/ink/2010/main" type="inkWord" rotatedBoundingBox="9548,6106 10485,7397 10005,7746 9067,6455">
                  <msink:destinationLink direction="with" ref="{4FF29418-73C3-49B5-8664-38559AE637CA}"/>
                  <msink:destinationLink direction="with" ref="{AFEC451B-FDD7-40AD-9C3A-D5A0A7386A9C}"/>
                </msink:context>
              </emma:interpretation>
              <emma:one-of disjunction-type="recognition" id="oneOf0">
                <emma:interpretation id="interp0" emma:lang="en-US" emma:confidence="0.5">
                  <emma:literal>on</emma:literal>
                </emma:interpretation>
                <emma:interpretation id="interp1" emma:lang="en-US" emma:confidence="0">
                  <emma:literal>an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are</emma:literal>
                </emma:interpretation>
                <emma:interpretation id="interp4" emma:lang="en-US" emma:confidence="0">
                  <emma:literal>as</emma:literal>
                </emma:interpretation>
              </emma:one-of>
            </emma:emma>
          </inkml:annotationXML>
          <inkml:trace contextRef="#ctx0" brushRef="#br0">483 231,'0'-51,"0"26,0 0,-26-1,26 1,-25-1,-1 1,1 25,25-25,-25 25,-1 0,1 0,-1 0,1 25,0-25,-1 51,1-51,-1 25,1 1,0 24,25-24,-26-1,1 1,-1-1,26 0,-25 26,25-25,0-1,0 0,0 1,25-26,-25 25,51-25,0 0,-26 0,1 0,-1 0,51-51,-50 51,-1-25,1 25,-1-25,0 25,1 0,-1 0,-25-26,26 26,-26-25,0 76,25-1,-25-24,0 25,0-26,0 26,0 0,0-1,0-24,0 25,0-1,0 1,0-25,0 24,0-24,-25-1,25 1,0-1,0 0,0 1,25-26,0 0,26 0,-25 0,-1 0,0 0,1 0,-1 0,1 0,-1 0,0-26,1 26,-1 0,1 0,-1 0,0 0</inkml:trace>
          <inkml:trace contextRef="#ctx0" brushRef="#br0" timeOffset="406.0155">1067 968,'-26'-26,"26"52,0-1,0 1,0-1,0 0,0 1,0-1,0 26,0-26,0 1,0-1,0 1,0-1,0 0,26-25,-26 26,0-1,25-25,-25-25,-25-1,25 1</inkml:trace>
        </inkml:traceGroup>
      </inkml:traceGroup>
    </inkml:traceGroup>
  </inkml:traceGroup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2:54.68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EC451B-FDD7-40AD-9C3A-D5A0A7386A9C}" emma:medium="tactile" emma:mode="ink">
          <msink:context xmlns:msink="http://schemas.microsoft.com/ink/2010/main" type="inkDrawing" rotatedBoundingBox="9499,8788 11299,8220 11318,8280 9518,8848" semanticType="callout" shapeName="Other">
            <msink:sourceLink direction="with" ref="{4A6F2E5E-95CE-4EA5-9220-9DC57FD79E7D}"/>
          </msink:context>
        </emma:interpretation>
      </emma:emma>
    </inkml:annotationXML>
    <inkml:trace contextRef="#ctx0" brushRef="#br0">116 559,'0'0,"-26"0,1 0,0 0,-1 0,1 0,50 0,1 0,24 0,1 0,-25 0,24-26,-24 26,25-25,-1 0,1 25,25-26,-25 1,25-1,51 1,-50 0,-1-1,-25 1,25 25,0-26,0 1,-25 0,25-1,0 1,-25-1,76-24,-76 24,0 26,-26-25,1 25,24-26,-24 26,-1-25,-50 50,-1-25,26 26,-50-26</inkml:trace>
  </inkml:traceGroup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2:55.16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F29418-73C3-49B5-8664-38559AE637CA}" emma:medium="tactile" emma:mode="ink">
          <msink:context xmlns:msink="http://schemas.microsoft.com/ink/2010/main" type="inkDrawing" rotatedBoundingBox="9439,9194 11269,8563 11289,8620 9458,9251" semanticType="callout" shapeName="Other">
            <msink:sourceLink direction="with" ref="{4A6F2E5E-95CE-4EA5-9220-9DC57FD79E7D}"/>
            <msink:sourceLink direction="with" ref="{16EB708D-88CB-4882-BEF6-96D44E20B17C}"/>
          </msink:context>
        </emma:interpretation>
      </emma:emma>
    </inkml:annotationXML>
    <inkml:trace contextRef="#ctx0" brushRef="#br0">25 609,'-25'26,"76"-26,0 0,-51-51,50 51,-24-26,25 26,-1-25,1 0,0-1,0 1,25-1,-25 26,101-50,-76 24,-25 1,25-1,1 1,-1 0,0-1,0 1,-25-1,25 1,-25 25,51-51,-52 51,1-25,-25 25,24-26,-24 26,-1 0,1-25,-1 25,0-25,1 25</inkml:trace>
  </inkml:traceGroup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3:24.86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C977E23-DB61-48B1-9884-8329D84760B8}" emma:medium="tactile" emma:mode="ink">
          <msink:context xmlns:msink="http://schemas.microsoft.com/ink/2010/main" type="writingRegion" rotatedBoundingBox="730,2431 2548,2240 2660,3317 843,3508"/>
        </emma:interpretation>
      </emma:emma>
    </inkml:annotationXML>
    <inkml:traceGroup>
      <inkml:annotationXML>
        <emma:emma xmlns:emma="http://www.w3.org/2003/04/emma" version="1.0">
          <emma:interpretation id="{B8A4AADA-38A5-448C-9CE5-D889A2227EF8}" emma:medium="tactile" emma:mode="ink">
            <msink:context xmlns:msink="http://schemas.microsoft.com/ink/2010/main" type="paragraph" rotatedBoundingBox="730,2431 2548,2240 2660,3317 843,35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97E4F8-F163-4043-8EC2-91BD706B3D80}" emma:medium="tactile" emma:mode="ink">
              <msink:context xmlns:msink="http://schemas.microsoft.com/ink/2010/main" type="line" rotatedBoundingBox="730,2431 2548,2240 2660,3317 843,3508"/>
            </emma:interpretation>
          </emma:emma>
        </inkml:annotationXML>
        <inkml:traceGroup>
          <inkml:annotationXML>
            <emma:emma xmlns:emma="http://www.w3.org/2003/04/emma" version="1.0">
              <emma:interpretation id="{D4A3E2F2-CC57-41E7-B8C2-8AC7E22756AE}" emma:medium="tactile" emma:mode="ink">
                <msink:context xmlns:msink="http://schemas.microsoft.com/ink/2010/main" type="inkWord" rotatedBoundingBox="730,2431 2548,2240 2660,3317 843,3508"/>
              </emma:interpretation>
              <emma:one-of disjunction-type="recognition" id="oneOf0">
                <emma:interpretation id="interp0" emma:lang="en-US" emma:confidence="0.5">
                  <emma:literal>+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)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50 256,'-25'0,"0"0,50 0,0 0,1 0,-1 0,1 0,-1 0,0 0,1 0,-1-25,26 25,-26 0,1 0,-1-26,26 26,-26 0,1 0,-1 0,26 0,-26 0,1 0,25 0,-26 0,0 0,1 0,-1 0,1 0,24 0,-24 0,-1 0,1 0,-1 0,26-50,-26 50,1 0,-1 0,0 0,1-26,-1 26,-25-25,26 25,-1 0,0-26,1 26,-1 0,-25-25,26 25,-1 0,0 0,-25-25,26 25,-1 0,-25-26,26 26,-1 0,0 0,-25 26,-25-26</inkml:trace>
          <inkml:trace contextRef="#ctx0" brushRef="#br0" timeOffset="756.8559">1092-404,'0'25,"0"1,51-26,-51 50,25-24,0-1,1 1,-1-26,1 25,-1-25,0 25,1-25,-1 0,1 26,-1-26,26 0,-26 25,1-25,-1 0,0 26,1-26,-1 0,1 0,-1 0,0 0,1 0,-26 25,25-25,1 0,-1 0,-50 0,25 51,-26-26,26 1,0 24,-25-24,25 25,-26-26,26 26,0-26,-25 1,25 24,0-24,-25-1,25 1,-26 24,26-24,-25-1,25 1,0-1,-26-25,26 25,-25 1,25-1,-25-25</inkml:trace>
        </inkml:traceGroup>
      </inkml:traceGroup>
    </inkml:traceGroup>
  </inkml:traceGroup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4:34.38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774BC8F-0A1A-4369-ABE5-78CA834EEED0}" emma:medium="tactile" emma:mode="ink">
          <msink:context xmlns:msink="http://schemas.microsoft.com/ink/2010/main" type="inkDrawing" rotatedBoundingBox="10816,6598 11447,2750 14472,3245 13842,7093" hotPoints="14237,4829 12489,6577 10741,4829 12489,3081" semanticType="enclosure" shapeName="Circle">
            <msink:sourceLink direction="with" ref="{49208F86-37ED-4AED-B573-970CA1A63054}"/>
            <msink:sourceLink direction="with" ref="{2DCF6B9F-6CCB-4E67-B9D8-A206DF6D3A1D}"/>
            <msink:destinationLink direction="with" ref="{ADDF396A-4A70-43AB-916E-F894661B58BD}"/>
            <msink:destinationLink direction="with" ref="{4C660CBC-77A1-4A2D-8A98-C01ACB2F3C28}"/>
          </msink:context>
        </emma:interpretation>
      </emma:emma>
    </inkml:annotationXML>
    <inkml:trace contextRef="#ctx0" brushRef="#br0">1274 165,'0'0,"-25"0,-1 0,1-26,-1 26,26-25,-25 25,0-25,-1-1,1 1,-1 25,1 0,0 0,-1 0,26 25,-25-25,-1 26,1-26,0 25,-26 26,25-51,1 25,0-25,-1 26,-25-1,26-25,0 25,-1 1,1-26,-1 25,26 1,-25-26,0 25,-1 0,26 1,-25-1,-1 1,26-1,-25 0,0 1,25-1,-26 26,26-26,-25 1,-1 25,26-26,-25 26,25 0,-25-26,25 26,-26 0,26-1,-25 1,25 0,-26 0,1-26,25 26,-25 0,25 0,0-1,-26 27,1-27,25 1,0 0,-26 0,26 0,0-26,0 26,0 0,-25-1,25-24,0 25,0-1,0-24,0 25,0-26,0 26,0 0,0-1,0-24,25 25,-25-26,0 26,26 0,-26-1,25 1,-25-25,51 24,-51 1,25 0,-25 0,26 0,-1-1,-25 1,26 0,-1 0,0 0,-25-1,26-24,-1 25,-25-26,26 26,-1-26,0 1,1 24,-26-24,25-1,1 1,-1-1,0 0,1 1,-26-1,25 1,26-26,-26 25,1-25,25 25,-26-25,26 26,-26-26,1 25,24-25,-24 0,-1 0,1 26,24-26,-24 0,-1 0,1 0,24 0,-24 0,25 0,-1 0,-24 0,-1-51,26 51,-26 0,1-26,25 26,-26-25,26 25,-26-25,1-1,24 1,27-1,-52 1,26 25,-26-25,26-1,-26 26,26-25,-25-1,-1 26,26-25,-26 0,51-1,-25 1,-25-1,-1 1,26 0,-26 25,1-26,-1 1,0-1,1 1,-1 0,1-1,24 1,-24-1,-1-24,1 24,-1-25,0 26,1-26,-1 26,26-26,-26 26,-25-26,26 0,25-25,-26 50,-25 1,25-26,1 26,-26-26,25 26,-25-1,0-25,26 26,-26 0,25-26,-25 25,0-24,0 24,25-25,-25 26,0-26,0 26,0-26,26 26,-26-26,0 0,0 26,0-26,0 25,0 1,0-26,0 26,0-1,0-24,0 24,0 1,0-26,0 26,0-1,0 1,0-26,0 26,-26-1,26 1,0-26,-25 26,25-1,-25 1,25-1,-26-24,1 24,25 1,-26-26,26 26,-25-1,25-25,-25 26,25 0,-26-1,1-25,25 26,-26 0,26-1,-25 1,25-1,-25 1,-1 0,26-1,-25 1,-1-1,1 1,25 0,-25-1,-1 26,1-25,-1-26,1 51,0-25,25-1,-26 26,1-25,-1-1,26 1,-25 25,25-25,-25 25,-1 0,1-26,-1 26,1-25,0 25,-26 0,25 0,1-26,-26 26,26 0,-26 0,26 0,-1 0,-25 0,26 0,-26 0,26 0,-26 0,26 0,-26 0,25 0,-24 0,24 0,-25 0,1 0,24 0,-25 26,26-26,-26 0,26 25,-26-25,26 0,-1 0,1 26,-26-26,26 0,-1 25,1-25,-1 0,26 25,-25-25,0 0,25 26,-26-26,26 25,-25-25</inkml:trace>
    <inkml:trace contextRef="#ctx0" brushRef="#br0" timeOffset="31270.5069">1223 3264,'-25'0,"50"0,1 0,-1 0,0-26,1 26,-1 0,1-25,-1 25,0 0,1 0,-1 0,1 0,-26-26,25 26,0 0,1 0</inkml:trace>
  </inkml:traceGroup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4:34.99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49CBC03-A25E-49F4-8AD2-25702999DD4D}" emma:medium="tactile" emma:mode="ink">
          <msink:context xmlns:msink="http://schemas.microsoft.com/ink/2010/main" type="writingRegion" rotatedBoundingBox="12420,1523 13664,1523 13664,2819 12420,2819"/>
        </emma:interpretation>
      </emma:emma>
    </inkml:annotationXML>
    <inkml:traceGroup>
      <inkml:annotationXML>
        <emma:emma xmlns:emma="http://www.w3.org/2003/04/emma" version="1.0">
          <emma:interpretation id="{503FCC4F-BA16-4F57-B41C-C8E868613E3F}" emma:medium="tactile" emma:mode="ink">
            <msink:context xmlns:msink="http://schemas.microsoft.com/ink/2010/main" type="paragraph" rotatedBoundingBox="12420,1523 13664,1523 13664,2819 12420,28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56BB21-E16E-496A-9EAB-E66A825DD4EF}" emma:medium="tactile" emma:mode="ink">
              <msink:context xmlns:msink="http://schemas.microsoft.com/ink/2010/main" type="line" rotatedBoundingBox="12420,1523 13664,1523 13664,2819 12420,2819"/>
            </emma:interpretation>
          </emma:emma>
        </inkml:annotationXML>
        <inkml:traceGroup>
          <inkml:annotationXML>
            <emma:emma xmlns:emma="http://www.w3.org/2003/04/emma" version="1.0">
              <emma:interpretation id="{0C1DB4C7-0A7C-40F2-B2E6-DBAEBA7D77A5}" emma:medium="tactile" emma:mode="ink">
                <msink:context xmlns:msink="http://schemas.microsoft.com/ink/2010/main" type="inkWord" rotatedBoundingBox="12420,1523 13664,1523 13664,2819 12420,2819"/>
              </emma:interpretation>
              <emma:one-of disjunction-type="recognition" id="oneOf0">
                <emma:interpretation id="interp0" emma:lang="en-US" emma:confidence="0.5">
                  <emma:literal>Ein</emma:literal>
                </emma:interpretation>
                <emma:interpretation id="interp1" emma:lang="en-US" emma:confidence="0">
                  <emma:literal>Eni</emma:literal>
                </emma:interpretation>
                <emma:interpretation id="interp2" emma:lang="en-US" emma:confidence="0">
                  <emma:literal>End</emma:literal>
                </emma:interpretation>
                <emma:interpretation id="interp3" emma:lang="en-US" emma:confidence="0">
                  <emma:literal>En</emma:literal>
                </emma:interpretation>
                <emma:interpretation id="interp4" emma:lang="en-US" emma:confidence="0">
                  <emma:literal>tin</emma:literal>
                </emma:interpretation>
              </emma:one-of>
            </emma:emma>
          </inkml:annotationXML>
          <inkml:trace contextRef="#ctx0" brushRef="#br0">381 51,'0'-26,"25"1,-25-1,-25 77,25-25,-51 24,51-24,-25-1,-1 26,1-26,25 26,-26 0,1 0,0 0,-1-1,1 1,-1 0,1-26,25 26,-25-25,-1 24,26-24,0-1,-25 1,25-1,0 0,0 1,0-1,0 1,51-26,-51 25,25-25,26 25,0-25,-26 0,0 0,26 0,-25 0,24 0,-24 0,-1 0,1 0,-1-25,0 25,1 0,-1 0,-25-25,26 25,-26-26</inkml:trace>
          <inkml:trace contextRef="#ctx0" brushRef="#br0" timeOffset="211.4414">254 457,'0'0,"0"-25,0-1,51 1,-51-1,50 1,-50 0,77-1,-52 1,0 25,1-26,-1 26,1 0,-1-25,0 25</inkml:trace>
          <inkml:trace contextRef="#ctx0" brushRef="#br0" timeOffset="359.5568">457-153,'0'0,"-25"-25,25 0,50-1,1 1,-25 25,-1 0,26 0,-26-26,26 26,-26 0</inkml:trace>
          <inkml:trace contextRef="#ctx0" brushRef="#br0" timeOffset="776.4756">965 660,'0'-25,"25"25,-25-26,26 26,-1 0,1 0,-26 51,25-51,-25 26,0 24,0-24,0-1,0 1,0-1,0 0,0 1,0-1,0 1,0-1,0 0,0 1,25-26,1 0,-1 0</inkml:trace>
          <inkml:trace contextRef="#ctx0" brushRef="#br0" timeOffset="963.4117">1244 305,'0'0,"-25"0,25-26,-25 26,25-25,50 25</inkml:trace>
        </inkml:traceGroup>
      </inkml:traceGroup>
    </inkml:traceGroup>
  </inkml:traceGroup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4:38.30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DFF1D9E-B6B5-4F35-B77B-49B8D3E576C9}" emma:medium="tactile" emma:mode="ink">
          <msink:context xmlns:msink="http://schemas.microsoft.com/ink/2010/main" type="writingRegion" rotatedBoundingBox="11327,4019 15366,3997 15392,8835 11353,8856"/>
        </emma:interpretation>
      </emma:emma>
    </inkml:annotationXML>
    <inkml:traceGroup>
      <inkml:annotationXML>
        <emma:emma xmlns:emma="http://www.w3.org/2003/04/emma" version="1.0">
          <emma:interpretation id="{388730BD-BBCB-44F9-9A6F-C13B93F6C1B8}" emma:medium="tactile" emma:mode="ink">
            <msink:context xmlns:msink="http://schemas.microsoft.com/ink/2010/main" type="paragraph" rotatedBoundingBox="11657,3937 13240,4058 13176,4898 11593,4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208F86-37ED-4AED-B573-970CA1A63054}" emma:medium="tactile" emma:mode="ink">
              <msink:context xmlns:msink="http://schemas.microsoft.com/ink/2010/main" type="line" rotatedBoundingBox="11657,3937 13240,4058 13176,4898 11593,4777">
                <msink:destinationLink direction="with" ref="{4774BC8F-0A1A-4369-ABE5-78CA834EEED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E0C8949-A88A-4E3F-A109-C0BBECBEEEE5}" emma:medium="tactile" emma:mode="ink">
                <msink:context xmlns:msink="http://schemas.microsoft.com/ink/2010/main" type="inkWord" rotatedBoundingBox="11657,3937 13240,4058 13176,4898 11593,4777"/>
              </emma:interpretation>
              <emma:one-of disjunction-type="recognition" id="oneOf0">
                <emma:interpretation id="interp0" emma:lang="en-US" emma:confidence="0.5">
                  <emma:literal>TCRY</emma:literal>
                </emma:interpretation>
                <emma:interpretation id="interp1" emma:lang="en-US" emma:confidence="0">
                  <emma:literal>JCRY</emma:literal>
                </emma:interpretation>
                <emma:interpretation id="interp2" emma:lang="en-US" emma:confidence="0">
                  <emma:literal>XCRY</emma:literal>
                </emma:interpretation>
                <emma:interpretation id="interp3" emma:lang="en-US" emma:confidence="0">
                  <emma:literal>DCRY</emma:literal>
                </emma:interpretation>
                <emma:interpretation id="interp4" emma:lang="en-US" emma:confidence="0">
                  <emma:literal>KCRY</emma:literal>
                </emma:interpretation>
              </emma:one-of>
            </emma:emma>
          </inkml:annotationXML>
          <inkml:trace contextRef="#ctx0" brushRef="#br0">203 104,'0'-26,"0"1,0-1,0 1,26 25,-1 0,0 0,1 25,-26 26,25-51,-25 26,0-1,0 0,0 1,0-1,0 1,0-1,-25 0,25 1,0-1,-26-25,26 26,-25-26,25 25,-51-25,51 25,-25-25,-1 26,1-26,0 25,-1-25,1 0,-1 0,1 0,25-25</inkml:trace>
          <inkml:trace contextRef="#ctx0" brushRef="#br0" timeOffset="255.0975">711-49,'0'0,"-51"0,26 0,0-25,-26 25,25 0,1 0,25 51,-25-1,25-24,0-1,0 1,-26-1,26 26,0-26,0 1,0-1,0 0,51 26,-26-25,-25-1,51-25,-51 25,26-25,-1 26,0-26,1 0,-1 0</inkml:trace>
          <inkml:trace contextRef="#ctx0" brushRef="#br0" timeOffset="881.5648">838 27,'0'-25,"0"0,0-1,0 1,26-1,-26 1,25 25,-25-25,51 25,0 0,-26 0,0 0,1 50,-26-24,0 25,0-26,0 0,0 1,0-1,-26 1,1-1,25 0,-51-25,51 26,-25-26,25 25,-26-25,1 26,0-26,-1 0,26 25,0 0,0 1,26-1,-26 1,25-26,-25 25,25 0,1-25,-26 26,0-1,25 1,-25-1</inkml:trace>
          <inkml:trace contextRef="#ctx0" brushRef="#br0" timeOffset="493.5546">940-49,'-26'0,"26"51,0-26,-25 26,25-25,0-1,0 0,0 26,0-25,0-1,0 0,0 1,0-1,0 1,0-1</inkml:trace>
          <inkml:trace contextRef="#ctx0" brushRef="#br0" timeOffset="1564.6573">1245 180,'0'-26,"0"1,0 0,0-1,0 1,25-1,26 26,-51-25,25 25,1 0,-26 51,25-26,-25 26,0-26,0 1,0-1,0 1,0-1,25 0,-25 1,26-26,-1 0,1 0,-26-26,25 26,0-50,1 24,-26 1,25-1,-25 1,0 0,0-1,0 1,0-1,0 1,-25 25,25 25,0 1,0-1,0 1,0-1,0 0,0 1,0-1,0 26,0-26,0 1,0-1,0 26,0-26,0 1,0-1,0 1,0-1,0 26,0-26,0 1,0-1,0 0,-26-25,26 26,-25-26,0 0,-1 25,1-25,-1 0,1 0,0 0,-1 0,1 0,-1 0,1 0</inkml:trace>
        </inkml:traceGroup>
      </inkml:traceGroup>
    </inkml:traceGroup>
    <inkml:traceGroup>
      <inkml:annotationXML>
        <emma:emma xmlns:emma="http://www.w3.org/2003/04/emma" version="1.0">
          <emma:interpretation id="{7C90C6A6-F6DC-4591-A79C-4BFD8ACC69A9}" emma:medium="tactile" emma:mode="ink">
            <msink:context xmlns:msink="http://schemas.microsoft.com/ink/2010/main" type="paragraph" rotatedBoundingBox="11571,5437 14059,5220 14112,5831 11625,60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CF6B9F-6CCB-4E67-B9D8-A206DF6D3A1D}" emma:medium="tactile" emma:mode="ink">
              <msink:context xmlns:msink="http://schemas.microsoft.com/ink/2010/main" type="line" rotatedBoundingBox="11571,5437 14059,5220 14112,5831 11625,6048">
                <msink:destinationLink direction="with" ref="{4774BC8F-0A1A-4369-ABE5-78CA834EEED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781067B-703C-4A8C-94D5-33EC334B9617}" emma:medium="tactile" emma:mode="ink">
                <msink:context xmlns:msink="http://schemas.microsoft.com/ink/2010/main" type="inkWord" rotatedBoundingBox="11571,5437 14059,5220 14112,5831 11625,6048">
                  <msink:destinationLink direction="with" ref="{4C660CBC-77A1-4A2D-8A98-C01ACB2F3C28}"/>
                </msink:context>
              </emma:interpretation>
              <emma:one-of disjunction-type="recognition" id="oneOf1">
                <emma:interpretation id="interp5" emma:lang="en-US" emma:confidence="0.5">
                  <emma:literal>XCZRT</emma:literal>
                </emma:interpretation>
                <emma:interpretation id="interp6" emma:lang="en-US" emma:confidence="0.5">
                  <emma:literal>XLZRT Z</emma:literal>
                </emma:interpretation>
                <emma:interpretation id="interp7" emma:lang="en-US" emma:confidence="0">
                  <emma:literal>XCZRTY</emma:literal>
                </emma:interpretation>
                <emma:interpretation id="interp8" emma:lang="en-US" emma:confidence="0">
                  <emma:literal>XCZRTX</emma:literal>
                </emma:interpretation>
                <emma:interpretation id="interp9" emma:lang="en-US" emma:confidence="0">
                  <emma:literal>XCZRTT</emma:literal>
                </emma:interpretation>
              </emma:one-of>
            </emma:emma>
          </inkml:annotationXML>
          <inkml:trace contextRef="#ctx0" brushRef="#br0" timeOffset="7488.0145">356 1272,'0'0,"-26"0,1 0,25-25,-26 25,26 25,0 0,0 26,0-25,0 24,0-24,0-1,0 26,-25-26,25 1,0-1,0 1,0-1,0 0,0 1,0-1,51-25,-51 26,76-1,-51-25,1 0,-1 0,1 0,-1 0</inkml:trace>
          <inkml:trace contextRef="#ctx0" brushRef="#br0" timeOffset="8139.9071">635 1323,'-25'0,"75"0,-24 0,-1 0,1 0,-1 0,0 0,1 0,-1 0,-25 25,0 1,0-1,0 0,0 1,0-1,-51 1,51-1,-25-25,25 25,-25 1,25-1,-26 1,1-1,-1 0,1-25,25 26,-25-1,-1 1,1-26,25 25,25-25,-25 25,26-25,24 0,-24 0,-1 0,1 0,-1 0,0 0,1 0,-1 0,1 0,-1 0,0 0,1 0</inkml:trace>
          <inkml:trace contextRef="#ctx0" brushRef="#br0" timeOffset="8447.9397">1118 1323,'0'25,"0"26,0 0,0-26,0 1,0-1,0 0,0 1,0-1,0 1,0-1,0 0,0 1,0-1,-26-25,26 26,-25-26</inkml:trace>
          <inkml:trace contextRef="#ctx0" brushRef="#br0" timeOffset="8977.5169">1067 1348,'0'-25,"0"-1,25 1,1 0,24 25,-24-26,-1 26,1 0,-1 0,-25 51,25-51,-25 25,0 1,26-26,-26 25,0 1,0-1,-51-25,51 25,-25-25,25 26,-26-26,1 25,-1-25,26 26,-25-26,0 0,25 25,50-25,-50 25,26 1,-1-1,1-25,-26 26,25-1,0 0,-25 1,26-26,-1 25,1-25,-26 26,25-26</inkml:trace>
          <inkml:trace contextRef="#ctx0" brushRef="#br0" timeOffset="7155.5338">0 1374,'0'-26,"0"1,25 25,1 0,-1 0,1 0,-1 0,0 0,1 25,-26 1,25-26,-25 25,26 0,-26 1,0-1,0 1,0-1,0 0,0 1,-26-26,26 25,-51 1,26-26,25 25,-51-25,26 25,-1-25,1 0</inkml:trace>
          <inkml:trace contextRef="#ctx0" brushRef="#br0" timeOffset="10329.4102">1727 1323,'0'0,"0"25,51 1,-51-1,25-25,1 0,-1 0,1 0,-1 0,-25-25,25 25,-25-26,0 1,0-1,0 1,0 0,0-1,0 1,0 76,0-26,0 0,0 1,0-1,0 26,0-26,0 1,0-1,0 1,0-1,0 0,0 1,0-1,0 1,0-1,-25 0,0-25,-1 0,1 0,25 26,-26-26,1 0,0 0</inkml:trace>
          <inkml:trace contextRef="#ctx0" brushRef="#br0" timeOffset="11118.8195">2057 1196,'0'0,"0"-26,-25 26,76 0,-26-25,26 25,-26 0,1-25,-1 25,26 0,-26-26,1 26,-26 51,-26-51,26 51,0-26,-25 1,25-1,0 0,-25 1,25-1,-26 1,26-1,-25-25,25 25,-26 1,1-1,25 1,-25-26,50 0,0 0,1 0,-1 0,1 0,-1 0,0 0,1 0,-1 0,1 0,-1 0,0 0,1 0,-26-26,25 26</inkml:trace>
        </inkml:traceGroup>
      </inkml:traceGroup>
    </inkml:traceGroup>
    <inkml:traceGroup>
      <inkml:annotationXML>
        <emma:emma xmlns:emma="http://www.w3.org/2003/04/emma" version="1.0">
          <emma:interpretation id="{57437163-5B2B-4260-9101-CA69804CB660}" emma:medium="tactile" emma:mode="ink">
            <msink:context xmlns:msink="http://schemas.microsoft.com/ink/2010/main" type="paragraph" rotatedBoundingBox="11349,8140 15388,8119 15392,8835 11353,8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86CFDA-92C7-4987-9A1E-272D5BCE4C84}" emma:medium="tactile" emma:mode="ink">
              <msink:context xmlns:msink="http://schemas.microsoft.com/ink/2010/main" type="line" rotatedBoundingBox="11349,8140 15388,8119 15392,8835 11353,8856"/>
            </emma:interpretation>
          </emma:emma>
        </inkml:annotationXML>
        <inkml:traceGroup>
          <inkml:annotationXML>
            <emma:emma xmlns:emma="http://www.w3.org/2003/04/emma" version="1.0">
              <emma:interpretation id="{492E489B-6713-4CD4-97B3-7EEA8AB893F0}" emma:medium="tactile" emma:mode="ink">
                <msink:context xmlns:msink="http://schemas.microsoft.com/ink/2010/main" type="inkWord" rotatedBoundingBox="11350,8307 12950,8299 12953,8808 11353,8816"/>
              </emma:interpretation>
              <emma:one-of disjunction-type="recognition" id="oneOf2">
                <emma:interpretation id="interp10" emma:lang="en-US" emma:confidence="0.5">
                  <emma:literal>XCA</emma:literal>
                </emma:interpretation>
                <emma:interpretation id="interp11" emma:lang="en-US" emma:confidence="0">
                  <emma:literal>KCA</emma:literal>
                </emma:interpretation>
                <emma:interpretation id="interp12" emma:lang="en-US" emma:confidence="0">
                  <emma:literal>XA</emma:literal>
                </emma:interpretation>
                <emma:interpretation id="interp13" emma:lang="en-US" emma:confidence="0">
                  <emma:literal>OCA</emma:literal>
                </emma:interpretation>
                <emma:interpretation id="interp14" emma:lang="en-US" emma:confidence="0">
                  <emma:literal>aca</emma:literal>
                </emma:interpretation>
              </emma:one-of>
            </emma:emma>
          </inkml:annotationXML>
          <inkml:trace contextRef="#ctx0" brushRef="#br0" timeOffset="30440.3832">-203 4269,'-26'0,"26"-25,26 25,-26-26,51 1,-26 25,0 0,26 0,-25 0,-1 0,-25 25,25-25,1 26,-1-1,1 1,-26-1,0 0,0 1,0-1,0 1,-26-26,26 25,-51-25,51 25,-25-25,25 26,-51-26,26 25,-1-25,1 0,0 26,-1-26,1 0,-1 25,1-25</inkml:trace>
          <inkml:trace contextRef="#ctx0" brushRef="#br0" timeOffset="30900.2315">330 4244,'0'0,"-25"0,25-26,0 1,0 0,-26 25,26-26,-25 52,0-26,25 25,-26-25,26 25,-25 1,-1-1,26 1,0-1,-25 0,25 1,0-1,0 1,0-1,0 0,51 1,-26-1,-25 1,26-26,-26 25,25-25,0 25,1-25,-1 26,1-26,-1 0,-25 25,25-25,1 0</inkml:trace>
          <inkml:trace contextRef="#ctx0" brushRef="#br0" timeOffset="34384.8437">940 4320,'0'-25,"0"-1,0 1,0-1,0 1,-26 25,1 0,0 0,-1 0,26 25,-25-25,-1 26,1-1,25 1,-25-26,25 25,0 0,-26 1,26-1,0 1,0-1,0 0,0 1,0-1,0 1,0-1,26-25,-1 0,0 0,1 0,-1 0,-25-25,26 25,-1-26,-25 1,25 25,-25-26,0 1,0 0,26-1,-26 1,0-1,0 1,0 0,0-1,0 52,0-1,25 0,-25 1,26-1,-26 1,25-1,-25 0,25-25,-25 26,0-1,26-25,-26 26,25-26,-25 25,26-25,-26 25,25-25,0 0,1 0,-1 0,1 0,-1 0,0 0,1 0,-1 0,-25-25,0 0</inkml:trace>
        </inkml:traceGroup>
        <inkml:traceGroup>
          <inkml:annotationXML>
            <emma:emma xmlns:emma="http://www.w3.org/2003/04/emma" version="1.0">
              <emma:interpretation id="{5F326558-5540-4166-8D82-5C5D60343E06}" emma:medium="tactile" emma:mode="ink">
                <msink:context xmlns:msink="http://schemas.microsoft.com/ink/2010/main" type="inkWord" rotatedBoundingBox="13510,8129 14679,8122 14682,8838 13514,8845"/>
              </emma:interpretation>
              <emma:one-of disjunction-type="recognition" id="oneOf3">
                <emma:interpretation id="interp15" emma:lang="en-US" emma:confidence="0.5">
                  <emma:literal>RT</emma:literal>
                </emma:interpretation>
                <emma:interpretation id="interp16" emma:lang="en-US" emma:confidence="0">
                  <emma:literal>RY</emma:literal>
                </emma:interpretation>
                <emma:interpretation id="interp17" emma:lang="en-US" emma:confidence="0">
                  <emma:literal>Ry</emma:literal>
                </emma:interpretation>
                <emma:interpretation id="interp18" emma:lang="en-US" emma:confidence="0">
                  <emma:literal>Ry.</emma:literal>
                </emma:interpretation>
                <emma:interpretation id="interp19" emma:lang="en-US" emma:confidence="0">
                  <emma:literal>Rye</emma:literal>
                </emma:interpretation>
              </emma:one-of>
            </emma:emma>
          </inkml:annotationXML>
          <inkml:trace contextRef="#ctx0" brushRef="#br0" timeOffset="35879.6928">1905 4168,'0'-26,"51"1,-26-26,26 51,-26-25,26-1,-25 26,24-25,-24 25,25 0,-26-26,0 26,1 0,-1 0,1 0,-26 26,25 25,-25-26,0 0,0 1,0-1,-51-25,51 26,-25-1,-26 0,26-25,-1 26,1-26,-1 25,1-25,0 0,-1 26,1-26,-1 0,1 0,0 0,-1 0,1 0,76 0,-26 25,0 0,1 1,-1-26,1 25,-1 1,0-26,1 0,-26 25,25-25,1 0,-26 25,25-25,0 0,-25 26,26-26,-26 25,25-25</inkml:trace>
          <inkml:trace contextRef="#ctx0" brushRef="#br0" timeOffset="35291.8852">1956 4091,'0'-25,"0"76,0-26,0 1,0-1,0 0,0 1,0 25,0-26,0 0,0 1,0-1,0 1,0-1,0 0,0 1,0-1,0 1,0-1</inkml:trace>
          <inkml:trace contextRef="#ctx0" brushRef="#br0" timeOffset="36458.9586">2794 4193,'0'0,"-25"-25,-1-1,26 1,0-1,51 26,-26 0,1 26,-1-26,-25 51,26-51,-1 25,0 0,1-25,-26 26,25-26,1 0,-26 25,25-25,0 0,-25-51,0 26,0 0,0-1,0 52,0 24,0-24,0 25,0-26,0 0,0 1,0 25,0-26,0 0,0 1,0-1,0 1,0-1,0 0,0 1,0-1,0 1,-25-26,0 0,-1 0,1 0,-1 0,1 0,0-26,-1 26,1 0,25-25,-26-1</inkml:trace>
        </inkml:traceGroup>
        <inkml:traceGroup>
          <inkml:annotationXML>
            <emma:emma xmlns:emma="http://www.w3.org/2003/04/emma" version="1.0">
              <emma:interpretation id="{01AF8E1A-3221-494A-A851-0E426042FCAB}" emma:medium="tactile" emma:mode="ink">
                <msink:context xmlns:msink="http://schemas.microsoft.com/ink/2010/main" type="inkWord" rotatedBoundingBox="14856,8382 15390,8379 15392,8712 14858,8714"/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d</emma:literal>
                </emma:interpretation>
                <emma:interpretation id="interp23" emma:lang="en-US" emma:confidence="0">
                  <emma:literal>e</emma:literal>
                </emma:interpretation>
                <emma:interpretation id="interp24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37104.043">3480 4396,'0'-25,"25"-1,-25 1,0 0,0-1,0 1,0-1,-25 26,-1 0,26 26,-50-26,50 51,-26-51,1 25,25 0,-26 1,1-1,25 1,-25-1,25 0,-26-25,26 26,0-1,26-25,24 0,-50-25,26 25,-26-26,25 26,1-25,-1 25,0 0,1 0,-1 25,1-25,-26 26,25-26,-25 25,25-25,-25 26,26-26,-1 0,1 0,-1 0,0 0,1 0,-1 0,1 0</inkml:trace>
        </inkml:traceGroup>
      </inkml:traceGroup>
    </inkml:traceGroup>
  </inkml:traceGroup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4:52.45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09D255F-DF3A-4C8F-9868-0FCBF2130F8B}" emma:medium="tactile" emma:mode="ink">
          <msink:context xmlns:msink="http://schemas.microsoft.com/ink/2010/main" type="inkDrawing" rotatedBoundingBox="18532,2879 22120,2499 22457,5680 18869,6060" hotPoints="22247,4248 20514,5980 18781,4248 20514,2515" semanticType="enclosure" shapeName="Circle">
            <msink:sourceLink direction="with" ref="{BFDE3F65-060E-4009-ABAD-EF86F2D54CD0}"/>
            <msink:destinationLink direction="with" ref="{ADDF396A-4A70-43AB-916E-F894661B58BD}"/>
          </msink:context>
        </emma:interpretation>
      </emma:emma>
    </inkml:annotationXML>
    <inkml:trace contextRef="#ctx0" brushRef="#br0">1154 115,'0'-26,"-25"26,25-25,-25 25,25-26,-26 1,1 25,-1 0,1 0,0 0,-1 0,1 0,-1 25,1-25,0 0,-1 26,-25-26,26 25,0-25,-1 26,1-1,-1-25,1 25,0 1,-1-26,1 25,-1 1,1-26,0 25,25 0,-26 1,1-1,-1 1,1-1,25 0,-25 1,-1-1,26 1,-25 24,-1-24,26 25,-25-26,25 26,-25 0,25-26,-26 26,26 0,-25-1,-1-24,26 25,-25-1,25 1,-25 0,25 0,-26 0,26-1,0 1,-25-25,25 24,0 1,0 0,0 0,-26 0,26-26,0 26,0 0,0-26,0 26,0 0,0-26,0 26,0-26,0 26,0 0,0-26,26 26,-26-26,0 26,51-25,-51 24,25-24,-25 25,25-26,-25 0,26 26,-1-25,-25-1,26 26,-1-26,0 1,1 24,-1 1,26-25,-26-1,1 0,-1 1,1-1,-1 1,26-26,-26 25,1 0,-1-25,26 26,-26-1,1-25,24 0,-24 26,25-26,-1 25,-24-25,25 0,-1 0,1 25,0-25,0 0,0 0,-1 0,1 0,0 0,0 0,0 26,-1-26,1 0,0 0,0 0,0 0,-1 0,1 0,0 0,-26 0,26 0,0-51,0 51,25-25,-25 25,0-26,-1 1,1 25,0-26,0-24,0 24,-1 1,1-1,25-24,-25 24,0 1,0-1,0 1,-1 0,1-26,-25 25,24 1,1 0,-25-1,-1 1,26-1,-26-24,1 24,-1 1,0-1,1-24,-1 24,1 1,-1-26,-25 26,25-26,1 25,-26-24,0 24,25-25,-25 1,26-1,-26 25,0-24,25-1,-25 0,0 0,0 26,0-26,0 0,0 0,0 26,0-26,0 26,0-26,0 26,0-26,-25 0,25 26,0-1,-26-25,26 26,-25-26,-1 26,26-26,-25 26,0-1,25 1,-26-1,26 1,-25 0,25-1,-26-50,1 51,0-1,25 1,-26-1,26 1,-25 25,25-25,-26-1,1 1,0 25,25-26,-26 1,1 0,-1 25,1 0,25-26,-25 26,-1-25,1 25,-1-26,1 26,-51-25,25 0,26 25,-1-26,1 26,-1 0,1-25,0 25,-1 0,1 0,-1-26,1 26,0 0,-1-25,1 25,-1 0,1 0,0-25,-1 25,1 0,-1 0,1-26,0 26,-1 0,1 0,-1 0,1 0,0 0,-1 0,1-25,-1 25,-24 0,24 0,1 0,-1 0,-24 0,24 0,1 0,-1-26,1 26,-26 0,26 0,-51 0,50 0,-25-25,26 25,0 0,-26 0,25 0,-24 0,24 0,-25 0,26 0,0 0,-26 0,25 0,1 0,0 0,-26 0,25 0,1 0,0 0,-1 0,1 0,-1 0,1 0,0 0,-1 25,1-25,-1 0,1 0,25 26,-25-26,-1 0,26 25,-25-25,25 26,-26-26,26 25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2:30.86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E74E9A-289D-45AF-9E6B-4E4E0E366A0B}" emma:medium="tactile" emma:mode="ink">
          <msink:context xmlns:msink="http://schemas.microsoft.com/ink/2010/main" type="writingRegion" rotatedBoundingBox="807,5187 17779,5061 17858,15807 887,15933"/>
        </emma:interpretation>
      </emma:emma>
    </inkml:annotationXML>
    <inkml:traceGroup>
      <inkml:annotationXML>
        <emma:emma xmlns:emma="http://www.w3.org/2003/04/emma" version="1.0">
          <emma:interpretation id="{462BEE06-DD35-429C-9225-D1568A750612}" emma:medium="tactile" emma:mode="ink">
            <msink:context xmlns:msink="http://schemas.microsoft.com/ink/2010/main" type="paragraph" rotatedBoundingBox="620,5686 1397,4885 1930,5402 1153,6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509CDE-0EE3-4BA0-A40F-4684F571C9BC}" emma:medium="tactile" emma:mode="ink">
              <msink:context xmlns:msink="http://schemas.microsoft.com/ink/2010/main" type="line" rotatedBoundingBox="620,5686 1397,4885 1930,5402 1153,6204"/>
            </emma:interpretation>
          </emma:emma>
        </inkml:annotationXML>
        <inkml:traceGroup>
          <inkml:annotationXML>
            <emma:emma xmlns:emma="http://www.w3.org/2003/04/emma" version="1.0">
              <emma:interpretation id="{616F2133-B484-47F5-ACD8-A00CA713F2C1}" emma:medium="tactile" emma:mode="ink">
                <msink:context xmlns:msink="http://schemas.microsoft.com/ink/2010/main" type="inkWord" rotatedBoundingBox="620,5686 1397,4885 1930,5402 1153,6204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an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In</emma:literal>
                </emma:interpretation>
              </emma:one-of>
            </emma:emma>
          </inkml:annotationXML>
          <inkml:trace contextRef="#ctx0" brushRef="#br0">-912-2362,'0'-26,"50"26,-24 26,-26-1,25 1,1-26,-26 50,25-50,-25 26,25-1,1 1,-26-1,25-25,-25 25,26-25,-1 0,-25-25,25 25,1-51,-1 26,1 25,-1-26,0 1,1 0,-1-1,1 1,-1-1,0 1,1 0,-1-1,1 1,-1-1,0 1,26 0,-25 25,-1-26,0 26,-25-25,26 25,-1-26,26 26,-51 26</inkml:trace>
          <inkml:trace contextRef="#ctx0" brushRef="#br0" timeOffset="-676.0485">-836-2718,'0'-25,"0"-1,0 1,0 0,25 25,1 0,-1 25,0 26,1-51,-26 25,25 1,-25-1,26 0,-1 1,-25-1,25-25,-25 26,26-26,-1 0,-25-51,26 25,-26 1,25 0,0-1,-25 1,26-1,-1 1,1 0,-1-1,0 1,1-1,-1 1,1 0,24-1,-24 1,-1 25,26-26,-26 1,1 25,-1 0,1 0</inkml:trace>
        </inkml:traceGroup>
      </inkml:traceGroup>
    </inkml:traceGroup>
    <inkml:traceGroup>
      <inkml:annotationXML>
        <emma:emma xmlns:emma="http://www.w3.org/2003/04/emma" version="1.0">
          <emma:interpretation id="{10CA7886-9A9A-44E7-8810-45EF7F5A56FF}" emma:medium="tactile" emma:mode="ink">
            <msink:context xmlns:msink="http://schemas.microsoft.com/ink/2010/main" type="paragraph" rotatedBoundingBox="1773,7759 4465,8009 4356,9172 1664,8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8FF4B6-8D38-45BA-A1E5-522A0599DF01}" emma:medium="tactile" emma:mode="ink">
              <msink:context xmlns:msink="http://schemas.microsoft.com/ink/2010/main" type="line" rotatedBoundingBox="1773,7759 4465,8009 4356,9172 1664,8922"/>
            </emma:interpretation>
          </emma:emma>
        </inkml:annotationXML>
        <inkml:traceGroup>
          <inkml:annotationXML>
            <emma:emma xmlns:emma="http://www.w3.org/2003/04/emma" version="1.0">
              <emma:interpretation id="{B342D0F7-32A4-4DCF-9092-DEA84B255ABC}" emma:medium="tactile" emma:mode="ink">
                <msink:context xmlns:msink="http://schemas.microsoft.com/ink/2010/main" type="inkWord" rotatedBoundingBox="1773,7759 4465,8009 4356,9172 1664,8922"/>
              </emma:interpretation>
              <emma:one-of disjunction-type="recognition" id="oneOf1">
                <emma:interpretation id="interp5" emma:lang="en-US" emma:confidence="0.5">
                  <emma:literal>XCRNY</emma:literal>
                </emma:interpretation>
                <emma:interpretation id="interp6" emma:lang="en-US" emma:confidence="0">
                  <emma:literal>XCRDY</emma:literal>
                </emma:interpretation>
                <emma:interpretation id="interp7" emma:lang="en-US" emma:confidence="0">
                  <emma:literal>XCRXY</emma:literal>
                </emma:interpretation>
                <emma:interpretation id="interp8" emma:lang="en-US" emma:confidence="0">
                  <emma:literal>XCRHY</emma:literal>
                </emma:interpretation>
                <emma:interpretation id="interp9" emma:lang="en-US" emma:confidence="0">
                  <emma:literal>$cky</emma:literal>
                </emma:interpretation>
              </emma:one-of>
            </emma:emma>
          </inkml:annotationXML>
          <inkml:trace contextRef="#ctx0" brushRef="#br0" timeOffset="5934.6977">27 178,'-25'0,"25"-26,0 1,0 0,0-1,0 1,0-1,25 26,26-25,-25 25,-1 0,0 0,1 0,-1 51,1-51,-1 25,0 1,1-26,-26 25,25 0,-25 1,26-26,-26 25,0 1,0-1,0 0,0 1,-51-1,51 1,-51-1,51 0,-51 1,0-1,26 1,-26-1,26-25,25 25,-26-25,1 0,25-25</inkml:trace>
          <inkml:trace contextRef="#ctx0" brushRef="#br0" timeOffset="6176.5844">561 0,'0'-25,"-51"25,26-26,-1 26,1 0,25 51,-26 0,26 0,0-26,0 26,0 0,0-26,0 26,51 0,-51-26,26 0,24 52,-50-52,26 0,-1-25,1 26,-1-26,26 25,-26-25,1 0,-1 0,0 0</inkml:trace>
          <inkml:trace contextRef="#ctx0" brushRef="#br0" timeOffset="7185.38">1551-330,'-25'0,"25"25,-25-25,25 51,-26-26,1 1,-1-1,1 26,0-26,-1 26,1 0,-1 0,1 0,0-1,-1 1,1 0,-1 0,1 0,0-26,-1 26,1-26,-1 26,26-26,-25 1,25-1,-25 1,25-1,0 0,0 1,0-1</inkml:trace>
          <inkml:trace contextRef="#ctx0" brushRef="#br0" timeOffset="6451.6184">1170 51,'0'-26,"0"52,0 25,0-26,26 0,-26 26,0-25,0-1,0 26,0-26,0 1,25 24,-25-24,0-1,0 1,0-1,0 0,0 1,0-1</inkml:trace>
          <inkml:trace contextRef="#ctx0" brushRef="#br0" timeOffset="6850.2553">1221 0,'0'0,"0"-25,26 25,-26-26,25 26,0-25,1 25,-1 0,1 0,-1 0,0 51,1-26,-1 26,-25-26,0 1,0-1,0 0,0 1,0-1,-51 1,51-1,-25-25,-26 25,26-25,-1 0,1 0,0 0,-1 0,1 0,76 0,-1 0,-24 0,-1 26,26-26,-26 51,26-51,-25 25,-1 0,26-25,0 26,-26-1,0-25,1 26,-1-1,1-25,-26 25,25-25</inkml:trace>
          <inkml:trace contextRef="#ctx0" brushRef="#br0" timeOffset="7975.8437">1983 203,'-25'0,"25"-25,-26 25,26-26,0 1,0 0,0-1,51 1,-25-1,-1 1,0 25,1 0,-1 25,1 26,-26-25,0-1,25 0,-25 26,0-25,25-1,-25 0,26 1,-26 25,0-26,25-25,-25 25,26 1,-1-26,-25 25,25-25,1 0,-1 0,1 0,-1-51,0 51,-25-25,26 0,-1-26,1 25,-1 1,-25 0,25-1,-25 1,0-1,26-24,-26 24,0 1,0-1,-26 26,26 26,0-1,-25-25,25 51,0 0,0-26,0 1,0-1,0 0,0 1,0-1,0 1,25-1,-25 0,0 1,26-1,-26 26,0-26,25 1,-25-1,0 1,0-1,26 0,-26 1,0-1,0 1,0-1,0 0,0 1,-26-26,26 25,-51 1,26-26,0 25,-1-25,1 0,-1 25,1-25,0 0,-1 0,1 0,-1 0,26-25,0 0,-25 25</inkml:trace>
        </inkml:traceGroup>
      </inkml:traceGroup>
    </inkml:traceGroup>
    <inkml:traceGroup>
      <inkml:annotationXML>
        <emma:emma xmlns:emma="http://www.w3.org/2003/04/emma" version="1.0">
          <emma:interpretation id="{D909C0F5-BEE6-42D1-B08F-D98615E9182F}" emma:medium="tactile" emma:mode="ink">
            <msink:context xmlns:msink="http://schemas.microsoft.com/ink/2010/main" type="paragraph" rotatedBoundingBox="1337,10267 14619,10168 14632,11968 1351,12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603AA8-6783-4941-AA9E-B8C98333E78A}" emma:medium="tactile" emma:mode="ink">
              <msink:context xmlns:msink="http://schemas.microsoft.com/ink/2010/main" type="line" rotatedBoundingBox="1337,10267 14619,10168 14632,11968 1351,12067"/>
            </emma:interpretation>
          </emma:emma>
        </inkml:annotationXML>
        <inkml:traceGroup>
          <inkml:annotationXML>
            <emma:emma xmlns:emma="http://www.w3.org/2003/04/emma" version="1.0">
              <emma:interpretation id="{6CB945AA-2328-4052-96E5-984D3552600D}" emma:medium="tactile" emma:mode="ink">
                <msink:context xmlns:msink="http://schemas.microsoft.com/ink/2010/main" type="inkWord" rotatedBoundingBox="1341,10822 2230,10816 2235,11455 1346,11461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at</emma:literal>
                </emma:interpretation>
                <emma:interpretation id="interp13" emma:lang="en-US" emma:confidence="0">
                  <emma:literal>am</emma:literal>
                </emma:interpretation>
                <emma:interpretation id="interp14" emma:lang="en-US" emma:confidence="0">
                  <emma:literal>as</emma:literal>
                </emma:interpretation>
              </emma:one-of>
            </emma:emma>
          </inkml:annotationXML>
          <inkml:trace contextRef="#ctx0" brushRef="#br1" timeOffset="41619.7168">53 2896,'25'0,"-25"-26,26 26,-26-25,25 25,-25-26,25 1,-25 0,0-1,0 1,0-1,0 1,0 0,0-1,-25 26,0-25,-1 25,1 0,-1 0,1 0,0 0,-1 25,1-25,25 26,-26-26,1 25,0-25,25 51,-26-51,1 25,-1 1,1-26,25 25,-25 0,-1 1,1-26,25 25,-26 1,26-1,-25 0,25 1,0-1,0 1,0-1,0 0,0 1,0-1,0 1,25-1,-25 0,26-25,-26 26,25-26,1 0,-1 0,0 0,1 0,-26-26,25 26,1-25,-1 0,0-1,-25 1,26-1,-1 1,1 0,-26-1,0 1,25-1,-25 1,25-26,-25 26,26 25,-26-26,0 1,25 25,-25-25,26-1,-26 1,0 50,0 1,0-1,0 0,0 1,0-1,0 1,0-1,25-25,-25 25,0 1,25-26,-25 25,26 1,-26-1,25-25,-25 25,0 1,26-26,-26 25,25-25,-25 26,25-26,-25 25,26-25,-26 25,25-25,1 0,-1 26,0-26,1 0,-1 0,1 0,-1 0</inkml:trace>
        </inkml:traceGroup>
        <inkml:traceGroup>
          <inkml:annotationXML>
            <emma:emma xmlns:emma="http://www.w3.org/2003/04/emma" version="1.0">
              <emma:interpretation id="{B3C217C3-B299-4735-B434-B866D27CD50A}" emma:medium="tactile" emma:mode="ink">
                <msink:context xmlns:msink="http://schemas.microsoft.com/ink/2010/main" type="inkWord" rotatedBoundingBox="2714,10830 5202,10811 5209,11718 2721,11737"/>
              </emma:interpretation>
              <emma:one-of disjunction-type="recognition" id="oneOf3">
                <emma:interpretation id="interp15" emma:lang="en-US" emma:confidence="0.5">
                  <emma:literal>RA</emma:literal>
                </emma:interpretation>
                <emma:interpretation id="interp16" emma:lang="en-US" emma:confidence="0">
                  <emma:literal>RAA</emma:literal>
                </emma:interpretation>
                <emma:interpretation id="interp17" emma:lang="en-US" emma:confidence="0">
                  <emma:literal>Ran</emma:literal>
                </emma:interpretation>
                <emma:interpretation id="interp18" emma:lang="en-US" emma:confidence="0">
                  <emma:literal>Ra</emma:literal>
                </emma:interpretation>
                <emma:interpretation id="interp19" emma:lang="en-US" emma:confidence="0">
                  <emma:literal>RAAA</emma:literal>
                </emma:interpretation>
              </emma:one-of>
            </emma:emma>
          </inkml:annotationXML>
          <inkml:trace contextRef="#ctx0" brushRef="#br1" timeOffset="45345.1366">1043 2819,'-25'0,"25"-25,0 0,0-1,0 1,0-1,25 26,-25-25,26 25,-1-25,1 25,-1 0,0 0,1 0,-1 0,1 0,-1 0,0 0,1 25,-1 0,-25 1,0-1,0 1,0-1,0 0,-51 1,51-1,-25 1,0-1,-1 0,26 1,-25-26,-1 25,1 1,25-1,-25-25,-1 0,26 25,-25-25,-1 26,1-26,0 0,25-26,0 1,25 25,0 0,1 51,-1-26,1 1,-26-1,0 0,25 1,0-1,-25 1,0-1,26 0,-1 1,-25-1,26 1,-1-1,-25 0,25-25,-25 26,26-26,-26 25,25-25,1 0,-1 0,0 0,1-25,-1 25,-25-26,26 26</inkml:trace>
          <inkml:trace contextRef="#ctx0" brushRef="#br1" timeOffset="44574.2334">1094 2692,'-25'0,"25"26,0 25,0-26,0 0,0 1,0 25,0-26,0 26,0-26,0 1,0 50,0-51,0 1,0-1,0 0,0 1,0-1,0 1,0-1,0 0,-26-25</inkml:trace>
          <inkml:trace contextRef="#ctx0" brushRef="#br1" timeOffset="43617.6043">3101 2845,'-51'-51,"102"102,-127-102,76 26,-26-1,1 1,-1 25,1 0,25 25,-25-25,25 51,-26-26,26 1,-25-1,25 1,-26-1,26 26,0-26,-25 1,25-1,0 26,0-26,0 1,0-1,0 0,0 1,0-1,25-25,1 0,-1-51,1 26,-26 0,25 25,-25-26,25 1,-25-1,0 1,26-26,-1 26,-25-1,0 52,51-1,-26 26,1-26,-1 1,1-1,-1 1,0-26,-25 25,26-25,-1 0,-25 25,26-25,-1 0,0 0,1 0,-1 0,1 0,-1 0,0 0,1 0,-26-25</inkml:trace>
          <inkml:trace contextRef="#ctx0" brushRef="#br1" timeOffset="43003.4612">2491 2794,'0'-25,"0"-1,0 1,0-1,0 1,0 0,0-1,-51 26,26-25,0 25,-1 0,1 0,-1 51,1-26,0 0,-1-25,1 26,-1-1,1 1,0-1,-1 0,1 1,25-1,-26 1,26-1,-25 51,25-50,-25-1,25 26,0-26,0 1,0 24,0-24,0-1,0 1,0 24,50-24,-50-1,26 1,-1-1,1 0,-1-25,0 0,1 0,-1 0,-25-50,26 50,-1-26,0 26,-25-51,26 26,-26 0,25-1,-25 1,0-1,0-24,0 24,0 1,26-1,-26 1,0 0,0-1,0-25,0 26,0 0,0-1,0 1,0 50,0 1,0 24,0-24,0-1,25 1,-25-1,0 0,25 26,-25-25,26-1,-26 0,25 1,-25-1,26 1,-1-1,-25 0,0 1,25-26,-25 25,26 1,-26-1,25-25,-25 25,26-25,-26 26,25-26</inkml:trace>
        </inkml:traceGroup>
        <inkml:traceGroup>
          <inkml:annotationXML>
            <emma:emma xmlns:emma="http://www.w3.org/2003/04/emma" version="1.0">
              <emma:interpretation id="{BF76B1D8-9294-4095-AC8D-363AEFCFE701}" emma:medium="tactile" emma:mode="ink">
                <msink:context xmlns:msink="http://schemas.microsoft.com/ink/2010/main" type="inkWord" rotatedBoundingBox="8149,10217 9648,10205 9659,11707 8160,11718"/>
              </emma:interpretation>
              <emma:one-of disjunction-type="recognition" id="oneOf4">
                <emma:interpretation id="interp20" emma:lang="en-US" emma:confidence="0.5">
                  <emma:literal>so</emma:literal>
                </emma:interpretation>
                <emma:interpretation id="interp21" emma:lang="en-US" emma:confidence="0">
                  <emma:literal>☺</emma:literal>
                </emma:interpretation>
                <emma:interpretation id="interp22" emma:lang="en-US" emma:confidence="0">
                  <emma:literal>.08</emma:literal>
                </emma:interpretation>
                <emma:interpretation id="interp23" emma:lang="en-US" emma:confidence="0">
                  <emma:literal>☹</emma:literal>
                </emma:interpretation>
                <emma:interpretation id="interp24" emma:lang="en-US" emma:confidence="0">
                  <emma:literal>•08</emma:literal>
                </emma:interpretation>
              </emma:one-of>
            </emma:emma>
          </inkml:annotationXML>
          <inkml:trace contextRef="#ctx0" brushRef="#br1" timeOffset="47821.5498">6428 2489,'305'-330</inkml:trace>
          <inkml:trace contextRef="#ctx0" brushRef="#br1" timeOffset="47816.556">6733 2591,'0'-26,"0"1,-25 25,-1 0,26-25,-25 25,-1 0,1 0,228-305</inkml:trace>
          <inkml:trace contextRef="#ctx0" brushRef="#br2" timeOffset="56200.2326">7444 2007,'-25'0,"25"-26,-26 26,1 0,25 51,0-26,-25 1,25-1,0 1,-26 24,26-24,0-1,-25 1,25-1,0 0,-26 1,26-1,-25 1,25-1,-25 0,25 1</inkml:trace>
          <inkml:trace contextRef="#ctx0" brushRef="#br2" timeOffset="55796.5226">7774 2997,'-25'0,"25"-25,0-1,-25 26,25-25,0 0,-26 25,1-26,-1 26,1 0,0 0,-1 51,1-26,-1-25,26 51,-25-25,25-1,-25 26,25-26,-26 1,26-1,0 26,0-26,0 1,0-1,0 0,0 1,51-1,-51 1,25-1,-25 0,51-25,-25 26,24-26,-24 0,-1 0,1 0,-1 0,0-51,1 26,-1 25,-25-51,26 25,-26 1,0 0,0-1,0 1,-51-1,51 1,-26 0,26-1,-25 1,0-1,-1 1,1 0,-1-1,1 1,0-1,-1 1,1 0,-1 25,1-26,25 1,-25-1,-1 26,26-25,0 0,-25 25,25-26,0 1,0-1,25 26,-25-25,51 25,-51-25,51 25,-26-26,1 26,24 0,-24-25,-1 25,1-26,-1 26,26-25,0 25,-26-25,0 25,1 0,-26 25,-26-25</inkml:trace>
          <inkml:trace contextRef="#ctx0" brushRef="#br2" timeOffset="56393.2312">7368 2032,'0'-25,"0"75,25 1,-25-25,51 24,25 1,26 51,-77-77,1 1,25-1,-26 0,0 1,1-26</inkml:trace>
        </inkml:traceGroup>
        <inkml:traceGroup>
          <inkml:annotationXML>
            <emma:emma xmlns:emma="http://www.w3.org/2003/04/emma" version="1.0">
              <emma:interpretation id="{53D55512-DA2B-4709-91B2-FCBD702ED82A}" emma:medium="tactile" emma:mode="ink">
                <msink:context xmlns:msink="http://schemas.microsoft.com/ink/2010/main" type="inkWord" rotatedBoundingBox="10279,10413 12080,10400 12092,11987 10290,12001"/>
              </emma:interpretation>
              <emma:one-of disjunction-type="recognition" id="oneOf5">
                <emma:interpretation id="interp25" emma:lang="en-US" emma:confidence="0.5">
                  <emma:literal>(90,</emma:literal>
                </emma:interpretation>
                <emma:interpretation id="interp26" emma:lang="en-US" emma:confidence="0">
                  <emma:literal>190,</emma:literal>
                </emma:interpretation>
                <emma:interpretation id="interp27" emma:lang="en-US" emma:confidence="0">
                  <emma:literal>{90,</emma:literal>
                </emma:interpretation>
                <emma:interpretation id="interp28" emma:lang="en-US" emma:confidence="0">
                  <emma:literal>1%,</emma:literal>
                </emma:interpretation>
                <emma:interpretation id="interp29" emma:lang="en-US" emma:confidence="0">
                  <emma:literal>(9%,</emma:literal>
                </emma:interpretation>
              </emma:one-of>
            </emma:emma>
          </inkml:annotationXML>
          <inkml:trace contextRef="#ctx0" brushRef="#br2" timeOffset="56953.0683">8740 2235,'-26'0,"26"-25,0-1,-25 26,-1 0,26 51,0 0,-25-26,25 26,-25 0,25 25,0-25,-26 25,26-25,0 25,0 0,0 1,-25-1,25-25,0 25,0-25,0-1,0 1,51 0,-51 0,50-26,-24 1,-1-26,26 0,0 0</inkml:trace>
          <inkml:trace contextRef="#ctx0" brushRef="#br2" timeOffset="57936.4392">9451 2591,'25'25,"-25"-50,0-1,0 1,-25 0,25-1,-26 26,26-25,-50 25,24-26,1 26,-1 0,1 0,0 0,-1 0,1 0,-1 26,26-1,-25-25,25 51,0-26,0 1,0-1,0 1,0-1,51 0,-51 1,25-1,26-25,-26 0,1 0,-1 0,1-51,-1 26,0 25,-25-51,26 51,-26-25,25-1,-25 1,0 0,0-1,26 26,-26 51,0 0,0-26,0 1,0 24,0-24,0 25,0-26,25 51,-25-25,0-26,0 1,0 25,0-26,0 0,0 1,25-1,-25 1,26-1,-1-25,1 25,-1-25,0 0,1 0,-1 0,1 0,-1 0,-25-25,25 25</inkml:trace>
          <inkml:trace contextRef="#ctx0" brushRef="#br2" timeOffset="58267.5514">9857 3099,'0'-26,"0"52,26-52,-26 1,0 0,0 75,-26-24,26 25,0-26,0 0,0 1,0-1,0 1,0-1,0 0,102-25,-77-25,1 25,-26-25,25 25,0-51,-25 25,0 1,26 0,-26-1,0 1,0-1,0 1,0 0,0-1,-51 1,26-1,-1 26,26-25,-51 25,26 0,0 0,-1 0,26 25</inkml:trace>
          <inkml:trace contextRef="#ctx0" brushRef="#br2" timeOffset="58556.3283">10314 3353,'0'25,"26"1,-26-1,0 0,25-25,-25 26,0-1,0 1,0-1,0 0,0 1,0-1,0 1,0-1,0 0,-25-25,25 26,0-1,-26-25</inkml:trace>
        </inkml:traceGroup>
        <inkml:traceGroup>
          <inkml:annotationXML>
            <emma:emma xmlns:emma="http://www.w3.org/2003/04/emma" version="1.0">
              <emma:interpretation id="{9EAFD8F4-E0BD-4566-B953-C6521276DD5F}" emma:medium="tactile" emma:mode="ink">
                <msink:context xmlns:msink="http://schemas.microsoft.com/ink/2010/main" type="inkWord" rotatedBoundingBox="12441,10723 13382,10716 13389,11605 12448,11612"/>
              </emma:interpretation>
              <emma:one-of disjunction-type="recognition" id="oneOf6">
                <emma:interpretation id="interp30" emma:lang="en-US" emma:confidence="0.5">
                  <emma:literal>a)</emma:literal>
                </emma:interpretation>
                <emma:interpretation id="interp31" emma:lang="en-US" emma:confidence="0">
                  <emma:literal>a</emma:literal>
                </emma:interpretation>
                <emma:interpretation id="interp32" emma:lang="en-US" emma:confidence="0">
                  <emma:literal>as</emma:literal>
                </emma:interpretation>
                <emma:interpretation id="interp33" emma:lang="en-US" emma:confidence="0">
                  <emma:literal>at</emma:literal>
                </emma:interpretation>
                <emma:interpretation id="interp34" emma:lang="en-US" emma:confidence="0">
                  <emma:literal>an)</emma:literal>
                </emma:interpretation>
              </emma:one-of>
            </emma:emma>
          </inkml:annotationXML>
          <inkml:trace contextRef="#ctx0" brushRef="#br2" timeOffset="59116.441">10949 2769,'0'0,"0"-26,0 1,0-1,0 1,-25 0,25-1,-25 26,-1 0,1 0,25 26,-26-26,26 50,-25-24,0-1,25 1,0-1,-26 26,26-26,0 1,-25-1,25 26,0-26,0 1,0-1,0 0,51-25,-51 26,25-26,0 0,-25-51,26 51,-1-25,-25-26,0 25,26 1,-26 0,0-1,0 1,0-1,25 26,-25 26,25-26,-25 51,26-26,-26 0,25 1,1-1,-1 1,0-1,1 0,-1-25,-25 26,26-26,-1 25,0-25</inkml:trace>
          <inkml:trace contextRef="#ctx0" brushRef="#br2" timeOffset="59377.3225">11407 2489,'0'51,"50"-26,-50 1,26-1,-1 26,1-26,-1 26,0 0,1-26,-1 26,1 0,-26 0,0 0,0-1,-51 179,0-204,26 1,-1-1</inkml:trace>
        </inkml:traceGroup>
        <inkml:traceGroup>
          <inkml:annotationXML>
            <emma:emma xmlns:emma="http://www.w3.org/2003/04/emma" version="1.0">
              <emma:interpretation id="{948D9060-25E4-4577-AEE2-8BC3429B06B1}" emma:medium="tactile" emma:mode="ink">
                <msink:context xmlns:msink="http://schemas.microsoft.com/ink/2010/main" type="inkWord" rotatedBoundingBox="14172,11023 14625,11019 14630,11607 14177,11610"/>
              </emma:interpretation>
              <emma:one-of disjunction-type="recognition" id="oneOf7">
                <emma:interpretation id="interp35" emma:lang="en-US" emma:confidence="0.5">
                  <emma:literal>=</emma:literal>
                </emma:interpretation>
                <emma:interpretation id="interp36" emma:lang="en-US" emma:confidence="0">
                  <emma:literal>[</emma:literal>
                </emma:interpretation>
                <emma:interpretation id="interp37" emma:lang="en-US" emma:confidence="0">
                  <emma:literal>_</emma:literal>
                </emma:interpretation>
                <emma:interpretation id="interp38" emma:lang="en-US" emma:confidence="0">
                  <emma:literal>-</emma:literal>
                </emma:interpretation>
                <emma:interpretation id="interp39" emma:lang="en-US" emma:confidence="0">
                  <emma:literal>:</emma:literal>
                </emma:interpretation>
              </emma:one-of>
            </emma:emma>
          </inkml:annotationXML>
          <inkml:trace contextRef="#ctx0" brushRef="#br2" timeOffset="60473.6471">12448 2794,'0'25,"25"-25,-25 26,51-26,-25 0,-1 0,0 0,1 0,-1 0,1 0,-1 0,0 0,1 0,-1 0</inkml:trace>
          <inkml:trace contextRef="#ctx0" brushRef="#br2" timeOffset="60722.5229">12473 3277,'0'25,"26"0,25-25,-1 0,-24 26,-1-26,1 0,24 0,-24 0,-1 25,1-25,-1 0,0 0,1 0,-1 0</inkml:trace>
        </inkml:traceGroup>
      </inkml:traceGroup>
    </inkml:traceGroup>
    <inkml:traceGroup>
      <inkml:annotationXML>
        <emma:emma xmlns:emma="http://www.w3.org/2003/04/emma" version="1.0">
          <emma:interpretation id="{315C40EE-D734-467D-9306-3C0426F69D28}" emma:medium="tactile" emma:mode="ink">
            <msink:context xmlns:msink="http://schemas.microsoft.com/ink/2010/main" type="paragraph" rotatedBoundingBox="969,12606 11764,12676 11757,13813 962,137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35AD75-067F-40A8-9622-3B9BFF52677E}" emma:medium="tactile" emma:mode="ink">
              <msink:context xmlns:msink="http://schemas.microsoft.com/ink/2010/main" type="line" rotatedBoundingBox="969,12606 11764,12676 11757,13813 962,13743"/>
            </emma:interpretation>
          </emma:emma>
        </inkml:annotationXML>
        <inkml:traceGroup>
          <inkml:annotationXML>
            <emma:emma xmlns:emma="http://www.w3.org/2003/04/emma" version="1.0">
              <emma:interpretation id="{BB47E775-FE71-46F1-BCB5-444F94FDD802}" emma:medium="tactile" emma:mode="ink">
                <msink:context xmlns:msink="http://schemas.microsoft.com/ink/2010/main" type="inkWord" rotatedBoundingBox="969,12722 3179,12736 3174,13547 963,13533"/>
              </emma:interpretation>
              <emma:one-of disjunction-type="recognition" id="oneOf8">
                <emma:interpretation id="interp40" emma:lang="en-US" emma:confidence="0.5">
                  <emma:literal>a</emma:literal>
                </emma:interpretation>
                <emma:interpretation id="interp41" emma:lang="en-US" emma:confidence="0">
                  <emma:literal>S</emma:literal>
                </emma:interpretation>
                <emma:interpretation id="interp42" emma:lang="en-US" emma:confidence="0">
                  <emma:literal>£</emma:literal>
                </emma:interpretation>
                <emma:interpretation id="interp43" emma:lang="en-US" emma:confidence="0">
                  <emma:literal>G</emma:literal>
                </emma:interpretation>
                <emma:interpretation id="interp44" emma:lang="en-US" emma:confidence="0">
                  <emma:literal>H</emma:literal>
                </emma:interpretation>
              </emma:one-of>
            </emma:emma>
          </inkml:annotationXML>
          <inkml:trace contextRef="#ctx0" brushRef="#br2" timeOffset="71993.5778">1323 4902,'0'0,"-26"-25,26-1,-50 26,50-25,-26 25,26-25,-25 25,-1-26,1 26,0 0,-1 0,26 26,0 24,-25-50,25 51,0-25,-26-1,26 0,0 1,-25-1,25 1,0-1,0 26,0-26,0 1,0-1,0 0,0 1,25-26,1 0,-1 0,-25-51,26 51,-26-25,25 25,-25-51,25 25,-25 1,26 25,-26-25,0-1,0 1,0-1,0 1,0 0,25 25,-25 50,0-24,26 25,-26-26,25 0,-25 1,25-1,1 1,-1-1,1-25,-1 0,0 25,1-25</inkml:trace>
          <inkml:trace contextRef="#ctx0" brushRef="#br2" timeOffset="70925.8015">-227 4699,'26'25,"-1"-25,-25-25,0 0,-25 25,25-26,-26 26,26-25,-25 25,25-26,-25 26,25-25,-51 0,25-1,1 26,25-25,-25 25,-1 0,1 0,-1 51,1-51,25 25,-25 0,-1 1,1-1,-1 26,26-26,-25 1,0 25,25-26,-26 0,26 26,-25-25,25-1,-26 26,26-26,0 1,0 24,-25-24,25-1,0 1,0-1,0 0,51-25,0 0,-26 0,0 0,1 0,-1-25,26 25,-26-51,1 51,-1-25,1-1,-1 1,-25 0,25-1,1 1,-26-1,25 1,-25 0,26-52,-26 52,0 0,0-1,0-25,0 26,25 0,-25-1,0 1,0-1,0 52,0 25,0-26,0 26,0-26,0 26,0-26,0 26,25 0,-25-26,26 26,-26-25,25-1,1 26,-26-26,25 1,-25-1,25 0,1 1,-1-1,1-25,-26 26,25-26,0 0,1 0</inkml:trace>
          <inkml:trace contextRef="#ctx0" brushRef="#br2" timeOffset="71504.3066">815 4775,'-26'0,"26"-25,-50 25,24-26,1 26,-26-25,26 25,-1 0,1 0,-1 0,1 0,0 0,-26 0,51 25,-26-25,1 51,0-25,-1-1,26 0,-25 1,-1-1,26 26,-25-26,25 26,0 0,-25-26,25 1,0-1,0 1,0-1,50 0,-24-25,-1 0,1 0,-1 0,0-25,1 0,-1-26,-25 25,26-24,-26 24,0 1,25-1,-25 1,0 0,0-1,0 1,0-1,0 52,0 25,0-1,0-24,0-1,25 1,-25-1,26-25,-26 25,51-25,-51 26,25-26,-25 25,25-25,1 0,-26 26,25-26,1 0,-1 0</inkml:trace>
        </inkml:traceGroup>
        <inkml:traceGroup>
          <inkml:annotationXML>
            <emma:emma xmlns:emma="http://www.w3.org/2003/04/emma" version="1.0">
              <emma:interpretation id="{2AD2C75E-0607-46E5-8782-8D6BE57E315B}" emma:medium="tactile" emma:mode="ink">
                <msink:context xmlns:msink="http://schemas.microsoft.com/ink/2010/main" type="inkWord" rotatedBoundingBox="3964,12850 4500,12853 4495,13614 3959,13610"/>
              </emma:interpretation>
              <emma:one-of disjunction-type="recognition" id="oneOf9">
                <emma:interpretation id="interp45" emma:lang="en-US" emma:confidence="0.5">
                  <emma:literal>R</emma:literal>
                </emma:interpretation>
                <emma:interpretation id="interp46" emma:lang="en-US" emma:confidence="0">
                  <emma:literal>K</emma:literal>
                </emma:interpretation>
                <emma:interpretation id="interp47" emma:lang="en-US" emma:confidence="0">
                  <emma:literal>k</emma:literal>
                </emma:interpretation>
                <emma:interpretation id="interp48" emma:lang="en-US" emma:confidence="0">
                  <emma:literal>&amp;</emma:literal>
                </emma:interpretation>
                <emma:interpretation id="interp49" emma:lang="en-US" emma:confidence="0">
                  <emma:literal>*</emma:literal>
                </emma:interpretation>
              </emma:one-of>
            </emma:emma>
          </inkml:annotationXML>
          <inkml:trace contextRef="#ctx0" brushRef="#br2" timeOffset="72905.3674">2390 4826,'0'0,"0"-25,0-1,0 1,0-1,0 1,0 0,0-1,50 1,-24 25,25 0,-26 51,0-51,-25 50,26-24,-26-1,25 1,-25 24,0-24,0-1,0 1,-51-1,51 0,-25-25,25 26,-51-1,26-25,-1 0,1 26,0-26,-1 0,1 0,-1 0,1 0,0 0,-1 0,77 0,-26 25,26 0,-25 26,-1-51,0 26,1-26,-1 25,26-25,-51 25,25-25,1 26,-1-26,1 25,-1 1,0-1,1-25,-26 25,25 1,1-26</inkml:trace>
          <inkml:trace contextRef="#ctx0" brushRef="#br2" timeOffset="72453.9893">2263 4674,'0'-26,"25"26,-25 26,0 24,25 1,-25-25,0 24,0-24,0 25,0-1,0-24,0 25,0-26,0 0,26 26,-26-25,0-1,25 0,-25 1</inkml:trace>
        </inkml:traceGroup>
        <inkml:traceGroup>
          <inkml:annotationXML>
            <emma:emma xmlns:emma="http://www.w3.org/2003/04/emma" version="1.0">
              <emma:interpretation id="{C8DE67C8-29D5-44C5-87E4-6186DF265437}" emma:medium="tactile" emma:mode="ink">
                <msink:context xmlns:msink="http://schemas.microsoft.com/ink/2010/main" type="inkWord" rotatedBoundingBox="5259,13028 8487,13049 8482,13792 5254,13771"/>
              </emma:interpretation>
              <emma:one-of disjunction-type="recognition" id="oneOf10">
                <emma:interpretation id="interp50" emma:lang="en-US" emma:confidence="0.5">
                  <emma:literal>Q</emma:literal>
                </emma:interpretation>
                <emma:interpretation id="interp51" emma:lang="en-US" emma:confidence="0">
                  <emma:literal>V</emma:literal>
                </emma:interpretation>
                <emma:interpretation id="interp52" emma:lang="en-US" emma:confidence="0">
                  <emma:literal>F</emma:literal>
                </emma:interpretation>
                <emma:interpretation id="interp53" emma:lang="en-US" emma:confidence="0">
                  <emma:literal>U</emma:literal>
                </emma:interpretation>
                <emma:interpretation id="interp54" emma:lang="en-US" emma:confidence="0">
                  <emma:literal>D</emma:literal>
                </emma:interpretation>
              </emma:one-of>
            </emma:emma>
          </inkml:annotationXML>
          <inkml:trace contextRef="#ctx0" brushRef="#br2" timeOffset="73633.0814">3863 4953,'0'0,"25"0,1 0,-26-25,0-1,0 1,-26 25,26-26,-25 26,-1 0,26-25,-25 25,0-25,-1 25,1 0,-1 0,1 0,0 0,-1 0,1 50,-1-50,26 26,-25-1,25 1,-25 50,25-25,0-1,0-24,0-1,0 1,50-1,-50 0,26-25,-26 26,25-26,26 0,-26 0,1 0,-1 0,1-26,-1 1,0 0,-25-1,0 1,0-1,26 1,-26 0,0-1,0 1,0-1,0 1,25 25,-25-25,26 50,-26 26,25-51,-25 51,25-26,1 0,-1 1,-25-1,26 1,-1-1,0 0,1 1,-26-1,25-25,1 26,-1-26</inkml:trace>
          <inkml:trace contextRef="#ctx0" brushRef="#br2" timeOffset="74069.3417">4523 5004,'0'-26,"26"1,-52 76,52-127,-26 50,0 1,-51-1,25 26,1 0,-26 0,26 0,-1 26,1-26,0 51,-1-51,26 50,-25-24,-1-1,1 26,0-26,25 26,-26-25,26-1,0 0,0 1,0-1,51-25,0 0,-26 0,1 0,-1 0,0-25,26 25,-25-51,-1 51,26-25,-26-1,1 1,-1-1,0-24,1 24,-26 1,25-1,-25 1,0 0,26 25,-26-26,0 77,0-26,0 26,0-25,0-1,0 0,25 1,-25-1,25-25,-25 26,26-1,-1 0,1 1,-1-26,0 25,1-25,-1 0,1 0</inkml:trace>
          <inkml:trace contextRef="#ctx0" brushRef="#br2" timeOffset="74481.5819">5184 4953,'0'-51,"-26"26,26-1,-25 26,25-25,-26 25,1 0,0 0,-1 0,1 0,-1 25,1-25,0 26,-1-26,1 51,25-26,-26 0,26 1,-25-1,25 26,0 0,0-26,0 1,0-1,25 0,26-25,-25 0,-1 0,-25-25,25 25,1-25,-1-26,-25 25,26 1,-26 0,0-1,25 26,-25-25,0 76,25-1,-25-24,0-1,51 26,-51-26,26 1,-1-1,0-25,1 26,-1-1,1-25,-1 0,0 0,1 0</inkml:trace>
          <inkml:trace contextRef="#ctx0" brushRef="#br2" timeOffset="74876.5264">5666 5029,'0'0,"0"-25,0-1,-51 1,26 0,-26 25,26 0,-1 0,1 50,0-50,-1 51,1-25,-1-1,1 0,0 26,25 0,-26-26,26 1,0-1,0 1,0-1,51-25,-26 0,1 0,25 0,-51-25,25 25,0-51,1 25,-1 26,-25-25,26 0,-26-26,0 25,25 26,-25-25,0 0,0 75,0 1,0 0,0-26,0 1,0-1,25 1,26-1,-51 0,26-25,-26 26,50-1,1-25</inkml:trace>
          <inkml:trace contextRef="#ctx0" brushRef="#br2" timeOffset="75256.5096">6174 5004,'0'-26,"-51"1,1 25,24 0,-25 25,26 26,0-25,-1-1,26 26,-25-26,-1 26,26-26,-25 1,25 25,0-26,0 0,0 1,0-1,0 1,25-26,1 0,-1 0,1-26,-1 1,0-26,1 51,-26-25,25-1,-25 1,0-1,26 1,-26 76,0 0,0-26,0 0,0 1,25 25,-25-26,51 0,-26 1</inkml:trace>
          <inkml:trace contextRef="#ctx0" brushRef="#br2" timeOffset="75653.4581">6606 5080,'-51'-25,"26"25,-1 0,1 0,0 0,-1 0,26 25,-25-25,-1 25,1 26,25-25,-25-1,25 0,0 1,0-1,0 1,0-1,0 0,50-25,-50 26,26-26,-1 0,1 0,24 0,-24-26,-1 1,-25-26,0 26,0 76,0-26,0 26,0-26,0 1,0-1,51 0,-51 1,51-1,0 1,-26-26,0 0</inkml:trace>
        </inkml:traceGroup>
        <inkml:traceGroup>
          <inkml:annotationXML>
            <emma:emma xmlns:emma="http://www.w3.org/2003/04/emma" version="1.0">
              <emma:interpretation id="{290E774F-EAA7-46D5-A24D-E71FC4381A16}" emma:medium="tactile" emma:mode="ink">
                <msink:context xmlns:msink="http://schemas.microsoft.com/ink/2010/main" type="inkWord" rotatedBoundingBox="10923,12670 11764,12676 11757,13766 10916,13761"/>
              </emma:interpretation>
              <emma:one-of disjunction-type="recognition" id="oneOf11">
                <emma:interpretation id="interp55" emma:lang="en-US" emma:confidence="0.5">
                  <emma:literal>9,</emma:literal>
                </emma:interpretation>
                <emma:interpretation id="interp56" emma:lang="en-US" emma:confidence="0">
                  <emma:literal>a,</emma:literal>
                </emma:interpretation>
                <emma:interpretation id="interp57" emma:lang="en-US" emma:confidence="0">
                  <emma:literal>q,</emma:literal>
                </emma:interpretation>
                <emma:interpretation id="interp58" emma:lang="en-US" emma:confidence="0">
                  <emma:literal>9.</emma:literal>
                </emma:interpretation>
                <emma:interpretation id="interp59" emma:lang="en-US" emma:confidence="0">
                  <emma:literal>a</emma:literal>
                </emma:interpretation>
              </emma:one-of>
            </emma:emma>
          </inkml:annotationXML>
          <inkml:trace contextRef="#ctx0" brushRef="#br2" timeOffset="67254.484">10010 4674,'-26'0,"26"-26,0 1,0-1,0 1,0 0,-51-1,26 1,0 25,-1-26,-25 26,26 0,-26-25,26 25,-26 0,26 0,-26 0,0 0,0 51,0-51,26 25,-26-25,26 26,-1-26,1 25,0 0,25 1,-26-1,1 1,25-1,0 0,51 1,-26-26,26 0,-26 0,1 0,-1 0,0-26,1 26,-1-25,1 25,-1-25,26-1,-26 1,-25-1,0 77,-25-51,25 51,0-26,-26 26,26-25,0-1,0 26,-25-26,25 1,0 24,0-24,0-1,0 1,0-1,51 0,-51 1,25-1,1 1,-1-26,0 0,1 0,-1 0,1 0,-1 0,0 0,1 0,-1-26,1 26</inkml:trace>
          <inkml:trace contextRef="#ctx0" brushRef="#br2" timeOffset="67453.9494">10035 5156,'-25'0,"25"26,-26-26,1 25,25 0,-26 1,26-1,-25 153,25-153,0 1,0-1</inkml:trace>
        </inkml:traceGroup>
      </inkml:traceGroup>
    </inkml:traceGroup>
    <inkml:traceGroup>
      <inkml:annotationXML>
        <emma:emma xmlns:emma="http://www.w3.org/2003/04/emma" version="1.0">
          <emma:interpretation id="{95BDC9E6-A0DF-4E2E-89C1-E9A1FE8FD333}" emma:medium="tactile" emma:mode="ink">
            <msink:context xmlns:msink="http://schemas.microsoft.com/ink/2010/main" type="paragraph" rotatedBoundingBox="1495,14350 17846,14222 17859,15803 1507,159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E19B6F-9C99-4659-916A-379D3EDD3495}" emma:medium="tactile" emma:mode="ink">
              <msink:context xmlns:msink="http://schemas.microsoft.com/ink/2010/main" type="line" rotatedBoundingBox="1495,14350 17846,14222 17859,15803 1507,15931"/>
            </emma:interpretation>
          </emma:emma>
        </inkml:annotationXML>
        <inkml:traceGroup>
          <inkml:annotationXML>
            <emma:emma xmlns:emma="http://www.w3.org/2003/04/emma" version="1.0">
              <emma:interpretation id="{0335219E-4427-4F36-8552-6CD1362C9347}" emma:medium="tactile" emma:mode="ink">
                <msink:context xmlns:msink="http://schemas.microsoft.com/ink/2010/main" type="inkWord" rotatedBoundingBox="1495,14350 3063,14337 3073,15610 1505,15622"/>
              </emma:interpretation>
              <emma:one-of disjunction-type="recognition" id="oneOf12">
                <emma:interpretation id="interp60" emma:lang="en-US" emma:confidence="0.5">
                  <emma:literal>ba</emma:literal>
                </emma:interpretation>
                <emma:interpretation id="interp61" emma:lang="en-US" emma:confidence="0">
                  <emma:literal>bar</emma:literal>
                </emma:interpretation>
                <emma:interpretation id="interp62" emma:lang="en-US" emma:confidence="0">
                  <emma:literal>bad</emma:literal>
                </emma:interpretation>
                <emma:interpretation id="interp63" emma:lang="en-US" emma:confidence="0">
                  <emma:literal>bag</emma:literal>
                </emma:interpretation>
                <emma:interpretation id="interp64" emma:lang="en-US" emma:confidence="0">
                  <emma:literal>bra</emma:literal>
                </emma:interpretation>
              </emma:one-of>
            </emma:emma>
          </inkml:annotationXML>
          <inkml:trace contextRef="#ctx0" brushRef="#br2" timeOffset="81508.497">1018 6883,'0'-25,"-25"0,25-1,-51 26,51-25,-26 25,26-26,-25 26,25-25,-25 25,-1 51,26-26,-25-25,25 51,-26 0,26-26,0 1,-25-1,25 0,0 26,0-25,0-1,0 0,0 1,0-1,25 1,1-1,25-25,-51-51,25 51,0-25,-25-1,26 26,-26-50,0 24,25 26,-25-25,0-1,26 26,-26 26,0 25,25-26,-25 0,25 1,1-1,-1 1,-25-1,51 0,-26 1,1-1,25-25,-26 0,0 26,26-26</inkml:trace>
          <inkml:trace contextRef="#ctx0" brushRef="#br2" timeOffset="81012.5779">-201 6299,'0'0,"0"-25,0-1,0 1,0 0,0-1,-26 26,26-25,0-1,0 77,0 25,0-50,0 25,0 25,0-25,26 25,-26 0,0 0,0-25,0 25,0-25,0 25,0-25,25 0,-25 0,0-26,0 0,0 1,0-1,26 1,-26-52,0-25,0 26,0 0,0-1,25 1,-25-1,0 1,25 0,-25-1,26 1,-1 25,1-26,-1 26,0-25,1 25,-1 0,26 0,-26 0,1 0,25 0,-26 25,0-25,1 51,-1-25,1-1,-1 0,0 1,-25 25,26-26,-26 0,0 1,0-1,0 1,-26-1,26 0,-50 1,24-1,-25 1,26-26,-51 25,25-25,26 25,-1-25,-25 0,26 0,0 0,-1 0,1-50,-1 50,26-26,-25-25,0 26,25 0,0-1,0 1,0-1,0 1,25 0</inkml:trace>
        </inkml:traceGroup>
        <inkml:traceGroup>
          <inkml:annotationXML>
            <emma:emma xmlns:emma="http://www.w3.org/2003/04/emma" version="1.0">
              <emma:interpretation id="{001BFF2A-69A6-4787-B0BF-2808C636B15B}" emma:medium="tactile" emma:mode="ink">
                <msink:context xmlns:msink="http://schemas.microsoft.com/ink/2010/main" type="inkWord" rotatedBoundingBox="4161,14808 4870,14802 4877,15697 4168,15702"/>
              </emma:interpretation>
              <emma:one-of disjunction-type="recognition" id="oneOf13">
                <emma:interpretation id="interp65" emma:lang="en-US" emma:confidence="0.5">
                  <emma:literal>R</emma:literal>
                </emma:interpretation>
                <emma:interpretation id="interp66" emma:lang="en-US" emma:confidence="0">
                  <emma:literal>K</emma:literal>
                </emma:interpretation>
                <emma:interpretation id="interp67" emma:lang="en-US" emma:confidence="0">
                  <emma:literal>k</emma:literal>
                </emma:interpretation>
                <emma:interpretation id="interp68" emma:lang="en-US" emma:confidence="0">
                  <emma:literal>&amp;</emma:literal>
                </emma:interpretation>
                <emma:interpretation id="interp69" emma:lang="en-US" emma:confidence="0">
                  <emma:literal>*</emma:literal>
                </emma:interpretation>
              </emma:one-of>
            </emma:emma>
          </inkml:annotationXML>
          <inkml:trace contextRef="#ctx0" brushRef="#br2" timeOffset="82638.0783">2618 6706,'0'-26,"0"1,0-1,26 26,-1 0,26 0,0 0,-26 0,-25 26,25-26,1 51,-1-51,1 25,-26 0,0 1,0-1,0 1,0-1,0 0,0 1,-26-1,-50 1,51-1,-52 0,27 1,24-26,-25 0,26 25,0-25,-1 0,1 0,-1 0,77 0,0 0,-26 51,1-51,25 25,-26-25,26 51,0-25,-26-26,0 25,26 0,-25 1,-1-1,26 1,-26-1,1 0,-1 1,0-26,1 25,-1 1,1-26</inkml:trace>
          <inkml:trace contextRef="#ctx0" brushRef="#br2" timeOffset="82230.1697">2517 6629,'0'0,"0"-25,-26 0,26 75,0-24,0-1,0 26,0 0,0 0,26-1,-26 1,0 0,25 0,-25 0,0-1,25-24,-25 25,0-26,0 0,0 1,0-1,0 1,0-1,26-25</inkml:trace>
        </inkml:traceGroup>
        <inkml:traceGroup>
          <inkml:annotationXML>
            <emma:emma xmlns:emma="http://www.w3.org/2003/04/emma" version="1.0">
              <emma:interpretation id="{BA92DDA3-EBA0-4500-8E97-C9225B2766C0}" emma:medium="tactile" emma:mode="ink">
                <msink:context xmlns:msink="http://schemas.microsoft.com/ink/2010/main" type="inkWord" rotatedBoundingBox="6174,14701 9215,15005 9121,15950 6080,15646"/>
              </emma:interpretation>
              <emma:one-of disjunction-type="recognition" id="oneOf14">
                <emma:interpretation id="interp70" emma:lang="en-US" emma:confidence="0.5">
                  <emma:literal>baby</emma:literal>
                </emma:interpretation>
                <emma:interpretation id="interp71" emma:lang="en-US" emma:confidence="0.5">
                  <emma:literal>bb ab</emma:literal>
                </emma:interpretation>
                <emma:interpretation id="interp72" emma:lang="en-US" emma:confidence="0">
                  <emma:literal>babe</emma:literal>
                </emma:interpretation>
                <emma:interpretation id="interp73" emma:lang="en-US" emma:confidence="0">
                  <emma:literal>b ab</emma:literal>
                </emma:interpretation>
                <emma:interpretation id="interp74" emma:lang="en-US" emma:confidence="0">
                  <emma:literal>blab</emma:literal>
                </emma:interpretation>
              </emma:one-of>
            </emma:emma>
          </inkml:annotationXML>
          <inkml:trace contextRef="#ctx0" brushRef="#br2" timeOffset="84009.334">5514 6579,'0'0,"-26"0,1 0,25 50,-25-50,25 51,0-25,0-1,0 26,0 0,0 25,0-51,0 26,0-26,0 26,25-25,-25 24,0-24,25-1,-25 1,26-1,-26 26,0-26,0 1,-26-26,1-26,25 1,-25 25,25-51,0 26,0-1,50 1,-50-1,26 26,25 0,-26-25,0 25,1 0,25 0,-26 0,0 51,1-51,-1 51,1-51,-1 25,0 0,-25 1,0 25,0-26,0 0,-25-25,25 26,-76-1,50-25,-24 0,24 26,-25-26,1 0,-1 0,25 0,1-51,25 0</inkml:trace>
          <inkml:trace contextRef="#ctx0" brushRef="#br2" timeOffset="84581.8023">6530 7061,'0'0,"0"-25,0-1,0 1,0 0,0-1,0 1,-26 25,1 0,-26 51,26-1,-1 1,1-25,0 24,25-24,-26 25,26-1,-25-24,25 25,0-26,0 0,0 26,0-25,0-1,51 0,-26-25,0 0,1-25,25-26,-26 26,-25-1,25 1,-25 0,0-1,0 1,26-1,-26-24,0 24,0 1,0-1,0 1,0 76,0-26,0 1,0 24,0-24,51-1,-51 1,25-1,0 26,-25-26,51 1,-51-1,26 0,-1-25,0 26,1-26,-1 25,1-25,-1 0,0 0</inkml:trace>
          <inkml:trace contextRef="#ctx0" brushRef="#br2" timeOffset="85021.1337">7139 6807,'0'0,"-25"0,25 26,0 24,0-24,0 25,0-26,0 0,0 26,0-25,0 24,0-24,0 25,0-26,0 26,0-26,0 26,0-26,0 52,0-52,0 0,0 1,0-1,0 1,-25-26,25-51,0 25,0 1,0 0,0-26,50 25,-50-24,26 24,-26 1,51-1,-26 1,0 0,1-1,-1 26,1 0,-1 0,0 51,-25-26,0 1,26-1,-26 26,0-26,0 1,0-1,0 1,0-1,-51 0,51 1,-25-1,25 1,-51-26,25 25,1-25,-26 0,26 25,-1-25,1 0,0 0,25-50</inkml:trace>
          <inkml:trace contextRef="#ctx0" brushRef="#br2" timeOffset="83526.5159">4447 6528,'0'-26,"0"77,0 0,0 0,0-26,25 26,-25 0,26 0,-26-1,25 52,1-51,-1 0,-25-26,0 0,25 26,-25-25,0-1,0 0,0 1,0-1,0-50,-25 25,25-51,0 26,0-1,0 1,51-1,-51 1,25 0,-25-1,51 1,-26 25,1-26,25 26,-26 0,0 0,1 0,-1 51,1-51,-1 26,0 75,1-75,-26-1,0 0,0 1,0-1,-51-25,51 26,-25-1,25 0,-77-25,52 26,0-26,-1 0,-25 0,26 25,0-25,-1 0,1 0,-1 0,26-51,-25 51,25-25,0-26,0 26,51 25</inkml:trace>
        </inkml:traceGroup>
        <inkml:traceGroup>
          <inkml:annotationXML>
            <emma:emma xmlns:emma="http://www.w3.org/2003/04/emma" version="1.0">
              <emma:interpretation id="{6DDA57DF-6523-441C-B632-66483A62F7EB}" emma:medium="tactile" emma:mode="ink">
                <msink:context xmlns:msink="http://schemas.microsoft.com/ink/2010/main" type="inkWord" rotatedBoundingBox="14622,14784 16352,14770 16360,15759 14630,15773"/>
              </emma:interpretation>
              <emma:one-of disjunction-type="recognition" id="oneOf15">
                <emma:interpretation id="interp75" emma:lang="en-US" emma:confidence="0.5">
                  <emma:literal>or90,bal</emma:literal>
                </emma:interpretation>
                <emma:interpretation id="interp76" emma:lang="en-US" emma:confidence="0">
                  <emma:literal>'8190b)</emma:literal>
                </emma:interpretation>
                <emma:interpretation id="interp77" emma:lang="en-US" emma:confidence="0">
                  <emma:literal>'8190b.)</emma:literal>
                </emma:interpretation>
                <emma:interpretation id="interp78" emma:lang="en-US" emma:confidence="0">
                  <emma:literal>'81900b.)</emma:literal>
                </emma:interpretation>
                <emma:interpretation id="interp79" emma:lang="en-US" emma:confidence="0">
                  <emma:literal>organobarium</emma:literal>
                </emma:interpretation>
              </emma:one-of>
            </emma:emma>
          </inkml:annotationXML>
          <inkml:trace contextRef="#ctx0" brushRef="#br2" timeOffset="89761.3228">12981 7163,'0'51,"0"-102,0 127,-25-51,25 1,0-1,-25 1,25-1,0 0,-26 1,26-1,0 1,0-1,0 0,0 1</inkml:trace>
          <inkml:trace contextRef="#ctx0" brushRef="#br2" timeOffset="90207.8254">13210 6553,'0'0,"-25"26,25 24,0 1,0-25,0 24,0-24,0 25,50-1,-50-24,0-1,26 26,-26 0,25 0,-25-26,0 0,0 1,0-1,-25-76,25 26,0 0,0-1,0 1,25-1,-25 1,51 0,-26 25,26-26,-25 26,-1 0,0 0,1 0,-1 0,1 51,-1-26,0 26,-25-25,0-1,0 0,0 1,-50-26,50 25,-51 1,25-26,-24 0,24 25,1-25,-1 0,1 0,0 0,-1 0,1 0,25-25</inkml:trace>
          <inkml:trace contextRef="#ctx0" brushRef="#br2" timeOffset="90573.8505">14124 6756,'0'0,"-50"0,-1 0,0 0,26 51,-1-51,-25 51,26-26,-26 1,26 25,-1-26,1 0,25 1,-25 25,25-26,0 0,0 1,0-1,50-25,1 0,0 0,-26-25,1 25,-1-51,1 51,24-127,-50 102,26-1,-26 52,0 24,0-24,0-1,25-25,-25 26,51-26,-26 25,1-25,-1 0,1 0</inkml:trace>
          <inkml:trace contextRef="#ctx0" brushRef="#br2" timeOffset="90793.2657">14404 6629,'25'0,"-25"51,51-51,-51 51,25-26,1 26,-1 0,1 0,-1 50,0-50,-25 0,0 0,0 0,0-1,0-24,-50 25</inkml:trace>
          <inkml:trace contextRef="#ctx0" brushRef="#br2" timeOffset="87572.7127">10187 6960,'26'0,"-26"-26,-26 26,26-25,-25 25,25-26,-25 26,-1 0,1 0,-1 51,1-25,25-1,-25 26,25-26,-26 1,26-1,0 0,0 26,0-25,0-1,0 0,0 1,0-1,51-25,-51 26,25-26,-25 25,26-25,-1 0,1 0,-1 0,0 0,1-51,-1 51,1-25,-1 25,-25-26,25 26,-25-25,26 25,-26-25,0-1,0 1,0-1,-51 26,51-25,-25 0,-26-1,51 1,-26 25,1-26,25 1,-25 0,-1 25,26-26,-25 1,-1-26,26 26,-25-1,25 1,-25-1,25 1,-26 25,26-25,0-1,0 1,0-1,26 26,-26-25,25 25,-25-25,51 25,-26-26,77 1,-77 25,1-26,-1 26,0 0,1-25,-1 25,1 0,-52 25</inkml:trace>
          <inkml:trace contextRef="#ctx0" brushRef="#br2" timeOffset="87984.8914">10010 6121,'0'-25,"0"0,-26 25,26 50,-25-50,-1 51,26 0,0-26,-25 1,25-1,-25 1,25-1,-26 0,26 1</inkml:trace>
          <inkml:trace contextRef="#ctx0" brushRef="#br2" timeOffset="88160.5649">10035 6045,'25'0,"-25"26,26 24,-1-24,1-1,-1 26,0-26,1 26,-1 0,26-26,-26 26,1 0,25-26,-26 1,0-1</inkml:trace>
          <inkml:trace contextRef="#ctx0" brushRef="#br2" timeOffset="88535.5319">11254 6299,'0'0,"0"-25,-25 25,25 25,0 26,0 0,0-26,-26 26,26 0,0 0,0-1,0 27,0-27,0 52,0-51,0 0,51-1,-51 1,26 0,-1-26,0 1,1-1,25 1,-26-1,26-25,-26 0</inkml:trace>
          <inkml:trace contextRef="#ctx0" brushRef="#br2" timeOffset="89542.2649">12016 6604,'0'0,"0"-25,0-1,0-25,0 26,-25 25,25-25,-51-1,26 26,-26-25,25 25,1 0,0 0,-26 51,25-51,1 25,0-25,-1 51,1-26,25 1,-26 24,26-24,0-1,0 1,0 24,51-50,-51 26,26-26,24 25,-24-25,-1 0,1 0,24 0,-24 0,-1-51,26 26,-26-26,1 51,-1-25,-25-1,0 1,26 25,-26-25,0-1,0 77,0 0,-26-26,26 26,0 0,0-26,0 26,0 0,0-26,0 51,0-50,26-1,-26 1,25-1,-25 0,51-25,-51 26,25-26,1 0,-1 0,0 0,-25-26,26 26,-1-25,1-26,-1 0,-25 26,0 0,25 25,-25-26,0 52,0 24,-25-24,25 25,0-26,25 0,-25 1,26-26,-1 0,1 0,-1 0,-25-51,25 51,-25-25,0-1,0 1,0-1,0-24,0 24,-25 1</inkml:trace>
        </inkml:traceGroup>
        <inkml:traceGroup>
          <inkml:annotationXML>
            <emma:emma xmlns:emma="http://www.w3.org/2003/04/emma" version="1.0">
              <emma:interpretation id="{F1AF2997-6B6E-44A8-BBD9-C1AB3ECB4BA4}" emma:medium="tactile" emma:mode="ink">
                <msink:context xmlns:msink="http://schemas.microsoft.com/ink/2010/main" type="inkWord" rotatedBoundingBox="17268,15038 17853,15033 17856,15515 17272,15519"/>
              </emma:interpretation>
              <emma:one-of disjunction-type="recognition" id="oneOf16">
                <emma:interpretation id="interp80" emma:lang="en-US" emma:confidence="0.5">
                  <emma:literal>=</emma:literal>
                </emma:interpretation>
                <emma:interpretation id="interp81" emma:lang="en-US" emma:confidence="0.5">
                  <emma:literal>- -</emma:literal>
                </emma:interpretation>
                <emma:interpretation id="interp82" emma:lang="en-US" emma:confidence="0">
                  <emma:literal>- _</emma:literal>
                </emma:interpretation>
                <emma:interpretation id="interp83" emma:lang="en-US" emma:confidence="0">
                  <emma:literal>- .</emma:literal>
                </emma:interpretation>
                <emma:interpretation id="interp84" emma:lang="en-US" emma:confidence="0">
                  <emma:literal>_ -</emma:literal>
                </emma:interpretation>
              </emma:one-of>
            </emma:emma>
          </inkml:annotationXML>
          <inkml:trace contextRef="#ctx0" brushRef="#br2" timeOffset="91540.8714">15547 7290,'25'0,"51"0,-50-26,25 26,-1 0,1-25,-25 25,75-25,-50-1,0 26,-26 0,26 0</inkml:trace>
          <inkml:trace contextRef="#ctx0" brushRef="#br2" timeOffset="91368.8179">15572 6883,'51'0,"0"-25,-26 25,1 0,-1-25,26 25,-26 0,1-26,24 26,-24 0,-1 0,1 0,-1 0,0 0</inkml:trace>
        </inkml:traceGroup>
      </inkml:traceGroup>
    </inkml:traceGroup>
  </inkml:traceGroup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4:54.26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FDE3F65-060E-4009-ABAD-EF86F2D54CD0}" emma:medium="tactile" emma:mode="ink">
          <msink:context xmlns:msink="http://schemas.microsoft.com/ink/2010/main" type="writingRegion" rotatedBoundingBox="18897,4328 22198,4494 22163,5184 18862,5018">
            <msink:destinationLink direction="with" ref="{F09D255F-DF3A-4C8F-9868-0FCBF2130F8B}"/>
          </msink:context>
        </emma:interpretation>
      </emma:emma>
    </inkml:annotationXML>
    <inkml:traceGroup>
      <inkml:annotationXML>
        <emma:emma xmlns:emma="http://www.w3.org/2003/04/emma" version="1.0">
          <emma:interpretation id="{78CE224A-1CD4-4DE4-9602-5F281EB4EF08}" emma:medium="tactile" emma:mode="ink">
            <msink:context xmlns:msink="http://schemas.microsoft.com/ink/2010/main" type="paragraph" rotatedBoundingBox="18897,4328 22198,4494 22163,5184 18862,5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616CC0-61A4-44CC-BB12-29FE951AD774}" emma:medium="tactile" emma:mode="ink">
              <msink:context xmlns:msink="http://schemas.microsoft.com/ink/2010/main" type="line" rotatedBoundingBox="18897,4328 22198,4494 22163,5184 18862,5018"/>
            </emma:interpretation>
          </emma:emma>
        </inkml:annotationXML>
        <inkml:traceGroup>
          <inkml:annotationXML>
            <emma:emma xmlns:emma="http://www.w3.org/2003/04/emma" version="1.0">
              <emma:interpretation id="{8725C774-CE59-4FA9-9A3B-7AFB56D10A01}" emma:medium="tactile" emma:mode="ink">
                <msink:context xmlns:msink="http://schemas.microsoft.com/ink/2010/main" type="inkWord" rotatedBoundingBox="18897,4328 21419,4455 21384,5145 18862,5018"/>
              </emma:interpretation>
              <emma:one-of disjunction-type="recognition" id="oneOf0">
                <emma:interpretation id="interp0" emma:lang="en-US" emma:confidence="0.5">
                  <emma:literal>XZRY</emma:literal>
                </emma:interpretation>
                <emma:interpretation id="interp1" emma:lang="en-US" emma:confidence="0">
                  <emma:literal>XZRT</emma:literal>
                </emma:interpretation>
                <emma:interpretation id="interp2" emma:lang="en-US" emma:confidence="0">
                  <emma:literal>OCZRY</emma:literal>
                </emma:interpretation>
                <emma:interpretation id="interp3" emma:lang="en-US" emma:confidence="0">
                  <emma:literal>GCZRY</emma:literal>
                </emma:interpretation>
                <emma:interpretation id="interp4" emma:lang="en-US" emma:confidence="0">
                  <emma:literal>XLZRT</emma:literal>
                </emma:interpretation>
              </emma:one-of>
            </emma:emma>
          </inkml:annotationXML>
          <inkml:trace contextRef="#ctx0" brushRef="#br0">206 3,'0'0,"-51"0,25 0,1 0,0 0,-1 51,26-25,-25-26,25 25,0 0,0 1,0-1,-26 1,26-1,0 0,0 1,0-1,0 1,0-1,51-25,-51 25,0 1,26-26,-26 25,50-25,-24 0,-1 0,1 0</inkml:trace>
          <inkml:trace contextRef="#ctx0" brushRef="#br0" timeOffset="-260.3253">-226 105,'0'-25,"0"-1,25 26,1 0,-1-25,0 25,1 0,-1 0,1 0,-1 0,0 0,1 25,-1-25,1 26,-1-1,-25 26,25-51,-25 25,0 1,0-1,0 0,0 1,-50-1,24 1,-25-1,26-25,0 0,-1 25,1-25,-1 0,1 0,0 0,-1 26,1-26,-1 0</inkml:trace>
          <inkml:trace contextRef="#ctx0" brushRef="#br0" timeOffset="843.2819">485 80,'25'0,"1"0,-1 0,1 0,-1-26,26 26,-26 0,1 0,-1 0,0 0,1 0,-26 26,0-1,-51 0,51 1,-25-1,-26 1,25-1,1 0,0 1,-1-26,1 25,25 1,-26-26,1 25,0 0,-1-25,26 26,-25-26,-1 25,1-25,25 26,-25-26,50 0,0 0,26 0,-25 0,-1 0,0 0,1 0,-1 0,26 0,-26 0,1 0,-1 0,1 0,-1 0,0 0,1 0,-1 0,1 0,-1 0,0 0,1 0</inkml:trace>
          <inkml:trace contextRef="#ctx0" brushRef="#br0" timeOffset="1758.9929">1272 105,'0'-25,"0"-1,26 26,-26-25,25 25,-25-26,26 26,-26-25,25 25,26 0,-26 0,1 0,24 0,-24 0,-1 0,-25 25,26-25,-26 51,25 0,-25-26,0 1,0-1,0 1,-51-26,51 25,-25 0,-26 1,26-26,-26 25,25-25,1 0,0 0,-1 0,1 26,-1-26,1 0,0 0,-1 0,77 0,-26 25,1-25,-26 25,51-25,-26 26,0-1,1 1,-1-26,1 25,-1 0,0-25,-25 26,26-26,-26 25</inkml:trace>
          <inkml:trace contextRef="#ctx0" brushRef="#br0" timeOffset="1298.8509">1323 29,'26'0,"-26"51,0-26,0 0,0 1,0-1,-26 1,26-1,0 0,0 1,-25-1,25 1,0-1,0 0,-26 1,26-1,0 1,-25-1,25 0,0 1,-25-26</inkml:trace>
          <inkml:trace contextRef="#ctx0" brushRef="#br0" timeOffset="2297.3965">1984 130,'0'0,"0"26,25-26,-25 25,0 1,0-1,25-25,-25 25,26 1,-1-1,1-25,-1 0,0 0,1 0,-26-25,25 25,1-26,-1 26,-25-50,25 24,-25 1,0-1,0 1,-25 25,25 51,-25-26,-1 26,26-26,-25 1,25-1,0 1,0-1,-26 0,26 1,0-1,0 1,0-1,0 0,0 1,0-1,0 1,0-1,0 0,-25 1,0-1,-1-25,1 0,-1 0,1 0,0 0,-1 0</inkml:trace>
        </inkml:traceGroup>
        <inkml:traceGroup>
          <inkml:annotationXML>
            <emma:emma xmlns:emma="http://www.w3.org/2003/04/emma" version="1.0">
              <emma:interpretation id="{38DAD351-5D7F-4998-AA46-57C2BC90EFD9}" emma:medium="tactile" emma:mode="ink">
                <msink:context xmlns:msink="http://schemas.microsoft.com/ink/2010/main" type="inkWord" rotatedBoundingBox="21742,4582 22193,4605 22172,5020 21721,4998"/>
              </emma:interpretation>
              <emma:one-of disjunction-type="recognition" id="oneOf1">
                <emma:interpretation id="interp5" emma:lang="en-US" emma:confidence="0.5">
                  <emma:literal>Z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2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014.7581">2619 181,'0'0,"0"-25,25 25,0 0,26 0,-25 0,-1 0,0 0,1 0,-1 0,1 0,-1 0,-25 25,-51-25,51 26,0-1,0 0,-25 1,-1-26,26 25,-25 1,0-26,25 25,-26 0,1-25,25 26,-26-1,1 1,25-1,-25-25,25 25,0 1,25-26,0 0,1 25,-1-25,1 0,-1 0,0 0,1 0,-1 0,1 0,-1 0,0 0,1 0,-1 0,1 0,-1 0,0 0</inkml:trace>
        </inkml:traceGroup>
      </inkml:traceGroup>
    </inkml:traceGroup>
  </inkml:traceGroup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5:16.98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C291817-830C-4B5E-B749-F41E892334DF}" emma:medium="tactile" emma:mode="ink">
          <msink:context xmlns:msink="http://schemas.microsoft.com/ink/2010/main" type="writingRegion" rotatedBoundingBox="19608,7326 23317,7479 23279,8401 19570,8248"/>
        </emma:interpretation>
      </emma:emma>
    </inkml:annotationXML>
    <inkml:traceGroup>
      <inkml:annotationXML>
        <emma:emma xmlns:emma="http://www.w3.org/2003/04/emma" version="1.0">
          <emma:interpretation id="{3A0F8FF9-0784-48BD-8C93-795CCC0F11A8}" emma:medium="tactile" emma:mode="ink">
            <msink:context xmlns:msink="http://schemas.microsoft.com/ink/2010/main" type="paragraph" rotatedBoundingBox="19608,7326 23317,7479 23279,8401 19570,8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F5B399-F7F6-4AB1-80FB-5824D0004B70}" emma:medium="tactile" emma:mode="ink">
              <msink:context xmlns:msink="http://schemas.microsoft.com/ink/2010/main" type="line" rotatedBoundingBox="19608,7326 23317,7479 23279,8401 19570,8248"/>
            </emma:interpretation>
          </emma:emma>
        </inkml:annotationXML>
        <inkml:traceGroup>
          <inkml:annotationXML>
            <emma:emma xmlns:emma="http://www.w3.org/2003/04/emma" version="1.0">
              <emma:interpretation id="{7D91252C-5EB8-4808-9F55-BC3BEF3159E6}" emma:medium="tactile" emma:mode="ink">
                <msink:context xmlns:msink="http://schemas.microsoft.com/ink/2010/main" type="inkWord" rotatedBoundingBox="19608,7328 21748,7417 21722,8038 19582,7950"/>
              </emma:interpretation>
              <emma:one-of disjunction-type="recognition" id="oneOf0">
                <emma:interpretation id="interp0" emma:lang="en-US" emma:confidence="0.5">
                  <emma:literal>DCAR</emma:literal>
                </emma:interpretation>
                <emma:interpretation id="interp1" emma:lang="en-US" emma:confidence="0">
                  <emma:literal>RCAR</emma:literal>
                </emma:interpretation>
                <emma:interpretation id="interp2" emma:lang="en-US" emma:confidence="0">
                  <emma:literal>star</emma:literal>
                </emma:interpretation>
                <emma:interpretation id="interp3" emma:lang="en-US" emma:confidence="0">
                  <emma:literal>bar</emma:literal>
                </emma:interpretation>
                <emma:interpretation id="interp4" emma:lang="en-US" emma:confidence="0">
                  <emma:literal>scar</emma:literal>
                </emma:interpretation>
              </emma:one-of>
            </emma:emma>
          </inkml:annotationXML>
          <inkml:trace contextRef="#ctx0" brushRef="#br0">101 59,'-25'0,"-1"-25,26 0,26 25,25 0,-26 0,0 0,26 0,-25 0,-1 0,0 0,1 0,-1 0,1 25,-1 0,-25 1,0-1,0 1,0-1,0 0,0 1,-51-1,26 1,25-1,-26-25,-24 25,24-25,26 26,-25-26,-1 0,1 25,0-25,-1 0,1 0,-1 0,1 26,0-26</inkml:trace>
          <inkml:trace contextRef="#ctx0" brushRef="#br0" timeOffset="296.731">558-68,'-50'-25,"24"0,1 75,25-24,-26 25,26-26,0 0,-25 1,25-1,0 26,0-26,0 1,-25-1,25 1,0-1,0 0,0 1,50-1,-24-25,-26 26,25-26,1 0,-1 0,0 0,1 0</inkml:trace>
          <inkml:trace contextRef="#ctx0" brushRef="#br0" timeOffset="862.2307">1168 237,'0'-25,"0"-1,0 1,-51 0,51-1,-25 26,25-25,-26-1,1 26,0 0,-1 0,1 0,-1 51,1-51,0 26,-1-26,1 50,-1-24,1-1,0 1,-1-1,26 0,-25 1,25-1,-26-25,26 26,0-1,26-25,-1 0,26 0,-26 0,1 0,-1 0,1-25,-1 25,0 0,1-26,-1-25,1 51,-1-25,-25 0,25 25,-25-26,0 52,0-1,0 26,26-51,-26 25,51 1,-26-1,0-25,1 25,-1-25,1 0</inkml:trace>
          <inkml:trace contextRef="#ctx0" brushRef="#br0" timeOffset="1211.2839">1828-42,'0'0,"-25"0,25 25,0 1,0-1,0 0,0 1,0-1,0 1,0-1,-25 0,25 1,0-1,0 1,-26-26,26 25,0 0,-25-25,25 26,0-1,-26 1,26-1</inkml:trace>
          <inkml:trace contextRef="#ctx0" brushRef="#br0" timeOffset="1767.638">1803 9,'0'0,"0"-26,0 1,0-1,0 1,25 0,26 25,-25-26,-1 26,26 0,-26 0,1 0,-1 0,0 0,1 0,-1 0,-25 26,26-26,-26 25,0 0,0 1,0-1,0 1,-26-26,26 25,-51 0,51 1,-50-26,24 25,1-25,-1 26,1-26,0 0,-1 25,1-25,-1 0,1 0,50 0,1 0,-26 25,25-25,1 26,-1-1,0 1,-25-1,26-25,-1 25,1-25,-26 26,25-26,-25 25,25-25,1 0,-26 26</inkml:trace>
        </inkml:traceGroup>
        <inkml:traceGroup>
          <inkml:annotationXML>
            <emma:emma xmlns:emma="http://www.w3.org/2003/04/emma" version="1.0">
              <emma:interpretation id="{027ECDE8-1550-4DA5-A5CC-9B260B4FB402}" emma:medium="tactile" emma:mode="ink">
                <msink:context xmlns:msink="http://schemas.microsoft.com/ink/2010/main" type="inkWord" rotatedBoundingBox="22210,7434 22713,7454 22675,8376 22171,8355"/>
              </emma:interpretation>
              <emma:one-of disjunction-type="recognition" id="oneOf1">
                <emma:interpretation id="interp5" emma:lang="en-US" emma:confidence="0.5">
                  <emma:literal>y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2945.6209">2819-68,'0'-25,"0"0,0 75,0-24,0-1,0 26,0-26,-51 1,51-1,0 1,0-1,0 0,0 1,0-1,0 1,0-1,26-25,-1 0,26 0,-26 0,1 0,-1 0,0-25,1-1,-1 26,1-51,-26 26,25 0,0-1,-25 1,26-1,-26 1,0 0,0-1,0 1,0-1,-26 26,26 51,-25-25,25-1,-25 0,25 1,-26-1,26 1,0-1,-25 0,25 26,0-25,-26-1,26 26,0-26,-25 1,25 24,0-24,0 25,0-26,0 0,-25 1,25 25,0-26,0 0,0 1,-26-26,26 25,-25 1,-1-26,1 0,0 25,-1-25,1 0,-1 0,1 0,0 0,-1 0,1 0,-1 0,26-25</inkml:trace>
        </inkml:traceGroup>
        <inkml:traceGroup>
          <inkml:annotationXML>
            <emma:emma xmlns:emma="http://www.w3.org/2003/04/emma" version="1.0">
              <emma:interpretation id="{376E200D-2E5D-4976-A6AB-4930F3C4ECDF}" emma:medium="tactile" emma:mode="ink">
                <msink:context xmlns:msink="http://schemas.microsoft.com/ink/2010/main" type="inkWord" rotatedBoundingBox="22795,7654 23309,7676 23290,8131 22776,8109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9</emma:literal>
                </emma:interpretation>
                <emma:interpretation id="interp13" emma:lang="en-US" emma:confidence="0">
                  <emma:literal>at</emma:literal>
                </emma:interpretation>
                <emma:interpretation id="interp14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3608.3614">3581 313,'0'-25,"0"0,0-1,0 1,0-1,0 1,0 0,0-1,-25 26,-26 0,51 26,-26-26,1 50,0-50,-1 26,1-1,-26 1,51-1,-25 0,-1 1,1-26,-1 25,26 1,-25-26,25 25,0 0,0 1,25-1,26-25,-25 0,-1 0,0 0,1 0,-1-25,1 25,-1-51,0 26,1-1,-1 1,-25-1,26 1,-26 0,0-1,0 52,0-1,0 26,0-26,0 1,0-1,0 0,0 1,0-1,50 1,-50-1,0 0,26-25,-1 0,1 0,-1 0</inkml:trace>
        </inkml:traceGroup>
      </inkml:traceGroup>
    </inkml:traceGroup>
  </inkml:traceGroup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5:26.31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9569CA8-B9F6-4093-B68B-CC8F0B4C4666}" emma:medium="tactile" emma:mode="ink">
          <msink:context xmlns:msink="http://schemas.microsoft.com/ink/2010/main" type="writingRegion" rotatedBoundingBox="15722,2971 18770,2971 18770,4419 15722,4419"/>
        </emma:interpretation>
      </emma:emma>
    </inkml:annotationXML>
    <inkml:traceGroup>
      <inkml:annotationXML>
        <emma:emma xmlns:emma="http://www.w3.org/2003/04/emma" version="1.0">
          <emma:interpretation id="{0C7E3BAE-F94D-48F9-8C1A-BC7CC898CC78}" emma:medium="tactile" emma:mode="ink">
            <msink:context xmlns:msink="http://schemas.microsoft.com/ink/2010/main" type="paragraph" rotatedBoundingBox="15722,2971 18770,2971 18770,4419 15722,4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4FCD62-9956-4A5D-9452-43E42D0B2137}" emma:medium="tactile" emma:mode="ink">
              <msink:context xmlns:msink="http://schemas.microsoft.com/ink/2010/main" type="line" rotatedBoundingBox="15722,2971 18770,2971 18770,4419 15722,4419"/>
            </emma:interpretation>
          </emma:emma>
        </inkml:annotationXML>
        <inkml:traceGroup>
          <inkml:annotationXML>
            <emma:emma xmlns:emma="http://www.w3.org/2003/04/emma" version="1.0">
              <emma:interpretation id="{A971F5C6-E6CB-48C3-9C95-09E206F25B4A}" emma:medium="tactile" emma:mode="ink">
                <msink:context xmlns:msink="http://schemas.microsoft.com/ink/2010/main" type="inkWord" rotatedBoundingBox="15722,2971 16560,2971 16560,3581 15722,3581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381 204,'0'0,"0"-25,25 25,-25-25,0-1,0 1,0-1,0 1,0 0,-25 25,25-26,-26 26,1 0,0 0,-1 0,1 0,-1 0,1 26,0-26,-1 25,1-25,25 25,-26-25,26 26,-25-1,0-25,25 26,-26-1,26 0,0 1,-25-1,25 1,0-1,0 0,0 1,0-1,51-25,-51 26,25-26,-25 25,25-25,26 0,-25 0,-1 0,0 0,1 0,-1-25,1 25,-1 0,0-26,1-25,-1 51,1-25,-1 0,0 25,-25-26,26 1,-1 25,-25-26,0 1,26 25,-26-25,25-1,-25 1,0-1,0 1,0 0,0 75,0 1,-25-25,25-1,0 0,0 1,0-1,0 1,0 24,0-24,0-1,25 1,-25-1,51 0,-51 1,25-1,1 1,-1-1,0-25,1 25,-1-25,1 0,-1 26</inkml:trace>
        </inkml:traceGroup>
        <inkml:traceGroup>
          <inkml:annotationXML>
            <emma:emma xmlns:emma="http://www.w3.org/2003/04/emma" version="1.0">
              <emma:interpretation id="{038A398D-1C4D-47B7-8F29-14088E468BC0}" emma:medium="tactile" emma:mode="ink">
                <msink:context xmlns:msink="http://schemas.microsoft.com/ink/2010/main" type="inkWord" rotatedBoundingBox="18109,3555 18770,3555 18770,4419 18109,4419"/>
              </emma:interpretation>
              <emma:one-of disjunction-type="recognition" id="oneOf1">
                <emma:interpretation id="interp5" emma:lang="en-US" emma:confidence="0.5">
                  <emma:literal>&gt;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-1227.9478">2616 585,'-25'0,"50"26,26-1,-51 1,25-1,1-25,-1 25,-25 1,25-26,1 25,-1-25,1 26,-1-26,0 0,1 25,-1-25,-25 25,26-25,-1 26,0-26,-25 25,26-25,-52 0,1 0,25-25,-25 25,-1 0,1 0,-1 0,26 51,-25-51,0 25,-26 26,25-26,1 1,0 24,-1-24,-25 25,26-26,0 0,-1 1,1 25,-1-26,1 26,0-26,-1-25,26 26,-25-1,-1-25,26-25,0-1,0 1</inkml:trace>
        </inkml:traceGroup>
      </inkml:traceGroup>
    </inkml:traceGroup>
  </inkml:traceGroup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5:24.32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DDF396A-4A70-43AB-916E-F894661B58BD}" emma:medium="tactile" emma:mode="ink">
          <msink:context xmlns:msink="http://schemas.microsoft.com/ink/2010/main" type="inkDrawing" rotatedBoundingBox="14155,3516 18800,3676 18792,3919 14146,3759" semanticType="connector" shapeName="Other">
            <msink:sourceLink direction="with" ref="{4774BC8F-0A1A-4369-ABE5-78CA834EEED0}"/>
            <msink:sourceLink direction="with" ref="{F09D255F-DF3A-4C8F-9868-0FCBF2130F8B}"/>
          </msink:context>
        </emma:interpretation>
      </emma:emma>
    </inkml:annotationXML>
    <inkml:trace contextRef="#ctx0" brushRef="#br0">0 188,'25'0,"1"0,25-26,-26 26,0 0,1 0,-1-25,1 25,-1 0,0-26,52 26,-52 0,0-25,1 25,-1 0,1 0,-1 0,0 0,1 0,-1 0,1 0,-26-25,25 25,0 0,1 0,-1 0,1 0,-1 0,0 0,1 0,-1-26,1 26,-1 0,0 0,1 0,-1 0,1 0,-1 0,0 0,1 0,-1 0,1 0,-1 0,0 0,1 0,-1-25,1 25,-1 0,0 0,26 0,-25 0,-1 0,0 0,1 0,-1 0,1 0,24 0,-24 0,-1 0,1 0,-1 0,0 0,1 0,25 0,-26 0,0 0,1 0,-1 0,1 0,-1 25,26-25,-26 0,1 0,50 0,-25 0,-26 0,26 26,-26-26,26 0,-26 0,1 0,25 0,-26 0,0 0,26 0,-25 0,-1 0,0 0,1 0,-1 25,1-25,-1 0,0 0,1 0,-1 0,1 0,-1 0,0 0,1 0,25 0,-26 0,0 0,1 0,25 0,-26 25,0-25,26 0,-25 0,-1 0,0 0,1 0,-1 0,26 26,-26-26,1 0,-1 0,1 0,-1 0,0 0,1 0,-1 0,1 25,-1-25,0 0,1 0,-1 0,1 0,-1 0,0 0,-25 26,26-26,-1 0,1 0,-1 0,0 0,1 0,-1 0,1 0,-1 0,0 0,1 0,-1 0,1 0,-1 0,0 0,1 0,-1 0,1 0,-1 25,0-25,1 0,-1 0,26 0,-26 0,1 0,-1 0,1 0,-1 0,0 0,1 0,-1 25,1-25,-1 0,0 0,1 26,-1-26,-50 0</inkml:trace>
  </inkml:traceGroup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5:29.38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72EDCA3-BF01-4C51-BED6-3EDAEB51A61E}" emma:medium="tactile" emma:mode="ink">
          <msink:context xmlns:msink="http://schemas.microsoft.com/ink/2010/main" type="inkDrawing" rotatedBoundingBox="20218,8988 23113,9053 23112,9105 20217,9040" shapeName="Other"/>
        </emma:interpretation>
      </emma:emma>
    </inkml:annotationXML>
    <inkml:trace contextRef="#ctx0" brushRef="#br0">0 9,'0'0,"25"0,0 0,1 0,-26 26,25-26,1 0,-1 0,0 0,1 0,-1 0,1 0,-1 0,0 0,1 0,-1 0,1 0,-1 0,0 0,1 0,25 0,-26 0,0 0,1 0,-1 0,1 0,-1 0,0 0,1 0,-1 0,1 0,-1 0,0-26,1 26,-1 0,1 0,-1 0,0 0,1 0,-1 0,1 0,-1 0,0 0,1 0,-1 0,1 0,-1 0,0 0,1 0,-1 26,1-26,-1 0,0 0,1 0,-1 0,1 0,-1 0,0 0,1 0,-1 0,-25 25,26-25,-1 0,0 0,1 0,-1 0,1 0,-1 0,0 0,1 0,-1 0,1 0,24 0,-24 0,25 0,-26 0,0 0,1 0,-1 0,1 0,-1 0,0 0,1 0,-1 0,1 0,-1 0,0 0,1 0,-1 0,1 0,-1 0,0 0,1 0,-1 0,1 0,-1 0,0 0,1 0,-1 0,1 26,-1-26,0 0,1 0,-1 0,1 0,-1 0,0 0,1 0,-1 0,1 0,-1 0,0 0,1 0,-1 0,-25-26</inkml:trace>
  </inkml:traceGroup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32.79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FF418E9-D58B-4B81-9186-85E09330F1C7}" emma:medium="tactile" emma:mode="ink">
          <msink:context xmlns:msink="http://schemas.microsoft.com/ink/2010/main" type="writingRegion" rotatedBoundingBox="8625,11546 8711,14706 4676,14814 4591,11655">
            <msink:destinationLink direction="with" ref="{A1447D60-99E0-4A3C-AAFD-496E3F4B7833}"/>
          </msink:context>
        </emma:interpretation>
      </emma:emma>
    </inkml:annotationXML>
    <inkml:traceGroup>
      <inkml:annotationXML>
        <emma:emma xmlns:emma="http://www.w3.org/2003/04/emma" version="1.0">
          <emma:interpretation id="{01506434-DF20-4613-99D7-AC74A6E85FA4}" emma:medium="tactile" emma:mode="ink">
            <msink:context xmlns:msink="http://schemas.microsoft.com/ink/2010/main" type="paragraph" rotatedBoundingBox="8628,11659 8710,14706 7747,14731 7665,116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8C4687-7549-440F-91E9-85C6204F3297}" emma:medium="tactile" emma:mode="ink">
              <msink:context xmlns:msink="http://schemas.microsoft.com/ink/2010/main" type="inkBullet" rotatedBoundingBox="8139,11672 8158,12391 7721,12403 7702,11684"/>
            </emma:interpretation>
            <emma:one-of disjunction-type="recognition" id="oneOf0">
              <emma:interpretation id="interp0" emma:lang="en-US" emma:confidence="1">
                <emma:literal>s</emma:literal>
              </emma:interpretation>
              <emma:interpretation id="interp1" emma:lang="en-US" emma:confidence="0">
                <emma:literal>.</emma:literal>
              </emma:interpretation>
              <emma:interpretation id="interp2" emma:lang="en-US" emma:confidence="0">
                <emma:literal>n</emma:literal>
              </emma:interpretation>
              <emma:interpretation id="interp3" emma:lang="en-US" emma:confidence="0">
                <emma:literal>,</emma:literal>
              </emma:interpretation>
              <emma:interpretation id="interp4" emma:lang="en-US" emma:confidence="0">
                <emma:literal>M</emma:literal>
              </emma:interpretation>
            </emma:one-of>
          </emma:emma>
        </inkml:annotationXML>
        <inkml:trace contextRef="#ctx0" brushRef="#br0">3179-280,'0'0,"-25"0,25-25,-26 25,26-26,0 52,0 25,0-26,0 0,0 1,0 25,0-26,0 0,0 1,0-1,0 1,0 24,0-24,0-1,0 1,0-1,0 0,0 1,0-1,0 1,0-1,0 0,0 1,-25-26,25 25,0-50,0-26,0 26,0-1,25 1,-25-1,51 1,-51 0,25 25,-25-26,26 26,-1 0,-25-25,26 25,-1 0,0 0,1 0,-1 0,1 0,-1 0,0 25,1-25,-26 26,25-26,-25 25,26 0,-26 1,0-1,0 1,0-1,0 0,-26 1,-25-1,26-25,0 26,-1-26,1 0,-1 0,1 0,0 0,-1 0,1 0,-1 0,26-26,-25 26,0 0,25-25,-26 25,26-26</inkml:trace>
      </inkml:traceGroup>
      <inkml:traceGroup>
        <inkml:annotationXML>
          <emma:emma xmlns:emma="http://www.w3.org/2003/04/emma" version="1.0">
            <emma:interpretation id="{56751536-1D3E-48F6-A9DA-248F7F0EAED7}" emma:medium="tactile" emma:mode="ink">
              <msink:context xmlns:msink="http://schemas.microsoft.com/ink/2010/main" type="line" rotatedBoundingBox="8654,12594 8711,14706 7747,14731 7690,12620"/>
            </emma:interpretation>
          </emma:emma>
        </inkml:annotationXML>
        <inkml:traceGroup>
          <inkml:annotationXML>
            <emma:emma xmlns:emma="http://www.w3.org/2003/04/emma" version="1.0">
              <emma:interpretation id="{01F913D5-E47E-482E-98FB-875B8556535D}" emma:medium="tactile" emma:mode="ink">
                <msink:context xmlns:msink="http://schemas.microsoft.com/ink/2010/main" type="inkWord" rotatedBoundingBox="8507,12598 8558,12597 8559,12622 8508,12623">
                  <msink:destinationLink direction="with" ref="{CB39E09E-A8D8-4D34-A1E6-168FA49E131F}"/>
                </msink:context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(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15979.2757">3890 609,'0'-25,"26"25,-1 0,-25 25</inkml:trace>
        </inkml:traceGroup>
        <inkml:traceGroup>
          <inkml:annotationXML>
            <emma:emma xmlns:emma="http://www.w3.org/2003/04/emma" version="1.0">
              <emma:interpretation id="{1AB6345E-F1C8-4E27-92C3-0405CEF74C42}" emma:medium="tactile" emma:mode="ink">
                <msink:context xmlns:msink="http://schemas.microsoft.com/ink/2010/main" type="inkWord" rotatedBoundingBox="7752,13983 8786,14573 8484,15102 7450,14512">
                  <msink:destinationLink direction="with" ref="{CB39E09E-A8D8-4D34-A1E6-168FA49E131F}"/>
                </msink:context>
              </emma:interpretation>
              <emma:one-of disjunction-type="recognition" id="oneOf2">
                <emma:interpretation id="interp10" emma:lang="en-US" emma:confidence="0.5">
                  <emma:literal>is</emma:literal>
                </emma:interpretation>
                <emma:interpretation id="interp11" emma:lang="en-US" emma:confidence="0">
                  <emma:literal>in</emma:literal>
                </emma:interpretation>
                <emma:interpretation id="interp12" emma:lang="en-US" emma:confidence="0">
                  <emma:literal>;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3977.4485">3154 2032,'0'-26,"0"1,-26 25,26 25,0 26,0-26,0 1,0-1,0 26,0-26,0 1,0-1,0 26,0-26,0 26,0-25,0-1,0 26,0-26,0 1,0-1,0 0,0 1,0-1,0 1,0-52,0-25,0 26,0-26,0 26,0-1,26 1,-1 0,26-1,-26 26,1-25,-1 25,0-26,26 26,-25 0,-1 0,0 0,-25 51,26-51,-1 26,1 24,-26-24,25-1,-25 1,0-1,0 0,-51 1,26-1,-26-25,26 26,-1-26,1 0,-1 0,1 0,0 0,-1 0,1 0,-1 0,1-26,25 1,0-1</inkml:trace>
          <inkml:trace contextRef="#ctx0" brushRef="#br0" timeOffset="16359.7869">3992 2540,'0'25,"0"-50</inkml:trace>
          <inkml:trace contextRef="#ctx0" brushRef="#br0" timeOffset="17016.0917">4093 2692,'0'0,"-25"0</inkml:trace>
        </inkml:traceGroup>
      </inkml:traceGroup>
    </inkml:traceGroup>
    <inkml:traceGroup>
      <inkml:annotationXML>
        <emma:emma xmlns:emma="http://www.w3.org/2003/04/emma" version="1.0">
          <emma:interpretation id="{205AADA6-B826-4533-9342-284363A7A1CA}" emma:medium="tactile" emma:mode="ink">
            <msink:context xmlns:msink="http://schemas.microsoft.com/ink/2010/main" type="paragraph" rotatedBoundingBox="4405,12329 6377,11371 6825,12294 4853,132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94CDDD9-DA6F-4118-B787-E068797B062C}" emma:medium="tactile" emma:mode="ink">
              <msink:context xmlns:msink="http://schemas.microsoft.com/ink/2010/main" type="line" rotatedBoundingBox="4405,12329 6377,11371 6825,12294 4853,13252"/>
            </emma:interpretation>
          </emma:emma>
        </inkml:annotationXML>
        <inkml:traceGroup>
          <inkml:annotationXML>
            <emma:emma xmlns:emma="http://www.w3.org/2003/04/emma" version="1.0">
              <emma:interpretation id="{6602BB4D-4ED7-41D3-A766-95A8B1916833}" emma:medium="tactile" emma:mode="ink">
                <msink:context xmlns:msink="http://schemas.microsoft.com/ink/2010/main" type="inkWord" rotatedBoundingBox="4405,12329 6377,11371 6825,12294 4853,13252"/>
              </emma:interpretation>
              <emma:one-of disjunction-type="recognition" id="oneOf3">
                <emma:interpretation id="interp15" emma:lang="en-US" emma:confidence="0.5">
                  <emma:literal>aa*</emma:literal>
                </emma:interpretation>
                <emma:interpretation id="interp16" emma:lang="en-US" emma:confidence="0.5">
                  <emma:literal>% *</emma:literal>
                </emma:interpretation>
                <emma:interpretation id="interp17" emma:lang="en-US" emma:confidence="0">
                  <emma:literal>a*</emma:literal>
                </emma:interpretation>
                <emma:interpretation id="interp18" emma:lang="en-US" emma:confidence="0">
                  <emma:literal>Aa*</emma:literal>
                </emma:interpretation>
                <emma:interpretation id="interp19" emma:lang="en-US" emma:confidence="0">
                  <emma:literal>q *</emma:literal>
                </emma:interpretation>
              </emma:one-of>
            </emma:emma>
          </inkml:annotationXML>
          <inkml:trace contextRef="#ctx0" brushRef="#br0" timeOffset="-3147.4512">537 355,'0'-25,"26"-1,-26 1,25 0,-25-1,0 1,0-1,0 1,0 0,0-1,0 1,-25 25,25-26,-26 1,1 0,0 25,-1 0,1 0,-1 25,1-25,25 51,-25-51,-1 25,1 1,-1 24,1-24,0-1,-1 1,1-1,-1 26,1-26,0 1,-1 24,1-24,25-1,-26 26,26-26,0 26,-25-25,25-1,0 0,0 1,0-1,0 1,51-1,-26-25,26 0,0 0,-26 0,1 0,24-25,-24 25,25-51,-26 51,0-26,1-24,-1 24,1 1,-1-1,0 1,-25 0,26-1,-26-25,0 26,25 0,-25-1,0 1,0-1,0 1,0 0,0 50,0 26,-25-51,25 25,0 1,0-1,0 0,0 1,0-1,0 1,0-1,25 26,-25-26,0 1,26-1,-26 0,25 1,-25-1,25 1,1-1,-26 0,25 1,1-1,-1-25</inkml:trace>
          <inkml:trace contextRef="#ctx0" brushRef="#br0" timeOffset="-2737.9973">1274 381,'-51'-77,"51"52,-25 25,25-25,-51-1,26 26,-1 0,1 0,-1 0,1 0,0 26,-1-26,1 50,-1-24,1-1,0 26,25-26,-26 1,26 25,0-26,0 26,0-26,0 1,0 24,0-24,26-26,-26 25,25-25,-25 26,51-26,-26 0,1 0,-1 0,0-51,1 0,-1 26,1-1,-1 1,-25-1,25 1,-25 0,0-1,0 1,0-1,26 26,-26 51,25-25,1 24,-26-24,25-1,0-25,-25 26,26-1,-1-25,1 0,-1 0,0 0</inkml:trace>
          <inkml:trace contextRef="#ctx0" brushRef="#br0" timeOffset="-2019.5708">1477-153,'-25'0,"25"-25,51-1,-26 26,51-25,-25 25,0 0,-26 0,26 0,0 0,0 0,-1 0,-24 0</inkml:trace>
          <inkml:trace contextRef="#ctx0" brushRef="#br0" timeOffset="-2413.8623">1807-356,'0'-25,"-25"25,25-26,-25 26,25 26,-26 24,26 1,0-25,-25 24,25-24,0-1,0 1,0-1,0 0,0 1,-26-1,26 1,0-1,0 0,-25-25,25 26,-25-26</inkml:trace>
          <inkml:trace contextRef="#ctx0" brushRef="#br0" timeOffset="-2196.1363">1630-381,'0'25,"0"26,0-26,25 1,-25-1,51 0,-51 26,51 0,-51-26,25 1,0-1,-25 1,0-1,26-25,-26 25,0 1</inkml:trace>
        </inkml:traceGroup>
      </inkml:traceGroup>
    </inkml:traceGroup>
  </inkml:traceGroup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5:06.70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C660CBC-77A1-4A2D-8A98-C01ACB2F3C28}" emma:medium="tactile" emma:mode="ink">
          <msink:context xmlns:msink="http://schemas.microsoft.com/ink/2010/main" type="inkDrawing" rotatedBoundingBox="13836,6132 14236,5964 14250,5996 13849,6164" semanticType="callout" shapeName="Other">
            <msink:sourceLink direction="with" ref="{3781067B-703C-4A8C-94D5-33EC334B9617}"/>
            <msink:sourceLink direction="with" ref="{4774BC8F-0A1A-4369-ABE5-78CA834EEED0}"/>
          </msink:context>
        </emma:interpretation>
      </emma:emma>
    </inkml:annotationXML>
    <inkml:trace contextRef="#ctx0" brushRef="#br0">2235 1983,'26'0,"-1"0,-25-25,25 25,1-26,-1 26,1-25,-1 25,0-25,1 25,-1 0,1 0,-26-26,25 26,0 0,-25-25,26 25,-1 0,1 0</inkml:trace>
  </inkml:traceGroup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35.74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FA21169-E2CC-46E8-A122-106F8F2217DB}" emma:medium="tactile" emma:mode="ink">
          <msink:context xmlns:msink="http://schemas.microsoft.com/ink/2010/main" type="inkDrawing" rotatedBoundingBox="6803,15082 9219,14960 9222,15028 6806,15150" semanticType="callout" shapeName="Other"/>
        </emma:interpretation>
      </emma:emma>
    </inkml:annotationXML>
    <inkml:trace contextRef="#ctx0" brushRef="#br0">29 178,'-26'0,"26"-26,26 26,-1 0,26 0,-26 0,1 0,-1 0,1 0,-1 0,0 0,26 0,-25 0,-1 0,0 0,26 0,-25 0,24 0,-24 0,-1 0,26 0,-26 0,26 0,-25 0,24 0,1-25,-25 25,24 0,-24 0,50 0,-25 0,0 0,-26 0,26-25,0 25,-1 0,1 0,0 0,0 0,0 0,-1-26,1 26,0 0,0 0,0 0,-1 0,1 0,-25 0,24 0,-24 0,25 0,-26 0,26 0,-26 0,1 0,-1 0,0 0,26 0,-25 0,-1-25,0 25,1 0,-1 0,1 0,-1-26,0 26,-25-25</inkml:trace>
  </inkml:traceGroup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38.28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A908128-1CA3-4F98-B4EF-69A07730598C}" emma:medium="tactile" emma:mode="ink">
          <msink:context xmlns:msink="http://schemas.microsoft.com/ink/2010/main" type="writingRegion" rotatedBoundingBox="4927,9626 5486,9626 5486,10236 4927,10236"/>
        </emma:interpretation>
      </emma:emma>
    </inkml:annotationXML>
    <inkml:traceGroup>
      <inkml:annotationXML>
        <emma:emma xmlns:emma="http://www.w3.org/2003/04/emma" version="1.0">
          <emma:interpretation id="{976CA03F-F04E-4F33-9E3D-EA4AD3A6AC61}" emma:medium="tactile" emma:mode="ink">
            <msink:context xmlns:msink="http://schemas.microsoft.com/ink/2010/main" type="paragraph" rotatedBoundingBox="4927,9626 5486,9626 5486,10236 4927,10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34899A-A54B-48D9-8E40-D14325DB8A1B}" emma:medium="tactile" emma:mode="ink">
              <msink:context xmlns:msink="http://schemas.microsoft.com/ink/2010/main" type="line" rotatedBoundingBox="4927,9626 5486,9626 5486,10236 4927,10236"/>
            </emma:interpretation>
          </emma:emma>
        </inkml:annotationXML>
        <inkml:traceGroup>
          <inkml:annotationXML>
            <emma:emma xmlns:emma="http://www.w3.org/2003/04/emma" version="1.0">
              <emma:interpretation id="{4D730095-AFDD-4C8D-AAF4-CFE62C3B448B}" emma:medium="tactile" emma:mode="ink">
                <msink:context xmlns:msink="http://schemas.microsoft.com/ink/2010/main" type="inkWord" rotatedBoundingBox="4927,9626 5486,9626 5486,10236 4927,10236">
                  <msink:destinationLink direction="with" ref="{D9F1844C-F5A0-40CF-8FF0-3FBD645C6EEE}"/>
                </msink:context>
              </emma:interpretation>
              <emma:one-of disjunction-type="recognition" id="oneOf0">
                <emma:interpretation id="interp0" emma:lang="en-US" emma:confidence="0.5">
                  <emma:literal>K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13 153,'0'-26,"0"52,0-77,0 25,25 26,-25-25,51 0,0 25,-51-26,25 26,1 0,-1 0,0 0,1 51,-1-51,1 25,-1 26,-25-25,25-1,-25 0,0 1,0-1,0 1,-50-1,50 0,-26-25,26 26,-25-26</inkml:trace>
          <inkml:trace contextRef="#ctx0" brushRef="#br0" timeOffset="194.9892">470-178,'0'-25,"0"76,-25-51,25 51,0-1,-51-24,51 25,0-26,-26 26,26-26,0 26,0-26,0 26,51 0,0-26,-26 1,26-1,-25 1</inkml:trace>
        </inkml:traceGroup>
      </inkml:traceGroup>
    </inkml:traceGroup>
  </inkml:traceGroup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37.95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9F1844C-F5A0-40CF-8FF0-3FBD645C6EEE}" emma:medium="tactile" emma:mode="ink">
          <msink:context xmlns:msink="http://schemas.microsoft.com/ink/2010/main" type="inkDrawing" rotatedBoundingBox="4367,10811 6146,10794 6146,10843 4368,10860" semanticType="callout" shapeName="Other">
            <msink:sourceLink direction="with" ref="{4D730095-AFDD-4C8D-AAF4-CFE62C3B448B}"/>
          </msink:context>
        </emma:interpretation>
      </emma:emma>
    </inkml:annotationXML>
    <inkml:trace contextRef="#ctx0" brushRef="#br0">0 51,'0'0,"51"0,0 0,-26 0,26 0,25 0,-25 0,0 0,25 0,-25 0,25 0,-25 0,25 0,-25 0,25 0,-25 0,76 0,-77 0,27 0,-27 0,1 0,0 0,0 0,0 0,-1 0,-24 0,25 0,-1 0,-24 0,25 0,-26 0,26-25,-26 25,1 0,-1 0,-25-26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3:33.05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AC7F86-075B-42D0-97B8-D7F6A18BFB06}" emma:medium="tactile" emma:mode="ink">
          <msink:context xmlns:msink="http://schemas.microsoft.com/ink/2010/main" type="writingRegion" rotatedBoundingBox="16618,10466 20334,10382 20364,11712 16648,11796"/>
        </emma:interpretation>
      </emma:emma>
    </inkml:annotationXML>
    <inkml:traceGroup>
      <inkml:annotationXML>
        <emma:emma xmlns:emma="http://www.w3.org/2003/04/emma" version="1.0">
          <emma:interpretation id="{720A8B09-8247-4D58-BFD5-CC6D7823D3AF}" emma:medium="tactile" emma:mode="ink">
            <msink:context xmlns:msink="http://schemas.microsoft.com/ink/2010/main" type="paragraph" rotatedBoundingBox="16618,10466 20334,10382 20364,11712 16648,117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91F0BA-6C25-426E-AABC-51053CF0ADA1}" emma:medium="tactile" emma:mode="ink">
              <msink:context xmlns:msink="http://schemas.microsoft.com/ink/2010/main" type="line" rotatedBoundingBox="16618,10466 20334,10382 20364,11712 16648,11796"/>
            </emma:interpretation>
          </emma:emma>
        </inkml:annotationXML>
        <inkml:traceGroup>
          <inkml:annotationXML>
            <emma:emma xmlns:emma="http://www.w3.org/2003/04/emma" version="1.0">
              <emma:interpretation id="{AE6BA177-A987-49DA-A257-455132FEA65C}" emma:medium="tactile" emma:mode="ink">
                <msink:context xmlns:msink="http://schemas.microsoft.com/ink/2010/main" type="inkWord" rotatedBoundingBox="16618,10466 18367,10426 18397,11756 16648,11796"/>
              </emma:interpretation>
              <emma:one-of disjunction-type="recognition" id="oneOf0">
                <emma:interpretation id="interp0" emma:lang="en-US" emma:confidence="0.5">
                  <emma:literal>1%,</emma:literal>
                </emma:interpretation>
                <emma:interpretation id="interp1" emma:lang="en-US" emma:confidence="0">
                  <emma:literal>1%</emma:literal>
                </emma:interpretation>
                <emma:interpretation id="interp2" emma:lang="en-US" emma:confidence="0">
                  <emma:literal>190,</emma:literal>
                </emma:interpretation>
                <emma:interpretation id="interp3" emma:lang="en-US" emma:confidence="0">
                  <emma:literal>19%,</emma:literal>
                </emma:interpretation>
                <emma:interpretation id="interp4" emma:lang="en-US" emma:confidence="0">
                  <emma:literal>19%</emma:literal>
                </emma:interpretation>
              </emma:one-of>
            </emma:emma>
          </inkml:annotationXML>
          <inkml:trace contextRef="#ctx0" brushRef="#br0">15039 2261,'0'0,"0"-26,-26 26,1 0,0 51,25 0,-26-26,26 26,0 0,-25 0,25-1,0 27,0-27,0 27,0-27,0 27,0-27,0 27,0-27,25 1,-25 0,0 0,51-26,-51 26,51-26</inkml:trace>
          <inkml:trace contextRef="#ctx0" brushRef="#br0" timeOffset="781.425">15902 2413,'0'0,"-25"-25,0-1,-1 1,1 25,-1-26,1 26,0 0,-1-25,1 25,-1 0,1 0,25 51,-25-51,-1 25,1 26,25 0,-26-26,26 1,0-1,0 0,0 1,0 25,0-26,0 0,26-25,-26 26,51-26,-51 25,25-25,0 0,1 0,-1 0,1-51,24 26,-24 25,-1-51,-25 26,26-1,-26 1,25 0,-25-1,0 1,-51 25,51 25,-25 1,25-1,0 26,-26 0,26-1,0-24,0 25,0-26,0 0,0 26,0-25,0-1,26 0,-1 1,26-1,-26-25,1 0,-1 0,1 0,-1-25,0 25,-25-51,26 26,-26-1,0 52,-26-26,26 50,0-24,0-1,0 26,0-26,0 1,0-1,26 1,-26-1,51-25,-51 25,25-25,-25 26,25-26,26 0,-25 0,-26-26,0-24,0-1,0 25,0 1,0 0,-26-1,26 1,-25-1,25 1,-51 0,51-1,-25 1,25-1,-26 26,26-25</inkml:trace>
          <inkml:trace contextRef="#ctx0" brushRef="#br0" timeOffset="994.85">16664 3150,'0'0,"0"50,-25-50,25 26,0-1,0 1,-51-1,51 0,0 1,0-1,0 1,-25-1,-1 0,26 1,0-1,0 1</inkml:trace>
        </inkml:traceGroup>
        <inkml:traceGroup>
          <inkml:annotationXML>
            <emma:emma xmlns:emma="http://www.w3.org/2003/04/emma" version="1.0">
              <emma:interpretation id="{8CC06A77-9D74-4C88-A073-A3E8AA261B12}" emma:medium="tactile" emma:mode="ink">
                <msink:context xmlns:msink="http://schemas.microsoft.com/ink/2010/main" type="inkWord" rotatedBoundingBox="18602,10474 20335,10435 20352,11197 18619,11236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#</emma:literal>
                </emma:interpretation>
                <emma:interpretation id="interp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1526.2066">17198 2667,'0'-51,"0"102,-26-153,26 77,-25 0,0-1,-1 26,1 0,-1 0,1 51,0 0,25-26,-26 1,1-1,25 26,-26-26,26 1,0-1,-25 0,25 1,0-1,0 1,0-1,51-25,-51 25,25-25,1 0,24 0,-24-50,-1 24,1 26,-1-25,-25-1,25 1,-25 0,26-1,-26-25,0 26,25 0,-25-1,0 1,0-1,0 52,0 25,0-26,0 0,26 1,-26 25,25-26,-25 0,51-25,-51 26,25-1,1 1,-1-1,0-25,1 25,-1-25</inkml:trace>
          <inkml:trace contextRef="#ctx0" brushRef="#br0" timeOffset="1942.094">17807 2489,'0'0,"-25"0,25-25,-51 25,26 0,-1 0,1 0,0 25,-1 26,26-26,0 1,-25-1,25 1,0-1,0 51,0-50,0-1,0 0,0 1,25-26,1 0,24-26,-50 1,26 25,-26-51,25 26,1-26,-26 26,0-1,25 1,-25-1,0 1,25 25,-25 51,0 0,0-26,26 0,-26 1,25 25,-25-26,26 0,-26 1,25-1,-25 1,51-1,-26 0,1-25,-1 0</inkml:trace>
          <inkml:trace contextRef="#ctx0" brushRef="#br0" timeOffset="2316.0937">18468 2210,'25'0,"1"25,-1 51,-25-50,25-1,-25 26,0-26,26 26,-26 0,0-26,25 26,-25 0,0-26,0 26,0 25,0-50,0-1,-51 26,1-26,-1 1</inkml:trace>
        </inkml:traceGroup>
      </inkml:traceGroup>
    </inkml:traceGroup>
  </inkml:traceGroup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31.73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B39E09E-A8D8-4D34-A1E6-168FA49E131F}" emma:medium="tactile" emma:mode="ink">
          <msink:context xmlns:msink="http://schemas.microsoft.com/ink/2010/main" type="inkDrawing" rotatedBoundingBox="6983,12935 8507,12927 8508,13028 6984,13036" semanticType="strikethrough" shapeName="Other">
            <msink:sourceLink direction="with" ref="{01F913D5-E47E-482E-98FB-875B8556535D}"/>
            <msink:sourceLink direction="with" ref="{1AB6345E-F1C8-4E27-92C3-0405CEF74C42}"/>
          </msink:context>
        </emma:interpretation>
      </emma:emma>
    </inkml:annotationXML>
    <inkml:trace contextRef="#ctx0" brushRef="#br0">2392 965,'-26'0,"52"0,-1 0,0 0,1 0,-1 0,1 0,-1 0,0 0,1 0,-1 25,1-25,-1 0,0 0,26 0,-25 26,-1-26,26 0,-26 0,26 0,-26 0,26 0,-25 0,24 0,1 0,-25 0,24 0,-24 0,25 0,-1 0,-24 0,25 0,-26 0,0 0,1 0,-1 0,1 0,-1 0,0 0,26 0,-25-26,-1 26,0 0,1-25,-1 25,1 0,-26-26,25 26,0 0,1 0,-26-25,25 25</inkml:trace>
  </inkml:traceGroup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34.88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507C9CF-ED74-4806-A6CE-73969E239BEA}" emma:medium="tactile" emma:mode="ink">
          <msink:context xmlns:msink="http://schemas.microsoft.com/ink/2010/main" type="writingRegion" rotatedBoundingBox="5886,13783 5492,16471 4762,16364 5156,13676">
            <msink:destinationLink direction="with" ref="{A1447D60-99E0-4A3C-AAFD-496E3F4B7833}"/>
          </msink:context>
        </emma:interpretation>
      </emma:emma>
    </inkml:annotationXML>
    <inkml:traceGroup>
      <inkml:annotationXML>
        <emma:emma xmlns:emma="http://www.w3.org/2003/04/emma" version="1.0">
          <emma:interpretation id="{AC5236EA-75C6-4C1F-9FF0-CD65EBAF8643}" emma:medium="tactile" emma:mode="ink">
            <msink:context xmlns:msink="http://schemas.microsoft.com/ink/2010/main" type="paragraph" rotatedBoundingBox="5886,13783 5492,16471 4762,16364 5156,13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97CEB8-B4B2-467A-A969-FAEC1E2900F1}" emma:medium="tactile" emma:mode="ink">
              <msink:context xmlns:msink="http://schemas.microsoft.com/ink/2010/main" type="line" rotatedBoundingBox="5886,13783 5492,16471 4762,16364 5156,13676"/>
            </emma:interpretation>
          </emma:emma>
        </inkml:annotationXML>
        <inkml:traceGroup>
          <inkml:annotationXML>
            <emma:emma xmlns:emma="http://www.w3.org/2003/04/emma" version="1.0">
              <emma:interpretation id="{43311278-0998-4EC4-97D1-4E7B8631ED00}" emma:medium="tactile" emma:mode="ink">
                <msink:context xmlns:msink="http://schemas.microsoft.com/ink/2010/main" type="inkWord" rotatedBoundingBox="5886,13783 5716,14942 4986,14835 5156,13676"/>
              </emma:interpretation>
              <emma:one-of disjunction-type="recognition" id="oneOf0">
                <emma:interpretation id="interp0" emma:lang="en-US" emma:confidence="0.5">
                  <emma:literal>to</emma:literal>
                </emma:interpretation>
                <emma:interpretation id="interp1" emma:lang="en-US" emma:confidence="0">
                  <emma:literal>For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FO</emma:literal>
                </emma:interpretation>
                <emma:interpretation id="interp4" emma:lang="en-US" emma:confidence="0">
                  <emma:literal>too</emma:literal>
                </emma:interpretation>
              </emma:one-of>
            </emma:emma>
          </inkml:annotationXML>
          <inkml:trace contextRef="#ctx0" brushRef="#br0">893 2006,'-25'-25,"25"-1,50 26,1 0,-25-25,24 25,-24 0,-1 0,26 0,0 0,-26-25,1 25</inkml:trace>
          <inkml:trace contextRef="#ctx0" brushRef="#br0" timeOffset="-388.4794">1172 1778,'0'0,"-25"0,25-26,-25 26,-1 26,26 24,0 1,-25-25,25-1,0 0,0 1,0 25,0-26,0 0,0 1,0-1,0 1,0-1,-26-25</inkml:trace>
          <inkml:trace contextRef="#ctx0" brushRef="#br0" timeOffset="-191.4886">1071 1752,'0'0,"0"51,25-26,-25 1,0 25,26-26,-26 0,25 26,-25-25,25-1,-25 0,0 1,26-1,-26 1,0-1</inkml:trace>
          <inkml:trace contextRef="#ctx0" brushRef="#br0" timeOffset="-680.7274">868 2387,'0'-25,"0"-1,0 1,0 0,-26 25,26-26,-25 26,25-25,-26 25,1-26,0 26,-1-25,1 25,-1 0,1 0,0 51,-1-51,26 25,-25-25,-1 26,26-1,-25 0,0 1,25-1,-26 26,1-26,25 1,0-1,-26 1,26-1,0 0,0 26,0-25,0-1,0 0,0 1,0-1,26-25,25 0,-26 0,0 0,1 0,-1-25,1 25,-26-26,25 26,0-25,1-26,-1 26,-25-1,0 1,0 0,26 25,-26-26,0 1,0 50,0 26,25-26,-25 1,0-1,25 26,-25-26,26 1,-26-1,0 1,25-1,-25 0,26 1,-26-1,25-25</inkml:trace>
        </inkml:traceGroup>
        <inkml:traceGroup>
          <inkml:annotationXML>
            <emma:emma xmlns:emma="http://www.w3.org/2003/04/emma" version="1.0">
              <emma:interpretation id="{AFE27E78-D32C-4598-846E-6680D5F3B266}" emma:medium="tactile" emma:mode="ink">
                <msink:context xmlns:msink="http://schemas.microsoft.com/ink/2010/main" type="inkWord" rotatedBoundingBox="5558,15657 5440,16463 4898,16384 5016,15578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J</emma:literal>
                </emma:interpretation>
                <emma:interpretation id="interp7" emma:lang="en-US" emma:confidence="0">
                  <emma:literal>r</emma:literal>
                </emma:interpretation>
                <emma:interpretation id="interp8" emma:lang="en-US" emma:confidence="0">
                  <emma:literal>R</emma:literal>
                </emma:interpretation>
                <emma:interpretation id="interp9" emma:lang="en-US" emma:confidence="0">
                  <emma:literal>p</emma:literal>
                </emma:interpretation>
              </emma:one-of>
            </emma:emma>
          </inkml:annotationXML>
          <inkml:trace contextRef="#ctx0" brushRef="#br0" timeOffset="5207.8385">436 3835,'-26'0,"1"-51,25 26,0-1,0 1,0 0,0-1,25 1,-25-1,26 26,-26-25,25 25,1 0,-1 0,-25 51,0-26,25 1,-25-1,26 0,-26 1,0 25,0-26,25-25,-25 25,26 1,-26-1,25-25,0 0,1 0,-1 0,1-25,-1-1,0-24,-25 24,0 1,26-1,-26 1,0 0,0-1,0 52,0 24,0 1,0-25,0-1,0 26,0 0,0-26,25 26,-25 0,0-26,0 26,0-26,0 1,0 24,0-24,0-1,0 1,-25-1,-26 0,51 1,-25-26,-26 25,25-25,1 0,0 0</inkml:trace>
        </inkml:traceGroup>
      </inkml:traceGroup>
    </inkml:traceGroup>
  </inkml:traceGroup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39.34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EF50853-D4E4-4DDB-9605-9C7373E0EB73}" emma:medium="tactile" emma:mode="ink">
          <msink:context xmlns:msink="http://schemas.microsoft.com/ink/2010/main" type="inkDrawing" rotatedBoundingBox="4874,14742 6450,14712 6451,14803 4876,14833" shapeName="Other"/>
        </emma:interpretation>
      </emma:emma>
    </inkml:annotationXML>
    <inkml:trace contextRef="#ctx0" brushRef="#br0">0 115,'0'-25,"25"25,26-26,-25 26,-1 0,0 0,26 0,-25 0,24 0,1-25,51 25,-51 0,25 0,-25-26,25 26,-25 0,25 0,-25 0,25 0,-25 0,-1 0,27 0,-27 0,1 0,0 26,0-26,0 0,-1 0,-24 0,-1 25,1-25,-1 0,0 0,1 0,-26-25</inkml:trace>
  </inkml:traceGroup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44.11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0254C85-AA61-4679-96AA-974291713E0A}" emma:medium="tactile" emma:mode="ink">
          <msink:context xmlns:msink="http://schemas.microsoft.com/ink/2010/main" type="writingRegion" rotatedBoundingBox="787,13461 2819,13461 2819,15112 787,15112"/>
        </emma:interpretation>
      </emma:emma>
    </inkml:annotationXML>
    <inkml:traceGroup>
      <inkml:annotationXML>
        <emma:emma xmlns:emma="http://www.w3.org/2003/04/emma" version="1.0">
          <emma:interpretation id="{E18F9FD1-EAEB-4B27-BEC4-AF3E607AF6BB}" emma:medium="tactile" emma:mode="ink">
            <msink:context xmlns:msink="http://schemas.microsoft.com/ink/2010/main" type="paragraph" rotatedBoundingBox="787,13461 2819,13461 2819,15112 787,151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6892A9-26F5-4BE2-8874-1350EEE21ED0}" emma:medium="tactile" emma:mode="ink">
              <msink:context xmlns:msink="http://schemas.microsoft.com/ink/2010/main" type="line" rotatedBoundingBox="787,13461 2819,13461 2819,15112 787,15112"/>
            </emma:interpretation>
          </emma:emma>
        </inkml:annotationXML>
        <inkml:traceGroup>
          <inkml:annotationXML>
            <emma:emma xmlns:emma="http://www.w3.org/2003/04/emma" version="1.0">
              <emma:interpretation id="{0E86985A-8846-4436-82CC-3155897AFC8C}" emma:medium="tactile" emma:mode="ink">
                <msink:context xmlns:msink="http://schemas.microsoft.com/ink/2010/main" type="inkWord" rotatedBoundingBox="787,13461 2819,13461 2819,15112 787,15112"/>
              </emma:interpretation>
              <emma:one-of disjunction-type="recognition" id="oneOf0">
                <emma:interpretation id="interp0" emma:lang="en-US" emma:confidence="0.5">
                  <emma:literal>E,</emma:literal>
                </emma:interpretation>
                <emma:interpretation id="interp1" emma:lang="en-US" emma:confidence="0">
                  <emma:literal>Ed</emma:literal>
                </emma:interpretation>
                <emma:interpretation id="interp2" emma:lang="en-US" emma:confidence="0">
                  <emma:literal>Ede</emma:literal>
                </emma:interpretation>
                <emma:interpretation id="interp3" emma:lang="en-US" emma:confidence="0">
                  <emma:literal>eg,</emma:literal>
                </emma:interpretation>
                <emma:interpretation id="interp4" emma:lang="en-US" emma:confidence="0">
                  <emma:literal>Ende</emma:literal>
                </emma:interpretation>
              </emma:one-of>
            </emma:emma>
          </inkml:annotationXML>
          <inkml:trace contextRef="#ctx0" brushRef="#br0">-146-50,'0'0,"-51"-25,26 25,-1 0,1 0,-26 25,26-25,-1 25,1-25,0 26,-1-26,1 51,-1-51,26 25,-25-25,0 25,-1 1,1-1,25 1,0-1,0 0,0 1,0-1,0 1,25-1,-25 0,51 1,-51 25,25-26,-25 26,51-26,-25 51,-1-25,0-25,-25 24,26 1,-26-25,25 24,-25-24,0 25,0-26,26 0,-26 1,0-1,0 1,25-1,-25 0,25-25,1 0,-1 0,1 0,-1 0,51 0,-25-25,0 25,0-25</inkml:trace>
          <inkml:trace contextRef="#ctx0" brushRef="#br0" timeOffset="-719.0746">-933-126,'-26'0,"1"0,25 51,-26-26,26 0,0 1,0 25,-25-26,25 0,0 26,0-25,0 24,0-24,0 50,0-51,0 26,-25-25,25-1,0 0,0 1,0-1,0 1,0-1,50 0,-24-25,-26 26,25-26,1 0,-1 0,0 0,1 0,-1 0,26 0,0-26,-26 26,1 0,-1 0,-25-25</inkml:trace>
          <inkml:trace contextRef="#ctx0" brushRef="#br0" timeOffset="-546.5366">-984 458,'0'0,"0"-25,0-1,25 26,-25-25,51-1,0 1,-26 0,26 25,0-26,-26 1</inkml:trace>
          <inkml:trace contextRef="#ctx0" brushRef="#br0" timeOffset="-398.9322">-933 26,'0'0,"0"-25,0-1,0 1,-26 25,26-25,0-1,51 1,0-1,0 26</inkml:trace>
          <inkml:trace contextRef="#ctx0" brushRef="#br0" timeOffset="-1854.0355">489 153,'-25'-25,"-1"25,26-26,-25 26,25-25,-26 0,1 25,25-26,-25 26,-1-25,1 25,-26 0,26 0,-1 0,1 0,-1 25,1-25,25 26,-25-26,-1 50,26-24,-25-26,25 25,-26 1,26-1,0 0,0 1,0-1,0 1,0-1,0 0,26-25,-26 26,51-26,-26 0,26 0,-26 0,1-26,-1 26,26-25,-26 0,1 25,-26-26,25 26,-25-25,0-1,0 1,25 0,-25-1,0 77,0 0,0 0,0-26,0 0,0 1,0 25,0-26,0 0,0 26,0-25,0-1,0 51,0-50,0 24,0-24,-50-1,50 1,0-1,0 0,0 1,0-1,0 1,0-1,50-25,-50 25,26-25,-1 0,1 0,-1 0,0 0,1 0,-1-25,1 25,-1 0,0 0,1-25,-1 25,1 0</inkml:trace>
          <inkml:trace contextRef="#ctx0" brushRef="#br0" timeOffset="-1372.5971">972 1068,'-26'0,"1"0,25-26,-26 26,26-25,0 50,0 26,0-26,0 26,0-25,0-1,0 26,0-26,26 1,-26-1,0 26,0-26,0 1,0-1,0 0,0-50,0 0</inkml:trace>
        </inkml:traceGroup>
      </inkml:traceGroup>
    </inkml:traceGroup>
  </inkml:traceGroup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41.33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1447D60-99E0-4A3C-AAFD-496E3F4B7833}" emma:medium="tactile" emma:mode="ink">
          <msink:context xmlns:msink="http://schemas.microsoft.com/ink/2010/main" type="inkDrawing" rotatedBoundingBox="4161,11670 4924,14622 3579,14969 2816,12018" semanticType="verticalRange" shapeName="Other">
            <msink:sourceLink direction="with" ref="{5FF418E9-D58B-4B81-9186-85E09330F1C7}"/>
            <msink:sourceLink direction="with" ref="{7507C9CF-ED74-4806-A6CE-73969E239BEA}"/>
          </msink:context>
        </emma:interpretation>
      </emma:emma>
    </inkml:annotationXML>
    <inkml:trace contextRef="#ctx0" brushRef="#br0">1069 0,'-26'0,"1"0,25 51,-25-51,-1 26,1-1,25 0,-26 1,1-1,0 1,-1-1,1 26,-1-26,1 1,0-1,-1 26,1-26,-1 26,-24-26,-1 26,25 0,-24-26,24 26,-25 0,26-26,-26 26,26 0,-51 25,50-50,1 24,-1 1,1-25,0-1,-1 26,1-26,25 1,-26-1,1 0,25 1,0-1,0 1,0-1,0 0,0 1,25-26,-25 25,0 1,26-1,-26 0,51 1,-26-1,0 1,1-1,-1 0,1 26,-1-25,26-1,-26 26,1-26,24 26,-24-26,25 1,-1 25,1-1,-25-24,24 25,1-1,-25-24,24 25,52 50,-77-75,26 24,0 1,0-25,0 24,-1 1,1-25,0 24,-26-24,26 25,-25-26,-1 0,0 26,52 0,-52-26,0 1,1-26,-26 25,25-25,-25 26</inkml:trace>
  </inkml:traceGroup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54.97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0CBD948-2C8B-45D7-B9D6-2609A06C5FC8}" emma:medium="tactile" emma:mode="ink">
          <msink:context xmlns:msink="http://schemas.microsoft.com/ink/2010/main" type="inkDrawing" rotatedBoundingBox="13746,14154 17056,14235 16988,17019 13678,16938" hotPoints="16884,15679 15364,17200 13843,15679 15364,14159" semanticType="enclosure" shapeName="Circle">
            <msink:sourceLink direction="with" ref="{250A7D6F-DA23-4A81-B033-19351B55E89B}"/>
          </msink:context>
        </emma:interpretation>
      </emma:emma>
    </inkml:annotationXML>
    <inkml:trace contextRef="#ctx0" brushRef="#br0">1426 135,'-51'0,"25"-25,1 25,0 0,-1 0,1 0,-1 0,1 0,-26 0,26 0,-1 0,1 50,0-50,-26 0,25 26,1-26,0 25,-1-25,-25 26,26-26,-26 25,0 0,26 1,0-1,-26 1,25-26,1 25,-26 0,26 1,-1-1,1 26,0-26,-26 1,25-1,1 26,0-26,-1 1,1 25,-1-26,1 0,0 26,-1-25,26 24,-51 27,51-52,-25 0,25 26,-25-25,25 24,0-24,-26 25,26-26,0 26,0-26,0 26,0-26,0 26,0 0,0 0,0-26,26 26,-26 0,0 0,25-1,-25 1,25 51,26-51,-51-26,26 26,-1 0,0-1,1 1,-1-25,1 24,24-24,-24-1,25 51,-1-50,-24-1,-1 1,26-1,-26 0,26 1,0-1,-26-25,26 26,0-1,0 0,0 1,-1-26,1 25,0-25,0 26,0-26,-1 0,1 0,25 0,-25 0,0 0,25 0,51-26,-76 26,25 0,-25-51,25 51,-25-25,0 25,25-25,0-1,-25 1,25-1,-25 1,25 0,-25-1,25 1,-25-26,25 26,-25-26,0 25,25 1,-25-26,0 0,-26 26,26-26,0 26,-26-26,0 0,26 0,-25 26,-1-26,0 26,-25-26,26 26,-26-26,25 0,-25 0,0 26,0-26,0 26,0-1,0-25,0 26,0 0,0-26,-25 0,25 26,-26-26,26 25,-25 1,25 0,-51-26,51 25,-25 1,-1 0,1-26,0 25,-1 1,1-26,-1 26,1-1,0 1,-1-26,1 26,-1-1,1 1,0-26,-26 26,25-1,1 1,0-26,-1 26,1-1,-1 1,1 0,0-1,-1 26,-25-25,26-1,0 1,-1 0,1 25,-26-26,26 1,-1 25,-25-26,26 1,-26 25,26-25,-26 25,26-26,-26 1,25 25,-24-26,-1 26,25 0,-24-25,-1 25,25 0,-24 0,-1 0,25 0,-24 0,-1 0,0 0,0 0,26 0,-26 0,0 0,26 0,-26 0,26 0,-26 0,25 0,1 25,0-25,-26 0,25 0,1 51,0-25,-1-1,1 0</inkml:trace>
  </inkml:traceGroup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55.40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50A7D6F-DA23-4A81-B033-19351B55E89B}" emma:medium="tactile" emma:mode="ink">
          <msink:context xmlns:msink="http://schemas.microsoft.com/ink/2010/main" type="writingRegion" rotatedBoundingBox="14508,15131 16374,14933 16502,16144 14637,16342">
            <msink:destinationLink direction="with" ref="{20CBD948-2C8B-45D7-B9D6-2609A06C5FC8}"/>
          </msink:context>
        </emma:interpretation>
      </emma:emma>
    </inkml:annotationXML>
    <inkml:traceGroup>
      <inkml:annotationXML>
        <emma:emma xmlns:emma="http://www.w3.org/2003/04/emma" version="1.0">
          <emma:interpretation id="{D17F0404-5A24-4B44-BE24-F6003DE184F6}" emma:medium="tactile" emma:mode="ink">
            <msink:context xmlns:msink="http://schemas.microsoft.com/ink/2010/main" type="paragraph" rotatedBoundingBox="14508,15131 16374,14933 16502,16144 14637,16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19F76F-78FB-4F59-8BA8-746558976F4B}" emma:medium="tactile" emma:mode="ink">
              <msink:context xmlns:msink="http://schemas.microsoft.com/ink/2010/main" type="line" rotatedBoundingBox="14508,15131 16374,14933 16502,16144 14637,16342"/>
            </emma:interpretation>
          </emma:emma>
        </inkml:annotationXML>
        <inkml:traceGroup>
          <inkml:annotationXML>
            <emma:emma xmlns:emma="http://www.w3.org/2003/04/emma" version="1.0">
              <emma:interpretation id="{46CEE742-935D-44B1-8236-53E7F16557D3}" emma:medium="tactile" emma:mode="ink">
                <msink:context xmlns:msink="http://schemas.microsoft.com/ink/2010/main" type="inkWord" rotatedBoundingBox="14508,15131 16374,14933 16502,16144 14637,16342"/>
              </emma:interpretation>
              <emma:one-of disjunction-type="recognition" id="oneOf0">
                <emma:interpretation id="interp0" emma:lang="en-US" emma:confidence="0.5">
                  <emma:literal>EM</emma:literal>
                </emma:interpretation>
                <emma:interpretation id="interp1" emma:lang="en-US" emma:confidence="0.5">
                  <emma:literal>E o</emma:literal>
                </emma:interpretation>
                <emma:interpretation id="interp2" emma:lang="en-US" emma:confidence="0">
                  <emma:literal>E T</emma:literal>
                </emma:interpretation>
                <emma:interpretation id="interp3" emma:lang="en-US" emma:confidence="0">
                  <emma:literal>ETM</emma:literal>
                </emma:interpretation>
                <emma:interpretation id="interp4" emma:lang="en-US" emma:confidence="0">
                  <emma:literal>EPM</emma:literal>
                </emma:interpretation>
              </emma:one-of>
            </emma:emma>
          </inkml:annotationXML>
          <inkml:trace contextRef="#ctx0" brushRef="#br0">112 26,'0'-26,"-26"26,26 26,-25 25,25-26,0 0,-25 26,25-25,0 24,0 1,0 0,0-26,-26 26,26 0,0 25,0-50,0 24,0-24,0-1,0 1,0-1,0 0,0 1,26-1,-26 1,50-26,-50 25,26 0,-1-25,1 0,24 26,-24-26,-1 0,26 0,0 0,-26 0,26 0,-26-51,52 51,-52-25,26 25,-26-26</inkml:trace>
          <inkml:trace contextRef="#ctx0" brushRef="#br0" timeOffset="373">315 280,'0'0,"0"-51,0 26,0-1,0 1,0-1,25 1,26 0,-25-26,-1 51,0-26,1 26,-1 0,26-25,-26 25</inkml:trace>
          <inkml:trace contextRef="#ctx0" brushRef="#br0" timeOffset="194.4799">239 661,'0'0,"-51"0,51-26,0 1,0 0,51-1,-51 1,51-1,-26 26,0-25,26 25,-25-25,-1 25,26-26,-26 26,1 0,-1 0,-25-25,25 25</inkml:trace>
          <inkml:trace contextRef="#ctx0" brushRef="#br0" timeOffset="631.3103">1077 458,'0'0,"0"25,0 0,0 1,-25 25,25-1,0-24,0-1,0 1,0 24,0-24,0-1,0 1,0-1,0 0,25 1,-25-1,0 1,25-1</inkml:trace>
          <inkml:trace contextRef="#ctx0" brushRef="#br0" timeOffset="51213.7348">315-50,'0'-26,"25"26,1 0,-1 0,-25-25,26 25,-1 0,0-26,1 1,-1 25,1 0,-1-25,0 25,1 0,-1 0,-25 25,26-25,-26 25,0 1,25-1,-25 1,0-1,25 0,-25 1,0-1,26 1,-26-1,0 0,25 1,-25-1,0 1,26-26,-1 0,0 0,-25-26,26 26,-26-25,25 25,-25-26,26 26,-1-25,0 25,-25-25,26 25,-1 0,1-26,-1 26,0 0,1 0,-1 0,1 0,-26 26,25-26,0 25,1 0,-26 1,25-26,-25 25,26-25,-26 26,25-26,-25 25,0 0,25-25,-25 26,26-1,-1-25,1 0,-1 0,0-25,1 25,-26-26,25 26,-25-25,26 25,-1 0,-25-25,25 25,1 0,-1 0,1 0,-26 25,25 0,0-25,-25 26,26-1,-26 1,25-1,-25 0,26-25,-26 26,0-1,25 1,-25-1,25-25,-25 25</inkml:trace>
        </inkml:traceGroup>
      </inkml:traceGroup>
    </inkml:traceGroup>
  </inkml:traceGroup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59.21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54BB09F-7E4B-40D1-A502-5BED175402A5}" emma:medium="tactile" emma:mode="ink">
          <msink:context xmlns:msink="http://schemas.microsoft.com/ink/2010/main" type="inkDrawing" rotatedBoundingBox="23897,13117 24957,15898 22507,16832 21446,14051" hotPoints="24574,14917 23184,16307 21794,14917 23184,13527" semanticType="enclosure" shapeName="Circle">
            <msink:sourceLink direction="with" ref="{B99CF338-CF79-4FEC-AA5B-81ECC17AD00A}"/>
          </msink:context>
        </emma:interpretation>
      </emma:emma>
    </inkml:annotationXML>
    <inkml:trace contextRef="#ctx0" brushRef="#br0">1122 82,'0'0,"-26"0,1-25,0-1,-1 26,-25-25,1 25,24 0,1 0,-1 0,1 0,0 0,-1 0,1 25,-26-25,26 26,-1-26,-25 50,26-24,0-1,-26 1,25-1,-24 26,-1-26,25 26,1 0,-26 0,0 25,1-25,24-1,1 1,-1 0,1 0,25 0,-25-1,25 27,-26-27,26 27,0 50,0-51,0-25,0 25,51 0,-51-25,25 25,-25 0,26-25,-1 0,1 25,-1-25,26 0,-26-1,1 27,-1-27,26 1,-26 0,1 0,24 0,-24-1,-1 1,26-25,-26 24,26 1,-25-25,24-1,-24 26,25-26,-26 1,26-26,-26 25,26 0,0 1,-26-26,26 25,51 1,-52-26,-24 0,25 0,-1 0,-24 0,25 0,-1 0,1 0,0 0,0-26,0 26,-1-25,1 25,25-51,-25 26,0-1,0 1,0-1,-1 1,1-26,0 26,0-26,0 26,-1-26,-24 0,25 26,-1-26,1 0,-25 26,24-26,-24 0,-1 26,1-26,-1 25,0-24,1 24,-26 1,25-51,1 50,-26 1,0-26,0 26,0-1,0 1,0-26,0 26,0-1,-51-25,51 26,0-26,-26 0,26 26,-25-26,25 0,-25 26,-1-26,1 0,25 26,-26-26,1 0,0 26,25-26,-26 26,1-1,-1-24,1 24,0 1,-1-1,1 1,-1 0,1-26,0 25,-1 1,1 25,25-25,-26-1,1 26,25-25,-25 25,25-26,-26 1,1 25,-1-25,1-1,0 1,-1-1,1 26,-1-25,1 25,0-25,-1-1,1 26,-1 0,1-25,0 25,-1-26,1 26,-1 0,1-25,0 0,-1 25,1 0,25-26,-26 26,1 0,0-25,-1 25,1 0,25-26,-26 26,1 0,0-25,-1 25,1-25,-1 25,1 0,0-26,-1 26,1 0,-1 0,1 0,0 0,-1 0,1 0,-1 0,1 0,0 0,-1 0,1 0,-1 0,1 0,0 0,-1 0,1 0,25 26,-26-26,1 25,0-25,25 25,-26 1,26-1,-25 1</inkml:trace>
  </inkml:traceGroup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59.61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99CF338-CF79-4FEC-AA5B-81ECC17AD00A}" emma:medium="tactile" emma:mode="ink">
          <msink:context xmlns:msink="http://schemas.microsoft.com/ink/2010/main" type="writingRegion" rotatedBoundingBox="22656,14196 24076,15180 23401,16153 21982,15169">
            <msink:destinationLink direction="with" ref="{354BB09F-7E4B-40D1-A502-5BED175402A5}"/>
          </msink:context>
        </emma:interpretation>
      </emma:emma>
    </inkml:annotationXML>
    <inkml:traceGroup>
      <inkml:annotationXML>
        <emma:emma xmlns:emma="http://www.w3.org/2003/04/emma" version="1.0">
          <emma:interpretation id="{A8BE07EF-1679-434E-B20A-216CE7D346AC}" emma:medium="tactile" emma:mode="ink">
            <msink:context xmlns:msink="http://schemas.microsoft.com/ink/2010/main" type="paragraph" rotatedBoundingBox="22656,14196 24076,15180 23401,16153 21982,151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A30522-C04F-4FF5-B35B-370551D81390}" emma:medium="tactile" emma:mode="ink">
              <msink:context xmlns:msink="http://schemas.microsoft.com/ink/2010/main" type="line" rotatedBoundingBox="22656,14196 24076,15180 23401,16153 21982,15169"/>
            </emma:interpretation>
          </emma:emma>
        </inkml:annotationXML>
        <inkml:traceGroup>
          <inkml:annotationXML>
            <emma:emma xmlns:emma="http://www.w3.org/2003/04/emma" version="1.0">
              <emma:interpretation id="{EDA8F5D2-C516-42F5-94A9-8B758127BDAD}" emma:medium="tactile" emma:mode="ink">
                <msink:context xmlns:msink="http://schemas.microsoft.com/ink/2010/main" type="inkWord" rotatedBoundingBox="22656,14196 24076,15180 23401,16153 21982,15169"/>
              </emma:interpretation>
              <emma:one-of disjunction-type="recognition" id="oneOf0">
                <emma:interpretation id="interp0" emma:lang="en-US" emma:confidence="0.5">
                  <emma:literal>EV</emma:literal>
                </emma:interpretation>
                <emma:interpretation id="interp1" emma:lang="en-US" emma:confidence="0">
                  <emma:literal>GEV</emma:literal>
                </emma:interpretation>
                <emma:interpretation id="interp2" emma:lang="en-US" emma:confidence="0">
                  <emma:literal>(EV</emma:literal>
                </emma:interpretation>
                <emma:interpretation id="interp3" emma:lang="en-US" emma:confidence="0">
                  <emma:literal>•EV</emma:literal>
                </emma:interpretation>
                <emma:interpretation id="interp4" emma:lang="en-US" emma:confidence="0">
                  <emma:literal>LEV</emma:literal>
                </emma:interpretation>
              </emma:one-of>
            </emma:emma>
          </inkml:annotationXML>
          <inkml:trace contextRef="#ctx0" brushRef="#br0">127 102,'0'0,"0"-51,0 26,-26 25,26-26,0 77,-25 0,25-26,0 26,-25 0,25 0,-26-1,26 1,0 0,-25 0,25 50,0-50,0-25,0 24,0-24,0 25,0-26,0 0,25 1,-25-1,26 1,24-1,-24-25,-1 25,26-25,-26 0,26 0,-25 0,24 0,-24 0,25 0,-26 0,26-50,-26 50,1-26</inkml:trace>
          <inkml:trace contextRef="#ctx0" brushRef="#br0" timeOffset="329.1182">381 254,'0'0,"0"-25,-26-1,26 1,0 0,0-1,0 1,0-1,51 1,0-26,-26 51,26-25,-25 25,-1-26,26 26,-26 0,26 0,-26 0</inkml:trace>
          <inkml:trace contextRef="#ctx0" brushRef="#br0" timeOffset="168.5489">330 711,'-25'-25,"25"0,-26 25,26-26,0 1,0-1,51 26,-51-25,51 0,-26 25,1-26,-1 26,0 0,52-25,-52-1,0 26</inkml:trace>
          <inkml:trace contextRef="#ctx0" brushRef="#br0" timeOffset="866.3123">990 559,'0'25,"26"-25,-26 26,25-26,1 25,-26 1,25-26,-25 25,25 0,-25 1,0-1,0 1,0-1,-50 26,50-26,-26 1,26-1,-51-25,51 25,-50 1,50-1,-26-25,1 26,-1-26,26 25,-25-25,25 25,25-25,26 0,-25 0,-1 0,26 0,-26 0,1 0,24 0,-24 0,25 0,-26 0,26-25,0 25,-26 0,0-25,1 25,-1 0,1-26,-1 26,0 0,-25-51</inkml:trace>
        </inkml:traceGroup>
      </inkml:traceGroup>
    </inkml:traceGroup>
  </inkml:traceGroup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44.76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424C457-A2A7-45D3-801C-F3AED7B987AE}" emma:medium="tactile" emma:mode="ink">
          <msink:context xmlns:msink="http://schemas.microsoft.com/ink/2010/main" type="writingRegion" rotatedBoundingBox="2946,13436 3504,13436 3504,14731 2946,14731"/>
        </emma:interpretation>
      </emma:emma>
    </inkml:annotationXML>
    <inkml:traceGroup>
      <inkml:annotationXML>
        <emma:emma xmlns:emma="http://www.w3.org/2003/04/emma" version="1.0">
          <emma:interpretation id="{9846D740-D0C3-45F9-923D-57B472FAAFCA}" emma:medium="tactile" emma:mode="ink">
            <msink:context xmlns:msink="http://schemas.microsoft.com/ink/2010/main" type="paragraph" rotatedBoundingBox="2946,13436 3504,13436 3504,14731 2946,14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DAA739-0BE1-4839-8861-E52A148B7E50}" emma:medium="tactile" emma:mode="ink">
              <msink:context xmlns:msink="http://schemas.microsoft.com/ink/2010/main" type="line" rotatedBoundingBox="2946,13436 3504,13436 3504,14731 2946,14731"/>
            </emma:interpretation>
          </emma:emma>
        </inkml:annotationXML>
        <inkml:traceGroup>
          <inkml:annotationXML>
            <emma:emma xmlns:emma="http://www.w3.org/2003/04/emma" version="1.0">
              <emma:interpretation id="{D77D1AC1-ECF9-4890-8A9F-1CCB7A76A519}" emma:medium="tactile" emma:mode="ink">
                <msink:context xmlns:msink="http://schemas.microsoft.com/ink/2010/main" type="inkWord" rotatedBoundingBox="2946,13436 3504,13436 3504,14731 2946,14731"/>
              </emma:interpretation>
              <emma:one-of disjunction-type="recognition" id="oneOf0">
                <emma:interpretation id="interp0" emma:lang="en-US" emma:confidence="0.5">
                  <emma:literal>]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)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1099-50,'0'-25,"0"-1,0 1,25 25,-25-26,51 26,0-25,-26 25,0 0,1 0,-1 0,1 0,-1 0,0 0,1 0,-26 25,0 1,0-1,0 1,0-1,0 0,0 1,25 25,-25-26,26 0,-26 26,25-25,0 24,-25 1,26 0,-26-26,25 26,-25 0,26-26,-26 26,25-25,-25-1,25 26,-25-26,0 26,0-26,0 26,0-25,0-1,-25 26,25-26,-51 1,51-1,-51 0,26 1,0-1,-1 1,-25-1,26-25,0 25,-1-25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3:39.35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E83C5F-10E1-4BCE-9B86-0C2B8EF44911}" emma:medium="tactile" emma:mode="ink">
          <msink:context xmlns:msink="http://schemas.microsoft.com/ink/2010/main" type="writingRegion" rotatedBoundingBox="17332,11971 20660,16832 19729,17469 16402,12608"/>
        </emma:interpretation>
      </emma:emma>
    </inkml:annotationXML>
    <inkml:traceGroup>
      <inkml:annotationXML>
        <emma:emma xmlns:emma="http://www.w3.org/2003/04/emma" version="1.0">
          <emma:interpretation id="{2005B39C-69F1-417B-9D81-864528F99B03}" emma:medium="tactile" emma:mode="ink">
            <msink:context xmlns:msink="http://schemas.microsoft.com/ink/2010/main" type="paragraph" rotatedBoundingBox="17332,11971 20660,16832 19729,17469 16402,12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740D02-30CD-48AE-8140-3B440BC608FA}" emma:medium="tactile" emma:mode="ink">
              <msink:context xmlns:msink="http://schemas.microsoft.com/ink/2010/main" type="line" rotatedBoundingBox="17332,11971 20660,16832 19729,17469 16402,12608"/>
            </emma:interpretation>
          </emma:emma>
        </inkml:annotationXML>
        <inkml:traceGroup>
          <inkml:annotationXML>
            <emma:emma xmlns:emma="http://www.w3.org/2003/04/emma" version="1.0">
              <emma:interpretation id="{17F7D7DB-EF2B-4D85-B5E0-3198199BABCC}" emma:medium="tactile" emma:mode="ink">
                <msink:context xmlns:msink="http://schemas.microsoft.com/ink/2010/main" type="inkWord" rotatedBoundingBox="17036,12174 17740,13202 17159,13599 16456,12571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.5">
                  <emma:literal>a .</emma:literal>
                </emma:interpretation>
                <emma:interpretation id="interp2" emma:lang="en-US" emma:confidence="0">
                  <emma:literal>a -</emma:literal>
                </emma:interpretation>
                <emma:interpretation id="interp3" emma:lang="en-US" emma:confidence="0">
                  <emma:literal>a `</emma:literal>
                </emma:interpretation>
                <emma:interpretation id="interp4" emma:lang="en-US" emma:confidence="0">
                  <emma:literal>a \</emma:literal>
                </emma:interpretation>
              </emma:one-of>
            </emma:emma>
          </inkml:annotationXML>
          <inkml:trace contextRef="#ctx0" brushRef="#br0">15369 4293,'0'0,"25"0,-25-26,26 26,-1 0,-25-25,0-1,0 1,0 0,0-1,-25 1,-26-1,26 26,-1 0,-25 0,26 0,-26 0,26 0,-26 0,26 26,-1-26,-25 51,1-1,24-24,1-1,-1 1,1-1,25 26,-25-26,25 1,0-1,0 0,0 1,50-26,-24 25,25-25,-26 0,0 0,1 0,25-51,-26 51,-25-25,25 25,1-51,-1 51,1-25,-26-1,25 26,-25-25,0 0,-51 25,51 50,-25-50,25 51,-26-25,26 24,-25-24,25-1,0 26,0-26,0 26,0-25,0-1,0 0,25 1,1-1,-26 1,25-26,26 25,-26-25,1 25,-1-25,1 0,-1 0,0 0,1 0,-1 0,1 0</inkml:trace>
          <inkml:trace contextRef="#ctx0" brushRef="#br0" timeOffset="187.4986">15648 4775,'26'0,"-26"-25,0 76,0-1,0-24,0-1,0 26,0-26,0 26,0-25,0-1,0 0,0 26,0-25,0-1</inkml:trace>
        </inkml:traceGroup>
        <inkml:traceGroup>
          <inkml:annotationXML>
            <emma:emma xmlns:emma="http://www.w3.org/2003/04/emma" version="1.0">
              <emma:interpretation id="{FAC535FC-C825-4F5F-B984-19994C490B4A}" emma:medium="tactile" emma:mode="ink">
                <msink:context xmlns:msink="http://schemas.microsoft.com/ink/2010/main" type="inkWord" rotatedBoundingBox="18754,14047 19459,15078 18531,15714 17825,14683"/>
              </emma:interpretation>
              <emma:one-of disjunction-type="recognition" id="oneOf1">
                <emma:interpretation id="interp5" emma:lang="en-US" emma:confidence="0.5">
                  <emma:literal>to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i:</emma:literal>
                </emma:interpretation>
                <emma:interpretation id="interp9" emma:lang="en-US" emma:confidence="0">
                  <emma:literal>T☹</emma:literal>
                </emma:interpretation>
              </emma:one-of>
            </emma:emma>
          </inkml:annotationXML>
          <inkml:trace contextRef="#ctx0" brushRef="#br0" timeOffset="24274.69">17045 5842,'0'0,"-25"0,0 0,25 51,-26-51,1 51,25-26,-26 0,1 1,0-1,-1 1,26 24,-25-24,25-1,-26 1,26-1,0 0,0 1</inkml:trace>
          <inkml:trace contextRef="#ctx0" brushRef="#br0" timeOffset="24424.8577">16969 5944,'0'-26,"26"26,-1 51,-25-26,25 1,1 25,-26-26,25 0,1 1,24-1,-24 1,-1-1</inkml:trace>
          <inkml:trace contextRef="#ctx0" brushRef="#br0" timeOffset="23939.3984">17020 6858,'-25'0,"25"-25,-26 25,-25 0,26 0,0 0,-1 25,1-25,-1 51,1-26,0 1,-1 24,26-24,-25 25,25-26,0 26,0-26,0 1,0 24,0-24,0-1,25 1,26-1,0 0,0-25,-26 0,0 0,1 0,-1-50,1 50,-26-26,25 26,-25-51,0 26,25-26,-25 26,0-1,0-24,0 24,0 1,0-26,-50 26,50-26,-26 0,26 26,-25-26,25 25,-26 1,26-26,-25 26,25-1,-25 1,25 0,-26-1,26 1,0-1,0 1,0 0,0-1,26 1,-26-1,50 26,-50-25,51 0,-25 25,-1-26,26 26,-26-25,1-1,24 26,-24-25,-1 25</inkml:trace>
        </inkml:traceGroup>
        <inkml:traceGroup>
          <inkml:annotationXML>
            <emma:emma xmlns:emma="http://www.w3.org/2003/04/emma" version="1.0">
              <emma:interpretation id="{C83B5573-871D-420B-A5D7-709AD659DDA2}" emma:medium="tactile" emma:mode="ink">
                <msink:context xmlns:msink="http://schemas.microsoft.com/ink/2010/main" type="inkWord" rotatedBoundingBox="19724,16053 20386,17020 19729,17469 19068,16503"/>
              </emma:interpretation>
              <emma:one-of disjunction-type="recognition" id="oneOf2">
                <emma:interpretation id="interp10" emma:lang="en-US" emma:confidence="0.5">
                  <emma:literal>as</emma:literal>
                </emma:interpretation>
                <emma:interpretation id="interp11" emma:lang="en-US" emma:confidence="0">
                  <emma:literal>an</emma:literal>
                </emma:interpretation>
                <emma:interpretation id="interp12" emma:lang="en-US" emma:confidence="0">
                  <emma:literal>am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GT</emma:literal>
                </emma:interpretation>
              </emma:one-of>
            </emma:emma>
          </inkml:annotationXML>
          <inkml:trace contextRef="#ctx0" brushRef="#br0" timeOffset="29991.2995">17858 8153,'26'-25,"-26"0,0-1,0 1,-51 25,51-26,-26 26,-24 0,24 0,1 0,-1 51,-24-25,-1-1,25 0,1 1,25-1,-25 26,-1-26,26 1,-25-1,25 1,0-1,0 0,0 1,25-26,26 0,-26 0,26-26,-25 26,-1-50,0 50,-25-26,26 26,-1-25,1-1,-26 1,25 25,-25 25,0 26,0-25,25-1,-25 26,26 0,-26-26,25 0,-25 1,26-1,-1 1,0-1,1-25</inkml:trace>
          <inkml:trace contextRef="#ctx0" brushRef="#br0" timeOffset="30335.3784">18265 8611,'0'-51,"25"51,0-26,1 26,-1-25,1 25,-1 0,0 0,1 0,-26 51,0-26,0 26,0-26,-26 1,26-1,-50 1,50-1,-26-25,26 25,-25 1,-1-26,26 25,26-25,-26 26,51-26,-26 0,-25 25,25-25,-25 25,0 1,-50-26,50 25,-51-25,0 0,26 0,-26 0</inkml:trace>
        </inkml:traceGroup>
      </inkml:traceGroup>
    </inkml:traceGroup>
  </inkml:traceGroup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8:02.57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F0F41C0-D702-4CA5-88F5-5B05B432EDAE}" emma:medium="tactile" emma:mode="ink">
          <msink:context xmlns:msink="http://schemas.microsoft.com/ink/2010/main" type="writingRegion" rotatedBoundingBox="4756,17075 8310,17002 8333,18112 4779,18185"/>
        </emma:interpretation>
      </emma:emma>
    </inkml:annotationXML>
    <inkml:traceGroup>
      <inkml:annotationXML>
        <emma:emma xmlns:emma="http://www.w3.org/2003/04/emma" version="1.0">
          <emma:interpretation id="{A20BE531-BA75-40A2-A025-F5621B2C5D98}" emma:medium="tactile" emma:mode="ink">
            <msink:context xmlns:msink="http://schemas.microsoft.com/ink/2010/main" type="paragraph" rotatedBoundingBox="4756,17075 8310,17002 8333,18112 4779,181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CDABF9-7C71-4ED7-AB56-B5CE8A6AAD36}" emma:medium="tactile" emma:mode="ink">
              <msink:context xmlns:msink="http://schemas.microsoft.com/ink/2010/main" type="line" rotatedBoundingBox="4756,17075 8310,17002 8333,18112 4779,18185"/>
            </emma:interpretation>
          </emma:emma>
        </inkml:annotationXML>
        <inkml:traceGroup>
          <inkml:annotationXML>
            <emma:emma xmlns:emma="http://www.w3.org/2003/04/emma" version="1.0">
              <emma:interpretation id="{AE2ED096-03D4-41D5-8426-13E0B19B9DBF}" emma:medium="tactile" emma:mode="ink">
                <msink:context xmlns:msink="http://schemas.microsoft.com/ink/2010/main" type="inkWord" rotatedBoundingBox="4756,17075 6471,17039 6493,18112 4778,18147"/>
              </emma:interpretation>
              <emma:one-of disjunction-type="recognition" id="oneOf0">
                <emma:interpretation id="interp0" emma:lang="en-US" emma:confidence="0.5">
                  <emma:literal>at</emma:literal>
                </emma:interpretation>
                <emma:interpretation id="interp1" emma:lang="en-US" emma:confidence="0">
                  <emma:literal>alt</emma:literal>
                </emma:interpretation>
                <emma:interpretation id="interp2" emma:lang="en-US" emma:confidence="0">
                  <emma:literal>aft</emma:literal>
                </emma:interpretation>
                <emma:interpretation id="interp3" emma:lang="en-US" emma:confidence="0.5">
                  <emma:literal>a €</emma:literal>
                </emma:interpretation>
                <emma:interpretation id="interp4" emma:lang="en-US" emma:confidence="0">
                  <emma:literal>aa*</emma:literal>
                </emma:interpretation>
              </emma:one-of>
            </emma:emma>
          </inkml:annotationXML>
          <inkml:trace contextRef="#ctx0" brushRef="#br0">534 228,'25'-25,"-25"-1,0 1,0 0,0-1,-25 1,25-1,-26 1,1 25,25-25,-25 25,-1 0,1 0,-1 0,1 0,0 25,-1-25,1 0,-1 51,1-51,0 25,-1 1,1-1,-1 0,1 1,0-1,25 1,-26-1,1 26,25-26,0 26,-26-26,26 1,0-1,0 1,0-1,0 0,51 1,-25-1,24-25,-24 0,-1 0,26 0,-26 0,1-25,-1 25,-25-26,26 26,-1-25,-25 0,25-1,-25 1,0-1,0 1,0 0,0-1,0 1,0-1,0 1,0 0,26 25,-26-26,0 77,0-26,25-25,-25 51,0 0,26-26,-26 1,25 25,-25-26,25 0,-25 26,26-25,-1-1,1 0,-26 1,0-1,25-25,-25 26,25-26,-25 25</inkml:trace>
          <inkml:trace contextRef="#ctx0" brushRef="#br0" timeOffset="432.04">1143 355,'0'0,"-50"-25,24-1,1 1,-1 0,1 25,0 0,25 25,-26-25,26 51,-25-51,25 51,-26-26,26 0,0 1,0 25,0-26,0 0,0 26,0-25,0-1,0 0,0 1,26-26,25 0,-26-51,0 51,1-25,-1-26,-25 25,26 1,-26 0,25-1,-25 1,0-1,25 26,1 0,-26 26,25 25,-25-26,26 0,-1 1,-25-1,0 1,25-26,-25 25,26-25,-26 25,51-25</inkml:trace>
          <inkml:trace contextRef="#ctx0" brushRef="#br0" timeOffset="1117.7133">1321-26,'0'0,"0"-25,26 25,24 0,1-26,-25 26,24 0,-24 0,25 0,-26 0,0 0,26 0</inkml:trace>
          <inkml:trace contextRef="#ctx0" brushRef="#br0" timeOffset="706.9474">1651-254,'0'0,"0"-26,-25 26,0-25,-1 25,1 0,-1 51,26-1,-25-24,25-1,-25 26,25-26,0 26,-26-25,26-1,0 26,0-26,0 1,0-1,0 0,-25 1,25-1,0 1</inkml:trace>
          <inkml:trace contextRef="#ctx0" brushRef="#br0" timeOffset="914.3888">1499-229,'0'25,"0"26,0-25,0-1,0 0,25 1,-25-1,26 26,-26-26,25 1,-25-1,26 1,-26-1,50 0,-50 1,0-1,0 1,26-26,-26 25</inkml:trace>
        </inkml:traceGroup>
        <inkml:traceGroup>
          <inkml:annotationXML>
            <emma:emma xmlns:emma="http://www.w3.org/2003/04/emma" version="1.0">
              <emma:interpretation id="{97091187-FFC8-4EF7-BA29-FCAAE62F0CED}" emma:medium="tactile" emma:mode="ink">
                <msink:context xmlns:msink="http://schemas.microsoft.com/ink/2010/main" type="inkWord" rotatedBoundingBox="7121,17280 8315,17255 8333,18112 7139,18137"/>
              </emma:interpretation>
              <emma:one-of disjunction-type="recognition" id="oneOf1">
                <emma:interpretation id="interp5" emma:lang="en-US" emma:confidence="0.5">
                  <emma:literal>c</emma:literal>
                </emma:interpretation>
                <emma:interpretation id="interp6" emma:lang="en-US" emma:confidence="0">
                  <emma:literal>=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094.2716">2464 787,'0'-25,"-25"25,-1-26,1 26,25-25,-25-1,75 26,-24 0,-1 0,-25 26,26-26,-1 0,0 0,1 0,25 0,-26 0,26 0,50 0,-75 0,25 0,-1-26,1 26,0 0,0 0,0 0,-1 0,1-25,0 25,0 0,0-25,-1 25,-24 0,25 0,-26 0,0-26,-50 26,0 0</inkml:trace>
          <inkml:trace contextRef="#ctx0" brushRef="#br0" timeOffset="2862.3891">2972 203,'0'-26,"0"1,0 0,0-1,0 1,0-1,0 1,0 0,0-1,0 1,-25-1,-1 26,1 0,0 0,-1 0,1 0,-1 0,26 26,-25-26,25 25,-25 1,25-1,0 0,-26 1,26-1,0 1,0-1,0 0,0 1,0-1,0 1,0-1,0 0,26-25,-1 26,0-26,26 0,-25 0,-1-51,0 51,-25-25,26 25,-26-26,0 1,0-1,25 1,-25 0,0-1,0 1,0-1,0 1,0 50,0 1,51-26,-51 51,25-26,-25 0,51 1,-25-1,-1-25,-25 26,25-1,1-25,-1 25,1-25</inkml:trace>
        </inkml:traceGroup>
      </inkml:traceGroup>
    </inkml:traceGroup>
  </inkml:traceGroup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7:51.21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4D08FD-D7BC-40BE-BDFE-D3760F17B7AE}" emma:medium="tactile" emma:mode="ink">
          <msink:context xmlns:msink="http://schemas.microsoft.com/ink/2010/main" type="writingRegion" rotatedBoundingBox="10410,11927 13269,12526 12992,13849 10132,13250"/>
        </emma:interpretation>
      </emma:emma>
    </inkml:annotationXML>
    <inkml:traceGroup>
      <inkml:annotationXML>
        <emma:emma xmlns:emma="http://www.w3.org/2003/04/emma" version="1.0">
          <emma:interpretation id="{49691AB5-165E-4D32-AF1F-4708DF0E3007}" emma:medium="tactile" emma:mode="ink">
            <msink:context xmlns:msink="http://schemas.microsoft.com/ink/2010/main" type="paragraph" rotatedBoundingBox="10410,11927 13269,12526 12992,13849 10132,13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5CA595-7962-406C-B3E1-836656138B0A}" emma:medium="tactile" emma:mode="ink">
              <msink:context xmlns:msink="http://schemas.microsoft.com/ink/2010/main" type="line" rotatedBoundingBox="10410,11927 13269,12526 12992,13849 10132,13250"/>
            </emma:interpretation>
          </emma:emma>
        </inkml:annotationXML>
        <inkml:traceGroup>
          <inkml:annotationXML>
            <emma:emma xmlns:emma="http://www.w3.org/2003/04/emma" version="1.0">
              <emma:interpretation id="{01C48B20-B42D-42BA-A79D-DBB0047B78F6}" emma:medium="tactile" emma:mode="ink">
                <msink:context xmlns:msink="http://schemas.microsoft.com/ink/2010/main" type="inkWord" rotatedBoundingBox="10410,11927 13269,12526 12992,13849 10132,13250"/>
              </emma:interpretation>
              <emma:one-of disjunction-type="recognition" id="oneOf0">
                <emma:interpretation id="interp0" emma:lang="en-US" emma:confidence="0.5">
                  <emma:literal>Ela]</emma:literal>
                </emma:interpretation>
                <emma:interpretation id="interp1" emma:lang="en-US" emma:confidence="0">
                  <emma:literal>Esca]</emma:literal>
                </emma:interpretation>
                <emma:interpretation id="interp2" emma:lang="en-US" emma:confidence="0">
                  <emma:literal>Ela,]</emma:literal>
                </emma:interpretation>
                <emma:interpretation id="interp3" emma:lang="en-US" emma:confidence="0">
                  <emma:literal>Eta]</emma:literal>
                </emma:interpretation>
                <emma:interpretation id="interp4" emma:lang="en-US" emma:confidence="0">
                  <emma:literal>Esca,]</emma:literal>
                </emma:interpretation>
              </emma:one-of>
            </emma:emma>
          </inkml:annotationXML>
          <inkml:trace contextRef="#ctx0" brushRef="#br0">5719 457,'0'0,"0"-26,0 1,-25 0,25 50,0 26,0-26,0 26,0-26,0 26,0 25,0-25,0 0,0 0,0-26,0 26,0-26,-26 1,26 25,0-26,0 0,0 26,0-25,0-1,0 0,0 1,26-26,-26 25,25-25,-25 26,25-26,1 0,-1 25,1-25,-1 0,0 0,1 0,-1 0,1 0,-1 0,0 0,1-25,-1-1</inkml:trace>
          <inkml:trace contextRef="#ctx0" brushRef="#br0" timeOffset="385.9724">5795 431,'0'0,"-25"-25,-1 0,26-1,0 1,0-1,26 26,25-25,-26 25,0 0,26 0,-25 0</inkml:trace>
          <inkml:trace contextRef="#ctx0" brushRef="#br0" timeOffset="213.4304">5719 939,'0'0,"-25"0,25-25,0 0,0-1,25 26,-25-25,51 25,-51-26,51 26,-26-25,0 25,52-25,-52 25,-25-26</inkml:trace>
          <inkml:trace contextRef="#ctx0" brushRef="#br0" timeOffset="842.2391">6811 558,'0'0,"-25"-25,25-26,-51 26,26-1,25 1,-26 25,1-25,-1 25,1 0,0 0,-1 25,-50 26,76-26,-25 1,25-1,-26 0,26 1,0-1,-25 1,25-1,0 0,0 26,0-25,0-1,0 26,0-26,0 1,0 24,51-24,-51-1,0 26,0-26,0 1,0-1,0 1,0-1,0 0,25 1,-25-1,25 1,-25-1,0 0,26-25,-26 26,25-1,1-25,-26 26,25-26,0 0,-25 25,26-25,-1 0,1 0,-26 25,25-25,0 0,1 0,-1 0,1 26,-1-26,0 0,1 0</inkml:trace>
          <inkml:trace contextRef="#ctx0" brushRef="#br0" timeOffset="1312.02">7497 838,'0'0,"0"-26,0 1,-51-26,51 26,-51-1,51-24,-25 24,0 1,-1 25,1-26,-1 26,1-25,0 25,-1 0,26 51,-25-51,-1 25,26 1,-25 24,25-24,0-1,-25 1,25-1,0 26,0-26,0 1,50-26,-50 25,26-25,-1 0,1 0,-1-51,0 26,1-26,-26 26,25 25,-25-26,0 1,26 25,-26 51,25-1,-25-24,0-1,0 1,0-1,0 26,25 0,-25-26,0 0,0 1,0-1,26 1,-26-1,0 0,25-25,-25 26,26-26,-1 0,-25 25,25-25,1 0,-1 0,-25 26,26-26,-1 0</inkml:trace>
          <inkml:trace contextRef="#ctx0" brushRef="#br0" timeOffset="1596.3949">7827 1143,'0'50,"26"1,-26-25,0-1,0 0,25 1,-25-1,0 26,0-26,0 1,0-1,0 1,0-1,25-25,1 0,25 0,-51-25,25 25,0 0,-25-26</inkml:trace>
          <inkml:trace contextRef="#ctx0" brushRef="#br0" timeOffset="2079.7356">8081 457,'26'0,"24"0,1 0,-25 0,-1 0,0 0,1 0,-1 0,1 0,-1 0,-25 25,0 1,0-1,0 26,0-26,0 1,0 24,0-24,0 25,25-26,-25 26,0 0,26-26,-26 26,25-26,-25 26,0-26,0 1,0 25,0-26,26 0,-26 1,0-1,0 1,0-1,-51 0,51 1,-51-1,26-25,-1 26,-25-1,26 0,0-25,-26 26,25-26</inkml:trace>
        </inkml:traceGroup>
      </inkml:traceGroup>
    </inkml:traceGroup>
  </inkml:traceGroup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8:14.76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E684C6A-0901-4DD8-B5CB-C895F3194FFF}" emma:medium="tactile" emma:mode="ink">
          <msink:context xmlns:msink="http://schemas.microsoft.com/ink/2010/main" type="writingRegion" rotatedBoundingBox="14452,12344 21132,12344 21132,15443 14452,15443"/>
        </emma:interpretation>
      </emma:emma>
    </inkml:annotationXML>
    <inkml:traceGroup>
      <inkml:annotationXML>
        <emma:emma xmlns:emma="http://www.w3.org/2003/04/emma" version="1.0">
          <emma:interpretation id="{C6D577C0-C88A-495D-A853-8C7D2E9162E1}" emma:medium="tactile" emma:mode="ink">
            <msink:context xmlns:msink="http://schemas.microsoft.com/ink/2010/main" type="paragraph" rotatedBoundingBox="14452,12344 21132,12344 21132,15443 14452,154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587707-6E74-46A2-8EEC-E612D82600B1}" emma:medium="tactile" emma:mode="ink">
              <msink:context xmlns:msink="http://schemas.microsoft.com/ink/2010/main" type="line" rotatedBoundingBox="14452,12344 21132,12344 21132,15443 14452,15443"/>
            </emma:interpretation>
          </emma:emma>
        </inkml:annotationXML>
        <inkml:traceGroup>
          <inkml:annotationXML>
            <emma:emma xmlns:emma="http://www.w3.org/2003/04/emma" version="1.0">
              <emma:interpretation id="{8A352988-1771-4DE2-9EFD-29FD8917F3A3}" emma:medium="tactile" emma:mode="ink">
                <msink:context xmlns:msink="http://schemas.microsoft.com/ink/2010/main" type="inkWord" rotatedBoundingBox="14779,12063 21351,14355 20704,16210 14133,13918"/>
              </emma:interpretation>
              <emma:one-of disjunction-type="recognition" id="oneOf0">
                <emma:interpretation id="interp0" emma:lang="en-US" emma:confidence="0.5">
                  <emma:literal>sis,</emma:literal>
                </emma:interpretation>
                <emma:interpretation id="interp1" emma:lang="en-US" emma:confidence="0">
                  <emma:literal>res,</emma:literal>
                </emma:interpretation>
                <emma:interpretation id="interp2" emma:lang="en-US" emma:confidence="0">
                  <emma:literal>Dies,</emma:literal>
                </emma:interpretation>
                <emma:interpretation id="interp3" emma:lang="en-US" emma:confidence="0">
                  <emma:literal>miss,</emma:literal>
                </emma:interpretation>
                <emma:interpretation id="interp4" emma:lang="en-US" emma:confidence="0">
                  <emma:literal>pies,</emma:literal>
                </emma:interpretation>
              </emma:one-of>
            </emma:emma>
          </inkml:annotationXML>
          <inkml:trace contextRef="#ctx0" brushRef="#br0">10875 1600,'0'0,"-25"0,-1-26,26 52,0 25,26-26,-26 0,0 1,25 25,-25-26,26 0,-26 1,50 50,-24-51,-26 1,25-1,-25 1,0-1,26 0,-26 1,0-1,25-25,-25 26,25-26,1 0,-1 0,1 0,-1 0,0 0,26-26,-25 1,-1 25,0-26,1 26,25-25,-26 25,0-25,-25-1,26 26,-1-25,1-1,-1 26,0-25</inkml:trace>
          <inkml:trace contextRef="#ctx0" brushRef="#br0" timeOffset="621.3568">11967 965,'0'0,"0"-26,0 1,0 0,0-1,0 1,0-1,-25 1,25 0,-25-1,25 1,-26-1,1 1,-1 25,26-25,-25 25,0 0,-1 50,1-50,25 51,-26-25,1-1,0 26,25-26,-26 1,26 24,-25-24,25 25,0-26,0 0,0 1,0-1,0 1,0-1,0 0,25-25,-25 26,51-26,-26 0,26 0,-25 0,-26-26,25 26,0-50,1 24,-26 1,0-1,25 26,-25-25,0 0,0-1,0 1,0-1,0 1,0 0,0-1,0 77,0-26,51-25,-51 26,25-1,-25 1,26-1,-26 0,25-25,1 26,-1-26,-25 25,25-25,1 26,-1-26,1 0,-1 25,0-25,1 0</inkml:trace>
          <inkml:trace contextRef="#ctx0" brushRef="#br0" timeOffset="35611.5025">11891 1955,'0'26,"26"-26,-1 0,-25 25,25-25,1 0,-1 0</inkml:trace>
          <inkml:trace contextRef="#ctx0" brushRef="#br0" timeOffset="35051.2235">11790 1701,'50'0,"-24"-25,-1 25,1 0,-1 0,0-25,1 25,-1 0,1 0,-1 0,0 0,-25 25</inkml:trace>
          <inkml:trace contextRef="#ctx0" brushRef="#br0" timeOffset="-368.3745">10418 2184,'-25'0,"-1"0,1 0,-1 0,26-25,-25 25,25-26,-25 26,25-25,-26 25,26-26,-25 26,25-25,-26 25,26-25,-25-1,0 1,25-1,-26 26,1-50,-1 24,1 1,25-26,-25 26,-1-1,1-25,25 1,-26 24,1-25,25 1,-25-1,25 0,-26 0,26 0,-25 1,25 24,0-25,0 1,0 24,0 1,0-26,0 26,0-1,51-50,-51 25,25 26,-25-1,25-24,1 24,-1-25,1 26,-1-26,0 26,1-26,-1 26,1-1,-1 1,0-1,1 1,-1 25,1-25,-1 25,-25-26,25 26,1 0,-1 0,1 0,-26-25,25 25,0 0,1 0,-1 0,1 0,-1 0,0 0,1 0,-1 0,1 0,-1 51,0-51,1 0,-1 0,1 0,-1 25,0-25,-25 25,26 1,-1-1,1-25,-26 26,25-1,0 26,1-26,-1 26,-25-26,26 1,-1-1,-25 1,25-1,-25 0,26 1,-26-1,25 51,1-50,-26-1,0 26,25-26,-25 26,0-25,0 24,0-24,25 25,-25-26,0 0,0 26,0-25,0-1,0 26,26-26,-26 1,0-1,0 0,0 1,0-1,0 1,0-1,0 0,0 1,0-1,0 1,-26-26,26 25,0 0,-25 1,25-1,0 1,0-1,0-50</inkml:trace>
          <inkml:trace contextRef="#ctx0" brushRef="#br0" timeOffset="-17523.6405">16158 2895,'0'0,"-25"-25,25-1,-25 26,25-25,50 25,1 0,-25 25,-1-25,0 0,1 26,-1-26,1 0,-1 25,0-25,1 0,-1 0,1 0,-1 0,-25 26,0-1,0 0,-25 1,-26-1,51 1,-26 24,26-24,-25-1,0 1,-1-1,1 0,-1 1,1-1,0 1,-1-1,1-25,-1 25,26 1,-25-26,0 25,-1 1,1-26</inkml:trace>
          <inkml:trace contextRef="#ctx0" brushRef="#br0" timeOffset="-16863.2421">14330 1803,'-26'25,"1"26,-1-25,26-1,-25 26,25 0,-25-1,25-24,0 50,-26-25,26 0,0-26,0 26,0 0,0-1,-25 1,25-25,0 50,0-51,0 1,0-1,-26-25,26-51,0 26,0-1,51 26,-51-50,26 50,24 0,-24 0,-1 0,1 0,-1 0,0 0,-25 25,26-25,-1 51,-25-26,26 26,-26-26,0 1,0-1,0 1,-51-1,51 0,-51 1,26-26,-26 25,-25 1,50-26,1 0,-1 0,1 0,0 0,25-26</inkml:trace>
        </inkml:traceGroup>
      </inkml:traceGroup>
    </inkml:traceGroup>
    <inkml:traceGroup>
      <inkml:annotationXML>
        <emma:emma xmlns:emma="http://www.w3.org/2003/04/emma" version="1.0">
          <emma:interpretation id="{DD61EDB7-4B10-4207-8C67-B8F585ED361C}" emma:medium="tactile" emma:mode="ink">
            <msink:context xmlns:msink="http://schemas.microsoft.com/ink/2010/main" type="paragraph" rotatedBoundingBox="17195,15087 20980,15087 20980,15316 17195,153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895ABDB-F998-41B3-811E-EFD843109B99}" emma:medium="tactile" emma:mode="ink">
              <msink:context xmlns:msink="http://schemas.microsoft.com/ink/2010/main" type="inkBullet" rotatedBoundingBox="17192,15267 20979,15075 20982,15128 17195,15321"/>
            </emma:interpretation>
            <emma:one-of disjunction-type="recognition" id="oneOf1">
              <emma:interpretation id="interp5" emma:lang="en-US" emma:confidence="0">
                <emma:literal>-</emma:literal>
              </emma:interpretation>
            </emma:one-of>
          </emma:emma>
        </inkml:annotationXML>
        <inkml:trace contextRef="#ctx0" brushRef="#br0" timeOffset="-17892.4778">12577 3302,'25'0,"26"0,-25 0,-1-26,0 26,26 0,-25 0,24-25,1 25,-25 0,24 0,1 0,0 0,0-26,0 26,-1 0,52 0,-26 0,-25 0,0 0,0 0,-1 0,-24 0,25 0,-1 0,1-25,0 25,0 0,-26 0,26 0,25 0,-25 0,0 0,0 0,-1-25,1 25,25 0,-25 0,25 0,-25 0,76 0,-76 0,0 0,25 0,-25 0,0 0,25 0,0-26,-25 26,25 0,-25 0,76-25,-76 25,-1 0,1 0,25 0,-25 0,0 0,-26-26,26 26,0 0,0 0,-26 0,51 0,-50 0,-1 0,1 0,-1 0,0 0,1 0,-1 0,1 0,-1 0,0 0,1 0,-1 0,1-25</inkml:trace>
      </inkml:traceGroup>
    </inkml:traceGroup>
  </inkml:traceGroup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9:06.72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C72425C-53CD-44A7-ABCF-7CC2A8E32B2C}" emma:medium="tactile" emma:mode="ink">
          <msink:context xmlns:msink="http://schemas.microsoft.com/ink/2010/main" type="writingRegion" rotatedBoundingBox="21628,12539 23711,11068 24748,12536 22665,14007"/>
        </emma:interpretation>
      </emma:emma>
    </inkml:annotationXML>
    <inkml:traceGroup>
      <inkml:annotationXML>
        <emma:emma xmlns:emma="http://www.w3.org/2003/04/emma" version="1.0">
          <emma:interpretation id="{D27E5440-71FE-4F44-AFA1-92690C9B2DFE}" emma:medium="tactile" emma:mode="ink">
            <msink:context xmlns:msink="http://schemas.microsoft.com/ink/2010/main" type="paragraph" rotatedBoundingBox="21628,12539 23711,11068 24748,12536 22665,140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44DE1F-B7D2-43CB-A45B-38DAA89413F2}" emma:medium="tactile" emma:mode="ink">
              <msink:context xmlns:msink="http://schemas.microsoft.com/ink/2010/main" type="line" rotatedBoundingBox="21628,12539 23711,11068 24748,12536 22665,14007"/>
            </emma:interpretation>
          </emma:emma>
        </inkml:annotationXML>
        <inkml:traceGroup>
          <inkml:annotationXML>
            <emma:emma xmlns:emma="http://www.w3.org/2003/04/emma" version="1.0">
              <emma:interpretation id="{72A4A23A-540B-49E1-B614-D337C10424F0}" emma:medium="tactile" emma:mode="ink">
                <msink:context xmlns:msink="http://schemas.microsoft.com/ink/2010/main" type="inkWord" rotatedBoundingBox="21628,12539 23711,11068 24748,12536 22665,14007"/>
              </emma:interpretation>
              <emma:one-of disjunction-type="recognition" id="oneOf0">
                <emma:interpretation id="interp0" emma:lang="en-US" emma:confidence="0.5">
                  <emma:literal>2 s</emma:literal>
                </emma:interpretation>
                <emma:interpretation id="interp1" emma:lang="en-US" emma:confidence="0.5">
                  <emma:literal>? b</emma:literal>
                </emma:interpretation>
                <emma:interpretation id="interp2" emma:lang="en-US" emma:confidence="0">
                  <emma:literal>T b</emma:literal>
                </emma:interpretation>
                <emma:interpretation id="interp3" emma:lang="en-US" emma:confidence="0">
                  <emma:literal>Q b</emma:literal>
                </emma:interpretation>
                <emma:interpretation id="interp4" emma:lang="en-US" emma:confidence="0">
                  <emma:literal>a b</emma:literal>
                </emma:interpretation>
              </emma:one-of>
            </emma:emma>
          </inkml:annotationXML>
          <inkml:trace contextRef="#ctx0" brushRef="#br0">87 1933,'0'-25,"0"-1,0 1,0-1,-25 1,25 0,0-1,0 1,-26 25,26-26,0 1,0 0,0-1,0 1,-25-1,25 1,0 0,0-1,0 1,0-1,0 1,0 0,0-1,0-25,0 26,0 0,0-1,0 1,0-26,0 26,0-1,0-25,25 26,-25 0,0-1,0-25,26 26,-26 0,0-1,0 1,25-1,-25 1,0 0,26 25,-26-26,0 1,25-1,-25 1,0 0,0-1,25 1,-25-1,26 1,-26 0,0-1,25 1,-25-1,26 1,-26 0,25-1,-25 1,25-1,-25 1,26 25,-26-25,25 25,-25-26,26 26,-26-25,25 25,0-26,1 26,-26-25,25 25,-25-25,26 25,-1 0,-25-26,25 26,1-25,-1 25,1-26,-1 26,0 0,1-25,-1 25,1 0,-1 0,0-25,1 25,-1 0,1 0,-1 0,0 50,1-50,-26 26,0-1,25-25,-25 26,0-1,26-25,-26 25,25 1,-25-1,25-25,-25 26,0-1,26 0,-26 1,25-1,-25 1,0-1,0 0,0 1,26-26,-26 51,0-26,0 0,0 1,0-1,0 1,0-1,0 0,0 1,0-1,0 1,0-1,0 0,-26 1,26-1,0 1,-25-1,25 0,0 1,0-1,-26-25,26 26,0-1,0 0,-25 1,25-1,0 1,0-1,-25 0,25 1,0 25,0-26,-26 0,26 1,0-1,0 1,0-1,0 0,-25 1,25-1,0 1,0-1,0 0,0 1,0-1,0 1,0-1,0 0,0 1,0-1,-26-25,26-25,-25 25</inkml:trace>
          <inkml:trace contextRef="#ctx0" brushRef="#br0" timeOffset="516.9454">697 1425,'0'-25,"0"50,0 26,0-26,0 1,0-1,0 0,0 1,0-1,0 1,0-1,0 0,0 1,0-1,0 1,0-1,25 0,-25 1,0-1,26-25,-1 26,0-26,1 0,-1 0,26 0,-26 0,1 0,-1 0,1 0,-1 0,0-26,1 26,-1 0,-25-25</inkml:trace>
          <inkml:trace contextRef="#ctx0" brushRef="#br0" timeOffset="1522.3068">1738-124,'0'-26,"0"77,0 0,0-26,0 1,0 24,0-24,0 25,0-1,0 1,0-25,0 24,0 1,0-25,0-1,0 26,0-26,0 1,-25-1,25 26,0-26,0 1,0-1,-26 0,26 1,-25-26,25 25,0 1,0-1,-25 0,25 1,0-52,0-24,25 50,-25-26,0 1,25 25,-25-26,0 1,26 0,-1 25,-25-26,26 26,-26-25,25 25,0 0,-25-26,26 26,-1-25,1 25,-1 0,0-25,1 25,-1 0,1 0,-1 0,-25 25,25-25,-25 25,0 1,26-26,-26 51,0-26,0 0,0 1,0-1,0 1,0-1,-26-25,26 25,-25-25,25 26,-51-26,26 0,-1 0,1 0,0 0,-1 25,1-25,-1 0,1 0,0 0,-1 0,1 0</inkml:trace>
        </inkml:traceGroup>
      </inkml:traceGroup>
    </inkml:traceGroup>
  </inkml:traceGroup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9:14.05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401364D-DEB3-4909-AA86-F26693681532}" emma:medium="tactile" emma:mode="ink">
          <msink:context xmlns:msink="http://schemas.microsoft.com/ink/2010/main" type="inkDrawing" rotatedBoundingBox="20826,17221 22145,15897 22223,15975 20905,17298" shapeName="Other"/>
        </emma:interpretation>
      </emma:emma>
    </inkml:annotationXML>
    <inkml:trace contextRef="#ctx0" brushRef="#br0">1372 50,'0'-25,"0"0,-26 25,1 0,25 25,-25-25,25 25,-26-25,26 26,-25-26,25 25,-26 1,26-1,-25-25,25 25,-25-25,25 26,-26-26,26 25,-25-25,25 26,-26-26,26 25,-25-25,25 25,-25-25,-1 26,26-1,-25 1,-1-1,26 0,-25-25,0 26,25-1,-26-25,26 26,-25-26,25 25,-26-25,26 25,-25-25,25 26,-25-26,25 25,-26-25,1 26,-1-1,1 0,0 1,-1-26,26 25,-25-25,25 26,-26-26,26 25,-25-25,-26 51,51-26,-25 1,-1-1,26 0,0 1,-25-26,25 25,-25 1,-1-1,1-25,25 25,-26-25,26 26,-25-26,0 25,-1-25,26 26,-25-26,-1 25,1-25,25 25,-25-25,-1 26,1-26,25 25,-26-25,1 0,25 26,-25-26,-1 0</inkml:trace>
  </inkml:traceGroup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09:14.64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3929128-B0A0-4F5C-AC74-20498A995C8D}" emma:medium="tactile" emma:mode="ink">
          <msink:context xmlns:msink="http://schemas.microsoft.com/ink/2010/main" type="writingRegion" rotatedBoundingBox="22570,17831 19280,19482 18489,17907 21779,16256"/>
        </emma:interpretation>
      </emma:emma>
    </inkml:annotationXML>
    <inkml:traceGroup>
      <inkml:annotationXML>
        <emma:emma xmlns:emma="http://www.w3.org/2003/04/emma" version="1.0">
          <emma:interpretation id="{D91EA9C6-6D96-4FC4-A475-A45038455DFF}" emma:medium="tactile" emma:mode="ink">
            <msink:context xmlns:msink="http://schemas.microsoft.com/ink/2010/main" type="paragraph" rotatedBoundingBox="22570,17831 19280,19482 18489,17907 21779,162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896469-D0DA-43B5-ABDB-EB25926A94A4}" emma:medium="tactile" emma:mode="ink">
              <msink:context xmlns:msink="http://schemas.microsoft.com/ink/2010/main" type="line" rotatedBoundingBox="22570,17831 19280,19482 18489,17907 21779,16256"/>
            </emma:interpretation>
          </emma:emma>
        </inkml:annotationXML>
        <inkml:traceGroup>
          <inkml:annotationXML>
            <emma:emma xmlns:emma="http://www.w3.org/2003/04/emma" version="1.0">
              <emma:interpretation id="{91F50D05-4BCD-46E9-87DB-F4198E017591}" emma:medium="tactile" emma:mode="ink">
                <msink:context xmlns:msink="http://schemas.microsoft.com/ink/2010/main" type="inkWord" rotatedBoundingBox="21534,18351 19280,19482 18489,17907 20743,16776"/>
              </emma:interpretation>
              <emma:one-of disjunction-type="recognition" id="oneOf0">
                <emma:interpretation id="interp0" emma:lang="en-US" emma:confidence="0.5">
                  <emma:literal>toft</emma:literal>
                </emma:interpretation>
                <emma:interpretation id="interp1" emma:lang="en-US" emma:confidence="0.5">
                  <emma:literal>. E</emma:literal>
                </emma:interpretation>
                <emma:interpretation id="interp2" emma:lang="en-US" emma:confidence="0">
                  <emma:literal>tot</emma:literal>
                </emma:interpretation>
                <emma:interpretation id="interp3" emma:lang="en-US" emma:confidence="0">
                  <emma:literal>toot</emma:literal>
                </emma:interpretation>
                <emma:interpretation id="interp4" emma:lang="en-US" emma:confidence="0">
                  <emma:literal>. ,</emma:literal>
                </emma:interpretation>
              </emma:one-of>
            </emma:emma>
          </inkml:annotationXML>
          <inkml:trace contextRef="#ctx0" brushRef="#br0">129 25,'0'-25,"0"75,-25-50,25 26,0-1,-25 1,25-1,0 0,-26 26,26-25,-25-26,25 25,0 0,0 1,-26-26,26 25,0 1,0-1,0 0,0 1,0-1,26 1,-1-26,-25 25,26-25,-1 0,0 25,1-25,-1 26,1-26,-1 0,0 0,1 0,-1 0,-25 25,26-25,-1 0,0 0,1 26</inkml:trace>
          <inkml:trace contextRef="#ctx0" brushRef="#br0" timeOffset="1970.1462">-226 584,'0'-26,"-26"26,26-25,-25 25,0 0,25-25,-26 25,1 0,-1 0,1 0,0 0,-1 0,1 0,-1 0,1 0,0 0,-1 0,1 0,-1 0,1 0,0 0,-1 0,1 0,-26 0,26 0,-1 0,1 0,-1 0,1 25,0-25,-1 0,1 0,-1 25,1-25,0 0,-1 26,1-26,-1 0,1 25,0-25,-1 0,1 26,-1-26,1 25,0-25,-1 0,1 25,-1-25,1 26,0-26,25 25,-26-25,1 26,-1-26,1 25,0-25,25 25,-26-25,1 0,-1 26,1-1,0-25,25 26,-26-26,26 25,-25-25,-1 25,1 1,0-1,25 1,-26-1,1 0,25 1,0-1,-26-25,26 26,0-1,-25 0,25 1,0-1,0 1,-25-1,25 0,0 1,0-1,0 1,0-1,0 0,0 1,25-26,-25 25,0 1,25-1,1 0,-26 1,25-26,-25 25,26-25,-26 26,25-1,0 0,-25 1,26-26,25 51,-51-26,25 0,0-25,-25 26,26-26,-26 25,25 1,1-26,-26 25,25-25,0 25,1-25,-26 26,25-26,1 25,-1-25,0 26,1-26,-1 0,1 25,-1-25,0 0,1 0,-1 0,1 25,24-25,-24 0,-1 0,1 0,-1 0,0 0,1 0,-1 0,26 0,-26 0,1 0,25 0,-1 0,-24 0,-1 0,1 0,24-25,-24 25,-1 0,1 0,-1 0,0 0,1 0,-1 0,1 0,-1 0,0 0,1-25,-1 25,1 0,-1 0,0 0,1 0,-1-26,1 26,-1 0,0 0,-25-25,26 25,-1 0,1 0,-26-26,25 26,0-25,1 25,-26-25,25 25,-25-26,26 26,-26-25,25-1,0 1,1 0,-26-1,25 1,1-1,-26 1,25 0,-25-1,0 1,25-1,-25 1,0 0,0-1,0 1,0-1,0 1,0 0,0-1,0 1,0-1,-25 1,25 0,-25-1,25 1,0-1,-26 1,26-26,-25 26,25-1,0 1,-26 0,26-1,0 1,-25 25,25-26,0 1,-25 25,-1-25,26-1,-25 26,-1-25,1 25,0-26,-1 26,26-25,-25 25,25-25,-26-1,1 1,0-1,-1 1,1 25,-1-25,1 25,25-26,-25 26,-1 0,26-25,-25 25,-1 0,26-26,-25 26,0 0,-1-25,1 25,-1 0,1 0,0 0,-1 0,1 0,-1 0,1 0,0 0,-1 0,1 0,25 25,-26-25,26 26,-25-1,25 1</inkml:trace>
          <inkml:trace contextRef="#ctx0" brushRef="#br0" timeOffset="2921.5419">-937 1574,'-26'0,"1"0,-1-50,26 24,51 1,-51-1,51 26,0-50,-26 50,1-26,-1 1,0 25,1-26,-26 1,0 0,0-1,-51 26,51-25,0-1,-25 1,25 0,0-1,0-25,0 26,0 0,0-1,0 1,0-1,0 1,0 0,0-1,0 1,25 25,0 0,1 0,-1 0,1 0,-1 0</inkml:trace>
          <inkml:trace contextRef="#ctx0" brushRef="#br0" timeOffset="3561.1997">-480 1397,'0'25,"25"-25,1 0,-1 0,0 0,1 0,-1 0,1 25,-26 1,0 25,0-26,0 0,-26-25,26 26,-25-26,25 25,-26-25,26 26,26-26,-1 25,1-25,-26 25,25-25,-25 26,0-1,0 1,-25-26,25 25,-51-25,25 0,-24 25,24-25,1 0,-1 0,1 0,0 0,25-50</inkml:trace>
          <inkml:trace contextRef="#ctx0" brushRef="#br0" timeOffset="2530.6974">-963 1066,'0'0,"0"-25,-25 0,25-1,-26 26,26-25,-25 25,25 25,0 26,0-26,0 26,0-25,-25 24,25 1,-26 0,26-26,0 26,0 0,-25-26,25 26,0-25,0 24,0-24,0-1,0 1,0-1,0 0,0 1,0-1,25-25,-25 26,26-26,-26 25,50-25,-50 25,26-25,-1 0,1 26,24-26,-24 0,-1 0,1 0,-1 0,26 0,-26 0,1 0,-1 0,0 0,-25-26,26 26,-1 0,-25-25,26 25</inkml:trace>
          <inkml:trace contextRef="#ctx0" brushRef="#br0" timeOffset="4616.4954">1501 177,'-25'-25,"25"0,0-1,-26 26,26-25,-25 25,-1-26,1 26,0 0,-1 0,-25 0,26 0,0 0,-1 0,1 0,-1 0,1 0,25 26,-25-26,25 25,-26-25,26 26,-25-1,25 0,-26 1,26-1,-25 1,25-1,0 0,0 1,-25 50,25-51,0 1,0-1,0 1,0-1,25-25,-25 25,51-25,-26 0,1 0,-1 0,0 0,1-50,-1 24,1 26,-26-25,0-1,25 1,-25 0,25-1,-25 1,0-1,0 1,0 0,26-1,-26 1,0-1,0 52,0-1,25 26,1-26,-26 1,50-1,-24 1,-1-1,1 0,-1 1,0-1,1 1,-1-26,1 25,-1-25,0 0,-25 25</inkml:trace>
        </inkml:traceGroup>
      </inkml:traceGroup>
    </inkml:traceGroup>
  </inkml:traceGroup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6:05.60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8B4F74-FCCE-456A-8B66-98FA57971085}" emma:medium="tactile" emma:mode="ink">
          <msink:context xmlns:msink="http://schemas.microsoft.com/ink/2010/main" type="writingRegion" rotatedBoundingBox="6111,925 6736,1577 6364,1934 5739,1282">
            <msink:destinationLink direction="with" ref="{03207BC0-EB6C-4E70-B45F-4885B0F628AA}"/>
          </msink:context>
        </emma:interpretation>
      </emma:emma>
    </inkml:annotationXML>
    <inkml:traceGroup>
      <inkml:annotationXML>
        <emma:emma xmlns:emma="http://www.w3.org/2003/04/emma" version="1.0">
          <emma:interpretation id="{077CC160-0C55-475A-924D-0C655ED0D0BB}" emma:medium="tactile" emma:mode="ink">
            <msink:context xmlns:msink="http://schemas.microsoft.com/ink/2010/main" type="paragraph" rotatedBoundingBox="6111,925 6736,1577 6364,1934 5739,1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8F02C0-8E97-4C63-9B06-8A3BE95D0CDB}" emma:medium="tactile" emma:mode="ink">
              <msink:context xmlns:msink="http://schemas.microsoft.com/ink/2010/main" type="line" rotatedBoundingBox="6111,925 6736,1577 6364,1934 5739,1282"/>
            </emma:interpretation>
          </emma:emma>
        </inkml:annotationXML>
        <inkml:traceGroup>
          <inkml:annotationXML>
            <emma:emma xmlns:emma="http://www.w3.org/2003/04/emma" version="1.0">
              <emma:interpretation id="{CEBDC328-29D6-455F-8D16-D101619900BC}" emma:medium="tactile" emma:mode="ink">
                <msink:context xmlns:msink="http://schemas.microsoft.com/ink/2010/main" type="inkWord" rotatedBoundingBox="6111,925 6736,1577 6364,1934 5739,1282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*</emma:literal>
                </emma:interpretation>
              </emma:one-of>
            </emma:emma>
          </inkml:annotationXML>
          <inkml:trace contextRef="#ctx0" brushRef="#br0">5943-762,'0'-25,"26"-1,-26 1,0-1,0 1,0 0,-26-1,26 1,-25 25,-1-26,1 26,0-25,-1 25,1 0,-1 0,1 51,0-26,-1-25,1 51,25-26,-26 1,1-1,25 1,-25-1,25 0,0 1,-26-1,26 1,0-1,51-25,-26 0,1 0,25 0,-26 0,0 0,1-25,-1 25,-25-26,26 26,-26-25,25-1,-25 1,0 50,0 1,-25-26,25 51,0-26,-26 0,26 1,0-1,-25 1,-1-1,26 0,0 1,0-1,0 1,26-26,-26 25,25-25,26 0,-26 0,1 0,-1 0,1 0,-1 0,0 0,1 0,-1 0,-25-25,26 25,-1 0,26-26,-51 1,25 25,1 0,-26-26,25 26,-25-25,0 0,0-1,0 1,0 50,0 1,0 24,0-24,-25 25,25-26,0 0,0 1,0-1,0 1,0-1,0 0,0 1,0-52</inkml:trace>
        </inkml:traceGroup>
      </inkml:traceGroup>
    </inkml:traceGroup>
  </inkml:traceGroup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5:33.89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92FCAD8-6218-43F7-9287-AD80567E598F}" emma:medium="tactile" emma:mode="ink">
          <msink:context xmlns:msink="http://schemas.microsoft.com/ink/2010/main" type="writingRegion" rotatedBoundingBox="12823,2234 17695,934 18077,2369 13205,3668"/>
        </emma:interpretation>
      </emma:emma>
    </inkml:annotationXML>
    <inkml:traceGroup>
      <inkml:annotationXML>
        <emma:emma xmlns:emma="http://www.w3.org/2003/04/emma" version="1.0">
          <emma:interpretation id="{885A86FE-42BB-4A70-A9DD-DE71428E597B}" emma:medium="tactile" emma:mode="ink">
            <msink:context xmlns:msink="http://schemas.microsoft.com/ink/2010/main" type="paragraph" rotatedBoundingBox="12823,2234 17695,934 18077,2369 13205,36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38C852-6A08-4190-918C-5D8BAA656C94}" emma:medium="tactile" emma:mode="ink">
              <msink:context xmlns:msink="http://schemas.microsoft.com/ink/2010/main" type="line" rotatedBoundingBox="12823,2234 17695,934 18077,2369 13205,3668"/>
            </emma:interpretation>
          </emma:emma>
        </inkml:annotationXML>
        <inkml:traceGroup>
          <inkml:annotationXML>
            <emma:emma xmlns:emma="http://www.w3.org/2003/04/emma" version="1.0">
              <emma:interpretation id="{8285C52F-3635-40C5-8D8C-3FC06945DA63}" emma:medium="tactile" emma:mode="ink">
                <msink:context xmlns:msink="http://schemas.microsoft.com/ink/2010/main" type="inkWord" rotatedBoundingBox="12930,2635 13902,2376 14020,2818 13048,3078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3513 1627,'25'0,"0"0,1 0,-1 0,1 0,-1 0,0 0,1 0,-1 0,1 0,-1 0,0 0,1 0,-1 0,1 0,24 0,-24 0,-1 0,1 0,-1 0,0 0,1 0,-1 0,1 0,-1 0,26 0,-26 0,1 0,-1 0,0 0,1 0,-1 0,1 0,-1 0,0 0,1 0,-1 0,1 0,-1 0</inkml:trace>
          <inkml:trace contextRef="#ctx0" brushRef="#br0" timeOffset="-792.7217">3665 1424,'-25'0,"-1"0,1 0,-1 0,1 0,0 25,-1-25,26 25,26-25,-1 0,0 0,1 0,-1 0,1 0,-1 0,26 0,-26 0,1 0,-1 0,0 0,26 0,-25 0,24 0,-24 0,-1 0,1 0,24 0,-24 0,-1 0,1 0,-1 0,0 0,1 0,-1 0,1 0,-1 0,0 0,1 0,-1 0,1 0,-1 0,-25-50,25 50,1 0</inkml:trace>
        </inkml:traceGroup>
        <inkml:traceGroup>
          <inkml:annotationXML>
            <emma:emma xmlns:emma="http://www.w3.org/2003/04/emma" version="1.0">
              <emma:interpretation id="{A2AE54AB-094A-460D-8A6C-9160DC887D57}" emma:medium="tactile" emma:mode="ink">
                <msink:context xmlns:msink="http://schemas.microsoft.com/ink/2010/main" type="inkWord" rotatedBoundingBox="15649,1480 17695,934 18077,2369 16031,2915"/>
              </emma:interpretation>
              <emma:one-of disjunction-type="recognition" id="oneOf1">
                <emma:interpretation id="interp5" emma:lang="en-US" emma:confidence="0.5">
                  <emma:literal>k?</emma:literal>
                </emma:interpretation>
                <emma:interpretation id="interp6" emma:lang="en-US" emma:confidence="0">
                  <emma:literal>Li?</emma:literal>
                </emma:interpretation>
                <emma:interpretation id="interp7" emma:lang="en-US" emma:confidence="0">
                  <emma:literal>fi?</emma:literal>
                </emma:interpretation>
                <emma:interpretation id="interp8" emma:lang="en-US" emma:confidence="0">
                  <emma:literal>&lt;S&gt;?</emma:literal>
                </emma:interpretation>
                <emma:interpretation id="interp9" emma:lang="en-US" emma:confidence="0">
                  <emma:literal>{i?</emma:literal>
                </emma:interpretation>
              </emma:one-of>
            </emma:emma>
          </inkml:annotationXML>
          <inkml:trace contextRef="#ctx0" brushRef="#br1" timeOffset="-105015.8976">6688 255,'0'-25,"0"-1,0 1,0 0,0 50,-26-25,26 51,0-26,0 26,-25 0,-1 0,26-1,-25-24,25 25,0-26,-25 26,25-26,-26 1,26 24,-25-24,25-1,-26 1,1-1,0 26,25-26,-26-25,26 26,-25-1,-1-25,26-25,51 25,-51-26,26 26,-1 0,0 0,1 0,-1 0,-25 26,26-26,-1 25,0 0,1-25,-26 26,25-26,1 25,-1 1,0-26,1 25,-1-25,1 0,-1 0</inkml:trace>
          <inkml:trace contextRef="#ctx0" brushRef="#br1" timeOffset="-104434.5474">7069 865,'25'0,"0"0,26 0,-25 0,-1 0,0 0,1 0,-1 0,1 0,-1 0,0 25,1-25,-1 0,1 0</inkml:trace>
          <inkml:trace contextRef="#ctx0" brushRef="#br1" timeOffset="-104686.8739">7170 560,'26'0,"-1"0,0 0,1 0,-1 25,1-25,-1 0,0 0</inkml:trace>
          <inkml:trace contextRef="#ctx0" brushRef="#br1" timeOffset="-103164.3125">8034 204,'0'0,"0"-25,0 0,0-1,25 1,1 25,24-26,-24 26,-1 0,1 0,-1 0,0 0,1 0,-26 26,25-26,-25 51,26-51,-26 25,0 0,0 1,0-1,0 1,0-1,0 0,0 1,-26-1,26 1,-25-1,25 0,-51 1,51-1,0 1,-25-26,25 25,-26 0,26 1,0-1,0 1,-25-26,25 25,0 0,0 1,0-1,25-25</inkml:trace>
          <inkml:trace contextRef="#ctx0" brushRef="#br1" timeOffset="-102711.8214">8237 1246,'0'25,"25"-25,-25-25</inkml:trace>
        </inkml:traceGroup>
      </inkml:traceGroup>
    </inkml:traceGroup>
  </inkml:traceGroup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34.62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1082B49-FE82-4A3C-B8ED-56AF3C932472}" emma:medium="tactile" emma:mode="ink">
          <msink:context xmlns:msink="http://schemas.microsoft.com/ink/2010/main" type="inkDrawing" rotatedBoundingBox="2967,5674 5931,2933 6070,3083 3106,5825" semanticType="callout" shapeName="Other">
            <msink:sourceLink direction="with" ref="{75F587C3-8F77-45D5-9015-559BB2756880}"/>
            <msink:destinationLink direction="with" ref="{0E115558-B1EA-40EB-B2FB-F44F0431E025}"/>
          </msink:context>
        </emma:interpretation>
      </emma:emma>
    </inkml:annotationXML>
    <inkml:trace contextRef="#ctx0" brushRef="#br0">2845 0,'-26'0,"26"25,0 1,-25-26,25 25,0 0,0 1,-25-26,25 25,-26-25,26 26,0-1,-25-25,25 25,-26 1,26-1,0 1,0-1,-25-25,0 25,-1-25,26 26,0-1,-25-25,25 26,-26-26,26 25,-25-25,25 25,-25-25,25 26,-26-26,26 25,-25-25,25 26,0-1,-26-25,26 25,-25-25,25 26,-25-26,25 25,-26-25,26 26,-25-26,25 25,-26-25,26 25,-25-25,25 26,-25-26,-1 25,1-25,25 26,-26-26,1 0,25 25,-25-25,25 25,-26-25,26 26,-25-26,25 25,-26 1,1-1,0 0,-1 1,1-1,25 1,-26-26,26 25,-25-25,25 25,-25 1,-1-26,26 25,-25-25,-1 26,26-1,-25-25,0 25,-1 1,1-1,-1-25,1 26,25-1,-25-25,-1 25,1 1,-1-26,1 25,0 1,-1-26,1 25,-1 0,26 1,-25-26,0 25,-1 1,1-1,-1-25,1 25,0 1,-1-26,1 25,-1 1,1-1,0-25,-1 25,1 1,-1-1,1-25,25 26,-25-1,-1-25,1 25,-1 1,1-26,25 25,-25-25,-1 26,1-1,-1-25,26 25,-25 1,0-1,-1 1,1-1,-1-25,26 25,-25-25,25 26,-51-1,51 1,-25-26,25 25,-26-25,26 25,-25-25,25 26,-25-26,25 25,-26 1,1-1,25 0,-26-25,26 26,-25-26,25 25,-25-25,25 26,-26-26,26 25,-25-25,25 25,-26-25,26 26,-25-26,25 25,-25-25,25 26,-26-1,26 0,0 1,-25-26,25 25,-26-25,26 26,-25-26,25 25,-25 0,-1 1,1-1,-1-25,26 26,-25-26,25 25</inkml:trace>
  </inkml:traceGroup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5:29.64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CED431-3351-4ED5-9754-29E2892223C6}" emma:medium="tactile" emma:mode="ink">
          <msink:context xmlns:msink="http://schemas.microsoft.com/ink/2010/main" type="inkDrawing" rotatedBoundingBox="4063,666 8535,836 8529,980 4058,810" shapeName="Other"/>
        </emma:interpretation>
      </emma:emma>
    </inkml:annotationXML>
    <inkml:trace contextRef="#ctx0" brushRef="#br0">26 127,'0'0,"0"-25,-26-1,26 1,0 0,0-1,26 26,-1 0,0 0,1 0,-1 0,-25 26,26-26,-1 0,0 0,-25 25,26-25,-1 0,1 0,-1 0,0 0,1 0,-1 0,1 0,-1 0,0 0,1 0,-1 0,1 0,-1 0,0 0,1 0,-1 0,1 0,-1 0,0 0,1 0,-1 0,1 0,-1 0,0 0,1 0,-1 0,1 0,-26-25,25 25,0 0,1 0,-1 0,1 0,-1 0,0 0,1 0,-1 0,1 0,-1 25,0-25,1 0,-1 0,1 0,-1 0,0 0,1 0,-1 0,1 25,-1-25,0 0,1 0,-1 0,1 0,-1 0,0 0,1 0,-1 0,1 0,-1 0,0 0,1 0,-1 0,1 0,-1 0,0 0,1 0,-1 0,1 0,-1 0,0 0,1 0,-1 0,1 0,-1 26,0-26,1 0,-1 0,1 0,-1 0,0 0,1 0,-1 25,1-25,-1 0,0 0,1 0,-1 0,1 0,-1 0,0 0,1 0,-1 26,1-26,-1 0,0 0,1 0,-1 0,1 0,-1 0,0 0,1 0,-1 0,1 0,-1 0,0 0,1 0,-1 0,1 0,-1 0,0 0,1 0,-1 0,1 0,-1 0,0 0,1 0,-1 0,1 0,-1 0,0 0,1 0,-1 0,1 0,-1 0,0 0,1 0,-1 0,1 0,-1 0,0 0,1 0,-1 0,1 0,-1 0,0 0,1 0,-1 0,1 0,-1 0,0 0,1 0,-1 0,1 0,-1 0,0 0,1 0,-1 0,1 0,-1 0,0 0,1 0,-1 0,1 0,-26 25,25-25,0 0,1 0,-1 0,1 0,-1 0,-25 25,25-25,1 0,-1 0,1 0,-1 0,0 0,1 0,-26-25,25 25,1 0,-77 0,51-25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4:04.18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0CB19B-E2B4-4D0E-9C41-F5D286B8EF2A}" emma:medium="tactile" emma:mode="ink">
          <msink:context xmlns:msink="http://schemas.microsoft.com/ink/2010/main" type="writingRegion" rotatedBoundingBox="19727,14255 23925,14376 23884,15823 19685,15702"/>
        </emma:interpretation>
      </emma:emma>
    </inkml:annotationXML>
    <inkml:traceGroup>
      <inkml:annotationXML>
        <emma:emma xmlns:emma="http://www.w3.org/2003/04/emma" version="1.0">
          <emma:interpretation id="{EA34F9FA-127B-4F72-8CB7-359537235020}" emma:medium="tactile" emma:mode="ink">
            <msink:context xmlns:msink="http://schemas.microsoft.com/ink/2010/main" type="paragraph" rotatedBoundingBox="19727,14255 23925,14376 23884,15823 19685,157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DEBCF1-B9FF-4947-93D1-0FE0227D2ADE}" emma:medium="tactile" emma:mode="ink">
              <msink:context xmlns:msink="http://schemas.microsoft.com/ink/2010/main" type="line" rotatedBoundingBox="19727,14255 23925,14376 23884,15823 19685,15702"/>
            </emma:interpretation>
          </emma:emma>
        </inkml:annotationXML>
        <inkml:traceGroup>
          <inkml:annotationXML>
            <emma:emma xmlns:emma="http://www.w3.org/2003/04/emma" version="1.0">
              <emma:interpretation id="{A75E4ABE-E38D-44FC-B120-99913B6062C2}" emma:medium="tactile" emma:mode="ink">
                <msink:context xmlns:msink="http://schemas.microsoft.com/ink/2010/main" type="inkWord" rotatedBoundingBox="19946,14096 21601,15190 20921,16219 19266,15125"/>
              </emma:interpretation>
              <emma:one-of disjunction-type="recognition" id="oneOf0">
                <emma:interpretation id="interp0" emma:lang="en-US" emma:confidence="0.5">
                  <emma:literal>(go,</emma:literal>
                </emma:interpretation>
                <emma:interpretation id="interp1" emma:lang="en-US" emma:confidence="0">
                  <emma:literal>(acro,</emma:literal>
                </emma:interpretation>
                <emma:interpretation id="interp2" emma:lang="en-US" emma:confidence="0">
                  <emma:literal>190,</emma:literal>
                </emma:interpretation>
                <emma:interpretation id="interp3" emma:lang="en-US" emma:confidence="0">
                  <emma:literal>(Chuo,</emma:literal>
                </emma:interpretation>
                <emma:interpretation id="interp4" emma:lang="en-US" emma:confidence="0">
                  <emma:literal>(cero,</emma:literal>
                </emma:interpretation>
              </emma:one-of>
            </emma:emma>
          </inkml:annotationXML>
          <inkml:trace contextRef="#ctx0" brushRef="#br0">153 104,'0'0,"0"-25,0-1,0 1,-26 25,26-25,-25 25,-1 76,26-51,-25 26,25 0,-25 0,25 25,0 0,0 0,-26 0,26 1,0-1,0 0,0 0,51 51,-51-76,25 0,-25 0,51-1,-25-24,24-1,-24 1,-1-26</inkml:trace>
          <inkml:trace contextRef="#ctx0" brushRef="#br0" timeOffset="879.2133">889 307,'-152'-177,"304"354,-330-354,153 177,-26 0,26 50,-1-50,1 51,0-25,-26-1,51 0,-26 26,1-25,25-1,-25 0,25 26,0-25,0-1,50 0,-24 1,25-26,-26 0,0 0,1 0,-1 0,1 0,-1-51,0 51,1-25,-1 25,-25-26,26 1,-26-1,25 1,-25 0,0-1,0 1,0-1,0 52,-25 25,25-26,0 26,-26 0,26-26,0 26,-25 0,25-1,0 1,0-25,0 24,0-24,0-1,51 1,-51-1,25-25,-25 25,51-25,0 0,-26 0,0-25,1 0,-1-26,-25 25,26 26,-26-50,0 24,0 52,-26-26,26 50,0 1,0-25,0-1,0 0,0 1,26-26,24 25,-24-25,-1 26,1-26,-1 0,26 0,-26 0,-25-51,26 51,-26-26,0 1,0 0,0-1,-26 1,26-1,-51 1,51 0,-25 25,25-26,-25 26,-1 0,1 0</inkml:trace>
          <inkml:trace contextRef="#ctx0" brushRef="#br0" timeOffset="1079.6737">1677 1044,'0'0,"-51"51,25 0,26-26,-50 0,50 1,0-1,0 1,-26-1,26 0,0 1,0-1,0 1,0-1,0 0</inkml:trace>
        </inkml:traceGroup>
        <inkml:traceGroup>
          <inkml:annotationXML>
            <emma:emma xmlns:emma="http://www.w3.org/2003/04/emma" version="1.0">
              <emma:interpretation id="{2BECC1BE-6D38-4E23-BAC7-EA94DF14375F}" emma:medium="tactile" emma:mode="ink">
                <msink:context xmlns:msink="http://schemas.microsoft.com/ink/2010/main" type="inkWord" rotatedBoundingBox="21519,14463 23892,14273 23985,15426 21612,15616"/>
              </emma:interpretation>
              <emma:one-of disjunction-type="recognition" id="oneOf1">
                <emma:interpretation id="interp5" emma:lang="en-US" emma:confidence="0.5">
                  <emma:literal>baby</emma:literal>
                </emma:interpretation>
                <emma:interpretation id="interp6" emma:lang="en-US" emma:confidence="0">
                  <emma:literal>baby)</emma:literal>
                </emma:interpretation>
                <emma:interpretation id="interp7" emma:lang="en-US" emma:confidence="0">
                  <emma:literal>barb)</emma:literal>
                </emma:interpretation>
                <emma:interpretation id="interp8" emma:lang="en-US" emma:confidence="0">
                  <emma:literal>babe</emma:literal>
                </emma:interpretation>
                <emma:interpretation id="interp9" emma:lang="en-US" emma:confidence="0">
                  <emma:literal>babe)</emma:literal>
                </emma:interpretation>
              </emma:one-of>
            </emma:emma>
          </inkml:annotationXML>
          <inkml:trace contextRef="#ctx0" brushRef="#br0" timeOffset="1545.8092">1981 155,'-25'0,"0"51,25 0,0-1,0 1,0 0,-26 25,26-25,0 0,0 25,0-25,0 0,0-1,0-24,0 25,0-1,51-24,-51-1,0 1,0-1,0 0,0 1,-51-26,26-51,25 26,0-1,0 1,0-1,51-24,-51 24,50-25,-24 26,-1 0,51-1,-50 1,-1 25,26 0,-26 0,1 0,-1 51,1-51,-26 25,0 26,0-26,0 1,0-1,-51-25,51 25,-51 1,26-26,-26 0,25 25,-24-25,24 0,1 0,-1 0</inkml:trace>
          <inkml:trace contextRef="#ctx0" brushRef="#br0" timeOffset="1927.7836">2489 307,'-50'0,"50"51,-26 0,26 0,0-26,0 26,0-26,0 26,0 0,0 0,0-26,0 26,26-26,-26 1,0-1,25 1,-25-1,0 0,25-25,-25 26,0-52,0 1,0-26,0 26,26-1,-26 1,51 0,-1-1,-24 1,-1 25,26 0,-26 0,1 0,-1 51,-25-26,0 26,0-26,0 1,-51-1,51 0,-50 1,24-1,-25 1,1-1,-1-25,25 25,1-25</inkml:trace>
          <inkml:trace contextRef="#ctx0" brushRef="#br0" timeOffset="2645.8564">3251 587,'0'0,"0"-26,-50 26,24-25,1 25,-26 0,26 0,-1 0,1 0,-26 51,26-51,-1 51,1-26,-1 0,1 1,25-1,-25 26,25-26,0 1,0-1,0 1,50-1,-50 0,26-25,25 0,-26 0,0-50,1 24,-1 26,-25-25,26 25,-26-26,0 1,25 0,-25-1,0 52,0-1,0 26,0-26,51-25,-51 26,25-26,-25 25,51-25,-26 25,1-25,-1 0,1 0,24 0,-24 0,-1-50,1 50,-26-26,25 26,0-76,-25 51,26-1,-26 1,0-1,0-24,0 24,0-25,0 1,0 24,-51-75,51 50,0 25,0 1,0 0,0-1,0 52,0 24,0 1,0-25,0 24,0-24,0 25,0-26,0 26,0-26,51 1,-51 24,0-24,0-1,0 1,0-1,0-50,0-1,51 26,-51-25,25 25,26-26,-26 26,1 0,-1 26,0 25,-25-26,0 26,0-26,0 1,-25-1,25 0,-76-25,50 0,1 26,0-26,-26 0,25 0,1 0</inkml:trace>
          <inkml:trace contextRef="#ctx0" brushRef="#br0" timeOffset="2854.2009">4191 79,'0'51,"0"-1,0-24,0 25,0 126,0-126,0 25,0 1,0-1,0 0,0 0,0 0,-76 1,51-27,-1 27</inkml:trace>
        </inkml:traceGroup>
      </inkml:traceGroup>
    </inkml:traceGroup>
  </inkml:traceGroup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5:38.78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85C402-3764-4508-B680-97FA70A8DD3B}" emma:medium="tactile" emma:mode="ink">
          <msink:context xmlns:msink="http://schemas.microsoft.com/ink/2010/main" type="inkDrawing" rotatedBoundingBox="450,7941 1117,3759 1232,3777 566,7959" semanticType="callout" shapeName="Other">
            <msink:sourceLink direction="with" ref="{8DFA9E98-66B0-41F0-A996-AF71315B72A0}"/>
            <msink:sourceLink direction="with" ref="{1C7B1510-B0D5-46D2-A9D9-1783F0090DED}"/>
            <msink:sourceLink direction="with" ref="{0036D26A-81DC-411B-945D-B69BBB34D72E}"/>
            <msink:sourceLink direction="with" ref="{2DED75EF-29DE-402C-BE38-6701916999D0}"/>
          </msink:context>
        </emma:interpretation>
      </emma:emma>
    </inkml:annotationXML>
    <inkml:trace contextRef="#ctx0" brushRef="#br0">613 0,'0'25,"0"0,0 1,0-1,0 1,0-1,0 0,0 1,0-1,0 1,0-1,0 0,0 1,0-1,0 1,0-1,0 0,0 1,0-1,-26 1,26-1,0 0,0 1,0-1,0 1,0-1,0 0,0 1,0-1,0 1,-25-1,25 0,0 1,0-1,0 1,0-1,-25-25,25 25,0 1,0-1,0 1,0-1,0 0,0 1,0-1,0 1,0-1,0 0,0 1,-26-26,26 25,0 1,0-1,0 0,0 1,-25-26,25 25,0 1,0-1,-26-25,26 25,0 1,-25-26,25 25,0 1,0-1,0 0,0 1,-25-26,25 25,0 1,0-1,-26-25,26 25,0 1,-25-26,25 25,0 1,0-1,0 0,0 1,-26-26,26 25,0 1,0-1,0 0,0 1,0-1,-25-25,25 26,0-1,0 0,0 1,0-1,0 1,0-1,0 0,0 1,0-1,0 1,0-1,0 0,0 1,0-1,0 1,0-1,0 0,0 1,0-1,-25 1,25-1,0 0,-26-25,26 26,0-1,0 1,0-1,0 0,0 1,0-1,-25-25,25 26,0-1,0 0,0 1,0-1,0 1,0-1,-26-25,26 25,0 1,0-1,0 1,0-1,0 0,0 1,0-1,-25 1,25-1,0 0,0 1,0-1,0 1,-25-26,25 25,0 0,0 1,0-1,-26 1,26-1,-25-25,25 25,0 1,-26-26,26 25,0 1,0-1,0 0,0 1,0-1,0 1,0-1,0 0,0 1,0-1,-25-25,25 26,0-1,0 0,-25-25,25 26,0-1,0 1,0-1,0 0,0 1,0-1,0 1,0-1,0 0,0 1,0-1,0 1,-26-26,26-26</inkml:trace>
  </inkml:traceGroup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5:30.88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3207BC0-EB6C-4E70-B45F-4885B0F628AA}" emma:medium="tactile" emma:mode="ink">
          <msink:context xmlns:msink="http://schemas.microsoft.com/ink/2010/main" type="inkDrawing" rotatedBoundingBox="8647,592 8742,1148 8433,1201 8338,645" semanticType="verticalRange" shapeName="Other">
            <msink:sourceLink direction="with" ref="{268B4F74-FCCE-456A-8B66-98FA57971085}"/>
          </msink:context>
        </emma:interpretation>
      </emma:emma>
    </inkml:annotationXML>
    <inkml:trace contextRef="#ctx0" brushRef="#br0">0 20,'0'-26,"0"77,25-25,-25-1,25-25,-25 25,0 1,26-26,-26 25,25-25,-25 26,26-1,-1-25,-25 25,25-25,-25 26,26-26,-1 25,1-25,-1 26,0-26,-50 0,25 25,-25 0,-1 1,1-1,-1 1,1-1,0-25,25 25,-26-25,26 26,-25-26,25 25,-26-25,1 0,25-25,0-1</inkml:trace>
  </inkml:traceGroup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13.04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8CA72D3-F178-4853-A4E8-9365E08103CE}" emma:medium="tactile" emma:mode="ink">
          <msink:context xmlns:msink="http://schemas.microsoft.com/ink/2010/main" type="inkDrawing" rotatedBoundingBox="323,1678 1646,1857 1548,2580 225,2401" semanticType="callout" shapeName="Other">
            <msink:sourceLink direction="with" ref="{8DFA9E98-66B0-41F0-A996-AF71315B72A0}"/>
          </msink:context>
        </emma:interpretation>
      </emma:emma>
    </inkml:annotationXML>
    <inkml:trace contextRef="#ctx0" brushRef="#br0">50 0,'0'0,"-25"0,0 0,75 0,-24 0,-1 0,1 0,-1 0,0 0,52 0,-52 0,0 25,26-25,-25 26,-1-26,26 25,0-25,-26 26,26-26,-26 25,26-25,0 25,-26-25,26 0,0 0,-26 0,26 0,-26 0,1 0,25 0,-26 0,0-25,1 25,-1 0,-25-25,26 25,-26-26,-26 26</inkml:trace>
    <inkml:trace contextRef="#ctx0" brushRef="#br0" timeOffset="397.605">965-203,'-26'0,"1"25,0-25,25 26,0-1,50 0,-24 1,25-1,-26-25,0 26,1-26,25 25,-26-25,0 25,1-25,-1 26,1-26,-26 25,25-25,-25 26,25-26,-25 25,0 0,0 1,0-1,-50 1,50-1,-26 0,26 1,-51-1,26 1,0-26,25 25,-26 0,1-25,-1 26,1-1,0 1,-1-1,1 0</inkml:trace>
  </inkml:traceGroup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19.820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369751-96A0-4A00-B60A-9DC513C94109}" emma:medium="tactile" emma:mode="ink">
          <msink:context xmlns:msink="http://schemas.microsoft.com/ink/2010/main" type="writingRegion" rotatedBoundingBox="9965,1897 9143,8610 5856,8207 6679,1494"/>
        </emma:interpretation>
      </emma:emma>
    </inkml:annotationXML>
    <inkml:traceGroup>
      <inkml:annotationXML>
        <emma:emma xmlns:emma="http://www.w3.org/2003/04/emma" version="1.0">
          <emma:interpretation id="{C3407020-BC6B-4F86-BBBA-44F9E1066AEC}" emma:medium="tactile" emma:mode="ink">
            <msink:context xmlns:msink="http://schemas.microsoft.com/ink/2010/main" type="paragraph" rotatedBoundingBox="9907,2369 9143,8610 8165,8490 8930,22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D05A88-E259-4BEC-B8A7-019837D13CB0}" emma:medium="tactile" emma:mode="ink">
              <msink:context xmlns:msink="http://schemas.microsoft.com/ink/2010/main" type="inkBullet" rotatedBoundingBox="9650,2337 9555,3114 9099,3058 9194,2281"/>
            </emma:interpretation>
            <emma:one-of disjunction-type="recognition" id="oneOf0">
              <emma:interpretation id="interp0" emma:lang="en-US" emma:confidence="1">
                <emma:literal>^</emma:literal>
              </emma:interpretation>
              <emma:interpretation id="interp1" emma:lang="en-US" emma:confidence="0">
                <emma:literal>n</emma:literal>
              </emma:interpretation>
              <emma:interpretation id="interp2" emma:lang="en-US" emma:confidence="0">
                <emma:literal>~</emma:literal>
              </emma:interpretation>
              <emma:interpretation id="interp3" emma:lang="en-US" emma:confidence="0">
                <emma:literal>r</emma:literal>
              </emma:interpretation>
              <emma:interpretation id="interp4" emma:lang="en-US" emma:confidence="0">
                <emma:literal>.</emma:literal>
              </emma:interpretation>
            </emma:one-of>
          </emma:emma>
        </inkml:annotationXML>
        <inkml:trace contextRef="#ctx0" brushRef="#br0">8915 279,'25'0,"1"26,25-26,-51 25,25-25,26 51,-26-26,1 1,-1-26,0 25,1-25,-1 26,1-1,-1-25,0 0,-25 25,26-25,-52 0,1 26,0-1,-1-25,1 51,-1-26,26 1,-25 25,0-26,-1 0,1 1,25 25,-26-26,1 0,25 1,-25-26,-1 25,26 1,-25-26,25 25,0 0,-26-25,26 26</inkml:trace>
      </inkml:traceGroup>
      <inkml:traceGroup>
        <inkml:annotationXML>
          <emma:emma xmlns:emma="http://www.w3.org/2003/04/emma" version="1.0">
            <emma:interpretation id="{77F718C0-BF1B-4C1E-BB5F-CC9311BEBDE4}" emma:medium="tactile" emma:mode="ink">
              <msink:context xmlns:msink="http://schemas.microsoft.com/ink/2010/main" type="line" rotatedBoundingBox="9711,3968 9143,8610 8165,8490 8734,3848"/>
            </emma:interpretation>
          </emma:emma>
        </inkml:annotationXML>
        <inkml:traceGroup>
          <inkml:annotationXML>
            <emma:emma xmlns:emma="http://www.w3.org/2003/04/emma" version="1.0">
              <emma:interpretation id="{F4111213-5E5B-4AD9-B99D-FF78987BE579}" emma:medium="tactile" emma:mode="ink">
                <msink:context xmlns:msink="http://schemas.microsoft.com/ink/2010/main" type="inkWord" rotatedBoundingBox="8635,5673 8743,3868 9305,3901 9197,5707"/>
              </emma:interpretation>
              <emma:one-of disjunction-type="recognition" id="oneOf1">
                <emma:interpretation id="interp5" emma:lang="en-US" emma:confidence="0.5">
                  <emma:literal>w</emma:literal>
                </emma:interpretation>
                <emma:interpretation id="interp6" emma:lang="en-US" emma:confidence="0">
                  <emma:literal>W</emma:literal>
                </emma:interpretation>
                <emma:interpretation id="interp7" emma:lang="en-US" emma:confidence="0">
                  <emma:literal>m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1" timeOffset="110285.2799">9017 2057,'0'0,"-51"-50,51 24,-51 1,26-1,-1 1,-75 0,75 25,1 0,-26 0,26 50,-1-50,1 77,-1-52,26 0,-25 26,25-25,0 24,-25 1,25-25,0 24,0 1,0 0,0-26,0 26,50 0,-50-26,0 26,0-25,0-1,0 0,0 26,0-25,0-1,0 0,-25 1,25-1,-51-25,51 26,-25-26,-1 0,1 0,25-26,0 1,0-1,25 26,-25-25,26 25,-1 0,1 51,-1 0,-25-26,25 0,-25 1,0-1,0 26,0 0,0 0,0-26,0 0,26 26,-26-25,0-1,0 26,0-26,0 1,0-1,0 0,0 1,0-1,0 1,0-1,0 0,0 1,0-1,0 1,25-26,-25 25,26-25,-1 0,0 0,1 0,-1-25</inkml:trace>
        </inkml:traceGroup>
        <inkml:traceGroup>
          <inkml:annotationXML>
            <emma:emma xmlns:emma="http://www.w3.org/2003/04/emma" version="1.0">
              <emma:interpretation id="{5DDBF21D-72AB-4758-8034-492B3224F297}" emma:medium="tactile" emma:mode="ink">
                <msink:context xmlns:msink="http://schemas.microsoft.com/ink/2010/main" type="inkWord" rotatedBoundingBox="9268,7586 9143,8610 8165,8490 8291,7466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@</emma:literal>
                </emma:interpretation>
                <emma:interpretation id="interp12" emma:lang="en-US" emma:confidence="0">
                  <emma:literal>*</emma:literal>
                </emma:interpretation>
                <emma:interpretation id="interp13" emma:lang="en-US" emma:confidence="0">
                  <emma:literal>O</emma:literal>
                </emma:interpretation>
                <emma:interpretation id="interp14" emma:lang="en-US" emma:confidence="0">
                  <emma:literal>o</emma:literal>
                </emma:interpretation>
              </emma:one-of>
            </emma:emma>
          </inkml:annotationXML>
          <inkml:trace contextRef="#ctx0" brushRef="#br2" timeOffset="258788.8353">8534 5740,'0'0,"0"-25,-25 0,25-1,0 1,-26-1,26 1,-25 25,25-25,-26 25,26-26,-25 26,0 0,-1 0,1 0,-1 0,1 0,25 26,-25-26,-1 25,1-25,-1 51,1-26,0 26,25-26,-26 26,1-25,25 24,-26 1,1-25,25 24,-25 1,25-25,-26 50,26-25,0-26,0 0,0 1,0-1,51 1,-51-1,51 0,0-25,-26 26,0-26,1 0,-1 0,26 0,-26 0,1-51,25 51,-26-51,0 26,52-26,-52 26,0-26,1 25,-26-24,25-1,-25 25,0-24,26-1,-26 25,0-75,0 75,0-24,-51 24,51 1,0-1,-26 1,26 0,-50-1,24 26,-25-25,26 25,0 0,-26 0,25 51,1-51,0 25,-1-25,1 51,-1-26,1-25,0 51,25-26,-26-25,1 26,25-1,-26 1,1-1,25 0,-25 1,-1-1,26 1,-25-1,25 0,25-25,1 0,-1 0,0 0,1 0,-1 0,-25 26,26-26,-1 51,0-51,1 25,-1 0,1 1,24-1,-24 1,-1-1,1 0,24 1,-24-1,-1 1,26-1,-26 0,1-25,-1 26,1-1,-1 1,0-26,1 25,-1 0,1-25,-26 26,25-26,0 25,1 1,-1-1,-25-50,0-1,0 1</inkml:trace>
        </inkml:traceGroup>
      </inkml:traceGroup>
    </inkml:traceGroup>
    <inkml:traceGroup>
      <inkml:annotationXML>
        <emma:emma xmlns:emma="http://www.w3.org/2003/04/emma" version="1.0">
          <emma:interpretation id="{959D152F-3E9B-402D-937C-A9A97BEF8C76}" emma:medium="tactile" emma:mode="ink">
            <msink:context xmlns:msink="http://schemas.microsoft.com/ink/2010/main" type="paragraph" rotatedBoundingBox="7905,2089 6695,2313 6605,1826 7815,1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B3805C-13B1-486E-BF5E-B82A0909C4E1}" emma:medium="tactile" emma:mode="ink">
              <msink:context xmlns:msink="http://schemas.microsoft.com/ink/2010/main" type="line" rotatedBoundingBox="7905,2089 6695,2313 6605,1826 7815,1602"/>
            </emma:interpretation>
          </emma:emma>
        </inkml:annotationXML>
        <inkml:traceGroup>
          <inkml:annotationXML>
            <emma:emma xmlns:emma="http://www.w3.org/2003/04/emma" version="1.0">
              <emma:interpretation id="{37F76412-A3D1-4DEA-9CF8-C0FE17FA1DDE}" emma:medium="tactile" emma:mode="ink">
                <msink:context xmlns:msink="http://schemas.microsoft.com/ink/2010/main" type="inkWord" rotatedBoundingBox="6605,1826 7815,1602 7905,2089 6695,2313"/>
              </emma:interpretation>
              <emma:one-of disjunction-type="recognition" id="oneOf3">
                <emma:interpretation id="interp15" emma:lang="en-US" emma:confidence="0.5">
                  <emma:literal>0:</emma:literal>
                </emma:interpretation>
                <emma:interpretation id="interp16" emma:lang="en-US" emma:confidence="0">
                  <emma:literal>e"</emma:literal>
                </emma:interpretation>
                <emma:interpretation id="interp17" emma:lang="en-US" emma:confidence="0">
                  <emma:literal>Or:</emma:literal>
                </emma:interpretation>
                <emma:interpretation id="interp18" emma:lang="en-US" emma:confidence="0">
                  <emma:literal>e.</emma:literal>
                </emma:interpretation>
                <emma:interpretation id="interp19" emma:lang="en-US" emma:confidence="0">
                  <emma:literal>o:</emma:literal>
                </emma:interpretation>
              </emma:one-of>
            </emma:emma>
          </inkml:annotationXML>
          <inkml:trace contextRef="#ctx0" brushRef="#br1" timeOffset="206824.7475">6426 203,'25'0,"1"0,-26-25,25 25,-25-26,25 1,-25 0,26 25,-26-26,25 26,-25-25,26 25</inkml:trace>
          <inkml:trace contextRef="#ctx0" brushRef="#br1" timeOffset="206203.5142">6350-51,'0'-25,"0"-1,25 26,0 0,1 0,-1-25,1 25,-1 0,-25-25,25 25</inkml:trace>
          <inkml:trace contextRef="#ctx0" brushRef="#br0" timeOffset="625.0402">7493-356,'-26'-25,"1"25,-1 0,1 25,0-25,-1 51,26-25,-25-1,-1 0,1 1,25-1,-25 26,25-26,-26 1,26-1,0 1,0-1,0 0,0 1,0-1,0 1,51-1,0-25,-26 0,1 0,-1 0,-25-25,25 25,1-26,-1-25,1 51,-26-25,25 0,-25-1,25 26,-25-25,0-1,26 1,-26 0,0-1,0 1,0-1,-51 1,51 0,-51-1,26 26,-1 0,1 0,0 0,-1 0</inkml:trace>
        </inkml:traceGroup>
      </inkml:traceGroup>
    </inkml:traceGroup>
  </inkml:traceGroup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38.8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E115558-B1EA-40EB-B2FB-F44F0431E025}" emma:medium="tactile" emma:mode="ink">
          <msink:context xmlns:msink="http://schemas.microsoft.com/ink/2010/main" type="inkDrawing" rotatedBoundingBox="3552,6479 6138,3143 7114,3899 4527,7236" semanticType="callout" shapeName="Other">
            <msink:sourceLink direction="with" ref="{75F587C3-8F77-45D5-9015-559BB2756880}"/>
            <msink:sourceLink direction="with" ref="{D1082B49-FE82-4A3C-B8ED-56AF3C932472}"/>
            <msink:sourceLink direction="with" ref="{6DA756D9-C989-4FE2-8D9B-A73F0023449C}"/>
          </msink:context>
        </emma:interpretation>
      </emma:emma>
    </inkml:annotationXML>
    <inkml:trace contextRef="#ctx0" brushRef="#br0">-5911 5284,'26'0,"-26"26,25-26,0 0,1 25,-1 1,1-26,-26 25,25-25,0 0,-25 25,26-25,-1 0,1 0,-1 0,0 0,1 0,-1 0,1 0,-1 0,0 0,1-25,-1 25,1 0,-1 0,0-25,1 25,25 0,-1 0,-24-26,-1 26,1 0,-1-25,26 25,-26 0,1-26,-1 26,0 0,26-25,-25 25,-1-25,0 25,1-26,-1 26,26-25,-26 25,1-26,-1 26,26-25,-26 0,1 25,-1-26,26 26,0-51,-26 51,1-25,-1 25,0-25,1-1,-1 26,1-25,-26-1,25 26,0-25,1 25,-1-25,1-1,-26 1,25 25,0-26,1 1,-26 0,25 25,1-26,-1 1,0-1,1 1,-1 0,1-1,-1 1,0-1,1 1,-1 0,1-1,-1 1,-25-1,25 1,-25 0,26 25,-26-26,25 26,-25-25,26-1,-26 1,25 25,0-25,1-1,-26 1,25-1,1 1,-1 0,0-1,1 1,-1-1,-25 1,26 25,-26-25,25-1,-25 1,25-1,-25 1,26 0,-26-1,0 1,0-1,0 1,25 0,-25-1,0 1,0-1,26 1,-26 0,0-1,25 26,-25-25,0-1,0 1,25 25,-25-25,0-1,0 1,26 25,-26-26,0 1,0 0,0-1,25 1,-25-1,0 1,0 0,0-1,26 1,-26-1,0 1,0 0,0-1,0 1,0-1,0 1,0 0,0-1,0 1,0-1,0 1,0 0,0-1,0 1,0-1,0 1,0 0,0-1,0 1,0-1,0 1,0 0,0-1,0 1,0-1,0 1,0 0,0-1,0 1,0-1,0 1,0 0,0-1,0 1,0-1,0 1,0 0,0-1,0 1,-51 25,51 25,-26 1,26-1,-25-25,25 25,-25 1,25-1,-26-25,26 26,-25-26,25 25,-26-25,26 25,-25-25,25 26,-25-26,-1 0,1 25,-1-25</inkml:trace>
  </inkml:traceGroup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40.43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C12C32F-3D55-4003-B0C3-E39769CAF0AA}" emma:medium="tactile" emma:mode="ink">
          <msink:context xmlns:msink="http://schemas.microsoft.com/ink/2010/main" type="inkDrawing" rotatedBoundingBox="5331,5363 5404,5759 5048,5824 4975,5429" semanticType="enclosure" shapeName="Other"/>
        </emma:interpretation>
      </emma:emma>
    </inkml:annotationXML>
    <inkml:trace contextRef="#ctx0" brushRef="#br0">-4336 4268,'0'-25,"0"0,-25 25,-1 0,1 50,25-24,-26-1,26 1,0-1,0 0,0 1,0-1,0 1,0-1,0 0,26 1,-26-1,25-25,-25 26,26-26,-1 0,0 0,1 0,-1 0,1 0,-1-26,0 26,-25-25,26 25,-26-26,25 26,-25-25,0 0,0-1,26 26,-26-25,0-1,0 1,0 0,0-1,-26 1,1 25,-1 0,1-26,0 26,-1 0,1 0,-1 0,1 0</inkml:trace>
  </inkml:traceGroup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14.913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AFB08E-6766-4A19-A9B1-CB449F60F5BD}" emma:medium="tactile" emma:mode="ink">
          <msink:context xmlns:msink="http://schemas.microsoft.com/ink/2010/main" type="writingRegion" rotatedBoundingBox="3861,753 3497,10881 1362,10804 1726,677"/>
        </emma:interpretation>
      </emma:emma>
    </inkml:annotationXML>
    <inkml:traceGroup>
      <inkml:annotationXML>
        <emma:emma xmlns:emma="http://www.w3.org/2003/04/emma" version="1.0">
          <emma:interpretation id="{B3E8E255-968A-4189-8FC5-05CD3BBF7025}" emma:medium="tactile" emma:mode="ink">
            <msink:context xmlns:msink="http://schemas.microsoft.com/ink/2010/main" type="paragraph" rotatedBoundingBox="3861,753 3497,10881 1362,10804 1726,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9E6DA4-AC43-4579-95EC-B175A247824C}" emma:medium="tactile" emma:mode="ink">
              <msink:context xmlns:msink="http://schemas.microsoft.com/ink/2010/main" type="line" rotatedBoundingBox="3861,753 3497,10881 1362,10804 1726,677"/>
            </emma:interpretation>
          </emma:emma>
        </inkml:annotationXML>
        <inkml:traceGroup>
          <inkml:annotationXML>
            <emma:emma xmlns:emma="http://www.w3.org/2003/04/emma" version="1.0">
              <emma:interpretation id="{0036D26A-81DC-411B-945D-B69BBB34D72E}" emma:medium="tactile" emma:mode="ink">
                <msink:context xmlns:msink="http://schemas.microsoft.com/ink/2010/main" type="inkWord" rotatedBoundingBox="3486,740 3406,2946 1978,2895 2057,689">
                  <msink:destinationLink direction="with" ref="{B385C402-3764-4508-B680-97FA70A8DD3B}"/>
                </msink:context>
              </emma:interpretation>
              <emma:one-of disjunction-type="recognition" id="oneOf0">
                <emma:interpretation id="interp0" emma:lang="en-US" emma:confidence="0.5">
                  <emma:literal>80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o:</emma:literal>
                </emma:interpretation>
                <emma:interpretation id="interp3" emma:lang="en-US" emma:confidence="0">
                  <emma:literal>.09</emma:literal>
                </emma:interpretation>
                <emma:interpretation id="interp4" emma:lang="en-US" emma:confidence="0">
                  <emma:literal>.00</emma:literal>
                </emma:interpretation>
              </emma:one-of>
            </emma:emma>
          </inkml:annotationXML>
          <inkml:trace contextRef="#ctx0" brushRef="#br0">2260-305,'0'0,"-25"0,-1-25,1 25,0 0,-1 0,1 0,-1 0,1 0,25 25,-25-25,-1 26,1-26,25 25,-26 0,1-25,0 26,25-1,-26 1,1-26,25 25,-26 0,1 1,25-1,-25-25,25 26,0-1,-26 0,26 1,0-1,0 1,-25-1,25 0,0 1,0 25,0-26,0 0,0 1,0-1,51 1,-51-1,25 0,-25 1,25-1,-25 1,26-1,-1-25,-25 25,26 1,-1-1,0 1,1-1,-1-25,1 25,-1 1,-25-1,25 1,1-26,-1 25,1 0,-1 1,0-26,1 25,-1-25,-25 26,26-26,-1 25,0-25,1 0,-1 25,1-25,-1 0,0 0,1 0,-1 0,1 0,24 0,-24-50,25 50,-26-26,0 26,26-25,-25 25,-1-26,0 26,1-25,-1 0,1 25,-1-26,0 1,1-1,-1 26,1-25,-26 0,25-1,0 1,-25-1,0 1,0 0,26-1,-26 1,0-26,25 26,-25-1,0 1,0-1,0 1,0 0,0-1,0 1,0-1,0 1,0 0,0-1,0 1,0-1,0 1,0 0,0-1,0 1,0-1,-25 1,25 0,0-1,-26 26,26-25,-25-1,0 1,25 0,-26 25,26-26,-25 26,25-25,-26 25,1-26,0 26,-1 0,26-25,-25 25,-1 0,1 0,0 0,25-25,-26 25,1 0,-1 0,1 0,25-26,-25 26,-1 0,1 0,-1 0,1 0,0 0,-1 0,1 0,-1 0,1 0,0 0,-1 0,1 0,-1 0,26 26,-25-26,0 0,-1 0,1 0,-1 0,1 0,25 25,-25-25,-1 0,1 0,-1 0,26 25,-25-25,0 0,-1 26</inkml:trace>
          <inkml:trace contextRef="#ctx0" brushRef="#br1" timeOffset="168760.1382">2438-991,'0'-25,"0"0,0-1,0 1,0-1,0 1,0 0,0-1,0 1,0-1,-25 26,25-25,-26 25,26-25,-25 25,-1 0,1 0,0 0,-1 0,1 0,-1 0,26 25,-25-25,0 0,25 25,-26-25,1 26,25-1,-26 1,1-1,0 0,-1 1,26-1,-25 1,25-1,0 0,0 1,25-26,26 0,-26 0,1 0,25 0,-26-26,0 26,1-25,-1 25,1-51,-1 51,-25-25,25-1,1 26,-1-25,-25 0,26 25,-26-26,25 26,-25-25,0-1,25 1,-25 50,0 1,-25-1,25 1,0-1,0 0,-25 1,25-1,-26 26,26-26,0 1,-25-1,25 26,0-26,0 1,-26-1,26 1,0-1,0 26,0-26,0 1,0-1,26-25,-1 0,1 0,-1 0,0 0,-25-25,26 25,-1-26,1 26,-26-25,25 25,-25-26,25 1,-25 0,26 25,-26-26,0 1,25 25,-25-51,0 26,26 25,-26-26,0 1,0-1,0 77,0 0,0-26,0 1,0-1,0 1,0-1,0 0,0 1,25-26,-25 25,25-25,1 0,-1 0,1 0,-1 0,0 0,-25-25,26 25,-26-26,25 26,-25-25,26 0,-26-1,0 1,0-1,0 1,0 0,0-1,0 1,-26 25,26-26,0 1,-25 25,-1-25,1-1,0 26,-1 0,1 0,-1 51,1-51,25 25,-25-25</inkml:trace>
        </inkml:traceGroup>
        <inkml:traceGroup>
          <inkml:annotationXML>
            <emma:emma xmlns:emma="http://www.w3.org/2003/04/emma" version="1.0">
              <emma:interpretation id="{2DED75EF-29DE-402C-BE38-6701916999D0}" emma:medium="tactile" emma:mode="ink">
                <msink:context xmlns:msink="http://schemas.microsoft.com/ink/2010/main" type="inkWord" rotatedBoundingBox="3773,3215 3497,10881 1362,10804 1638,3138">
                  <msink:destinationLink direction="with" ref="{83521F31-78A4-4F69-B44F-999E1004463D}"/>
                  <msink:destinationLink direction="with" ref="{B385C402-3764-4508-B680-97FA70A8DD3B}"/>
                </msink:context>
              </emma:interpretation>
              <emma:one-of disjunction-type="recognition" id="oneOf1">
                <emma:interpretation id="interp5" emma:lang="en-US" emma:confidence="0.5">
                  <emma:literal>therefor</emma:literal>
                </emma:interpretation>
                <emma:interpretation id="interp6" emma:lang="en-US" emma:confidence="0">
                  <emma:literal>Forecolor</emma:literal>
                </emma:interpretation>
                <emma:interpretation id="interp7" emma:lang="en-US" emma:confidence="0">
                  <emma:literal>Footgear</emma:literal>
                </emma:interpretation>
                <emma:interpretation id="interp8" emma:lang="en-US" emma:confidence="0">
                  <emma:literal>Footgoer</emma:literal>
                </emma:interpretation>
                <emma:interpretation id="interp9" emma:lang="en-US" emma:confidence="0">
                  <emma:literal>Forecolors</emma:literal>
                </emma:interpretation>
              </emma:one-of>
            </emma:emma>
          </inkml:annotationXML>
          <inkml:trace contextRef="#ctx0" brushRef="#br0" timeOffset="20357.2464">2946 3251,'0'0,"0"26,0-1,0 0,0 1,0-1,0 1,0-1,0 0,-51 26,51-25,0-1,-25 0,25 1,0-1,0 1,0-1,-26 0,26 1,0-1,-25-25,25 26,0-1,0 0,-25-25,25 26,0-1,50-25,-24 0,25 26,-1-26,-24 0,-1 0,1 0,-1 0,0 0,1 0,-1 0,1 0,-1 0,0 0,1 0,-1 0,1 0,-1 0,0 0,1 0</inkml:trace>
          <inkml:trace contextRef="#ctx0" brushRef="#br0" timeOffset="12726.7029">2311 3607,'0'0,"-25"0,-1 0,26-26,-25 26,-1 0,1 0,0 0,-1 0,1 0,-1 0,1 0,0 0,-1 26,1-26,-1 25,1-25,0 26,-1-1,1 0,-1 1,1-1,25 1,-25-1,25 26,-26-26,26 1,0 24,-25-24,25 25,0-26,0 26,0 0,0-26,0 26,51 0,-51-26,25 26,-25 0,51-26,-26 26,1-26,-1 26,26-26,-26 1,26 25,-26-26,26-25,0 25,0-25,-26 26,26-26,0 0,0 0,-1 0,-24 0,25 0,-1 0,-24-51,25 51,-26-25,26-1,-26 1,1-1,-1-24,0 24,1 1,-1-26,-25 26,26-26,-26 25,25-24,-25 24,0 1,0-26,0 26,0-26,0 25,0 1,0-26,-51 0,51 26,-25-26,25 26,-26-26,26 26,-50-26,24 25,1 1,-1-26,1 26,0-1,-1 26,1-25,-1 25,-24 0,24 0,1 0,-1 0,1 51,0-51,-1 25,1-25,-1 51,1-51,0 25,25 1,-26-1</inkml:trace>
          <inkml:trace contextRef="#ctx0" brushRef="#br1" timeOffset="173845.0897">2336 4039,'26'0,"-26"-26,0 1,0-1,0 1,0 0,0-1,0 1,0-1,-26 1,26 0,-25 25,0-26,-1 26,1 0,-1 51,1-51,0 25,-1 1,1 25,-1-26,1 0,-26 26,26 0,-1-26,1 1,25-1,-25 1,-1-1,26 0,0 1,51-26,-26 0,52-51,-52 51,0 0,1-25,-1 25,1-26,-1 1,0 25,-25-26,0 77,0-25,0-1,0 26,0-26,0 1,0 24,0-24,0-1,0 1,0 24,0-24,0-1,0 1,0-1,0 0,0 1,26-26,-1 0,1 0,-1 0,0 0,1-26</inkml:trace>
          <inkml:trace contextRef="#ctx0" brushRef="#br1" timeOffset="174261.3096">2616 4394,'-26'0,"26"-25,0-1,0 1,26 25,-26-25,25 25,26 0,-26 0,1 0,-1 25,-25 0,0 26,0-25,0-1,-25 0,-1 1,1-26,25 25,0 1,25-26,-25 25,26-25,-26 25,51-25,-26 26,-25-1,25 1,-25-1,0 0,-50-25,50 26,-26-26,-25 25,26-25,-26 0,26 0,-1 0,1 0,0 0</inkml:trace>
          <inkml:trace contextRef="#ctx0" brushRef="#br0" timeOffset="13267.1426">2362 4775,'0'0,"-26"0,26 26,-25-26,25 25,0 0,0 1,-25-1,25 1,0-1,0 0,0 26,0-25,0 24,0-24,0 25,0-1,0 1,-26 0,26 0,0 25,0-25,0 25,0-25,0 25,-25-25,25 25,0-25,0 0,-26-1,26 1,0-25,0 24,-25-24,25-1,0 26,0-26,0 1,-25-1</inkml:trace>
          <inkml:trace contextRef="#ctx0" brushRef="#br0" timeOffset="14036.0126">1346 5334,'0'-25,"25"25,-25 25,0 51,0-50,0 24,26-24,-26 25,0-1,25 1,-25 51,25-51,-25-26,0 26,26 0,-26-26,25 26,-25-26,0 1</inkml:trace>
          <inkml:trace contextRef="#ctx0" brushRef="#br0" timeOffset="13507.8855">1727 6274,'0'0,"51"0,-51 25,50-25,-24 51,-1-51,1 25,24 1,-24-1,-1 1,26-1,-26-25,1 25,25 1,-26-26,0 25,1-25,-1 26,1-26,-26 25,25-25,0 0,1 0,-1 0,1 0</inkml:trace>
          <inkml:trace contextRef="#ctx0" brushRef="#br0" timeOffset="13699.5355">2717 6401,'-50'0,"24"0,1 0,25 25,-51-25,51 26,-25-26,-1 50,1-50,25 26,-26-1,1 1,25-1,-25-25,-1 25,1 1,25-1,-26-25,1 26,0-26,-1 0</inkml:trace>
          <inkml:trace contextRef="#ctx0" brushRef="#br0" timeOffset="15380.946">2743 7036,'-26'-26,"52"52,-52-77,-24 26,-1-1,0 1,26-1,-1 1,1 25,-26-25,26 25,-26 0,25-26,-24 26,-1 0,0 0,26 0,-26 0,0 0,0 0,0 0,1 51,-27-51,52 25,-26-25,0 26,1-26,-1 25,0 1,26-26,-26 25,25 26,-24-26,24 1,1 24,-1 1,1 0,0 0,-1 0,1-1,-1 1,26 25,-25-25,25 0,-25 0,25 0,0 25,0-25,-26-26,26 51,0-50,0 24,0 1,0 25,0-25,0-25,26 24,-26-24,50 25,-50-26,26 0,-1 26,1-25,-1-1,51 26,-50-26,24-25,-24 26,25-1,-1-25,-24 25,25-25,-1 0,1 26,0-26,0 0,25 0,-25 0,0 0,25 0,-25 0,-1 0,27 0,-27 0,1-26,0 26,0-25,25 25,-25-25,0 25,-1-51,27 25,-27 1,-24 25,25-25,-26-1,0 1,1-1,25 1,-26 0,0-1,-25 1,26-1,-1-24,1 24,-26 1,25-26,-25 26,25-1,-25 1,0-1,26-24,-26 24,0 1,0-1,0 1,0 0,0-1,0 1,0-1,0 1,0 0,0-1,0 1,-26-26,26 26,0-1,-25 1,25-1,0 1,0-26,-25 26,-1-1,1 1,25 0,-26-1,1 1,-26-1,26 1,-1 0,1 25,0-26,-1 26,1-25,-1 25,-24 0,24-26,1 26,-26 0,26 0,-1 0,1 0</inkml:trace>
          <inkml:trace contextRef="#ctx0" brushRef="#br0" timeOffset="14609.8718">2463 7087,'-25'0,"25"-26,-25 26,-1 0,1 0,-1 0,1 0,0 51,-1-26,1-25,-1 51,1-25,0-1,-1 0,1 26,-1-25,26-1,-25 26,25-26,-25 26,25-26,0 26,0-25,0 24,0 1,50-25,-50 24,26-24,-26 25,51-26,-26 0,0 1,1-1,25 1,-26-26,0 25,1-25,-1 25,26-25,-26 0,1 0,-1 0,1-50,-1-1,0 51,1-51,-26 26,0-1,25 1,-25-26,0 26,0-26,0 0,0 0,0 26,-51-26,51 26,-25-26,25 25,-51 1,51 0,-51-26,26 25,0 26,-1-25,1 25,-1 0,1 0,0 0,-1 0</inkml:trace>
          <inkml:trace contextRef="#ctx0" brushRef="#br1" timeOffset="175483.5717">1879 8077,'0'-25,"0"-1,0 1,0 0,0-1,0 1,0-1,-25 26,-26-25,26 25,-1 0,1 0,-1 0,1 0,0 0,-1 0,1 25,-1 1,1-26,25 25,-25-25,-1 51,26-26,0 1,0-1,0 1,0-1,0 0,26 1,-1-26,26 0,-26 0,1 0,-26-26,25 26,0-25,-25 0,26 25,-26-26,0 1,0 50,0 1,-26-26,26 50,0-24,-25-1,25 1,-25 24,25-24,0-1,0 1,0-1,0 0,0 1,0-1,25-25,26 0,-26 0,1 0,24 0,-24 0,-1-51</inkml:trace>
          <inkml:trace contextRef="#ctx0" brushRef="#br1" timeOffset="175821.215">2108 8306,'-26'0,"26"25,-25-25,25 26,-25-26,25 25,-26 0,1 1,-1-1,1-25,0 26,-1-26,26 25,-25-25,25 25,51-25,-26 0,0 0,26 0,-25 0,-1 0,0 0,1 0,-1 0,-25-25,26 25,-1 0,0 0,1 0,-1 0,1 0,-26-25</inkml:trace>
          <inkml:trace contextRef="#ctx0" brushRef="#br1" timeOffset="176120.4464">2159 8382,'0'0,"0"-25,-26 25,26 25,26 26,-26-26,0 1,0-1,25 0,-25 1,0 25,0-26,0 0,0 1,0-1,25 1,-25-1,0 0,0 1,0-1</inkml:trace>
          <inkml:trace contextRef="#ctx0" brushRef="#br0" timeOffset="11081.0906">2336 1168,'-25'0,"25"26,0-1,-25 1,25 24,0-24,-26 25,26-1,0 1,0 0,-25 0,25 0,0 25,-26-25,26 101,0-101,0 25,0-25,0 25,0-25,0 0,0-1,0-24,0 25,0-26,0 0,0 26,0-25,0-1,0 0,0 1,0-1,0 1,0-52</inkml:trace>
          <inkml:trace contextRef="#ctx0" brushRef="#br0" timeOffset="11552.8527">2692 2743,'0'-25,"-25"25,-1 0,-25 0,51 51,-25-51,0 50,-1-24,1-1,-1 1,1-1,0 0,25 1,-26-1,26 1,-25-1,-1-25,26 25,0 1,-25-26</inkml:trace>
          <inkml:trace contextRef="#ctx0" brushRef="#br0" timeOffset="11360.3441">1803 2692,'-25'0,"50"0,-50 26,25-1,50 1,-24-1,25 0,-26 1,0-1,1-25,-1 26,1-1,-1-25,0 25,1-25,-1 26,1-26,-1 0,-25 25,25-25,1 0,-1 0,1 0,-1 0</inkml:trace>
          <inkml:trace contextRef="#ctx0" brushRef="#br0" timeOffset="11963.4637">1574 1473,'-25'0,"25"51,0 0,-25-26,25 1,0-1,-26 26,26-26,0 26,0-26,0 26,0 0,0 0,0 0,0-26,0 26,0 0</inkml:trace>
        </inkml:traceGroup>
      </inkml:traceGroup>
    </inkml:traceGroup>
  </inkml:traceGroup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17.62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3D36EFB-F743-47BD-83CE-91829D9E3B4B}" emma:medium="tactile" emma:mode="ink">
          <msink:context xmlns:msink="http://schemas.microsoft.com/ink/2010/main" type="writingRegion" rotatedBoundingBox="4495,1523 4800,1523 4800,1930 4495,1930"/>
        </emma:interpretation>
      </emma:emma>
    </inkml:annotationXML>
    <inkml:traceGroup>
      <inkml:annotationXML>
        <emma:emma xmlns:emma="http://www.w3.org/2003/04/emma" version="1.0">
          <emma:interpretation id="{5FC865B6-D2F9-41CB-B05E-36B469ED598D}" emma:medium="tactile" emma:mode="ink">
            <msink:context xmlns:msink="http://schemas.microsoft.com/ink/2010/main" type="paragraph" rotatedBoundingBox="4495,1523 4800,1523 4800,1930 4495,19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456244-BACA-4689-AF00-F5B7D35C3A0C}" emma:medium="tactile" emma:mode="ink">
              <msink:context xmlns:msink="http://schemas.microsoft.com/ink/2010/main" type="inkBullet" rotatedBoundingBox="4495,1523 4800,1523 4800,1930 4495,1930"/>
            </emma:interpretation>
            <emma:one-of disjunction-type="recognition" id="oneOf0">
              <emma:interpretation id="interp0" emma:lang="en-US" emma:confidence="0">
                <emma:literal>O</emma:literal>
              </emma:interpretation>
              <emma:interpretation id="interp1" emma:lang="en-US" emma:confidence="0">
                <emma:literal>0</emma:literal>
              </emma:interpretation>
              <emma:interpretation id="interp2" emma:lang="en-US" emma:confidence="0">
                <emma:literal>o</emma:literal>
              </emma:interpretation>
              <emma:interpretation id="interp3" emma:lang="en-US" emma:confidence="0">
                <emma:literal>°</emma:literal>
              </emma:interpretation>
              <emma:interpretation id="interp4" emma:lang="en-US" emma:confidence="0">
                <emma:literal>,</emma:literal>
              </emma:interpretation>
            </emma:one-of>
          </emma:emma>
        </inkml:annotationXML>
        <inkml:trace contextRef="#ctx0" brushRef="#br0">4419-406,'0'0,"0"-26,0 1,-25-1,-1 26,1 0,25 26,-25-26,25 25,-26-25,26 51,-25-26,-1 1,26-1,0 1,-25-1,25 0,0 1,0-1,0 1,0-1,0 0,25-25,26 26,-25-26,-1 0,0 0,1 0,-1 0,-25-51,26 51,-1 0,-25-25,25 25,-25-26,0 1,26 25,-26-26,0 1,0 0,0-1,0 1,0-1,-26 1,26 0,-50 25,50-26,-26 26,1 0</inkml:trace>
      </inkml:traceGroup>
    </inkml:traceGroup>
  </inkml:traceGroup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24.113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05A6E8-41D6-4C9E-982C-8FF222383487}" emma:medium="tactile" emma:mode="ink">
          <msink:context xmlns:msink="http://schemas.microsoft.com/ink/2010/main" type="writingRegion" rotatedBoundingBox="8962,2294 13093,153 14128,2150 9997,4291"/>
        </emma:interpretation>
      </emma:emma>
    </inkml:annotationXML>
    <inkml:traceGroup>
      <inkml:annotationXML>
        <emma:emma xmlns:emma="http://www.w3.org/2003/04/emma" version="1.0">
          <emma:interpretation id="{133956B7-AA1B-4A78-93A4-2F47A21F32E5}" emma:medium="tactile" emma:mode="ink">
            <msink:context xmlns:msink="http://schemas.microsoft.com/ink/2010/main" type="paragraph" rotatedBoundingBox="8962,2294 13093,153 14128,2150 9997,42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416E7E-5F63-4631-8458-22F9FDBC122D}" emma:medium="tactile" emma:mode="ink">
              <msink:context xmlns:msink="http://schemas.microsoft.com/ink/2010/main" type="line" rotatedBoundingBox="8962,2294 13093,153 14128,2150 9997,4291"/>
            </emma:interpretation>
          </emma:emma>
        </inkml:annotationXML>
        <inkml:traceGroup>
          <inkml:annotationXML>
            <emma:emma xmlns:emma="http://www.w3.org/2003/04/emma" version="1.0">
              <emma:interpretation id="{90A3FF0B-0679-4808-85BF-623022CC7B2B}" emma:medium="tactile" emma:mode="ink">
                <msink:context xmlns:msink="http://schemas.microsoft.com/ink/2010/main" type="inkWord" rotatedBoundingBox="8962,2294 13093,153 14128,2150 9997,4291"/>
              </emma:interpretation>
              <emma:one-of disjunction-type="recognition" id="oneOf0">
                <emma:interpretation id="interp0" emma:lang="en-US" emma:confidence="0.5">
                  <emma:literal>80s:'</emma:literal>
                </emma:interpretation>
                <emma:interpretation id="interp1" emma:lang="en-US" emma:confidence="0">
                  <emma:literal>as☺</emma:literal>
                </emma:interpretation>
                <emma:interpretation id="interp2" emma:lang="en-US" emma:confidence="0">
                  <emma:literal>80s;'</emma:literal>
                </emma:interpretation>
                <emma:interpretation id="interp3" emma:lang="en-US" emma:confidence="0">
                  <emma:literal>$oso,</emma:literal>
                </emma:interpretation>
                <emma:interpretation id="interp4" emma:lang="en-US" emma:confidence="0">
                  <emma:literal>Cos☺</emma:literal>
                </emma:interpretation>
              </emma:one-of>
            </emma:emma>
          </inkml:annotationXML>
          <inkml:trace contextRef="#ctx0" brushRef="#br0">12776-356,'0'-25,"25"25,-25-25,0-1,-51 26,26 51,0 0,25-26,-26 1,1-1,25 0,-26 1,26-1,0 1,-25-1,25 0,0 1,0-1,0 1,25-26,26 0,-25-26,-1 1,0 25,1-51,-26 26,25-1,-25 1,0-1,26 1,-26-26,0 26,0-1,0 1,-51 25,25 0,-24 0,24 25,1-25</inkml:trace>
          <inkml:trace contextRef="#ctx0" brushRef="#br0" timeOffset="238.6006">13055-25,'0'0,"-25"25,25 0,-26 1,26-1,0 26,0-26,-25 1,25-1,0 1,0 24,0-24,0-1,0 1,0-1,0 0</inkml:trace>
          <inkml:trace contextRef="#ctx0" brushRef="#br0" timeOffset="463.2672">13538-432,'0'-25,"0"76,-26-51,26 50,0-24,-25 25,25-26,-25 26,25-26,-26 26,26-26,0 26,-25 0,25-26,-26 1,26-1,0 1</inkml:trace>
          <inkml:trace contextRef="#ctx0" brushRef="#br0" timeOffset="-697.394">10972-127,'-50'-25,"24"-1,102 77,-177-102,75 26,-24-1,24 26,1-25,-1 25,-24-25,24 25,-25-26,26 26,0-25,-26 25,25 0,-24 0,24-26,-25 26,-25 0,51 0,-26 0,26 0,-1 0,-25 0,26 0,-26 0,26 0,-1 26,-24-26,24 25,-25-25,26 51,0-51,-26 25,25 1,-24-1,24 1,1 24,-26 1,-25 25,50-50,26 25,-25-26,0 26,25-26,-26 26,26-26,-25 26,-1 0,26-26,-25 26,0-25,25-1,-26 0,26 26,0-25,-25-1,25 0,0 1,-26-1,26 1,0-1,0 0,0 1,0 25,0-26,0 0,0 1,0-1,0 1,0-1,0 0,0 26,0 0,0-26,0 1,26-1,-26 1,0-1,0 0,25 1,-25-1,0 1,26-1,-26 0,25-25,0 26,-25-1,26 1,-1-1,1 0,-26 1,25-26,0 25,1-25,-1 26,26-1,-26-25,1 25,25-25,-26 26,0-26,1 25,-1-25,26 0,-26 0,1 0,-1 26,1-26,24 0,-24 0,-1 0,1 0,-1 0,0 0,1 0,25 0,-26 0,0 0,26 0,-25 0,24 0,-24 0,-1 0,1 0,24 0,-24 0,-1 0,1 0,-1 0,0 0,1 0,-1 0,1 0,24-26,-24 26,-1-25,1 25,-1 0,0 0,1-26,-26 1,25 25,1-25,-1 25,0-26,1 26,-1-25,1 25,-1-26,0 1,1 25,-1-25,1-1,-1 1,0 25,1-26,-26 1,51 0,-26-1,-25 1,25-1,1 1,-26 0,25-1,1 26,-26-25,25-1,0 1,1-26,-26 26,25-1,-25 1,0 0,26-1,-26 1,0-1,25 1,-25 0,0-1,0-50,0 51,0-1,25 1,-25-1,0 1,0 0,0-1,0 1,0-1,0 1,0 0,0-1,0 1,0-1,0 1,-25 0,25-1,0 1,0-1,-25 1,25 0,-26-1,26 1,-25-1,25 1,-26 0,1-1,25 1,-25 25,25-26,-26 26,1 0,25-25,-26 25,1 0,0 0,-1-25,1 25,-1 0,26-26,-25 26,0 0,25-25,-26 25,1 0,25-26,-26 26,1 0,0-25,-1 25,1 0,25-25,-26 25,1 0,0-26,-1 26,1 0,25-25,-26 25,1 0,25-26,-25 26,50 0,0-25,1 25,-26-25,25-1,1 1,-1 25,-25-26,25 26,1-25,-26 0,25 25,1-26,-26 1,25-1,0 26,1-25,-1 0,1-1,-1 1,0-1,1 26,-1-25,1 0,-1 25,0-26,1 1,-1 25,1-26,-1 26,0-25,1 25,25 0,-26 0,0-25,1 25,25 0,-26 0,26-26,0 26,-26 0,26 0,-26 0,1 0,24 0,-24 0,25 0,-26 0,0 0,1 0,-1 0,1 0,-1 0,0 26,1-26,-1 0,1 25,-1-25,0 25,1-25,-26 26,25-1,1-25,-26 26,25-26,0 25,-25 0,26-25,-26 26,25-26,-25 25,0 1,26-26,-26 25,0 0,0 1,0-1,0 1,-26-1,26 0,-51-25,51 26,-25-26,0 25,-1-25,1 0,-1 26,1-26,0 25,-1-25,1 0,-1 25,1-25,-26 0,26 26,-1-26,1 0,0 0,-1 0,1 25,-1-25,1 0,0 0,25 26,-26-26,1 0,-1 25,1-25</inkml:trace>
          <inkml:trace contextRef="#ctx0" brushRef="#br0" timeOffset="-2904.745">10414 229,'0'0,"-26"0,1-26,-1 26,1 0,0 0,-1-25,1 25,-1 0,1 0,0 0,-1 0,1 0,-1 0,1 0,25 25,-25-25,-1 26,1 24,-1-24,1-1,0 1,-1 24,26-24,-25 25,-1-26,26 26,-25-26,0 26,25 0,0-26,-26 26,26-26,0 1,0 25,0-1,0 1,51-25,-51-1,25 0,-25 1,77-1,-52 1,0-1,26 0,-25-25,24 26,-24-26,25 25,-1-25,-24 0,25 0,-26 0,26 0,0 0,-26-51,26 51,-26-25,1 25,-1-25,0 25,1-51,-1 25,-25 1,26 0,-26-1,0-25,25 26,-25-26,0 26,0-26,0 26,0-26,-51 0,51 26,0-26,-51 25,51-24,-25 24,25 1,-25-1,-1-24,26 24,-25 26,25-25,-26-1,26 1,0 0</inkml:trace>
          <inkml:trace contextRef="#ctx0" brushRef="#br0" timeOffset="-383.6958">11912-457,'-25'0,"-1"0,1 0,0 0,-1 25,1-25,25 26,-26-26,1 50,0-24,25-1,-26 1,26-1,-25-25,25 25,0 1,-26-1,26 1,0-1,0 0,0 1,51-26,-51 25,26-25,-26 26,50-26,-24 0,-1 25,1-25,-1 0,26 0,0 0,-26 0,0 0,1 0</inkml:trace>
          <inkml:trace contextRef="#ctx0" brushRef="#br1" timeOffset="162749.4723">10363 762,'0'-25,"0"-1,0 1,0-1,0 1,0 0,0-1,0 1,-26 25,26-26,0 1,-25 25,25-25,-25 25,25-26,-26 1,1 25,-1 0,26-26,-25 26,0 0,-1 0,1 0,-1 0,1 26,0-26,-1 51,1-26,-1 0,1 1,25-1,-25 1,25-1,0 0,0 1,-26-26,26 25,0 1,51-26,-26 0,1-26,25 1,-26-26,0 51,-25-25,26 25,-26-26,25 26,-25-25,0 76,0-1,-25-24,25 25,0-26,-26 0,26 26,0-25,0-1,0 26,0-26,-25 1,25-1,0 0,0 1,0-1,0 1,0-1,0 0,25-25,1 0,25 0</inkml:trace>
          <inkml:trace contextRef="#ctx0" brushRef="#br1" timeOffset="163229.8415">10439 1041,'51'0,"-26"0,-25 51,26-51,-26 26,25-26,-25 25,0 0,0 1,0-1,0 1,0-1,-51 0,51 1,-25-26,25 25,-26-25,26 26,-50-26,24 25,1-25,25 25,-26-25,77 0,-25 0,24 0,-24 0,-1 0,1 0,-1 0,0 0,1 0,-1 0,1 0,-1 0,0 0,1 0,-1 0,1 0,-1-25,0 25,1 0</inkml:trace>
        </inkml:traceGroup>
      </inkml:traceGroup>
    </inkml:traceGroup>
  </inkml:traceGroup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19.39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A2FAE0C-6133-4F81-AF6E-5CE471A6E09A}" emma:medium="tactile" emma:mode="ink">
          <msink:context xmlns:msink="http://schemas.microsoft.com/ink/2010/main" type="inkDrawing" rotatedBoundingBox="6861,2509 9400,2641 9396,2724 6856,2592" shapeName="Other"/>
        </emma:interpretation>
      </emma:emma>
    </inkml:annotationXML>
    <inkml:trace contextRef="#ctx0" brushRef="#br0">6578 584,'26'0,"-1"-25,0 25,1 0,-1 0,1 0,24 0,-24 25,-1-25,26 0,-26 0,26 0,0 0,0 0,0 0,-1 0,1 26,0-26,0 0,25 0,-25 0,0 0,25 0,0 0,-25 0,25 0,0 0,0 0,1 25,-1-25,0 0,0 0,-25 0,25 0,-25 0,0 25,0-25,-1 0,1 0,0 0,-26 0,26 26,-25-26,-1 0,26 0,-26 0,1 0,-1 0,0 0,1 0,-26 25,25-25,1 0,-1 0,0 0,1 0,-1 0,-25-25,0-1,0 1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4:08.2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C59186-BD99-43D4-B510-2D24BE4D315C}" emma:medium="tactile" emma:mode="ink">
          <msink:context xmlns:msink="http://schemas.microsoft.com/ink/2010/main" type="writingRegion" rotatedBoundingBox="14312,16128 15459,17031 15111,17474 13963,16572"/>
        </emma:interpretation>
      </emma:emma>
    </inkml:annotationXML>
    <inkml:traceGroup>
      <inkml:annotationXML>
        <emma:emma xmlns:emma="http://www.w3.org/2003/04/emma" version="1.0">
          <emma:interpretation id="{5CF0F7BD-C913-478E-9F1A-445485B1B8E9}" emma:medium="tactile" emma:mode="ink">
            <msink:context xmlns:msink="http://schemas.microsoft.com/ink/2010/main" type="paragraph" rotatedBoundingBox="14312,16128 15459,17031 15111,17474 13963,165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A11DBA-7992-4B17-9BAB-17A1401304C8}" emma:medium="tactile" emma:mode="ink">
              <msink:context xmlns:msink="http://schemas.microsoft.com/ink/2010/main" type="line" rotatedBoundingBox="14312,16128 15459,17031 15111,17474 13963,16572"/>
            </emma:interpretation>
          </emma:emma>
        </inkml:annotationXML>
        <inkml:traceGroup>
          <inkml:annotationXML>
            <emma:emma xmlns:emma="http://www.w3.org/2003/04/emma" version="1.0">
              <emma:interpretation id="{C844FAFE-A85C-4B79-9D6A-F3E4058D07AC}" emma:medium="tactile" emma:mode="ink">
                <msink:context xmlns:msink="http://schemas.microsoft.com/ink/2010/main" type="inkWord" rotatedBoundingBox="14312,16128 15459,17031 15111,17474 13963,16572"/>
              </emma:interpretation>
              <emma:one-of disjunction-type="recognition" id="oneOf0">
                <emma:interpretation id="interp0" emma:lang="en-US" emma:confidence="0.5">
                  <emma:literal>as</emma:literal>
                </emma:interpretation>
                <emma:interpretation id="interp1" emma:lang="en-US" emma:confidence="0">
                  <emma:literal>an</emma:literal>
                </emma:interpretation>
                <emma:interpretation id="interp2" emma:lang="en-US" emma:confidence="0">
                  <emma:literal>at</emma:literal>
                </emma:interpretation>
                <emma:interpretation id="interp3" emma:lang="en-US" emma:confidence="0">
                  <emma:literal>aw</emma:literal>
                </emma:interpretation>
                <emma:interpretation id="interp4" emma:lang="en-US" emma:confidence="0">
                  <emma:literal>a}</emma:literal>
                </emma:interpretation>
              </emma:one-of>
            </emma:emma>
          </inkml:annotationXML>
          <inkml:trace contextRef="#ctx0" brushRef="#br0">359 356,'0'0,"0"25,25-25,1-51,-26 26,0-1,25 26,-25-25,0 0,0-1,0 1,0-1,0 1,0 0,0-1,-25 1,-1-1,-24 1,24 25,-25 0,26 0,0 0,-1 25,1-25,-1 51,1-51,0 51,-1-26,1 1,25-1,-26 1,26-1,0 0,0 1,0-1,26 1,25-1,-1-25,-24 0,-1 0,26 0,-26 0,1-51,-1 51,1-25,-1 25,0-26,1-24,-1 50,-25 25,-51 51,51-25,0 0,0-26,0 26,0-26,0 1,0-1,0 26,0-26,0 1,0-1,26 1,-1-1,1 0,-1-25,0 0,1 0,-1 0,26 0,-26 0,1 0</inkml:trace>
          <inkml:trace contextRef="#ctx0" brushRef="#br0" timeOffset="345.1552">969 559,'0'-26,"0"1,25 25,0 0,-25 51,26-51,-26 51,25-51,-25 50,0-24,0-1,0 1,0-1,0 0,0 1,-25-1,25 1,0-1,25-25,26 25,-26-25,26 26,-51-1,26-25,-26 26,0-1,-51-25,0 0,26 0,-1 0,1 0,-1 0,1 0,0 0,25-25,-26 25</inkml:trace>
        </inkml:traceGroup>
      </inkml:traceGroup>
    </inkml:traceGroup>
  </inkml:traceGroup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5:39.77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521F31-78A4-4F69-B44F-999E1004463D}" emma:medium="tactile" emma:mode="ink">
          <msink:context xmlns:msink="http://schemas.microsoft.com/ink/2010/main" type="inkDrawing" rotatedBoundingBox="189,7543 787,7823 659,8095 61,7815" semanticType="callout" shapeName="Other">
            <msink:sourceLink direction="with" ref="{1C7B1510-B0D5-46D2-A9D9-1783F0090DED}"/>
            <msink:sourceLink direction="with" ref="{2DED75EF-29DE-402C-BE38-6701916999D0}"/>
          </msink:context>
        </emma:interpretation>
      </emma:emma>
    </inkml:annotationXML>
    <inkml:trace contextRef="#ctx0" brushRef="#br0">0 0,'25'25,"1"26,-26-26,25-25,-25 26,26-1,-1 0,-25 1,25-1,-25 1,26-26,-26 25,0 0,25-25,-25 26,0-1,26-25,-26 26,0-1,25-25,0 0,-25 25,26-25,-1 0,1 0,-1-25,0 25,1-25,-1-1,1 1,-1 25,-25-26,25 26,1 0,-26-25,25 25,-25-25,26 25</inkml:trace>
  </inkml:traceGroup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7:33.40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C6650F-0C80-435A-8BDD-D14E6E7D18F5}" emma:medium="tactile" emma:mode="ink">
          <msink:context xmlns:msink="http://schemas.microsoft.com/ink/2010/main" type="inkDrawing" rotatedBoundingBox="8792,9318 21136,9514 21130,9872 8787,9676" semanticType="strikethrough" shapeName="Other">
            <msink:sourceLink direction="with" ref="{3DECE1FB-7E1F-44A4-9E47-DE5F631E8931}"/>
          </msink:context>
        </emma:interpretation>
      </emma:emma>
    </inkml:annotationXML>
    <inkml:trace contextRef="#ctx0" brushRef="#br0">0 237,'0'25,"0"1,25-26,0 0,1 0,-1 0,1 0,-1 0,0 0,1 0,-1 0,1 0,50 0,-51 0,26 0,-26 0,26 0,-25 0,24 0,1 0,-25 0,24 0,1 0,0 0,0 0,0 0,25 0,-25 0,25 0,-25 0,101-26,-76 26,26-25,-26 25,0-25,0 25,1-26,-1 26,0 0,0-25,0 25,1 0,-27 0,27-26,-1 26,0 0,0 0,0 0,-25-25,25 25,1 0,-1 0,0 0,-25-25,25 25,0 0,0 0,1-26,-1 26,0 0,0 0,0-25,-25 25,25 0,-25 0,0 0,25 0,-25 0,0 0,0-26,-1 26,1 0,0 0,25 0,-25 0,0 0,0 0,-1 0,1 0,0 0,0 0,0 0,-1 0,1 0,25 0,-25 0,0 26,25-26,0 0,-25 0,25 0,1 0,-27 25,27-25,-27 0,1 0,25 0,-25 0,0 0,0 0,25 0,-25 0,0 0,-1 0,27 0,-27 0,1 0,25 0,-25 0,0 0,25 0,-25 0,0 0,25 0,-25 0,0 26,25-26,-25 0,25 25,-25-25,-1 0,27 0,-27 0,27 0,-27 0,1 25,25-25,-25 0,0 0,25 0,-25 0,0 0,25 0,-25 0,0 0,25 0,-25 0,25 0,-25 26,-1-26,27 0,-27 0,27 0,-27 25,1-25,0 0,0 0,25 0,-25 26,0-26,-1 0,1 0,25 0,-25 0,25 0,-25 0,76 0,-76 0,0 0,25 0,-25 0,0 0,-1 0,1 0,0 25,0-25,0 0,-1 0,1 25,-25-25,24 0,1 0,0 0,0 26,-26-26,26 0,0 0,-26 25,26-25,0 0,-26 26,26-26,-26 0,26 0,-25 25,-1-25,26 0,-26 0,26 25,0-25,-26 0,26 0,0 0,0 0,-26 0,26 0,0 0,-1 0,1 26,0-26,-26 0,26 0,0 0,0 0,0 0,-26 0,26 0,0 0,25 0,-25 0,-26 0,26 0,-26-26,26 26,0 0,-26 0,1 0,24 0,-24 0,25 0,-26 0,0 0,1 0,-1 0,1 0,-1 0,0 0,1 0,-1 0,1 0,-1 0,-50 0,-26-50,25 24</inkml:trace>
  </inkml:traceGroup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7:35.07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BB5E3E-02F8-44E4-B7B3-CD40A9DEC629}" emma:medium="tactile" emma:mode="ink">
          <msink:context xmlns:msink="http://schemas.microsoft.com/ink/2010/main" type="inkDrawing" rotatedBoundingBox="14667,15924 14757,7923 14848,7924 14758,15925" semanticType="verticalRange" shapeName="Other"/>
        </emma:interpretation>
      </emma:emma>
    </inkml:annotationXML>
    <inkml:trace contextRef="#ctx0" brushRef="#br0">86 0,'25'0,"-25"26,0-1,0 0,0 1,0-1,0 1,0-1,0 26,0-26,0 26,0-26,0 26,0-25,0 24,0-24,0 25,0-26,0 26,0-26,0 26,0-26,0 26,0 25,0-50,0 25,0-1,0-24,0 25,0-1,0 1,0 25,0-25,0 0,0 25,0-25,0 25,0-25,0 0,0 25,-25-25,25 0,0-1,0 1,0 0,0 0,0 0,0-1,0 1,0 25,0-25,0-25,0 24,0-24,0 25,0-26,0 26,0 0,25-26,-25 26,0 0,0-26,25 26,-25 25,0-25,0 0,0-1,0 1,0 25,0 1,0-27,0 27,0-27,0 1,0 25,0-25,0 0,0-26,0 26,-25 0,25-26,0 26,0 0,0-26,0 1,0 25,0-26,0 0,0 26,0-25,0 50,0-51,0 26,0-26,0 26,0 0,0 0,0 0,0-26,0 26,0 0,0-1,0 1,0 0,0 0,0 0,0-1,0 1,0 0,0-26,0 26,0 0,0-26,0 26,0-25,0 24,0 1,0-25,0-1,0 26,0-26,-25 1,25 24,0-24,0 25,0-26,0 26,0-26,0 26,0-26,0 1,0 25,0-26,0 26,0-26,0 1,0 24,0-24,0 25,0-26,0 0,0 1,0 25,0-26,0 0,0 1,0 25,0-26,0 26,0-26,0 26,0 0,0-26,0 26,0 0,0-26,0 26,0 25,-26-50,26 24,0-24,0 25,0-26,-25 26,25-26,0 1,0 24,0-24,0-1,0 1,-26-1,26 0,0 1,0-1,0 1,0-1,0 0,0 1,0-1,0 1,0-1,0 0,0 1,0-1,0 1,0-1,0 0,0 1,0-1,0 1,0-1,0 0,0 1,0-1,0 1,0-1,0 0,0 1,0-1,0-76,0 26,0 0</inkml:trace>
  </inkml:traceGroup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44.416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36E5313-DFB0-4D03-8D48-F327E1CCE47D}" emma:medium="tactile" emma:mode="ink">
          <msink:context xmlns:msink="http://schemas.microsoft.com/ink/2010/main" type="writingRegion" rotatedBoundingBox="560,8657 9411,9312 8835,17101 -16,16446"/>
        </emma:interpretation>
      </emma:emma>
    </inkml:annotationXML>
    <inkml:traceGroup>
      <inkml:annotationXML>
        <emma:emma xmlns:emma="http://www.w3.org/2003/04/emma" version="1.0">
          <emma:interpretation id="{7653D166-4E6A-405A-A160-C8EBE00EF020}" emma:medium="tactile" emma:mode="ink">
            <msink:context xmlns:msink="http://schemas.microsoft.com/ink/2010/main" type="paragraph" rotatedBoundingBox="3327,8915 5409,8915 5409,10337 3327,103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A9092AA-620D-4956-804B-C2E46FEC501A}" emma:medium="tactile" emma:mode="ink">
              <msink:context xmlns:msink="http://schemas.microsoft.com/ink/2010/main" type="line" rotatedBoundingBox="3327,8915 5409,8915 5409,10337 3327,10337"/>
            </emma:interpretation>
          </emma:emma>
        </inkml:annotationXML>
        <inkml:traceGroup>
          <inkml:annotationXML>
            <emma:emma xmlns:emma="http://www.w3.org/2003/04/emma" version="1.0">
              <emma:interpretation id="{D8B7B7E2-CA2E-4DF6-AD3B-2F6B3DC7027A}" emma:medium="tactile" emma:mode="ink">
                <msink:context xmlns:msink="http://schemas.microsoft.com/ink/2010/main" type="inkWord" rotatedBoundingBox="3327,8915 5409,8915 5409,10337 3327,10337"/>
              </emma:interpretation>
              <emma:one-of disjunction-type="recognition" id="oneOf0">
                <emma:interpretation id="interp0" emma:lang="en-US" emma:confidence="0.5">
                  <emma:literal>Ro,'</emma:literal>
                </emma:interpretation>
                <emma:interpretation id="interp1" emma:lang="en-US" emma:confidence="0">
                  <emma:literal>Po,'</emma:literal>
                </emma:interpretation>
                <emma:interpretation id="interp2" emma:lang="en-US" emma:confidence="0.5">
                  <emma:literal>Ro, l</emma:literal>
                </emma:interpretation>
                <emma:interpretation id="interp3" emma:lang="en-US" emma:confidence="0">
                  <emma:literal>Do,'</emma:literal>
                </emma:interpretation>
                <emma:interpretation id="interp4" emma:lang="en-US" emma:confidence="0">
                  <emma:literal>Poi'</emma:literal>
                </emma:interpretation>
              </emma:one-of>
            </emma:emma>
          </inkml:annotationXML>
          <inkml:trace contextRef="#ctx0" brushRef="#br0">2717-3022,'0'0,"-25"-25,0 25,25-26,0 1,0 0,0-1,25 1,-25-1,0 1,25 25,1-25,-1-1,1 1,-1-1,0 26,1 0,-1-25,1 25,24-25,-24 25,-1 0,26-26,-26 26,1 0,-1-25,1 25,-1 0,0 0,1 0,-1 0,1 0,-1 0,0 0,1 0,-1 25,1-25,-1 0,0 26,1-26,-26 25,25-25,1 51,-1-51,0 51,-25-26,26 0,-1 1,-25-1,0 1,26-26,-26 25,0 0,0 1,0-1,0 1,0-1,0 0,-51 1,51-1,-26 1,26-1,-25-25,25 25,-51 1,26-1,-1-25,1 26,0-1,-1-25,1 25,-1-25,1 26,0-26,-1 0,1 25,-1-25,26 26,-25-26,25 25,-25-25</inkml:trace>
          <inkml:trace contextRef="#ctx0" brushRef="#br0" timeOffset="344.9245">3276-2946,'0'0,"0"-25,-25 25,-1 0,1 0,0 25,25 26,-26-51,26 26,0-1,0 0,0 1,-25-1,25 1,0-1,0 0,0 1,0-1,0 1,0-1,0 0,0 1,0-1,0 1,0-1,25 0,-25 1,26-1,-1 1,0-1,1-25,-1 0,1 25,-1-25,0 0,1 0,-1 0,1 0</inkml:trace>
          <inkml:trace contextRef="#ctx0" brushRef="#br0" timeOffset="775.381">4064-2844,'0'0,"0"-25,-26 25,26-26,-25 26,-1 0,1 0,0 0,25 26,-26 24,1 1,25-25,0-1,0 26,0-26,-26 1,26 24,0-24,0-1,0 1,0-1,0 0,51-25,-51 26,26-26,-1 0,0 0,1-26,-1 26,1-50,-1 24,0 1,-25-1,26 1,-26 0,0-1,0 1,0-1,0 1,0 0,0-1,0 1,-26-1,26 1,0 0,-25 25,25-26,-25 26,-1 0,26 26</inkml:trace>
          <inkml:trace contextRef="#ctx0" brushRef="#br0" timeOffset="1082.9559">4318-2438,'0'26,"-26"-26,26 25,0 1,0-1,0 0,0 1,0-1,0 1,0-1,0 0,0 1,0-1,0 1,0-1,26-25,-26 25,0 1,0-1</inkml:trace>
          <inkml:trace contextRef="#ctx0" brushRef="#br0" timeOffset="1598.7756">4749-2920,'-25'0,"25"25,0 1,0-1,0 0,0 1,0-1,0 1,0-1,-25 0,25 1,0-1,0 26,0-26,0 1,0-1,0 1,0-1,0 0,0 1,0-1,0 1,0-52</inkml:trace>
        </inkml:traceGroup>
      </inkml:traceGroup>
    </inkml:traceGroup>
    <inkml:traceGroup>
      <inkml:annotationXML>
        <emma:emma xmlns:emma="http://www.w3.org/2003/04/emma" version="1.0">
          <emma:interpretation id="{74A78B65-F3D1-48F2-AEA7-FE8C7EF6590E}" emma:medium="tactile" emma:mode="ink">
            <msink:context xmlns:msink="http://schemas.microsoft.com/ink/2010/main" type="paragraph" rotatedBoundingBox="2974,10887 5384,10594 5450,11133 3040,114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075D1BE-2A16-4111-B029-FCC00868B1DF}" emma:medium="tactile" emma:mode="ink">
              <msink:context xmlns:msink="http://schemas.microsoft.com/ink/2010/main" type="inkBullet" rotatedBoundingBox="2974,10887 3759,10792 3824,11331 3040,11426"/>
            </emma:interpretation>
            <emma:one-of disjunction-type="recognition" id="oneOf1">
              <emma:interpretation id="interp5" emma:lang="en-US" emma:confidence="0">
                <emma:literal>=</emma:literal>
              </emma:interpretation>
              <emma:interpretation id="interp6" emma:lang="en-US" emma:confidence="0">
                <emma:literal>J</emma:literal>
              </emma:interpretation>
              <emma:interpretation id="interp7" emma:lang="en-US" emma:confidence="0">
                <emma:literal>/</emma:literal>
              </emma:interpretation>
              <emma:interpretation id="interp8" emma:lang="en-US" emma:confidence="0">
                <emma:literal>"</emma:literal>
              </emma:interpretation>
              <emma:interpretation id="interp9" emma:lang="en-US" emma:confidence="0">
                <emma:literal>-</emma:literal>
              </emma:interpretation>
            </emma:one-of>
          </emma:emma>
        </inkml:annotationXML>
        <inkml:trace contextRef="#ctx0" brushRef="#br1" timeOffset="210259.1484">2362-1066,'0'-25,"0"-1,25 26,1-25,-1-1,0 1,1 0,-1-1,1 26,-1-25,-25-1,25 1,1 0,-1-1,1 1,-1 25,26-51,-26 26,1 25,-1-26,0 26,1-25,-1 25</inkml:trace>
        <inkml:trace contextRef="#ctx0" brushRef="#br1" timeOffset="210859.5454">2514-939,'26'0,"-1"0,0-25,1 25,-26-26,25 26,1-25,-1-1,0 1,1 0,-1 25,1-26,-1 1,0 25,-25-26,26 1,-1 25,1-25,-1-1,0 26,1-25,-1 25,1-26,-1 26,-25-25,25 25,-25-25,26 25</inkml:trace>
      </inkml:traceGroup>
      <inkml:traceGroup>
        <inkml:annotationXML>
          <emma:emma xmlns:emma="http://www.w3.org/2003/04/emma" version="1.0">
            <emma:interpretation id="{E320ECB2-BCB8-4A94-8345-D44C22C6EFC0}" emma:medium="tactile" emma:mode="ink">
              <msink:context xmlns:msink="http://schemas.microsoft.com/ink/2010/main" type="line" rotatedBoundingBox="4457,10894 5407,10778 5447,11110 4497,11225"/>
            </emma:interpretation>
          </emma:emma>
        </inkml:annotationXML>
        <inkml:traceGroup>
          <inkml:annotationXML>
            <emma:emma xmlns:emma="http://www.w3.org/2003/04/emma" version="1.0">
              <emma:interpretation id="{A625E372-EB93-434A-B3E7-EBA65D4B593B}" emma:medium="tactile" emma:mode="ink">
                <msink:context xmlns:msink="http://schemas.microsoft.com/ink/2010/main" type="inkWord" rotatedBoundingBox="4457,10894 5407,10778 5447,11110 4497,11225"/>
              </emma:interpretation>
              <emma:one-of disjunction-type="recognition" id="oneOf2">
                <emma:interpretation id="interp10" emma:lang="en-US" emma:confidence="0.5">
                  <emma:literal>=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+</emma:literal>
                </emma:interpretation>
              </emma:one-of>
            </emma:emma>
          </inkml:annotationXML>
          <inkml:trace contextRef="#ctx0" brushRef="#br1" timeOffset="116582.8882">3810-1345,'50'0,"-24"0,25 0,-51-26,25 26,0 0,1-25,25 25,-26 0,0 0,26-26,-25 1,24 25,-24 0,25-25,-1 25,-24-26,-1 26,26 0,-26-25,26 25,-25 0,-1 0,0-26,1 26,-1 0,1 0,-1 0,0 0,-50 0,0 0</inkml:trace>
          <inkml:trace contextRef="#ctx0" brushRef="#br1" timeOffset="117023.7985">3860-1142,'26'0,"-1"0,26 0,-26 0,1 0,-1 0,1-51,24 51,-24-25,25 25,-26-26,26 26,25-51,-51 51,1-25,-1 25,1-25,24 25,-24 0,-1-26,1 26,-1 0,0 0,-25-25,26 25,-1 0,1 0,-26-26,0 1,25 25,-25-51</inkml:trace>
        </inkml:traceGroup>
      </inkml:traceGroup>
    </inkml:traceGroup>
    <inkml:traceGroup>
      <inkml:annotationXML>
        <emma:emma xmlns:emma="http://www.w3.org/2003/04/emma" version="1.0">
          <emma:interpretation id="{1B037C82-7D23-46B0-B44B-15213E1B1F85}" emma:medium="tactile" emma:mode="ink">
            <msink:context xmlns:msink="http://schemas.microsoft.com/ink/2010/main" type="paragraph" rotatedBoundingBox="716,12019 6568,12505 6478,13586 626,13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C18E48-8459-42D1-9842-BF082C444EC3}" emma:medium="tactile" emma:mode="ink">
              <msink:context xmlns:msink="http://schemas.microsoft.com/ink/2010/main" type="inkBullet" rotatedBoundingBox="691,12317 1122,12352 1060,13096 630,13060"/>
            </emma:interpretation>
            <emma:one-of disjunction-type="recognition" id="oneOf3">
              <emma:interpretation id="interp15" emma:lang="en-US" emma:confidence="0">
                <emma:literal>C</emma:literal>
              </emma:interpretation>
              <emma:interpretation id="interp16" emma:lang="en-US" emma:confidence="0">
                <emma:literal>c</emma:literal>
              </emma:interpretation>
              <emma:interpretation id="interp17" emma:lang="en-US" emma:confidence="0">
                <emma:literal>e</emma:literal>
              </emma:interpretation>
              <emma:interpretation id="interp18" emma:lang="en-US" emma:confidence="0">
                <emma:literal>(</emma:literal>
              </emma:interpretation>
              <emma:interpretation id="interp19" emma:lang="en-US" emma:confidence="0">
                <emma:literal>E</emma:literal>
              </emma:interpretation>
            </emma:one-of>
          </emma:emma>
        </inkml:annotationXML>
        <inkml:trace contextRef="#ctx0" brushRef="#br2" timeOffset="257157.8727">279 204,'25'0,"1"0,-1-25,-25-1,26 1,-26-1,0 1,0 0,0-1,-26 1,-25 25,26 0,0 0,-1 0,1 0,-1 51,1-51,0 25,25 0,-26 1,1-1,-1 26,26-26,-25 26,25 0,-25-26,25 26,0-25,0 24,0-24,0 25,0-26,50 0,-50 1,26-1,-26 1,51-1,-26-25,26 25,-26-25,1 0,24 0,27 0,-52-50</inkml:trace>
      </inkml:traceGroup>
      <inkml:traceGroup>
        <inkml:annotationXML>
          <emma:emma xmlns:emma="http://www.w3.org/2003/04/emma" version="1.0">
            <emma:interpretation id="{8A2EA438-8C02-4CA7-8474-4323E14165B8}" emma:medium="tactile" emma:mode="ink">
              <msink:context xmlns:msink="http://schemas.microsoft.com/ink/2010/main" type="line" rotatedBoundingBox="1411,12077 6568,12505 6478,13586 1321,13158"/>
            </emma:interpretation>
          </emma:emma>
        </inkml:annotationXML>
        <inkml:traceGroup>
          <inkml:annotationXML>
            <emma:emma xmlns:emma="http://www.w3.org/2003/04/emma" version="1.0">
              <emma:interpretation id="{B60272BA-F836-4A90-AAE4-40963B049126}" emma:medium="tactile" emma:mode="ink">
                <msink:context xmlns:msink="http://schemas.microsoft.com/ink/2010/main" type="inkWord" rotatedBoundingBox="1408,12107 2275,12179 2187,13230 1321,13158"/>
              </emma:interpretation>
              <emma:one-of disjunction-type="recognition" id="oneOf4">
                <emma:interpretation id="interp20" emma:lang="en-US" emma:confidence="0.5">
                  <emma:literal>hk</emma:literal>
                </emma:interpretation>
                <emma:interpretation id="interp21" emma:lang="en-US" emma:confidence="0">
                  <emma:literal>he</emma:literal>
                </emma:interpretation>
                <emma:interpretation id="interp22" emma:lang="en-US" emma:confidence="0">
                  <emma:literal>h</emma:literal>
                </emma:interpretation>
                <emma:interpretation id="interp23" emma:lang="en-US" emma:confidence="0">
                  <emma:literal>her</emma:literal>
                </emma:interpretation>
                <emma:interpretation id="interp24" emma:lang="en-US" emma:confidence="0">
                  <emma:literal>hoke</emma:literal>
                </emma:interpretation>
              </emma:one-of>
            </emma:emma>
          </inkml:annotationXML>
          <inkml:trace contextRef="#ctx0" brushRef="#br2" timeOffset="257532.1269">838-202,'0'-26,"-26"26,26 76,0-25,-25-25,25 24,0 1,-25-25,25 24,-26 1,26 0,0 0,0 0,-25-1,25 1,0 0,0-26,0 1,-26 25,26-26,0 0,0 1,0-77,0 0,26-25,-26 51,25-26,-25 25,51-24,-51 24,25 1,26-1,-25 1,-1 25,51 0,-50 25,-1-25,-25 51,25-25,-25-1,26 26,-26-26,0 1,25 24,-25-24,0-1,0 1,0-1,0 0</inkml:trace>
          <inkml:trace contextRef="#ctx0" brushRef="#br2" timeOffset="257754.8585">1270 26,'0'51,"0"0,0 0,0-26,0 26,0 0,0-1,0 1,0 0,0 0,0-26,0 26,0 0,-26-26,26 26,0-26,0 26,0-25,0-1,0 0</inkml:trace>
          <inkml:trace contextRef="#ctx0" brushRef="#br2" timeOffset="258002.8303">1574 280,'0'0,"0"51,-25-51,25 25,-51-25,51 51,-51-25,-25 24,51-24,-1-1,26 1,-25-26,25 25,-25 0,25 1,0-1,0 1,0-1,25-25,-25 25,51-25,-51 26,25-26,-25 25,51 1,-26-26,1 25,-1-25,1 0</inkml:trace>
        </inkml:traceGroup>
        <inkml:traceGroup>
          <inkml:annotationXML>
            <emma:emma xmlns:emma="http://www.w3.org/2003/04/emma" version="1.0">
              <emma:interpretation id="{B86180F4-696D-4B9E-9D92-16BFDC3A52CA}" emma:medium="tactile" emma:mode="ink">
                <msink:context xmlns:msink="http://schemas.microsoft.com/ink/2010/main" type="inkWord" rotatedBoundingBox="2765,12189 6568,12505 6482,13542 2679,13227"/>
              </emma:interpretation>
              <emma:one-of disjunction-type="recognition" id="oneOf5">
                <emma:interpretation id="interp25" emma:lang="en-US" emma:confidence="0.5">
                  <emma:literal>whether</emma:literal>
                </emma:interpretation>
                <emma:interpretation id="interp26" emma:lang="en-US" emma:confidence="0">
                  <emma:literal>Whether</emma:literal>
                </emma:interpretation>
                <emma:interpretation id="interp27" emma:lang="en-US" emma:confidence="0">
                  <emma:literal>whither</emma:literal>
                </emma:interpretation>
                <emma:interpretation id="interp28" emma:lang="en-US" emma:confidence="0">
                  <emma:literal>Whither</emma:literal>
                </emma:interpretation>
                <emma:interpretation id="interp29" emma:lang="en-US" emma:confidence="0">
                  <emma:literal>whetter</emma:literal>
                </emma:interpretation>
              </emma:one-of>
            </emma:emma>
          </inkml:annotationXML>
          <inkml:trace contextRef="#ctx0" brushRef="#br2" timeOffset="258680.4541">2082 560,'-25'-26,"25"1,0-1,0 1,0 0,127-77,-102 102,26 0,-51 25,26-25,-1 51,-25 0,25-26,-25 26,26 0,-26-26,0 26,0 0,0-26,0 26,0-25,25-1,-25 0,0 1,0-1,26-25,-1-25,0-26,-25 26,26-1,-26 1,0-1,25 1,-25 0,26-1,-1 26,0 0,-25 26,26-26,-26 50,0-24,25-1,-25 1,26-1,-26 0,25 1,0-1,1 1,-1-26,1 0,-1 0,0-26,-25 1,26 25,-26-51,0 26,0-1,0 1,0-1,0 1,0-26,0 0,0 26,0-26,0 0,0 26,0-26,0 0,0 26,0 0,0-1</inkml:trace>
          <inkml:trace contextRef="#ctx0" brushRef="#br2" timeOffset="259240.7568">3098 128,'0'25,"0"51,0-50,0 25,0-1,0 27,0-27,0 1,0 0,0 0,0 0,0-1,0 27,0-52,0 26,0-26,0 1,0-1,0-50,0-26,0 25,0 1,26-26,-26 26,25-1,-25 1,51 0,-26-1,1 26,-1 0,1 0,-1 0,0 0,1 26,-1-26,1 50,-26-24,25-1,0 1,1 24,-1-24,1-26,-26 25,25 1,0-26,1 0,-1 25,1-25,-1 0,0 0,1 0,-1-51,1 26,-1 25,-25-51,25 26,-25-1,26 1,-26-1,0 1,0-26,25 26,-25-1,0 1,0 0,0-1,0 1,-51 76,51-26,-25 26,25-26,0 1,-25-1,25 0,0 1,0-1,0 1,50 24,-50-24,26-26,-26 25,51-25,-26 0,0 0,1 0</inkml:trace>
          <inkml:trace contextRef="#ctx0" brushRef="#br2" timeOffset="259498.2029">4267 52,'0'-26,"0"77,-26 0,26 0,0-1,-25 1,25 0,-25 25,25-25,0 25,0-25,-26 0,26 25,0-25,0-26,0 26,0 0,0-26,51 1,-51-1,25 0,26-25</inkml:trace>
          <inkml:trace contextRef="#ctx0" brushRef="#br2" timeOffset="260108.1496">4419 560,'-25'0,"25"-26,25 1,-25-1,51 1,-51 0,25 25,-25-26,0 1,0-1,26 26,-26-25,25 0,-25-1,0 1,0-1,0 1,0 0,0 75,0 1,0-25,-25 24,25 1,0 0,0 0,-26 0,26 25,0-25,-25-26,25 26,-25 0,25-26,0 26,0-26,-26 1,26-1,0 0,0-50,26 25,-26-51,25 51,-25-51,51 26,-26 0,1-1,-1 1,0 25,1 0,-1 0,1 0,-1 51,0-51,-25 25,26-25,-1 51,1-51,-26 25,25-25,0 26,1-26,-1 0,1 0,-1 0,0 0,1 0,-26-51,25 25,-25 1,0 0,0-1,0-25,0 26,0 0,0-1,0 52,0 24,0 1,0-25,0-1,0 0,0 1,26-26,-26 25,25-25,-25 26,25-26,1 0,-1 0,1 0,-1 0,0 0,1-26</inkml:trace>
          <inkml:trace contextRef="#ctx0" brushRef="#br2" timeOffset="260371.0602">5410 636,'0'-26,"0"52,25-52,1 26,-1 51,-25-25,25-26,-25 25,26 0,-26 1,25-1,-25 1,26-1,-26 0,0 1,25-26,-25 25,0 1,0-1,-51-25,51-25,0-26,0 0,0 0,51 26,-51-26,51 0,0-25,-26 25,26 0,-26 1,26-1,-26 25</inkml:trace>
        </inkml:traceGroup>
      </inkml:traceGroup>
    </inkml:traceGroup>
    <inkml:traceGroup>
      <inkml:annotationXML>
        <emma:emma xmlns:emma="http://www.w3.org/2003/04/emma" version="1.0">
          <emma:interpretation id="{7F01E4E7-3814-4F0A-A647-AFC8FDDB3C09}" emma:medium="tactile" emma:mode="ink">
            <msink:context xmlns:msink="http://schemas.microsoft.com/ink/2010/main" type="paragraph" rotatedBoundingBox="169,13822 5753,14102 5695,15253 111,14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12EFB4-BB22-4681-8614-307B75145C14}" emma:medium="tactile" emma:mode="ink">
              <msink:context xmlns:msink="http://schemas.microsoft.com/ink/2010/main" type="inkBullet" rotatedBoundingBox="169,13822 751,13851 707,14739 124,14710"/>
            </emma:interpretation>
            <emma:one-of disjunction-type="recognition" id="oneOf6">
              <emma:interpretation id="interp30" emma:lang="en-US" emma:confidence="1">
                <emma:literal>9</emma:literal>
              </emma:interpretation>
              <emma:interpretation id="interp31" emma:lang="en-US" emma:confidence="0">
                <emma:literal>q</emma:literal>
              </emma:interpretation>
              <emma:interpretation id="interp32" emma:lang="en-US" emma:confidence="0">
                <emma:literal>a</emma:literal>
              </emma:interpretation>
              <emma:interpretation id="interp33" emma:lang="en-US" emma:confidence="0">
                <emma:literal>g</emma:literal>
              </emma:interpretation>
              <emma:interpretation id="interp34" emma:lang="en-US" emma:confidence="0">
                <emma:literal>{</emma:literal>
              </emma:interpretation>
            </emma:one-of>
          </emma:emma>
        </inkml:annotationXML>
        <inkml:trace contextRef="#ctx0" brushRef="#br2" timeOffset="261384.3042">-127 1804,'25'0,"-25"-51,0 26,25 25,-25-25,0-1,0 1,0-1,0 1,0 0,0-1,0 1,-25-1,-26 26,26 0,-1 0,1 0,0 0,-1 26,1-26,-1 51,1-26,0 0,-1 1,1 25,-1-26,1 0,25 1,0-1,-25 1,25-1,0 0,50-25,-24 0,25 0,-26 0,0 0,1-25,-1 25,1-25,-1 25,0-26,1 26,-1-51,26 51,-51-25,25 25,-25 51,0-26,0 26,0-26,0 1,0-1,0 26,0-26,-50 26,50 0,0-26,0 26,0-25,0-1,0 0,0 1,0-1,0 1,0-1,0 0,25-25,0 0,1 0,-1 0,1-25,-1 25,0-25</inkml:trace>
      </inkml:traceGroup>
      <inkml:traceGroup>
        <inkml:annotationXML>
          <emma:emma xmlns:emma="http://www.w3.org/2003/04/emma" version="1.0">
            <emma:interpretation id="{D56776B6-2D46-43A8-8001-B56C6155F650}" emma:medium="tactile" emma:mode="ink">
              <msink:context xmlns:msink="http://schemas.microsoft.com/ink/2010/main" type="line" rotatedBoundingBox="763,13885 5751,14135 5695,15253 707,15002"/>
            </emma:interpretation>
          </emma:emma>
        </inkml:annotationXML>
        <inkml:traceGroup>
          <inkml:annotationXML>
            <emma:emma xmlns:emma="http://www.w3.org/2003/04/emma" version="1.0">
              <emma:interpretation id="{41991554-F4A0-4E43-A3E1-0AF50C525590}" emma:medium="tactile" emma:mode="ink">
                <msink:context xmlns:msink="http://schemas.microsoft.com/ink/2010/main" type="inkWord" rotatedBoundingBox="735,14443 1036,14458 1010,14975 710,14960"/>
              </emma:interpretation>
              <emma:one-of disjunction-type="recognition" id="oneOf7">
                <emma:interpretation id="interp35" emma:lang="en-US" emma:confidence="0.5">
                  <emma:literal>2</emma:literal>
                </emma:interpretation>
                <emma:interpretation id="interp36" emma:lang="en-US" emma:confidence="0">
                  <emma:literal>.</emma:literal>
                </emma:interpretation>
                <emma:interpretation id="interp37" emma:lang="en-US" emma:confidence="0">
                  <emma:literal>Z</emma:literal>
                </emma:interpretation>
                <emma:interpretation id="interp38" emma:lang="en-US" emma:confidence="0">
                  <emma:literal>)</emma:literal>
                </emma:interpretation>
                <emma:interpretation id="interp39" emma:lang="en-US" emma:confidence="0">
                  <emma:literal>z</emma:literal>
                </emma:interpretation>
              </emma:one-of>
            </emma:emma>
          </inkml:annotationXML>
          <inkml:trace contextRef="#ctx0" brushRef="#br2" timeOffset="261680.5133">203 2160,'0'-26,"0"1,25 25,1 0,-26 51,25-51,-25 51,25-51,-25 25,0 0,0 1,0-1,0 1,0-1,0 0,-50 26,50-25,-26-1,26 0,-51-25,26 26,0-1,-1-25,26 26,-25-26,-1 25,77-25,0 0,-26 0,1-25,-1 25,26-26,-26 26,26-25</inkml:trace>
        </inkml:traceGroup>
        <inkml:traceGroup>
          <inkml:annotationXML>
            <emma:emma xmlns:emma="http://www.w3.org/2003/04/emma" version="1.0">
              <emma:interpretation id="{89AACD2D-4EF6-49B4-9847-E44763F5CD87}" emma:medium="tactile" emma:mode="ink">
                <msink:context xmlns:msink="http://schemas.microsoft.com/ink/2010/main" type="inkWord" rotatedBoundingBox="1535,14104 1957,14125 1920,14879 1498,14858"/>
              </emma:interpretation>
              <emma:one-of disjunction-type="recognition" id="oneOf8">
                <emma:interpretation id="interp40" emma:lang="en-US" emma:confidence="0.5">
                  <emma:literal>.</emma:literal>
                </emma:interpretation>
                <emma:interpretation id="interp41" emma:lang="en-US" emma:confidence="0">
                  <emma:literal>A</emma:literal>
                </emma:interpretation>
                <emma:interpretation id="interp42" emma:lang="en-US" emma:confidence="0">
                  <emma:literal>s</emma:literal>
                </emma:interpretation>
                <emma:interpretation id="interp43" emma:lang="en-US" emma:confidence="0">
                  <emma:literal>S</emma:literal>
                </emma:interpretation>
                <emma:interpretation id="interp44" emma:lang="en-US" emma:confidence="0">
                  <emma:literal>a</emma:literal>
                </emma:interpretation>
              </emma:one-of>
            </emma:emma>
          </inkml:annotationXML>
          <inkml:trace contextRef="#ctx0" brushRef="#br2" timeOffset="262110.5034">838 2515,'25'0,"-25"-50,26 50,-26-26,25-25,0 26,1 0,-1-26,1 25,-1-24,0 24,1-25,-1 1,1-1,-1 0,-25 26,25-26,-25 25,26-24,-26 24,0 1,-26 25,26 25,0 1,0 24,0-24,0 25,0-26,0 0,0 26,26 0,-26-26,25 26,-25-25,0-1,26 0,-26 1,0-1,0 1,-51-1,0-25,0 0,26 0,-1 0,1 0,0-25,-26 25,25-51,26 25,-25 1,0 0,25-26,0 25,0-24,0 24,0-25,0 26,25-26,-25 26</inkml:trace>
        </inkml:traceGroup>
        <inkml:traceGroup>
          <inkml:annotationXML>
            <emma:emma xmlns:emma="http://www.w3.org/2003/04/emma" version="1.0">
              <emma:interpretation id="{31280901-FB7F-488E-A2A5-B26F2BEE5670}" emma:medium="tactile" emma:mode="ink">
                <msink:context xmlns:msink="http://schemas.microsoft.com/ink/2010/main" type="inkWord" rotatedBoundingBox="2556,13975 3493,14022 3437,15139 2500,15092"/>
              </emma:interpretation>
              <emma:one-of disjunction-type="recognition" id="oneOf9">
                <emma:interpretation id="interp45" emma:lang="en-US" emma:confidence="0.5">
                  <emma:literal>94</emma:literal>
                </emma:interpretation>
                <emma:interpretation id="interp46" emma:lang="en-US" emma:confidence="0">
                  <emma:literal>944</emma:literal>
                </emma:interpretation>
                <emma:interpretation id="interp47" emma:lang="en-US" emma:confidence="0">
                  <emma:literal>924</emma:literal>
                </emma:interpretation>
                <emma:interpretation id="interp48" emma:lang="en-US" emma:confidence="0">
                  <emma:literal>9K</emma:literal>
                </emma:interpretation>
                <emma:interpretation id="interp49" emma:lang="en-US" emma:confidence="0">
                  <emma:literal>92K</emma:literal>
                </emma:interpretation>
              </emma:one-of>
            </emma:emma>
          </inkml:annotationXML>
          <inkml:trace contextRef="#ctx0" brushRef="#br2" timeOffset="262656.1166">2438 1931,'0'0,"0"-25,0-1,0 1,0 0,-25-1,25 1,-51-1,25-24,1 24,0 26,25-25,-51 25,25 0,1 0,0 0,-1 0,1 25,-1-25,1 51,0-26,-1 1,-25 25,26-1,25-24,-25-1,25 1,-26-1,26 0,0 1,0-1,51 1,-26-26,26 0,-51-51,26 51,-1-51,0 26,1-1,-1 1,1 25,-26-26,25 26,0-25,1 25,-26 51,0-26,0 26,0-26,0 52,0-27,0-24,0-1,-26 26,26-26,0 1,0-1,-25 1,25-1,0 0,0 1,51-26,-26 0,26-51,-26 51,1-25,-1 25,1-26,24 26,-24-51,-1 51</inkml:trace>
          <inkml:trace contextRef="#ctx0" brushRef="#br2" timeOffset="262905.4495">2743 2058,'-26'102,"52"-204,-102 229,76-101,-51-1,0 26,26-26,-1 26,1-26,-26 1,26-1,-1-25,1 26,-1-1,1-25,25 25,25-25,26 0,0 0,-26 0,1 0,-1 0,1 0,-1 0,26 0,-26-25,1 25,-1 0,0 0,26 0,-51-25,26 25</inkml:trace>
          <inkml:trace contextRef="#ctx0" brushRef="#br2" timeOffset="263118.403">2667 2236,'0'51,"0"0,0-26,0 0,0 1,0 25,0-26,0 26,0-26,0 26,25-26,-25 1,0-1,25 1,-25-1,0 0,26 1</inkml:trace>
        </inkml:traceGroup>
        <inkml:traceGroup>
          <inkml:annotationXML>
            <emma:emma xmlns:emma="http://www.w3.org/2003/04/emma" version="1.0">
              <emma:interpretation id="{8E3DAC7A-3E51-4D28-8AA2-10AF7CF6F2F4}" emma:medium="tactile" emma:mode="ink">
                <msink:context xmlns:msink="http://schemas.microsoft.com/ink/2010/main" type="inkWord" rotatedBoundingBox="4313,14132 5748,14204 5711,14935 4276,14863"/>
              </emma:interpretation>
              <emma:one-of disjunction-type="recognition" id="oneOf10">
                <emma:interpretation id="interp50" emma:lang="en-US" emma:confidence="0.5">
                  <emma:literal>are</emma:literal>
                </emma:interpretation>
                <emma:interpretation id="interp51" emma:lang="en-US" emma:confidence="0">
                  <emma:literal>ave</emma:literal>
                </emma:interpretation>
                <emma:interpretation id="interp52" emma:lang="en-US" emma:confidence="0">
                  <emma:literal>area</emma:literal>
                </emma:interpretation>
                <emma:interpretation id="interp53" emma:lang="en-US" emma:confidence="0">
                  <emma:literal>arse</emma:literal>
                </emma:interpretation>
                <emma:interpretation id="interp54" emma:lang="en-US" emma:confidence="0">
                  <emma:literal>acre</emma:literal>
                </emma:interpretation>
              </emma:one-of>
            </emma:emma>
          </inkml:annotationXML>
          <inkml:trace contextRef="#ctx0" brushRef="#br2" timeOffset="263743.5785">3962 2007,'0'0,"0"-25,0 0,0-1,0 1,0-1,0 1,0 0,-25 25,25-26,-51 26,25 0,1 0,0 0,-1 51,1-26,-1 26,1-25,0 24,25 1,-26 0,1 51,25-77,0 26,0-26,0 26,0-26,0 1,0-1,25-25,1 26,24-26,1 0,-25-26,-1-25,0 51,1-25,-1-26,1 0,-26 26,25 0,-25-1,25 26,-25-25,0-1,26 26,-26 26,0-1,0 26,25-26,-25 1,0-1,26 1,-1-1,0 0,1-25,-26 26,25-26,1 0,-1 0,0 0</inkml:trace>
          <inkml:trace contextRef="#ctx0" brushRef="#br2" timeOffset="264040.0165">4394 2007,'0'0,"25"0,-25 51,26-51,-26 26,25 50,-25-51,25 26,-25-26,0 26,26-25,-26 24,0-24,0-1,25 1,-25-1,0 0,0 1,0-1,-25-25,25-51,0 26,0 0,0-1,0-25,0 26,25-26,-25 26,51-26,51-76,-77 102,26 25,-26-26,1 26</inkml:trace>
          <inkml:trace contextRef="#ctx0" brushRef="#br2" timeOffset="264318.3882">4953 2312,'25'0,"-25"-51,25 26,1 0,-26-1,25 1,-25-1,0 1,0-26,0 26,0-1,0 1,-25 25,-26 0,26 51,-1-51,1 76,-1-51,1 26,0-25,25 24,0-24,-26 25,26-26,0 26,0-26,0 1,51-1,-51 0,51-25,0 26,-26-26,0 0,26 0</inkml:trace>
        </inkml:traceGroup>
      </inkml:traceGroup>
    </inkml:traceGroup>
    <inkml:traceGroup>
      <inkml:annotationXML>
        <emma:emma xmlns:emma="http://www.w3.org/2003/04/emma" version="1.0">
          <emma:interpretation id="{C38E1701-9DDA-4318-9285-FCB92AAEFA9C}" emma:medium="tactile" emma:mode="ink">
            <msink:context xmlns:msink="http://schemas.microsoft.com/ink/2010/main" type="paragraph" rotatedBoundingBox="632,15127 8936,15742 8835,17101 532,16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F00FBA-D066-4E00-8A3A-4A384DF30E94}" emma:medium="tactile" emma:mode="ink">
              <msink:context xmlns:msink="http://schemas.microsoft.com/ink/2010/main" type="line" rotatedBoundingBox="632,15127 8936,15742 8835,17101 532,16486"/>
            </emma:interpretation>
          </emma:emma>
        </inkml:annotationXML>
        <inkml:traceGroup>
          <inkml:annotationXML>
            <emma:emma xmlns:emma="http://www.w3.org/2003/04/emma" version="1.0">
              <emma:interpretation id="{F943E9A5-5016-4193-84B9-66AA256CE7E8}" emma:medium="tactile" emma:mode="ink">
                <msink:context xmlns:msink="http://schemas.microsoft.com/ink/2010/main" type="inkWord" rotatedBoundingBox="632,15127 8936,15742 8835,17101 532,16486"/>
              </emma:interpretation>
              <emma:one-of disjunction-type="recognition" id="oneOf11">
                <emma:interpretation id="interp55" emma:lang="en-US" emma:confidence="0.5">
                  <emma:literal>Indistinguishable</emma:literal>
                </emma:interpretation>
                <emma:interpretation id="interp56" emma:lang="en-US" emma:confidence="0">
                  <emma:literal>Indistinguishably</emma:literal>
                </emma:interpretation>
                <emma:interpretation id="interp57" emma:lang="en-US" emma:confidence="0">
                  <emma:literal>Indisfingruthable</emma:literal>
                </emma:interpretation>
                <emma:interpretation id="interp58" emma:lang="en-US" emma:confidence="0">
                  <emma:literal>Linguonasal's</emma:literal>
                </emma:interpretation>
                <emma:interpretation id="interp59" emma:lang="en-US" emma:confidence="0">
                  <emma:literal>nunations's</emma:literal>
                </emma:interpretation>
              </emma:one-of>
            </emma:emma>
          </inkml:annotationXML>
          <inkml:trace contextRef="#ctx0" brushRef="#br2" timeOffset="266815.2811">-51 3430,'0'0,"-26"25,26 1,0-1,51-25,-25 0,-1 25,0-25,26 0,-25 0,-1 0,26 26,-26-26,26 0,-26 0,1 0,25 0,-26 0,0 0,1 0,-1 0,1 0,-1 0,0 0</inkml:trace>
          <inkml:trace contextRef="#ctx0" brushRef="#br2" timeOffset="266564.9455">127 2998,'25'-25,"0"25,26 0,-25 0,-1 0,0 0,1 0,25 0,-26 0,0 0,1 0,-1 0,1 0,-1 0,-25 25</inkml:trace>
          <inkml:trace contextRef="#ctx0" brushRef="#br2" timeOffset="266243.2622">330 3150,'0'-25,"0"0,0-1,0 1,0 50,0 26,0-26,0 26,0-25,0-1,-26 0,26 1,0-1,0 1,0-1,0 0,0 1,-25-26,25 25,0-50,0-26</inkml:trace>
          <inkml:trace contextRef="#ctx0" brushRef="#br2" timeOffset="267349.3954">685 3227,'-25'0,"25"25,0 0,0 1,51-1,-51 1,0-1,0 0,0 1,0-1,0 1,0-1,0 0,0 1,0-1,0 1,-26-26,26-51,0 25,0 1,0 0,0-1,51-25,-51 26,26 0,-26-1,25 1,0 25,1-26,-1 26,26 0,-26 0,1 0,-26 51,25-51,-25 26,26 24,-26-24,0-1,0 1,0 24,0-24,0-1,0 1,0-1,0 0,0 1,0-1</inkml:trace>
          <inkml:trace contextRef="#ctx0" brushRef="#br2" timeOffset="268150.3535">1727 3455,'0'0,"0"-25,0-1,0 1,0 0,-26-26,1 25,0 1,-1 0,1 25,-1 0,1-26,0 26,-1 0,1 0,-26 0,26 51,-1-51,1 25,-1-25,26 51,-76 127,76-153,0 1,0-1,0 1,0-1,0 0,0 1,51-1,-26-25,26 0,-25 0,-1-51,0 51,1-25,25 25,-26-51,0 26,26-26,-25 26,-1-1,0-25,1 26,-26-26,25 26,1-26,-26 0,25 26,-25-26,0 0,25 26,-25-26,0 26,0-1,0 1,0 50,0 26,0 0,-25-26,25 26,0 0,0 0,0-26,0 26,0 0,0-1,0 52,0-51,0 0,0-26,0 26,0-26,0 1,0 24,51-50,-51 26,0-1,25-25,1 0,-1 0,0-25,1 25,-26-51,25 26,1-1,-1 1,-25-26,25 26,1-26,-26 25,25-24,-25 24,0 1,26-1,-26 1,25 25,-25 51,0-26,0 1,0-1,0 0,0 1,0-1,25 1,-25-1,0 0,26-25,-26 26</inkml:trace>
          <inkml:trace contextRef="#ctx0" brushRef="#br2" timeOffset="268297.9665">2362 3100,'0'-26</inkml:trace>
          <inkml:trace contextRef="#ctx0" brushRef="#br2" timeOffset="268685.1449">2794 3252,'0'-25,"-26"25,-25 0,51-26,-25 26,0 0,-26 0,0 0,51 26,-25-26,-1 25,26 26,0-26,0 1,0 24,0-24,26-1,-26 1,25-1,-25 0,51 1,-51-1,25 1,-25-1,51 0,-51 1,25-1,-25 26,0-26,0 1,0-1,-50 1,50-1,-26-25,-25 0,26 25,0-25,-1 0,1 0,-1 0,1 0,0-50,-1 24,1-25,25 26,0 0,0-1</inkml:trace>
          <inkml:trace contextRef="#ctx0" brushRef="#br2" timeOffset="269295.209">3149 3557,'0'0,"0"-26,26 1,-26 0,50-1,-24 1,-1-1,1 26,24-25,-24 25,-1-25,26 25,-26 0,1-26,-1 26,1 0,-1-25,0 25,-25 25,0 1,0-1,0 0,-25 26,25-25,0 24,0-24,0 50,0-51,0 1,0-1,0 26,0-26,25-25,-25 26</inkml:trace>
          <inkml:trace contextRef="#ctx0" brushRef="#br2" timeOffset="268992.182">3403 3049,'0'0,"-25"0,-1 0,1 0,0 0,-1 0,26 25,-25 26,25-26,0 1,-26 25,26-1,0-24,0 25,0-1,0 52,0-51,26-26,-26 26,0 0,0-26,0 26,0-26,0 26,0-25,0-1,0 0,0 1,-26-26</inkml:trace>
          <inkml:trace contextRef="#ctx0" brushRef="#br2" timeOffset="269476.7163">3708 3201,'0'102</inkml:trace>
          <inkml:trace contextRef="#ctx0" brushRef="#br2" timeOffset="269852.3709">3937 3506,'0'25,"0"-50,0 76,0-26,0 1,0-1,-26 0,26 1,0-1,0 1,0-1,0 0,-25 1,25-1,0-50,0-1,0-24,25 24,-25 1,26-1,-26 1,25 0,0-1,1 1,-1 25,-25-26,26 26,-1 0,0 0,1 0,-1 0,1 0,-26 26,25-26,-25 51,51-26,-51 0,0 1,25-1,-25 26,0-26,26 1,-26-1,0 1,25-26</inkml:trace>
          <inkml:trace contextRef="#ctx0" brushRef="#br2" timeOffset="270122.1519">4622 3430,'-203'254,"406"-508,-406 533,178-228,25-26,0 26,0-25,0 24,0-24,0-1,0 1,0 24,25-24,-25-1,0 1,26-1,-26 26,0-26,0 1,25-1,-25 0,0 1,0-1,0 1,-25-26,-26 50,51-24,-26-26,1 25,0-25,-1 0,26-25</inkml:trace>
          <inkml:trace contextRef="#ctx0" brushRef="#br2" timeOffset="270858.632">4826 3785,'0'-25,"-26"25,26-25,-25 25,25-26,-26 26,26-25,0-1,0 1,0 0,0-1,0 1,51-1,-25 26,-26-25,25 25,0 0,1 0,-26 51,0 0,25-26,-25 0,26 77,-26-51,0-26,25 1,-25 24,0-24,0-1,25-25,-25 26,26-1,-1-25,1 0,-1 0,-25-25,25-26,1 0,-26 26,25-1,-25-25,26 26,-26-26,25 26,-25-26,25 26,-25-26,26 25,-26 1,0 0,0 50,0 26,0-26,-26 26,26-26,0 26,-25-25,25 24,0 1,0-25,0 24,0-24,0-1,0 1,0-1,0 0,25-25,-25 26,26-26,-26 25,25-25,26 0,-26 0,1-51,-1 51,1-25,-1 0,-25-26,25 25,1 1,-26-26,25 26,-25-26,0 26,26-26,-26 25,0 1,25 0,-25-1,0 1,0 76,0-26,0 26,0-26,0 26,0-26,0 1,0 25,0-26,0 0,0 1,25-1,1 1,-1-26,1 0,-1-51</inkml:trace>
          <inkml:trace contextRef="#ctx0" brushRef="#br2" timeOffset="271535.3382">5715 3531,'25'0,"0"-25,1 0,-1-26,1 51,-26-26,0 77,0 0,0-26,0 1,0-1,0 26,0-26,0 1,0 25,0-26,0 0,0 26,25-25,-25 24,0-24,0-1,25 1,-25-1,0 0,0 1,0-1,-50-25,24 0,1-25,25-26,0 26,0-1,0-25,0 26,0-26,0 0,51 1,-51-1,25 0,26-51,-26 52,1-1,-1 0,0 26,1-1,-1 1,-25-1,26 1,-1 25,0 0,-25 25,0 26,0-25,0 24,0 1,0-25,0 24,0 1,0 0,0-26,0 26,0 0,0-26,0 26,0-25,0-1,0 0,0 1,26-26,-26-26,25 26,-25-25,26 25,-1-25,0 25,1-26,-1 26,1 0,-1 0,0 0,-25 26,26-26,-1 50,1-50,-26 26,25-26,-25 25</inkml:trace>
          <inkml:trace contextRef="#ctx0" brushRef="#br2" timeOffset="272627.4438">6756 3862,'0'0,"0"-26,25 26,-25-25,0-1,0 1,0 0,0-1,-50 26,50-25,-26 25,1 0,-1 25,1-25,0 51,-1-26,1 1,-1 25,26-26,-25 0,25 1,-25-1,25 1,0-1,0 0,25-25,26 0,-51-25,25 25,-25-25,51 25,-51-51,25 51,1-51,-1 26,-25-1,26 26,-26-25,25-1,0 26,1 0,-26 26,25-26,-25 51,0-26,26-25,-26 51,0-26,25 1,0-1,1-25,-1 0,1 0,-1 0,0 0,-25-25,26 25,-26-51,0 25,25 1,-25 0,0-1,0 1,0-1,0 1,0-26,0 26,0-1,0-24,0 24,0 1,0-1,0 1,26 25,-26 25,0 1,0 25,0-26,0 26,0-26,25 1,-25-1,0 0,0 26,0-25,0-1,0 0,25-25,-25 26,0-1,0 1,26-26,-26-51,0 25,25 26,-76 0,51 26,0-1,0-50,51-1,-25-24,24 24,-24 1,-1 25,1-26,-1 1,0 25,1 0,-1 0,1 0,-1 0,-25 25,0 1,0 25,0-26,0 0,0 1,-25-1,25 1,-26-26,26 25,-51-25,26 0,25 25,-25-25,-1 0,-25 0,26 0,0 0,-1 0,1 0,-1 0,26-25,-25 25,25-51,0 26,0-1,0 1,51 0,-51-1,25 1</inkml:trace>
          <inkml:trace contextRef="#ctx0" brushRef="#br2" timeOffset="273052.3106">7569 3481,'0'-26,"0"1,0-1,0 1,51 25,-26 0,-25 51,25 0,-25-26,26 26,-26 0,0-26,0 26,25 0,-25-1,0 1,0-25,26 24,-26 1,25 0,-25-26,25 1,-25-1,26 1,-1-1,1-25,-1 0,0 0,1 0,-1-25,1 25,-1-51,0 25,1 1,-1 0,1-26,-1 25,0-24,1 24,-26-25,25 26,-25-26,26 26,-26-1,0 1,0 50,-26-25,26 51,-51-25,51 24,-25-24,25 25,-25-26,25 0,0 26,0-25,0-1,0 0,50 1,-24-26</inkml:trace>
        </inkml:traceGroup>
      </inkml:traceGroup>
    </inkml:traceGroup>
  </inkml:traceGroup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5:14.11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C3C906-6767-4611-8E6B-731CCBFDD9A7}" emma:medium="tactile" emma:mode="ink">
          <msink:context xmlns:msink="http://schemas.microsoft.com/ink/2010/main" type="writingRegion" rotatedBoundingBox="17122,3678 16601,5333 15868,5103 16389,3447"/>
        </emma:interpretation>
      </emma:emma>
    </inkml:annotationXML>
    <inkml:traceGroup>
      <inkml:annotationXML>
        <emma:emma xmlns:emma="http://www.w3.org/2003/04/emma" version="1.0">
          <emma:interpretation id="{09464DCC-A2DF-4D96-B65F-C7FFDFD16A33}" emma:medium="tactile" emma:mode="ink">
            <msink:context xmlns:msink="http://schemas.microsoft.com/ink/2010/main" type="paragraph" rotatedBoundingBox="17122,3678 16601,5333 15868,5103 16389,3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4CA116-5BC5-41EA-8A14-C64FB9B1E09C}" emma:medium="tactile" emma:mode="ink">
              <msink:context xmlns:msink="http://schemas.microsoft.com/ink/2010/main" type="line" rotatedBoundingBox="17122,3678 16601,5333 15868,5103 16389,3447"/>
            </emma:interpretation>
          </emma:emma>
        </inkml:annotationXML>
        <inkml:traceGroup>
          <inkml:annotationXML>
            <emma:emma xmlns:emma="http://www.w3.org/2003/04/emma" version="1.0">
              <emma:interpretation id="{D42E3B6B-660A-4292-B2BA-F8F11237600C}" emma:medium="tactile" emma:mode="ink">
                <msink:context xmlns:msink="http://schemas.microsoft.com/ink/2010/main" type="inkWord" rotatedBoundingBox="17122,3678 16601,5333 15868,5103 16389,3447"/>
              </emma:interpretation>
              <emma:one-of disjunction-type="recognition" id="oneOf0">
                <emma:interpretation id="interp0" emma:lang="en-US" emma:confidence="0.5">
                  <emma:literal>..</emma:literal>
                </emma:interpretation>
                <emma:interpretation id="interp1" emma:lang="en-US" emma:confidence="0.5">
                  <emma:literal>* r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* .</emma:literal>
                </emma:interpretation>
                <emma:interpretation id="interp4" emma:lang="en-US" emma:confidence="0">
                  <emma:literal>. r</emma:literal>
                </emma:interpretation>
              </emma:one-of>
            </emma:emma>
          </inkml:annotationXML>
          <inkml:trace contextRef="#ctx0" brushRef="#br0">6764 3049,'-26'-25,"52"50,-52-76,26 26,0 0,0-26,0 25,0 1,51 25,-51-25,26-1,-1 26,0 0,1 51,-1-26,-25 26,26 0,-1-26,0 26,-25 0,26 0,-1-26,1 1,-26-1,25 0,0 1,1-1,-1-25,-25 26,-25 24,25 1,0-25,0 24,0 1,0 0,0 0,0 0,0-26,0 77,0-77,0 0,0 1,0-1,-26 1,26-1,0 0,-50-25,50 26,-26-26,-25 25,26-25,0 0,-1 0,1 0,-1-51,26 26</inkml:trace>
          <inkml:trace contextRef="#ctx0" brushRef="#br0" timeOffset="631.3084">7475 2871,'0'-25,"0"50,0-75,0 24,-25 1,25-1,0 1,-26 0,26-1,0 1,-25-1,25 1,0 0,-26-1,26 1,0-1,0 1,-25 0,25-1,0 1,0 76,0-26,0 26,25-26,-25 1,26-1,-26 26,25-26,-25 1,51-1,-51 0,25 1,-25-1,26-25,-26 26,25-26,-50-26,-26 26,26-25,-1-1,1 26,-1-25,1 25,0 0,-1 0,1 0,-1-25,26-1,51 26,0-25,0 25,0-26,-26 1,0 25,1 0,-26-25,25 25,-50 0,25-26,-26 26,26 51,-25-51,25 25,0 26,0-25,-25 24,25 1,-26 51,1-77</inkml:trace>
        </inkml:traceGroup>
      </inkml:traceGroup>
    </inkml:traceGroup>
  </inkml:traceGroup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8:26.13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CDB32E6-DFFD-4ABA-8A28-0DF36E8F5A57}" emma:medium="tactile" emma:mode="ink">
          <msink:context xmlns:msink="http://schemas.microsoft.com/ink/2010/main" type="writingRegion" rotatedBoundingBox="11348,9912 13563,9855 13593,11018 11378,11075"/>
        </emma:interpretation>
      </emma:emma>
    </inkml:annotationXML>
    <inkml:traceGroup>
      <inkml:annotationXML>
        <emma:emma xmlns:emma="http://www.w3.org/2003/04/emma" version="1.0">
          <emma:interpretation id="{724AE0CF-3275-435B-BA9E-9CBE24FF9F7C}" emma:medium="tactile" emma:mode="ink">
            <msink:context xmlns:msink="http://schemas.microsoft.com/ink/2010/main" type="paragraph" rotatedBoundingBox="11607,9855 13563,9855 13563,10337 11607,103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3BF2382-51FE-470B-81BD-52566CCD8C24}" emma:medium="tactile" emma:mode="ink">
              <msink:context xmlns:msink="http://schemas.microsoft.com/ink/2010/main" type="inkBullet" rotatedBoundingBox="11602,9905 13563,9855 13574,10318 11614,10368"/>
            </emma:interpretation>
            <emma:one-of disjunction-type="recognition" id="oneOf0">
              <emma:interpretation id="interp0" emma:lang="en-US" emma:confidence="0">
                <emma:literal>↳</emma:literal>
              </emma:interpretation>
            </emma:one-of>
          </emma:emma>
        </inkml:annotationXML>
        <inkml:trace contextRef="#ctx0" brushRef="#br0">2141 8866,'0'-26,"0"1,0 0,0 50,0 0,0 1,0-1,25-25,-25 26,26-26,-1 0,1 0,-1 0,0 0,1 25,-1-25,1 0,-26 25,25-25,0 0,-25 26,26-26,-1 0,-25 25,26-25,-1 0,0 0,-25 26,26-26,-1 0,1 0,-1 0,-25 25,25-25,1 0,-1 0,1 0,-26 25,25-25,0 0,1 0,-1 0,1 0,-1 0,-25 26,25-26,1 0,-1 0,1 0,-1 0,0 25,1-25,-1 0,1 0,-1 0,0 0,1 0,-1 0,1 0,-1 0,0 0,1 0,-1 0,1 0,-26-25,25 25,0 0,1 0,-26-26,25 26,1 0,-1 0,0-25,1 25,-1 0,1 0,-26-25,25 25,0 0,1-26,-1 26,1-25,-1 25,0-26,1 26,-26-25,25 25,-25-25,26 25,-1 0,-25-26,25 26,1 0,-26-25,25 25,-25-26,26 26,-26-25,25 25,-25-25,25 25,-25-26,0 1,0-1,26 1,-26 0</inkml:trace>
      </inkml:traceGroup>
    </inkml:traceGroup>
    <inkml:traceGroup>
      <inkml:annotationXML>
        <emma:emma xmlns:emma="http://www.w3.org/2003/04/emma" version="1.0">
          <emma:interpretation id="{754B6E5A-481E-4D0C-9A34-EACAB130035E}" emma:medium="tactile" emma:mode="ink">
            <msink:context xmlns:msink="http://schemas.microsoft.com/ink/2010/main" type="paragraph" rotatedBoundingBox="11275,10911 11862,10540 12042,10826 11455,11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167DD6-6455-488C-A5B2-33915F31C7DE}" emma:medium="tactile" emma:mode="ink">
              <msink:context xmlns:msink="http://schemas.microsoft.com/ink/2010/main" type="line" rotatedBoundingBox="11275,10911 11862,10540 12042,10826 11455,11196"/>
            </emma:interpretation>
          </emma:emma>
        </inkml:annotationXML>
        <inkml:traceGroup>
          <inkml:annotationXML>
            <emma:emma xmlns:emma="http://www.w3.org/2003/04/emma" version="1.0">
              <emma:interpretation id="{D18B3FB7-B1B7-4FB0-BC16-E37A2F92DCD0}" emma:medium="tactile" emma:mode="ink">
                <msink:context xmlns:msink="http://schemas.microsoft.com/ink/2010/main" type="inkWord" rotatedBoundingBox="11275,10911 11862,10540 12042,10826 11455,11196"/>
              </emma:interpretation>
              <emma:one-of disjunction-type="recognition" id="oneOf1">
                <emma:interpretation id="interp1" emma:lang="en-US" emma:confidence="0.5">
                  <emma:literal>=</emma:literal>
                </emma:interpretation>
                <emma:interpretation id="interp2" emma:lang="en-US" emma:confidence="0">
                  <emma:literal>&lt;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x</emma:literal>
                </emma:interpretation>
                <emma:interpretation id="interp5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28165.2093">1912 9882,'26'0,"-1"0,26-26,-26 26,1-25,-1 25,1-25,-1 25,0-51,1 51,25-26,-26 1,0 25,26-25,-25 25,-1 0,0-26,1 26,25 0,-26 0,0 0,1-25</inkml:trace>
          <inkml:trace contextRef="#ctx0" brushRef="#br0" timeOffset="27894.4782">2116 9526,'25'0,"0"0,-25-25,26 25,-1 0,1 0,-1 0,0 0,1 0,-1 0,1 0</inkml:trace>
        </inkml:traceGroup>
      </inkml:traceGroup>
    </inkml:traceGroup>
  </inkml:traceGroup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9:25.14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61543C-5947-43F8-9E99-482174DC1B8B}" emma:medium="tactile" emma:mode="ink">
          <msink:context xmlns:msink="http://schemas.microsoft.com/ink/2010/main" type="inkDrawing" rotatedBoundingBox="10159,11760 22553,11600 22555,11749 10160,11908" shapeName="Other">
            <msink:destinationLink direction="with" ref="{84AE18AA-7D3D-4BC6-88D6-4A7A50CFADBE}"/>
            <msink:destinationLink direction="with" ref="{CB7A94A0-C3AB-4EED-881D-68FDA503740A}"/>
          </msink:context>
        </emma:interpretation>
      </emma:emma>
    </inkml:annotationXML>
    <inkml:trace contextRef="#ctx0" brushRef="#br0">0 127,'26'0,"-1"0,0 0,1 0,-1 0,1 0,-1 0,0 0,1 0,-1 0,1 0,-1 0,0 0,1 0,25 0,-26 25,0-25,26 0,-25 0,24 0,1 0,0 25,0-25,-26 0,51 0,-25 0,0 0,51 0,-52 0,27 0,-27 0,27 0,-27 26,1-26,25 0,-25 0,25 0,1 0,-1 0,0 0,0 0,0 0,1 25,-1-25,0 0,0 0,0 0,-25 0,25 0,153 0,-178 0,25 0,0 0,0 0,1 0,-27 0,27 0,-1 0,-25 0,25 0,0 0,76 0,-75 0,-1-25,0 25,0 0,-25 0,25 0,0-26,1 26,-1 0,-25 0,25 0,0 0,-25 0,25 0,-25 0,25 0,51 0,-76 0,25 0,-25-25,0 25,25 0,-25 0,25 0,-25 0,25 0,0 0,0 0,0-25,1 25,-1 0,0 0,0 0,0 0,1 0,-1 0,-25 0,25 0,0 0,0 0,0 0,1 0,-27 0,27 0,-1 0,0 0,-25 0,25 0,-25 0,25 0,0 0,-25 0,25 0,0 0,1 0,-27 0,27 0,75 0,-101 0,25 0,-25 0,25 0,-25 0,0 0,-1 0,1 25,25-25,-25 0,0 0,0 0,0 0,-1 0,-24 0,25 0,-1 0,1 0,0 0,-26 0,26 0,0 0,-26 0,26 0,-25 0,24 0,-24-25,-1 25,26 0,-26 0,1-26,25 26,-26 0,51 0,-50 0,24 0,-24 0,25 0,-26-25,26 25,-26 0,26 0,-26 0,26 0,-25 0,24 0,-24 0,25 0,-1 0,-24 0,25 0,-1 0,-24 0,25 0,-26 0,26 0,0 0,-26 0,26-26,-26 26,26 0,-26 0,26 0,0 0,-26 0,26 0,-25 0,24 0,1 0,-25 0,75 0,-75 0,24 0,-24 0,25 0,-26 0,26 0,-26 0,26 0,-26 0,52 0,-52 0,26 0,-26 0,26 0,-26 0,26 0,-25 0,-1 0,26 0,-26 0,26 0,-26 0,1 0,25-25,-26 25,0 0,26 0,-25 0,-1 0,0 0,1 0,-1 0,1 0,-1 0,0 0,1-25,-1 25,1 0,-1 0,0 0,1 0,-1 0,1 0,-1 0,-25 25,25-25,-50 0,0 0</inkml:trace>
  </inkml:traceGroup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9:02.56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0370F7-F36E-4207-8B15-D7BB81466637}" emma:medium="tactile" emma:mode="ink">
          <msink:context xmlns:msink="http://schemas.microsoft.com/ink/2010/main" type="inkDrawing" rotatedBoundingBox="17398,10718 20752,10867 20748,10945 17394,10795" semanticType="underline" shapeName="Other">
            <msink:sourceLink direction="with" ref="{003B10FA-D582-468B-9C5E-498CD968D068}"/>
            <msink:sourceLink direction="with" ref="{FA0D4482-B437-4B31-90C0-6E7482511908}"/>
            <msink:sourceLink direction="with" ref="{54A9A882-BB2C-4C3F-94D0-85D100ACD9D4}"/>
            <msink:destinationLink direction="with" ref="{84AE18AA-7D3D-4BC6-88D6-4A7A50CFADBE}"/>
          </msink:context>
        </emma:interpretation>
      </emma:emma>
    </inkml:annotationXML>
    <inkml:trace contextRef="#ctx0" brushRef="#br0">7932 9526,'0'26,"0"-1,26-25,-26 25,25-25,26 0,-26 0,1 0,-1 0,0 0,1 0,-1 0,1 0,-1 0,0 0,1 0,-1 0,1 0,24 0,1 0,-25 0,-1 0,0 0,26 0,-25 0,-1 0,0 0,1 0,-1 0,26 0,0 0,-26 0,1 0,-1 0,0 0,1 0,25 0,-26 0,0 0,1 0,-1 0,51 0,-50 0,-1 0,1 0,-1 0,0 0,1 0,-1 0,26 0,-26 0,1 0,-1 0,1 0,-1 0,26 0,0 26,-26-26,26 0,-26 0,1 0,-1 0,0 0,1 25,-1-25,1 0,-1 0,0 0,1 26,-1-26,1 0,-1 0,0 0,26 0,-25 0,-1 0,0 25,1-25,-1 0,26 0,-26 0,1 0,-1 0,1 0,-1 0,0 0,1 0,-1 0,1 0,-1 0,0 0,1 0,-1 0,1 0,-1 0,0 0,1 0,-1 0,1 0,-1 0,0 0,1 0,-1 0,1 0,-1 0,0 0,1 0,-1 0,1 0,-1 0,0 0,1 0,-1 0,1 0,-1 0,0 0,1 0,-1 0,1 0,-1 0</inkml:trace>
  </inkml:traceGroup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9:03.27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4AE18AA-7D3D-4BC6-88D6-4A7A50CFADBE}" emma:medium="tactile" emma:mode="ink">
          <msink:context xmlns:msink="http://schemas.microsoft.com/ink/2010/main" type="inkDrawing" rotatedBoundingBox="20212,11379 20421,10718 20816,10843 20607,11504" semanticType="callout" shapeName="Other">
            <msink:sourceLink direction="with" ref="{BC61543C-5947-43F8-9E99-482174DC1B8B}"/>
            <msink:sourceLink direction="with" ref="{5F0370F7-F36E-4207-8B15-D7BB81466637}"/>
          </msink:context>
        </emma:interpretation>
      </emma:emma>
    </inkml:annotationXML>
    <inkml:trace contextRef="#ctx0" brushRef="#br0">10955 9526,'51'26,"-26"-26,-25 25,25 0,1-25,-26 26,25-26,-25 25,26-25,-1 26,0-26,1 25,-1-25,1 25,-1-25,0 0,-25 26,0-1,-50-25,50 51,-26-51,26 25,-25 1,-1-1,1 1,0-1,-1 0,26 26,-51-25,26-1,25 0,-25 1,-1-26,26 25,-25 1,-1-1,26 0,-25-25,76 0,-51-25</inkml:trace>
  </inkml:traceGroup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9:25.82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B7A94A0-C3AB-4EED-881D-68FDA503740A}" emma:medium="tactile" emma:mode="ink">
          <msink:context xmlns:msink="http://schemas.microsoft.com/ink/2010/main" type="inkDrawing" rotatedBoundingBox="22440,11142 22673,12003 22047,12172 21814,11312" semanticType="callout" shapeName="Other">
            <msink:sourceLink direction="with" ref="{BC61543C-5947-43F8-9E99-482174DC1B8B}"/>
          </msink:context>
        </emma:interpretation>
      </emma:emma>
    </inkml:annotationXML>
    <inkml:trace contextRef="#ctx0" brushRef="#br0">28 25,'-25'0,"25"-25,0 76,0-26,0 1,51-26,-51 25,25 0,-25 1,25-26,-25 25,26 1,-1-26,1 25,-1 0,0-25,1 26,-1-26,1 25,-1-25,0 0,1 26,25-26,-26 0,0 0,26 25,-25-25,-1 0,0 0,1 0,-52 0,1 25,0 1,-1-1,1-25,-1 26,1-1,0 0,-1 26,1-25,-1-1,1 0,0 1,-1-1,1 1,-1-1,1 0,0 1,25-1,-26-25,1 26,25-1,-26-25,52 0,-26-25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4:20.1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F74031-B2E0-43D1-923B-68BFC4A6AF2F}" emma:medium="tactile" emma:mode="ink">
          <msink:context xmlns:msink="http://schemas.microsoft.com/ink/2010/main" type="writingRegion" rotatedBoundingBox="1189,604 23831,324 23996,13595 1353,13876"/>
        </emma:interpretation>
      </emma:emma>
    </inkml:annotationXML>
    <inkml:traceGroup>
      <inkml:annotationXML>
        <emma:emma xmlns:emma="http://www.w3.org/2003/04/emma" version="1.0">
          <emma:interpretation id="{7A7693F0-14D4-421C-8268-F056F266FCE6}" emma:medium="tactile" emma:mode="ink">
            <msink:context xmlns:msink="http://schemas.microsoft.com/ink/2010/main" type="paragraph" rotatedBoundingBox="1474,495 20119,523 20116,2259 1471,2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0C634A-2C3E-45DC-8607-ACCAD8653F7A}" emma:medium="tactile" emma:mode="ink">
              <msink:context xmlns:msink="http://schemas.microsoft.com/ink/2010/main" type="line" rotatedBoundingBox="1474,495 20119,523 20116,2259 1471,2230">
                <msink:destinationLink direction="with" ref="{A55E8EFB-2D5E-4FFD-8CC8-36546A12889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0C22DB8-82D6-4DC7-83ED-10C36FE993F4}" emma:medium="tactile" emma:mode="ink">
                <msink:context xmlns:msink="http://schemas.microsoft.com/ink/2010/main" type="inkWord" rotatedBoundingBox="1473,1241 4547,1246 4545,2235 1471,2230"/>
              </emma:interpretation>
              <emma:one-of disjunction-type="recognition" id="oneOf0">
                <emma:interpretation id="interp0" emma:lang="en-US" emma:confidence="0.5">
                  <emma:literal>scry</emma:literal>
                </emma:interpretation>
                <emma:interpretation id="interp1" emma:lang="en-US" emma:confidence="0">
                  <emma:literal>TCRY</emma:literal>
                </emma:interpretation>
                <emma:interpretation id="interp2" emma:lang="en-US" emma:confidence="0">
                  <emma:literal>TCRT</emma:literal>
                </emma:interpretation>
                <emma:interpretation id="interp3" emma:lang="en-US" emma:confidence="0">
                  <emma:literal>RCRY</emma:literal>
                </emma:interpretation>
                <emma:interpretation id="interp4" emma:lang="en-US" emma:confidence="0">
                  <emma:literal>RCRT</emma:literal>
                </emma:interpretation>
              </emma:one-of>
            </emma:emma>
          </inkml:annotationXML>
          <inkml:trace contextRef="#ctx0" brushRef="#br0">1450-48,'0'0,"0"25,0 26,51-25,-51-1,0 0,0 1,25 25,-25-26,0 0,0 26,0-25,25-1,-25 0,0 1,0-1,26 1,-26-1,0 0,0 1</inkml:trace>
          <inkml:trace contextRef="#ctx0" brushRef="#br0" timeOffset="393.7213">1551 28,'0'-25,"0"-1,51 1,0 25,-26 0,1 0,-1 0,26 25,-26-25,1 51,-1-25,1-26,-26 50,25-24,-25-1,0 1,0-1,-51-25,51 25,-25-25,-26 26,26-26,-26 0,25 0,1 0,50 0,1 25,25 1,-26 24,0-24,1-1,-1-25,1 26,-1-1,0 0,-25 1,26-26,-1 25,1-25,-26 26,25-26</inkml:trace>
          <inkml:trace contextRef="#ctx0" brushRef="#br0" timeOffset="897.0885">2390 409,'0'0,"0"-25,-26-1,26-24,0 24,0-25,26 26,24 0,-24 25,25 0,-26 50,0-50,-25 26,26-26,-1 51,-25-26,26 0,-1 26,0-25,-25-1,26-25,-1 25,1-25,-26 26,25-26,0 0,1 0,-1 0,1 0,-26-26,25 26,0-50,1 24,-26 1,0-1,0 1,0 0,0-1,0 1,0-1,-26 26,26 26,0 25,0-26,0 0,0 1,0-1,0 26,0-26,51 1,-51 25,26-26,-26 0,25 26,-25-25,25-1,-25 0,0 1,0-1,0 1,0-1,0 0,-50 1,50-1,-51-25,25 26,1-26,0 0,-1 0,-25 0,26 0,0-26</inkml:trace>
          <inkml:trace contextRef="#ctx0" brushRef="#br0" timeOffset="-650.1351">27 130,'0'0,"-25"0,25-26,0 1,0 0,0-1,25 26,1 0,-26-25,25 25,1 0,-1 0,0 0,1 0,-1 0,1 0,-1 0,0 25,1-25,25 26,-51-1,25-25,0 51,-25-26,26 1,-26-1,0 0,0 1,0-1,-51-25,51 26,-25-1,-26 0,25 1,1-26,0 25,-1-25,1 0,-1 26,1-26,0 0,-1 0,1 0,25-51</inkml:trace>
          <inkml:trace contextRef="#ctx0" brushRef="#br0" timeOffset="-376.8956">739 28,'-51'0,"25"0,-50 0,51-25,-1 25,1 0,0 0,25 51,-26-26,26 26,0-26,0 1,0-1,0 0,51 1,-51-1,25 1,-25-1,51 0,-25 1,-1-1,0-25,26 26,-25-26,-1 0,0 25,1-25</inkml:trace>
        </inkml:traceGroup>
        <inkml:traceGroup>
          <inkml:annotationXML>
            <emma:emma xmlns:emma="http://www.w3.org/2003/04/emma" version="1.0">
              <emma:interpretation id="{7BCCF77E-1B6A-4C39-9833-24C05525E457}" emma:medium="tactile" emma:mode="ink">
                <msink:context xmlns:msink="http://schemas.microsoft.com/ink/2010/main" type="inkWord" rotatedBoundingBox="5994,1268 7671,1270 7670,2007 5993,2005"/>
              </emma:interpretation>
              <emma:one-of disjunction-type="recognition" id="oneOf1">
                <emma:interpretation id="interp5" emma:lang="en-US" emma:confidence="0.5">
                  <emma:literal>€7</emma:literal>
                </emma:interpretation>
                <emma:interpretation id="interp6" emma:lang="en-US" emma:confidence="0">
                  <emma:literal>€3</emma:literal>
                </emma:interpretation>
                <emma:interpretation id="interp7" emma:lang="en-US" emma:confidence="0">
                  <emma:literal>E,</emma:literal>
                </emma:interpretation>
                <emma:interpretation id="interp8" emma:lang="en-US" emma:confidence="0">
                  <emma:literal>E)</emma:literal>
                </emma:interpretation>
                <emma:interpretation id="interp9" emma:lang="en-US" emma:confidence="0">
                  <emma:literal>E]</emma:literal>
                </emma:interpretation>
              </emma:one-of>
            </emma:emma>
          </inkml:annotationXML>
          <inkml:trace contextRef="#ctx0" brushRef="#br0" timeOffset="1470.1011">5082-23,'-51'0,"26"0,-1 0,1 26,0-26,-1 51,1-51,-1 25,1 0,-26 1,26-1,-1 1,1-1,0 0,-1-25,1 26,-1-1,1-25,25 26,-25-26,-1 25,77-25,-51 25,25-25,-25 26,51-26,0 51,-26-51,1 25,-1 0,26 1,-26-1,1-25,-1 26,1-1,-1 0,0 1,1-1,-1-25,-25 26,26-26,-26 25,25-25</inkml:trace>
          <inkml:trace contextRef="#ctx0" brushRef="#br0" timeOffset="1743.6445">4828 257,'51'-26,"0"26,-26 0,26 0,-26 0,26 0,0 0,0 0,-1 0,1 0,0 0,0 0,25 0,-25 0,0 0,-26 0,26 0,-26 0,26 0,-26 0,1 0,-1 0</inkml:trace>
          <inkml:trace contextRef="#ctx0" brushRef="#br0" timeOffset="1995.6457">5006 435,'-26'0,"77"0,-25 0,24 0,77 0,-101 0,25 0,-1 0,-24 0,25 0,-1 0,-24 0,25 0,-26 0,0 0,1 0,-1-26,1 26,-1 0,0-25,1 25</inkml:trace>
          <inkml:trace contextRef="#ctx0" brushRef="#br0" timeOffset="2345.7027">5666 79,'0'0,"51"0,-26 0,1 0,25 0,-26 25,26-25,-26 0,26 26,-26-26,1 0,25 25,-26-25,0 26,1-1,-1-25,-25 25,26-25,-26 26,0-1,0 1,0-1,0 0,-51 1,51-1,0 1,-26-1,26 0,-25 1,25-1,-76 26,50-26,1 1,25-1,-25 1,-1-26,1 0,25 25,-26-25</inkml:trace>
        </inkml:traceGroup>
        <inkml:traceGroup>
          <inkml:annotationXML>
            <emma:emma xmlns:emma="http://www.w3.org/2003/04/emma" version="1.0">
              <emma:interpretation id="{56DB6757-9BC5-4AE2-ABFB-EC4666DA6598}" emma:medium="tactile" emma:mode="ink">
                <msink:context xmlns:msink="http://schemas.microsoft.com/ink/2010/main" type="inkWord" rotatedBoundingBox="8966,506 11914,511 11911,2133 8964,2128"/>
              </emma:interpretation>
              <emma:one-of disjunction-type="recognition" id="oneOf2">
                <emma:interpretation id="interp10" emma:lang="en-US" emma:confidence="0.5">
                  <emma:literal>8190,</emma:literal>
                </emma:interpretation>
                <emma:interpretation id="interp11" emma:lang="en-US" emma:confidence="0">
                  <emma:literal>18190,</emma:literal>
                </emma:interpretation>
                <emma:interpretation id="interp12" emma:lang="en-US" emma:confidence="0">
                  <emma:literal>88190,</emma:literal>
                </emma:interpretation>
                <emma:interpretation id="interp13" emma:lang="en-US" emma:confidence="0">
                  <emma:literal>98190,</emma:literal>
                </emma:interpretation>
                <emma:interpretation id="interp14" emma:lang="en-US" emma:confidence="0">
                  <emma:literal>'8190,</emma:literal>
                </emma:interpretation>
              </emma:one-of>
            </emma:emma>
          </inkml:annotationXML>
          <inkml:trace contextRef="#ctx0" brushRef="#br0" timeOffset="4542.1766">8740-327,'0'25,"-26"-25,26 51,0 0,0-26,0 26,-25 0,25-1,0 1,0 0,0 0,0 50,51-50,-51 0,0-26,25 26,-25-25,51 24,-26-24,1-1,-1-25,0 0,1 0</inkml:trace>
          <inkml:trace contextRef="#ctx0" brushRef="#br0" timeOffset="5254.7142">9730-23,'0'-25,"-25"0,-26-1,-51-50,77 51,0 25,25-26,-26 26,1 0,-1 0,1 0,0 0,-1 51,1-51,-1 51,26-26,-25 1,25-1,0 0,-25 1,25-1,0 1,0-1,0 0,50 1,-24-1,25-25,-26 0,0 0,1 0,-1-51,1 26,-1 25,-25-25,25 25,-25-26,0 1,0-1,0 1,0 0,0 75,0 1,0-25,0-1,0 26,0-26,0 26,0-26,0 1,0 25,0-26,0 0,0 1,0-1,0 1,51-1,-51 0,26-25,-1 0,-25 26,25-26,1 0,-1 0,1 0,-26-51,25 51,0-25,1-26,-1 25,1 1,-26 50,0 26,0 0,0-26,0 1,0-1,0 1,25-26,-25 25,25-25,26 0,-25 0,-1 0,0 0,-25-25,26 25,-26-51,25 25,-25 1,0-51,0 50,-51-24,26 24,25 1,-51 25,51-26,-25 26,-1 0</inkml:trace>
          <inkml:trace contextRef="#ctx0" brushRef="#br0" timeOffset="5455.0565">10416 460,'25'25,"-25"1,0-1,0 1,0-1,0 0,0 1,0-1,0 1,0-1,0 0,0 1,0-1,0 1,-25-1</inkml:trace>
          <inkml:trace contextRef="#ctx0" brushRef="#br0" timeOffset="3714.8079">8079 181,'0'-26,"-51"1,51-1,-25 26,25-25,-25 25,-1 0,1 0,-1 0,1 51,0-51,25 25,-26-25,1 51,-1-26,26 1,-25-1,25 1,-25-1,25 0,0 1,0 25,0-26,0 0,0 1,0-1,25-25,26 26,-26-26,1 0,-1 0,26 0,-26 0,1-26,-1-25,0 26,-25 0,0-1,0 1,0-1,0 1,0 0,0-1,-25 1,25-1,-25 1,25 0,-51-1,0 1,51-1,-25 1,-1 25,1-51,-1 26,1 25,0-26,-1 1,26 0,-25 25,-1-26,26 1,-25 25,25-26,0 1,0 0,25 25,-25-26,51 1,-25 25,-1-26,0 26,1-25,-1 25,1 0,-26-25</inkml:trace>
          <inkml:trace contextRef="#ctx0" brushRef="#br0" timeOffset="4019.0197">7698-734,'-25'0,"25"-25,-26 25,26-26,-25 26,25 26,-25-26,25 51,0-26,-26 26,26-26,-25 1,25-1,0 0,-26 1,26-1,0 1,-25-1,25 0,0 1</inkml:trace>
          <inkml:trace contextRef="#ctx0" brushRef="#br0" timeOffset="4195.456">7749-785,'0'0,"25"26,1 25,-26-26,25 0,-25 26,26-25,-1 24,26 27,-26-52,1 26,-1-26,26 26,-26-26,1 1</inkml:trace>
        </inkml:traceGroup>
        <inkml:traceGroup>
          <inkml:annotationXML>
            <emma:emma xmlns:emma="http://www.w3.org/2003/04/emma" version="1.0">
              <emma:interpretation id="{ECDBF1BB-ECE5-47E8-92EC-C562D18D1C23}" emma:medium="tactile" emma:mode="ink">
                <msink:context xmlns:msink="http://schemas.microsoft.com/ink/2010/main" type="inkWord" rotatedBoundingBox="12396,629 18341,638 18338,2161 12393,2152"/>
              </emma:interpretation>
              <emma:one-of disjunction-type="recognition" id="oneOf3">
                <emma:interpretation id="interp15" emma:lang="en-US" emma:confidence="0.5">
                  <emma:literal>27=8190,</emma:literal>
                </emma:interpretation>
                <emma:interpretation id="interp16" emma:lang="en-US" emma:confidence="0">
                  <emma:literal>27=18190,</emma:literal>
                </emma:interpretation>
                <emma:interpretation id="interp17" emma:lang="en-US" emma:confidence="0">
                  <emma:literal>27=88190,</emma:literal>
                </emma:interpretation>
                <emma:interpretation id="interp18" emma:lang="en-US" emma:confidence="0">
                  <emma:literal>21=88190,</emma:literal>
                </emma:interpretation>
                <emma:interpretation id="interp19" emma:lang="en-US" emma:confidence="0">
                  <emma:literal>017=88190,</emma:literal>
                </emma:interpretation>
              </emma:one-of>
            </emma:emma>
          </inkml:annotationXML>
          <inkml:trace contextRef="#ctx0" brushRef="#br0" timeOffset="5767.9469">10924 206,'0'0,"0"-25,51 25,-51-26,51 26,-26 0,0 0,26 0,-25 0,-1 0,0 51,26 0,-51-26,0 1,26-1,-26 0,0 26,0-25,-51-1,51 0,-51 1,26-1,-26 1,25-26,1 25</inkml:trace>
          <inkml:trace contextRef="#ctx0" brushRef="#br0" timeOffset="5971.1241">11381 79,'0'51,"-51"-51,26 25,25 26,-51-26,51 1,-25 25,25-26,-26 0,26 26,0-25,0-1,0 26,0-26,51 1,-51-1,76-25,-50 25,25-25,-26 0</inkml:trace>
          <inkml:trace contextRef="#ctx0" brushRef="#br0" timeOffset="6203.2132">11838-48,'51'25,"0"1,-26-1,1 26,-1-26,26 26,-26 0,1 0,-1 0,1-1,-26 27,0-27,0 27,0-27,0 1,-51 0,51 0</inkml:trace>
          <inkml:trace contextRef="#ctx0" brushRef="#br0" timeOffset="7038.4159">12905 333,'0'0,"26"0,-1-25,0 25,1-26,-1 26,1-25,-1 25,0 0,1 0,-1 0,1-26,-1 26,0 0,1 0,-1 0,1 0</inkml:trace>
          <inkml:trace contextRef="#ctx0" brushRef="#br0" timeOffset="7245.857">13007 663,'0'0,"-26"0,1 0,76 0,0 0,-26 0,0 0,26-25,-25 25,24 0,-24 0,25 0</inkml:trace>
          <inkml:trace contextRef="#ctx0" brushRef="#br0" timeOffset="9774.504">14226-581,'0'0,"0"-26,-25 26,25-25,-26 25,1 0,25 51,-26-1,26-24,-25-1,0 1,25 24,-26-24,26-1,-25 1,25-1,0 0,-26-25,26 26</inkml:trace>
          <inkml:trace contextRef="#ctx0" brushRef="#br0" timeOffset="9933.5525">14124-658,'0'51,"0"-25,0-1,51 26,-51-26,51 1,-26 24,26-24,-25-1,24 26,-24-26,25 1,-26-1</inkml:trace>
          <inkml:trace contextRef="#ctx0" brushRef="#br0" timeOffset="9451.2917">14378 485,'0'0,"0"-25,0 0,-25-1,0 26,25 26,-26-26,26 50,0-24,-25-1,25 1,0 24,-26-24,26-1,0 1,0-1,0 0,0 1,0-1,51 1,-51-1,26-25,-1 25,0-25,1 0,-1 0,1-50,-1 50,0-51,1 25,-1 1,1 0,-26-1,0 1,25-26,-25 26,0-1,0-25,-51-25,0 51,51-26,-50 26,24-26,-25 25,26 1,0 0,-1-1,1 1,-1-1,1 1,0 25,25-25,0-1,0 1,50 25,-50-26,51 26,-51-25,51 25,-26-25,1 25,-1 0,1-26,-1 26,0 0</inkml:trace>
          <inkml:trace contextRef="#ctx0" brushRef="#br0" timeOffset="10251.6962">15267-226,'-25'0,"0"0,-1 51,1-51,25 76,-26-50,1 24,0 52,25-51,0 0,0-1,0 1,0 0,0 0,50-26,-50 26,51 0,0-26,-26 1,1-1,25 0,-26-25,26 0,0 0</inkml:trace>
          <inkml:trace contextRef="#ctx0" brushRef="#br0" timeOffset="10920.8833">16156-48,'0'0,"0"-25,-50-1,50 1,-51-1,25 1,1 0,0-1,-1 26,1-25,-1 25,-50 0,25 0,26 51,0-51,-1 50,26-24,-25-1,-1 26,26-26,0 1,0-1,0 1,0-1,51 0,-25 1,24-26,-24 0,-1 0,26 0,-26-51,1 26,-1-1,-25 1,26-1,-26 1,0 50,0 26,0-25,0-1,0 26,0-26,0 26,0-26,0 26,0-25,25 24,-25-24,51-1,-51 1,51-1,-26 0,0-25,1 0,-1 0,1 0,-1 0,0-25,1 25,-26-51,25 51,-25-25,0-1,26 1,-26 0,0-1,0 1,0 50,0 26,0-26,0 1,0-1,0 1,0-1,0 0,50 1,-50-1,26-25,-26 26,51-26,-26 0,0 0,1 0,-1 0,-25-26,26 26,-26-25,25-1,-25 1,0 0,0-1,0 1,0-1,0 1,-51 0,51-1,-25 1,25-1,-26 26,1-25,0 25,-1 0,26 51</inkml:trace>
          <inkml:trace contextRef="#ctx0" brushRef="#br0" timeOffset="11116.997">16868 409,'0'51,"0"-26,0 1,0-1,0 1,0-1,0 0,0 1,0-1,0 1,0-1,0 77</inkml:trace>
        </inkml:traceGroup>
        <inkml:traceGroup>
          <inkml:annotationXML>
            <emma:emma xmlns:emma="http://www.w3.org/2003/04/emma" version="1.0">
              <emma:interpretation id="{04664EE0-C0E9-43C0-B191-450E8C6DD2DA}" emma:medium="tactile" emma:mode="ink">
                <msink:context xmlns:msink="http://schemas.microsoft.com/ink/2010/main" type="inkWord" rotatedBoundingBox="18694,1421 19177,1422 19176,2133 18692,2132"/>
              </emma:interpretation>
              <emma:one-of disjunction-type="recognition" id="oneOf4">
                <emma:interpretation id="interp20" emma:lang="en-US" emma:confidence="0.5">
                  <emma:literal>y</emma:literal>
                </emma:interpretation>
                <emma:interpretation id="interp21" emma:lang="en-US" emma:confidence="0">
                  <emma:literal>Y</emma:literal>
                </emma:interpretation>
                <emma:interpretation id="interp22" emma:lang="en-US" emma:confidence="0">
                  <emma:literal>,</emma:literal>
                </emma:interpretation>
                <emma:interpretation id="interp23" emma:lang="en-US" emma:confidence="0">
                  <emma:literal>4</emma:literal>
                </emma:interpretation>
                <emma:interpretation id="interp24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11571.3304">17274 181,'0'-26,"-25"26,25-25,-26 25,26 25,0 26,0 0,0-26,26 26,-26-26,0 1,50-1,-50 1,26-26,-1 25,1-25,-1 0,0 25,1-25,-1 0,1 0,-1 0,-25-50,25 50,1-26,-26-25,25 51,-25-25,0 0,0-1,0 1,0-1,0 1,-25 0,25 75,0 1,0-25,0-1,0 0,25 52,1-52,-26 0,50 1,-50 25,26-26,-26 0,0 1,0-1,0 1,0-1,0 0,-26 1,-24-1,-1-25,25 26,-24-26,24 25,-25-25,26 0,0 0</inkml:trace>
        </inkml:traceGroup>
        <inkml:traceGroup>
          <inkml:annotationXML>
            <emma:emma xmlns:emma="http://www.w3.org/2003/04/emma" version="1.0">
              <emma:interpretation id="{E73711FE-AC99-4D24-B68C-CDA69DEFA65E}" emma:medium="tactile" emma:mode="ink">
                <msink:context xmlns:msink="http://schemas.microsoft.com/ink/2010/main" type="inkWord" rotatedBoundingBox="19939,1117 20118,1117 20117,2006 19937,2005"/>
              </emma:interpretation>
              <emma:one-of disjunction-type="recognition" id="oneOf5">
                <emma:interpretation id="interp25" emma:lang="en-US" emma:confidence="0.5">
                  <emma:literal>,</emma:literal>
                </emma:interpretation>
                <emma:interpretation id="interp26" emma:lang="en-US" emma:confidence="0">
                  <emma:literal>.</emma:literal>
                </emma:interpretation>
                <emma:interpretation id="interp27" emma:lang="en-US" emma:confidence="0">
                  <emma:literal>)</emma:literal>
                </emma:interpretation>
                <emma:interpretation id="interp28" emma:lang="en-US" emma:confidence="0">
                  <emma:literal>'</emma:literal>
                </emma:interpretation>
                <emma:interpretation id="interp2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11959.3535">18468-175,'0'51,"51"0,-51-26,25 0,-25 26,25 0,1 25,-1 0,1-25,-26 25,0 1,0-1,0 0,0 0,0-25</inkml:trace>
        </inkml:traceGroup>
      </inkml:traceGroup>
    </inkml:traceGroup>
    <inkml:traceGroup>
      <inkml:annotationXML>
        <emma:emma xmlns:emma="http://www.w3.org/2003/04/emma" version="1.0">
          <emma:interpretation id="{524167AA-04EE-4E08-B283-37B55779589E}" emma:medium="tactile" emma:mode="ink">
            <msink:context xmlns:msink="http://schemas.microsoft.com/ink/2010/main" type="paragraph" rotatedBoundingBox="1231,2984 1731,3500 1694,3536 1194,3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0DBD86-D129-411E-8963-F53DACB4A7E7}" emma:medium="tactile" emma:mode="ink">
              <msink:context xmlns:msink="http://schemas.microsoft.com/ink/2010/main" type="line" rotatedBoundingBox="1231,2984 1731,3500 1694,3536 1194,3020">
                <msink:destinationLink direction="with" ref="{A55E8EFB-2D5E-4FFD-8CC8-36546A12889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C835EEF-A915-463D-AE77-D0B16E2C1D73}" emma:medium="tactile" emma:mode="ink">
                <msink:context xmlns:msink="http://schemas.microsoft.com/ink/2010/main" type="inkWord" rotatedBoundingBox="1231,2984 1731,3500 1694,3536 1194,3020"/>
              </emma:interpretation>
              <emma:one-of disjunction-type="recognition" id="oneOf6">
                <emma:interpretation id="interp30" emma:lang="en-US" emma:confidence="0.5">
                  <emma:literal>-</emma:literal>
                </emma:interpretation>
                <emma:interpretation id="interp31" emma:lang="en-US" emma:confidence="0">
                  <emma:literal>_</emma:literal>
                </emma:interpretation>
                <emma:interpretation id="interp32" emma:lang="en-US" emma:confidence="0">
                  <emma:literal>.</emma:literal>
                </emma:interpretation>
                <emma:interpretation id="interp33" emma:lang="en-US" emma:confidence="0">
                  <emma:literal>,</emma:literal>
                </emma:interpretation>
                <emma:interpretation id="interp3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19172.0974">-252 1730,'0'-25,"25"25,-25 25,26 26,-1-26,-25 1,26-1,-1 0,0 1,1-1,-1 1,1-1,-1 0,0 1,1-1,-1 1,1-1,-1 0,0-25,1 26,-1-1,1 1,-1-26</inkml:trace>
        </inkml:traceGroup>
      </inkml:traceGroup>
    </inkml:traceGroup>
    <inkml:traceGroup>
      <inkml:annotationXML>
        <emma:emma xmlns:emma="http://www.w3.org/2003/04/emma" version="1.0">
          <emma:interpretation id="{B7AF986D-D625-4B74-A45E-8AE9479A5C9B}" emma:medium="tactile" emma:mode="ink">
            <msink:context xmlns:msink="http://schemas.microsoft.com/ink/2010/main" type="paragraph" rotatedBoundingBox="1333,2949 22488,2521 22548,5474 1393,5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565AE0-B7E1-4866-B352-5A6C98B74947}" emma:medium="tactile" emma:mode="ink">
              <msink:context xmlns:msink="http://schemas.microsoft.com/ink/2010/main" type="line" rotatedBoundingBox="1333,2949 22488,2521 22530,4603 1375,5032">
                <msink:destinationLink direction="with" ref="{A55E8EFB-2D5E-4FFD-8CC8-36546A12889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50F1EB6-A213-43AB-9F91-A2145947CFA5}" emma:medium="tactile" emma:mode="ink">
                <msink:context xmlns:msink="http://schemas.microsoft.com/ink/2010/main" type="inkWord" rotatedBoundingBox="1333,2949 2222,2931 2237,3652 1347,3670"/>
              </emma:interpretation>
              <emma:one-of disjunction-type="recognition" id="oneOf7">
                <emma:interpretation id="interp35" emma:lang="en-US" emma:confidence="0.5">
                  <emma:literal>II</emma:literal>
                </emma:interpretation>
                <emma:interpretation id="interp36" emma:lang="en-US" emma:confidence="0">
                  <emma:literal>1</emma:literal>
                </emma:interpretation>
                <emma:interpretation id="interp37" emma:lang="en-US" emma:confidence="0">
                  <emma:literal>11</emma:literal>
                </emma:interpretation>
                <emma:interpretation id="interp38" emma:lang="en-US" emma:confidence="0">
                  <emma:literal>"I</emma:literal>
                </emma:interpretation>
                <emma:interpretation id="interp3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9740.0827">-125 2289,'51'0,"0"25,-26-25,0 0,77 0,-51 0,-26 0,26 0,-26 26,26-26,-25 0,24 0,-24 0,-1 25,1-25,-1 0,0 0</inkml:trace>
          <inkml:trace contextRef="#ctx0" brushRef="#br0" timeOffset="19459.6674">53 1654,'0'0,"-26"25,26 1,51-1,-25 0,24 1,-24-1,-1 1,1-26,24 25,-24 0,-1 1,1-1,-1 1,0-26,1 25,-1 0,1 1,-1-1,0 1</inkml:trace>
          <inkml:trace contextRef="#ctx0" brushRef="#br0" timeOffset="20001.8589">739 1908,'0'0,"0"-26,-26 26,26 51,0-25,0 24,0-24,0-1,0 1,0-1,0 0,26-25,-26 26,0-1,0 1,25-1,-25 0,0 1,0-1</inkml:trace>
        </inkml:traceGroup>
        <inkml:traceGroup>
          <inkml:annotationXML>
            <emma:emma xmlns:emma="http://www.w3.org/2003/04/emma" version="1.0">
              <emma:interpretation id="{11C9DC1A-D2A8-4EB1-A2A6-FC5633D78BE7}" emma:medium="tactile" emma:mode="ink">
                <msink:context xmlns:msink="http://schemas.microsoft.com/ink/2010/main" type="inkWord" rotatedBoundingBox="3083,3332 7115,3251 7149,4915 3117,4997"/>
              </emma:interpretation>
              <emma:one-of disjunction-type="recognition" id="oneOf8">
                <emma:interpretation id="interp40" emma:lang="en-US" emma:confidence="0.5">
                  <emma:literal>clearly,</emma:literal>
                </emma:interpretation>
                <emma:interpretation id="interp41" emma:lang="en-US" emma:confidence="0">
                  <emma:literal>Clearly,</emma:literal>
                </emma:interpretation>
                <emma:interpretation id="interp42" emma:lang="en-US" emma:confidence="0">
                  <emma:literal>clearly</emma:literal>
                </emma:interpretation>
                <emma:interpretation id="interp43" emma:lang="en-US" emma:confidence="0">
                  <emma:literal>Clearly</emma:literal>
                </emma:interpretation>
                <emma:interpretation id="interp44" emma:lang="en-US" emma:confidence="0">
                  <emma:literal>dearly,</emma:literal>
                </emma:interpretation>
              </emma:one-of>
            </emma:emma>
          </inkml:annotationXML>
          <inkml:trace contextRef="#ctx0" brushRef="#br0" timeOffset="21811.8171">2466 2136,'-26'0,"1"0,25 51,0 0,0-26,0 26,0-25,0 24,0-24,25 25,-25-1,0 1,26 0,-26 0,25 0,-25-1,26 1,-26-25,25 24,-25-24,25-1,-25 1,0-1,26-25</inkml:trace>
          <inkml:trace contextRef="#ctx0" brushRef="#br0" timeOffset="22442.8616">2694 2670,'26'0,"-1"0,1 0,-1 0,0 0,1 0,-1-51,26 51,-26-25,26 25,-25-26,-1 26,0-25,1-1,-1 26,1-25,-26 0,0-1,0 1,-26 25,-25-26,26 26,-26 0,26 0,-1 51,1-51,0 51,-1-26,1 1,-1-1,26 1,-25 24,25 27,0-52,0 26,51-26,-51 1,76-1,-51-25,26 25,-25-25,24 0,1 0,0 0,0 0,0-50,-1 50,1-26,-25 1,-1-26,26 26,-26-1,-25-25,26 26,-1 0,-25-52,0 52,0 0,-51 25,0 0,1 0,24 50,1-50,-26 77,51-52,-25 26,25-26,-26 26,26-26,0 1,0-1,0 1,51-1,-51 0,25-25,26 0,-25 0,-1 0,0 0,1 0,-1-25,1 25,-26-51,25 51,-25-51,0 26,25 0,-25-26,0 25,0 1,0 0,0 75,0-24,26-26,-26 25,25-25,-25 51,51-51,-51 25,25 1,1-26,-26 25,25-25</inkml:trace>
          <inkml:trace contextRef="#ctx0" brushRef="#br0" timeOffset="22690.3447">3736 2670,'0'-26,"0"1,0 0,0-1,0 77,51-51,-51 25,50-25,-50 51,51-25,-25-1,-26 0,25 1,0-1,-25 1,26-26,-26 25,0-76,0 0,-26 26,26 0,0-1,0-25,0 26,0-26,51 26,-51-26,26 26,-26-26,50 25,-24 26,-1-25,1 25</inkml:trace>
          <inkml:trace contextRef="#ctx0" brushRef="#br0" timeOffset="23367.4988">4295 2822,'0'-25,"0"-26,0 26,50-26,-50 0,51 26,-51-26,26 25,-26-24,25 24,-25-25,25 1,-25-1,0 25,0-24,0-1,0 0,0 26,0-26,-25 25,0 1,-1 76,1 0,25-1,-26-24,26 25,0-1,0 1,0 0,0 0,0 25,51-25,-51-26,51 26,0 25,-26-50,1-26,-1 25,0-25,1 0,-1 0,1 0,-1-25,0 25,1-102,-1 77,1-1,-26 1,0-26,25 26,-25-1,0 1,0-1,0 1,0 50,0 26,0-25,0-1,0 0,0 1,0-1,25 1,1-26,-26 25,51-25,-26 0,0 0,1-51,-1 51,1-25,-1 25,-25-51,25 26,-25-1,26 1,-26-1,0 1,0 0,0-1,0 1,0-1,25 26,-25 51,0 25,0-25,0 25,26-25,-26 51,0-26,0 26,0-26,0 25,0-24,25 24,-25-25,0-25,0 25,0-25,0-25,-51 24,51-24,-25-1,25 1,-26-1,1-25,0 0,-1-51,1 0,25 1,0-1,0 0,0-25,0 25,0-25,51 0,-51-1,50 1,-24 25</inkml:trace>
          <inkml:trace contextRef="#ctx0" brushRef="#br0" timeOffset="21587.4117">2034 2416,'25'0,"-25"-51,0 26,0-1,-25 26,-26 0,26 0,-1 0,1 0,-26 26,26-26,-1 50,1-50,25 26,-25-26,-1 51,1-26,-1 0,26 1,-25-1,25 1,-25 24,25-24,0-1,0 1,0-1,0 0,0 1,25-1,-25 1,51-26,-51 25,51-25,-26 0,26 0,0 0,-26-25,26 25,0-51</inkml:trace>
          <inkml:trace contextRef="#ctx0" brushRef="#br0" timeOffset="23583.12">5666 3000,'0'0,"-25"51,25-26,0 26,0-26,0 1,0-1,0 1,0-1,0 0,0 1,0-1</inkml:trace>
        </inkml:traceGroup>
        <inkml:traceGroup>
          <inkml:annotationXML>
            <emma:emma xmlns:emma="http://www.w3.org/2003/04/emma" version="1.0">
              <emma:interpretation id="{2D243977-9211-4554-80E2-E91FE53AE519}" emma:medium="tactile" emma:mode="ink">
                <msink:context xmlns:msink="http://schemas.microsoft.com/ink/2010/main" type="inkWord" rotatedBoundingBox="8253,3457 9793,3426 9816,4561 8276,4592"/>
              </emma:interpretation>
              <emma:one-of disjunction-type="recognition" id="oneOf9">
                <emma:interpretation id="interp45" emma:lang="en-US" emma:confidence="0.5">
                  <emma:literal>XRC</emma:literal>
                </emma:interpretation>
                <emma:interpretation id="interp46" emma:lang="en-US" emma:confidence="0">
                  <emma:literal>KRC</emma:literal>
                </emma:interpretation>
                <emma:interpretation id="interp47" emma:lang="en-US" emma:confidence="0">
                  <emma:literal>XR'</emma:literal>
                </emma:interpretation>
                <emma:interpretation id="interp48" emma:lang="en-US" emma:confidence="0">
                  <emma:literal>XRL</emma:literal>
                </emma:interpretation>
                <emma:interpretation id="interp49" emma:lang="en-US" emma:confidence="0">
                  <emma:literal>KRL</emma:literal>
                </emma:interpretation>
              </emma:one-of>
            </emma:emma>
          </inkml:annotationXML>
          <inkml:trace contextRef="#ctx0" brushRef="#br0" timeOffset="24010.7598">6784 2263,'0'0,"0"-25,25 25,26 0,-26 0,1 51,-1-51,1 25,-1 1,-25-1,25 0,-25 26,0-25,0-1,0 26,0-26,-25 26,25-26,-51 26,51-25,-51-1,51 0,-50-25</inkml:trace>
          <inkml:trace contextRef="#ctx0" brushRef="#br0" timeOffset="24211.7663">7216 2162,'0'0,"-51"51,0-26,26 26,-1-26,1 1,-26-1,26 26,-1 0,26-26,-25 26,25 0,0-26,0 26,0-26,51 26,-51-26,76 1,-51-26,26 0,0 0,0 0</inkml:trace>
          <inkml:trace contextRef="#ctx0" brushRef="#br0" timeOffset="26294.2836">7444 2365,'26'0,"-52"0,26 25,0 26,0-25,0 24,0 1,0 25,0-25,0 0,0 0,0-26,0 26,0 0,0-26,0 1,0 24,0-24,0-1,0 1,0-1,0 0</inkml:trace>
          <inkml:trace contextRef="#ctx0" brushRef="#br0" timeOffset="26682.9828">7470 2543,'0'0,"0"-26,0 1,0 0,76-1,-51 26,1 51,-26 0,0 0,0-26,0 0,0 1,0-1,-26 51,-25-50,26-1,25 1,-25-26,-1 25,1-25,76-25,-26 25,0 0,26 0,-51 50,26-50,-26 26,25-1,0 1,-25-1,26 0,-1 1,1 25,-1-26,0 0,-25 1,51 25,-51-26,26 0,-1-25</inkml:trace>
          <inkml:trace contextRef="#ctx0" brushRef="#br0" timeOffset="24952.5777">7673 2289,'-26'0,"26"-26,77 26,-77-25,50 25,-24 0,25 0,-26 0,26 0,-26 0,26 25,-26 26,1-51,-1 51,-25-26,0 26,0-25,0-1,-51 0,51 1,-50-1,24 1,1-1,-1 0,1 1,-26-1,26-25</inkml:trace>
          <inkml:trace contextRef="#ctx0" brushRef="#br0" timeOffset="25144.7954">8282 2136,'-25'0,"25"51,-51-51,51 51,-76-26,51 1,-1-1,26 26,-25-26,25 1,0 25,0-26,0 0,25 26,-25 0,51-51,-26 25,26 1,-25-26,24 0,1 0</inkml:trace>
        </inkml:traceGroup>
        <inkml:traceGroup>
          <inkml:annotationXML>
            <emma:emma xmlns:emma="http://www.w3.org/2003/04/emma" version="1.0">
              <emma:interpretation id="{89C2A6F5-C026-4C4E-B195-857A067C7009}" emma:medium="tactile" emma:mode="ink">
                <msink:context xmlns:msink="http://schemas.microsoft.com/ink/2010/main" type="inkWord" rotatedBoundingBox="11843,4267 11862,4267 11869,4647 11850,4648"/>
              </emma:interpretation>
              <emma:one-of disjunction-type="recognition" id="oneOf10">
                <emma:interpretation id="interp50" emma:lang="en-US" emma:confidence="0.5">
                  <emma:literal>l</emma:literal>
                </emma:interpretation>
                <emma:interpretation id="interp51" emma:lang="en-US" emma:confidence="0">
                  <emma:literal>.</emma:literal>
                </emma:interpretation>
                <emma:interpretation id="interp52" emma:lang="en-US" emma:confidence="0">
                  <emma:literal>,</emma:literal>
                </emma:interpretation>
                <emma:interpretation id="interp53" emma:lang="en-US" emma:confidence="0">
                  <emma:literal>|</emma:literal>
                </emma:interpretation>
                <emma:interpretation id="interp5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27599.17">10391 2975,'0'25,"0"26,0-26,0 1,0-1,0 26,0-26,0 1,0-1,0 0,0 1,0-1,0 1</inkml:trace>
        </inkml:traceGroup>
        <inkml:traceGroup>
          <inkml:annotationXML>
            <emma:emma xmlns:emma="http://www.w3.org/2003/04/emma" version="1.0">
              <emma:interpretation id="{45236493-2DB0-48E8-ABC2-0FDF882F6311}" emma:medium="tactile" emma:mode="ink">
                <msink:context xmlns:msink="http://schemas.microsoft.com/ink/2010/main" type="inkWord" rotatedBoundingBox="12696,3435 14870,3391 14891,4415 12716,4459"/>
              </emma:interpretation>
              <emma:one-of disjunction-type="recognition" id="oneOf11">
                <emma:interpretation id="interp55" emma:lang="en-US" emma:confidence="0.5">
                  <emma:literal>KCRY</emma:literal>
                </emma:interpretation>
                <emma:interpretation id="interp56" emma:lang="en-US" emma:confidence="0">
                  <emma:literal>XRY</emma:literal>
                </emma:interpretation>
                <emma:interpretation id="interp57" emma:lang="en-US" emma:confidence="0">
                  <emma:literal>QCRY</emma:literal>
                </emma:interpretation>
                <emma:interpretation id="interp58" emma:lang="en-US" emma:confidence="0">
                  <emma:literal>OCRY</emma:literal>
                </emma:interpretation>
                <emma:interpretation id="interp59" emma:lang="en-US" emma:confidence="0">
                  <emma:literal>KRY</emma:literal>
                </emma:interpretation>
              </emma:one-of>
            </emma:emma>
          </inkml:annotationXML>
          <inkml:trace contextRef="#ctx0" brushRef="#br0" timeOffset="29295.1936">12194 2238,'0'-25,"51"-1,0 26,-26-25,0 25,26 0,-25 0,-1 0,0 0,26 25,-25 26,-1-26,-25 1,0-1,0 1,0-1,-25-25,25 25,-51-25,51 26,-51-26,0 0,26 25,-1-25,1 0,0 0,-1 0,1 0,76 0,-1 0,-24 0,-1 26,26-26,-26 25,1 0,-1 1,1-1,-1 1,26 24,-26-24,1-26,-26 25,25-25,-25 26,25-26</inkml:trace>
          <inkml:trace contextRef="#ctx0" brushRef="#br0" timeOffset="28934.6275">12219 2238,'0'25,"0"26,0-25,0-1,0 0,26 26,-26-25,0-1,0 26,25-26,-25 1,0-1,26 26,-26-26,0 1,0-1</inkml:trace>
          <inkml:trace contextRef="#ctx0" brushRef="#br0" timeOffset="29720.559">13007 2416,'-26'-26,"26"1,-25 25,25-25,0 75,25-50,26 26,-51-1,26-25,-1 26,0-26,1 25,-1-25,1 25,-1-25,0 0,1 0,25 0,-26 0,-25-50,25 50,-25-26,26 1,-26-1,0 1,0 0,0-1,-51 26,51 26,0 24,0 1,0-25,0 24,0-24,51 25,-51-1,0-24,0 25,25-1,-25 1,0-25,0 24,0 1,0 0,0-26,-51-25,51 26,-50-1,24 1,1-26,-1 25,1-25,0 0,-26 0,25 0,26-51</inkml:trace>
          <inkml:trace contextRef="#ctx0" brushRef="#br0" timeOffset="28262.6421">11280 2365,'-26'0,"1"-25,25-1,0 1,0-1,0 1,25 0,26 25,-51-26,51 26,-26 0,1 0,-1 0,0 0,-25 51,26-51,-1 51,-25-26,0 1,26-1,-26 0,0 26,0-25,0-1,0 0,0 1,-51-1,51 1,-26-1,26 0,-50 26,24-51</inkml:trace>
          <inkml:trace contextRef="#ctx0" brushRef="#br0" timeOffset="28474.9288">11635 2136,'-25'0,"50"0,-101 51,51-25,-1-1,1 0,-1 26,26-25,-25-1,25 26,0-26,0 26,0-26,0 26,76-25,-76-1,51 0,-26 1,26-1,0-25,0 26,0-26,-1 0</inkml:trace>
        </inkml:traceGroup>
        <inkml:traceGroup>
          <inkml:annotationXML>
            <emma:emma xmlns:emma="http://www.w3.org/2003/04/emma" version="1.0">
              <emma:interpretation id="{E008026E-096E-4307-B9BC-8ED7607E6B5C}" emma:medium="tactile" emma:mode="ink">
                <msink:context xmlns:msink="http://schemas.microsoft.com/ink/2010/main" type="inkWord" rotatedBoundingBox="15157,3491 16249,3469 16270,4517 15178,4539"/>
              </emma:interpretation>
              <emma:one-of disjunction-type="recognition" id="oneOf12">
                <emma:interpretation id="interp60" emma:lang="en-US" emma:confidence="0.5">
                  <emma:literal>#7</emma:literal>
                </emma:interpretation>
                <emma:interpretation id="interp61" emma:lang="en-US" emma:confidence="0">
                  <emma:literal>#</emma:literal>
                </emma:interpretation>
                <emma:interpretation id="interp62" emma:lang="en-US" emma:confidence="0">
                  <emma:literal>#1</emma:literal>
                </emma:interpretation>
                <emma:interpretation id="interp63" emma:lang="en-US" emma:confidence="0">
                  <emma:literal>#7)</emma:literal>
                </emma:interpretation>
                <emma:interpretation id="interp64" emma:lang="en-US" emma:confidence="0">
                  <emma:literal>#77</emma:literal>
                </emma:interpretation>
              </emma:one-of>
            </emma:emma>
          </inkml:annotationXML>
          <inkml:trace contextRef="#ctx0" brushRef="#br0" timeOffset="30101.5426">14150 2213,'0'0,"-26"0,1 0,25 50,-25-50,25 26,0-1,-26 1,26-1,0 0,-25 1,25-1,0 1,0-1,0 0,0 1,0-1,0 1,0-1</inkml:trace>
          <inkml:trace contextRef="#ctx0" brushRef="#br0" timeOffset="30272.2657">14175 2238,'26'0,"-26"51,25-26,-25 26,25 0,-25-26,26 1,-1-1,-25 26,26-26,-1 1,26 50,0-51</inkml:trace>
          <inkml:trace contextRef="#ctx0" brushRef="#br0" timeOffset="37987.9986">13743 2492,'-25'0,"0"0,25 25,50-25,-24-25,25 25,-26 0,26-25,-26 25,26 0,0 0,0 0,-26-26,26 26,25-25,-51 25,1 0,-1 0,1 0,-26 25</inkml:trace>
          <inkml:trace contextRef="#ctx0" brushRef="#br0" timeOffset="38179.4787">13820 2771,'0'0,"-26"0,26 26,51-26,0 0,-26 0,26 0,-26 0,26 0,0 0,0 0,0-26,-1 26,1 0,0-25,127-26,-153 51,1-25</inkml:trace>
          <inkml:trace contextRef="#ctx0" brushRef="#br0" timeOffset="38536.525">14328 2187,'0'0,"-26"0,52 26,24-26,-50 25,26-25,-1 51,1-51,24 25,-24-25,-1 26,1-1,-1 0,0-25,1 26,-1-26,1 25,-1 1,0-26,1 25,-26 0,0 1,0-1,0 1,-26 50,26-25,0-1,-50 1,50 25,-26-25,26 0,-25 0,25 0,0-26,0 26,-26-26,26 1</inkml:trace>
        </inkml:traceGroup>
        <inkml:traceGroup>
          <inkml:annotationXML>
            <emma:emma xmlns:emma="http://www.w3.org/2003/04/emma" version="1.0">
              <emma:interpretation id="{CE1F1EFE-0FAB-4CF1-80D7-57374FC420FB}" emma:medium="tactile" emma:mode="ink">
                <msink:context xmlns:msink="http://schemas.microsoft.com/ink/2010/main" type="inkWord" rotatedBoundingBox="16543,3398 18784,3353 18802,4275 16562,4320"/>
              </emma:interpretation>
              <emma:one-of disjunction-type="recognition" id="oneOf13">
                <emma:interpretation id="interp65" emma:lang="en-US" emma:confidence="0.5">
                  <emma:literal>YRK</emma:literal>
                </emma:interpretation>
                <emma:interpretation id="interp66" emma:lang="en-US" emma:confidence="0">
                  <emma:literal>YRX</emma:literal>
                </emma:interpretation>
                <emma:interpretation id="interp67" emma:lang="en-US" emma:confidence="0">
                  <emma:literal>yrs</emma:literal>
                </emma:interpretation>
                <emma:interpretation id="interp68" emma:lang="en-US" emma:confidence="0">
                  <emma:literal>YRKC</emma:literal>
                </emma:interpretation>
                <emma:interpretation id="interp69" emma:lang="en-US" emma:confidence="0">
                  <emma:literal>YROC</emma:literal>
                </emma:interpretation>
              </emma:one-of>
            </emma:emma>
          </inkml:annotationXML>
          <inkml:trace contextRef="#ctx0" brushRef="#br0" timeOffset="32696.7477">16842 2289,'0'-26,"0"1,51 25,-26 0,1 0,25 0,-51 25,25-25,-25 26,25-26,-25 51,0-26,0 0,0 1,0-1,0 1,-50-26,50 25,-51 0,51 1,-26-26,1 25,-26 1</inkml:trace>
          <inkml:trace contextRef="#ctx0" brushRef="#br0" timeOffset="32904.2228">17249 2136,'-51'51,"0"-25,0 24,26-50,-1 51,1-25,0-1,25 0,0 1,0-1,0 1,0 24,25-24,-25-1,76 1,-50-1,24 0,1-25,0 0,0 0</inkml:trace>
          <inkml:trace contextRef="#ctx0" brushRef="#br0" timeOffset="31843.4525">16029 2238,'-25'0,"25"-25,0-1,0 52,0 24,0-24,0-1,0 1,0 24,0-24,0-1,0 1,0 24,0-24,0-1,0 1,-25-1,25 0,0 1,-26-1</inkml:trace>
          <inkml:trace contextRef="#ctx0" brushRef="#br0" timeOffset="30875.0529">15090 2213,'0'-26,"0"77,0 0,25-26,-25 1,0-1,0 0,25 1,-25-1,26 1,-26-1,25-25,-25 25,26-25,24 0,-24 0,-1 0,1-25,-26 0,25 25,-25-26,0-25,0 26,0 0,0-1,0 1,0-1,0 77,0 0,0-26,0 1,0 25,0-26,0 26,0 0,0-26,0 26,0 0,0 25,0-51,0 1,0-1,0 0,0 1,0-1,0 1,-51-1,0 0,26-25,0 0,-1 0,1 0,-1 0,1 0,25-50,-25 50</inkml:trace>
          <inkml:trace contextRef="#ctx0" brushRef="#br0" timeOffset="32258.4085">16029 2187,'0'-25,"0"-1,0 1,51 0,0 25,-26 0,1 0,-1 0,1 50,-1-24,-25-1,0 1,0-1,0 0,0 1,-25-1,25 1,-51-1,51 0,-51-25,26 26,-26-1,25-25,1 0,0 26,-1-26,1 0,-1 0,77 0,0 0,-26 0,26 0,-25 0,-1 0,0 25,1-25,-26 25,25-25,1 26,-1-1,0 1,-25-1,26-25,-1 0</inkml:trace>
        </inkml:traceGroup>
        <inkml:traceGroup>
          <inkml:annotationXML>
            <emma:emma xmlns:emma="http://www.w3.org/2003/04/emma" version="1.0">
              <emma:interpretation id="{168FD251-E38A-4832-95A8-6737DEA067B7}" emma:medium="tactile" emma:mode="ink">
                <msink:context xmlns:msink="http://schemas.microsoft.com/ink/2010/main" type="inkWord" rotatedBoundingBox="19900,2999 22496,2946 22511,3670 19915,3723"/>
              </emma:interpretation>
              <emma:one-of disjunction-type="recognition" id="oneOf14">
                <emma:interpretation id="interp70" emma:lang="en-US" emma:confidence="0.5">
                  <emma:literal>55 mm</emma:literal>
                </emma:interpretation>
                <emma:interpretation id="interp71" emma:lang="en-US" emma:confidence="0.5">
                  <emma:literal>Say mm</emma:literal>
                </emma:interpretation>
                <emma:interpretation id="interp72" emma:lang="en-US" emma:confidence="0">
                  <emma:literal>5 mm</emma:literal>
                </emma:interpretation>
                <emma:interpretation id="interp73" emma:lang="en-US" emma:confidence="0">
                  <emma:literal>53 mm</emma:literal>
                </emma:interpretation>
                <emma:interpretation id="interp74" emma:lang="en-US" emma:confidence="0">
                  <emma:literal>s mm</emma:literal>
                </emma:interpretation>
              </emma:one-of>
            </emma:emma>
          </inkml:annotationXML>
          <inkml:trace contextRef="#ctx0" brushRef="#br0" timeOffset="72580.4131">18900 1730,'-51'-25,"0"25,0 0,26 0,-1 0,1 0,0 0,-1 0,1 0,-1 0,1 0,25 25,-25 0,25 1,0-1,0 1,0-1,50-25,-50 25,26 1,-26-1,51 1,-26-1,26 26,-51-26,25 1,1-1,-1 0,-25 1,0-1,0 1,0-1,-51 0,26-25,-1 26,-24-26,24 0,1 25,-1-25,1 0,0 0,-1 0,1 0,-1 0,26-51,0 26,0-26</inkml:trace>
          <inkml:trace contextRef="#ctx0" brushRef="#br0" timeOffset="73019.138">18976 1959,'-51'0,"26"0,-1 0,26-26,26 26,24 0,-24 0,-26 51,25-51,1 25,-1 1,0-1,1-25,-26 26,25-26,1 25,-1-25,0 0,1 0,-1-51,1 26,-26-1,0 1,0 50,0 26,0-25,0-1,25 0,-25 1,0-1,51 1,-51-1,25 0,-25 1,0-1,0 1,0-1,-51-25,26 25,-26-25,0 26,26-26,0 0,-1 0,26-51,-25 51</inkml:trace>
          <inkml:trace contextRef="#ctx0" brushRef="#br0" timeOffset="73502.2041">19585 1984,'0'25,"-25"1,25 25,0-26,0 0,25 1,-25-1,51 1,-25-1,-26-76,0 26,-26 25,26-26,0 1,0 0,0-1,0 1,26 25,-26-26,50 1,-24 25,-1 0,1 25,-1 26,0-25,-25 24,26-50,-26 26,0-1,25-25,1-25,-26-1,25 1,0-26,1 51,-26-25,25 25,1 0,-1 0,0 0,-25 25,0 1,26-26,-26 50,0-24,25-1</inkml:trace>
          <inkml:trace contextRef="#ctx0" brushRef="#br0" timeOffset="73927.4104">20322 1959,'0'0,"0"25,25-25,-25 25,0 26,0-25,0-1,26-25,-26 25,0-50,0 0,0-1,25 26,-25-51,26 51,-26-25,25 25,0 0,1 0,-26 25,25-25,-25 26,0-1,26-25,-26 26,0-1,25-25,0-51,1 26,-1-1,1 26,-1-25,0 25,1-25,-1 25,1-26,-1 26,0 0,1 0,-1 0,1 0,-1 51,0-51,1 0,-1 25</inkml:trace>
        </inkml:traceGroup>
      </inkml:traceGroup>
      <inkml:traceGroup>
        <inkml:annotationXML>
          <emma:emma xmlns:emma="http://www.w3.org/2003/04/emma" version="1.0">
            <emma:interpretation id="{39F6A888-497C-4A18-BC25-770B57C77F89}" emma:medium="tactile" emma:mode="ink">
              <msink:context xmlns:msink="http://schemas.microsoft.com/ink/2010/main" type="line" rotatedBoundingBox="12850,4576 18711,4524 18721,5614 12860,5666">
                <msink:destinationLink direction="with" ref="{A55E8EFB-2D5E-4FFD-8CC8-36546A12889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A0FF778-2A18-41D3-8B46-0C344F29783D}" emma:medium="tactile" emma:mode="ink">
                <msink:context xmlns:msink="http://schemas.microsoft.com/ink/2010/main" type="inkWord" rotatedBoundingBox="12850,4576 18711,4524 18721,5614 12860,5666"/>
              </emma:interpretation>
              <emma:one-of disjunction-type="recognition" id="oneOf15">
                <emma:interpretation id="interp75" emma:lang="en-US" emma:confidence="0.5">
                  <emma:literal>-</emma:literal>
                </emma:interpretation>
                <emma:interpretation id="interp76" emma:lang="en-US" emma:confidence="0">
                  <emma:literal>)</emma:literal>
                </emma:interpretation>
                <emma:interpretation id="interp77" emma:lang="en-US" emma:confidence="0">
                  <emma:literal>m</emma:literal>
                </emma:interpretation>
                <emma:interpretation id="interp78" emma:lang="en-US" emma:confidence="0">
                  <emma:literal>o</emma:literal>
                </emma:interpretation>
                <emma:interpretation id="interp79" emma:lang="en-US" emma:confidence="0">
                  <emma:literal>P</emma:literal>
                </emma:interpretation>
              </emma:one-of>
            </emma:emma>
          </inkml:annotationXML>
          <inkml:trace contextRef="#ctx0" brushRef="#br0" timeOffset="36419.0738">11381 3457,'26'0,"-1"0,0 0,1 0,-1 0,1 0,-1 0,0 0,1 0,-1 0,1 0,-1 0,26 0,-26 0,26 0,-26 0,1 0,-1 0,26 0,-26 26,1-26,25 0,-26 25,0-25,26 0,0 0,-26 25,1-25,-1 0,1 0,-1 0,0 0,1 0,-1 0,1 0,-1 0,0-25,1 25,-1 0,-25-25,26 25,-1 0,0 0,1 0,-1 0,-25-26,26 26,-1 0,0 0,1 0,-1 0,1-25</inkml:trace>
          <inkml:trace contextRef="#ctx0" brushRef="#br0" timeOffset="66386.5884">11711 4372,'0'-51,"0"25,0 1,0 0,26 25,-26-26,25 26,-25-25,26 25,-1-26,0 1,-25 0,26 25,-1-26,1 1,-1-1,0 1,1 0,-1-1,1 26,-26-25,25 25,0-26,1 26,-1-25,1 0,-1 25,0-26,1 26,-1-25,1 25,-1-26,0 26,1 0,-1-25,1 25,-1-25,0 25,1-26,-1 26,1-25,-1 25,0 0,1-26,-1 26,1-25,-1 25,0 0,1-25,-1 25,1 0,24-26,-24 26,-1-25,1 25,-1 0,0-26,1 26,-1 0,1 0,24-25,-24 25,-1 0,1 0,-26-25,25 25,0 0,1 0,-1-26,1 26,-1 0,0 0,-25-25,26 25,-1 0,1 0,-1 0,0-26,1 26,-1 0,1 0,-1 0,0 0,1-25,-1 25,1 0,24 0,-24 0,-1-25,1 25,-1 0,0 0,26 0,-25-26,24 26,-24 0,25 0,-26-25,51 25,-50 0,-1-26,0 26,1 0,-1 0,1 0,-1 0,0 0,1 0,-1 0,1 0,-1 0,0 0,1 0,-1 0,1 0,-1 0,0 0,1 0,-1 0,1 0,-1 0,0 0,1 0,25-25,-1 25,-24 0,-1 0,1 0,-1 0,0 0,1 0,-1 0,1 0,-26 25,25-25,0 0,1 0,-1 0,1 0,-1 26,0-26,1 0,-1 0,1 0,-26 25,25-25,0 0,1 0,-1 0,1 0,-1 0,0 0,1 0,-1 26,1-26,24 0,-24 0,-1 25,1-25,-1 0,0 0,1 0,-1 0,26 25,-26-25,1 0,-1 0,1 0,-1 0,0 0,-25 26,26-26,-1 0,1 0,-1 0,0 0,1 0,-26 25,25-25,1 0,-1 0,-25 26,25-26,1 0,-26 25,25-25,1 0,-1 0,0 0,1 25,-1-25,1 0,-1 26,0-1,1-25,-26 26,25-26,1 0,-26 25,25-25,0 25,1-25,-1 26,1-26,-26 25,25-25,-25 26,25-26,-25 25,26-25,-26 25,25-25,1 26,-1-26,-25 25,25-25,1 26,-1-26,1 25,-1-25,-25 25,25-25,-25 26,26-26,-26 25,25-25,1 0,-26 26,25-1,-25 0,25-25,-25 26,0-1,26-25,-26 26,25-1,-25 0,26-25,-26 26</inkml:trace>
        </inkml:traceGroup>
      </inkml:traceGroup>
    </inkml:traceGroup>
    <inkml:traceGroup>
      <inkml:annotationXML>
        <emma:emma xmlns:emma="http://www.w3.org/2003/04/emma" version="1.0">
          <emma:interpretation id="{6E43FA8E-BA8D-489F-AEFA-3C308038F999}" emma:medium="tactile" emma:mode="ink">
            <msink:context xmlns:msink="http://schemas.microsoft.com/ink/2010/main" type="paragraph" rotatedBoundingBox="8506,5501 23893,5311 23905,6263 8518,6454" alignmentLevel="5"/>
          </emma:interpretation>
        </emma:emma>
      </inkml:annotationXML>
      <inkml:traceGroup>
        <inkml:annotationXML>
          <emma:emma xmlns:emma="http://www.w3.org/2003/04/emma" version="1.0">
            <emma:interpretation id="{F64B3BA6-154F-4E04-92C5-B9EAEF7C1EB0}" emma:medium="tactile" emma:mode="ink">
              <msink:context xmlns:msink="http://schemas.microsoft.com/ink/2010/main" type="line" rotatedBoundingBox="8506,5501 23893,5311 23905,6263 8518,6454">
                <msink:destinationLink direction="with" ref="{A55E8EFB-2D5E-4FFD-8CC8-36546A12889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AF263A1-27D3-499D-A93B-7B160B0A8E82}" emma:medium="tactile" emma:mode="ink">
                <msink:context xmlns:msink="http://schemas.microsoft.com/ink/2010/main" type="inkWord" rotatedBoundingBox="8506,5501 10028,5482 10039,6398 8518,6417"/>
              </emma:interpretation>
              <emma:one-of disjunction-type="recognition" id="oneOf16">
                <emma:interpretation id="interp80" emma:lang="en-US" emma:confidence="0.5">
                  <emma:literal>Ref</emma:literal>
                </emma:interpretation>
                <emma:interpretation id="interp81" emma:lang="en-US" emma:confidence="0">
                  <emma:literal>Refs</emma:literal>
                </emma:interpretation>
                <emma:interpretation id="interp82" emma:lang="en-US" emma:confidence="0">
                  <emma:literal>Reef</emma:literal>
                </emma:interpretation>
                <emma:interpretation id="interp83" emma:lang="en-US" emma:confidence="0">
                  <emma:literal>Ref.</emma:literal>
                </emma:interpretation>
                <emma:interpretation id="interp84" emma:lang="en-US" emma:confidence="0">
                  <emma:literal>Refi</emma:literal>
                </emma:interpretation>
              </emma:one-of>
            </emma:emma>
          </inkml:annotationXML>
          <inkml:trace contextRef="#ctx0" brushRef="#br0" timeOffset="70802.5021">7038 4397,'0'0,"0"-25,25-1,-25 1,51 25,-51-26,25 26,1-25,25 25,-26 0,0 0,1 0,-1 25,1-25,-26 51,25-51,-25 26,0 24,0-24,0-1,0 1,-25-26,25 25,-51 0,51 1,-51-26,26 25,-1-25,1 26,-1-1,1 0,0-25,25 26,0-1,0 1,50-26,-50 25,51 0,0 1,-26-1,1 1,-1-26,1 25,-1 0,0-25,1 26,-1-1,-25 1,0-1,0 0</inkml:trace>
          <inkml:trace contextRef="#ctx0" brushRef="#br0" timeOffset="70438.4237">7165 4499,'0'-26,"0"1,0-1,-26 1,26 0,0-1,-25 1,25-1,0 52,0 25,0-26,0 26,0 0,0-1,0-24,0 25,0-1,0 1,0 0,0-26,0 26,0-25,25-1,-25 0,0 1,0-1</inkml:trace>
          <inkml:trace contextRef="#ctx0" brushRef="#br0" timeOffset="71110.802">7597 4803,'0'-25,"50"25,-50-25,51 25,-51-26,51 1,-26 25,1-26,-1 1,1 0,-1-1,-25 1,0-1,-51 1,26 25,-26 0,0 0,51 51,-25-51,-1 25,26 1,0-1,-25 0,25 26,0-25,0-1,0 0,0 1,0-1,51 1,-51-1,51 0,-26-25,26 26,0-26,-26 25,26-25,0 0,-1 0,1-51</inkml:trace>
          <inkml:trace contextRef="#ctx0" brushRef="#br0" timeOffset="71463.3786">8232 4753,'152'-77,"-304"154,355-179,-178 77,26-1,0 1</inkml:trace>
          <inkml:trace contextRef="#ctx0" brushRef="#br0" timeOffset="71334.2019">8409 4219,'0'0,"0"-25,-50 25,24 0,1 0,-1 51,26-1,0-24,0 25,0-1,0-24,0 25,51-1,-51 1,26-25,-26 24,50 1,-50 0,26-26,-26 26,25-25,-25 24,0-24,0 25,0-26,0 0,0 1,0-1</inkml:trace>
        </inkml:traceGroup>
        <inkml:traceGroup>
          <inkml:annotationXML>
            <emma:emma xmlns:emma="http://www.w3.org/2003/04/emma" version="1.0">
              <emma:interpretation id="{F01DB1AF-1AC6-46F7-AFEE-3EC5F17327B3}" emma:medium="tactile" emma:mode="ink">
                <msink:context xmlns:msink="http://schemas.microsoft.com/ink/2010/main" type="inkWord" rotatedBoundingBox="12799,5592 13454,5584 13462,6222 12807,6230"/>
              </emma:interpretation>
              <emma:one-of disjunction-type="recognition" id="oneOf17">
                <emma:interpretation id="interp85" emma:lang="en-US" emma:confidence="0.5">
                  <emma:literal>$</emma:literal>
                </emma:interpretation>
                <emma:interpretation id="interp86" emma:lang="en-US" emma:confidence="0">
                  <emma:literal>¢</emma:literal>
                </emma:interpretation>
                <emma:interpretation id="interp87" emma:lang="en-US" emma:confidence="0">
                  <emma:literal>X</emma:literal>
                </emma:interpretation>
                <emma:interpretation id="interp88" emma:lang="en-US" emma:confidence="0">
                  <emma:literal>x</emma:literal>
                </emma:interpretation>
                <emma:interpretation id="interp8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41115.1812">11381 4397,'0'0,"0"25,-25-25,25 26,-26-26,26-26,51 26,-51-25,26 25,-26-25,50 25,-24 0,-1 0,1 0,-1 0,0 0,1 25,-1 26,1-51,-26 25,0 1,25 24,-25-24,0-1,0 1,0-1,0 0,-51-25,51 26,-25-1,-26 1,51-1,-25-25,-1 0,1 0,25-25</inkml:trace>
          <inkml:trace contextRef="#ctx0" brushRef="#br0" timeOffset="41303.2293">11788 4321,'0'-26,"25"26,-76 26,26 25,25-26,-26 26,26 0,-50-26,50 26,0 0,0-1,0-24,0 25,0-26,0 0,50 26,-50-25,51-1,-25-25,24 25,-24-25,25 0,-1 0,-24 0</inkml:trace>
        </inkml:traceGroup>
        <inkml:traceGroup>
          <inkml:annotationXML>
            <emma:emma xmlns:emma="http://www.w3.org/2003/04/emma" version="1.0">
              <emma:interpretation id="{1C16A3B1-DB73-4E29-AD9A-C49B5827DED0}" emma:medium="tactile" emma:mode="ink">
                <msink:context xmlns:msink="http://schemas.microsoft.com/ink/2010/main" type="inkWord" rotatedBoundingBox="13840,5690 14927,5676 14936,6374 13849,6388"/>
              </emma:interpretation>
              <emma:one-of disjunction-type="recognition" id="oneOf18">
                <emma:interpretation id="interp90" emma:lang="en-US" emma:confidence="0.5">
                  <emma:literal>RY</emma:literal>
                </emma:interpretation>
                <emma:interpretation id="interp91" emma:lang="en-US" emma:confidence="0">
                  <emma:literal>Ry</emma:literal>
                </emma:interpretation>
                <emma:interpretation id="interp92" emma:lang="en-US" emma:confidence="0">
                  <emma:literal>RT</emma:literal>
                </emma:interpretation>
                <emma:interpretation id="interp93" emma:lang="en-US" emma:confidence="0">
                  <emma:literal>Roy</emma:literal>
                </emma:interpretation>
                <emma:interpretation id="interp94" emma:lang="en-US" emma:confidence="0">
                  <emma:literal>Ray</emma:literal>
                </emma:interpretation>
              </emma:one-of>
            </emma:emma>
          </inkml:annotationXML>
          <inkml:trace contextRef="#ctx0" brushRef="#br0" timeOffset="41534.6105">12397 4422,'0'0,"-25"0,25 51,0 0,0-26,0 1,25-1,-25 26,0-26,26 1,-26 25,0-26,25 26,-25-26,25 1,-25-1,0 0,0 1,0-1,-50-25</inkml:trace>
          <inkml:trace contextRef="#ctx0" brushRef="#br0" timeOffset="41834.973">12423 4422,'25'0,"0"-25,1 25,-1 0,1 0,-1 0,0 0,1 0,-1 25,1 26,-1-51,-25 26,0 24,0-24,0-1,0 1,-51-1,26-25,25 25,-26-25,1 0,0 0,25 26,25-1,26 26,-51-26,25 1,1-1,-1 1,0-1,1-25,-1 25,1 1,-1-1,0-25,1 0</inkml:trace>
          <inkml:trace contextRef="#ctx0" brushRef="#br0" timeOffset="42224.3041">13007 4575,'0'0,"-26"-26,52 26,-26 26,51-26,-51 25,50-25,-24 51,-1-51,1 25,-1-25,0 26,1-26,-1 0,1 0,-1 0,0 0,-25-26,26 26,-26-50,25 24,-25 1,0-1,0 1,0 0,0-1,0 1,0 76,0-1,0 1,0-25,0 24,0 27,0-27,0-24,26-1,-26 26,0-26,25 1,-25-1,0 1,0-1,0 0,-25 1,-26-26,25 0,1 0</inkml:trace>
        </inkml:traceGroup>
        <inkml:traceGroup>
          <inkml:annotationXML>
            <emma:emma xmlns:emma="http://www.w3.org/2003/04/emma" version="1.0">
              <emma:interpretation id="{C32074CE-15C6-4713-A407-4050EF777E3D}" emma:medium="tactile" emma:mode="ink">
                <msink:context xmlns:msink="http://schemas.microsoft.com/ink/2010/main" type="inkWord" rotatedBoundingBox="15538,5665 16097,5659 16104,6215 15545,6222"/>
              </emma:interpretation>
              <emma:one-of disjunction-type="recognition" id="oneOf19">
                <emma:interpretation id="interp95" emma:lang="en-US" emma:confidence="0.5">
                  <emma:literal>^</emma:literal>
                </emma:interpretation>
                <emma:interpretation id="interp96" emma:lang="en-US" emma:confidence="0">
                  <emma:literal>"</emma:literal>
                </emma:interpretation>
                <emma:interpretation id="interp97" emma:lang="en-US" emma:confidence="0">
                  <emma:literal>n</emma:literal>
                </emma:interpretation>
                <emma:interpretation id="interp98" emma:lang="en-US" emma:confidence="0">
                  <emma:literal>\</emma:literal>
                </emma:interpretation>
                <emma:interpretation id="interp9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42603.2368">14251 4397,'-25'-25,"50"50,-50 0,25 26,0-25,-25 50,25-51,0 26,-26-26,26 1,0 25,0-26,0 0,-25 1,25-1,-26 1,26-1,-25 0,0-25</inkml:trace>
          <inkml:trace contextRef="#ctx0" brushRef="#br0" timeOffset="42776.2869">14277 4448,'0'0,"25"0,1 25,-1-25,-25 51,25-51,1 51,-26-26,25 1,1 24,-1-24,0-1,1 1,-1-1,-25 0,26-25,-1 26,0-26</inkml:trace>
        </inkml:traceGroup>
        <inkml:traceGroup>
          <inkml:annotationXML>
            <emma:emma xmlns:emma="http://www.w3.org/2003/04/emma" version="1.0">
              <emma:interpretation id="{FAD65862-47CE-42E3-88E6-8ECAB346C2CD}" emma:medium="tactile" emma:mode="ink">
                <msink:context xmlns:msink="http://schemas.microsoft.com/ink/2010/main" type="inkWord" rotatedBoundingBox="16812,5486 18991,5459 19000,6198 16821,6225">
                  <msink:destinationLink direction="with" ref="{AD51EED6-CB3B-484C-8BC2-AD03261F0CB2}"/>
                </msink:context>
              </emma:interpretation>
              <emma:one-of disjunction-type="recognition" id="oneOf20">
                <emma:interpretation id="interp100" emma:lang="en-US" emma:confidence="0.5">
                  <emma:literal>YR</emma:literal>
                </emma:interpretation>
                <emma:interpretation id="interp101" emma:lang="en-US" emma:confidence="0">
                  <emma:literal>YRZ</emma:literal>
                </emma:interpretation>
                <emma:interpretation id="interp102" emma:lang="en-US" emma:confidence="0">
                  <emma:literal>YRS</emma:literal>
                </emma:interpretation>
                <emma:interpretation id="interp103" emma:lang="en-US" emma:confidence="0">
                  <emma:literal>YRZZ</emma:literal>
                </emma:interpretation>
                <emma:interpretation id="interp104" emma:lang="en-US" emma:confidence="0">
                  <emma:literal>YKZZ</emma:literal>
                </emma:interpretation>
              </emma:one-of>
            </emma:emma>
          </inkml:annotationXML>
          <inkml:trace contextRef="#ctx0" brushRef="#br0" timeOffset="43838.0112">15344 4219,'0'-25,"0"76,0-1,0-24,0-1,0 1,0-1,50 0,-50 1,26-1,25 1,-26-26,0 0,1 0,-1 0,1 0,-1 0,0 0,1-51,-1 25,1 1,-26 0,0-26,0 25,-26 26,26 26,0 25,0-1,0-24,0 25,0-26,0 0,26 26,-26-25,0-1,50 0,-50 1,0 25,26-51,-26 25,0 0,0 1,0-1,-51 1,0-1,-25-25,51 25,-1-25,-25 0,26 0,0 0,-1-50,1 50</inkml:trace>
          <inkml:trace contextRef="#ctx0" brushRef="#br0" timeOffset="44095.3252">16233 4397,'0'0,"-51"0,51-25,0 75,0 1,0-25,0-1,0 0,0 26,0-25,25 24,-25-24,26-1,-26 1,0-1,0 0,0 1</inkml:trace>
          <inkml:trace contextRef="#ctx0" brushRef="#br0" timeOffset="44406.5485">16207 4346,'26'-25,"-1"-1,0 26,1 0,-1 0,-25 51,26-51,-26 26,0 24,0-24,0-1,0 1,-26-1,26 0,0 1,-51-26,26 25,0-25,25 26,0-1,50 0,-50 1,26-26,-26 25,51 1,-26-1,0-25,1 25,-1 1,1-26,-1 25,0-25,1 0,-1 0</inkml:trace>
          <inkml:trace contextRef="#ctx0" brushRef="#br0" timeOffset="44876.2914">17071 4321,'-51'0,"26"25,75-25,1 0,-25 0,-1 0,0 0,1 0,25 0,-26 0,0 0,1-25,25 25,-26-26,0 26,-75 0,50 26,-51-26,51 51,-26-26,26 0,0 1,-25-1,25 1,0-1,0 0,-25 1,-1-1,26 1,-25-1,-1 0,26 1,-25-26,25 25,0 1,51-26,-26 25,1-25,-1 0,0 0,1 0,-1 0,1 0,-1 0,0 0,1 0,-1 0,1 0,-1 0,-25-25</inkml:trace>
        </inkml:traceGroup>
        <inkml:traceGroup>
          <inkml:annotationXML>
            <emma:emma xmlns:emma="http://www.w3.org/2003/04/emma" version="1.0">
              <emma:interpretation id="{32536CC4-F7A5-483B-9EFF-548ACEC495F4}" emma:medium="tactile" emma:mode="ink">
                <msink:context xmlns:msink="http://schemas.microsoft.com/ink/2010/main" type="inkWord" rotatedBoundingBox="19779,5568 20670,5557 20678,6194 19787,6205"/>
              </emma:interpretation>
              <emma:one-of disjunction-type="recognition" id="oneOf21">
                <emma:interpretation id="interp105" emma:lang="en-US" emma:confidence="0.5">
                  <emma:literal>)</emma:literal>
                </emma:interpretation>
                <emma:interpretation id="interp106" emma:lang="en-US" emma:confidence="0">
                  <emma:literal>,</emma:literal>
                </emma:interpretation>
                <emma:interpretation id="interp107" emma:lang="en-US" emma:confidence="0">
                  <emma:literal>-</emma:literal>
                </emma:interpretation>
                <emma:interpretation id="interp108" emma:lang="en-US" emma:confidence="0">
                  <emma:literal>;</emma:literal>
                </emma:interpretation>
                <emma:interpretation id="interp10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52776.2233">18341 4803,'-26'26,"77"-26,0 0,-26 0,1-26,25 26,-1 0,-24-25,25 25,-26-25,51-1,-25 1,-26 25</inkml:trace>
          <inkml:trace contextRef="#ctx0" brushRef="#br0" timeOffset="52595.831">18341 4549,'-26'0,"77"0,0 0,-26-50,1 50,-1 0,26-26,-26 26,26 0,-25 0,-1 0,0 0,1 0</inkml:trace>
          <inkml:trace contextRef="#ctx0" brushRef="#br0" timeOffset="52994.2898">18849 4270,'-26'0,"77"0,-25 25,50 26,-51-25,1 24,-1-24,26-1,-26 26,1-26,-1 26,-25-25,25-1,-25 51,0-50,0-1,-50 0,50 1,-51-1,25 1,-24-1</inkml:trace>
        </inkml:traceGroup>
        <inkml:traceGroup>
          <inkml:annotationXML>
            <emma:emma xmlns:emma="http://www.w3.org/2003/04/emma" version="1.0">
              <emma:interpretation id="{EF08F968-183E-48A8-9725-72EF28FCF989}" emma:medium="tactile" emma:mode="ink">
                <msink:context xmlns:msink="http://schemas.microsoft.com/ink/2010/main" type="inkWord" rotatedBoundingBox="21429,5462 23895,5432 23903,6070 21437,6101">
                  <msink:destinationLink direction="with" ref="{0A5DEAE7-6335-497C-954C-0AC9B4F57AF2}"/>
                </msink:context>
              </emma:interpretation>
              <emma:one-of disjunction-type="recognition" id="oneOf22">
                <emma:interpretation id="interp110" emma:lang="en-US" emma:confidence="0.5">
                  <emma:literal>312</emma:literal>
                </emma:interpretation>
                <emma:interpretation id="interp111" emma:lang="en-US" emma:confidence="0">
                  <emma:literal>3122</emma:literal>
                </emma:interpretation>
                <emma:interpretation id="interp112" emma:lang="en-US" emma:confidence="0">
                  <emma:literal>XCRZ</emma:literal>
                </emma:interpretation>
                <emma:interpretation id="interp113" emma:lang="en-US" emma:confidence="0">
                  <emma:literal>OCRZ</emma:literal>
                </emma:interpretation>
                <emma:interpretation id="interp114" emma:lang="en-US" emma:confidence="0">
                  <emma:literal>3622</emma:literal>
                </emma:interpretation>
              </emma:one-of>
            </emma:emma>
          </inkml:annotationXML>
          <inkml:trace contextRef="#ctx0" brushRef="#br0" timeOffset="54285.5794">21008 4194,'0'0,"0"-26,51 26,-26 0,0 0,26 0,-51 26,26-26,-26 25,25-25,-25 51,25-51,-25 25,0 1,0-1,0 1,0-1,-50 0,24 1,-25-1,26-25,0 0,-1 0,1 0,-1 0,1 0,50 0,26 26,0 24,-26-24,26-1,-25 1,-1-26,0 25,26 0,-25 1,-1-1,0-25,1 26,-1-1,1-25</inkml:trace>
          <inkml:trace contextRef="#ctx0" brushRef="#br0" timeOffset="53938.4421">20982 4194,'0'0,"-25"0,25 51,0-26,0 51,0-50,51-1,-51 0,0 1,25-1,-25 1,0-1,0 0,26 1,-26-1,0 1</inkml:trace>
          <inkml:trace contextRef="#ctx0" brushRef="#br0" timeOffset="53504.8621">19992 4397,'0'0,"-26"-25,26-1,0 1,51-1,-25 26,-1 0,0 0,1 0,-1 26,1-26,-1 51,0-26,-25 0,26 26,-26-25,0-1,25 0,-25 1,0 25,0-26,0 0,-51 1,51-1,-50-25,24 26,-25-1,26-25,0 25,-1-25,1 0,-1 0</inkml:trace>
          <inkml:trace contextRef="#ctx0" brushRef="#br0" timeOffset="53711.3165">20347 4194,'0'0,"-50"0,50 51,-26-1,-25-24,51 25,-25-26,25 26,0-26,0 26,0 0,0-26,0 26,0-26,51 1,-51-1,51 1,-1-1,-24 0,-1-25,26 0,-26 0</inkml:trace>
          <inkml:trace contextRef="#ctx0" brushRef="#br0" timeOffset="55154.462">21871 4194,'0'-26,"51"26,0 0,-26 0,1 0,-1 0,1 0,-1 0,0 0,1 0,-1 0,1 0,-26-25,25 25,-50 51,-1-26,-25 1,51-1,-25 0,0 1,-1-1,26 1,-25-1,-1 0,26 1,-25-1,0-25,25 26,-26-1,1-25,25 25,-26-25,26 26,51-26,-51 25,51-25,-26 26,1-26,-1 0,1 0,-1 0,0 0,1 0,25 0,-26 0,0 0,1 0,-1 0,1 0,-1 0,0-26,1 26,-1 0</inkml:trace>
        </inkml:traceGroup>
      </inkml:traceGroup>
    </inkml:traceGroup>
    <inkml:traceGroup>
      <inkml:annotationXML>
        <emma:emma xmlns:emma="http://www.w3.org/2003/04/emma" version="1.0">
          <emma:interpretation id="{EB98B921-07BD-4C99-B177-E5CA03DA90B0}" emma:medium="tactile" emma:mode="ink">
            <msink:context xmlns:msink="http://schemas.microsoft.com/ink/2010/main" type="paragraph" rotatedBoundingBox="1649,9844 1866,7921 2630,8007 2412,99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C1D3F5-FA40-469B-9A9C-835BA425CEAF}" emma:medium="tactile" emma:mode="ink">
              <msink:context xmlns:msink="http://schemas.microsoft.com/ink/2010/main" type="line" rotatedBoundingBox="1649,9844 1866,7921 2630,8007 2413,9931"/>
            </emma:interpretation>
          </emma:emma>
        </inkml:annotationXML>
        <inkml:traceGroup>
          <inkml:annotationXML>
            <emma:emma xmlns:emma="http://www.w3.org/2003/04/emma" version="1.0">
              <emma:interpretation id="{5807FA88-E791-4FB6-9EF2-1857F5F5D771}" emma:medium="tactile" emma:mode="ink">
                <msink:context xmlns:msink="http://schemas.microsoft.com/ink/2010/main" type="inkWord" rotatedBoundingBox="1798,8526 1866,7921 2568,8000 2500,8606"/>
              </emma:interpretation>
              <emma:one-of disjunction-type="recognition" id="oneOf23">
                <emma:interpretation id="interp115" emma:lang="en-US" emma:confidence="0.5">
                  <emma:literal>=</emma:literal>
                </emma:interpretation>
                <emma:interpretation id="interp116" emma:lang="en-US" emma:confidence="0">
                  <emma:literal>/</emma:literal>
                </emma:interpretation>
                <emma:interpretation id="interp117" emma:lang="en-US" emma:confidence="0">
                  <emma:literal>1</emma:literal>
                </emma:interpretation>
                <emma:interpretation id="interp118" emma:lang="en-US" emma:confidence="0">
                  <emma:literal>.</emma:literal>
                </emma:interpretation>
                <emma:interpretation id="interp11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80855.8046">358 6962,'25'26,"0"-26,-25 25,26-25,25 26,-26-1,0-25,1 25,-1-25,1 26,-1-1,0-25,1 26,-1-1,1 0,-1 1,0-26,1 25,-1-25,-25 26,26-26,-1 0,0 0,-25-51</inkml:trace>
          <inkml:trace contextRef="#ctx0" brushRef="#br0" timeOffset="81063.0953">1094 6734,'0'0,"0"-26,-25 103,25-52,0 26,0-26,0 1,0 24,-26-24,26-1,0 26,0-26,-25 1,25-1,0 1,0 24,-25-50,25 26,0-1,-26 1</inkml:trace>
        </inkml:traceGroup>
        <inkml:traceGroup>
          <inkml:annotationXML>
            <emma:emma xmlns:emma="http://www.w3.org/2003/04/emma" version="1.0">
              <emma:interpretation id="{6B23318C-87C4-42B3-890E-6C2EF370875C}" emma:medium="tactile" emma:mode="ink">
                <msink:context xmlns:msink="http://schemas.microsoft.com/ink/2010/main" type="inkWord" rotatedBoundingBox="1909,9874 2002,9058 2505,9114 2413,9931"/>
              </emma:interpretation>
              <emma:one-of disjunction-type="recognition" id="oneOf24">
                <emma:interpretation id="interp120" emma:lang="en-US" emma:confidence="0.5">
                  <emma:literal>$</emma:literal>
                </emma:interpretation>
                <emma:interpretation id="interp121" emma:lang="en-US" emma:confidence="0">
                  <emma:literal>s</emma:literal>
                </emma:interpretation>
                <emma:interpretation id="interp122" emma:lang="en-US" emma:confidence="0">
                  <emma:literal>€</emma:literal>
                </emma:interpretation>
                <emma:interpretation id="interp123" emma:lang="en-US" emma:confidence="0">
                  <emma:literal>.</emma:literal>
                </emma:interpretation>
                <emma:interpretation id="interp124" emma:lang="en-US" emma:confidence="0">
                  <emma:literal>%</emma:literal>
                </emma:interpretation>
              </emma:one-of>
            </emma:emma>
          </inkml:annotationXML>
          <inkml:trace contextRef="#ctx0" brushRef="#br0" timeOffset="81786.7368">612 7978,'0'0,"25"-25,-25 0,25-1,1 1,-1 25,-25-26,26 1,-1 0,0 25,1 0,-1 0,1 25,-26 26,25-26,-25 1,0-1,0 0,0 1,0 25,0-26,-51 0,51 1,-51-1,51 1,-50-1,24-25,1 25,-1 1,1-26,0 0,-1 0,1 0,-1 0,77 0,0 0,-26 51,1-51,-1 25,26-25,-26 51,1-26,-1 1,1-1,-26 0,25 1,0-1,-25 1,0-1,26 0,-26 1</inkml:trace>
          <inkml:trace contextRef="#ctx0" brushRef="#br0" timeOffset="81431.0311">535 7953,'-25'0,"25"51,0-26,0 26,0-26,0 26,0-25,0-1,0 26,25-26,-25 26,0-26,26 1,-26-1,0 1,51-1,-51 0,0 1,0-1,0 1,0-1,-26-25</inkml:trace>
        </inkml:traceGroup>
      </inkml:traceGroup>
    </inkml:traceGroup>
    <inkml:traceGroup>
      <inkml:annotationXML>
        <emma:emma xmlns:emma="http://www.w3.org/2003/04/emma" version="1.0">
          <emma:interpretation id="{88AD9A5B-9F63-4630-8269-554C89F4DF4A}" emma:medium="tactile" emma:mode="ink">
            <msink:context xmlns:msink="http://schemas.microsoft.com/ink/2010/main" type="paragraph" rotatedBoundingBox="3163,9166 11993,9437 11951,10823 3120,105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297AD1-4979-4BF5-86C5-E1EDAC093CDF}" emma:medium="tactile" emma:mode="ink">
              <msink:context xmlns:msink="http://schemas.microsoft.com/ink/2010/main" type="line" rotatedBoundingBox="3163,9166 11993,9437 11951,10823 3120,10552"/>
            </emma:interpretation>
          </emma:emma>
        </inkml:annotationXML>
        <inkml:traceGroup>
          <inkml:annotationXML>
            <emma:emma xmlns:emma="http://www.w3.org/2003/04/emma" version="1.0">
              <emma:interpretation id="{1ED850B4-CE65-4B75-BDFA-CD7E26CD156C}" emma:medium="tactile" emma:mode="ink">
                <msink:context xmlns:msink="http://schemas.microsoft.com/ink/2010/main" type="inkWord" rotatedBoundingBox="3163,9166 3756,9184 3732,9962 3139,9943">
                  <msink:destinationLink direction="with" ref="{739F70C3-AD76-4937-AF08-424BD2D8C989}"/>
                </msink:context>
              </emma:interpretation>
              <emma:one-of disjunction-type="recognition" id="oneOf25">
                <emma:interpretation id="interp125" emma:lang="en-US" emma:confidence="0.5">
                  <emma:literal>is</emma:literal>
                </emma:interpretation>
                <emma:interpretation id="interp126" emma:lang="en-US" emma:confidence="0">
                  <emma:literal>in</emma:literal>
                </emma:interpretation>
                <emma:interpretation id="interp127" emma:lang="en-US" emma:confidence="0">
                  <emma:literal>i</emma:literal>
                </emma:interpretation>
                <emma:interpretation id="interp128" emma:lang="en-US" emma:confidence="0">
                  <emma:literal>it</emma:literal>
                </emma:interpretation>
                <emma:interpretation id="interp129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82256.0554">1704 8207,'0'51,"0"-26,-26 26,26-26,0 1,0 25,0-26,0 0,0 1,26-1,-26 1,25-1,-25 0,26-25,-1 0,0 0,1-50,-1 50,-25-26,26-25,-1 26,-25 0,25-26,1 25,-26 1,0-26,0 26,25-1,-25 1,0 0,0-1,0 1,0 76,0-1,0-24,0-1,26 1,-26-1,50 0,-50 1,51-1,-25 1,-1-1,0 0,1-25,-1 26,-25-1,26-25,-26 26,0-1,0 0,-26-25,26 26,-76-26,51 25,-1-25,-25 0</inkml:trace>
          <inkml:trace contextRef="#ctx0" brushRef="#br0" timeOffset="82432.2692">1780 7978,'0'-25,"0"0,0-1,0 1</inkml:trace>
        </inkml:traceGroup>
        <inkml:traceGroup>
          <inkml:annotationXML>
            <emma:emma xmlns:emma="http://www.w3.org/2003/04/emma" version="1.0">
              <emma:interpretation id="{DE63D6EA-AD4E-4B76-819E-A15F87A15BC8}" emma:medium="tactile" emma:mode="ink">
                <msink:context xmlns:msink="http://schemas.microsoft.com/ink/2010/main" type="inkWord" rotatedBoundingBox="4296,9570 5347,9602 5331,10101 4281,10069">
                  <msink:destinationLink direction="with" ref="{739F70C3-AD76-4937-AF08-424BD2D8C989}"/>
                </msink:context>
              </emma:interpretation>
              <emma:one-of disjunction-type="recognition" id="oneOf26">
                <emma:interpretation id="interp130" emma:lang="en-US" emma:confidence="0.5">
                  <emma:literal>an</emma:literal>
                </emma:interpretation>
                <emma:interpretation id="interp131" emma:lang="en-US" emma:confidence="0">
                  <emma:literal>ant</emma:literal>
                </emma:interpretation>
                <emma:interpretation id="interp132" emma:lang="en-US" emma:confidence="0.5">
                  <emma:literal>a n</emma:literal>
                </emma:interpretation>
                <emma:interpretation id="interp133" emma:lang="en-US" emma:confidence="0">
                  <emma:literal>and</emma:literal>
                </emma:interpretation>
                <emma:interpretation id="interp134" emma:lang="en-US" emma:confidence="0">
                  <emma:literal>awn</emma:literal>
                </emma:interpretation>
              </emma:one-of>
            </emma:emma>
          </inkml:annotationXML>
          <inkml:trace contextRef="#ctx0" brushRef="#br0" timeOffset="83206.3769">3075 8410,'0'0,"-25"-25,25-1,-25 26,25-25,-26 25,26-25,-25 25,25-26,-26 26,1 0,0 0,-1 0,26 51,-25-51,25 51,0-26,-26 1,26 24,0-24,0-1,0 26,0-26,0 1,0-1,51 1,-25-26,-1 0,0-26,1 1,-1-26,-25 26,26-1,-26 1,0-1,0 1,0 0,25-1,-25 77,25 0,-25-26,0 1,26-1,-1 0,-25 26,26-25,-1-1,0 0,1 1,-1-1,1-25,24 0,-24 0,-1 0,1 0,-1-51</inkml:trace>
          <inkml:trace contextRef="#ctx0" brushRef="#br0" timeOffset="83506.5717">3431 8486,'-25'-25,"25"76,0-26,0 1,0 24,50-24,-50-1,0 1,26-26,-26 25,0 0,0 1,0-77,0 0,0 26,0-26,0 26,0-1,51 1,-1-1,-24 26,-1 0,1 0,-1 0,0 0,1 0,-1 26,1 25,-1-51,-25 25,25 0,-25 1,0-1,0 1,26-1,-26 0</inkml:trace>
        </inkml:traceGroup>
        <inkml:traceGroup>
          <inkml:annotationXML>
            <emma:emma xmlns:emma="http://www.w3.org/2003/04/emma" version="1.0">
              <emma:interpretation id="{A60F5B41-0F13-4222-9D8F-C9BCEA475BA3}" emma:medium="tactile" emma:mode="ink">
                <msink:context xmlns:msink="http://schemas.microsoft.com/ink/2010/main" type="inkWord" rotatedBoundingBox="5896,9437 7587,9489 7550,10688 5859,10636">
                  <msink:destinationLink direction="with" ref="{739F70C3-AD76-4937-AF08-424BD2D8C989}"/>
                </msink:context>
              </emma:interpretation>
              <emma:one-of disjunction-type="recognition" id="oneOf27">
                <emma:interpretation id="interp135" emma:lang="en-US" emma:confidence="0.5">
                  <emma:literal>En</emma:literal>
                </emma:interpretation>
                <emma:interpretation id="interp136" emma:lang="en-US" emma:confidence="0">
                  <emma:literal>End</emma:literal>
                </emma:interpretation>
                <emma:interpretation id="interp137" emma:lang="en-US" emma:confidence="0">
                  <emma:literal>Erin</emma:literal>
                </emma:interpretation>
                <emma:interpretation id="interp138" emma:lang="en-US" emma:confidence="0">
                  <emma:literal>Ern</emma:literal>
                </emma:interpretation>
                <emma:interpretation id="interp139" emma:lang="en-US" emma:confidence="0">
                  <emma:literal>Earn</emma:literal>
                </emma:interpretation>
              </emma:one-of>
            </emma:emma>
          </inkml:annotationXML>
          <inkml:trace contextRef="#ctx0" brushRef="#br0" timeOffset="84303.0381">4853 8283,'0'0,"26"-25,-26-1,-51-24,0 24,0 26,26 0,-26 0,26 0,-1 0,-24 26,24-26,1 50,-1-50,1 26,0-26,25 51,0-26,0 0,0 1,25-26,-25 25,51-25,-51 26,51-26,-26 0,0 25,1-25,-1 0,1 25,-1-25,-25 26,25-26,-25 25,26-25,-26 26,0-1,0 0,0 1,-51-1,51 1,-25-26,25 25,-26-25,26 25,-25-25,25 26,-26-26,26 25,-25 1,25-1,51 0,0-25,-51 26,50-26,-24 0,25 0,-26 0,26 0,-26 0,26-51,0 51,0-25,-26 25,26-51,0 25,-1 1,-24 0,25-1,-26-25,0 26,1-26,-1 26,-25-1,0-24,0 24,0 1,0-26,0 26,-25-1,-26 26,51-25,-25 25,-1 0,-25 0,26 51,0-51,-1 50,1-50,-1 51,1-25,0-1,25 0,-26 1,26-1,-25 1,25-1,0 0,0 1,51-26,-51 25,25-25,-25 26,51-26,-26 25,1-25,-1 25,0-25,-25 26,26-1,-1-25,-25 26,26-1,-26 0,25 1,-25-1,0 1,0-1,0 0,0 1,0-1,0 1,-25-1,25 0,0 1,-26-1,26 1,0-1,0 0,0 1,0-1,0 1,51-26,-51 25,25-25,1 25,25-25,-26 0,0 0,1 0,-26-50,25 50</inkml:trace>
          <inkml:trace contextRef="#ctx0" brushRef="#br0" timeOffset="84634.9834">5641 8537,'0'0,"-26"0,26 26,0 24,0-24,26-1,-26 1,0-1,25 0,-25 1,0-1,0-50,0-26,0 26,0-1,0 1,0-1,0 1,0 0,51-1,-51 1,25 25,-25-26,51 26,0 0,-26 0,1 0,-1 0,1 51,-1-51,0 26,1-26,-26 50,25-24,-25-1,26 1,-26-1,0 0,0 1,25-26,-25 25</inkml:trace>
        </inkml:traceGroup>
        <inkml:traceGroup>
          <inkml:annotationXML>
            <emma:emma xmlns:emma="http://www.w3.org/2003/04/emma" version="1.0">
              <emma:interpretation id="{D3959856-0F31-46FD-B77D-C9FEE1AA6777}" emma:medium="tactile" emma:mode="ink">
                <msink:context xmlns:msink="http://schemas.microsoft.com/ink/2010/main" type="inkWord" rotatedBoundingBox="8138,9344 10274,9410 10250,10174 8115,10108">
                  <msink:destinationLink direction="with" ref="{739F70C3-AD76-4937-AF08-424BD2D8C989}"/>
                </msink:context>
              </emma:interpretation>
              <emma:one-of disjunction-type="recognition" id="oneOf28">
                <emma:interpretation id="interp140" emma:lang="en-US" emma:confidence="0.5">
                  <emma:literal>Rein.</emma:literal>
                </emma:interpretation>
                <emma:interpretation id="interp141" emma:lang="en-US" emma:confidence="0">
                  <emma:literal>Ren.</emma:literal>
                </emma:interpretation>
                <emma:interpretation id="interp142" emma:lang="en-US" emma:confidence="0">
                  <emma:literal>rein.</emma:literal>
                </emma:interpretation>
                <emma:interpretation id="interp143" emma:lang="en-US" emma:confidence="0">
                  <emma:literal>Rein,</emma:literal>
                </emma:interpretation>
                <emma:interpretation id="interp144" emma:lang="en-US" emma:confidence="0">
                  <emma:literal>Rein</emma:literal>
                </emma:interpretation>
              </emma:one-of>
            </emma:emma>
          </inkml:annotationXML>
          <inkml:trace contextRef="#ctx0" brushRef="#br0" timeOffset="84867.3613">6708 8232,'0'-25,"-26"76,26 0,0-26,0 26,-25-26,25 1,0 24,0-24,0 25,0-26,0 0,0 26,0-25,0-1,0 0,0 1,0-1</inkml:trace>
          <inkml:trace contextRef="#ctx0" brushRef="#br0" timeOffset="85199.6214">6885 8156,'26'0,"-26"51,25-51,-25 25,26-25,-26 26,0-1,25-25,-25 26,0-1,0 0,0 1,0-1,-25 1,-26-1,0-25,0 25,0-25,51 26,26-26,-26 25,51 1,-26-26,51 50,-50-50,24 26,-24-1,25-25,-26 26,0-1,1-25,-1 25</inkml:trace>
          <inkml:trace contextRef="#ctx0" brushRef="#br0" timeOffset="85519.81">7292 8613,'0'0,"25"0,1 0,-1 0,-25-50,25 50,1 0,-1-26,1 26,-1 0,0-25,1-1,-26 1,25 25,1-25,-26-1,0 1,0-1,0 1,0 0,-51-1,-51 26,77 0,-1 26,1-26,0 25,-1-25,26 51,-25-26,-1 26,26-26,-25 1,25 50,0-51,0 1,0-1,51 1,-51-1,51 0,-1 1,-24-26,-1 0,26 0,-26 0,26 0,-25 0,-1 0,26-26</inkml:trace>
          <inkml:trace contextRef="#ctx0" brushRef="#br0" timeOffset="85716.3279">7901 8232,'-25'0,"0"0,25 26,-26-1,26 1,0-1,0 26,0-26,0 1,0 24,51-24,-51 25,25-26,-25 26,26-26,-26 1,25-1,-25 0,0 1,0-1,0 1</inkml:trace>
          <inkml:trace contextRef="#ctx0" brushRef="#br0" timeOffset="86055.5569">8130 8182,'-51'0,"51"50,-25-50,25 51,0-25,0-1,0 0,0 1,0-1,0 1,25-26,-25 25,0 0,26-25,-26-50,-26 24,26-25,0 26,0 0,0-26,0 25,51 1,-51 0,51-1,-51 1,51-1,-26 26,0 0,1 0,-1 0,1 0,-1 51,0-51,-25 51,26 0,-26-26,25 1,-25 24,0-24,26 25,-26-26</inkml:trace>
          <inkml:trace contextRef="#ctx0" brushRef="#br0" timeOffset="86258.2356">8765 8867,'0'0</inkml:trace>
        </inkml:traceGroup>
        <inkml:traceGroup>
          <inkml:annotationXML>
            <emma:emma xmlns:emma="http://www.w3.org/2003/04/emma" version="1.0">
              <emma:interpretation id="{09D1F955-F824-4D5C-A343-93635AD3E7EC}" emma:medium="tactile" emma:mode="ink">
                <msink:context xmlns:msink="http://schemas.microsoft.com/ink/2010/main" type="inkWord" rotatedBoundingBox="10780,9798 11981,9835 11961,10499 10760,10462"/>
              </emma:interpretation>
              <emma:one-of disjunction-type="recognition" id="oneOf29">
                <emma:interpretation id="interp145" emma:lang="en-US" emma:confidence="0.5">
                  <emma:literal>on</emma:literal>
                </emma:interpretation>
                <emma:interpretation id="interp146" emma:lang="en-US" emma:confidence="0">
                  <emma:literal>On</emma:literal>
                </emma:interpretation>
                <emma:interpretation id="interp147" emma:lang="en-US" emma:confidence="0">
                  <emma:literal>one</emma:literal>
                </emma:interpretation>
                <emma:interpretation id="interp148" emma:lang="en-US" emma:confidence="0">
                  <emma:literal>own</emma:literal>
                </emma:interpretation>
                <emma:interpretation id="interp149" emma:lang="en-US" emma:confidence="0">
                  <emma:literal>Own</emma:literal>
                </emma:interpretation>
              </emma:one-of>
            </emma:emma>
          </inkml:annotationXML>
          <inkml:trace contextRef="#ctx0" brushRef="#br1" timeOffset="94700.5346">9451 8715,'25'0,"1"0,-1 0,0 0,-25-25,0-1,26 26,-26-25,0-1,0 1,0 0,-26 25,26-26,-25 26,0-25,-1 25,1 0,-1 51,1-26,25 26,-25-26,-1 1,26 24,-25-24,25 25,-26 25,26-51,0 26,0-26,0 1,0 25,0-26,0 0,26-25,-26 26,25-1,26-25,25 0,-50 0,-1-51,0 51,26-25,-25 25,-1-51,26 26,-26-26,1 26,-1-1,0 1,-25-26,26 26,-26-1,0 1,0-1,0 1,0 0,-51-1,0 1,0 25,26-26,0 26,-1 0,1 0,-1 0,26 26</inkml:trace>
          <inkml:trace contextRef="#ctx0" brushRef="#br1" timeOffset="95096.3027">9984 8690,'0'25,"0"0,0 1,0-1,0 1,26-1,-26 0,25 1,-25-1,51 1,-51-1,25-25,-25 25,26 1,-26-1,-26-25,26-25,-51-1,51-24,0 24,0 1,0-1,0-24,0 24,26 1,-26-1,51 1,-26 25,0-25,1 25,25-26,-26 26,0 0,1 0,25 51,-26-51,-25 51,25-26,1 1,-26 24,0-24,25-1,-25 26,0-26,0 26,0-25,0-1,0 0,0 1</inkml:trace>
        </inkml:traceGroup>
      </inkml:traceGroup>
    </inkml:traceGroup>
    <inkml:traceGroup>
      <inkml:annotationXML>
        <emma:emma xmlns:emma="http://www.w3.org/2003/04/emma" version="1.0">
          <emma:interpretation id="{BF518971-D6C2-4DE7-BCDF-59623401E0FA}" emma:medium="tactile" emma:mode="ink">
            <msink:context xmlns:msink="http://schemas.microsoft.com/ink/2010/main" type="paragraph" rotatedBoundingBox="4828,10342 5894,13442 5087,13720 4021,1062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9E3F253-596A-449D-A0E4-B2E41930F3FE}" emma:medium="tactile" emma:mode="ink">
              <msink:context xmlns:msink="http://schemas.microsoft.com/ink/2010/main" type="line" rotatedBoundingBox="4828,10342 5894,13442 5087,13720 4021,10620"/>
            </emma:interpretation>
          </emma:emma>
        </inkml:annotationXML>
        <inkml:traceGroup>
          <inkml:annotationXML>
            <emma:emma xmlns:emma="http://www.w3.org/2003/04/emma" version="1.0">
              <emma:interpretation id="{2595156B-64F4-4FFE-919F-E2BF90B73446}" emma:medium="tactile" emma:mode="ink">
                <msink:context xmlns:msink="http://schemas.microsoft.com/ink/2010/main" type="inkWord" rotatedBoundingBox="4793,10354 5290,11797 4517,12062 4021,10620"/>
              </emma:interpretation>
              <emma:one-of disjunction-type="recognition" id="oneOf30">
                <emma:interpretation id="interp150" emma:lang="en-US" emma:confidence="0.5">
                  <emma:literal>(</emma:literal>
                </emma:interpretation>
                <emma:interpretation id="interp151" emma:lang="en-US" emma:confidence="0">
                  <emma:literal>w</emma:literal>
                </emma:interpretation>
                <emma:interpretation id="interp152" emma:lang="en-US" emma:confidence="0">
                  <emma:literal>t</emma:literal>
                </emma:interpretation>
                <emma:interpretation id="interp153" emma:lang="en-US" emma:confidence="0">
                  <emma:literal>v</emma:literal>
                </emma:interpretation>
                <emma:interpretation id="interp154" emma:lang="en-US" emma:confidence="0">
                  <emma:literal>4</emma:literal>
                </emma:interpretation>
              </emma:one-of>
            </emma:emma>
          </inkml:annotationXML>
          <inkml:trace contextRef="#ctx0" brushRef="#br1" timeOffset="103354.5232">3202 9274,'0'-26,"0"1,0 0,0-1,-25 26,25-25,-25 25,25-26,0 52,0 75,0-75,25 25,-25-1,0 1,0 0,25 0,-25 0,26-1,-26 1,25 76,-25-101,26 24,-26 1,0-25,25-1,-25 0,0 1,0-1,25 1,-25-1,26-25</inkml:trace>
          <inkml:trace contextRef="#ctx0" brushRef="#br1" timeOffset="103651.2417">2898 10214,'-26'25,"26"0,51-25,0 26,-26-26,1 0,-1 25,26-25,-26 0,1 26,24-26,-24 0,-1 25,26-25,-26 0,1 25,-1-25,1 0,-1 26,0-26,1 0,-1 0,1 0</inkml:trace>
          <inkml:trace contextRef="#ctx0" brushRef="#br1" timeOffset="103863.6733">3710 10188,'-25'-25,"0"25,-1 0,1 51,-1-1,1-24,25 25,0-26,0 0,0 1,0-1,0 1,0-1,0 0,0 1,0-1,0 1</inkml:trace>
        </inkml:traceGroup>
        <inkml:traceGroup>
          <inkml:annotationXML>
            <emma:emma xmlns:emma="http://www.w3.org/2003/04/emma" version="1.0">
              <emma:interpretation id="{269F414F-2C44-4318-B2F6-9121044EFB03}" emma:medium="tactile" emma:mode="ink">
                <msink:context xmlns:msink="http://schemas.microsoft.com/ink/2010/main" type="inkWord" rotatedBoundingBox="5543,12421 5894,13442 5266,13659 4914,12637"/>
              </emma:interpretation>
              <emma:one-of disjunction-type="recognition" id="oneOf31">
                <emma:interpretation id="interp155" emma:lang="en-US" emma:confidence="0.5">
                  <emma:literal>*</emma:literal>
                </emma:interpretation>
                <emma:interpretation id="interp156" emma:lang="en-US" emma:confidence="0">
                  <emma:literal>p</emma:literal>
                </emma:interpretation>
                <emma:interpretation id="interp157" emma:lang="en-US" emma:confidence="0">
                  <emma:literal>P</emma:literal>
                </emma:interpretation>
                <emma:interpretation id="interp158" emma:lang="en-US" emma:confidence="0">
                  <emma:literal>.</emma:literal>
                </emma:interpretation>
                <emma:interpretation id="interp159" emma:lang="en-US" emma:confidence="0">
                  <emma:literal>W</emma:literal>
                </emma:interpretation>
              </emma:one-of>
            </emma:emma>
          </inkml:annotationXML>
          <inkml:trace contextRef="#ctx0" brushRef="#br1" timeOffset="104343.3999">3710 11306,'-25'0,"0"-26,-1 26,26 51,0 0,0 0,0-26,0 26,0-26,0 26,0 0,26-26,-26 26,0 0,0-26,50 26,-50-25,0 24,0-24,0-1,0 26,0-26,0 1,0-1,0 1</inkml:trace>
          <inkml:trace contextRef="#ctx0" brushRef="#br1" timeOffset="104755.4359">3787 11357,'25'0,"0"-26,1 26,-1 0,1-25,-1 25,0 0,26 0,-25 0,-1 0,26 0,-51 25,25-25,-25 51,0-26,0 1,0-1,0 1,0 24,-25-24,25-1,-51 1,26-1,-1 0,-50 26,25-25,26-1,-26 0,26-25,-1 26,1-26,-1 0,1 25,0-25,-1 0,26-51,51 51,-26 0,26 0,-25 0,-1 0,26 0,-26 0,26 0,-26 26,1-26,25 51,-26-26,0 0,1 1,-26-1,25 1,-25-1,26 0,-26 1,25-1,-25 1,0-1,25-25,-25 25,26-25,-1 0,1 0,24 0,-24 0,-1-25</inkml:trace>
        </inkml:traceGroup>
      </inkml:traceGroup>
    </inkml:traceGroup>
    <inkml:traceGroup>
      <inkml:annotationXML>
        <emma:emma xmlns:emma="http://www.w3.org/2003/04/emma" version="1.0">
          <emma:interpretation id="{FD566B09-5D1E-4B4F-AD57-F73DE8335EB2}" emma:medium="tactile" emma:mode="ink">
            <msink:context xmlns:msink="http://schemas.microsoft.com/ink/2010/main" type="paragraph" rotatedBoundingBox="6851,12464 23069,12194 23092,13586 6874,1385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2C08E71-1A9D-42D4-B81B-0E898C295624}" emma:medium="tactile" emma:mode="ink">
              <msink:context xmlns:msink="http://schemas.microsoft.com/ink/2010/main" type="line" rotatedBoundingBox="6851,12464 23069,12194 23092,13586 6874,13856"/>
            </emma:interpretation>
          </emma:emma>
        </inkml:annotationXML>
        <inkml:traceGroup>
          <inkml:annotationXML>
            <emma:emma xmlns:emma="http://www.w3.org/2003/04/emma" version="1.0">
              <emma:interpretation id="{6F1A9BB4-61E3-484B-B8CD-A3C4FC7F599B}" emma:medium="tactile" emma:mode="ink">
                <msink:context xmlns:msink="http://schemas.microsoft.com/ink/2010/main" type="inkWord" rotatedBoundingBox="6857,12801 10705,12737 10722,13737 6873,13801"/>
              </emma:interpretation>
              <emma:one-of disjunction-type="recognition" id="oneOf32">
                <emma:interpretation id="interp160" emma:lang="en-US" emma:confidence="0.5">
                  <emma:literal>partitions</emma:literal>
                </emma:interpretation>
                <emma:interpretation id="interp161" emma:lang="en-US" emma:confidence="0.5">
                  <emma:literal>par thons</emma:literal>
                </emma:interpretation>
                <emma:interpretation id="interp162" emma:lang="en-US" emma:confidence="0">
                  <emma:literal>par hons</emma:literal>
                </emma:interpretation>
                <emma:interpretation id="interp163" emma:lang="en-US" emma:confidence="0">
                  <emma:literal>par hon</emma:literal>
                </emma:interpretation>
                <emma:interpretation id="interp164" emma:lang="en-US" emma:confidence="0">
                  <emma:literal>partition's</emma:literal>
                </emma:interpretation>
              </emma:one-of>
            </emma:emma>
          </inkml:annotationXML>
          <inkml:trace contextRef="#ctx0" brushRef="#br1" timeOffset="105210.3907">5387 11560,'0'0,"0"-51,25 51,-25 25,0 26,0 0,51 0,-51 0,0-1,25 1,-25 25,0-25,26 0,-26 0,0 0,0-1,0-24,0 25,0-26,0 26,0-26,0 1,0-1,0 0,0 1</inkml:trace>
          <inkml:trace contextRef="#ctx0" brushRef="#br1" timeOffset="105447.0457">5463 11636,'0'0,"0"-25,25 25,-25-26,26 26,-1 0,1 0,-1 0,0 0,1 0,-1 0,26 0,-26 26,1-26,-1 50,1-24,-1-1,0 26,-25-26,26 1,-26 25,0-26,-51 0,51 1,-51-1,0 1,26-1,0-25,-26 25,25-25,-24 0,24 26,1-26,-1 0,1 0</inkml:trace>
          <inkml:trace contextRef="#ctx0" brushRef="#br1" timeOffset="105822.9034">6327 11788,'-51'0,"0"0,26 0,-1 0,-25 0,-25 0,51 0,-1 0,-24 0,24 0,1 26,-1-26,26 51,-25-51,25 25,-25 26,25-26,0 1,0-1,0 0,0 1,50-1,1 1,0-1,-26-25,1 0,-1 0,1 0,-1 0,-25-51,25 51,1-25,-1 25,-25-51,26 0,-26 26,0-1,0 1,0 76,0-26,25-25,-25 26,25-1,26 26,-25-51,-1 25,0 1,1-26,-1 0</inkml:trace>
          <inkml:trace contextRef="#ctx0" brushRef="#br1" timeOffset="106106.1795">6479 11865,'51'0,"-51"50,25-50,1 26,-1-26,0 51,1-26,25 26,-26-26,0 26,1-26,-26 1,0-1,25 1,-25-52,0-25,0 26,0 0,0-26,0 25,0-24,26-1,-26 25,50-24,-24 24,-1-25,1 26</inkml:trace>
          <inkml:trace contextRef="#ctx0" brushRef="#br1" timeOffset="106542.7967">7063 11992,'0'0,"0"-26,0 1,51-1,-26 1,-25 0,51 25,-25 0,24 0,-24 50,-1-24,1-1,-1 1,0-1,-25 26,26-26,-1 1,-25-1,26-25,-26 25,0 26,0-25</inkml:trace>
          <inkml:trace contextRef="#ctx0" brushRef="#br1" timeOffset="106314.3964">7165 11636,'0'0,"0"-25,-26 25,26 50,0 1,0-25,0 24,0-24,0 25,0-26,26 26,-26-26,0 26,25-26,-25 1,0-1,51 1,-51-1</inkml:trace>
          <inkml:trace contextRef="#ctx0" brushRef="#br1" timeOffset="106759.356">7597 11484,'0'50,"0"1,0-25,0-1,0 26,0 0,0-26,0 26,0 0,0-1,0 27,25-52,-25 0,51 26,-51-25,25-1,-25 0,26 1,-1-1</inkml:trace>
          <inkml:trace contextRef="#ctx0" brushRef="#br1" timeOffset="106989.5227">7597 12119,'-26'0,"26"-51,0 25,51 1,0 0,-26 25,1-26,24 26,-24 0,-1 0,1 0,24 51,-24-26,-1-25,1 51,-1-25,-25-1,25 0,-25 1,0-1,26 1,-26-1,0 0</inkml:trace>
          <inkml:trace contextRef="#ctx0" brushRef="#br1" timeOffset="107269.6908">8257 11915,'0'26,"-25"-26,25 51,-26-51,26 25,-51 0,51 26,-25-25,25-1,0 0,0 1,0-1,51 1,0-26,-1 0,-24 0,-1 0,-25-26,26 26,-26-51,25 51,-25-25,0 0,0-1,0-50,-51 51,51-1,-25 1,25-1,-26 26,26-25,-25 25,25-25,-25 25</inkml:trace>
          <inkml:trace contextRef="#ctx0" brushRef="#br1" timeOffset="107571.7891">8511 11966,'-25'26,"25"-1,0 0,-26-25,26 26,0-1,0 1,0-1,26 0,-1 1,-25-1,25-25,1 0,-1-25,-25-1,0 1,26 0,-26-26,50 0,-50 26,26-1,-1 26,1-25,-1 25,0 0,1 0,-1 51,-25-1,0-24,26-1,-26 1,0-1,0 0</inkml:trace>
          <inkml:trace contextRef="#ctx0" brushRef="#br1" timeOffset="107887.4619">8917 12271,'26'-25,"-1"25,1-26,-26 1,25-1,0 1,1 0,-1-1,-25 1,26-1,-1 1,-25 0,25-1,1-25,-26 26,0 0,25-1,-25 1,0-1,0 1,0 0,-51-1,26 26,0 51,-26-26,25 26,26-25,0-1,0 0,0 1,0-1,0 1,26-1,-26 0,51 1,-51-1,101 77,-101-77,26 1,-26-1,0 0,0 1,-51-1,0 26,0-26,26 1,-1-26</inkml:trace>
        </inkml:traceGroup>
        <inkml:traceGroup>
          <inkml:annotationXML>
            <emma:emma xmlns:emma="http://www.w3.org/2003/04/emma" version="1.0">
              <emma:interpretation id="{1FA999A7-887E-4476-B946-1B67820E1F76}" emma:medium="tactile" emma:mode="ink">
                <msink:context xmlns:msink="http://schemas.microsoft.com/ink/2010/main" type="inkWord" rotatedBoundingBox="11824,12381 12875,12363 12894,13529 11844,13547"/>
              </emma:interpretation>
              <emma:one-of disjunction-type="recognition" id="oneOf33">
                <emma:interpretation id="interp165" emma:lang="en-US" emma:confidence="0.5">
                  <emma:literal>EA</emma:literal>
                </emma:interpretation>
                <emma:interpretation id="interp166" emma:lang="en-US" emma:confidence="0">
                  <emma:literal>{A</emma:literal>
                </emma:interpretation>
                <emma:interpretation id="interp167" emma:lang="en-US" emma:confidence="0">
                  <emma:literal>EAA</emma:literal>
                </emma:interpretation>
                <emma:interpretation id="interp168" emma:lang="en-US" emma:confidence="0">
                  <emma:literal>E*</emma:literal>
                </emma:interpretation>
                <emma:interpretation id="interp169" emma:lang="en-US" emma:confidence="0">
                  <emma:literal>"{AK</emma:literal>
                </emma:interpretation>
              </emma:one-of>
            </emma:emma>
          </inkml:annotationXML>
          <inkml:trace contextRef="#ctx0" brushRef="#br1" timeOffset="108695.9401">10772 11585,'0'0,"0"-25,0-1,0 1,0 0,0-1,-26 26,26-25,-25 25,-1 0,-24 51,24-51,1 25,-1-25,1 51,0-26,-1-25,1 26,-1-1,1 0,0 1,25-1,-26-25,26 26,0-1,51 0,0-25,0 0,-26 0,0 0,1 0,-1 0,1 0,-1 26,0-1,-25 1,0-1,0 0,-25-25,25 26,-51-1,51 1,-25-1,-26 26,26-51,25 25,-26 1,26-1,-25-25,25 25,0 1,51-1,-1-25,-24 0,-1 26,26-26,0 0,-26 0,26 0,0 0,-26 0,26 0,25-51,-50 25</inkml:trace>
          <inkml:trace contextRef="#ctx0" brushRef="#br1" timeOffset="108942.3654">11305 11153,'-25'-25,"50"50,-50-75,-1 50,1 0,25 50,-26 1,26-25,-25 24,0-24,25 25,-26-26,26 26,0-26,-25 1,25 24,-26-24,26-1,0 1,-25-26</inkml:trace>
          <inkml:trace contextRef="#ctx0" brushRef="#br1" timeOffset="109299.2228">11102 11280,'0'0,"-26"0,26 26,26-26,25 0,-26 0,26-51,-26 51,26 0,-26-25,26 25,-25 0</inkml:trace>
          <inkml:trace contextRef="#ctx0" brushRef="#br1" timeOffset="109127.1441">11102 11077,'0'0,"25"0,1 0,-1 0,-25 51,25-51,1 25,-26 26,25-25,1-1,-26 26,50 25,-24 0,-1 0,-25-50,26-1,-26 1,0-1</inkml:trace>
        </inkml:traceGroup>
        <inkml:traceGroup>
          <inkml:annotationXML>
            <emma:emma xmlns:emma="http://www.w3.org/2003/04/emma" version="1.0">
              <emma:interpretation id="{FC2929DE-3A2B-4525-A626-6C94E8DDAEFE}" emma:medium="tactile" emma:mode="ink">
                <msink:context xmlns:msink="http://schemas.microsoft.com/ink/2010/main" type="inkWord" rotatedBoundingBox="14271,12639 15819,12614 15830,13312 14283,13338"/>
              </emma:interpretation>
              <emma:one-of disjunction-type="recognition" id="oneOf34">
                <emma:interpretation id="interp170" emma:lang="en-US" emma:confidence="0.5">
                  <emma:literal>into</emma:literal>
                </emma:interpretation>
                <emma:interpretation id="interp171" emma:lang="en-US" emma:confidence="0.5">
                  <emma:literal>in to</emma:literal>
                </emma:interpretation>
                <emma:interpretation id="interp172" emma:lang="en-US" emma:confidence="0">
                  <emma:literal>intro</emma:literal>
                </emma:interpretation>
                <emma:interpretation id="interp173" emma:lang="en-US" emma:confidence="0">
                  <emma:literal>In to</emma:literal>
                </emma:interpretation>
                <emma:interpretation id="interp174" emma:lang="en-US" emma:confidence="0">
                  <emma:literal>Into</emma:literal>
                </emma:interpretation>
              </emma:one-of>
            </emma:emma>
          </inkml:annotationXML>
          <inkml:trace contextRef="#ctx0" brushRef="#br1" timeOffset="109763.8524">12804 11484,'0'0,"0"25,0 26,25 0,-25-26,0 26,0-26,25 26,-25-26,0 26,26-25,-26-1,25 26,1-26</inkml:trace>
          <inkml:trace contextRef="#ctx0" brushRef="#br1" timeOffset="110106.5198">13058 11611,'-26'50,"26"-24,0 25,-25-26,25 0,0 1,0 25,0-26,0 0,0 1,0-1,0 1,25-1,-25 0,26-25,-1 0,-25-25,25-26,-25 26,0-1,0-24,26 24,-26-25,25 26,-25-26,26 26,-1-1,0 1,1 0,-1 25,1 0,-1 0,0 0,1 0,-1 25,1 26,-1 25,-25-51,25 1,-25 25,0-26,26 0,-26 1,0-1</inkml:trace>
          <inkml:trace contextRef="#ctx0" brushRef="#br1" timeOffset="110678.9872">13667 11814,'0'0,"-25"0,-1-26,26 1,0-26,51 26,-51-1,51 26,0-25,-26 25,26 0,-26-25,1 25,50 0,-51 0,1 0,-1 0,-25 50,26-50,-26 26,0-1,0 1,0-1,0 0,0 1,0-1,0 1,0-1,0 0,25-25,0 0,26 0,-25 0,-1 0,0-25,1 0,-1 25,1-51,-26 25,25 1,-25 0,0-1,0-25,0 26,0 0,-51-1,51 1,-51-1,51 1,-50 25,24 0,-25 0,26 0</inkml:trace>
          <inkml:trace contextRef="#ctx0" brushRef="#br1" timeOffset="110301.9958">13820 11331,'0'26,"-26"24,26-24,0 25,-25-26,25 0,0 26,0-25,0 24,0-24,0 25,0-26,0 26,25-26,-25 1,0-1,26 0</inkml:trace>
        </inkml:traceGroup>
        <inkml:traceGroup>
          <inkml:annotationXML>
            <emma:emma xmlns:emma="http://www.w3.org/2003/04/emma" version="1.0">
              <emma:interpretation id="{57E8FCE1-B966-43C5-8450-2FC108D0DF00}" emma:medium="tactile" emma:mode="ink">
                <msink:context xmlns:msink="http://schemas.microsoft.com/ink/2010/main" type="inkWord" rotatedBoundingBox="17089,12423 19162,12389 19183,13651 17110,13686"/>
              </emma:interpretation>
              <emma:one-of disjunction-type="recognition" id="oneOf35">
                <emma:interpretation id="interp175" emma:lang="en-US" emma:confidence="0.5">
                  <emma:literal>Ern</emma:literal>
                </emma:interpretation>
                <emma:interpretation id="interp176" emma:lang="en-US" emma:confidence="0">
                  <emma:literal>Ein</emma:literal>
                </emma:interpretation>
                <emma:interpretation id="interp177" emma:lang="en-US" emma:confidence="0">
                  <emma:literal>Ten</emma:literal>
                </emma:interpretation>
                <emma:interpretation id="interp178" emma:lang="en-US" emma:confidence="0">
                  <emma:literal>Eon</emma:literal>
                </emma:interpretation>
                <emma:interpretation id="interp179" emma:lang="en-US" emma:confidence="0">
                  <emma:literal>{an</emma:literal>
                </emma:interpretation>
              </emma:one-of>
            </emma:emma>
          </inkml:annotationXML>
          <inkml:trace contextRef="#ctx0" brushRef="#br1" timeOffset="111981.5911">15979 11179,'0'0,"25"0,-25-26,0 1,-25 25,-26 0,0 0,26 0,-1 0,1 25,-1-25,-24 26,24-26,1 25,-1-25,1 51,25-26,0 1,0-1,0 1,0-1,51-25,-51 25,51 1,-26-26,26 25,0 1,-1-26,1 25,-25 0,24-25,1 26,-25-1,-1 1,0-26,1 25,-1 0,-25 1,0-1,0 1,0-1,-76 0,25 1,26-1,-26 1,26-1,-26 0,25-25,1 26,-26-26,26 25,-1 1,26-1,0 0,51 1,0-1,-26-25,26 0,-25 26,-1-26,26 25,0-25,-26 0,26 25,-26-25,1 0,24 0,-24 0,-1 0,1 0,24 0,-24 0,-26-50</inkml:trace>
          <inkml:trace contextRef="#ctx0" brushRef="#br1" timeOffset="112306.2415">16715 11585,'0'0,"0"-25,0-1,-51 26,51-25,-25 25,0-25,-26 25,25 0,1 50,0-24,25 25,0-26,0 0,25-25,-25 51,51-51,-51 26,51-26,-26 25,0-25,1 25,-1-25,1 26,24 25,-50-26,26 0,-26 26,0-25,0-1,0 0,0 26,0-25,0-1,-26 0,26 1,0-1,0 1,-25-1,25 0,0 1,0-1,25-25,26 26,0-26,-26 0</inkml:trace>
          <inkml:trace contextRef="#ctx0" brushRef="#br1" timeOffset="112632.8803">17172 11788,'-25'51,"0"-25,25-1,0 0,0 1,25-26,-25 25,0 1,51-1,-26 0,-25 1,0-52,0 1,-25 0,25-26,0 25,0 1,0-26,0 26,0-26,51 26,-51-1,50 26,-24-25,-1 25,1 0,-1 0,26 0,-26 51,1-51,24 50,-24-24,-1 25,1-26,-1 0,0 1,-25-1,26 1</inkml:trace>
        </inkml:traceGroup>
        <inkml:traceGroup>
          <inkml:annotationXML>
            <emma:emma xmlns:emma="http://www.w3.org/2003/04/emma" version="1.0">
              <emma:interpretation id="{509FF56D-884A-44D1-AC87-217684B41274}" emma:medium="tactile" emma:mode="ink">
                <msink:context xmlns:msink="http://schemas.microsoft.com/ink/2010/main" type="inkWord" rotatedBoundingBox="19843,13313 19888,12654 20313,12684 20268,13342"/>
              </emma:interpretation>
              <emma:one-of disjunction-type="recognition" id="oneOf36">
                <emma:interpretation id="interp180" emma:lang="en-US" emma:confidence="0.5">
                  <emma:literal>classes</emma:literal>
                </emma:interpretation>
                <emma:interpretation id="interp181" emma:lang="en-US" emma:confidence="0">
                  <emma:literal>Classes</emma:literal>
                </emma:interpretation>
                <emma:interpretation id="interp182" emma:lang="en-US" emma:confidence="0">
                  <emma:literal>Clarkes</emma:literal>
                </emma:interpretation>
                <emma:interpretation id="interp183" emma:lang="en-US" emma:confidence="0">
                  <emma:literal>clashes</emma:literal>
                </emma:interpretation>
                <emma:interpretation id="interp184" emma:lang="en-US" emma:confidence="0">
                  <emma:literal>Clashes</emma:literal>
                </emma:interpretation>
              </emma:one-of>
            </emma:emma>
          </inkml:annotationXML>
          <inkml:trace contextRef="#ctx0" brushRef="#br1" timeOffset="113051.5236">18773 11433,'0'0,"0"-26,-26 26,1 0,-1-25,1 25,0 0,-1 0,1 0,-1 0,1 25,0-25,-1 51,1-25,-1 24,26-24,-25 25,25-26,0 26,-25 0,25-26,0 26,0-26,50 26,-50-26,51 1,-25-1,-1 1,26-1,-26-25,26 25,0-25,-26 0,26 0</inkml:trace>
        </inkml:traceGroup>
        <inkml:traceGroup>
          <inkml:annotationXML>
            <emma:emma xmlns:emma="http://www.w3.org/2003/04/emma" version="1.0">
              <emma:interpretation id="{B3F638B0-829A-48BC-A896-7226E8941D43}" emma:medium="tactile" emma:mode="ink">
                <msink:context xmlns:msink="http://schemas.microsoft.com/ink/2010/main" type="inkWord" rotatedBoundingBox="20594,12496 23073,12454 23090,13458 20611,13499"/>
              </emma:interpretation>
            </emma:emma>
          </inkml:annotationXML>
          <inkml:trace contextRef="#ctx0" brushRef="#br1" timeOffset="113271.8709">19154 11204,'0'0,"-26"0,26 51,0 0,0 0,0-26,0 0,0 26,0-25,26 24,-26-24,0 25,50-26,-50 26,0-26,0 1,0 24,0-24,26-1,-26 1,25-1,1 0,-1 1</inkml:trace>
          <inkml:trace contextRef="#ctx0" brushRef="#br1" timeOffset="113611.6">19687 11611,'-51'-26,"0"26,1 0,24 0,-25 51,26-51,0 51,-1-26,1 1,-1-1,1 0,25 1,0-1,0 1,0-1,0 0,25-25,-25 26,51-26,0 0,-26 0,1 0,-1 0,1-26,-1 26,0-50,1-1,-26 25,25 1,-25 0,0-1,0 1,26 25,-26-26,0 1,0 76,25-26,0 26,1-26,-26 1,25-1,1 1,24-1,-24-25,-1 0,26 0,-26 0</inkml:trace>
          <inkml:trace contextRef="#ctx0" brushRef="#br1" timeOffset="114088.9531">20170 11407,'0'0,"-26"0,26-25,0 0,-25 25,25 50,0 1,0 0,0-26,0 1,0 25,0-26,25 26,-25-26,0 1,26 24,-26-24,0-1,0 1,0-1,0 0,0 1,0-77,0 26,0-1,50-25,-50 26,51 0,-25-26,-1 25,0-24,1-1,-1 25,51-101,-50 77,-1 24,-25 1,0-1,0 1,-51 25,51 51,-25-51,25 25,-51 1,51 24,-51-24,51-1,0 1,0-1,0 0,0 1,26 50,-26-51,51 1,-51 25,50-26,-24 0,-1 1,1-1,-1 1,-25-1,25 0,-25 1,0-1,0 1,-50-26,50 25,-51-25,25 25,1-25,0 0,-1 0,-25 0,51-25</inkml:trace>
          <inkml:trace contextRef="#ctx0" brushRef="#br1" timeOffset="114572.8239">20728 11788,'77'-50,"-154"100,179-126,-77 76,1-25,-1-1,1 1,-1 25,0-25,1-1,-1 1,1-1,-26 1,0 0,0-1,-51 26,25 0,-50 51,51-51,-1 51,1-26,0 1,-1 24,1-24,-1 25,26-26,0 26,0 0,0-26,0 0,51 52,0-52,0-25,-26 25,26-25,0 0,0 0,-1 0,1 0,25-50,1 24,-27 26,1-51,-25 26,-1 0,0-26,1 25,-26 1,25 0,-25-26,0 25,0-24,-51 24,51 1,-25-26,25 26,-51 25,26-26,-1 26,1 0,0 0,-1 26,1 24,25 1,0-25,51 24,-51-24,50-1,1 26,-25-26,-1 26,26 0,0 0,-26 0,-25-26,25 0,-25 1,0-1,0 1,-50-26,50 25,-51-25,0 25,26-25,-1 0</inkml:trace>
        </inkml:traceGroup>
      </inkml:traceGroup>
    </inkml:traceGroup>
  </inkml:traceGroup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9:29.70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308B67-D9A3-44BD-8AE7-04062DEE596C}" emma:medium="tactile" emma:mode="ink">
          <msink:context xmlns:msink="http://schemas.microsoft.com/ink/2010/main" type="writingRegion" rotatedBoundingBox="17416,13236 19134,11808 20299,13211 18581,14639"/>
        </emma:interpretation>
      </emma:emma>
    </inkml:annotationXML>
    <inkml:traceGroup>
      <inkml:annotationXML>
        <emma:emma xmlns:emma="http://www.w3.org/2003/04/emma" version="1.0">
          <emma:interpretation id="{CFC404B4-9E6A-4701-AF92-28103697AB17}" emma:medium="tactile" emma:mode="ink">
            <msink:context xmlns:msink="http://schemas.microsoft.com/ink/2010/main" type="paragraph" rotatedBoundingBox="18074,12910 18960,11829 19558,12319 18672,134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370AFEF-5A7A-491C-A95D-FEAF76D90FBC}" emma:medium="tactile" emma:mode="ink">
              <msink:context xmlns:msink="http://schemas.microsoft.com/ink/2010/main" type="line" rotatedBoundingBox="18074,12910 18960,11829 19558,12319 18672,13400"/>
            </emma:interpretation>
          </emma:emma>
        </inkml:annotationXML>
        <inkml:traceGroup>
          <inkml:annotationXML>
            <emma:emma xmlns:emma="http://www.w3.org/2003/04/emma" version="1.0">
              <emma:interpretation id="{E93F2AEC-0B4D-4527-AD22-E8217C17840C}" emma:medium="tactile" emma:mode="ink">
                <msink:context xmlns:msink="http://schemas.microsoft.com/ink/2010/main" type="inkWord" rotatedBoundingBox="18074,12910 18960,11829 19558,12319 18672,13400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1299 162,'-25'0,"-1"0,1 0,0-25,-1 25,26-25,-25 25,-1 0,26-26,-25 26,0-25,-1-1,1 26,-1 0,-24-25,24 25,1 0,-26 0,26 0,-26 0,25 0,-24 0,-27 0,52 0,-26 0,26 0,-1 25,1-25,-26 26,26-26,-1 51,1-26,0 0,25 1,-26-1,26 1,0-1,0 0,0 1,0-1,0 1,51-26,-51 25,51 0,-51 1,76 25,-51-26,1 0,-1 1,1-1,-1-25,0 26,1-1,-1 0,1-25,-26 26,25-1,0 1,-25-1,0 0,0 1,0-1,-25-25,25 26,-51-26,51 25,-51-25,26 25,0-25,-26 26,25-26,-24 0,24 25,-25-25,26 0,-26 0,26 0,-1 0,1 0,-26 0,26 0,-1 0,1-25,0 25,-1-26,1 1,25 0,0-1,51 26</inkml:trace>
        </inkml:traceGroup>
      </inkml:traceGroup>
    </inkml:traceGroup>
    <inkml:traceGroup>
      <inkml:annotationXML>
        <emma:emma xmlns:emma="http://www.w3.org/2003/04/emma" version="1.0">
          <emma:interpretation id="{718D9BB0-33EA-4533-B5D1-3BE00857F30C}" emma:medium="tactile" emma:mode="ink">
            <msink:context xmlns:msink="http://schemas.microsoft.com/ink/2010/main" type="paragraph" rotatedBoundingBox="18066,14018 19575,12764 20091,13385 18581,14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70D01C-86E9-4D80-8061-6932B363427F}" emma:medium="tactile" emma:mode="ink">
              <msink:context xmlns:msink="http://schemas.microsoft.com/ink/2010/main" type="line" rotatedBoundingBox="18066,14018 19575,12764 20091,13385 18581,14639"/>
            </emma:interpretation>
          </emma:emma>
        </inkml:annotationXML>
        <inkml:traceGroup>
          <inkml:annotationXML>
            <emma:emma xmlns:emma="http://www.w3.org/2003/04/emma" version="1.0">
              <emma:interpretation id="{8DE9A361-3092-4854-A717-107C30BDFAEE}" emma:medium="tactile" emma:mode="ink">
                <msink:context xmlns:msink="http://schemas.microsoft.com/ink/2010/main" type="inkWord" rotatedBoundingBox="18115,14078 18738,13560 19168,14077 18545,14595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4028.3725">-72 1864,'0'26,"0"-1,0 0,0 1,25-26,-25 25,0 1,25-26,-25 25,0 0,26-25,-26 26,25-26,-25 25,26-25,-26 26,25-26,0 25,1-25,-1 0,1 0,-1 0,0 0,1 0,-1 0,1 0,-1 0,0 0,1 0,-1 0,1 0,-1 0,0 0,1-25,-1 25,1 0,-1-26,0 26,1-25,-1-1,1 26,-26-25,25 25,0 0,-25-25,26 25,-26-26,0 1,25 25,-25-26,26 26,-26-25,25 0,-25-1,0 1,0 50,0 1,0-1,-25-25,25 25,0 1,0-1,-26 1,1-26,25 25,-26-25,1 0,25 25,-25-25,-1 0,26 26,-25-26,-1 0,26 25,-25-25,0 0,25 26,-26-26,1 0,-1 0,26-26,-25 26,0 0,-1 0,1 0,-1 0,1-25,0 25,25-26,-26 26,1-25,-1 25,1 0,0 0,-1 0,1 0,-1 0,26-25,-25 25,25-26,-25 26,-1 0,26-25,-25 25,25-26,0 1,0 0,-26 25,26-26,26 26</inkml:trace>
        </inkml:traceGroup>
        <inkml:traceGroup>
          <inkml:annotationXML>
            <emma:emma xmlns:emma="http://www.w3.org/2003/04/emma" version="1.0">
              <emma:interpretation id="{BBD95E1C-0817-48A2-A3FB-46E73F1496C9}" emma:medium="tactile" emma:mode="ink">
                <msink:context xmlns:msink="http://schemas.microsoft.com/ink/2010/main" type="inkWord" rotatedBoundingBox="19051,13200 19575,12764 20091,13384 19567,13820"/>
              </emma:interpretation>
              <emma:one-of disjunction-type="recognition" id="oneOf2">
                <emma:interpretation id="interp10" emma:lang="en-US" emma:confidence="0.5">
                  <emma:literal>&lt;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R</emma:literal>
                </emma:interpretation>
                <emma:interpretation id="interp1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670.2317">1121 772,'0'0,"26"0,-1 0,26 0,-26 0,1 25,-1 1,1-1,-26 1,0-1,0 0,0 1,0-1,0 1,-127 75,101-75,1-26,-1 25,1-25,25 25,-25-25,-1 26,1-26,25 25,-26-25,1 0,25 26,51-26,-26 0,1 0,-1 0,0 0,1 0,25 0,-26 0,0 0,26 0,-25 0,24-26,-24 26,25 0,-26 0,0 0,1 0,25 0,-26 0,0 0,1 0,-1 0,1 0,-1 0,0 0,1 0,-1 0,1 0</inkml:trace>
        </inkml:traceGroup>
      </inkml:traceGroup>
    </inkml:traceGroup>
  </inkml:traceGroup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16.40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03DC284-9D1E-44FD-8E3B-6EB47B5BE6E0}" emma:medium="tactile" emma:mode="ink">
          <msink:context xmlns:msink="http://schemas.microsoft.com/ink/2010/main" type="writingRegion" rotatedBoundingBox="3780,1585 6787,1826 6688,3052 3682,2811"/>
        </emma:interpretation>
      </emma:emma>
    </inkml:annotationXML>
    <inkml:traceGroup>
      <inkml:annotationXML>
        <emma:emma xmlns:emma="http://www.w3.org/2003/04/emma" version="1.0">
          <emma:interpretation id="{5ABC2444-3568-42D5-8445-B3AD14B41A4B}" emma:medium="tactile" emma:mode="ink">
            <msink:context xmlns:msink="http://schemas.microsoft.com/ink/2010/main" type="paragraph" rotatedBoundingBox="3780,1585 6787,1826 6688,3052 3682,28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FE7736-AD5F-4EA5-97AD-1E8251A34C94}" emma:medium="tactile" emma:mode="ink">
              <msink:context xmlns:msink="http://schemas.microsoft.com/ink/2010/main" type="inkBullet" rotatedBoundingBox="3740,2095 5487,2235 5478,2357 3730,2217"/>
            </emma:interpretation>
            <emma:one-of disjunction-type="recognition" id="oneOf0">
              <emma:interpretation id="interp0" emma:lang="en-US" emma:confidence="0">
                <emma:literal>ins</emma:literal>
              </emma:interpretation>
              <emma:interpretation id="interp1" emma:lang="en-US" emma:confidence="0">
                <emma:literal>mms</emma:literal>
              </emma:interpretation>
              <emma:interpretation id="interp2" emma:lang="en-US" emma:confidence="0">
                <emma:literal>oms</emma:literal>
              </emma:interpretation>
              <emma:interpretation id="interp3" emma:lang="en-US" emma:confidence="0">
                <emma:literal>-</emma:literal>
              </emma:interpretation>
              <emma:interpretation id="interp4" emma:lang="en-US" emma:confidence="0">
                <emma:literal>-s</emma:literal>
              </emma:interpretation>
            </emma:one-of>
          </emma:emma>
        </inkml:annotationXML>
        <inkml:trace contextRef="#ctx0" brushRef="#br0">-5733 1017,'0'-25,"25"25,1 0,-1 0,1 0,-1 0,0 0,1 25,-1-25,26 0,-26 0,26 26,-25-26,24 0,-24 0,25 0,-1 25,-24-25,25 0,-26 0,26 0,-26 0,26 0,-26 0,1 0,25 0,-26 0,0 0,1 0,25 0,-26 0,0 0,1 0,-1 0,1 0,24 0,-24 0,-1 0,26-25,-26 25,26 0,-25 0,24 0,-24 0,-1 0,1 0,24 0,-24 0,-1 0,1 0,-1 0,0 0,1 0,-1 0,1 0,-26 25,-51-25</inkml:trace>
      </inkml:traceGroup>
      <inkml:traceGroup>
        <inkml:annotationXML>
          <emma:emma xmlns:emma="http://www.w3.org/2003/04/emma" version="1.0">
            <emma:interpretation id="{E4F4599B-4DFF-4609-BC93-4184736B0D5C}" emma:medium="tactile" emma:mode="ink">
              <msink:context xmlns:msink="http://schemas.microsoft.com/ink/2010/main" type="line" rotatedBoundingBox="5382,1713 6787,1826 6688,3052 5284,2940"/>
            </emma:interpretation>
          </emma:emma>
        </inkml:annotationXML>
        <inkml:traceGroup>
          <inkml:annotationXML>
            <emma:emma xmlns:emma="http://www.w3.org/2003/04/emma" version="1.0">
              <emma:interpretation id="{7C028F28-DBEE-4612-B0C7-B91341AADF6E}" emma:medium="tactile" emma:mode="ink">
                <msink:context xmlns:msink="http://schemas.microsoft.com/ink/2010/main" type="inkWord" rotatedBoundingBox="5382,1713 6787,1826 6688,3052 5284,2940"/>
              </emma:interpretation>
              <emma:one-of disjunction-type="recognition" id="oneOf1">
                <emma:interpretation id="interp5" emma:lang="en-US" emma:confidence="0.5">
                  <emma:literal>70</emma:literal>
                </emma:interpretation>
                <emma:interpretation id="interp6" emma:lang="en-US" emma:confidence="0">
                  <emma:literal>Q</emma:literal>
                </emma:interpretation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10</emma:literal>
                </emma:interpretation>
                <emma:interpretation id="interp9" emma:lang="en-US" emma:confidence="0">
                  <emma:literal>30</emma:literal>
                </emma:interpretation>
              </emma:one-of>
            </emma:emma>
          </inkml:annotationXML>
          <inkml:trace contextRef="#ctx0" brushRef="#br0" timeOffset="463.7705">-4107 865,'0'0,"0"-26,0 1,0 76,0-26,0 1,0-1,0 0,0 1,0-1,25 26,-25-26,25-25,-25 26,26-1,-1 1,-25-1,26-25,-1 25,-25 1,25-26,1 0,-1 25,1-25,-26 26,25-26,0 0,1 0,-1 0,-50 0,-1 0,26 25,-50 0,50 1,-26-1,1 1,25-1,-26 26,1-26,0 1,25-1,-26 0,1 1,25-1,-26-25,26 26,-25-1,25 0,-25-25,25 26</inkml:trace>
          <inkml:trace contextRef="#ctx0" brushRef="#br0" timeOffset="2310.7206">-3218 636,'-26'-25,"1"25,-1-26,1 26,0 0,-1 0,1 0,-1 0,1 0,0 0,25 26,-26-26,1 0,-1 51,1-26,0-25,-1 51,1-26,25 1,0 24,-26-24,26-1,0 26,0-26,0 26,-25-25,25 24,0 1,0-25,-25 24,25-24,0 25,0-26,0 26,0-26,0 1,0 24,0-24,0-1,25 1,-25 24,0-24,0-1,51 1,-26-1,1 0,-26 1,50-26,-24 25,-1-25,1 26,-1-26,0 0,1 0,-1 0,1 0,24 0,-24 0,-1 0,1 0,-1 0,26 0,-26 0,1-26,-1 26,0 0,1 0,-1-25,1 25,-1 0,0-26,1 1,-1 25,-25-25,26-1,-26 1,25 25,-25-26,25 1,-25-26,0 26,26-1,-26 1,0 0,0-1,25-25,-25 26,0 0,0-26,0 25,0 1,0 0,0-1,0-25,0 26,0 0,0-1,0 1,0-1,0 1,-25 0,25-1,0 1,-26 25,26-26,-50 1,50 0,-26 25,1-26,-1 26,1-25,0-1,-1 26,1-25,-1 25,-24-25,24 25,1 0,-1 0,-24-26,24 26,1 0,-1 0,1 0,0 51</inkml:trace>
        </inkml:traceGroup>
      </inkml:traceGroup>
    </inkml:traceGroup>
  </inkml:traceGroup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3:36.608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C1EEF0-7FC1-49EC-A11B-A3F5099ED85C}" emma:medium="tactile" emma:mode="ink">
          <msink:context xmlns:msink="http://schemas.microsoft.com/ink/2010/main" type="writingRegion" rotatedBoundingBox="4451,3266 15822,4104 15684,5972 4313,5134"/>
        </emma:interpretation>
      </emma:emma>
    </inkml:annotationXML>
    <inkml:traceGroup>
      <inkml:annotationXML>
        <emma:emma xmlns:emma="http://www.w3.org/2003/04/emma" version="1.0">
          <emma:interpretation id="{C90B6DF2-0231-45FD-ADD7-BB4F82ED56F8}" emma:medium="tactile" emma:mode="ink">
            <msink:context xmlns:msink="http://schemas.microsoft.com/ink/2010/main" type="paragraph" rotatedBoundingBox="4451,3266 15822,4104 15684,5972 4313,5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744D93-9008-43B1-B73C-B3D21D5057E3}" emma:medium="tactile" emma:mode="ink">
              <msink:context xmlns:msink="http://schemas.microsoft.com/ink/2010/main" type="line" rotatedBoundingBox="4451,3266 15822,4104 15684,5972 4313,5134"/>
            </emma:interpretation>
          </emma:emma>
        </inkml:annotationXML>
        <inkml:traceGroup>
          <inkml:annotationXML>
            <emma:emma xmlns:emma="http://www.w3.org/2003/04/emma" version="1.0">
              <emma:interpretation id="{11E51B5D-04EE-4339-A775-848B5DF00CB0}" emma:medium="tactile" emma:mode="ink">
                <msink:context xmlns:msink="http://schemas.microsoft.com/ink/2010/main" type="inkWord" rotatedBoundingBox="4517,3630 4557,4110 4438,4120 4398,3639"/>
              </emma:interpretation>
              <emma:one-of disjunction-type="recognition" id="oneOf0">
                <emma:interpretation id="interp0" emma:lang="en-US" emma:confidence="0.5">
                  <emma:literal>&amp;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-4946 2465,'-25'0,"25"-25,0 50,0 26,0-26,0 1,0-1,0 26,0-26,0 1,0-1,0 0,0 1,-25-1,25 1,0-1,0 0,0-75,0 24,0 1,0-1,0 1,0 0,0-1,0 1,-26-1,26 1,0 0,-25 25,25-26,0 77,0-26,25 1,-25-1,0 1,0 24,26-24,-26-1,0 1,25-26,-25 25,0 0,0 1,25-1,-25-50,0-1,0-24,-25 24,25 1,0-1,-25 1,25-26,0 26,-26-1,26 1,0 0,0-1,-25 1,25 50,0 1,0 24,0-24,0-1,0 1,25-1,-25 0,0 1,0-1,0 1,26-26,-26 25,0 0</inkml:trace>
        </inkml:traceGroup>
        <inkml:traceGroup>
          <inkml:annotationXML>
            <emma:emma xmlns:emma="http://www.w3.org/2003/04/emma" version="1.0">
              <emma:interpretation id="{6DA756D9-C989-4FE2-8D9B-A73F0023449C}" emma:medium="tactile" emma:mode="ink">
                <msink:context xmlns:msink="http://schemas.microsoft.com/ink/2010/main" type="inkWord" rotatedBoundingBox="6620,3075 8475,5043 7773,5705 5918,3737">
                  <msink:destinationLink direction="with" ref="{0E115558-B1EA-40EB-B2FB-F44F0431E025}"/>
                </msink:context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:</emma:literal>
                </emma:interpretation>
                <emma:interpretation id="interp7" emma:lang="en-US" emma:confidence="0">
                  <emma:literal>;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`</emma:literal>
                </emma:interpretation>
              </emma:one-of>
            </emma:emma>
          </inkml:annotationXML>
          <inkml:trace contextRef="#ctx0" brushRef="#br1" timeOffset="92963.6758">-1390 3887,'0'0,"0"26,-25-26,0 0,25 25,-26-25,77 0,-26 0,26 0,-25 0,-1 0,0 0,1 26,-1-26,1 0,-1 0,0 0,1 0</inkml:trace>
          <inkml:trace contextRef="#ctx0" brushRef="#br1" timeOffset="92728.2303">-1390 3506,'26'0,"-1"0,-25-25</inkml:trace>
          <inkml:trace contextRef="#ctx0" brushRef="#br0" timeOffset="2758.6079">-3168 2236,'-25'0,"25"-25,25 25,-25 51,26-26,-1 1,1-26,-26 25,25-25,-25 25,25-25,-25 26,26-26,-1 25,1-25,-26 26,25-26,-25 25,25-25,1 25,-1 1,1-26,-26 25,25-25,0 0,-25 26,26-26</inkml:trace>
          <inkml:trace contextRef="#ctx0" brushRef="#br1" timeOffset="92539.7345">-2126 3024,'0'0,"0"-26,0 1,0 0,0-1,-26 26,26-25,0-1,0 1,0 0,-25 25,25 50,0 1,0-25,0 24,0 1,0 0,0 0,0 0,0-1,0 1,0 0,0 0,0 0,-25-1,25 1,-51 25,51-50,-26-1,26 1,-25-1,25 0,-25 1,-1-1,26-76,26 51,24 0,-24 0,-1 26,1-26,-1 25,0-25,1 0,-26 26,25-26,1 0,-1 0,0 25,1-25,-1 0,1 0,-1 0,-25 25,25-25</inkml:trace>
        </inkml:traceGroup>
        <inkml:traceGroup>
          <inkml:annotationXML>
            <emma:emma xmlns:emma="http://www.w3.org/2003/04/emma" version="1.0">
              <emma:interpretation id="{0F8EBA5D-07B8-4C19-98F9-0E7ABD4EDCE9}" emma:medium="tactile" emma:mode="ink">
                <msink:context xmlns:msink="http://schemas.microsoft.com/ink/2010/main" type="inkWord" rotatedBoundingBox="9751,3814 11624,3952 11498,5663 9625,5525"/>
              </emma:interpretation>
              <emma:one-of disjunction-type="recognition" id="oneOf2">
                <emma:interpretation id="interp10" emma:lang="en-US" emma:confidence="0.5">
                  <emma:literal>X</emma:literal>
                </emma:interpretation>
                <emma:interpretation id="interp11" emma:lang="en-US" emma:confidence="0">
                  <emma:literal>K</emma:literal>
                </emma:interpretation>
                <emma:interpretation id="interp12" emma:lang="en-US" emma:confidence="0">
                  <emma:literal>x</emma:literal>
                </emma:interpretation>
                <emma:interpretation id="interp13" emma:lang="en-US" emma:confidence="0">
                  <emma:literal>U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93820.0068">236 3659,'0'0,"-25"0,25-26,50 1,-24 0,25 25,-26-26,26 26,-26 0,1 51,-1-51,0 25,1 26,-26-25,0-1,0 0,0 1,0-1,0 1,-26-1,26 0,-50 1,50-1,-26 1,-25-1,26-25,0 25,-1-25</inkml:trace>
          <inkml:trace contextRef="#ctx0" brushRef="#br1" timeOffset="94052.461">744 3354,'-25'0,"-26"0,25 51,1-26,25 26,-25-26,25 1,0 25,0-1,0-24,0 25,0-1,25-24,-25 25,51-26,-51 0,51 1,-26-1,0 1,1-1,25 0,-26-25,0 0,26 0</inkml:trace>
        </inkml:traceGroup>
        <inkml:traceGroup>
          <inkml:annotationXML>
            <emma:emma xmlns:emma="http://www.w3.org/2003/04/emma" version="1.0">
              <emma:interpretation id="{851BFC6A-51A3-4B61-A46E-B1A1720F41C6}" emma:medium="tactile" emma:mode="ink">
                <msink:context xmlns:msink="http://schemas.microsoft.com/ink/2010/main" type="inkWord" rotatedBoundingBox="13206,4236 13666,4270 13613,4985 13153,4951"/>
              </emma:interpretation>
              <emma:one-of disjunction-type="recognition" id="oneOf3">
                <emma:interpretation id="interp15" emma:lang="en-US" emma:confidence="0.5">
                  <emma:literal>Forego,</emma:literal>
                </emma:interpretation>
                <emma:interpretation id="interp16" emma:lang="en-US" emma:confidence="0">
                  <emma:literal>Frevo,</emma:literal>
                </emma:interpretation>
                <emma:interpretation id="interp17" emma:lang="en-US" emma:confidence="0">
                  <emma:literal>FXEO,</emma:literal>
                </emma:interpretation>
                <emma:interpretation id="interp18" emma:lang="en-US" emma:confidence="0">
                  <emma:literal>FXEEO,</emma:literal>
                </emma:interpretation>
                <emma:interpretation id="interp19" emma:lang="en-US" emma:confidence="0">
                  <emma:literal>FREEO,</emma:literal>
                </emma:interpretation>
              </emma:one-of>
            </emma:emma>
          </inkml:annotationXML>
          <inkml:trace contextRef="#ctx0" brushRef="#br1" timeOffset="95660.4089">4198 3100,'0'0,"-50"-25,24 25,1 0,-26 0,26 0,-1 0,-25 0,26 50,-26-50,26 26,-1-1,1 26,0-26,-1 26,26-25,-25 24,25-24,0 25,0-26,0 26,51-26,-51 26,50-26,-24 1,-1-1,1 1,24-1,-24 0,25-25,-26 26,0-26,26 0,-25 0</inkml:trace>
          <inkml:trace contextRef="#ctx0" brushRef="#br1" timeOffset="95832.2244">3843 3532,'0'0,"-26"0,26-26,51 26,0-25,0 25,-26 0,26 0,0-25</inkml:trace>
          <inkml:trace contextRef="#ctx0" brushRef="#br1" timeOffset="96731.2763">5951 3811,'0'26,"0"-52,0 77,0-26,0 1,0-1,0 1,0-1,-25-25,25 25,0 1,0-1,-26 1,26-1,0 0</inkml:trace>
          <inkml:trace contextRef="#ctx0" brushRef="#br1" timeOffset="96971.2273">6307 3354,'-51'0,"51"25,0 26,0-25,0-1,0 26,0-26,0 26,0-26,0 26,0-25,0-1,0 26,0-26,0 1,25-1,-25 0,0 1,0-1</inkml:trace>
          <inkml:trace contextRef="#ctx0" brushRef="#br1" timeOffset="95191.0187">2674 3125,'26'0,"-26"-25,51 25,-26 0,-25 25,51-25,-26 51,1 0,-1-26,-25 26,0-25,0-1,0 0,0 26,0-25,0-1,-51 0,26 1,25-1,-26-25,26 26,-25-26</inkml:trace>
          <inkml:trace contextRef="#ctx0" brushRef="#br1" timeOffset="215739.2359">1354 3430,'25'0,"0"0,1 0,-1 0,1-25,24-1,-24 1,-1 25,1-25,-1 25,0-26,1 26,-1-25,1-1,-1 26,0-25,1 0,-1 25,1-26,-1 26,0-25,1 25,-1-26,1 26,-1-25,0 0,1 25,-26-26,25 26,-25-25,26 25,-26-26,25 26,-25-25</inkml:trace>
          <inkml:trace contextRef="#ctx0" brushRef="#br1" timeOffset="215043.6778">1379 3125,'0'-25,"25"25,1 0,-26-25,25 25,-25-26,26 1,-1 25,-25-26,51 1,-26 25,1-25,-1 25,0-26,1 1,-1 25,1-26,-1 1,0 25,1-25,-1-1,26 1,-26-1,1 26</inkml:trace>
          <inkml:trace contextRef="#ctx0" brushRef="#br1" timeOffset="95404.0045">3157 2973,'-25'0,"-26"51,0 0,26-51,-1 50,1-24,-1-1,1 26,25-26,0 26,-25-25,25-1,0 26,0-26,0 26,0-26,50 1,-50-1,51 1,0-1,-26 0,26 1,-25-26,24 0</inkml:trace>
          <inkml:trace contextRef="#ctx0" brushRef="#br1" timeOffset="96239.3532">5214 2998,'0'-25,"0"50,0-75,-50 50,-1-26,25 26,-126 51,127-51,-1 51,-25 0,26-26,0 26,-1-26,26 26,-25-26,-1 26,26-25,0 24,-25-24,25-1,0 1,51-26,-26 0,1 0,-1 0,0 0,1 0,-1 0,1 25,-26 26,25-26,-25 26,0-26,0 1,0 25,0-26,0 26,0-26,0 1,0 24,-25-24,25-1,0 1,0-1,0 0,0 1,0-1,0 1,25-26,0 0,-25 25,51-25,-25 0,-1 0</inkml:trace>
          <inkml:trace contextRef="#ctx0" brushRef="#br1" timeOffset="96544.2317">5468 3354,'0'0,"-50"0,24 0,1 0,-1 25,1-25,0 51,25 0,-26-26,1 1,25 25,0-26,0 26,0-26,0 1,0-1,0 0,25 1,26-26,-51 25,25-25,26 0,-25-51,-1 51,-25-25,25 25,-25-51,0 26,0-1,0-24,0 24,0 1,0-51,-25 50,25 1,-51-1,26 26,-1 0,26 26</inkml:trace>
          <inkml:trace contextRef="#ctx0" brushRef="#br1" timeOffset="94344.0587">1633 2846,'0'0,"0"51,0 0,0-1,0 27,0-1,0 0,0 26,0 25,0-26,0 102,0-101,0 0,0-26,0 25,0-50,0 25,0-25,51 0,-51 0,0-26</inkml:trace>
        </inkml:traceGroup>
      </inkml:traceGroup>
    </inkml:traceGroup>
  </inkml:traceGroup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5:15.82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35F779-4B44-4C9B-8F2A-9CD5D166D878}" emma:medium="tactile" emma:mode="ink">
          <msink:context xmlns:msink="http://schemas.microsoft.com/ink/2010/main" type="writingRegion" rotatedBoundingBox="12486,5773 22796,6416 22530,10682 12220,10040"/>
        </emma:interpretation>
      </emma:emma>
    </inkml:annotationXML>
    <inkml:traceGroup>
      <inkml:annotationXML>
        <emma:emma xmlns:emma="http://www.w3.org/2003/04/emma" version="1.0">
          <emma:interpretation id="{93DDA511-3E05-4B4B-95CE-323930FED86F}" emma:medium="tactile" emma:mode="ink">
            <msink:context xmlns:msink="http://schemas.microsoft.com/ink/2010/main" type="paragraph" rotatedBoundingBox="12474,5908 22755,6213 22683,8623 12402,8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F61FE1-D58C-48CB-B0D7-07AF2C16B75F}" emma:medium="tactile" emma:mode="ink">
              <msink:context xmlns:msink="http://schemas.microsoft.com/ink/2010/main" type="inkBullet" rotatedBoundingBox="12471,6015 12679,6021 12670,6328 12461,6322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3005 4853,'0'0,"0"-26,25 26,26 0,-26 0,1 0,-1 26,0 24,1-24,-26-1,0 1,0-1,0 0,-51 1,51-1,-25-25,25 26,-51-26,51 25,-26-25</inkml:trace>
      </inkml:traceGroup>
      <inkml:traceGroup>
        <inkml:annotationXML>
          <emma:emma xmlns:emma="http://www.w3.org/2003/04/emma" version="1.0">
            <emma:interpretation id="{13DE8F8C-6430-46AC-A561-4F4D9B2BDC18}" emma:medium="tactile" emma:mode="ink">
              <msink:context xmlns:msink="http://schemas.microsoft.com/ink/2010/main" type="line" rotatedBoundingBox="12654,5913 21721,6183 21696,7045 12628,6776"/>
            </emma:interpretation>
          </emma:emma>
        </inkml:annotationXML>
        <inkml:traceGroup>
          <inkml:annotationXML>
            <emma:emma xmlns:emma="http://www.w3.org/2003/04/emma" version="1.0">
              <emma:interpretation id="{93BC5863-29B6-4275-9E22-BE17019C21AF}" emma:medium="tactile" emma:mode="ink">
                <msink:context xmlns:msink="http://schemas.microsoft.com/ink/2010/main" type="inkWord" rotatedBoundingBox="12654,5913 12896,5920 12876,6579 12634,6572"/>
              </emma:interpretation>
              <emma:one-of disjunction-type="recognition" id="oneOf1">
                <emma:interpretation id="interp1" emma:lang="en-US" emma:confidence="0.5">
                  <emma:literal>(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'</emma:literal>
                </emma:interpretation>
                <emma:interpretation id="interp5" emma:lang="en-US" emma:confidence="0">
                  <emma:literal>&lt;</emma:literal>
                </emma:interpretation>
              </emma:one-of>
            </emma:emma>
          </inkml:annotationXML>
          <inkml:trace contextRef="#ctx0" brushRef="#br0" timeOffset="205.4493">3335 4726,'-26'0,"26"50,-25 1,-26-25,51-1,-51 26,51-26,0 26,0 0,0-26,0 26,0 0,0-26,0 1,26 24,-26-24,51-1,-26-25,26 26,-26-1,1-25,-1 0</inkml:trace>
        </inkml:traceGroup>
        <inkml:traceGroup>
          <inkml:annotationXML>
            <emma:emma xmlns:emma="http://www.w3.org/2003/04/emma" version="1.0">
              <emma:interpretation id="{FDFD8764-AC2A-48F4-9322-5CF0EEBAE0AE}" emma:medium="tactile" emma:mode="ink">
                <msink:context xmlns:msink="http://schemas.microsoft.com/ink/2010/main" type="inkWord" rotatedBoundingBox="13496,5992 16657,6086 16633,6895 13472,6801"/>
              </emma:interpretation>
              <emma:one-of disjunction-type="recognition" id="oneOf2">
                <emma:interpretation id="interp6" emma:lang="en-US" emma:confidence="0.5">
                  <emma:literal>Contains</emma:literal>
                </emma:interpretation>
                <emma:interpretation id="interp7" emma:lang="en-US" emma:confidence="0">
                  <emma:literal>contains</emma:literal>
                </emma:interpretation>
                <emma:interpretation id="interp8" emma:lang="en-US" emma:confidence="0">
                  <emma:literal>Contain</emma:literal>
                </emma:interpretation>
                <emma:interpretation id="interp9" emma:lang="en-US" emma:confidence="0">
                  <emma:literal>contain</emma:literal>
                </emma:interpretation>
                <emma:interpretation id="interp10" emma:lang="en-US" emma:confidence="0">
                  <emma:literal>contains,</emma:literal>
                </emma:interpretation>
              </emma:one-of>
            </emma:emma>
          </inkml:annotationXML>
          <inkml:trace contextRef="#ctx0" brushRef="#br0" timeOffset="760.9668">4122 4903,'0'-25,"-25"0,25-1,-26 1,26 76,0-1,-25 1,25 0,0 0,-25 0,25-1,0 1,0 25,0-25,0 0,0-26,0 26,25-25,-25-1,0 0,51 1,-26-1,1-25,-1 0,0 0,26-51,-25 51,-1-50,-25 24,25 1,1-1,-26 1,0 0,25-1,-25 1,0 76,0-26,0 0,0 1,0-1,0 1,0-1,0 0,26-25,-26 26,25-26,0 0,1 0,-1 0,-25-26,0 1,26 25,-26-51,0 26,0-1,0 1,0 0,-51-1,51 1,-51-1,51 1,-25 0,25-1,-51 26,25 0,1 0</inkml:trace>
          <inkml:trace contextRef="#ctx0" brushRef="#br0" timeOffset="1102.4255">4732 5234,'0'25,"0"0,-26 1,26-1,0 1,0-1,0 0,0 1,0-1,0 1,0-1,0 0,0-50,0-26,0 26,0-1,0 1,0 0,26-1,-26 1,25-1,-25 1,51 25,-26 0,1-25,-1 25,1 0,-1 50,0-24,1-1,-26 26,0-26,25 1,-25-1,0 26,26-26,-26 1,0-1,0 1,0-1</inkml:trace>
          <inkml:trace contextRef="#ctx0" brushRef="#br0" timeOffset="1506.8864">5164 5437,'0'-26,"0"52,0-77,0 26,0-26,0 25,25 26,-25-25,51 25,-26 0,26-25,-26 25,26 0,-25 0,24 0,-24 0,25 0,-26 0,26 0,-26 0,26 25,-26-25,1 0,-1 0,1 0</inkml:trace>
          <inkml:trace contextRef="#ctx0" brushRef="#br0" timeOffset="1308.9358">5443 4954,'0'0,"0"26,0 24,0-24,0 25,0-26,0 26,0-26,0 26,0-26,0 1,0 126,0-126,0-1</inkml:trace>
          <inkml:trace contextRef="#ctx0" brushRef="#br0" timeOffset="1972.1638">5849 5259,'-25'-51,"-26"51,26 0,-26 0,26 51,-1-51,1 51,25 0,-26-26,1 0,25 1,0 25,0-26,0 0,0 1,0-1,25 1,1-26,25 0,-26 0,0 0,1 0,-1-51,26 25,-26 26,1-50,-1 24,1 1,-26-1,25 1,-25 0,0-1,0 1,0-1,25 26,-25-25,0 76,-50-26,50 26,0 0,0-26,0 1,0-1,0 0,0 1,50-26,-50 25,26-25,-1 0,26 0,-26-51,1 51,-1-25,1 25,-26-51,25 26,0-1,-25 1,0 0,26-1,-26 1,0-1,0 1,0 76,0-26,0 1,0 24,0-24,0-1,0 1,0-1,25 0,-25 1,26-1,-26 1,25-26,-25 25,25-25,1 0</inkml:trace>
          <inkml:trace contextRef="#ctx0" brushRef="#br0" timeOffset="2545.738">6535 5335,'0'26,"26"-1,-26 0,0 26,0-25,0-1,0 0,0 1,0-1,25 1,-25-77,0 25,0-24,0 24,0-25,25 26,-25 0,0-1,26 1,-1 25,1 0,-1 0,0 0,-25 25,26-25,-26 51,25-51,-25 51,0-26,26 1,-26-1,0 0,25-25,-25 26,0-1,0 1,0-1,25-25,1 0,-26-25,25 25,-25-51,26 51,-26-26,25 1,-25 0,25-1,-25 1,26-26,-26 26,25-1,-25-25,26 26,-26 0,0-1,0 1,25 25,-25-26,0 1,0 76,-51-51,51 25,0 26,0-26,0 1,0-1,51 1,-51-1,0 0,25 1,-25-1,26 26,-1-51,-25 25,0 1,0-1,0 1,-25-1,-26-25,0 25</inkml:trace>
        </inkml:traceGroup>
        <inkml:traceGroup>
          <inkml:annotationXML>
            <emma:emma xmlns:emma="http://www.w3.org/2003/04/emma" version="1.0">
              <emma:interpretation id="{99922C6D-B2F5-47F9-9DF6-2F88E1DEB541}" emma:medium="tactile" emma:mode="ink">
                <msink:context xmlns:msink="http://schemas.microsoft.com/ink/2010/main" type="inkWord" rotatedBoundingBox="17481,6306 18424,6334 18409,6857 17465,6829"/>
              </emma:interpretation>
              <emma:one-of disjunction-type="recognition" id="oneOf3">
                <emma:interpretation id="interp11" emma:lang="en-US" emma:confidence="0.5">
                  <emma:literal>00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or</emma:literal>
                </emma:interpretation>
                <emma:interpretation id="interp14" emma:lang="en-US" emma:confidence="0">
                  <emma:literal>To</emma:literal>
                </emma:interpretation>
                <emma:interpretation id="interp15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3347.6337">8339 5208,'-26'-25,"1"25,-26 0,26 0,-1 0,1 0,-1 25,1-25,0 51,-1-26,1 1,25-1,-26 1,26 24,0-24,0-1,0 26,0-26,0 1,0-1,51 1,-25-1,24-25,-24 0,-1 0,1 0,-1 0,0 0,1-25,-1 25,-25-26,26 26,-26-51,0 26,25 0,-25-1,0 1,0-1,0-24,0-1,25 25,-25 1,0 0,26-1,-26 1,25-1,1 26,-26-25,25 25,0 0,1 0,-1 0,1 0,-1 25,0 26,1 0,-26-26,25 1,-25-1,0 1,0-1,0 0,26 1,-26-1,0 26,0-26,0 1,0-1,0 1,25-26,-25 25,25-25,1 0,-1 0,1 0,-1 0,-25-25,25 25,1-51,-26 25,25 1,-25 0,0-1,0 1,0-1,0-24,0 24,0 1,0-1,-25 1,-1-26,1 26,-26 25,26 0,-1 0,1 0,0 25,-1 1</inkml:trace>
        </inkml:traceGroup>
        <inkml:traceGroup>
          <inkml:annotationXML>
            <emma:emma xmlns:emma="http://www.w3.org/2003/04/emma" version="1.0">
              <emma:interpretation id="{BFBDEAA5-3FA7-4574-A40B-9D0CDEE3DD26}" emma:medium="tactile" emma:mode="ink">
                <msink:context xmlns:msink="http://schemas.microsoft.com/ink/2010/main" type="inkWord" rotatedBoundingBox="19286,6371 20243,6400 20228,6889 19271,6860"/>
              </emma:interpretation>
              <emma:one-of disjunction-type="recognition" id="oneOf4">
                <emma:interpretation id="interp16" emma:lang="en-US" emma:confidence="0.5">
                  <emma:literal>or</emma:literal>
                </emma:interpretation>
                <emma:interpretation id="interp17" emma:lang="en-US" emma:confidence="0">
                  <emma:literal>org</emma:literal>
                </emma:interpretation>
                <emma:interpretation id="interp18" emma:lang="en-US" emma:confidence="0">
                  <emma:literal>our</emma:literal>
                </emma:interpretation>
                <emma:interpretation id="interp19" emma:lang="en-US" emma:confidence="0">
                  <emma:literal>oar</emma:literal>
                </emma:interpretation>
                <emma:interpretation id="interp20" emma:lang="en-US" emma:confidence="0">
                  <emma:literal>ors</emma:literal>
                </emma:interpretation>
              </emma:one-of>
            </emma:emma>
          </inkml:annotationXML>
          <inkml:trace contextRef="#ctx0" brushRef="#br0" timeOffset="3891.8491">10015 5284,'-25'-25,"-26"25,25 0,1 51,0-51,25 51,-26-26,26 0,0 1,-25-1,25 1,0-1,0 0,0 1,0-1,0 1,25-1,-25 0,51-25,-26 0,1 0,-1 0,1 0,-26-25,25 25,26-76,-51 50,0 1,0 0,0-1,0 1,0-1,-51-24,51 24,-25 1,-1-1,1 26,25-25,-26 25,1 0</inkml:trace>
          <inkml:trace contextRef="#ctx0" brushRef="#br0" timeOffset="4196.0407">10345 5335,'26'0,"-26"26,25-1,-25 0,25 1,1-1,-26 1,25-1,-25 0,26 1,-26-1,0 1,25-1,-25 0,25 1,-25-77,0 26,0-1,0 1,0-1,0-24,0 24,26-25,-26 26,51 0,-26-1,0 1,1-1,-1 1,1 0,-1-1</inkml:trace>
        </inkml:traceGroup>
        <inkml:traceGroup>
          <inkml:annotationXML>
            <emma:emma xmlns:emma="http://www.w3.org/2003/04/emma" version="1.0">
              <emma:interpretation id="{15068806-7940-44FF-94F4-8167BC079208}" emma:medium="tactile" emma:mode="ink">
                <msink:context xmlns:msink="http://schemas.microsoft.com/ink/2010/main" type="inkWord" rotatedBoundingBox="21236,6334 21716,6349 21697,6996 21217,6982"/>
              </emma:interpretation>
              <emma:one-of disjunction-type="recognition" id="oneOf5">
                <emma:interpretation id="interp21" emma:lang="en-US" emma:confidence="0.5">
                  <emma:literal>"</emma:literal>
                </emma:interpretation>
                <emma:interpretation id="interp22" emma:lang="en-US" emma:confidence="0">
                  <emma:literal>1</emma:literal>
                </emma:interpretation>
                <emma:interpretation id="interp23" emma:lang="en-US" emma:confidence="0">
                  <emma:literal>i</emma:literal>
                </emma:interpretation>
                <emma:interpretation id="interp24" emma:lang="en-US" emma:confidence="0">
                  <emma:literal>V</emma:literal>
                </emma:interpretation>
                <emma:interpretation id="interp25" emma:lang="en-US" emma:confidence="0">
                  <emma:literal>"I</emma:literal>
                </emma:interpretation>
              </emma:one-of>
            </emma:emma>
          </inkml:annotationXML>
          <inkml:trace contextRef="#ctx0" brushRef="#br0" timeOffset="4551.2432">11793 5259,'-25'-25,"25"75,0-24,0 25,0-26,0 0,25 26,-25-25,0 24,0-24,0 50,25-51,-25 1,0-1,0 1,0-1,0 0</inkml:trace>
          <inkml:trace contextRef="#ctx0" brushRef="#br0" timeOffset="4756.7073">12250 5157,'0'26,"-25"-26,25 51,0-26,0 0,-26 1,26 25,0-26,0 26,0-26,0 1,0 24,0-24,0-1,0 1,0-1,0 26,26-26,-26 1</inkml:trace>
        </inkml:traceGroup>
      </inkml:traceGroup>
      <inkml:traceGroup>
        <inkml:annotationXML>
          <emma:emma xmlns:emma="http://www.w3.org/2003/04/emma" version="1.0">
            <emma:interpretation id="{6EF9BC7B-FE8E-4851-924E-FFDF201E2B6F}" emma:medium="tactile" emma:mode="ink">
              <msink:context xmlns:msink="http://schemas.microsoft.com/ink/2010/main" type="line" rotatedBoundingBox="15780,7103 22726,7536 22656,8664 15710,8231"/>
            </emma:interpretation>
          </emma:emma>
        </inkml:annotationXML>
        <inkml:traceGroup>
          <inkml:annotationXML>
            <emma:emma xmlns:emma="http://www.w3.org/2003/04/emma" version="1.0">
              <emma:interpretation id="{C0138BBE-0230-4F3C-B613-5626B20FA993}" emma:medium="tactile" emma:mode="ink">
                <msink:context xmlns:msink="http://schemas.microsoft.com/ink/2010/main" type="inkWord" rotatedBoundingBox="15773,7217 16671,7273 16632,7909 15733,7853"/>
              </emma:interpretation>
              <emma:one-of disjunction-type="recognition" id="oneOf6">
                <emma:interpretation id="interp26" emma:lang="en-US" emma:confidence="0.5">
                  <emma:literal>as</emma:literal>
                </emma:interpretation>
                <emma:interpretation id="interp27" emma:lang="en-US" emma:confidence="0">
                  <emma:literal>a</emma:literal>
                </emma:interpretation>
                <emma:interpretation id="interp28" emma:lang="en-US" emma:confidence="0">
                  <emma:literal>As</emma:literal>
                </emma:interpretation>
                <emma:interpretation id="interp29" emma:lang="en-US" emma:confidence="0">
                  <emma:literal>an</emma:literal>
                </emma:interpretation>
                <emma:interpretation id="interp30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5813.0784">6637 6224,'25'0,"-25"-25,0-1,0 1,0 0,0-1,0 1,-25 25,25-26,-51 26,26 0,-1 0,1 0,-1 51,1-51,0 51,-1-26,1 26,-1 0,1 0,25 0,-25-26,-1 26,26 0,0-26,0 0,0 26,0-25,26-1,24-25,1 0,-25 0,-1-51,0 51,1-51,25 1,-26 24,0-25,1 26,-26-26,25 26,-25-1,26 1,-26 0,0-1,0 1,0 76,0-1,-26 1,26-25,0-1,0 26,0-26,0 1,0-1,0 0,26-25,-26 26,50-26,1 0,-25 0,-1 0,0 0,1-51,-1 51,1-51,-1 26,0-1,1 1,-26 0,0-1,25-25,-25 26,0 0,0-1,0 1,0-1,-25 26,25 26,0 25,0-26,0 26,0-26,0 1,0-1,25 26,-25-26,51 1,-51-1,25 0,1 1,-26-1,25 1,-25-1,-51 0,26-25,-26 26,26-26,-1 0</inkml:trace>
        </inkml:traceGroup>
        <inkml:traceGroup>
          <inkml:annotationXML>
            <emma:emma xmlns:emma="http://www.w3.org/2003/04/emma" version="1.0">
              <emma:interpretation id="{AB9D1CF8-4508-40F9-850B-B7C00E9FC55B}" emma:medium="tactile" emma:mode="ink">
                <msink:context xmlns:msink="http://schemas.microsoft.com/ink/2010/main" type="inkWord" rotatedBoundingBox="17488,7596 18032,7630 18007,8029 17463,7995"/>
              </emma:interpretation>
              <emma:one-of disjunction-type="recognition" id="oneOf7">
                <emma:interpretation id="interp31" emma:lang="en-US" emma:confidence="0.5">
                  <emma:literal>a</emma:literal>
                </emma:interpretation>
                <emma:interpretation id="interp32" emma:lang="en-US" emma:confidence="0">
                  <emma:literal>9</emma:literal>
                </emma:interpretation>
                <emma:interpretation id="interp33" emma:lang="en-US" emma:confidence="0">
                  <emma:literal>A</emma:literal>
                </emma:interpretation>
                <emma:interpretation id="interp34" emma:lang="en-US" emma:confidence="0">
                  <emma:literal>aa</emma:literal>
                </emma:interpretation>
                <emma:interpretation id="interp35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6235.4654">8440 6529,'0'-25,"0"-1,0 1,-51 25,51-26,-50 26,24 0,1 0,-1 0,-24 0,24 0,1 51,-1-51,1 26,-77 101,102-102,0 0,0 1,0-1,0 1,26-26,25 0,-26 0,-25-26,51 26,-26-51,1 51,-26-25,25 0,0-1,-25 1,51-51,-51 50,26 26,-26 26,25-26,-25 50,0-24,0-1,0 26,25-26,-25 1,26-1,-26 1,25-1,-25 0,26-25,-1 26,0-26,1 0</inkml:trace>
        </inkml:traceGroup>
        <inkml:traceGroup>
          <inkml:annotationXML>
            <emma:emma xmlns:emma="http://www.w3.org/2003/04/emma" version="1.0">
              <emma:interpretation id="{6664D5CE-33F0-4722-9EB9-ABA4696BB374}" emma:medium="tactile" emma:mode="ink">
                <msink:context xmlns:msink="http://schemas.microsoft.com/ink/2010/main" type="inkWord" rotatedBoundingBox="18655,7336 21796,7531 21729,8606 18588,8410"/>
              </emma:interpretation>
              <emma:one-of disjunction-type="recognition" id="oneOf8">
                <emma:interpretation id="interp36" emma:lang="en-US" emma:confidence="0.5">
                  <emma:literal>substring</emma:literal>
                </emma:interpretation>
                <emma:interpretation id="interp37" emma:lang="en-US" emma:confidence="0">
                  <emma:literal>Substring</emma:literal>
                </emma:interpretation>
                <emma:interpretation id="interp38" emma:lang="en-US" emma:confidence="0.5">
                  <emma:literal>substile .</emma:literal>
                </emma:interpretation>
                <emma:interpretation id="interp39" emma:lang="en-US" emma:confidence="0">
                  <emma:literal>substring .</emma:literal>
                </emma:interpretation>
                <emma:interpretation id="interp40" emma:lang="en-US" emma:confidence="0">
                  <emma:literal>Substile .</emma:literal>
                </emma:interpretation>
              </emma:one-of>
            </emma:emma>
          </inkml:annotationXML>
          <inkml:trace contextRef="#ctx0" brushRef="#br0" timeOffset="6549.1625">9558 6402,'0'0,"0"-25,-51 25,51-26,-25 26,25-25,-51 25,25 0,1 0,0 0,-1 0,1 25,25 1,-26-26,26 50,0-24,0-1,0 1,0-1,51 0,-51 1,26-1,-26 1,50-1,-50 0,26 1,-26-1,0 1,0-1,-26-25,-24 0,-1 0,25 0,1 0,0 0,-1 0,1 0,-1-25</inkml:trace>
          <inkml:trace contextRef="#ctx0" brushRef="#br0" timeOffset="7324.4412">9685 6681,'-51'-25,"51"0,0-1,0 1,0-1,51 1,-51 0,25 25,1 0,-1 25,0 26,-25 0,0-26,26 0,-26 1,0-1,0 1,25-1,-25 0,26-25,-26 26,25-26,0 0,-25-51,26 51,-26-25,25 25,1-51,-26 25,25 1,0-51,-25 50,26 1,-26 0,0-1,0 77,0 0,0-26,0 1,0-1,0 0,0 1,0-1,51 1,-51-1,25 0,0-25,1 0,-1 0,1 0,-1 0,0-25,1 0,-1 25,1-51,-1 0,-25 26,25-52,1 52,-26-26,0 26,25-26,-25 0,0 26,0-1,0 1,0 0,0-1,0 77,0 0,0 0,0-26,0 26,0-26,0 26,0-26,0 1,0 25,26-26,-26 0,0 1,0-1,0-50,25 25,0-26,1 26,-1 0,1 0,-1 0,-25 51,0-25,0-1,-51 0,26 1,25-1,-51-25,26 26,-1-26,1 0,-1 25,1-25,0 0</inkml:trace>
          <inkml:trace contextRef="#ctx0" brushRef="#br0" timeOffset="7630.0994">10980 6504,'0'0,"0"-26,0 1,0-1,-25 1,-26 25,51-25,-25 25,-26 0,25 0,26 50,-25-50,25 26,0-1,0 1,0-1,0 0,25 1,26-1,-51 1,26-1,-26 0,25 1,-25-1,51-25,-51 26,0-1,0 0,0 1,0-1,-51-25,51 26,-25-26,-26 25,25-25,1 0,0 0,-1 0,1 0,-1 0,1 0</inkml:trace>
          <inkml:trace contextRef="#ctx0" brushRef="#br0" timeOffset="8028.5046">11006 6681,'0'-25,"25"25,-25-25,25 25,-25-26,51 26,-25-25,-1 25,0 0,1-26,-1 26,1 0,-1 0,0 0,1 0</inkml:trace>
          <inkml:trace contextRef="#ctx0" brushRef="#br0" timeOffset="7853.5595">11209 6427,'0'0,"0"-25,0 0,0-1,0 77,0 0,0-26,0 1,0-1,0 26,0-26,0 1,0-1,0 0,0 26,0-25,0 50</inkml:trace>
          <inkml:trace contextRef="#ctx0" brushRef="#br0" timeOffset="8340.6429">11361 6529,'0'25,"0"1,26-26,-26 25,25-25,-25 51,25-26,-25 1,0-1,26 1,-26-1,0-50,0-1,25 26,-25-51,51 51,-51-25,25 25,1-25,-1 25,1 0,-1 0,0 0,1 50,-1-24,-25-1,26 1,-26-1,0 0,0 1,0-1</inkml:trace>
          <inkml:trace contextRef="#ctx0" brushRef="#br0" timeOffset="8516.7602">11793 6402,'0'-25,"0"50,0-25</inkml:trace>
          <inkml:trace contextRef="#ctx0" brushRef="#br0" timeOffset="8949.4961">11971 6529,'0'25,"0"1,25-26,-25 25,26-25,-1 0,51 0,-50-25,-1-1,-25 1,25 25,-25-25,0 50,0 26,0-26,-25 51,25-25,0 0,0 0,0 0,0-1,0 1,0 0,0 0,0-26,0 26,0 0,-51 25,51-51,-25 1,-26-1,26 1,-1-26,1 0,-1 0,1 0,25-26,-25 26,25-51,0 26,0 0,0-1,0 1,0-26,50 26,-50-26,26 25,25-24,-1-1,1 0,-25 26,-1-1,26 1,-26-1,26 26</inkml:trace>
        </inkml:traceGroup>
        <inkml:traceGroup>
          <inkml:annotationXML>
            <emma:emma xmlns:emma="http://www.w3.org/2003/04/emma" version="1.0">
              <emma:interpretation id="{158DD910-C579-4F09-9041-0FA98A566310}" emma:medium="tactile" emma:mode="ink">
                <msink:context xmlns:msink="http://schemas.microsoft.com/ink/2010/main" type="inkWord" rotatedBoundingBox="22280,7508 22726,7536 22667,8484 22221,8456"/>
              </emma:interpretation>
              <emma:one-of disjunction-type="recognition" id="oneOf9">
                <emma:interpretation id="interp41" emma:lang="en-US" emma:confidence="0.5">
                  <emma:literal>}</emma:literal>
                </emma:interpretation>
                <emma:interpretation id="interp42" emma:lang="en-US" emma:confidence="0">
                  <emma:literal>,</emma:literal>
                </emma:interpretation>
                <emma:interpretation id="interp43" emma:lang="en-US" emma:confidence="0">
                  <emma:literal>y</emma:literal>
                </emma:interpretation>
                <emma:interpretation id="interp44" emma:lang="en-US" emma:confidence="0">
                  <emma:literal>3</emma:literal>
                </emma:interpretation>
                <emma:interpretation id="interp45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9416.8042">12809 6478,'0'0,"0"-25,0-1,0 1,25 0,1-1,-1 1,1 25,-1 0,0 0,1 51,-26-1,25-24,-25-1,0 1,0-1,0 0,26 1,-26-1,0 1,25-1,0-25,1 0,-1 0,1-25,-1-26,0 25,1 1,-26 101,0-50,0-1,-26 26,26 0,0-26,0 26,-50 0,50-1,0-24,0 25,0-26,0 0,-26 1,1-1,-26 26,26-26,-26 1,0-1,0-25,0 26,1-26</inkml:trace>
        </inkml:traceGroup>
      </inkml:traceGroup>
    </inkml:traceGroup>
    <inkml:traceGroup>
      <inkml:annotationXML>
        <emma:emma xmlns:emma="http://www.w3.org/2003/04/emma" version="1.0">
          <emma:interpretation id="{FF9C425A-EDB0-460A-BF70-5E7CFEC2A102}" emma:medium="tactile" emma:mode="ink">
            <msink:context xmlns:msink="http://schemas.microsoft.com/ink/2010/main" type="paragraph" rotatedBoundingBox="16109,8254 22023,8703 21873,10677 15959,102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B98576E-5CD7-4116-8287-3E8F31247B0B}" emma:medium="tactile" emma:mode="ink">
              <msink:context xmlns:msink="http://schemas.microsoft.com/ink/2010/main" type="line" rotatedBoundingBox="16109,8254 22023,8703 21873,10677 15959,10228"/>
            </emma:interpretation>
          </emma:emma>
        </inkml:annotationXML>
        <inkml:traceGroup>
          <inkml:annotationXML>
            <emma:emma xmlns:emma="http://www.w3.org/2003/04/emma" version="1.0">
              <emma:interpretation id="{FA0D4482-B437-4B31-90C0-6E7482511908}" emma:medium="tactile" emma:mode="ink">
                <msink:context xmlns:msink="http://schemas.microsoft.com/ink/2010/main" type="inkWord" rotatedBoundingBox="16104,8331 18289,8497 18187,9838 16002,9672">
                  <msink:destinationLink direction="with" ref="{5F0370F7-F36E-4207-8B15-D7BB81466637}"/>
                </msink:context>
              </emma:interpretation>
              <emma:one-of disjunction-type="recognition" id="oneOf10">
                <emma:interpretation id="interp46" emma:lang="en-US" emma:confidence="0.5">
                  <emma:literal>halo,</emma:literal>
                </emma:interpretation>
                <emma:interpretation id="interp47" emma:lang="en-US" emma:confidence="0">
                  <emma:literal>{90,</emma:literal>
                </emma:interpretation>
                <emma:interpretation id="interp48" emma:lang="en-US" emma:confidence="0">
                  <emma:literal>a:</emma:literal>
                </emma:interpretation>
                <emma:interpretation id="interp49" emma:lang="en-US" emma:confidence="0">
                  <emma:literal>{do,</emma:literal>
                </emma:interpretation>
                <emma:interpretation id="interp50" emma:lang="en-US" emma:confidence="0">
                  <emma:literal>{go,</emma:literal>
                </emma:interpretation>
              </emma:one-of>
            </emma:emma>
          </inkml:annotationXML>
          <inkml:trace contextRef="#ctx0" brushRef="#br1" timeOffset="150160.7497">8745 8231,'0'25,"0"1,0-1,0 0,-25 1,25 25,-26-26,26 0,-25 1,25-1,-26 1,26-1,-25 0,0 1,25-1,0-50</inkml:trace>
          <inkml:trace contextRef="#ctx0" brushRef="#br1" timeOffset="150840.038">9609 7951,'25'-50,"-25"24,0 1,0-1,0 1,0 0,0-1,0 1,0-1,-25 26,25-25,-26 25,1 0,-1 0,1 0,25 51,-25-51,-1 25,1-25,-1 26,1-1,25 0,-25 1,-1-1,26 1,0-1,-25-25,25 25,0 1,0-1,25-25,26 0,-26 0,1-25,-1 25,1-26,-1 1,0 0,-25-1,26 26,-26-25,0 76,0-26,-26-25,26 51,0-26,0 1,0-1,0 0,0 1,0-1,0 1,0-1,0 0,26-25,-1 0,-25 26,26-26,-1 0,0 0,1 0,-1 0,1 0</inkml:trace>
          <inkml:trace contextRef="#ctx0" brushRef="#br1" timeOffset="151079.501">9990 8180,'0'25,"0"1,0-1,0 1,-26-1,26 0,0 1,-25 50,25-51,0 1</inkml:trace>
        </inkml:traceGroup>
        <inkml:traceGroup>
          <inkml:annotationXML>
            <emma:emma xmlns:emma="http://www.w3.org/2003/04/emma" version="1.0">
              <emma:interpretation id="{54A9A882-BB2C-4C3F-94D0-85D100ACD9D4}" emma:medium="tactile" emma:mode="ink">
                <msink:context xmlns:msink="http://schemas.microsoft.com/ink/2010/main" type="inkWord" rotatedBoundingBox="18790,8842 19864,8923 19743,10515 18669,10434">
                  <msink:destinationLink direction="with" ref="{5F0370F7-F36E-4207-8B15-D7BB81466637}"/>
                </msink:context>
              </emma:interpretation>
              <emma:one-of disjunction-type="recognition" id="oneOf11">
                <emma:interpretation id="interp51" emma:lang="en-US" emma:confidence="0.5">
                  <emma:literal>a."</emma:literal>
                </emma:interpretation>
                <emma:interpretation id="interp52" emma:lang="en-US" emma:confidence="0">
                  <emma:literal>at!</emma:literal>
                </emma:interpretation>
                <emma:interpretation id="interp53" emma:lang="en-US" emma:confidence="0">
                  <emma:literal>a!</emma:literal>
                </emma:interpretation>
                <emma:interpretation id="interp54" emma:lang="en-US" emma:confidence="0">
                  <emma:literal>i."</emma:literal>
                </emma:interpretation>
                <emma:interpretation id="interp55" emma:lang="en-US" emma:confidence="0">
                  <emma:literal>q."</emma:literal>
                </emma:interpretation>
              </emma:one-of>
            </emma:emma>
          </inkml:annotationXML>
          <inkml:trace contextRef="#ctx0" brushRef="#br1" timeOffset="151284.0089">10345 8358,'0'0,"0"51,0-26,-25-25,25 25,0 1,-26-26,26 25,-25 1,25-1,-25-25,25 25,-26 1</inkml:trace>
          <inkml:trace contextRef="#ctx0" brushRef="#br1" timeOffset="151956.5076">11133 8002,'0'0,"25"-25,-25-1,0 1,0 0,0-1,0 1,0-1,0 1,0 0,-25-1,-1 26,1 0,-1 0,1 0,0 51,-1-51,26 25,-25-25,-1 26,26-1,-25 1,25-1,-25-25,25 25,0 1,0-1,25-25,26 0,-51-25,25 25,-25-26,26 26,-1-50,0 24,-25 1,26-1,-1 26,-25-25,26 25,-26-25,25 25,-25-26,25 26,-25 26,0 24,-50-24,50-1,0 26,-26-26,26 1,0 25,0-26,-25 0,25 1,-26 25,26-26,0 0,-25 1,25-1,0 1,0-1,0 0,25-25,26 0,-25 0,-26-25,25 25,0-51</inkml:trace>
          <inkml:trace contextRef="#ctx0" brushRef="#br1" timeOffset="152442.314">11361 8155,'0'-26,"26"26,-1 0,0 0,1 0,-1 0,1 0,-1 0,0 26,-25-1,0 0,0 1,0-1,0 1,-25-1,25 0,0 1,-25-26,25 25,0 1,-26-26,26 25,0 0,0 1,0-1,0 1,0-1,0 0,-25-25,-1 0,1 0,0 0,-1 0,1 0,-1 0,26-25,-25 25,0 0,25-25,-26 25,26-26,-25 26,25-25,0-1</inkml:trace>
          <inkml:trace contextRef="#ctx0" brushRef="#br1" timeOffset="148881.1926">6992 7240,'0'0,"26"0,-26-25,0-1,-51 26,51-25,-25 25,-1 0,1 0,-1 0,26 25,-25-25,0 26,-1-1,1 1,25-1,-26 0,1 26,25-25,-25-1,25 0,-26 26,26-25,-25-1,25 0,0 52,0-52,-26 0,26 1,0-1,0 1,0-1,-25 0,25 1,0-52,25 26,1-25,-1 25,1-25,-1 25,0 0,1 0,-1 0,1 25,-1 26,-25-26,0 1,0-1,0 0,0 26,0-25,0-1,0 26,0-26,0 1,-25-1,25 0,0 1,0-1,0 1,0-1,0 0,0 1,25-26,-25 25,51-25,-26 0,1 0,-1 0</inkml:trace>
        </inkml:traceGroup>
        <inkml:traceGroup>
          <inkml:annotationXML>
            <emma:emma xmlns:emma="http://www.w3.org/2003/04/emma" version="1.0">
              <emma:interpretation id="{003B10FA-D582-468B-9C5E-498CD968D068}" emma:medium="tactile" emma:mode="ink">
                <msink:context xmlns:msink="http://schemas.microsoft.com/ink/2010/main" type="inkWord" rotatedBoundingBox="20360,8918 21068,8971 21005,9795 20297,9741">
                  <msink:destinationLink direction="with" ref="{5F0370F7-F36E-4207-8B15-D7BB81466637}"/>
                </msink:context>
              </emma:interpretation>
              <emma:one-of disjunction-type="recognition" id="oneOf12">
                <emma:interpretation id="interp56" emma:lang="en-US" emma:confidence="0.5">
                  <emma:literal>9,</emma:literal>
                </emma:interpretation>
                <emma:interpretation id="interp57" emma:lang="en-US" emma:confidence="0">
                  <emma:literal>;</emma:literal>
                </emma:interpretation>
                <emma:interpretation id="interp58" emma:lang="en-US" emma:confidence="0">
                  <emma:literal>93</emma:literal>
                </emma:interpretation>
                <emma:interpretation id="interp59" emma:lang="en-US" emma:confidence="0">
                  <emma:literal>:</emma:literal>
                </emma:interpretation>
                <emma:interpretation id="interp60" emma:lang="en-US" emma:confidence="0">
                  <emma:literal>s:</emma:literal>
                </emma:interpretation>
              </emma:one-of>
            </emma:emma>
          </inkml:annotationXML>
          <inkml:trace contextRef="#ctx0" brushRef="#br1" timeOffset="217003.4719">9786 9272</inkml:trace>
          <inkml:trace contextRef="#ctx0" brushRef="#br1" timeOffset="153092.8705">12199 7570,'0'0,"26"0,-26-25,0 0,25 25,-25-26,26 26,-1 0,0 0,-25 26,26-26,-26 50,0-24,0 50,0-51,0 1,0 25,0-26,0 0,0 1,0-1,0 1,0-1,0 0,51 1,-26-26,0-51,-25 26,26 25,-26-26,25 26,-25-25,0-1,26 26,-26 51,-51 0,51-26,0 1,-26 25,26-26,0 26,-25-26,25 26,0-26,0 26,0-25,0 24,0-24,0-1,-25 26,25 0,0-26,0 1,-26-1,1-25,25 25,-26-25,1 0,0 0,-1 0,-25 0,26 0,0 0,-1 0,1 0,-1-25,1 25</inkml:trace>
        </inkml:traceGroup>
        <inkml:traceGroup>
          <inkml:annotationXML>
            <emma:emma xmlns:emma="http://www.w3.org/2003/04/emma" version="1.0">
              <emma:interpretation id="{765E7C4B-21DA-4153-A36F-8BCB6CD790B0}" emma:medium="tactile" emma:mode="ink">
                <msink:context xmlns:msink="http://schemas.microsoft.com/ink/2010/main" type="inkWord" rotatedBoundingBox="21595,8671 22023,8703 21939,9806 21511,9774"/>
              </emma:interpretation>
              <emma:one-of disjunction-type="recognition" id="oneOf13">
                <emma:interpretation id="interp61" emma:lang="en-US" emma:confidence="0.5">
                  <emma:literal>}</emma:literal>
                </emma:interpretation>
                <emma:interpretation id="interp62" emma:lang="en-US" emma:confidence="0">
                  <emma:literal>3</emma:literal>
                </emma:interpretation>
                <emma:interpretation id="interp63" emma:lang="en-US" emma:confidence="0">
                  <emma:literal>,</emma:literal>
                </emma:interpretation>
                <emma:interpretation id="interp64" emma:lang="en-US" emma:confidence="0">
                  <emma:literal>]</emma:literal>
                </emma:interpretation>
                <emma:interpretation id="interp65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149873.6542">7958 7621,'0'0,"0"-25,0-1,0 1,0 0,0-1,-51 26,25 0,26-25,-25 25,0 0,-1-26,1 26,-1 0,1 0,0 0,-1 0,1 0,-1 0,1 0,0 0,-1 26,1-26,25 51,-26-51,1 50,-26 1,51-25,-25-1,25 0,0 1,-26-1,26 1,0-1,0 0,0 1,51-26,-51 25,26-25,24 0,-24 0,-1 0,1 0,-1-25,0 25,1 0,-1-51,1 51,-1-25,0 25,-25-26,26 1,-1 25,-25-26,26 1,-26 0,25 25,-25-26,0 1,25 25,-25 25,0 26,-50-51,50 51,-26-26,26 1,0-1,0 0,0 1,0-1,0 1,0-1,0 0,0 1,26-1,-1 1,0-26,1 0,-1 0,1-26,-1 1,0 25,-25-51,26 51,-1-25,1-1,-26 52,0-1,-26-25,26 51,0-26,-25 1,25-1,0 0,0 1,-26-26,26 25,0 1,0-1,26-25,25 0,-26 0,0-25,1-1,-1-25,-25 26,26 0,-26-1,0 1,25-1,-25 1,0 0,0-1,0 1,0-1,0 1,-51 25,26 0,-1 0,1 0,0 0,25 25,-26-25</inkml:trace>
        </inkml:traceGroup>
      </inkml:traceGroup>
    </inkml:traceGroup>
  </inkml:traceGroup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0:57.457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ECE1FB-7E1F-44A4-9E47-DE5F631E8931}" emma:medium="tactile" emma:mode="ink">
          <msink:context xmlns:msink="http://schemas.microsoft.com/ink/2010/main" type="writingRegion" rotatedBoundingBox="16310,9301 10313,12379 8446,8740 14443,5663">
            <msink:destinationLink direction="with" ref="{24C6650F-0C80-435A-8BDD-D14E6E7D18F5}"/>
          </msink:context>
        </emma:interpretation>
      </emma:emma>
    </inkml:annotationXML>
    <inkml:traceGroup>
      <inkml:annotationXML>
        <emma:emma xmlns:emma="http://www.w3.org/2003/04/emma" version="1.0">
          <emma:interpretation id="{876B8141-566B-4614-B2A5-B3569936408F}" emma:medium="tactile" emma:mode="ink">
            <msink:context xmlns:msink="http://schemas.microsoft.com/ink/2010/main" type="paragraph" rotatedBoundingBox="16310,9301 10313,12379 8446,8740 14443,5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AE9AE8-2C7B-4EE8-BBC5-A616B45A6024}" emma:medium="tactile" emma:mode="ink">
              <msink:context xmlns:msink="http://schemas.microsoft.com/ink/2010/main" type="line" rotatedBoundingBox="16310,9301 10313,12379 8446,8740 14443,5663"/>
            </emma:interpretation>
          </emma:emma>
        </inkml:annotationXML>
        <inkml:traceGroup>
          <inkml:annotationXML>
            <emma:emma xmlns:emma="http://www.w3.org/2003/04/emma" version="1.0">
              <emma:interpretation id="{AA08F79F-63E3-44F1-86F5-4AFD9687DF34}" emma:medium="tactile" emma:mode="ink">
                <msink:context xmlns:msink="http://schemas.microsoft.com/ink/2010/main" type="inkWord" rotatedBoundingBox="16310,9301 10313,12379 8446,8740 14443,5663"/>
              </emma:interpretation>
              <emma:one-of disjunction-type="recognition" id="oneOf0">
                <emma:interpretation id="interp0" emma:lang="en-US" emma:confidence="0.5">
                  <emma:literal>@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.5">
                  <emma:literal>. @</emma:literal>
                </emma:interpretation>
              </emma:one-of>
            </emma:emma>
          </inkml:annotationXML>
          <inkml:trace contextRef="#ctx0" brushRef="#br0">5138 644,'0'-25,"0"-1,-51 26,51-25,-25 25,25-26,-26 26,1-25,0 25,25-25,-26 25,1-26,25 1,-26 25,1-26,0 26,25-25,-26 25,1-25,-1 25,26-26,-25 26,0-25,-1 25,26-26,-25 26,-1-25,1 25,0-25,-1 25,1-26,-1 26,1 0,0-25,-1 25,1 0,-1-26,1 26,0 0,25-25,-26 25,1 0,-1 0,1 0,0 0,-1 0,1 0,-1-25,1 25,0 0,-1 0,1 0,-1 0,-24-26,24 26,1 0,-1 0,1 0,0 0,-1 0,1 0,-1 0,1-25,0 25,-1 0,1 0,-1 0,1 0,25-26,-25 26,-1 0,1 0,-1 0,1 0,25-25,-25 25,-1 0,1 0,-1 0,1 0,0 0,-1 0,1 0,-1 0,1 0,0 0,-1 0,1 0,-1 0,1 0,0 0,-1 0,1 0,-1 0,1 0,0 0,-1 0,1 0,-1 0,1 0,0 0,-1 0,1 0,-1 0,1 0,0 0,25 51,-26-51,1 0,-26 0,26 0,-1 0,1 25,-1-25,1 26,0-26,-1 0,1 25,-1-25,1 0,-26 25,26-25,-51 26,50-1,1-25,-26 26,26-26,-1 0,-25 25,26-25,0 25,-1-25,1 0,-51 26,50-1,1-25,-1 0,26 26,-25-26,0 0,25 25,-26-25,1 0,-1 25,1-25,0 0,-26 0,25 26,1-26,0 0,-1 25,1-25,25 26,-26-26,1 0,0 25,-1-25,1 25,-1 1,1-26,0 25,-1 1,1-26,-1 25,1 0,-26 1,26-26,-1 25,26 1,-25-26,0 0,25 25,-26-25,26 25,-25-25,-1 26,1-26,25 25,-25-25,25 26,-26-26,1 25,25 0,-26-25,26 26,-25-26,25 25,-25 1,25-1,-26-25,26 25,-25-25,25 26,-26-1,1 1,25-1,-25-25,25 25,-26-25,26 26,-25-26,25 25,-26-25,26 26,-25-1,25 0,-25-25,25 26,-26-26,26 25,-25 1,25-1,-26-25,26 25,0 1,-25-1,25 1,-25-26,25 25,0 0,-26-25,26 26,-25-1,25 1,-26-26,26 25,0 0,-25-25,25 26,-25-1,25 1,-26-1,26 0,-25-25,25 26,0-1,-26-25,26 26,0-1,0 0,0 1,0-1,0 1,-25-26,25 25,0 0,0 1,0-1,0 1,0-1,0 0,-25 1,25-1,0 1,0-1,0 0,0 1,-26-1,26 1,0-1,0 0,0 1,0-1,0 1,0-1,0 0,0 1,0-1,0 1,0-1,0 0,0 1,0-1,0 1,26-1,-26 0,0 1,25-26,-25 25,0 1,25-26,-25 25,0 0,0 1,26-1,-26 1,0-1,25 0,-25 1,0-1,0 1,26-1,-26 0,0 1,0-1,25-25,-25 26,0-1,0 0,25-25,-25 26,0-1,26 1,-26-1,25-25,-25 25,26-25,-26 26,25-26,-25 25,25 1,-25-1,26-25,-26 25,25 1,-25-1,26-25,-1 26,0-1,1-25,-26 25,25-25,1 26,-1-26,-25 25,25-25,1 26,-1-26,26 25,-51 0,25 1,1-26,-1 0,-25 25,26-25,-1 0,0 0,1 26,-1-26,-25 25,26-25,-1 0,-25 25,25-25,1 26,-1-26,-25 25,26-25,-1 0,-25 26,25-26,-25 25,26-25,-1 0,-25 25,26-25,-1 26,0-26,1 25,-1-25,1 0,-26 26,25-26,0 0,1 0,-1 0,1 0,-1 0,0 0,1 0,-1 0,1 0,24 0,-24 25,-1-25,1 0,-1 0,0 0,1 0,-1 0,1 0,-1 0,0 0,1 0,-1 0,1 0,-1 0,0 0,1 0,-1 0,1 0,-1 0,0 0,1-25,-1 25,1 0,-1 0,0 0,1 0,-1 0,1 0,-1 0,0 0,1 0,-1 0,1 0,-1 0,0 0,1 0,-1-26,1 26,-1-25,0 25,1 0,-1 0,1-26,-1 26,0 0,1 0,-1 0,1 0,-1 0,0 0,1 0,-1 0,1 0,-1 0,0 0,1 0,-1 0,1 0,-26-25,25 25,0 0,1 0,-26-25,25 25,-25-26,26 26,-1 0,0-25,1-1,-1 26,1 0,-1-25,26 25,-51-25,25 25,1 0,-1 0,-25-26,25 26,1 0,-1 0,1 0,-1 0,0-25,1 25,-1-26,1 26,-26-25,25 25,0-25,1 25,-1-26,1 26,24-25,1-1,-25 26,-1-25,0 25,1 0,-1-25,1 25,-1-26,0 26,-25-25,26 25,-1-26,1 26,-26-25,25 0,0-1,1 1,-1-1,1 1,-1 0,0 25,26-26,-25 1,-1-1,0 26,1-25,25 0,-26-1,0 1,1 25,-1-26,-25 1,26 25,-26-25,25 25,0-26,1 1,-26-1,25 1,1 25,-26-25,25-1,0 1,1-1,-1 1,1 25,-1-25,-25-1,25 26,1-25,-26-1,25 1,1 25,-26-25,25-1,-25 1,25 25,-25-26,0 1,26 25,-26-25,0-1,25 1,-25-1,0 1,26 25,-26-25,0-1,25 1,-25-1,25 1,-25 0,0-1,0 1,26 25,-26-26,0 1,25 0,-25-1,0 1,0-1,0 1,26 25,-26-25,0-1,0 1,25 25,-25-26,0 1,0 0,25 25,-25-26,0 1,26 25,-26-26,0 1,0 0,25 25,-25-26,0 1,0-1,26 1,-26 0,0-1,0 1,0-1,0 1,0 0,0-1,0 1,0-1,0 1,-26 25,26-25,0-1,-25 1,25-1,0 1,0 0,0-1,0 1,0-1,0 1,0 0,0-1,0 1,0-1,0 1,0 0,0-1,0 1,0-1,0 1,0 0,0-1,0 1,0-1,0 1,0 0,0-1,0 1,0-1,-26 1,26 0,0-1,0 1,-25-1,25 1,0 0,0-1,-25 1,25-1,0 1,0 0,0-1,0 1,-26 25,26-26,-25 26,25-25,0 0,-26 25,26-26,-25 26,25-25,-25 25,-1 0,1 0,-1 0,1 0,0 0,-1 0,1 0,-1 0,26 51,51-51</inkml:trace>
          <inkml:trace contextRef="#ctx0" brushRef="#br0" timeOffset="-5394.3879">4732 1025,'25'0,"-50"0,25-25,-26 25,1 0,25-26,-51 26,51-25,-25 25,-1-26,1 26,25-25,-26 25,1-25,0 25,-26-26,25 1,1 25,0-26,-1 26,1-25,-1 25,26-25,-25 25,0-26,-1 26,-25-25,26-1,0 26,-1 0,1-25,-1 25,1-25,0 25,-1-26,-25 26,26 0,0-25,-26-1,0 26,26 0,-1-25,1 25,-1-25,1 25,0 0,-1 0,1-26,-1 26,-50 0,51 0,-1-25,1 25,0 0,-1 0,1 0,-1 0,1 0,0 0,-1 0,1 0,-1 0,1 0,0 0,-1 0,1 0,-1 0,1 0,0 0,-1 0,1 0,-1 0,1 0,0 0,-1 0,1 0,-1 0,1 0,0 0,-1 0,1 25,-1-25,1 0,-26 26,0-1,26-25,-26 25,26-25,-1 0,1 26,0-26,-1 0,-25 25,26-25,0 0,-1 26,-25-26,26 0,-26 25,26 0,-26-25,26 0,-1 26,1-26,-1 25,1-25,0 0,-1 26,1-26,-1 0,1 25,0 0,-1-25,26 26,-25-26,-1 25,1-25,0 0,-1 26,1-1,-1-25,1 25,0-25,-1 26,1-26,-1 25,1-25,0 26,-1-26,1 25,-1-25,26 25,-25-25,0 0,25 26,-26-26,26 25,-25-25,-1 26,1-1,0-25,25 25,-26 1,1-1,25 1,-26-26,26 25,-25-25,25 25,-25 1,-1-1,1-25,25 26,-26-26,26 25,-25 0,0-25,25 26,-26-1,1 1,25-1,-26-25,26 25,-25 1,25-1,-25-25,25 26,0-1,-26-25,26 25,0 1,0-1,-25-25,25 26,0-1,0 0,0 1,-26-1,26 1,0-1,0 0,0 1,-25-26,25 25,0 1,0-1,-25 0,25 1,0-1,-26 1,26-1,0 0,-25 1,25-1,0 1,0-1,0 0,-26 1,26-1,0 1,0-1,0 0,0 1,0-1,0 1,0-1,0 0,0 1,26-1,-26 1,0-1,0 0,0 1,0-1,25 1,-25-1,0 0,0 1,0-1,26 1,-26-1,0 26,25-51,-25 25,0 1,25-26,-25 25,26 0,-1 1,1-1,-1 1,0-26,-25 25,26-25,-1 0,-25 25,26-25,-1 0,0 26,1-26,-1 25,1-25,-1 0,-25 26,25-26,1 0,-1 25,1-25,-1 0,-25 25,25-25,1 0,-1 0,1 0,-1 26,0-26,1 0,-1 0,1 0,-1 25,0-25,1 0,-1 0,1 26,-1-26,0 0,1 0,-26 25,25-25,1 0,-1 25,0-25,1 0,-1 0,-25 26,26-26,-1 0,0 0,1 25,-1-25,1 0,-1 26,0-26,1 0,-1 0,1 25,-1-25,0 0,1 0,-26 25,25-25,1 0,-1 0,0 0,1 26,-1-26,1 0,-1 0,0 0,-25 25,26-25,-1 0,1 0,-1 0,0 0,1 26,-1-26,1 0,-1 0,0 0,1 0,-1 0,1 0,-1 0,0 0,1 25,-1-25,1 0,-1 0,0 0,1 0,-1 0,1 0,-1 0,0 0,1 0,-1 0,1 0,-1 0,0 0,1 0,-1 0,1 0,-1 0,-25-25,25 25,1-26,-1 26,1-25,-1 25,26-26,-26 1,26 0,-26 25,1-26,25 1,-26 25,0-26,1 26,-1-25,1 25,-1 0,0-25,1-1,-1 26,-25-25,26 25,-1-26,0 1,1 25,-26-25,25 25,-25-26,26 26,-1-25,0-1,1 1,-1 0,1-1,-1 26,0-25,-25-1,26 26,-1-25,1 0,-1-1,-25 1,25 25,-25-26,26 26,-1-25,-25 0,26-1,-26 1,25 25,-25-26,0 1,25 25,-25-25,0-1,26 26,-26-25,25-1,1 1,-1 25,-25-25,25-1,1 26,-26-25,25-1,-25 1,26 0,-26-1,25 1,-25-1,25 26,-25-25,26 0,-26-1,25 1,-25-1,26 1,-26 0,25-1,-25 1,25-1,-25 1,26 25,-26-25,25-1,1 1,-26-1,25 26,-25-25,25 0,-25-1,26 26,-26-25,0-1,25 26,-25-25,0 0,0-1,0 1,0-1,0 1,0 0,0-1,26 26,-26-25,0-1,0 1,0 0,0-1,0 1,0-1,0 1,0 0,-26-1,26 1,0-1,-25 1,25 0,0-1,0 1,-26 25,26-26,0 1,0 0,0-1,0 1,-25 25,25-26,-25 1,25 0,-26 25,26-26,-25 26,25-25,-26 25,1-26,0 26,25-25,-26 25,26-25,-25 25,-1-26,1 26,0-25,-1 25,1-26,-1 26,1-25,0 25,25-25,-26 25,1 0,-1 0</inkml:trace>
          <inkml:trace contextRef="#ctx0" brushRef="#br1" timeOffset="-351108.79">2192 365,'-26'0,"26"-26</inkml:trace>
          <inkml:trace contextRef="#ctx0" brushRef="#br2" timeOffset="-93649.0937">668 4556,'-26'0,"26"25,-25-25,25 25,-51-25,26 51,-1-25,1-26,-1 25,-24 0,24-25,1 26,-1-26,1 25,-26-25,26 26,-1-26,1 25,0-25,-1 0,1 0,-1 25,1-25,50 0,26 26,-25-1,-1 1,0-26,-25 50,26-50,-26 26,25-1,1 1,-1-1,-25 0,25-25,1 26,-26-1,25-25,-25 26,26-26,-1 25,0-25,-25 25,26-25,-1 0</inkml:trace>
        </inkml:traceGroup>
      </inkml:traceGroup>
    </inkml:traceGroup>
  </inkml:traceGroup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7:42.34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4E70E6-7D79-4DEF-B577-3339E4C935F8}" emma:medium="tactile" emma:mode="ink">
          <msink:context xmlns:msink="http://schemas.microsoft.com/ink/2010/main" type="writingRegion" rotatedBoundingBox="10730,8037 14403,8396 14271,9741 10598,9382"/>
        </emma:interpretation>
      </emma:emma>
    </inkml:annotationXML>
    <inkml:traceGroup>
      <inkml:annotationXML>
        <emma:emma xmlns:emma="http://www.w3.org/2003/04/emma" version="1.0">
          <emma:interpretation id="{9A989058-7CA5-4D3A-B6E3-0017960A1B14}" emma:medium="tactile" emma:mode="ink">
            <msink:context xmlns:msink="http://schemas.microsoft.com/ink/2010/main" type="paragraph" rotatedBoundingBox="10730,8037 14403,8396 14271,9741 10598,93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DEEB13-53CA-4266-829F-6D42D3DBECD4}" emma:medium="tactile" emma:mode="ink">
              <msink:context xmlns:msink="http://schemas.microsoft.com/ink/2010/main" type="line" rotatedBoundingBox="10730,8037 14403,8396 14271,9741 10598,9382"/>
            </emma:interpretation>
          </emma:emma>
        </inkml:annotationXML>
        <inkml:traceGroup>
          <inkml:annotationXML>
            <emma:emma xmlns:emma="http://www.w3.org/2003/04/emma" version="1.0">
              <emma:interpretation id="{12DA84D9-2E98-464A-AB49-91C2E3D10A4B}" emma:medium="tactile" emma:mode="ink">
                <msink:context xmlns:msink="http://schemas.microsoft.com/ink/2010/main" type="inkWord" rotatedBoundingBox="12768,8236 14403,8396 14279,9658 12645,9499"/>
              </emma:interpretation>
              <emma:one-of disjunction-type="recognition" id="oneOf0">
                <emma:interpretation id="interp0" emma:lang="en-US" emma:confidence="0.5">
                  <emma:literal>{9294}</emma:literal>
                </emma:interpretation>
                <emma:interpretation id="interp1" emma:lang="en-US" emma:confidence="0">
                  <emma:literal>{9294)</emma:literal>
                </emma:interpretation>
                <emma:interpretation id="interp2" emma:lang="en-US" emma:confidence="0">
                  <emma:literal>19294}</emma:literal>
                </emma:interpretation>
                <emma:interpretation id="interp3" emma:lang="en-US" emma:confidence="0">
                  <emma:literal>{9294]</emma:literal>
                </emma:interpretation>
                <emma:interpretation id="interp4" emma:lang="en-US" emma:confidence="0">
                  <emma:literal>9294}</emma:literal>
                </emma:interpretation>
              </emma:one-of>
            </emma:emma>
          </inkml:annotationXML>
          <inkml:trace contextRef="#ctx0" brushRef="#br0">13004 6629,'0'0,"0"-25,0 0,0-1,0 1,0-1,-50 1,24 0,-25 25,26-26,0 26,-1 0,1 0,-1 0,1 0,0 0,-1 51,1-51,-26 25,26-25,-1 51,1-25,-1-1,1 0,25 1,-25-1,25 1,0-1,50-25,-24 0,25 0,-1 0,-24 0,-1 0,1-25,-1 25,0-26,1 26,-1-25,1 25,-1 0,-25 25,0 1,0 24,0-24,0-1,-51-25,51 26,0-1,-25-25,25 25,0 1,-26-1,1-25,25 26,-25-26,25 25,25-25,0 0,1 0,-1 0,1 0,-1 0,0 0,26 0,-25 0,-1 0,0 0,1 0,-1 0,1 0,-1 0,0 0,1 0</inkml:trace>
          <inkml:trace contextRef="#ctx0" brushRef="#br0" timeOffset="405.9912">13258 6833,'0'0,"0"25,0 0,0 1,-25-1,0 1,-1-26,1 25,-1 0,1-25,25 26,-25-1,25 1,0-1,25-25,26 0,-26 0,1 0,-1 0,0 0,1 0,-1 0,1 0,-1 0,0 0,1 0,-1 0,-25-25</inkml:trace>
          <inkml:trace contextRef="#ctx0" brushRef="#br0" timeOffset="665.4938">13258 6909,'-25'25,"25"26,0-26,0 1,0-1,0 1,-25 24,25-24,0-1,0 1,0 24,-26-24,26-1,0 1,0-1,0 0,0 1,0-1,0 1</inkml:trace>
          <inkml:trace contextRef="#ctx0" brushRef="#br0" timeOffset="1312.2">13817 6477,'0'-25,"0"-1,26 26,-26-25,50 25,-50-26,26 26,-1 0,1 0,-1 51,-25 0,25-26,-25 1,0 25,0-26,0 0,0 26,0-25,0-1,0 0,0 1,0 25,0-26,0 0,0 1,26-26,-26-51,25 51,-25-25,0 75,0 1,-51-25,51-1,0 0,0 26,0-25,-25 24,25-24,0 25,0-26,0 26,0-26,0 1,0 24,-25-24,25-1,0 26,-26-26,26 1,-25-1,25 1,-26-26,1 25,0-25,-1 0,1 0,-1 0,1 0,0 0,-1 0,1 0,-26-25</inkml:trace>
          <inkml:trace contextRef="#ctx0" brushRef="#br0" timeOffset="-1099.3358">11353 6528,'0'-26,"0"1,-25 25,25-25,0-1,-25 1,25-1,-26 26,1-25,-1 0,1 25,25-26,-25 26,-1 0,26-25,-51 25,26 0,0 0,-1 51,1-51,-1 50,1-24,0-1,-1 1,1 24,-1 1,1-25,0-1,25 26,0-26,0 1,0-1,0 0,0 1,25-26,26 0,-26 0,1 0,24-26,-24 26,-1-25,1 25,-1-51,26 51,-26-25,1-1,-1 1,0 25,-25-25,26-1,-1 26,-25-25,26-1,-26 52,-26-26,26 25,-51 26,26-26,25 26,-25-25,25-1,-26 0,26 1,-25 25,25-26,0 0,-26 1,26-1,0 1,-25-1,25 0,0 1,0-1,0 1,0-1,0 0,0 1,25-26,1 0,25 0,-26 0,0 0,1 0,-1-26,1 26,-26-25</inkml:trace>
          <inkml:trace contextRef="#ctx0" brushRef="#br0" timeOffset="-662.4002">11531 6883,'26'0,"-1"0,26 0,-26 0,-25 51,26-51,-1 0,-25 26,25-1,-25 0,0 1,0-1,0 1,-50-1,24 0,-25 1,26-26,0 25,-1-25,1 0,25 26,-26-26,1 0,25 25,-25-25,25 25,50-25,-24 0,-1 26,1-26,-1 0,0 0,1 0,25 0,-26 0,0 0,1 0,-1 0,1 0,-1 0,0 0,1 0,-1 0,1 0,-1 0,-25-26</inkml:trace>
          <inkml:trace contextRef="#ctx0" brushRef="#br0" timeOffset="-1762.3164">10668 6299,'0'0,"25"0,-25-25,0-1,0 1,25 0,-25-1,0 1,0-1,0 1,-50 25,50-25,-26 25,1 0,-1 0,26 50,-25-50,25 26,-25-1,25 1,-26 24,26-24,0-1,-25 1,25-1,0 51,0-50,-26-1,26 0,0 1,0-1,0 1,0-1,-25 0,25 1,0-1,-25-25,25 26,-26-26,26 25,0-76,26 26,24 25,-24 0,-1 0,-25 25,0 1,0-1,0 0,0 1,0 25,0-26,0 0,-25 1,25-1,0 1,-26-1,26 0,-25 1,25-1,-25 26,25-26,0 1,0-1,0 1,0-1,0 0,0 1,0-1,0 1,25-1,0-25,-25 25,26-25,-1 0,1 0</inkml:trace>
        </inkml:traceGroup>
      </inkml:traceGroup>
    </inkml:traceGroup>
  </inkml:traceGroup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9:01.57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D2F467-696A-4294-A2C9-4753740AAD5E}" emma:medium="tactile" emma:mode="ink">
          <msink:context xmlns:msink="http://schemas.microsoft.com/ink/2010/main" type="writingRegion" rotatedBoundingBox="17068,10363 17551,10363 17551,10972 17068,10972"/>
        </emma:interpretation>
      </emma:emma>
    </inkml:annotationXML>
    <inkml:traceGroup>
      <inkml:annotationXML>
        <emma:emma xmlns:emma="http://www.w3.org/2003/04/emma" version="1.0">
          <emma:interpretation id="{803BEC4F-8DF1-47E1-BBD8-3B5A1D4015B8}" emma:medium="tactile" emma:mode="ink">
            <msink:context xmlns:msink="http://schemas.microsoft.com/ink/2010/main" type="paragraph" rotatedBoundingBox="17068,10363 17551,10363 17551,10972 17068,10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EC9631-2DB8-4BE5-94E1-59BA1591C7DF}" emma:medium="tactile" emma:mode="ink">
              <msink:context xmlns:msink="http://schemas.microsoft.com/ink/2010/main" type="line" rotatedBoundingBox="17068,10363 17551,10363 17551,10972 17068,10972"/>
            </emma:interpretation>
          </emma:emma>
        </inkml:annotationXML>
        <inkml:traceGroup>
          <inkml:annotationXML>
            <emma:emma xmlns:emma="http://www.w3.org/2003/04/emma" version="1.0">
              <emma:interpretation id="{B72F8525-4D94-4897-9751-D59B0310F922}" emma:medium="tactile" emma:mode="ink">
                <msink:context xmlns:msink="http://schemas.microsoft.com/ink/2010/main" type="inkWord" rotatedBoundingBox="17068,10363 17551,10363 17551,10972 17068,10972"/>
              </emma:interpretation>
              <emma:one-of disjunction-type="recognition" id="oneOf0">
                <emma:interpretation id="interp0" emma:lang="en-US" emma:confidence="0.5">
                  <emma:literal>&lt;</emma:literal>
                </emma:interpretation>
                <emma:interpretation id="interp1" emma:lang="en-US" emma:confidence="0">
                  <emma:literal>(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8085 9247,'0'-26,"0"1,0 0,0 50,-51 0,25 26,1-51,25 26,-25-1,-1-25,1 25,-1 1,1-1,0 1,-1-26,1 25,-1-25,1 25,0-25,-1 26,1-26,-1 0,26 25,-25-25,50 0,1 0,-1 0,1 26,-1-26,-25 50,25-50,-25 26,26-26,-26 25,25-25,-25 26,26-26,-26 25,25-25,-25 25,25-25,-25 26,26-26,-26 25</inkml:trace>
        </inkml:traceGroup>
      </inkml:traceGroup>
    </inkml:traceGroup>
  </inkml:traceGroup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19:28.23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E9F1DC9-2C00-4F29-8DE4-CB35F52AA789}" emma:medium="tactile" emma:mode="ink">
          <msink:context xmlns:msink="http://schemas.microsoft.com/ink/2010/main" type="writingRegion" rotatedBoundingBox="12027,11952 13031,13261 12204,13896 11199,12587"/>
        </emma:interpretation>
      </emma:emma>
    </inkml:annotationXML>
    <inkml:traceGroup>
      <inkml:annotationXML>
        <emma:emma xmlns:emma="http://www.w3.org/2003/04/emma" version="1.0">
          <emma:interpretation id="{C253C177-01E7-4793-99C7-678EECD5F333}" emma:medium="tactile" emma:mode="ink">
            <msink:context xmlns:msink="http://schemas.microsoft.com/ink/2010/main" type="paragraph" rotatedBoundingBox="12027,11952 13031,13261 12204,13896 11199,125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1228CA-4C3D-41A3-8F2F-B029734B4E8E}" emma:medium="tactile" emma:mode="ink">
              <msink:context xmlns:msink="http://schemas.microsoft.com/ink/2010/main" type="line" rotatedBoundingBox="12027,11952 13031,13261 12204,13896 11199,12587"/>
            </emma:interpretation>
          </emma:emma>
        </inkml:annotationXML>
        <inkml:traceGroup>
          <inkml:annotationXML>
            <emma:emma xmlns:emma="http://www.w3.org/2003/04/emma" version="1.0">
              <emma:interpretation id="{5019B61F-AE22-414C-B118-B5A405E4A369}" emma:medium="tactile" emma:mode="ink">
                <msink:context xmlns:msink="http://schemas.microsoft.com/ink/2010/main" type="inkWord" rotatedBoundingBox="12027,11952 13031,13261 12204,13896 11199,12587"/>
              </emma:interpretation>
              <emma:one-of disjunction-type="recognition" id="oneOf0">
                <emma:interpretation id="interp0" emma:lang="en-US" emma:confidence="0.5">
                  <emma:literal>5 t</emma:literal>
                </emma:interpretation>
                <emma:interpretation id="interp1" emma:lang="en-US" emma:confidence="0.5">
                  <emma:literal>b \</emma:literal>
                </emma:interpretation>
                <emma:interpretation id="interp2" emma:lang="en-US" emma:confidence="0">
                  <emma:literal>s \</emma:literal>
                </emma:interpretation>
                <emma:interpretation id="interp3" emma:lang="en-US" emma:confidence="0">
                  <emma:literal>5 h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2700 11025,'25'0,"-25"-26,0 1,-51 25,26 0,25-25,-25 25,-1 0,1 0,-26 0,26 0,-1 0,1 0,-1 0,1 0,0 0,-1 25,1-25,-1 0,1 25,0 1,-1-26,26 25,-25 1,-1-1,26 0,-25 1,25-1,0 1,0-1,0 0,51-25,0 26,-26-26,0 25,26-25,-25 26,-1-26,26 25,-26 0,26 1,0 25,-26-26,1 0,-1 1,0-1,-25 1,26-1,-26 0,0 1,0-1,0 1,0-1,0 0,-26-25,26 26,-50-1,24 1,1-26,-26 25,26-25,-1 25,-25-25,26 0,-26 0,26 0,-26 0,26 0,-1 0,-25 0,26-25,0 25,-1-51,1 51,25-25,-26 25,26-26,-25 26,25-25,0 0,0-1,0 1,51-1,-51 1,25 0</inkml:trace>
          <inkml:trace contextRef="#ctx0" brushRef="#br0" timeOffset="384.4359">3233 11761,'26'0,"-26"-25,0 76,-26-51,26 25,0 26,-51 51,51-52,-25 1,25-25,0 50,-25-25,25-26,0 0,0 26,-26-25,26-1,0 0,0 1</inkml:trace>
        </inkml:traceGroup>
      </inkml:traceGroup>
    </inkml:traceGroup>
  </inkml:traceGroup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3:07.09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4BEA901-FAF1-4412-B4BD-D63FFB505E96}" emma:medium="tactile" emma:mode="ink">
          <msink:context xmlns:msink="http://schemas.microsoft.com/ink/2010/main" type="writingRegion" rotatedBoundingBox="1253,1186 7477,1279 7463,2208 1239,2115"/>
        </emma:interpretation>
      </emma:emma>
    </inkml:annotationXML>
    <inkml:traceGroup>
      <inkml:annotationXML>
        <emma:emma xmlns:emma="http://www.w3.org/2003/04/emma" version="1.0">
          <emma:interpretation id="{700752AB-0FE0-41D3-B8C2-B73D552D2674}" emma:medium="tactile" emma:mode="ink">
            <msink:context xmlns:msink="http://schemas.microsoft.com/ink/2010/main" type="paragraph" rotatedBoundingBox="1253,1186 7477,1279 7463,2208 1239,21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C1CF13-0DAF-47BF-A7B3-9FDC91A867F9}" emma:medium="tactile" emma:mode="ink">
              <msink:context xmlns:msink="http://schemas.microsoft.com/ink/2010/main" type="line" rotatedBoundingBox="1253,1186 7477,1279 7463,2208 1239,2115"/>
            </emma:interpretation>
          </emma:emma>
        </inkml:annotationXML>
        <inkml:traceGroup>
          <inkml:annotationXML>
            <emma:emma xmlns:emma="http://www.w3.org/2003/04/emma" version="1.0">
              <emma:interpretation id="{0846B50A-3E16-40DE-A039-5A27329B78D9}" emma:medium="tactile" emma:mode="ink">
                <msink:context xmlns:msink="http://schemas.microsoft.com/ink/2010/main" type="inkWord" rotatedBoundingBox="1198,1985 1447,1120 1984,1274 1735,2139">
                  <msink:destinationLink direction="with" ref="{B5D98506-34B9-4D65-8097-8245606B93C5}"/>
                </msink:context>
              </emma:interpretation>
              <emma:one-of disjunction-type="recognition" id="oneOf0">
                <emma:interpretation id="interp0" emma:lang="en-US" emma:confidence="0.5">
                  <emma:literal>Q</emma:literal>
                </emma:interpretation>
                <emma:interpretation id="interp1" emma:lang="en-US" emma:confidence="0">
                  <emma:literal>2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416 259,'-25'-51,"25"26,25 25,-25 25,0 1,-25-26,25 25,-26 1,1-26,0 0,-1 0,26-26,-25 1,25-26,0 26,0-1,0 1,51-1,-26 1,-25 0,25 25,-25-26,51 26,-25 0,-1 0,0 26,-25 24,26-24,-26-1,0 1,0 24,0-24,25-1,-25 26,0-26,0 1,0 25,-51-26,51 26,-25-26,25 26,-51-26,26 26,-1-25,1-1,0 0,-1 1,1-1,-1 1,1-26,0 0,-1 25,1-25,-1 0,1 0,0 0,-1 0,1-51,25 26,0-26,0 26,0-1,51 1,-26-1,0 1,1 25,-1 0,1 0,-1 0,0 0,1 51,-1-51,1 25,-1 26,0-26,1 1,-1-1,-25 1,26-1,-26 0,25-25,-25 26,25-1,1-25</inkml:trace>
        </inkml:traceGroup>
        <inkml:traceGroup>
          <inkml:annotationXML>
            <emma:emma xmlns:emma="http://www.w3.org/2003/04/emma" version="1.0">
              <emma:interpretation id="{CD3FA214-99EB-42F7-8AF2-9F33DA073FAA}" emma:medium="tactile" emma:mode="ink">
                <msink:context xmlns:msink="http://schemas.microsoft.com/ink/2010/main" type="inkWord" rotatedBoundingBox="1996,1297 5149,1387 5127,2180 1973,2089">
                  <msink:destinationLink direction="with" ref="{B5D98506-34B9-4D65-8097-8245606B93C5}"/>
                </msink:context>
              </emma:interpretation>
              <emma:one-of disjunction-type="recognition" id="oneOf1">
                <emma:interpretation id="interp5" emma:lang="en-US" emma:confidence="0.5">
                  <emma:literal>-State</emma:literal>
                </emma:interpretation>
                <emma:interpretation id="interp6" emma:lang="en-US" emma:confidence="0">
                  <emma:literal>-state</emma:literal>
                </emma:interpretation>
                <emma:interpretation id="interp7" emma:lang="en-US" emma:confidence="0">
                  <emma:literal>-Stats</emma:literal>
                </emma:interpretation>
                <emma:interpretation id="interp8" emma:lang="en-US" emma:confidence="0">
                  <emma:literal>-stats</emma:literal>
                </emma:interpretation>
                <emma:interpretation id="interp9" emma:lang="en-US" emma:confidence="0">
                  <emma:literal>-Stat</emma:literal>
                </emma:interpretation>
              </emma:one-of>
            </emma:emma>
          </inkml:annotationXML>
          <inkml:trace contextRef="#ctx0" brushRef="#br0" timeOffset="204.4753">746 691,'0'0,"0"-25,51 25,0-26,-26 26,1 0,25 0,-26-25,0 25,1 0,25 0,-26 0,0 0,1 0</inkml:trace>
          <inkml:trace contextRef="#ctx0" brushRef="#br0" timeOffset="579.0125">1915 386,'0'0,"0"-51,-51 51,51-25,-51 25,51-25,-51-1,1 26,24 0,1 0,-1 0,1 0,0 26,-1 24,26 1,0-25,0-1,0 0,0 1,51-1,-51 1,51-1,-26 0,1 1,-1-1,0 1,1-1,-1-25,1 25,-26 1,0-1,25 1,-25-1,0 0,-51-25,26 26,-26-26,26 0,-1 25,-25-25,26 0,-26 0,26 0,-26 0,26 0,-1 0,1-51,-1 51,26-25,0 0,51 25</inkml:trace>
          <inkml:trace contextRef="#ctx0" brushRef="#br0" timeOffset="825.2496">2220 285,'0'0,"25"-26,-25 1,0 76,0-26,0 26,0-26,0 26,0-26,0 26,0-25,0-1,0 26,25-26,-25 26,0-26,0 1,0-1,0 1,0-1,0 0,0 1,0-1,0 1,-25-26,25 25</inkml:trace>
          <inkml:trace contextRef="#ctx0" brushRef="#br0" timeOffset="1327.2376">1966 691,'-26'0,"52"0,-52-25,1 25,25-26,0 1,51 25,-51-26,50 26,1 0,-25-25,24 25,1 0,25-25,-25 25,0 0,0 0,-26 0,26 0,0 0,-26 0,26 0,-26 0,1 0,-1 0,1 0,-1 0,0 0,1 0,-77 0,51-26,-25 26,-1 0,-25 0,26 0,0 26,-1-26,1 50,-1-24,1-26,25 51,0-26,0 0,25-25,1 0,25 0,-26-25,0 0,1-1,-1 1,-25-1,26 26,-26 51,25-51,-25 26,25-1,-25 0,26 1,-26-1,25-25,-25 26,26-26,-1 0,0 25,1-25,-1 0,26 0,-26 0</inkml:trace>
          <inkml:trace contextRef="#ctx0" brushRef="#br0" timeOffset="1667.9278">3337 183,'-51'0,"51"25,-25 26,25-25,-25 24,25-24,0 25,0-1,-26-24,26 25,0-1,0-24,0 25,0-1,51-24,-51-1,25 26,-25-26,51 1,0-1,-26-25,1 0,-1 26,1-26,-1 0,0-51,1 51,-1-51,1 26,-1-26,-25 25,0 1,25 25,-25 51,0-26,26 26,-1-51,-25 25,26-25,-1 26,0-26,1 25,-1-25,1 0,-1 0</inkml:trace>
          <inkml:trace contextRef="#ctx0" brushRef="#br0" timeOffset="1845.6845">3363 539,'0'0,"-26"0,-50-26,51 1,25-1,50 26,1-25,-25 25,75 0,-25 0,-25 0,0 0</inkml:trace>
        </inkml:traceGroup>
        <inkml:traceGroup>
          <inkml:annotationXML>
            <emma:emma xmlns:emma="http://www.w3.org/2003/04/emma" version="1.0">
              <emma:interpretation id="{3C6F25DD-53B9-449B-9E1D-80527FA4CE86}" emma:medium="tactile" emma:mode="ink">
                <msink:context xmlns:msink="http://schemas.microsoft.com/ink/2010/main" type="inkWord" rotatedBoundingBox="5767,1430 7474,1456 7463,2208 5755,2182"/>
              </emma:interpretation>
              <emma:one-of disjunction-type="recognition" id="oneOf2">
                <emma:interpretation id="interp10" emma:lang="en-US" emma:confidence="0.5">
                  <emma:literal>DFA</emma:literal>
                </emma:interpretation>
                <emma:interpretation id="interp11" emma:lang="en-US" emma:confidence="0">
                  <emma:literal>DFH</emma:literal>
                </emma:interpretation>
                <emma:interpretation id="interp12" emma:lang="en-US" emma:confidence="0">
                  <emma:literal>DFIA</emma:literal>
                </emma:interpretation>
                <emma:interpretation id="interp13" emma:lang="en-US" emma:confidence="0">
                  <emma:literal>DIA</emma:literal>
                </emma:interpretation>
                <emma:interpretation id="interp14" emma:lang="en-US" emma:confidence="0">
                  <emma:literal>DFFA</emma:literal>
                </emma:interpretation>
              </emma:one-of>
            </emma:emma>
          </inkml:annotationXML>
          <inkml:trace contextRef="#ctx0" brushRef="#br0" timeOffset="2294.6136">4531 386,'0'0,"51"-25,-26 25,1 0,24 0,-24 0,50 25,-51-25,26 51,-25-26,-1 1,-25 25,25-26,-25 26,0 0,0-26,0 26,0-26,-50 26,50-26,-77 26,52-25,-26-1,0 0,26 1,-26-26</inkml:trace>
          <inkml:trace contextRef="#ctx0" brushRef="#br0" timeOffset="2072.6364">4709 386,'0'0,"0"-25,0-1,0 77,0 0,0-26,0 26,0-25,0 24,0-24,-26 25,26-26,0 26,0-26,0 1,0-1,0 0</inkml:trace>
          <inkml:trace contextRef="#ctx0" brushRef="#br0" timeOffset="2691.2313">5115 437,'0'0,"0"-25,0-1,0 1,26 25,-26-26,50 26,1-25,0 0,0 25,0 0,50-26,-50 26,0 0,-26 0</inkml:trace>
          <inkml:trace contextRef="#ctx0" brushRef="#br0" timeOffset="2868.9705">5191 691,'0'0,"-25"0,0 0,75 0,27 0,-27-25,1 25,0 0,0-26,0 26,25 0,-25-25,-1 25,1-26,0 26,-26 0</inkml:trace>
          <inkml:trace contextRef="#ctx0" brushRef="#br0" timeOffset="2525.0502">5318 386,'26'0,"-26"51,-51-26,51 1,0 25,0-26,0 0,0 1,0 25,0-26,0 0,0 1,0-1,51 1,-51-1,0 26,25-51,-25 25,0 1</inkml:trace>
          <inkml:trace contextRef="#ctx0" brushRef="#br0" timeOffset="3064.4067">6080 335,'0'0,"0"26,-50 25,50-26,0 0,-26 1,26 25,-51-26,51 0,-25 26,0-25,-1-1,26 0,-25 1,25-1,-26 1,26-1,-25 0,0-25</inkml:trace>
          <inkml:trace contextRef="#ctx0" brushRef="#br0" timeOffset="3422.0614">5928 742,'25'0,"52"-51,-52 51,0 0,26-25,0 25,-26 0</inkml:trace>
          <inkml:trace contextRef="#ctx0" brushRef="#br0" timeOffset="3253.9712">6131 285,'0'0,"26"50,-26-24,0-1,25 26,-25-26,0 1,0 25,25-26,-25 0,0 52,0-52,26 0,-26 1,0-1</inkml:trace>
        </inkml:traceGroup>
      </inkml:traceGroup>
    </inkml:traceGroup>
  </inkml:traceGroup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3:14.40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4236F16-093B-4774-897F-D34D8B6290B2}" emma:medium="tactile" emma:mode="ink">
          <msink:context xmlns:msink="http://schemas.microsoft.com/ink/2010/main" type="inkDrawing" rotatedBoundingBox="4833,4490 10219,4549 10197,6582 4811,6524" hotPoints="10621,5535 7574,6392 4514,5581 7562,4723" semanticType="enclosure" shapeName="Ellipse">
            <msink:sourceLink direction="with" ref="{3594D3CC-F56D-468A-819C-C10D05C6A757}"/>
            <msink:destinationLink direction="with" ref="{12300C05-E346-49BC-AFFB-094C514FBBE9}"/>
          </msink:context>
        </emma:interpretation>
      </emma:emma>
    </inkml:annotationXML>
    <inkml:trace contextRef="#ctx0" brushRef="#br0">3023 254,'0'0,"-26"0,26-26,-25 26,0 0,-1 0,1 0,-1 0,1 0,0-25,-1 25,1 0,-1 0,1 0,0 0,-1 0,1 0,-1-26,1 26,0 0,-1 0,1 0,-1 0,-24 0,24 0,1 0,-26 0,26 0,-1 0,1 0,-1 0,-24 0,24 0,1 0,-1 0,1 0,-26 0,26 26,-1-26,1 0,-26 0,26 25,-1-25,-24 0,24 0,1 0,-26 26,26-26,-1 0,-25 0,26 25,-26-25,26 0,-26 0,26 25,-1-25,-25 0,26 26,-26-26,26 0,-26 0,26 25,-1-25,-25 0,26 0,0 0,-1 26,1-26,-1 0,1 0,0 25,-26-25,25 0,1 25,0-25,-26 0,25 26,1-26,-26 0,26 25,-1-25,1 0,0 26,-1-26,1 0,-1 25,-24-25,24 25,1-25,-1 0,1 26,0-26,-1 25,1-25,-1 26,1-1,0-25,-1 25,1-25,-1 26,1-1,0-25,25 26,-26-1,26 0,0 1,0-1,0 1,0-1,0 0,0 1,26-26,-26 25,0 1,25-1,0 0,-25 1,26-26,-26 25,0 1,25-1,-25 0,26-25,-26 26,25-1,0 1,1-1,-1 0,1 1,-1-26,0 25,1 1,-1-26,1 25,-1 0,0-25,1 26,-1-26,1 25,-1 1,0-1,26-25,-25 25,-1 1,0-26,26 25,-25 1,50-1,-51-25,1 25,-1 1,0-26,26 25,-25-25,-1 0,26 26,-26-26,26 0,25 25,-25-25,-26 25,1-25,25 0,-26 26,0-26,26 0,-25 25,-1-25,0 0,26 26,-25-26,-1 0,0 0,1 25,-1-25,1 0,24 0,-24 0,-1 25,26-25,-26 0,26 0,-25 0,24 0,-24 0,-1 0,26 0,0 0,-26 26,1-26,24 0,-24 0,25 0,-26 25,0-25,1 0,25 0,-26 0,0 26,1-26,-1 0,26 0,-26 0,1 0,-1 0,26 0,-26 0,1 0,25 0,-26 0,26 0,-26 0,77 0,-77 0,26 0,0 0,-26 0,26 0,0 0,0 0,-26 0,26 0,0 0,-26 0,26 0,0 0,-1 0,-24 0,25-26,-1 26,1 0,0-25,0 25,0 0,-26 0,26-26,0 1,-1 25,1-25,0 25,0-26,-26 26,26-25,-26 25,26 0,-25-26,-1 26,0-25,1 25,-1 0,1-25,24-1,-24 1,-1 25,1-26,-1 1,0 0,1-1,-1 1,1-1,-1 1,0 0,1-1,-1 1,1-1,-1 1,0 0,1-1,-1 1,-25-1,26 1,-1 0,-25-1,25 1,1-1,-1-24,-25 24,0 1,26-1,-26 1,0 0,0-1,0 1,0-1,25 1,-25 0,0-1,0 1,0-1,-51 1,51 0,0-1,-25 26,25-25,-26 25,1-26,0 1,-1 0,1-1,-1 1,1 25,0-26,-1 1,1 25,-1-25,1 25,0-26,-1 26,1 0,-1-25,1 25,-26-26,26 26,-26-25,26 25,-26 0,25-25,-24 25,-1-26,25 26,1 0,-26-25,26 25,-1 0,-50-26,51 26,-26-25,26 25,-1 0,-25 0,26 0,0-25,-26 25,25 0,-24 0,24-26,-50 26,51 0,-26-25,25 25,-24 0,24-26,-25 26,26 0,-26 0,26-25,-26 25,-25 0,50 0,-24-25,24 25,1 0,-26 0,26 0,-1-26,-25 26,26 0,0 0,-1-25,1 25,-1 0,1-26,0 26,-1 0,1-25,-1 25,1 0,0 0,-1 0,26-25,-25 25,-1 0,1 0,0 0,-1 0,1 0,-1 0,1 25,0-25,-1 0,1 0,-1 25,1-25,0 0,25 26,-26-26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5:00.44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6FBBF2-E46F-4B38-A8DA-0AA99D78A0ED}" emma:medium="tactile" emma:mode="ink">
          <msink:context xmlns:msink="http://schemas.microsoft.com/ink/2010/main" type="inkDrawing" rotatedBoundingBox="7974,2696 11581,2589 11587,2781 7980,2889" semanticType="underline" shapeName="Other">
            <msink:sourceLink direction="with" ref="{FB16717A-DE1D-4B32-BC92-79E7CBA8F525}"/>
          </msink:context>
        </emma:interpretation>
      </emma:emma>
    </inkml:annotationXML>
    <inkml:trace contextRef="#ctx0" brushRef="#br0">0 127,'26'0,"-1"26,1-26,-1 0,0 0,1 0,-1 0,1 0,-1 0,0 0,1 0,-1 0,1 0,-1 0,26 0,-26 0,26 0,-26 0,26 0,-25 0,-1 25,26-25,-26 0,26 25,-26-25,26 0,0 26,0-26,-26 25,26-25,0 0,0 0,-26 0,26 0,0 0,-1 0,1 0,25 0,-25 0,25 0,26-25,-26 25,-25 0,0-26,0 26,-1 0,1 0,0 0,0 0,0 0,-26 0,26 0,0 0,-26 0,0 0,26 0,-25 0,-1 0,0 0,26 0,-25 0,-1 0,26 0,-26 0,26 0,-26 0,1 0,25-25,-26 25,0 0,26 0,-25-25,-1 25,0 0,1-26,-1 26,1 0,-1 0,0 0,1 0,-26-25,25 25,1 0,-1 0,0 0,-25-26,26 26,-1 0,1 0,-1 0,0 0,1-25,-1 25,1 0,-1 0,0 0,1 0,-1-25,1 25,-1 0,0 0,1 0,-26-26,25 26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5:16.3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5DEAE7-6335-497C-954C-0AC9B4F57AF2}" emma:medium="tactile" emma:mode="ink">
          <msink:context xmlns:msink="http://schemas.microsoft.com/ink/2010/main" type="inkDrawing" rotatedBoundingBox="21306,6680 23970,6326 23980,6399 21316,6753" semanticType="underline" shapeName="Other">
            <msink:sourceLink direction="with" ref="{EF08F968-183E-48A8-9725-72EF28FCF989}"/>
          </msink:context>
        </emma:interpretation>
      </emma:emma>
    </inkml:annotationXML>
    <inkml:trace contextRef="#ctx0" brushRef="#br0">26 314,'-26'0,"26"25,51-25,-25 0,-1 0,0 0,1 0,-1-25,1 25,-1 0,0 0,1-26,-1 26,1 0,-1 0,26 0,-26-25,1 25,24 0,-24 0,25 0,-1 0,-24-26,25 26,-26 0,26 0,-26 0,26 0,0-25,-26 25,26 0,0 0,-26 0,26 0,0-25,-26 25,26 0,-26 0,26-26,-25 26,24 0,-24 0,-1-25,26 25,-26 0,26 0,-25 0,-1-26,0 26,26 0,-25 0,-1-25,0 25,1 0,-1 0,1 0,-1 0,26-25,-26 25,1 0,-1 0,0 0,26 0,-25 0,-1-26,0 26,1 0,-1 0,1 0,-1 0,0 0,1-25,-1 25,1 0,-1 0,0 0,1 0,-1 0,1 0,-1 0,0 0,1 0,-1 0,1 0,-1 0,0 0,-25 25,0-50</inkml:trace>
  </inkml:traceGroup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3:15.93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594D3CC-F56D-468A-819C-C10D05C6A757}" emma:medium="tactile" emma:mode="ink">
          <msink:context xmlns:msink="http://schemas.microsoft.com/ink/2010/main" type="writingRegion" rotatedBoundingBox="5510,5098 9375,5384 9311,6243 5447,5957">
            <msink:destinationLink direction="with" ref="{E4236F16-093B-4774-897F-D34D8B6290B2}"/>
          </msink:context>
        </emma:interpretation>
      </emma:emma>
    </inkml:annotationXML>
    <inkml:traceGroup>
      <inkml:annotationXML>
        <emma:emma xmlns:emma="http://www.w3.org/2003/04/emma" version="1.0">
          <emma:interpretation id="{A9EB267F-C21C-4474-9A80-A886021C4024}" emma:medium="tactile" emma:mode="ink">
            <msink:context xmlns:msink="http://schemas.microsoft.com/ink/2010/main" type="paragraph" rotatedBoundingBox="5510,5098 9375,5384 9311,6243 5447,5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4C94ED-AD09-448F-A9C7-EE5BFB7EFAA0}" emma:medium="tactile" emma:mode="ink">
              <msink:context xmlns:msink="http://schemas.microsoft.com/ink/2010/main" type="line" rotatedBoundingBox="5510,5098 9375,5384 9311,6243 5447,5957"/>
            </emma:interpretation>
          </emma:emma>
        </inkml:annotationXML>
        <inkml:traceGroup>
          <inkml:annotationXML>
            <emma:emma xmlns:emma="http://www.w3.org/2003/04/emma" version="1.0">
              <emma:interpretation id="{5775532E-43B9-4892-BE78-99A4A831676C}" emma:medium="tactile" emma:mode="ink">
                <msink:context xmlns:msink="http://schemas.microsoft.com/ink/2010/main" type="inkWord" rotatedBoundingBox="5503,5192 6339,5254 6289,5930 5453,5868"/>
              </emma:interpretation>
              <emma:one-of disjunction-type="recognition" id="oneOf0">
                <emma:interpretation id="interp0" emma:lang="en-US" emma:confidence="0.5">
                  <emma:literal>do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Tho</emma:literal>
                </emma:interpretation>
                <emma:interpretation id="interp3" emma:lang="en-US" emma:confidence="0">
                  <emma:literal>Go</emma:literal>
                </emma:interpretation>
                <emma:interpretation id="interp4" emma:lang="en-US" emma:confidence="0">
                  <emma:literal>go</emma:literal>
                </emma:interpretation>
              </emma:one-of>
            </emma:emma>
          </inkml:annotationXML>
          <inkml:trace contextRef="#ctx0" brushRef="#br0">304 230,'0'-25,"0"-1,0 1,0-1,0 1,-25 25,25-25,-25-1,-1 1,1 25,25-26,-26 26,1 0,0 0,-1 0,26 26,-25-26,25 25,-26-25,26 51,-25-26,25 26,0-25,-25-1,25 0,0 1,0-1,0 1,50-26,-24 0,25 0,-26 0,0 0,1 0,-1 0,1-26,-1 26,0 0,1-25,-1-1,1 1,-26 0,25-1,-25 1,0-1,0 1,0 76,-25-51,25 25,-26 26,26 25,0-50,0-1,0 0,0 1,-25-1,25 1,0-1,0 0,0 1,0-1,51-25,-26 0,0 0,1 0,-1-25,1 25,-1-26,0-24,1 24,-26 1,25 25,-25-26,0 77,0-25,0 24,0-24,0-1,0 1,0-1,0 0,0 1,0-1,26 1,-1-26,0 0,1 0,-1 0,1-51,-1 51,-25-26,25 1,-25 0,0-1,0 1,0-1,0 1,0 0,-25 25,25-26,-25 26,25-25,-51 25,51-26,-26 26,1 0,0 0</inkml:trace>
        </inkml:traceGroup>
        <inkml:traceGroup>
          <inkml:annotationXML>
            <emma:emma xmlns:emma="http://www.w3.org/2003/04/emma" version="1.0">
              <emma:interpretation id="{DFCBBE8E-3383-42F0-B812-C071B5797BB3}" emma:medium="tactile" emma:mode="ink">
                <msink:context xmlns:msink="http://schemas.microsoft.com/ink/2010/main" type="inkWord" rotatedBoundingBox="7000,5208 9375,5384 9311,6243 6937,6068"/>
              </emma:interpretation>
              <emma:one-of disjunction-type="recognition" id="oneOf1">
                <emma:interpretation id="interp5" emma:lang="en-US" emma:confidence="0.5">
                  <emma:literal>9.93</emma:literal>
                </emma:interpretation>
                <emma:interpretation id="interp6" emma:lang="en-US" emma:confidence="0.5">
                  <emma:literal>q a 3</emma:literal>
                </emma:interpretation>
                <emma:interpretation id="interp7" emma:lang="en-US" emma:confidence="0.5">
                  <emma:literal>q as</emma:literal>
                </emma:interpretation>
                <emma:interpretation id="interp8" emma:lang="en-US" emma:confidence="0">
                  <emma:literal>993</emma:literal>
                </emma:interpretation>
                <emma:interpretation id="interp9" emma:lang="en-US" emma:confidence="0">
                  <emma:literal>&amp; a 3</emma:literal>
                </emma:interpretation>
              </emma:one-of>
            </emma:emma>
          </inkml:annotationXML>
          <inkml:trace contextRef="#ctx0" brushRef="#br0" timeOffset="2881.3262">3327 281,'0'-26,"-25"26,25-25,-26 0,26-1,-25 26,-1 0,26-25,-25 25,25-26,-25 26,-1 0,1 0,25 26,-26-26,26-26,-25 26,0 0,-1 0,1 51,25-25,-26 24,1-24,25-1,-25 1,25-1,0 0,0 1,50-26,-50 25,26-25,25 0,-26 0,0 0,1 0,-1-51,1 51,-1-25,0 25,-25-25,26 25,-26-26,25 1,1 25,-26-26,0 1,0 50,0 1,0 25,-26-26,26 0,0 1,0-1,-25 1,25 24,0-24,0-1,0 1,0-1,0 0,0 1,25-26,1 0,-1 25,0-25,1 0,-1 0,1 0,-1 0,0-51</inkml:trace>
          <inkml:trace contextRef="#ctx0" brushRef="#br0" timeOffset="3334.4418">3657 586,'-25'0,"50"0,-50-26,25 1,51 25,-26 0,0 0,1 0,-1 0,-25 51,0-26,0 0,0 1,0-1,0 1,-25-1,25 0,25 1,1-26,-26 25,0 1,25-1,-25 0,0 1,-25-1,-26 1,25-1,1-25,0 0,-26 25,25-25,1 0,0 0,-1 0</inkml:trace>
          <inkml:trace contextRef="#ctx0" brushRef="#br0" timeOffset="1132.7286">1879 255,'0'-25,"0"0,0-1,0 1,0-1,0 1,-25 25,25-25,-26-1,1 26,25-25,-25 25,-1 0,1 0,-1 0,1 0,0 25,-1-25,26 26,-25-26,-1 50,1-24,0-1,25 1,-26-1,26 0,0 1,0-1,0 1,0-1,26-25,-26 25,50-25,-24 0,-1 0,1 0,-1 0,0-50,1 50,-1-26,26 1,-51-1,25 1,-25 0,0 50,-25-25,25 25,-25 26,25-25,-26-1,26 0,0 1,-25 25,25-26,0 0,0 1,0-1,0 1,0-1,0 0,0 1,51-26,-51 25,25-25,0 0,1 0,-1 0,1 0,-1 0,0 0,1 0,-1-25</inkml:trace>
          <inkml:trace contextRef="#ctx0" brushRef="#br0" timeOffset="1472.5114">2286 611,'-51'-25,"25"25,1-26,25 77,0-26,0 26,0-25,0-1,-25 0,25 1,0-1,0 1,-26-26,26 25,0 0,51-25,-51-25</inkml:trace>
        </inkml:traceGroup>
      </inkml:traceGroup>
    </inkml:traceGroup>
  </inkml:traceGroup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3:29.42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457FB0B-A87F-4229-8166-1CC1D8991035}" emma:medium="tactile" emma:mode="ink">
          <msink:context xmlns:msink="http://schemas.microsoft.com/ink/2010/main" type="inkDrawing" rotatedBoundingBox="4639,8243 10729,8556 10547,12096 4457,11783" hotPoints="10783,10531 7394,11955 4407,9812 7796,8388" semanticType="enclosure" shapeName="Ellipse">
            <msink:sourceLink direction="with" ref="{56D5DF79-5281-42E2-8EA9-57E4A80B9267}"/>
          </msink:context>
        </emma:interpretation>
      </emma:emma>
    </inkml:annotationXML>
    <inkml:trace contextRef="#ctx0" brushRef="#br0">5538 893,'0'-25,"-25"25,0-26,-1 1,-25-1,26 1,0 25,-1-25,1 25,-1-26,1 1,0 25,-1-26,1 26,-1-25,1 25,0-25,-1 25,1-26,-26 1,26 25,-26-26,25 1,-24 25,-1-25,0-1,0 1,0 25,1-26,-27 1,27 25,-27-25,27-1,-27 26,27-25,-27-1,1 26,0-25,25 25,-25-25,0 25,25-26,-101 26,75-25,27 25,-27 0,27-26,-27 26,27 0,-27-25,27 25,-1 0,0-25,-76 25,76-26,0 26,1 0,-1-25,25 25,-24 0,-1-26,0 26,0 0,0 0,1 0,-1-25,0 25,-25 0,25 0,0 0,0 0,-25 0,25 0,1 0,-1 0,-25 0,25 0,0 25,0-25,0 0,-25 26,25-26,1 0,-1 25,0-25,0 26,26-26,-26 25,0-25,0 25,1-25,24 0,-25 26,1-26,24 25,-25 1,1-26,24 25,-25-25,26 25,-26-25,26 26,-26-1,26-25,-26 26,25-26,1 25,0 0,-1 1,1-1,-1 1,1-1,25 0,-25 1,-1-1,26 1,-25-1,25 26,-26-26,26 26,0 0,-25-26,25 26,0 0,0 0,-25-1,25 1,0 0,0 0,-26-26,26 26,0 0,0-26,0 77,0-77,0 26,0-26,0 26,51-25,-51 24,0-24,25 25,-25-26,26 26,-26-26,51 1,-51 24,25-24,0 25,1-26,-26 26,25-26,1 26,-1 0,0 0,1-26,-1 26,-25 0,26-1,-1 1,0 0,1-26,-1 26,1 0,24 0,-24-26,-1 26,26-26,-26 26,26-25,-25-1,24 26,-24-26,25 1,-1-1,1 26,-25-26,24 1,1-1,-25 0,24 1,1-1,127 51,-127-76,25 26,0-1,0-25,1 26,-1-26,0 25,0 0,0-25,1 0,-1 26,25-26,-24 25,-1-25,0 0,0 26,0-26,1 0,-1 25,0-25,-25 25,25-25,0 0,-25 0,25 0,0 26,-25-26,25 0,1 0,-1 0,25 0,-24 0,-1-51,0 51,0 0,0-25,1 25,-27-26,27 26,-1-25,-25 25,25-26,-25 1,76 0,-77-1,1 26,0-25,0-1,0 1,-26 0,26-1,0 1,-26-1,26-24,0 24,-26 1,26-26,0 26,-1-26,-24 0,25 26,-26-26,26 0,-26 26,26-26,-26 0,26 0,0-25,-26 25,1 26,-1-26,1 26,-26-1,25-25,0 26,-25 0,26-1,-26-25,25 26,1-51,-1 50,-25 1,25 0,-25-26,0 25,26 1,-26 0,0-1,0 1,0-1,0 1,0 0,0-26,0 25,0 1,-26 0,26-1,0 1,0-26,-25 26,25-1,0 1,0-1,0 1,0 0,0-1,-25 1,25-1,0 1,-26 0,26-1,-25 26,-1-25,1-1,0 1,-1 0,1-1,-1 26,1-25,0-1,-1 1,-25 0,26-1,0-25,-26 26,25 0,-24-26,24 25,-25 1,1-26,-1 26,25-1,-24 1,-1-26,0 26,26-1,-26 1,0 0,26-1,-26 26,25-25,-24 25,-1 0,0 0,0 0,0 0,-25 0</inkml:trace>
  </inkml:traceGroup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3:27.78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D36AA27-548E-4723-9B2D-0B7B2B641411}" emma:medium="tactile" emma:mode="ink">
          <msink:context xmlns:msink="http://schemas.microsoft.com/ink/2010/main" type="inkDrawing" rotatedBoundingBox="5357,8967 9776,8961 9779,10944 5360,10951" hotPoints="9937,10176 7451,10942 5105,9816 7592,9050" semanticType="enclosure" shapeName="Ellipse">
            <msink:sourceLink direction="with" ref="{56D5DF79-5281-42E2-8EA9-57E4A80B9267}"/>
          </msink:context>
        </emma:interpretation>
      </emma:emma>
    </inkml:annotationXML>
    <inkml:trace contextRef="#ctx0" brushRef="#br0">3636 299,'-26'0,"26"-25,-25 25,25-26,-25 26,25-25,-26 25,1 0,-1-26,1 26,0 0,-1 0,1-25,-1 25,-24 0,24-25,-25 25,1 0,24-26,-75 26,50-25,0 25,0-26,0 26,1 0,-1-25,0 25,0 0,-25 0,25 0,0 0,1-25,-1 25,0 0,0 0,-25 0,25 0,0 0,-25 0,25 0,1 0,-27 0,1 0,25 0,-25 0,0 0,0 0,0 0,-1 0,1 0,25 25,-25-25,0 25,0-25,25 26,-25-26,25 51,-25-51,25 25,0 0,-25-25,51 26,-26-1,0 1,26-1,-26-25,25 25,1 1,-26-1,26 1,-1-1,1 0,0 1,-1-1,1 1,-1-1,26 0,-25 1,25-1,0 1,-25-1,25 0,0 1,0-1,0 1,0-1,0 26,0 0,0-26,0 0,25 1,-25-1,0 26,25-26,-25 1,26-1,-26 1,51-1,-26 0,-25 1,51 25,0-26,-26-25,0 25,1 1,-1-1,26 1,-26-26,26 25,-25 0,24-25,1 26,0-1,0-25,0 26,-1-1,1-25,0 25,0 1,25-26,-25 25,0 1,-1-1,27-25,-27 25,1 1,0-26,0 25,25-25,-25 26,0-26,-1 25,1-25,25 25,-25 1,0-1,0-25,0 26,-1-1,1-25,0 25,25-25,-25 0,0 26,0-26,-1 0,1 0,0 0,76 0,-76 0,25 0,-25 0,25 0,-25-26,25 26,-25 0,0-25,25 25,-25-51,25 51,25-51,-24 51,-27-25,1 0,0 25,0 0,0-26,-1 26,-24-25,25 25,-1 0,-24-26,25 26,-26-25,0 25,26-25,-25 25,-1-26,0 1,1 25,-1-26,1 1,-1 0,0-1,-25 1,26-1,-26 1,0 0,25-1,-25 1,0-1,0 1,0 0,0-1,0 1,0-1,0 1,0 0,0-1,0 1,0-1,0 1,0 0,0-1,0 1,0-1,-25 1,25 0,-26-1,1 1,25-1,0 1,-25 0,25-1,-26 1,26-1,-25 1,-1-26,26 26,0-1,-25 1,25 0,0-1,-25 26,25-25,-26-1,1 1,-1 0,1 25,25-26,-25 26,-1-25,1 25,25-26,-26 1,1 25,0-25,-1 25,1-26,-1 26,1-25,0 25,-26-26,25 26,1 0,-26-25,26 25,-26 0,0-25,26 25,-26-26,26 26,-26 0,0-25,26 25,-26-26,25 26,1-25,-26 25,26 0,-1 0,1 0,-26 0,26 0,-1 0,1 0,0 0,-1 0,-25 0,1 0,24 0,1 0,-1 0,26 25</inkml:trace>
  </inkml:traceGroup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3:30.17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6D5DF79-5281-42E2-8EA9-57E4A80B9267}" emma:medium="tactile" emma:mode="ink">
          <msink:context xmlns:msink="http://schemas.microsoft.com/ink/2010/main" type="writingRegion" rotatedBoundingBox="6382,9396 8745,10016 8533,10822 6170,10202">
            <msink:destinationLink direction="with" ref="{6457FB0B-A87F-4229-8166-1CC1D8991035}"/>
            <msink:destinationLink direction="with" ref="{8D36AA27-548E-4723-9B2D-0B7B2B641411}"/>
          </msink:context>
        </emma:interpretation>
      </emma:emma>
    </inkml:annotationXML>
    <inkml:traceGroup>
      <inkml:annotationXML>
        <emma:emma xmlns:emma="http://www.w3.org/2003/04/emma" version="1.0">
          <emma:interpretation id="{41159BE9-5376-48C6-AD52-3F8B56C7CB05}" emma:medium="tactile" emma:mode="ink">
            <msink:context xmlns:msink="http://schemas.microsoft.com/ink/2010/main" type="paragraph" rotatedBoundingBox="6382,9396 8745,10016 8533,10822 6170,10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A7FA5B-4E33-43DC-94EE-D90FA6054C98}" emma:medium="tactile" emma:mode="ink">
              <msink:context xmlns:msink="http://schemas.microsoft.com/ink/2010/main" type="line" rotatedBoundingBox="6382,9396 8745,10016 8533,10822 6170,10202"/>
            </emma:interpretation>
          </emma:emma>
        </inkml:annotationXML>
        <inkml:traceGroup>
          <inkml:annotationXML>
            <emma:emma xmlns:emma="http://www.w3.org/2003/04/emma" version="1.0">
              <emma:interpretation id="{F1AADF8A-B860-46D5-965D-A69B4C82210F}" emma:medium="tactile" emma:mode="ink">
                <msink:context xmlns:msink="http://schemas.microsoft.com/ink/2010/main" type="inkWord" rotatedBoundingBox="6382,9396 8745,10016 8533,10822 6170,10202"/>
              </emma:interpretation>
              <emma:one-of disjunction-type="recognition" id="oneOf0">
                <emma:interpretation id="interp0" emma:lang="en-US" emma:confidence="0.5">
                  <emma:literal>92.94</emma:literal>
                </emma:interpretation>
                <emma:interpretation id="interp1" emma:lang="en-US" emma:confidence="0">
                  <emma:literal>9294</emma:literal>
                </emma:interpretation>
                <emma:interpretation id="interp2" emma:lang="en-US" emma:confidence="0">
                  <emma:literal>92.944</emma:literal>
                </emma:interpretation>
                <emma:interpretation id="interp3" emma:lang="en-US" emma:confidence="0">
                  <emma:literal>92,944</emma:literal>
                </emma:interpretation>
                <emma:interpretation id="interp4" emma:lang="en-US" emma:confidence="0">
                  <emma:literal>92.9&lt;4</emma:literal>
                </emma:interpretation>
              </emma:one-of>
            </emma:emma>
          </inkml:annotationXML>
          <inkml:trace contextRef="#ctx0" brushRef="#br0">485 408,'0'-51,"0"25,-50-24,50 24,0 1,-26-1,26 1,-25 0,25-1,-26 1,1-1,25 1,-25 0,-1 25,1-26,-1 26,1 0,0 0,-1 0,1 0,-1 0,1 51,0-26,-1-25,26 77,-25-52,25 0,0 1,0-1,51-25,-51 26,25-26,26 0,-26 0,1 0,-1 0,0 0,1 0,-1-26,1 26,-1-25,-25-1,0 1,0 50,-25-25,25 51,0-25,-26-1,26 0,0 1,-25 25,25-26,0 0,0 1,0-1,0 1,0-1,0 0,0 1,25-26,-25 25,26-25,24 0,-24 0,-1 0,1 0</inkml:trace>
          <inkml:trace contextRef="#ctx0" brushRef="#br0" timeOffset="298.3557">562 585,'0'-25,"0"0,25 25,26 0,-26 50,-25 27,0-27,0-24,0 25,-51-26,51 0,-25-25,25 26,-25-26,25 25,-51-25,25 0,26 26,-25-26,76 0,0 0,-26 0,0 0,1 0,25 0,-1 0,-24 0</inkml:trace>
          <inkml:trace contextRef="#ctx0" brushRef="#br0" timeOffset="471.4212">1019 890,'0'0,"-26"0,26 26,-25-26,25 25,-51 26</inkml:trace>
          <inkml:trace contextRef="#ctx0" brushRef="#br0" timeOffset="935.8483">1552 585,'0'-76,"0"152,0-177,-51 75,51 1,-25 0,25-1,-25 1,25-1,-26 26,1 0,-1 0,1 26,0-1,-1 26,26-26,0 1,0-1,0 1,0-1,26-25,-1 0,26 0,-26 0,1 0,-1-25,0 25,1-26,-1 26,-25-25,26 25,-26-26,25 26,-25-25,0 76,0 0,-51-51,51 25,0 0,0 1,-25-1,25 1,0-1,0 0,0 1,0-1,0 1,51-26,-26 0,-25 25,76-25,-50 0,-1 0,0 0,1 0,-1 0,1 0,-1 0,0 0,1 0</inkml:trace>
          <inkml:trace contextRef="#ctx0" brushRef="#br0" timeOffset="1189.1737">2238 687,'-51'0,"26"0,-26 25,26 26,-1-51,1 0,-1 0,26 26,-25-26,0 25,-1 0,26 1,26-26,24 0,-24 0,-1 0,1 0,-1 0,0 0,1 0,25 0,-26 25,0-25,1 0,-1 0,1 0</inkml:trace>
          <inkml:trace contextRef="#ctx0" brushRef="#br0" timeOffset="1366.8704">2263 712,'-25'0,"0"26,25 25,0-1,0-24,-26 25,26-26,0 26,0-26,0 1,0 24,0-24,0-1,0 1</inkml:trace>
        </inkml:traceGroup>
      </inkml:traceGroup>
    </inkml:traceGroup>
  </inkml:traceGroup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3:33.328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CB6847-BA45-4925-860A-F34D841119C1}" emma:medium="tactile" emma:mode="ink">
          <msink:context xmlns:msink="http://schemas.microsoft.com/ink/2010/main" type="writingRegion" rotatedBoundingBox="10696,9251 24370,10330 24104,13712 10429,12633"/>
        </emma:interpretation>
      </emma:emma>
    </inkml:annotationXML>
    <inkml:traceGroup>
      <inkml:annotationXML>
        <emma:emma xmlns:emma="http://www.w3.org/2003/04/emma" version="1.0">
          <emma:interpretation id="{90AD51E7-8C04-4E07-BF22-6FA50D75DC01}" emma:medium="tactile" emma:mode="ink">
            <msink:context xmlns:msink="http://schemas.microsoft.com/ink/2010/main" type="paragraph" rotatedBoundingBox="10698,9245 12796,9421 12690,10690 10592,105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3A99F4-AE35-475A-BAC3-CD4B27458EFA}" emma:medium="tactile" emma:mode="ink">
              <msink:context xmlns:msink="http://schemas.microsoft.com/ink/2010/main" type="line" rotatedBoundingBox="10698,9245 12796,9421 12690,10690 10592,10515"/>
            </emma:interpretation>
          </emma:emma>
        </inkml:annotationXML>
        <inkml:traceGroup>
          <inkml:annotationXML>
            <emma:emma xmlns:emma="http://www.w3.org/2003/04/emma" version="1.0">
              <emma:interpretation id="{213DC423-65B4-469C-BE57-CF27CEC6F983}" emma:medium="tactile" emma:mode="ink">
                <msink:context xmlns:msink="http://schemas.microsoft.com/ink/2010/main" type="inkWord" rotatedBoundingBox="10698,9245 12796,9421 12690,10690 10592,10515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?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-119-454,'-26'0,"26"-26,0 1,51 25,-51-25,25-1,26 1,-25 25,-1-26,51 1,-50 25,-1-25,26 25,-26-26,26 26,-26-25,26 25,0-26,0 26,0-25,-1 25,1 0,0 0,-26-25,26 25,-25 0,24 0,1 0,-25 0,24 0,1 0,0 0,0 0,0 50,-1-50,1 0,25 26,-25-26,0 0,0 25,-26-25,26 26,-26-26,26 25,-25-25,24 25,-24-25,-1 26,1-1,-1-25,0 26,1-1,-1 0,1 1,-26-1,25 1,-25-1,0 0,0 1,0-1,0 1,0-1,0 0,0 1,0-1,0 1,-25-1,25 0,-26 1,26-1,-25 1,-1-1,1 0,25 1,-25-1,-1 1,1-1,-1 0,1-25,0 26,-1-1,1-25,25 26,-26-26,1 0,-26 25,0-25,1 0,24 25,1-25,-26 0,26 0,-1 0,-25 0,26 26,-51-26,50 0,-24 0,24 0,1 25,-26-25,26 0,-1 0,1 0,-1 0,1 0,0 26,-1-26,1 0,-1 0,1 0,0 0,25 25,-26-25,1 0,-1 0,1 0,0 25,-1-25,1 0,-1 0,1 0,25 26,-25-26,25-51,25 51</inkml:trace>
        </inkml:traceGroup>
      </inkml:traceGroup>
    </inkml:traceGroup>
    <inkml:traceGroup>
      <inkml:annotationXML>
        <emma:emma xmlns:emma="http://www.w3.org/2003/04/emma" version="1.0">
          <emma:interpretation id="{18FB53BE-0D87-435A-9673-C3B4949BF017}" emma:medium="tactile" emma:mode="ink">
            <msink:context xmlns:msink="http://schemas.microsoft.com/ink/2010/main" type="paragraph" rotatedBoundingBox="10867,10011 13779,10380 13632,11540 10720,111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69DB82-AF57-4F3B-8C64-76E4D19FF824}" emma:medium="tactile" emma:mode="ink">
              <msink:context xmlns:msink="http://schemas.microsoft.com/ink/2010/main" type="line" rotatedBoundingBox="10867,10011 13779,10380 13632,11540 10720,11170"/>
            </emma:interpretation>
          </emma:emma>
        </inkml:annotationXML>
        <inkml:traceGroup>
          <inkml:annotationXML>
            <emma:emma xmlns:emma="http://www.w3.org/2003/04/emma" version="1.0">
              <emma:interpretation id="{3B11C400-6B58-43D0-A93B-E3F65A6C1D20}" emma:medium="tactile" emma:mode="ink">
                <msink:context xmlns:msink="http://schemas.microsoft.com/ink/2010/main" type="inkWord" rotatedBoundingBox="10862,10052 11856,10178 11757,10956 10763,10830"/>
              </emma:interpretation>
              <emma:one-of disjunction-type="recognition" id="oneOf1">
                <emma:interpretation id="interp5" emma:lang="en-US" emma:confidence="0.5">
                  <emma:literal>&lt;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418.735">719 79,'0'-25,"0"-1,-26 1,1 25,0 0,-1 0,1 51,-1-51,1 25,0 26,-1-26,1 1,-1-1,-24 1,24-1,1 0,-26 1,-25 25,25-26,26 0,-1-25,-25 26,26-26,0 25,-1-25,52 0,24 0,1 0,-25 0,24 0,-24 26,25-26,-26 0,26 25,0-25,-26 25,26 1,-26-26,26 25,-26-25,1 26,-1-1,26-25,-26 25,1 1,-1-1,1 1,-1-1,0 0,1-25,-1 26,1-26,24 0</inkml:trace>
        </inkml:traceGroup>
        <inkml:traceGroup>
          <inkml:annotationXML>
            <emma:emma xmlns:emma="http://www.w3.org/2003/04/emma" version="1.0">
              <emma:interpretation id="{1AC4F18A-2EBD-452F-B2B1-6878A68E5036}" emma:medium="tactile" emma:mode="ink">
                <msink:context xmlns:msink="http://schemas.microsoft.com/ink/2010/main" type="inkWord" rotatedBoundingBox="12671,10240 13779,10380 13632,11540 12524,11399"/>
              </emma:interpretation>
              <emma:one-of disjunction-type="recognition" id="oneOf2">
                <emma:interpretation id="interp10" emma:lang="en-US" emma:confidence="0.5">
                  <emma:literal>0,'</emma:literal>
                </emma:interpretation>
                <emma:interpretation id="interp11" emma:lang="en-US" emma:confidence="0">
                  <emma:literal>0,"</emma:literal>
                </emma:interpretation>
                <emma:interpretation id="interp12" emma:lang="en-US" emma:confidence="0">
                  <emma:literal>0.1</emma:literal>
                </emma:interpretation>
                <emma:interpretation id="interp13" emma:lang="en-US" emma:confidence="0">
                  <emma:literal>o,"</emma:literal>
                </emma:interpretation>
                <emma:interpretation id="interp14" emma:lang="en-US" emma:confidence="0">
                  <emma:literal>O,"</emma:literal>
                </emma:interpretation>
              </emma:one-of>
            </emma:emma>
          </inkml:annotationXML>
          <inkml:trace contextRef="#ctx0" brushRef="#br0" timeOffset="854.1012">2065 486,'0'0,"0"-26,0 1,0-1,-25 26,25-25,-26 25,1 0,-1 0,1 0,25 25,-25-25,25 26,-26-1,1 1,-1 24,26-24,-25-1,25 26,0-26,-25 1,25-1,0 1,0-1,0 26,0-26,50 1,-24-1,25-25,-26 25,0-25,1 0,-1 0,1-50,-1 50,-25-26,25 26,-25-51,26 26,-26 0,0-1,0 1,25-26,-25 26,0-1,0-25,0 26,0 0,0-1,-51 26,51-25,0-1,-25 26,25-25,-25 25,-1 0,1 0,25 25</inkml:trace>
          <inkml:trace contextRef="#ctx0" brushRef="#br0" timeOffset="1117.8761">2446 994,'0'0,"-51"-26,26 1,-1-1,26 1,0 76,0 0,0-26,0 26,0-26,0 1,0 24,0-24,0-1,0 1,0-1,0 0,0 1,0-1</inkml:trace>
          <inkml:trace contextRef="#ctx0" brushRef="#br0" timeOffset="1806.8599">2954 359,'0'0,"-25"0,-1-26,26 1,-25 25,25-26,-26 26,26-25,-25 25,25-25,0 75,0 1,-25 0,25-26,0 26,-26-25,26-1,0 26,0-26,0 26,0-26,0 26,0 0,0-26,0 1,0-1,26 1,-26-1,0-50,25 25,-25-26</inkml:trace>
        </inkml:traceGroup>
      </inkml:traceGroup>
    </inkml:traceGroup>
    <inkml:traceGroup>
      <inkml:annotationXML>
        <emma:emma xmlns:emma="http://www.w3.org/2003/04/emma" version="1.0">
          <emma:interpretation id="{C410F345-4DBF-40BC-8A38-7F5C9E2BD037}" emma:medium="tactile" emma:mode="ink">
            <msink:context xmlns:msink="http://schemas.microsoft.com/ink/2010/main" type="paragraph" rotatedBoundingBox="12581,11098 24237,12018 24104,13712 12447,127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5F93EC3-1353-44D0-B571-82A9F76C8B66}" emma:medium="tactile" emma:mode="ink">
              <msink:context xmlns:msink="http://schemas.microsoft.com/ink/2010/main" type="inkBullet" rotatedBoundingBox="12540,11612 13767,11709 13719,12324 12492,12227"/>
            </emma:interpretation>
            <emma:one-of disjunction-type="recognition" id="oneOf3">
              <emma:interpretation id="interp15" emma:lang="en-US" emma:confidence="1">
                <emma:literal>=</emma:literal>
              </emma:interpretation>
              <emma:interpretation id="interp16" emma:lang="en-US" emma:confidence="0">
                <emma:literal>I</emma:literal>
              </emma:interpretation>
              <emma:interpretation id="interp17" emma:lang="en-US" emma:confidence="0">
                <emma:literal>_</emma:literal>
              </emma:interpretation>
              <emma:interpretation id="interp18" emma:lang="en-US" emma:confidence="0">
                <emma:literal>1</emma:literal>
              </emma:interpretation>
              <emma:interpretation id="interp19" emma:lang="en-US" emma:confidence="0">
                <emma:literal>-</emma:literal>
              </emma:interpretation>
            </emma:one-of>
          </emma:emma>
        </inkml:annotationXML>
        <inkml:trace contextRef="#ctx0" brushRef="#br1" timeOffset="208216.2248">1862 2111,'25'0,"1"0,-1 0,0 0,1 0,-1 0,1 0,-1 0,0 0,1 0,25 0,-26 0,26 0,-26 0,26-25,0 25,-26 0,26-26,0 26,-26 0,26 0,0-25,-26 25,1 0,24 0,-24-25,-1 25,1 0,-26-26,25 26,0 0,1-25,-1 25</inkml:trace>
        <inkml:trace contextRef="#ctx0" brushRef="#br1" timeOffset="207575.3413">1811 1756,'0'-26,"-25"26,-1 0,1 0,-1 0,52 0,-1 0,1 0,-1 0,0 0,1 0,-1 0,1 0,-1 0,0 0,26 0,-25 0,-1 0,51 0,-50 0,24 0,1 0,-25-25,24 25,1 0,0-26,-26 26,26-25,0 25,0 0,-26-25,26 25,-26 0,1-26,25 26,-26 0,0 0,1-25,-1 25,1 0,-1 0,-25 25</inkml:trace>
      </inkml:traceGroup>
      <inkml:traceGroup>
        <inkml:annotationXML>
          <emma:emma xmlns:emma="http://www.w3.org/2003/04/emma" version="1.0">
            <emma:interpretation id="{9BB16D0B-22F5-4D28-803C-46149213E3B0}" emma:medium="tactile" emma:mode="ink">
              <msink:context xmlns:msink="http://schemas.microsoft.com/ink/2010/main" type="line" rotatedBoundingBox="16109,11376 24237,12018 24104,13712 15975,13071"/>
            </emma:interpretation>
          </emma:emma>
        </inkml:annotationXML>
        <inkml:traceGroup>
          <inkml:annotationXML>
            <emma:emma xmlns:emma="http://www.w3.org/2003/04/emma" version="1.0">
              <emma:interpretation id="{1706DEDF-C307-4211-83BD-4C0C360FD8BB}" emma:medium="tactile" emma:mode="ink">
                <msink:context xmlns:msink="http://schemas.microsoft.com/ink/2010/main" type="inkWord" rotatedBoundingBox="16053,12083 16922,12151 16865,12877 15996,12808"/>
              </emma:interpretation>
              <emma:one-of disjunction-type="recognition" id="oneOf4">
                <emma:interpretation id="interp20" emma:lang="en-US" emma:confidence="0.5">
                  <emma:literal>)</emma:literal>
                </emma:interpretation>
                <emma:interpretation id="interp21" emma:lang="en-US" emma:confidence="0">
                  <emma:literal>x</emma:literal>
                </emma:interpretation>
                <emma:interpretation id="interp22" emma:lang="en-US" emma:confidence="0">
                  <emma:literal>\</emma:literal>
                </emma:interpretation>
                <emma:interpretation id="interp23" emma:lang="en-US" emma:confidence="0">
                  <emma:literal>"</emma:literal>
                </emma:interpretation>
                <emma:interpretation id="interp24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35170.3507">5672 2010,'0'0,"-26"25,-24-25,24 51,-25-26,1-25,24 26,-101 50,102-76,-1 25,1 1,0-1,25 0,50-25,-24 0</inkml:trace>
          <inkml:trace contextRef="#ctx0" brushRef="#br0" timeOffset="135344.8843">5646 2010,'0'-26,"0"77,0 0,51-26,-51 26,26-26,-1 26,0 0,26 0,-25 0,-1-1,26 27,0 50,-1-77,-24 1</inkml:trace>
        </inkml:traceGroup>
        <inkml:traceGroup>
          <inkml:annotationXML>
            <emma:emma xmlns:emma="http://www.w3.org/2003/04/emma" version="1.0">
              <emma:interpretation id="{72A27E92-D4CE-4166-B9BE-EA7F2D94DE37}" emma:medium="tactile" emma:mode="ink">
                <msink:context xmlns:msink="http://schemas.microsoft.com/ink/2010/main" type="inkWord" rotatedBoundingBox="17658,11499 24237,12018 24104,13712 17524,13193"/>
              </emma:interpretation>
              <emma:one-of disjunction-type="recognition" id="oneOf5">
                <emma:interpretation id="interp25" emma:lang="en-US" emma:confidence="0.5">
                  <emma:literal>2=0-70</emma:literal>
                </emma:interpretation>
                <emma:interpretation id="interp26" emma:lang="en-US" emma:confidence="0">
                  <emma:literal>2=0770</emma:literal>
                </emma:interpretation>
                <emma:interpretation id="interp27" emma:lang="en-US" emma:confidence="0">
                  <emma:literal>-0-70</emma:literal>
                </emma:interpretation>
                <emma:interpretation id="interp28" emma:lang="en-US" emma:confidence="0">
                  <emma:literal>2=0+70</emma:literal>
                </emma:interpretation>
                <emma:interpretation id="interp29" emma:lang="en-US" emma:confidence="0">
                  <emma:literal>2=0--70</emma:literal>
                </emma:interpretation>
              </emma:one-of>
            </emma:emma>
          </inkml:annotationXML>
          <inkml:trace contextRef="#ctx0" brushRef="#br0" timeOffset="117898.9582">7551 2365,'0'0,"-25"0,25 26,51-26,0 0,-26 0,26 0,0-26,-1 26,27 0,-27 0,-24 0,25 0,-26 0,0 0</inkml:trace>
          <inkml:trace contextRef="#ctx0" brushRef="#br0" timeOffset="117708.2028">7653 1984,'0'0,"0"-25,0-1,25 26,-25-25,26 25,-1-25,1 25,-1 0,0 0,1 0,-1 0,1 0,-1 0,26 25</inkml:trace>
          <inkml:trace contextRef="#ctx0" brushRef="#br0" timeOffset="117514.5601">6866 1705,'0'-26,"-26"1,26 0,0-1,0 1,0-1,0 1,0 0,0-1,0 1,26 25,-26 76,0-51,0 26,0 0,0 0,0 0,0 25,0-25,0 25,0-25,0-1,-26 1,26 0,0 0,0-26,-25 1,25 24,0-24,-26-1,26-50,51-1,-25 1,-1 25,0-25,1 25,-1 0,26 0,-26 0,1 0,25 0,-26 0,0 0,1 0,-1 0,1 0,-1 25,0-25,1 0,-1 0,1 25</inkml:trace>
          <inkml:trace contextRef="#ctx0" brushRef="#br0" timeOffset="118425.8771">8948 2010,'0'0,"0"-26,-25 26,0-25,-1-1,1 26,-1-25,1 25,0 0,-1 0,1 25,-1 26,1-25,25-1,-25 0,25 26,0 0,-26-26,26 26,0-25,0 24,0 1,51 0,-51 0,25-26,1 26,-1-26,26 1,-26-1,26 1,-25-26,24 25,-24-25,25 0,-26 0,0 0,26-51,-25 51,-1-25,0-26,1 26,-26-1,0 1,25-1,-25-24,0 24,0-25,0 26,-51-26,51 26,-50-26,50 26,-51-26,25 25,26 1,-25 0,0-1,-1 1,1 25,-1 0,1 0,0 0,-1 0</inkml:trace>
          <inkml:trace contextRef="#ctx0" brushRef="#br0" timeOffset="119474.9097">10422 2695,'0'0,"-26"26,1-26,-1 0,77 0,-25 0,-1 0,0 0,26 0,-25 0,50 0,-25 0,-1 0,1 0,0 0,-26 0,26 0,-25 0,24-26,1 26,-25 0,-1 0,0 0</inkml:trace>
          <inkml:trace contextRef="#ctx0" brushRef="#br0" timeOffset="118835.4583">9228 1629,'-51'-77,"102"154,-102-103,51 77,0 0,0-26,0 26,0 0,0 0,0 25,0-25,0-1,0 27,0-27,0 1,-51 25,26 51,25-76,-26 25,1-25,0 25,-1-25,1 25,25-25,-26 0,1 0,0 0,-1-1,1-24,25-1,-26 26,26-26,0 1,26-26,-26-51,25 51,-25-25,26 25,-26-26,25 1</inkml:trace>
          <inkml:trace contextRef="#ctx0" brushRef="#br0" timeOffset="119910.3162">11031 2340,'0'0,"-25"0,-1 0,103 25,-27-25,-24 26,-1-26,1 25,24-25,-24 25,25 1,-26-26,0 0,-25 25,26-25,-26 26,25-1,-25 0,0 1,0-1,0 1,0-1,0 0,-51 1,51-1,0 1,-25-1,25 0,-25-25,25 26,-51 25,51-26,-26 0,1 1,25-1,-25 1,25-1,-26 0,26 1,-25-26,25 25,0 1</inkml:trace>
          <inkml:trace contextRef="#ctx0" brushRef="#br0" timeOffset="121498.0882">12200 2391,'0'-26,"0"1,-26 25,1-26,-1 26,1 0,0 0,-1 0,1 0,-1 26,1-26,25 25,-25 1,-1-1,26 0,-25 26,25-25,-26 24,26-24,0-1,-25 26,25-26,0 26,0-25,0 24,0-24,0 25,0-26,0 26,0-26,0 1,25 24,-25-24,0 25,26-26,-26 0,25 1,-25-1,51 1,-51-1,25 0,1 1,-1-1,1-25,-26 26,25-26,0 25,1-25,-1 0,1 25,-1-25,0 0,1 0,-1 0,1 0,-1 0,0 0,1 0,25 0,-26 0,0 0,1 0,25-25,-26 25,0 0,26-25,-25 25,50-26,-51 1,1-1,-1 26,26-25,-26 25,1-25,-1-1,0 26,1-25,-1-1,1 26,-1-25,-25 0,51-1,-51 1,25-1,-25 1,26 0,-26-1,0 1,25-1,-25 1,25-26,-25 26,26-1,-26 1,0 0,25-1,1 1,-26-1,0 1,0 0,25-1,-25 1,0-1,0 1,0 0,0-1,0 1,0-1,0 1,0 0,0-1,-25 1,25-1,0 1,-26 25,26-25,-25 25,25-26,-26 1,26-1,-25 1,0 0,-1-1,1 26,25-25,-26 25,1-26,0 1,-1 25,1 0,-1 0,26-25,-25 25,0 0,-1 0,26-26,-25 26,-1 0,1 0,0 0,-1 0,1 0,-1 0,1 0,0 0,-1 0,1 0,-1 0,-24 0,24 0,-25 0,26 0,0 0,-1 26,1-26,-1 0,26 25,-25-25,0 0,-1 0,1 25,-1-25,1 0,0 0,-1 26,1-26,-1 0,1 0,25 25,-25-25,-1 0,1 0,-1 26,1-26,0 0,-1 25,1-25,25 25,-26-25,26 26,-25-26,25 25,-25-25,25 26,-26-26,26 25,-25 0,25 1,-26-26,26 25,0 1,-25-26,25 25,0 0,0 1,0-1,0 1,-25-26,25 25,0 0,0 1,0-1,0 1,0-1,25 0,-25 1,25-26,1 0,-26 25,25-25,1 0,-1 0,0 26,1-26</inkml:trace>
        </inkml:traceGroup>
      </inkml:traceGroup>
    </inkml:traceGroup>
  </inkml:traceGroup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4:17.52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C6DB48B-4ED2-45FB-BA76-07F49C409FD2}" emma:medium="tactile" emma:mode="ink">
          <msink:context xmlns:msink="http://schemas.microsoft.com/ink/2010/main" type="writingRegion" rotatedBoundingBox="7114,7546 9630,6999 9850,8013 7334,8560"/>
        </emma:interpretation>
      </emma:emma>
    </inkml:annotationXML>
    <inkml:traceGroup>
      <inkml:annotationXML>
        <emma:emma xmlns:emma="http://www.w3.org/2003/04/emma" version="1.0">
          <emma:interpretation id="{BDE00896-B88D-40D4-911A-619274B0785E}" emma:medium="tactile" emma:mode="ink">
            <msink:context xmlns:msink="http://schemas.microsoft.com/ink/2010/main" type="paragraph" rotatedBoundingBox="7114,7546 9630,6999 9850,8013 7334,85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87650A-34D9-45FD-97AF-50562ABC0624}" emma:medium="tactile" emma:mode="ink">
              <msink:context xmlns:msink="http://schemas.microsoft.com/ink/2010/main" type="line" rotatedBoundingBox="7114,7546 9630,6999 9850,8013 7334,8560"/>
            </emma:interpretation>
          </emma:emma>
        </inkml:annotationXML>
        <inkml:traceGroup>
          <inkml:annotationXML>
            <emma:emma xmlns:emma="http://www.w3.org/2003/04/emma" version="1.0">
              <emma:interpretation id="{84F02DE3-965F-4EFD-A47C-12C3564B71DD}" emma:medium="tactile" emma:mode="ink">
                <msink:context xmlns:msink="http://schemas.microsoft.com/ink/2010/main" type="inkWord" rotatedBoundingBox="7114,7546 9630,6999 9850,8013 7334,8560">
                  <msink:destinationLink direction="with" ref="{12300C05-E346-49BC-AFFB-094C514FBBE9}"/>
                </msink:context>
              </emma:interpretation>
              <emma:one-of disjunction-type="recognition" id="oneOf0">
                <emma:interpretation id="interp0" emma:lang="en-US" emma:confidence="0.5">
                  <emma:literal>10.11</emma:literal>
                </emma:interpretation>
                <emma:interpretation id="interp1" emma:lang="en-US" emma:confidence="0">
                  <emma:literal>4-0.11</emma:literal>
                </emma:interpretation>
                <emma:interpretation id="interp2" emma:lang="en-US" emma:confidence="0">
                  <emma:literal>40.11</emma:literal>
                </emma:interpretation>
                <emma:interpretation id="interp3" emma:lang="en-US" emma:confidence="0">
                  <emma:literal>41-0.11</emma:literal>
                </emma:interpretation>
                <emma:interpretation id="interp4" emma:lang="en-US" emma:confidence="0">
                  <emma:literal>410.11</emma:literal>
                </emma:interpretation>
              </emma:one-of>
            </emma:emma>
          </inkml:annotationXML>
          <inkml:trace contextRef="#ctx0" brushRef="#br0">355 1365,'0'0,"0"-26,0 1,-25 25,25-26,0 52,-26-26,26 51,-50-26,50 0,0 1,0-1,-26-25,26 26,-25-1,-1 0,26 1,-25-1,0-25,-1 26,1-1,25 0,-26-25,26 26,-25-26,25-26,25 26,-25-25</inkml:trace>
          <inkml:trace contextRef="#ctx0" brushRef="#br0" timeOffset="1024.319">457 704,'-26'-25,"26"-1,-25 52,25-1,-25-25,25 26,0-1,-26 0,26 1,0-1,0 1,0-1,0 0,0 1,0-1,0 1,0-1,0 0,26 1,-26-1,25 1,0-1,1-25,25 25,-26-25,0 0,1 0,-1 0,1 0,-1 0,-25-25,25 25,1-25,-1-1,-25 1,26-1,-26 1,0 0,25 25,-25-26,0 1,0-1,0 1,0 0,0-1,0 1,0-1,-25 26,25-25,-26 25,26-25,-25 25,25-26,-26 26,1 0,25-25,-25 25,-1 0,1-26,-1 26,1 0,0 0,-1 0,1 0</inkml:trace>
          <inkml:trace contextRef="#ctx0" brushRef="#br0" timeOffset="29576.9856">1117 1238,'-25'0,"25"-26,-26 26,26-25,0 50,-50 1,50-1,0 0,0 1,-26-26,26 25,0 1,-25-26</inkml:trace>
          <inkml:trace contextRef="#ctx0" brushRef="#br0" timeOffset="-412.9461">-305 1288,'0'0,"0"-25,25 25,1 0,24 51,-24-51,-26 25,25-25,1 26,-1-26,-25 25,25 0,1-25,-26 26,25-1,1-25,-26 26,25-26,0 25,1-25,-26 25,25 1,1-26,-26 25,25-25,0 26,1-26,-26 25,25 0,-25-50</inkml:trace>
          <inkml:trace contextRef="#ctx0" brushRef="#br0" timeOffset="30071.3949">1524 831,'0'26,"0"24,0-24,0-1,0 1,0-1,0 0,0 26,0-25,0-1,0 0,0 1,0-1,0 1,0-1,25-25,-25-25,25 25</inkml:trace>
          <inkml:trace contextRef="#ctx0" brushRef="#br0" timeOffset="36096.2001">2159 704,'0'-25,"0"-1,0 1,0 0,0-1,0 1,0-1,0 1,0 50,0 1,0-1,0 1,0-1,0 0,0 1,0-1,0 1,0 24,0-24,0-1,0 1,0-1,0 0,0 1,0-1,0 1,0 24,0 1,0-25,0-1,0 0,0 1,0-1,0 1,0-1,0 0,0 1,0-1,0-50,0-1,0 1,0 0</inkml:trace>
        </inkml:traceGroup>
      </inkml:traceGroup>
    </inkml:traceGroup>
  </inkml:traceGroup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4:16.60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2300C05-E346-49BC-AFFB-094C514FBBE9}" emma:medium="tactile" emma:mode="ink">
          <msink:context xmlns:msink="http://schemas.microsoft.com/ink/2010/main" type="inkDrawing" rotatedBoundingBox="7590,6703 7646,8304 7573,8307 7517,6705" semanticType="callout" shapeName="Other">
            <msink:sourceLink direction="with" ref="{84F02DE3-965F-4EFD-A47C-12C3564B71DD}"/>
            <msink:sourceLink direction="with" ref="{E4236F16-093B-4774-897F-D34D8B6290B2}"/>
          </msink:context>
        </emma:interpretation>
      </emma:emma>
    </inkml:annotationXML>
    <inkml:trace contextRef="#ctx0" brushRef="#br0">0 18,'25'0,"-25"-25,25 25,-25 25,0 1,0 25,0-26,0 0,0 1,0-1,0 1,0-1,0 26,0-26,0 1,0 24,0-24,0 25,0-26,0 26,0-26,0 26,0 0,0-26,0 26,0-26,0 26,0-25,0 24,0-24,0-1,0 1,0-1,0 0,26 1,-26-1,0 1,0-1,0 0,0 1,0-1,0 1,0-1,0 0,0 1,0-1,0 1,0-1,0 0,0 1,0-1,0 1,0-1,0 0,25 1,-25-1,26-25,-26-25,0-1,-26 26</inkml:trace>
  </inkml:traceGroup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4:52.20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8628457-27BA-4610-9A5F-1485828D3C12}" emma:medium="tactile" emma:mode="ink">
          <msink:context xmlns:msink="http://schemas.microsoft.com/ink/2010/main" type="inkDrawing" rotatedBoundingBox="12242,5470 13766,5556 13763,5605 12240,5518" semanticType="underline" shapeName="Other">
            <msink:sourceLink direction="with" ref="{01CA18A3-503C-45E2-B301-00A7271CB5E8}"/>
          </msink:context>
        </emma:interpretation>
      </emma:emma>
    </inkml:annotationXML>
    <inkml:trace contextRef="#ctx0" brushRef="#br0">25 27,'-25'0,"25"-25,25 25,1 0,-1 0,1 0,-1 0,0 0,1 0,25 0,-26 0,0 0,1 25,-1-25,1 0,-1 0,26 0,-26 0,1 0,-1 26,0-26,26 0,-25 0,-1 0,0 0,1 0,-1 0,1 0,-1 25,0-25,1 0,-1 0,1 0,-1 0,0 0,1 0,-1 0,1 0,-1 0,0 0,1 0,-1 0,1 0,-1 0,0 0,1 0,-1 0,1 0,-1 0,0 0,1 0,-1 0,1 0,-1 0,0 0,1 0,-1 0,1 0,-1 0,-50 0,-1 0</inkml:trace>
  </inkml:traceGroup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5:21.53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3D61A76-45C7-43C9-9E52-908E09E55F7D}" emma:medium="tactile" emma:mode="ink">
          <msink:context xmlns:msink="http://schemas.microsoft.com/ink/2010/main" type="inkDrawing" rotatedBoundingBox="18362,8686 24662,8608 24664,8721 18364,8798" semanticType="underline" shapeName="Other">
            <msink:sourceLink direction="with" ref="{E70585AA-8676-410F-8C79-DAF6138D2559}"/>
            <msink:sourceLink direction="with" ref="{6E28783A-322E-4AFA-8334-675607143EE4}"/>
          </msink:context>
        </emma:interpretation>
      </emma:emma>
    </inkml:annotationXML>
    <inkml:trace contextRef="#ctx0" brushRef="#br0">0 103,'0'0,"-26"0,77 0,-25 0,-1 0,0 0,1 0,-1 0,1 0,-1 0,0 0,1 0,50 0,-51 0,26 0,-25 0,24 0,1 0,0 0,0 0,0 0,25 0,-25 0,-1 0,1 0,25 0,-25 0,25 0,-25 0,25 0,1 25,-1-25,0 0,0 0,-25 0,25 0,0 0,-25 0,25 0,-25 0,25 0,-25 0,0 0,25 25,-25-25,0 0,0 0,-1 0,1 0,0 0,0 0,0 0,-1 0,1 0,0 0,0 0,0 0,-1 0,1 0,0-25,76 25,-76 0,0 0,25-25,-25 25,25 0,-25 0,-1 0,27 0,-27 0,1 0,0 0,0 0,0 0,-1 0,1 0,0 0,-26 0,26 0,0 0,-26 0,26 0,-25 0,-1 0,26 0,-26 0,26 0,0 0,-26 0,26 0,-26 0,26 0,0 0,-26 0,26 0,0 0,-26 0,26 0,0 0,-26 0,26-26,0 26,0 0,0 0,-1 0,-24 0,25 0,-1-25,1 25,0 0,0 0,-26 0,26 0,0 0,-26 0,26 0,-26 0,26 0,-25 0,24 0,-24 0,25-26,-26 26,0 0,26 0,-25 0,24 0,-24 0,-1 0,1 0,-1-25,0 25,1 0,-1 0,1 0</inkml:trace>
  </inkml:traceGroup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4:59.97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B238C2F-102D-4DC1-A7C6-69F031F59B9A}" emma:medium="tactile" emma:mode="ink">
          <msink:context xmlns:msink="http://schemas.microsoft.com/ink/2010/main" type="writingRegion" rotatedBoundingBox="16645,1013 25325,1207 25269,3717 16588,3523"/>
        </emma:interpretation>
      </emma:emma>
    </inkml:annotationXML>
    <inkml:traceGroup>
      <inkml:annotationXML>
        <emma:emma xmlns:emma="http://www.w3.org/2003/04/emma" version="1.0">
          <emma:interpretation id="{8F471056-5EA6-46C8-B07B-D97AFE90E561}" emma:medium="tactile" emma:mode="ink">
            <msink:context xmlns:msink="http://schemas.microsoft.com/ink/2010/main" type="paragraph" rotatedBoundingBox="16645,1013 24648,1192 24629,2029 16626,1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45EEEB-B0B1-4542-A392-3FAC95AB8EBF}" emma:medium="tactile" emma:mode="ink">
              <msink:context xmlns:msink="http://schemas.microsoft.com/ink/2010/main" type="inkBullet" rotatedBoundingBox="16637,1377 17473,1396 17472,1440 16636,1422"/>
            </emma:interpretation>
            <emma:one-of disjunction-type="recognition" id="oneOf0">
              <emma:interpretation id="interp0" emma:lang="en-US" emma:confidence="1">
                <emma:literal>-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.</emma:literal>
              </emma:interpretation>
              <emma:interpretation id="interp3" emma:lang="en-US" emma:confidence="0">
                <emma:literal>,</emma:literal>
              </emma:interpretation>
              <emma:interpretation id="interp4" emma:lang="en-US" emma:confidence="0">
                <emma:literal>~</emma:literal>
              </emma:interpretation>
            </emma:one-of>
          </emma:emma>
        </inkml:annotationXML>
        <inkml:trace contextRef="#ctx0" brushRef="#br0">-1695-8024,'0'0,"-25"0,-1 0,1 0,0 0,-1 0,77 0,-26 0,1 0,25 0,-1 0,-24 0,-1 0,26 0,-26 0,1 0,25 0,-26 0,0 0,1 0,-1 0,26 0,-26 0,1 0,-1 0,1 0,-1 0,0 0,1 0,-1 0,1 0,-26-26,25 26,0 0</inkml:trace>
      </inkml:traceGroup>
      <inkml:traceGroup>
        <inkml:annotationXML>
          <emma:emma xmlns:emma="http://www.w3.org/2003/04/emma" version="1.0">
            <emma:interpretation id="{17CF411C-497E-4A86-A71A-E16E500483C7}" emma:medium="tactile" emma:mode="ink">
              <msink:context xmlns:msink="http://schemas.microsoft.com/ink/2010/main" type="line" rotatedBoundingBox="18556,1056 24648,1192 24629,2029 18537,1892"/>
            </emma:interpretation>
          </emma:emma>
        </inkml:annotationXML>
        <inkml:traceGroup>
          <inkml:annotationXML>
            <emma:emma xmlns:emma="http://www.w3.org/2003/04/emma" version="1.0">
              <emma:interpretation id="{1CF4D724-83DD-4151-BEF3-004A9600705F}" emma:medium="tactile" emma:mode="ink">
                <msink:context xmlns:msink="http://schemas.microsoft.com/ink/2010/main" type="inkWord" rotatedBoundingBox="18556,1056 20221,1093 20206,1789 18541,1752"/>
              </emma:interpretation>
              <emma:one-of disjunction-type="recognition" id="oneOf1">
                <emma:interpretation id="interp5" emma:lang="en-US" emma:confidence="0.5">
                  <emma:literal>2 s</emma:literal>
                </emma:interpretation>
                <emma:interpretation id="interp6" emma:lang="en-US" emma:confidence="0">
                  <emma:literal>2-5</emma:literal>
                </emma:interpretation>
                <emma:interpretation id="interp7" emma:lang="en-US" emma:confidence="0">
                  <emma:literal>25</emma:literal>
                </emma:interpretation>
                <emma:interpretation id="interp8" emma:lang="en-US" emma:confidence="0">
                  <emma:literal>2.5</emma:literal>
                </emma:interpretation>
                <emma:interpretation id="interp9" emma:lang="en-US" emma:confidence="0">
                  <emma:literal>255</emma:literal>
                </emma:interpretation>
              </emma:one-of>
            </emma:emma>
          </inkml:annotationXML>
          <inkml:trace contextRef="#ctx0" brushRef="#br0" timeOffset="491.6844">236-8227,'0'-26,"0"1,0-1,0 1,0 0,50-1,-24 26,-1 0,26 0,-26 0,1 0,25 0,-1 0,-24 26,25-26,-26 50,0-24,1-1,-1 1,1-1,-26 0,25 26,-25-25,0-1,0 26,0-26,-51 1,51 24,-76-24,51-1,-26 1,0-1,0 0,0 1,-50-1,50 1,0-26,26 25,-1-25,1 0,0 0,-1 0,52 0,24 0,-24 0,-1 0,26 0,0 0,-26 0,26 0,0 0,50 0,-50 0,-25 0,24-25,-24 25,25 0,-26 0,26 0,-26 0,1 0,-1 0,-25 25</inkml:trace>
          <inkml:trace contextRef="#ctx0" brushRef="#br0" timeOffset="692.4164">1023-7821,'0'-25,"0"-1,51 1,-26 25,-25-26,26 26,-1 0,0 0,1 0,-1 0,1 0,-1 0,0 0,1 0</inkml:trace>
          <inkml:trace contextRef="#ctx0" brushRef="#br0" timeOffset="985.7661">1760-8177,'0'0,"-51"-25,51 0,-51 25,51-26,-51 1,26 25,-1 0,1 0,0 0,-1 0,1 25,25 26,0 0,0-26,0 1,25-1,-25 0,26 1,-26-1,50 1,-50 24,26-50,-26 26,25-1,-25 1,26-1,-26 0,0 1,-26-1,-25 1,26-26,-26 0,26 0,-26 0,26 0,-26 0,25 0,-24 0,24 0,1-26,-1 26,26-25,-25 25</inkml:trace>
        </inkml:traceGroup>
        <inkml:traceGroup>
          <inkml:annotationXML>
            <emma:emma xmlns:emma="http://www.w3.org/2003/04/emma" version="1.0">
              <emma:interpretation id="{EA648BE0-F883-403A-9422-339D7B4B6BAF}" emma:medium="tactile" emma:mode="ink">
                <msink:context xmlns:msink="http://schemas.microsoft.com/ink/2010/main" type="inkWord" rotatedBoundingBox="20350,1163 22182,1204 22170,1771 20338,1730"/>
              </emma:interpretation>
              <emma:one-of disjunction-type="recognition" id="oneOf2">
                <emma:interpretation id="interp10" emma:lang="en-US" emma:confidence="0.5">
                  <emma:literal>that</emma:literal>
                </emma:interpretation>
                <emma:interpretation id="interp11" emma:lang="en-US" emma:confidence="0">
                  <emma:literal>tat</emma:literal>
                </emma:interpretation>
                <emma:interpretation id="interp12" emma:lang="en-US" emma:confidence="0">
                  <emma:literal>take</emma:literal>
                </emma:interpretation>
                <emma:interpretation id="interp13" emma:lang="en-US" emma:confidence="0">
                  <emma:literal>tatt</emma:literal>
                </emma:interpretation>
                <emma:interpretation id="interp14" emma:lang="en-US" emma:confidence="0">
                  <emma:literal>takt</emma:literal>
                </emma:interpretation>
              </emma:one-of>
            </emma:emma>
          </inkml:annotationXML>
          <inkml:trace contextRef="#ctx0" brushRef="#br0" timeOffset="1410.5749">1887-7948,'0'-25,"0"-1,0 1,50 25,1-26,0 26,-26-25,26 25,0 0,0 0,0 0,-1 0,1 0,0 0,-26 0,26 0,0 0,-26 0,1 0</inkml:trace>
          <inkml:trace contextRef="#ctx0" brushRef="#br0" timeOffset="1756.3414">2725-8050,'-51'0,"102"0,-127 0,50 0,-25 0,26 0,0 26,-26-1,25-25,1 51,0-26,25 1,0-1,-26 1,26-1,0 0,51 1,-26-26,1 0,-1 0,1 0,-1-26,0 1,1-26,-1 26,1-1,-26 1,25 0,0-1,1 26,-26 26,0 24,0-24,0-1,0 1,0-1,25 0,-25 1,26-1,-26 1,25-26,0 25,1-25,-1 0</inkml:trace>
          <inkml:trace contextRef="#ctx0" brushRef="#br0" timeOffset="1212.5257">2395-8177,'0'0,"0"-25,0 50,0 26,0 0,25-26,-25 1,0 25,25-26,-25 0,0 1,0-1,0 1,0-1,0 0</inkml:trace>
          <inkml:trace contextRef="#ctx0" brushRef="#br0" timeOffset="2097.7875">3207-8227,'0'0,"0"-26,0 52,0 24,0-24,-25 50,25-51,0 26,0-25,0-1,0 26,0-26,0 1,0 24,25-24,-25-1,26 1,-26-1,25-25,1 0,-1 0,0-25,1-26,-1 51,-25-26,26 1,-26 0,25 25,0-26,-25 1,26 25,-1 0,-25 25,26-25,-1 0,0 26,1-1,-1-25,1 0,-1 25,0-25</inkml:trace>
          <inkml:trace contextRef="#ctx0" brushRef="#br0" timeOffset="2264.3344">3258-7948,'0'0,"-25"-25,25-1,0 1,51 25,-1-26,1 26,0 0,0 0,0 0,25 0,-25 0</inkml:trace>
        </inkml:traceGroup>
        <inkml:traceGroup>
          <inkml:annotationXML>
            <emma:emma xmlns:emma="http://www.w3.org/2003/04/emma" version="1.0">
              <emma:interpretation id="{E9CCB0BB-4709-4FBC-9F25-064E8026AD2A}" emma:medium="tactile" emma:mode="ink">
                <msink:context xmlns:msink="http://schemas.microsoft.com/ink/2010/main" type="inkWord" rotatedBoundingBox="22999,1287 24645,1324 24629,2029 22983,1992"/>
              </emma:interpretation>
              <emma:one-of disjunction-type="recognition" id="oneOf3">
                <emma:interpretation id="interp15" emma:lang="en-US" emma:confidence="0.5">
                  <emma:literal>DFA</emma:literal>
                </emma:interpretation>
                <emma:interpretation id="interp16" emma:lang="en-US" emma:confidence="0">
                  <emma:literal>DFH</emma:literal>
                </emma:interpretation>
                <emma:interpretation id="interp17" emma:lang="en-US" emma:confidence="0">
                  <emma:literal>DFIA</emma:literal>
                </emma:interpretation>
                <emma:interpretation id="interp18" emma:lang="en-US" emma:confidence="0">
                  <emma:literal>DFTA</emma:literal>
                </emma:interpretation>
                <emma:interpretation id="interp19" emma:lang="en-US" emma:confidence="0">
                  <emma:literal>DFTH</emma:literal>
                </emma:interpretation>
              </emma:one-of>
            </emma:emma>
          </inkml:annotationXML>
          <inkml:trace contextRef="#ctx0" brushRef="#br0" timeOffset="2728.0327">4579-7999,'0'0,"0"-25,0-1,25 1,-25 0,51 25,-51-26,26 26,-1 0,0 0,1 0,25 0,-26 26,0-26,-25 50,26-50,-1 51,-25-25,0 24,0-24,0 25,0-26,0 26,-51-26,51 1,-50 24,-1-24,25-1,-24 1,-1-26,0 25,0-25</inkml:trace>
          <inkml:trace contextRef="#ctx0" brushRef="#br0" timeOffset="2506.6305">4808-7999,'0'-25,"-26"-1,1 26,-1 0,1 51,0 0,-1-26,26 1,0-1,0 1,0 24,0-24,0 25,0-26,0 0,0 1</inkml:trace>
          <inkml:trace contextRef="#ctx0" brushRef="#br0" timeOffset="3120.5182">5062-7948,'0'0,"0"-25,25-1,-25 1,51 25,-26-26,1 1,-1 25,26-25,-26 25,26 0,0 0,25 0,-25 0,-26 0</inkml:trace>
          <inkml:trace contextRef="#ctx0" brushRef="#br0" timeOffset="3299.12">5087-7796,'0'0,"-25"0,75 0,1 0,0 0,-26 0,26 0,0 0,0 0,0 0,-26 0,26 0,0 0</inkml:trace>
          <inkml:trace contextRef="#ctx0" brushRef="#br0" timeOffset="2954.5021">5112-7897,'26'-26,"-26"52,0 25,0-26,0 0,0 1,0 25,0-26,0 0,0 1,0 25,0-26,0 0,0 1,0-1,0 1,0-1</inkml:trace>
          <inkml:trace contextRef="#ctx0" brushRef="#br0" timeOffset="3862.1716">5493-7669,'0'0,"-25"-25,25 0,0-26,51 51,-51-26,76 26,-51 0,1-25,25 25,50-25,-75 25</inkml:trace>
          <inkml:trace contextRef="#ctx0" brushRef="#br0" timeOffset="3497.6192">5900-8050,'0'0,"-26"0,26 51,-25-51,25 26,0 24,-25-24,25 25,-26-26,26 0,-25 1,25-1,-26 26,26-26,-25 1,0-1,25 1,-26-1,1 0</inkml:trace>
          <inkml:trace contextRef="#ctx0" brushRef="#br0" timeOffset="3699.6045">5925-8050,'0'0,"0"-25,26 0,-1-1,0 26,-25 51,26 0,-26-26,25 1,1-1,-26 0,25 1,-25 25,25-26,1 0,-26 1,25-1</inkml:trace>
        </inkml:traceGroup>
      </inkml:traceGroup>
    </inkml:traceGroup>
    <inkml:traceGroup>
      <inkml:annotationXML>
        <emma:emma xmlns:emma="http://www.w3.org/2003/04/emma" version="1.0">
          <emma:interpretation id="{096641A5-E028-45A3-BF96-5D6DE5AF9178}" emma:medium="tactile" emma:mode="ink">
            <msink:context xmlns:msink="http://schemas.microsoft.com/ink/2010/main" type="paragraph" rotatedBoundingBox="18410,2057 25357,2900 25226,3981 18279,31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2D2FB0-2D35-492B-88BC-E396BF024A97}" emma:medium="tactile" emma:mode="ink">
              <msink:context xmlns:msink="http://schemas.microsoft.com/ink/2010/main" type="line" rotatedBoundingBox="18410,2057 25357,2900 25226,3981 18279,3138"/>
            </emma:interpretation>
          </emma:emma>
        </inkml:annotationXML>
        <inkml:traceGroup>
          <inkml:annotationXML>
            <emma:emma xmlns:emma="http://www.w3.org/2003/04/emma" version="1.0">
              <emma:interpretation id="{F15EB6FD-FCA1-4315-80EC-B2B65DBA5BE8}" emma:medium="tactile" emma:mode="ink">
                <msink:context xmlns:msink="http://schemas.microsoft.com/ink/2010/main" type="inkWord" rotatedBoundingBox="18762,1699 20234,2727 19771,3390 18299,2362"/>
              </emma:interpretation>
              <emma:one-of disjunction-type="recognition" id="oneOf4">
                <emma:interpretation id="interp20" emma:lang="en-US" emma:confidence="0.5">
                  <emma:literal>Is</emma:literal>
                </emma:interpretation>
                <emma:interpretation id="interp21" emma:lang="en-US" emma:confidence="0">
                  <emma:literal>Its</emma:literal>
                </emma:interpretation>
                <emma:interpretation id="interp22" emma:lang="en-US" emma:confidence="0">
                  <emma:literal>is</emma:literal>
                </emma:interpretation>
                <emma:interpretation id="interp23" emma:lang="en-US" emma:confidence="0">
                  <emma:literal>Tis</emma:literal>
                </emma:interpretation>
                <emma:interpretation id="interp24" emma:lang="en-US" emma:confidence="0">
                  <emma:literal>This</emma:literal>
                </emma:interpretation>
              </emma:one-of>
            </emma:emma>
          </inkml:annotationXML>
          <inkml:trace contextRef="#ctx0" brushRef="#br0" timeOffset="4577.8937">871-6627,'0'0,"25"-26,-25 52,0 25,0-26,0 0,25 1,-25-1,0 1,0-1,26 0,-26 1,25-1,1-25,-1 0,0 0,52 0,-52-51,0 51,26-25,-25 25,-1-51,0 26,1-1,-1 1,1-26,-26 26,25-1,-25 1,0 0,0-1,0 1,-25 25,25 51,-26-26,26 26,0-26,0 1,0-1,0 0,0 1,0-1,0 1,0-1,26 0,-26 1,25-1,-25 1,0-1,25-25,-25 25,0 1,0-1,-25 1,-26-26,51 25,-51-25,1 25,24-25</inkml:trace>
          <inkml:trace contextRef="#ctx0" brushRef="#br0" timeOffset="4775.8804">896-6856,'0'0,"0"-25,0-1,0 1,25 25,1 25</inkml:trace>
          <inkml:trace contextRef="#ctx0" brushRef="#br0" timeOffset="60008.2334">-44-7186,'0'-25,"-25"25,76 0,-26 0,0 0,1 0,-1 0,1 0,24 0,1-26,0 26,-26 0,26 0,0 0,0 0,0 0,-26 0,26 0,25 0,-51 0,26 0,-25 0,-1 0,0 26,1-26,-1 0,1 0,-1 0,0 0,1 0,-1 0,-25-26,26 26,-26-25</inkml:trace>
          <inkml:trace contextRef="#ctx0" brushRef="#br0" timeOffset="60639.6095">58-6932,'0'-25,"25"25,1 0,-1-26,0 26,1 0,-1 0,1 0,-1 0,0 0,1 0,25 0,-26 0,0 0,1 0,25 0,-1 0,-24 0,-1 0,1 0,-1 0,0 0,26 0,-25 0,-1 0,0 0,1 0,-1 0,1 0,-26-25,25 25</inkml:trace>
        </inkml:traceGroup>
        <inkml:traceGroup>
          <inkml:annotationXML>
            <emma:emma xmlns:emma="http://www.w3.org/2003/04/emma" version="1.0">
              <emma:interpretation id="{448574F7-244B-4831-9703-E06261F08C9A}" emma:medium="tactile" emma:mode="ink">
                <msink:context xmlns:msink="http://schemas.microsoft.com/ink/2010/main" type="inkWord" rotatedBoundingBox="20362,2786 22141,2737 22159,3391 20380,3440"/>
              </emma:interpretation>
              <emma:one-of disjunction-type="recognition" id="oneOf5">
                <emma:interpretation id="interp25" emma:lang="en-US" emma:confidence="0.5">
                  <emma:literal>Not</emma:literal>
                </emma:interpretation>
                <emma:interpretation id="interp26" emma:lang="en-US" emma:confidence="0">
                  <emma:literal>Wot</emma:literal>
                </emma:interpretation>
                <emma:interpretation id="interp27" emma:lang="en-US" emma:confidence="0">
                  <emma:literal>wot</emma:literal>
                </emma:interpretation>
                <emma:interpretation id="interp28" emma:lang="en-US" emma:confidence="0">
                  <emma:literal>woot</emma:literal>
                </emma:interpretation>
                <emma:interpretation id="interp29" emma:lang="en-US" emma:confidence="0">
                  <emma:literal>Woot</emma:literal>
                </emma:interpretation>
              </emma:one-of>
            </emma:emma>
          </inkml:annotationXML>
          <inkml:trace contextRef="#ctx0" brushRef="#br0" timeOffset="5609.9784">2699-6475,'0'0,"0"26,-50-26,50 25,-26 0,1 1,25-1,-26 1,26-1,0 0,0 1,0-1,51-25,-51 26,51-26,-26 0,1 0,-1 0,1-26,-1 26,-25-25,25-26,-25 26,0-1,0 1,0-1,0 1,0 0,0-1,-25 26,25 51</inkml:trace>
          <inkml:trace contextRef="#ctx0" brushRef="#br0" timeOffset="5996.8481">2826-6449,'0'0,"0"-26,0 1,51-1,0 26,-26-25,26 25,0 0,25 0,-25 0,0 0,25 0,-25 0,0 0,25 25,-25-25,50 26,-50-1</inkml:trace>
          <inkml:trace contextRef="#ctx0" brushRef="#br0" timeOffset="5813.4364">3284-6449,'0'-26,"0"52,0-77,0 25,0 77,0 0,25-26,-25 1,0 25,0-26,0 26,0-26,0 1,0 24,0-24,-25 25,25-26</inkml:trace>
          <inkml:trace contextRef="#ctx0" brushRef="#br0" timeOffset="5307.2742">1912-6399,'0'0,"25"-50,-25 24,26 1,-26-1,51 26,-51-25,0 0,25 25,0 0,1 0,-26 50,25-50,1 26,-1 50,0-51,1 1,-1-1,1 1,-26-1,25 0,0 1,1-1,-26 1,25-26,1 25,-1-25,-25 25,25-25,1 0,-26-50,25 50,-25-26,26 1,-26-26,25 26,-25-1,0-25,25 26,-25-26,0-25,0 51,0-26,0 25,0 1,26 25</inkml:trace>
          <inkml:trace contextRef="#ctx0" brushRef="#br0" timeOffset="5008.2121">2141-6576,'0'25,"-26"-25,26 76,-51-50,51-1,-25 26,25-26,-25 1,25 24,0-24,0-1,-26 1,26-1,-25 0,25 1,-26-1</inkml:trace>
        </inkml:traceGroup>
        <inkml:traceGroup>
          <inkml:annotationXML>
            <emma:emma xmlns:emma="http://www.w3.org/2003/04/emma" version="1.0">
              <emma:interpretation id="{3C7ECCBB-404D-4EF3-8408-260C2AA3000A}" emma:medium="tactile" emma:mode="ink">
                <msink:context xmlns:msink="http://schemas.microsoft.com/ink/2010/main" type="inkWord" rotatedBoundingBox="22403,2678 25323,2888 25254,3851 22334,3641"/>
              </emma:interpretation>
              <emma:one-of disjunction-type="recognition" id="oneOf6">
                <emma:interpretation id="interp30" emma:lang="en-US" emma:confidence="0.5">
                  <emma:literal>possible</emma:literal>
                </emma:interpretation>
                <emma:interpretation id="interp31" emma:lang="en-US" emma:confidence="0">
                  <emma:literal>portable</emma:literal>
                </emma:interpretation>
                <emma:interpretation id="interp32" emma:lang="en-US" emma:confidence="0">
                  <emma:literal>potable</emma:literal>
                </emma:interpretation>
                <emma:interpretation id="interp33" emma:lang="en-US" emma:confidence="0">
                  <emma:literal>pokable</emma:literal>
                </emma:interpretation>
                <emma:interpretation id="interp34" emma:lang="en-US" emma:confidence="0">
                  <emma:literal>pourable</emma:literal>
                </emma:interpretation>
              </emma:one-of>
            </emma:emma>
          </inkml:annotationXML>
          <inkml:trace contextRef="#ctx0" brushRef="#br0" timeOffset="6751.6271">4681-6475,'0'51,"-26"-26,26 26,-51-25,51-1,-25 0,25 1,-25-1,25 26,0-26,0 1,0-1,0 1,0-1,0 0,50 1,-24-1,-1-25,1 0,-1 0,-25-25,25 25,1-51,-1 0,-25 26,0-1,0 1,0-26,0 0,0 1,0 24,0 1,0-1,0 1,-25 25,-1 0,-24 0,24 0</inkml:trace>
          <inkml:trace contextRef="#ctx0" brushRef="#br0" timeOffset="8172.5741">5138-6449,'25'-26,"-25"1,-25 76,25-26,-26 26,26-26,0 1,-25 24,25-24,0 25,0-26,0 26,0-26,0 1,0-1,0 26,0-26,0 1,-25-1,25 0,-51-25,25 0,26-25,0-26,0 0,51 26,-51 0,26-1,-26-25,50 26,-50 0,26-26,-1 25,1-24,-1 24,0 1,1-26,-1 26,-25-1,26-25,-26 26,0 0,0 50,-26 26,26-26,0 1,0-1,0 26,0-26,0 1,51 50,-51-51,0 26,25-26,-25 1,0 25,26-26,-26 0,0 1,0-1,0 1,0-1,-51-25,26 0,-26 0,25-51,1 26,25-26,0 26,0-1,0 1,0-1,0 1,51 0,-51-1,25 1,-25-1,51 1,-26 0,1-1,25 26,-26-25,0-1,1 26,25 0,-26-25,0 25,1 0,-1 0,1 0,-26 51,25-51,-25 25,0 26,0-26,25 1,-25-1,0 1,0-1,0 26,0-26,0 1,0-1,0 0,0 1,0-52,0-24,0-1,0 25,0 1,0 0,0-1,26-25,-26 26,0-26,25 26,-25-26,26 0,-1 26,-25-1,25 1,-25 0,0-1,26 26,-26-25,0 76,0-26,0 0,0 26,25-25,-25 24,0-24,0 25,0-1,0-24,0 25,0-26,0 0,0 26,0-25,0-1,0 0,0 1,-25-26,25 25,0 1,-26-26,26-51,0 0,0 26,51-1,-51 1,26-1,-1 1,26 25,-26 0,-25 25,26-25,-26 51,0-25,0-1,0 0,0 1,-51-1,51 1,-26-26,26 25,-25-25,25 25,-25-25,-1 0,26-25,0-26,51 26,-51-1,25 1,-25 0,26-26,-26 25,51 1,-51-26,25 26,0-26,1 0,-1 26,1-1,-26 1,25 0,-25-1,25 26,-25-25,0 76,0-1,-25-24,25-1,0 26,0-26,-51 26,51-25,0 24,0-24,0 50,0-25,51-26,-51 1,51-1,0 0,-26-25,0 26,1-26,25 0,-26 0,0 0,1-51,-1 51,1-25,-1 25,0-51,-25 25,26 1,-1 0,-25-1,0 1,0-1,0 1,0 0,-25 75,25-24,0-1,0 26,0-26,0 1,0-1,51 26,-26-26,0 1,26-1</inkml:trace>
          <inkml:trace contextRef="#ctx0" brushRef="#br0" timeOffset="6227.7978">4096-6424,'0'-25,"26"25,-26-26,0 1,0 76,25 76,-25-102,0 26,26-26,-26 26,0-26,0 52,0-27,0-24,0-1,0 26,0-26,0 1,0-1,-26-25,26 26,0-1,-51-25</inkml:trace>
          <inkml:trace contextRef="#ctx0" brushRef="#br0" timeOffset="6459.7384">3919-6399,'25'-25,"-25"0,-25 75,101-126,-25 51,-26-1,26 26,-26-25,26 0,0 25,-26 0,26 0,0 0,-26 0,26 0,-26 50,1 1,-26-25,25-1,-25 0,0 1,0 25,-51-26,51 0,-50-25,24 26,1-1,-26 1,26-26,-1 0,-25 25,26-25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5:11.1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51EED6-CB3B-484C-8BC2-AD03261F0CB2}" emma:medium="tactile" emma:mode="ink">
          <msink:context xmlns:msink="http://schemas.microsoft.com/ink/2010/main" type="inkDrawing" rotatedBoundingBox="17167,6752 18922,6619 18926,6675 17172,6808" semanticType="underline" shapeName="Other">
            <msink:sourceLink direction="with" ref="{FAD65862-47CE-42E3-88E6-8ECAB346C2CD}"/>
          </msink:context>
        </emma:interpretation>
      </emma:emma>
    </inkml:annotationXML>
    <inkml:trace contextRef="#ctx0" brushRef="#br0">102 152,'0'0,"-26"0,26-25,-25 25,0 0,-1 0,26 25,26-25,-1 0,0 0,1 0,-1 0,1 0,-1 0,0 0,1 0,-1-25,26 25,0 0,-26-26,1 26,-1 0,26 0,-26 0,1 0,-1 0,0 0,1 0,25 0,-26 0,0 0,1 0,-1 0,1 0,-1 0,0 0,1 0,25 0,-26 0,0 0,1 0,-1 0,1 0,-1-25,0 25,1 0,-1 0,1 0,-1 0,0 0,1 0,-1 0,1 0,50-25,-51 25,1 0,-1 0,0 0,1 0,-1-26,1 26,-1 0,0 0,1 0,-26-25,25 25,1 0,-1 0,0 0,1 0</inkml:trace>
  </inkml:traceGroup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5:46.53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5F3236F-4256-4DBC-B606-42B753AADB8D}" emma:medium="tactile" emma:mode="ink">
          <msink:context xmlns:msink="http://schemas.microsoft.com/ink/2010/main" type="writingRegion" rotatedBoundingBox="16542,12107 16998,15772 16275,15862 15819,12197"/>
        </emma:interpretation>
      </emma:emma>
    </inkml:annotationXML>
    <inkml:traceGroup>
      <inkml:annotationXML>
        <emma:emma xmlns:emma="http://www.w3.org/2003/04/emma" version="1.0">
          <emma:interpretation id="{164EA33D-A7E6-41D4-AFCA-EB9F89106C43}" emma:medium="tactile" emma:mode="ink">
            <msink:context xmlns:msink="http://schemas.microsoft.com/ink/2010/main" type="paragraph" rotatedBoundingBox="16542,12107 16998,15772 16275,15862 15819,12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DFFEA4-9CC0-4549-99B8-F5E97D765B38}" emma:medium="tactile" emma:mode="ink">
              <msink:context xmlns:msink="http://schemas.microsoft.com/ink/2010/main" type="line" rotatedBoundingBox="16542,12107 16998,15772 16275,15862 15819,12197"/>
            </emma:interpretation>
          </emma:emma>
        </inkml:annotationXML>
        <inkml:traceGroup>
          <inkml:annotationXML>
            <emma:emma xmlns:emma="http://www.w3.org/2003/04/emma" version="1.0">
              <emma:interpretation id="{4E59A512-B335-4857-AE63-47E36ABAF958}" emma:medium="tactile" emma:mode="ink">
                <msink:context xmlns:msink="http://schemas.microsoft.com/ink/2010/main" type="inkWord" rotatedBoundingBox="16542,12107 16998,15772 16275,15862 15819,12197"/>
              </emma:interpretation>
              <emma:one-of disjunction-type="recognition" id="oneOf0">
                <emma:interpretation id="interp0" emma:lang="en-US" emma:confidence="0.5">
                  <emma:literal>-f</emma:literal>
                </emma:interpretation>
                <emma:interpretation id="interp1" emma:lang="en-US" emma:confidence="0">
                  <emma:literal>-t</emma:literal>
                </emma:interpretation>
                <emma:interpretation id="interp2" emma:lang="en-US" emma:confidence="0.5">
                  <emma:literal>~ f</emma:literal>
                </emma:interpretation>
                <emma:interpretation id="interp3" emma:lang="en-US" emma:confidence="0">
                  <emma:literal>- f</emma:literal>
                </emma:interpretation>
                <emma:interpretation id="interp4" emma:lang="en-US" emma:confidence="0">
                  <emma:literal>_ f</emma:literal>
                </emma:interpretation>
              </emma:one-of>
            </emma:emma>
          </inkml:annotationXML>
          <inkml:trace contextRef="#ctx0" brushRef="#br0">359 0,'0'26,"-26"-1,26 0,0 1,-25-1,25 1,0 24,0-24,-25-1,25 1,0-1,0 26,-26-26,26 26,0-26,-25 1,25 25,0-1,-26-24,26 25,0-26,-25 26,25 0,0-26,-25 26,25-26,0 26,0 0,-26-26,26 26,0-26,0 1,0 25,-25-26,25 26,0-26,-26 1,26 24,0-24,0-1,-25 26,25 0,-25-26,25 1,0 24,0-24,0-1,-26 1,26-1,0 0,0 1,0-1,0 1,0-1,0 0,0 1,0-1,0 1,0-1,0 0,26 1,-26-1,0 1,0-1,25 26,-25-26,0 1,25-1,-25 0,0 26,26-25,-26-1,0 0,0 1,25-1,-25 26,0-26,26 1,-26-1,0 1,25-1,-25 0,25 1,-25-1,0 1,26-1,-1 0,1 1,-26-1,25 1,-25-1,25 0,-25 1,26-26,-26 25,0 1,25-1,-25 0,26-25,-26 26,0-1,25 1,-25-1,25 0,-25 1,26-1,-26 1,25-26,-25 25,0 0,26-25,-26 26,25-26,-25 25,25-25,-25 26,26-26,-26-26,0 1</inkml:trace>
          <inkml:trace contextRef="#ctx0" brushRef="#br0" timeOffset="1325.441">562 3023,'25'51,"-25"-1,0-24,0 25,26-26,-26 26,0-26,0 26,0-26,0 26,0-25,0-1,25 26,-25-26,0 1,0-1</inkml:trace>
          <inkml:trace contextRef="#ctx0" brushRef="#br0" timeOffset="533.2517">130 3582,'0'-26,"0"1,0-1,51 26,-26 0,1 0,25 0,-26 0,0 51,26-51,-25 0,24 26,-24-26,50 25,-51-25,1 0,-1 0,1 25,-1-25,0 0,1 0,-1 26,1-26,-1 0,0 0,1 0,-26-26,0 1</inkml:trace>
        </inkml:traceGroup>
      </inkml:traceGroup>
    </inkml:traceGroup>
  </inkml:traceGroup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5:52.71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5D98506-34B9-4D65-8097-8245606B93C5}" emma:medium="tactile" emma:mode="ink">
          <msink:context xmlns:msink="http://schemas.microsoft.com/ink/2010/main" type="inkDrawing" rotatedBoundingBox="1290,2842 3173,2683 3188,2864 1305,3024" semanticType="callout" shapeName="Other">
            <msink:sourceLink direction="with" ref="{0846B50A-3E16-40DE-A039-5A27329B78D9}"/>
            <msink:sourceLink direction="with" ref="{540B145D-2D83-4A49-975A-D5DB1C63930D}"/>
            <msink:sourceLink direction="with" ref="{CD3FA214-99EB-42F7-8AF2-9F33DA073FAA}"/>
          </msink:context>
        </emma:interpretation>
      </emma:emma>
    </inkml:annotationXML>
    <inkml:trace contextRef="#ctx0" brushRef="#br0">76 254,'-26'0,"1"0,25-26,0 1,-25 25,50 0,26 0,0 0,-26 0,0 0,26 0,-25 0,50 25,-25-25,-1 0,-24 0,25 0,-1 0,1 0,25 0,-25 0,76 0,-51 0,1 0,-1 0,0 0,0 0,0-25,-25 25,25 0,-25-25,0 25,25-26,0 1,-50 25,-1-26,1 26,-1-25,0 25,1-25,-1-1,-25 1,-25 25,-1 0,-24 0</inkml:trace>
  </inkml:traceGroup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5:53.49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40B145D-2D83-4A49-975A-D5DB1C63930D}" emma:medium="tactile" emma:mode="ink">
          <msink:context xmlns:msink="http://schemas.microsoft.com/ink/2010/main" type="inkDrawing" rotatedBoundingBox="1394,3125 2716,3043 2720,3096 1397,3178" shapeName="Other">
            <msink:destinationLink direction="with" ref="{B5D98506-34B9-4D65-8097-8245606B93C5}"/>
          </msink:context>
        </emma:interpretation>
      </emma:emma>
    </inkml:annotationXML>
    <inkml:trace contextRef="#ctx0" brushRef="#br0">26 77,'0'25,"-26"-25,77 0,-26 0,1 0,-1 0,1 0,24 0,-24 0,-1 0,1 0,24 0,-24 0,25 0,-26 0,26 0,0-25,-1 25,1 0,0 0,0-26,0 26,-1 0,1 0,0 0,-26 0,26 0,-25 0,24 0,-24 0,-1 0,1 0,-1 0,0 0,1 0,-26-25,25 25,1 0,-26-26,25 26</inkml:trace>
  </inkml:traceGroup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6:12.484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163BB3-126E-4002-8433-A8653BD6237A}" emma:medium="tactile" emma:mode="ink">
          <msink:context xmlns:msink="http://schemas.microsoft.com/ink/2010/main" type="writingRegion" rotatedBoundingBox="330,12140 18171,12173 18158,18882 318,18849"/>
        </emma:interpretation>
      </emma:emma>
    </inkml:annotationXML>
    <inkml:traceGroup>
      <inkml:annotationXML>
        <emma:emma xmlns:emma="http://www.w3.org/2003/04/emma" version="1.0">
          <emma:interpretation id="{60C2819E-A6DA-4B51-93DD-E1FAC9EB2739}" emma:medium="tactile" emma:mode="ink">
            <msink:context xmlns:msink="http://schemas.microsoft.com/ink/2010/main" type="paragraph" rotatedBoundingBox="373,12133 6947,12454 6890,13624 316,13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7B4864-826C-471F-8330-C91E50A9A056}" emma:medium="tactile" emma:mode="ink">
              <msink:context xmlns:msink="http://schemas.microsoft.com/ink/2010/main" type="line" rotatedBoundingBox="373,12133 6947,12454 6890,13624 316,13303"/>
            </emma:interpretation>
          </emma:emma>
        </inkml:annotationXML>
        <inkml:traceGroup>
          <inkml:annotationXML>
            <emma:emma xmlns:emma="http://www.w3.org/2003/04/emma" version="1.0">
              <emma:interpretation id="{30662FA3-5337-4CDC-88B6-12CA660C7271}" emma:medium="tactile" emma:mode="ink">
                <msink:context xmlns:msink="http://schemas.microsoft.com/ink/2010/main" type="inkWord" rotatedBoundingBox="373,12133 4110,12316 4056,13412 320,13230"/>
              </emma:interpretation>
              <emma:one-of disjunction-type="recognition" id="oneOf0">
                <emma:interpretation id="interp0" emma:lang="en-US" emma:confidence="0.5">
                  <emma:literal>Zo-state</emma:literal>
                </emma:interpretation>
                <emma:interpretation id="interp1" emma:lang="en-US" emma:confidence="0.5">
                  <emma:literal>3 -state</emma:literal>
                </emma:interpretation>
                <emma:interpretation id="interp2" emma:lang="en-US" emma:confidence="0">
                  <emma:literal>3 -State</emma:literal>
                </emma:interpretation>
                <emma:interpretation id="interp3" emma:lang="en-US" emma:confidence="0">
                  <emma:literal>Zo-State</emma:literal>
                </emma:interpretation>
                <emma:interpretation id="interp4" emma:lang="en-US" emma:confidence="0">
                  <emma:literal>3D-state</emma:literal>
                </emma:interpretation>
              </emma:one-of>
            </emma:emma>
          </inkml:annotationXML>
          <inkml:trace contextRef="#ctx0" brushRef="#br0">127 0,'26'50,"-1"-50,1 26,-1-26,0 0,1 25,-1-25,1 0,-1 0,26 26,-26-26,1 0,24 0,-24 0,-1 0,1 0,-1 0,0 0,1 0,-1 0,-50 0,-1 0,1 25,0 26,-1-51,1 25,-1 1,1-1,0 0,-1 1,1-1,-1 1,1-1,25 0,-25 1,-1-26,26 25,-25 1,-1-1,52-25,-26-25,25 25,1 0,-1 0,0 0,1 0,25 0,-26 0,0 25,1 26,-1-51,-25 25,26 1,-26-1,25 0,-25 1,0-1,0 1,0 24,0-24,0-1,0 1,-51-1,51 0,-25 1,-26-1,26 1,-1-26,1 25,-1-25,1 25,0-25,-1 26,-25-26,26 0,0 0,-1 0,-25 0,26 0,0 0,-1 0,26-26,-25 26,-1-50,26 24,0 1,0-1,0 1,51 0,-51-1,26 1</inkml:trace>
          <inkml:trace contextRef="#ctx0" brushRef="#br0" timeOffset="293.3307">915 711,'0'-26,"0"1,25 25,1-25,-1 25,0 0,1-26,-1 26,1 0,24 0,-24-25,-1 25,1 0,-1 0,0 0,1 0,-1 0,1 0,-1 0,0 51,1-51</inkml:trace>
          <inkml:trace contextRef="#ctx0" brushRef="#br0" timeOffset="723.226">2007 355,'0'0,"-51"-25,0-1,1 26,24-25,1 25,-1 0,1 0,0 0,-1 0,1 0,-1 0,1 0,25 25,0 1,0-1,0 1,0-1,0 0,25 1,-25-1,26 26,-26-26,51 1,-51-1,25 1,-25-1,25 0,-25 1,26-1,-1 26,-25-26,0 1,0-1,0 1,0-1,0 0,-25-25,25 26,-26-26,26 25,-50-25,-1 26,25-26,1 0,0 0,-1 0,1 0,-1-26,1 26,25-25,-25 25,25-26,0 1,0 0</inkml:trace>
          <inkml:trace contextRef="#ctx0" brushRef="#br0" timeOffset="1194.9602">1956 787,'0'0,"0"-25,-25 25,25-26,-26 26,26-25,0-1,51 26,25 0,-50 0,25-25,-1 25,1 0,25 0,-25 0,0 0,-26 0,1 0</inkml:trace>
          <inkml:trace contextRef="#ctx0" brushRef="#br0" timeOffset="994.4987">2261 177,'0'0,"0"-25,0 0,0-1,0 52,0 24,0 1,-25-25,25 24,0 1,0 25,0-25,0 0,0 25,25-25,-25 0,0 0,25-1,-25 1,0 0,26-26,-26 26,0-25,0-1,0 0</inkml:trace>
          <inkml:trace contextRef="#ctx0" brushRef="#br0" timeOffset="1578.4745">2718 685,'0'0,"0"-25,0-26,-25 51,-26 0,51-25,-51 25,26 51,-1-51,1 25,25 26,-25-26,-1 1,26 24,-25-24,25-1,0 26,0-26,0 1,0-1,0 1,51-26,-51 25,25-25,0 0,26 0,-51-25,26 25,-1-51,0 51,-25-51,26 26,-1 25,-25-26,26 1,-26-1,0 1,25 25,-25 25,0 26,0-25,0-1,0 0,0 26,25-25,-25-1,51 0,-51 1,26-26,-1 25,0-25,1 26,-1-26,1 0,-1 0,0 0,1-51</inkml:trace>
          <inkml:trace contextRef="#ctx0" brushRef="#br0" timeOffset="1939.4651">3277 254,'0'0,"-25"0,-1 50,1 27,25-52,0 26,-26 0,26-1,0 1,0 0,0 0,0 0,26 25,-26-51,25 26,-25-26,51 1,-51-1,25-25,1 26,-1-26,1 0,-1 0,0 0,1 0,-1-26,1-25,-1 26,-25 0,0 50,0 26,25 0,-25-26,26 0,-26 1,25-26,1 0,-26 25,25-25,0 26,1-26,-1 0</inkml:trace>
          <inkml:trace contextRef="#ctx0" brushRef="#br0" timeOffset="2114.0772">3379 762,'0'0,"-26"-26,1 26,-1-25,1 25,25-26,-25 26,25-25,0 0,50-1,27 26,-52-25,26 25,0 0,-26 0,26 0,0 0</inkml:trace>
        </inkml:traceGroup>
        <inkml:traceGroup>
          <inkml:annotationXML>
            <emma:emma xmlns:emma="http://www.w3.org/2003/04/emma" version="1.0">
              <emma:interpretation id="{B91FEFB2-3D07-4811-8AD7-7ADEE0CDFC99}" emma:medium="tactile" emma:mode="ink">
                <msink:context xmlns:msink="http://schemas.microsoft.com/ink/2010/main" type="inkWord" rotatedBoundingBox="4787,12407 6944,12512 6890,13624 4732,13518"/>
              </emma:interpretation>
              <emma:one-of disjunction-type="recognition" id="oneOf1">
                <emma:interpretation id="interp5" emma:lang="en-US" emma:confidence="0.5">
                  <emma:literal>DFA</emma:literal>
                </emma:interpretation>
                <emma:interpretation id="interp6" emma:lang="en-US" emma:confidence="0.5">
                  <emma:literal>D FA</emma:literal>
                </emma:interpretation>
                <emma:interpretation id="interp7" emma:lang="en-US" emma:confidence="0">
                  <emma:literal>D FFA</emma:literal>
                </emma:interpretation>
                <emma:interpretation id="interp8" emma:lang="en-US" emma:confidence="0">
                  <emma:literal>DFFA</emma:literal>
                </emma:interpretation>
                <emma:interpretation id="interp9" emma:lang="en-US" emma:confidence="0">
                  <emma:literal>DIFA</emma:literal>
                </emma:interpretation>
              </emma:one-of>
            </emma:emma>
          </inkml:annotationXML>
          <inkml:trace contextRef="#ctx0" brushRef="#br0" timeOffset="2611.4904">4445 584,'0'0,"0"-26,0 1,51 0,-51-1,26 1,24 25,-24 0,25 0,-26 25,26-25,-26 51,26 0,-26-26,26 26,-25 0,-1 0,26-26,-51 26,25 0,-25-26,26 26,-26-26,0 26,0-26,-77 1,52-1,-26 1,26-1,-26 0,0 1,0-26,-25 25,51-25,-26 0,0 0,26 0,-26 0</inkml:trace>
          <inkml:trace contextRef="#ctx0" brushRef="#br0" timeOffset="2367.1176">4674 635,'0'0,"0"-26,0 1,-51-1,51 1,0 0,0 75,0 1,0 0,0 0,0 0,51-26,-51 26,0 0,25-1,-25-24,0 25,0-26,0 0,0 1,0-1,0 1</inkml:trace>
          <inkml:trace contextRef="#ctx0" brushRef="#br0" timeOffset="2849.6143">5207 635,'26'0,"-26"25,0 26,0-26,0 1,0 24,0 1,0 0,0-26,0 26,0 0,25 0,-25-26,26 128,-26-128,0 0,25 1,-25-1,0 1,0-1</inkml:trace>
          <inkml:trace contextRef="#ctx0" brushRef="#br0" timeOffset="3044.3912">5411 584,'0'0,"0"-26,0 1,0 0,0-1,0 1,0-1,0 1,25 25,-25-25,25-1,26 1,-25 25,24 0,-24 0,25 0,-26 0,26 0,-26 0</inkml:trace>
          <inkml:trace contextRef="#ctx0" brushRef="#br0" timeOffset="3246.1314">5385 939,'0'0,"0"26,26-26,-1-26,26 26,0 0,-26-25,0 25,1 0,25 0,-26 0,0 0,26 0,-25 0,-1 0</inkml:trace>
          <inkml:trace contextRef="#ctx0" brushRef="#br0" timeOffset="3536.0101">6249 558,'25'-25,"-76"76,26 0,25-1,-25 1,25-25,-51 24,25 27,26-27,-25-24,0 25,25-26,0 0,-26 1,26-1,-25 1,25-1,0 0,0 1,25-77,-25 26,51-1,-51 1,25-26,-25 26,26-26</inkml:trace>
          <inkml:trace contextRef="#ctx0" brushRef="#br0" timeOffset="3898.0392">6198 889,'-25'0,"75"0,-24 0,25 0,25 0,-51 0,1 0,-1 0,0 0</inkml:trace>
          <inkml:trace contextRef="#ctx0" brushRef="#br0" timeOffset="3714.5337">6249 533,'51'-102,"-102"204,102-178,-26 76,0 101,-25-75,26 25,-1 25,1-25,-1-26,-25 26,25-26,1 26,-26-26,25 1,-25-1,26 1,-26-1,25 0,-25 1,0-1</inkml:trace>
        </inkml:traceGroup>
      </inkml:traceGroup>
    </inkml:traceGroup>
    <inkml:traceGroup>
      <inkml:annotationXML>
        <emma:emma xmlns:emma="http://www.w3.org/2003/04/emma" version="1.0">
          <emma:interpretation id="{150B5224-9C9E-4FC5-9684-2E02A5B0E18A}" emma:medium="tactile" emma:mode="ink">
            <msink:context xmlns:msink="http://schemas.microsoft.com/ink/2010/main" type="paragraph" rotatedBoundingBox="990,15093 11811,15113 11808,16294 988,16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7FC60E-B4DC-425D-900F-0F71F524C038}" emma:medium="tactile" emma:mode="ink">
              <msink:context xmlns:msink="http://schemas.microsoft.com/ink/2010/main" type="line" rotatedBoundingBox="990,15093 11811,15113 11808,16294 988,16274"/>
            </emma:interpretation>
          </emma:emma>
        </inkml:annotationXML>
        <inkml:traceGroup>
          <inkml:annotationXML>
            <emma:emma xmlns:emma="http://www.w3.org/2003/04/emma" version="1.0">
              <emma:interpretation id="{39F55CF2-1B37-4BBE-941F-B2A12D50116C}" emma:medium="tactile" emma:mode="ink">
                <msink:context xmlns:msink="http://schemas.microsoft.com/ink/2010/main" type="inkWord" rotatedBoundingBox="1001,15094 8832,15383 8792,16448 962,16158"/>
              </emma:interpretation>
              <emma:one-of disjunction-type="recognition" id="oneOf2">
                <emma:interpretation id="interp10" emma:lang="en-US" emma:confidence="0.5">
                  <emma:literal>Distinguishable</emma:literal>
                </emma:interpretation>
                <emma:interpretation id="interp11" emma:lang="en-US" emma:confidence="0">
                  <emma:literal>Distinguishably</emma:literal>
                </emma:interpretation>
                <emma:interpretation id="interp12" emma:lang="en-US" emma:confidence="0.5">
                  <emma:literal>Dis Lingui's haply</emma:literal>
                </emma:interpretation>
                <emma:interpretation id="interp13" emma:lang="en-US" emma:confidence="0">
                  <emma:literal>Dis Lingui's habit</emma:literal>
                </emma:interpretation>
                <emma:interpretation id="interp14" emma:lang="en-US" emma:confidence="0">
                  <emma:literal>Dis Lingui's hassle</emma:literal>
                </emma:interpretation>
              </emma:one-of>
            </emma:emma>
          </inkml:annotationXML>
          <inkml:trace contextRef="#ctx0" brushRef="#br1" timeOffset="30012.3835">661 3302,'0'-26,"51"1,-26-1,26 1,-26 25,1 0,24 0,-24 0,25 0,25 51,-51-51,1 51,24-26,-24 0,-26 1,25-1,1 1,-26-1,0 0,0 1,0 25,0-1,-51-24,51-1,-51-25,26 26,-1-1,-25 0,26 1,0-26,-26 25,25-25,1 26,0-26,-26 0,0 0,26 0,-1 0,77 0</inkml:trace>
          <inkml:trace contextRef="#ctx0" brushRef="#br1" timeOffset="29674.4488">915 3225,'0'0,"-26"0,26-25,0 0,-25 25,25-26,0 1,0-1,0 52,0 25,0-26,0 26,0-26,25 26,-25-26,0 26,0-25,0-1,26 0,-26 26,0-25,0-1,0 0,0 1,0-1</inkml:trace>
          <inkml:trace contextRef="#ctx0" brushRef="#br1" timeOffset="30224.8581">1347 3378,'0'-26,"-51"26,51-25,-26 25,26 51,51-26,-51 1,26 24,-26-24,25-1,-25 1,25 24,1 1,-26-25,25-1</inkml:trace>
          <inkml:trace contextRef="#ctx0" brushRef="#br1" timeOffset="30403.2104">1423 3149,'0'0,"0"-25,0-1,0 1,0 50,51-25,-51 51,25-51,-25 26</inkml:trace>
          <inkml:trace contextRef="#ctx0" brushRef="#br1" timeOffset="30702.446">2032 3276,'0'0,"0"-25,-50-1,-1 1,51 0,-51 25,26 0,-1 0,26 50,0 1,0-25,51-1,-51 0,76 52,-50-27,-1-24,0-1,1 1,-26 24,25-24,1-1,-26 1,25-1,-25 0,0 1,0-1,-51 1,0-26,26 0,0 0,-1 0,-25 0,26 0,-26 0,26 0,-1-51,1 51,0-26,-1 26,26-50,0 24</inkml:trace>
          <inkml:trace contextRef="#ctx0" brushRef="#br1" timeOffset="31272.3099">2363 3429,'0'-26,"0"52,25-52,26 1,-26 25,1 0,50 0,-51 0,1 0,-1-26,26 26,-26 0,1 0,-1 0,0 0,1 0,-26-25,25 25,1 0,-26-25,0-1,0 52,0 24,0-24,0-1,0 1,50-1,-50 0,26 1,-26-1,0 1,0-1,25 0,1-25</inkml:trace>
          <inkml:trace contextRef="#ctx0" brushRef="#br1" timeOffset="30971.7277">2566 3175,'0'0,"-26"-26,1 1,25-1,-51 26,51-25,0 0,0 75,0 1,26 0,-26-26,50 26,-50 0,26 0,-1 0,1-1,-1 52,0-51,-25-26,26 26,-26-26,0 1,0-1,0 1</inkml:trace>
          <inkml:trace contextRef="#ctx0" brushRef="#br1" timeOffset="31429.7386">2896 3098,'0'-25,"-25"25,25-25</inkml:trace>
          <inkml:trace contextRef="#ctx0" brushRef="#br1" timeOffset="32585.8043">3353 3429,'0'0,"-25"-26,-1 1,26 76,0-1,26-24,-26-1,0 26,0 0,25-26,-25 1,0 24,26-50,-26 26,0-1,0 1,0-77,0 0,0 26,0-1,0-25,0 26,0-26,0 0,50 26,-50 0,51-26,-51 25,26 1,-26 0,50 25,-24 0,-1 0,1 0,-1 25,0-25,1 51,-26-26,25 26,-25-26,0 26,26-25,-26-1,0 26,0-26,0 1,25-1,-25 0,0 1</inkml:trace>
          <inkml:trace contextRef="#ctx0" brushRef="#br1" timeOffset="32943.8501">4090 3403,'0'0,"0"-25,0-1,0 1,0 0,0-1,-26 26,26-25,-25 25,-26 0,26 25,-1-25,1 51,0 0,25-26,-26 1,26-1,0 26,0-26,0 1,0-1,51-25,-51 25,25 1,26-1,-25-25,50 0,-51 0,1-51,-1 51,0 0,-25 51,26 0,-26-26,25 1,-25 25,0-26,0 0,0 1,0 25,0-26,0 0,0 1,-51-1,51 1,-25-1,-26 0,0 1,26-26,0 0,-1 0,1 0,-1 0</inkml:trace>
          <inkml:trace contextRef="#ctx0" brushRef="#br1" timeOffset="33622.1277">4242 3810,'0'-51,"0"25,0 1,0 0,0-1,0 1,26-1,-26 1,50 0,27-52,-52 77,-25-25,25 25,1 0,-26 51,25-26,-25 26,0-26,0 1,26-1,-26 26,0-26,0 1,0-1,0 1,0-1,0 0,0 1,25-26,-25 25,0 1,25-26,1 0,-1 0,1-26,-1-25,-25 26,25 0,-25-1,0-25,26 26,-26-26,0 26,0-26,0 26,25-26,-25 25,0 1,0 76,26 0,-26-26,0 51,25-50,-25-1,25 0,-25 26,0-25,26-1,-26 0,25-25,-25 26,26-26,-1 25,0-25,1 0,-1 0,1-51,-1 51,-25-25,25 25,1-51,-26 26,25-1,-25 1,0-26,0 26,26-1,-26 1,0-26,0 26,0-1,0 1,0 76,0 0,0-26,0 0,0 1,0 25,25-26,-25 0,25 1,1-1,-1 1,1-26,-1 25,0-25,1 25,-1-25,1 0</inkml:trace>
          <inkml:trace contextRef="#ctx0" brushRef="#br1" timeOffset="33839.0618">5233 3403,'-26'-25,"26"-1,-25 1,25 0,0-1,-25 1,25-1,0 1,50 25,-24 0,-1 25</inkml:trace>
          <inkml:trace contextRef="#ctx0" brushRef="#br1" timeOffset="34167.2827">5538 3505,'0'0,"0"-26,0-24,0 24,0 1,0-1,0 1,-26 25,1 0,25 25,0 26,0 0,0-26,0 1,51 25,-51-26,25 0,-25 1,51 25,-26-26,1 0,-1 1,0-1,1 1,-26-1,25 0,-25 1,0-1,-25-25,25 26,-51-26,26 0,-26 0,25 0,1 0,0-51,-1 51,1-26,25-24,0 24</inkml:trace>
          <inkml:trace contextRef="#ctx0" brushRef="#br1" timeOffset="34489.3999">5944 3225,'0'0,"0"-25,25 25,-25-25,0-1,26 77,-26 25,0 0,0-25,25 0,-25-26,0 26,26 0,-26 0,0-26,25 26,-25-26,25 26,-25-25,26-26,-26-51,25 51,-25-26,26 26,-1-50,0 24,1 26,-26-25,25 25,1 0,-1 0,0 0,1 0,-1 0,1 0,-26 25,25-25,0 51,1-51,-26 25,25-25,1 51,-1-25,0-26</inkml:trace>
          <inkml:trace contextRef="#ctx0" brushRef="#br1" timeOffset="35106.3058">6706 3683,'-25'-77,"50"154,-101-179,76 77,-26 25,1 0,0 50,25-24,-26-26,26 51,0-26,0 0,0 1,0-1,0 1,26-1,-26 0,50-25,-24 0,-1 0,1-25,-1 25,-25-51,25 51,-25-25,0-1,26-24,-26 24,25 26,1 0,-26 26,25-26,0 25,1-25,-26 25,25-25,1 26,-1-26,0 0,1 0,-1 0,1 0,-1 0,0 0,1 0,-1-51,-25 26,26-1,-26 1,0-1,0 1,0-26,0 26,0-51,0 50,0-25,0 26,0 0,0-1,0 1,0 76,50-51,-50 50,26-24,-26 25,25-26,-25 0,26 26,-26 0,0-26,25 26,0-25,-25-1,0 26,0-26,0 1,0-1,0 0,0-75,0 24,0 1,0-26,26 51,-1 0,1-25,-1 25,0 0,-25 25,0 26,0-26,-50-25,50 26,-26-26,1 0</inkml:trace>
          <inkml:trace contextRef="#ctx0" brushRef="#br1" timeOffset="35446.1423">7570 3302,'0'0,"25"-26,-25 1,25-1,1 26,-1 0,-25 51,26 0,-1 25,-25-25,0 0,25-26,-25 26,26 0,-26-26,25 26,1-26,-1 1,0-1,1-25,-26 26,25-26,1 25,-1-25,0 0,1 0,-1 0,1-51,-26 0,25 26,-25-26,0 26,0-1,0-24,0 24,0 1,0-1,0 52,0 25,51-51,-51 50,25-24,-25-1,26 1,-1-1,0-25,1 25,25 1,-26-26,0 0,1 0,25 0,-26 0</inkml:trace>
        </inkml:traceGroup>
        <inkml:traceGroup>
          <inkml:annotationXML>
            <emma:emma xmlns:emma="http://www.w3.org/2003/04/emma" version="1.0">
              <emma:interpretation id="{059214D6-30BA-42F6-B5A9-340150352C1A}" emma:medium="tactile" emma:mode="ink">
                <msink:context xmlns:msink="http://schemas.microsoft.com/ink/2010/main" type="inkWord" rotatedBoundingBox="9500,15109 11811,15113 11809,15955 9498,15950"/>
              </emma:interpretation>
              <emma:one-of disjunction-type="recognition" id="oneOf3">
                <emma:interpretation id="interp15" emma:lang="en-US" emma:confidence="0.5">
                  <emma:literal>states</emma:literal>
                </emma:interpretation>
                <emma:interpretation id="interp16" emma:lang="en-US" emma:confidence="0">
                  <emma:literal>status</emma:literal>
                </emma:interpretation>
                <emma:interpretation id="interp17" emma:lang="en-US" emma:confidence="0.5">
                  <emma:literal>Fa to</emma:literal>
                </emma:interpretation>
                <emma:interpretation id="interp18" emma:lang="en-US" emma:confidence="0">
                  <emma:literal>seats</emma:literal>
                </emma:interpretation>
                <emma:interpretation id="interp19" emma:lang="en-US" emma:confidence="0">
                  <emma:literal>star to</emma:literal>
                </emma:interpretation>
              </emma:one-of>
            </emma:emma>
          </inkml:annotationXML>
          <inkml:trace contextRef="#ctx0" brushRef="#br1" timeOffset="35782.2172">9271 3302,'0'0,"26"-26,-26 1,25-1,-25 1,0 0,-25 25,25 50,-26-50,26 51,0-25,0-1,0 0,0 1,0-1,26 1,-26 24,0-24,25-1,-25 1,0-1,0 0,0 1,0-1,0 1,0-1,0 0,0 1,0-1,-25-25,25 26,-51-26,26 0,-1 0,1 0,25-51,0 25,0 1,0-26,0 26,0-1,51 1,-51 0,25-26,-25 25,51-24,-26 24</inkml:trace>
          <inkml:trace contextRef="#ctx0" brushRef="#br1" timeOffset="36406.5549">9500 3403,'-25'0,"50"0,-50-25,75 25,1 0,0 0,-26 0,1 0,25 0,-1-26,-24 26,25 0,-26 0,26 0,0 0,-26 0,0 0,26 0,-25 0,-1 0,-25-25,25 25,1 0,-77 0,51 25,-51-25,51 51,-51-51,26 51,0-26,-1 1,1-1,-1 1,26-1,-25 26,25-26,0 1,0-1,25-25,26 0,0 0,0-51,-26 26,1 25,-1-51,0 26,-25-1,26 1,-1-1,1 1,-26 76,25-26,-25 1,0-1,0 0,0 1,25-1,-25 1,26-1,-1-25,1 25,-1-25,0 0,1 0,-1-50</inkml:trace>
          <inkml:trace contextRef="#ctx0" brushRef="#br1" timeOffset="35931.3667">9500 3149,'229'0,"-458"0,458 229,-229-178,0-26,0 26,25-26,-25 26,0-26,0 1,0-1,0 1,25-1,-25 0</inkml:trace>
          <inkml:trace contextRef="#ctx0" brushRef="#br1" timeOffset="37218.6517">10668 3352,'0'0,"51"0,0 0,0 0,0-25,-1 25,27-51,-27 26,27-1</inkml:trace>
          <inkml:trace contextRef="#ctx0" brushRef="#br1" timeOffset="36977.6828">10770 2971,'0'0,"0"51,-25-25,25 24,0-24,-51 25,51-1,0 1,0 0,0 0,0 0,0-1,0-24,0-1,0 1,51 24,-26-24,-25-1,51-25,-26 0,1 0,-1 0,-25-25,25 25,-25-26,26 26,-1-50,-25 24,0 1,26-1,-26 1,25 0,-25-1,25 26,1 0,-26 51,25-51,-25 51,26-26,-1 26,-25-26,25-25,-25 26,26-26,-26 25,25-76,-25 26,0-26,0 26,0-1,0 1,26-26,-26 26,0-26,0 26,0-1,25-25,-25 26,0 0,0-1,0 52,0 24,0-24,25-1,-25 26,26-51,-1 25,1 1,-1-1,0 1,1-1,-1 0,-25 1,0-1,0 1,0-1,0 0,-25-25,-26 26,0-26,0 0,26 0</inkml:trace>
        </inkml:traceGroup>
      </inkml:traceGroup>
    </inkml:traceGroup>
    <inkml:traceGroup>
      <inkml:annotationXML>
        <emma:emma xmlns:emma="http://www.w3.org/2003/04/emma" version="1.0">
          <emma:interpretation id="{5AC97D42-71ED-4841-A637-BD0384A1DD85}" emma:medium="tactile" emma:mode="ink">
            <msink:context xmlns:msink="http://schemas.microsoft.com/ink/2010/main" type="paragraph" rotatedBoundingBox="1580,16848 10291,16278 10402,17973 1691,185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8A51B7-3E51-4FEF-82CF-FBE8C4F1A07F}" emma:medium="tactile" emma:mode="ink">
              <msink:context xmlns:msink="http://schemas.microsoft.com/ink/2010/main" type="line" rotatedBoundingBox="1580,16848 10291,16278 10402,17973 1691,18542"/>
            </emma:interpretation>
          </emma:emma>
        </inkml:annotationXML>
        <inkml:traceGroup>
          <inkml:annotationXML>
            <emma:emma xmlns:emma="http://www.w3.org/2003/04/emma" version="1.0">
              <emma:interpretation id="{A80ECCC4-566A-4EA7-8C88-1361F71231D7}" emma:medium="tactile" emma:mode="ink">
                <msink:context xmlns:msink="http://schemas.microsoft.com/ink/2010/main" type="inkWord" rotatedBoundingBox="1417,17982 1741,16673 2632,16893 2308,18202"/>
              </emma:interpretation>
              <emma:one-of disjunction-type="recognition" id="oneOf4">
                <emma:interpretation id="interp20" emma:lang="en-US" emma:confidence="0.5">
                  <emma:literal>8</emma:literal>
                </emma:interpretation>
                <emma:interpretation id="interp21" emma:lang="en-US" emma:confidence="0">
                  <emma:literal>@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&amp;</emma:literal>
                </emma:interpretation>
                <emma:interpretation id="interp24" emma:lang="en-US" emma:confidence="0">
                  <emma:literal>S</emma:literal>
                </emma:interpretation>
              </emma:one-of>
            </emma:emma>
          </inkml:annotationXML>
          <inkml:trace contextRef="#ctx0" brushRef="#br2" timeOffset="76204.8863">1626 5410,'0'-26,"25"26,-25-25,26 25,-26-25,0-1,-26 1,1-1,0 26,-1 0,1 0,-1 0,1 0,0 0,25 26,-26-26,1 25,-1 1,1-1,25 0,-25 1,25 25,0-26,-26 0,26 1,0 25,0-26,0 0,0 26,0 25,51-50,-51 25,25-26,-25 0,51 1,-25-26,-1 25,0-25,1 0,-1 0,1 0,-1 0,0-25,1 25,-1-26,1 26,-1-50,0-1,-25 25,0 1,0 0,0-26,0 25,-50 1,50 0,-26-1,1 1,25-1,-26 1,26 0,-25-1,0 1,-1-1,1 1,25 0,-26-1,1 26,25-25,-25-1,-1 26,26-25,-25 0,25-1,-26 26,26-25,-25-1,0 1,25 0,0-1,-26 26,26-25,0-1,0 1,0 0,0-1,0 1,26-1,24 1,-24 0,-1 25,1-26,-1 26,0-25,1 25,25 0,-26-26,0 26,26-25,-25 25,24 0,-24-25,25 25,-26 0,26-26,-26 26,1 0,-26 26,0-1</inkml:trace>
          <inkml:trace contextRef="#ctx0" brushRef="#br1" timeOffset="43661.8551">2210 5130,'-25'0,"25"-25,-26 25,1 0,0-25,-1 25,1 0,25-26,-26 26,26-25,-50 25,50-26,0 1,0 0</inkml:trace>
        </inkml:traceGroup>
        <inkml:traceGroup>
          <inkml:annotationXML>
            <emma:emma xmlns:emma="http://www.w3.org/2003/04/emma" version="1.0">
              <emma:interpretation id="{C92371D1-7772-4E01-9FA1-B69829D28CEF}" emma:medium="tactile" emma:mode="ink">
                <msink:context xmlns:msink="http://schemas.microsoft.com/ink/2010/main" type="inkWord" rotatedBoundingBox="2966,16918 3098,18059 2696,18105 2564,16964"/>
              </emma:interpretation>
              <emma:one-of disjunction-type="recognition" id="oneOf5">
                <emma:interpretation id="interp25" emma:lang="en-US" emma:confidence="0.5">
                  <emma:literal>(</emma:literal>
                </emma:interpretation>
                <emma:interpretation id="interp26" emma:lang="en-US" emma:confidence="0">
                  <emma:literal>.</emma:literal>
                </emma:interpretation>
                <emma:interpretation id="interp27" emma:lang="en-US" emma:confidence="0">
                  <emma:literal>[</emma:literal>
                </emma:interpretation>
                <emma:interpretation id="interp28" emma:lang="en-US" emma:confidence="0">
                  <emma:literal>{</emma:literal>
                </emma:interpretation>
                <emma:interpretation id="interp29" emma:lang="en-US" emma:confidence="0">
                  <emma:literal>'</emma:literal>
                </emma:interpretation>
              </emma:one-of>
            </emma:emma>
          </inkml:annotationXML>
          <inkml:trace contextRef="#ctx0" brushRef="#br2" timeOffset="76805.9148">2540 4876,'0'-25,"-25"25,25-25,-25-1,-1 26,1 0,-1 26,1 24,0 27,25-52,-26 26,26 0,0-1,0 1,-25 25,25-25,0 0,0 0,0 25,51 26,-51-52,50 1,-50 0,26-26,-1 26,26-25,-26-1,1 0,25 1,-26-26,26 0,25 0</inkml:trace>
        </inkml:traceGroup>
        <inkml:traceGroup>
          <inkml:annotationXML>
            <emma:emma xmlns:emma="http://www.w3.org/2003/04/emma" version="1.0">
              <emma:interpretation id="{04797E0E-30E8-4BEA-9F9F-889E556EEA14}" emma:medium="tactile" emma:mode="ink">
                <msink:context xmlns:msink="http://schemas.microsoft.com/ink/2010/main" type="inkWord" rotatedBoundingBox="3504,17105 4384,17048 4470,18360 3589,18418"/>
              </emma:interpretation>
              <emma:one-of disjunction-type="recognition" id="oneOf6">
                <emma:interpretation id="interp30" emma:lang="en-US" emma:confidence="0.5">
                  <emma:literal>q,</emma:literal>
                </emma:interpretation>
                <emma:interpretation id="interp31" emma:lang="en-US" emma:confidence="0">
                  <emma:literal>a,</emma:literal>
                </emma:interpretation>
                <emma:interpretation id="interp32" emma:lang="en-US" emma:confidence="0">
                  <emma:literal>9,</emma:literal>
                </emma:interpretation>
                <emma:interpretation id="interp33" emma:lang="en-US" emma:confidence="0">
                  <emma:literal>g,</emma:literal>
                </emma:interpretation>
                <emma:interpretation id="interp34" emma:lang="en-US" emma:confidence="0">
                  <emma:literal>a</emma:literal>
                </emma:interpretation>
              </emma:one-of>
            </emma:emma>
          </inkml:annotationXML>
          <inkml:trace contextRef="#ctx0" brushRef="#br2" timeOffset="77960.6659">3556 5232,'0'-25,"26"-1,-1 1,-25-1,26 26,-26-25,0 0,0-1,0 1,-51 25,51-26,-26 1,1 25,25-25,-25 25,-1 0,1 0,-1 0,1 0,0 0,-1 0,1 25,-1 0,1-25,25 26,-25-1,25 1,-26-1,26 0,-25 26,25-25,0-1,0 0,0 1,0-1,0 1,0-1,51 0,-26 1,0-26,1 0,-1 0,1 0,-1-26,0 26,1-50,-1 50,1-51,-1 25,0 1,1 0,-26-1,25 26,-25-25,26-1,-26 1,0 0,0-1,0 77,-26-51,26 51,0-26,-25 1,25 24,-26-24,26-1,0 26,0 0,0-26,-25 1,25 24,0-24,0-1,0 1,0 24,0-24,0-1,0 1,0-1,25 0,1-25,25 0,-26 0,0 0,1 0,-1-50,1 50,-1 0,0-26,1 26,-1 0,1 0</inkml:trace>
          <inkml:trace contextRef="#ctx0" brushRef="#br2" timeOffset="78205.9335">4115 5816,'0'26,"0"-1,0 0,0 1,0-1,0 1,0-1,0 0,0 1,0-1,0 1,0-1,0 0,0 1,-25-1,25 1</inkml:trace>
        </inkml:traceGroup>
        <inkml:traceGroup>
          <inkml:annotationXML>
            <emma:emma xmlns:emma="http://www.w3.org/2003/04/emma" version="1.0">
              <emma:interpretation id="{9A7F3124-5387-4C49-9029-2E013C479EBE}" emma:medium="tactile" emma:mode="ink">
                <msink:context xmlns:msink="http://schemas.microsoft.com/ink/2010/main" type="inkWord" rotatedBoundingBox="5105,17551 5105,17983 5090,17983 5090,17551"/>
              </emma:interpretation>
              <emma:one-of disjunction-type="recognition" id="oneOf7">
                <emma:interpretation id="interp35" emma:lang="en-US" emma:confidence="0.5">
                  <emma:literal>.</emma:literal>
                </emma:interpretation>
                <emma:interpretation id="interp36" emma:lang="en-US" emma:confidence="0">
                  <emma:literal>|</emma:literal>
                </emma:interpretation>
                <emma:interpretation id="interp37" emma:lang="en-US" emma:confidence="0">
                  <emma:literal>I</emma:literal>
                </emma:interpretation>
                <emma:interpretation id="interp38" emma:lang="en-US" emma:confidence="0">
                  <emma:literal>l</emma:literal>
                </emma:interpretation>
                <emma:interpretation id="interp39" emma:lang="en-US" emma:confidence="0">
                  <emma:literal>,</emma:literal>
                </emma:interpretation>
              </emma:one-of>
            </emma:emma>
          </inkml:annotationXML>
          <inkml:trace contextRef="#ctx0" brushRef="#br2" timeOffset="78619.3131">4776 5486,'0'0,"0"-25,0-1,0 1,0 76,0-26,0 0,0 1,0-1,0 1,0 24,0 1,0-25,0-1,0 0,0 1,0-1,0 1</inkml:trace>
        </inkml:traceGroup>
        <inkml:traceGroup>
          <inkml:annotationXML>
            <emma:emma xmlns:emma="http://www.w3.org/2003/04/emma" version="1.0">
              <emma:interpretation id="{7BFBC461-4BC8-473D-A35C-79E47BC3457A}" emma:medium="tactile" emma:mode="ink">
                <msink:context xmlns:msink="http://schemas.microsoft.com/ink/2010/main" type="inkWord" rotatedBoundingBox="5803,16898 8011,17037 7941,18155 5733,18016"/>
              </emma:interpretation>
              <emma:one-of disjunction-type="recognition" id="oneOf8">
                <emma:interpretation id="interp40" emma:lang="en-US" emma:confidence="0.5">
                  <emma:literal>7=93</emma:literal>
                </emma:interpretation>
                <emma:interpretation id="interp41" emma:lang="en-US" emma:confidence="0">
                  <emma:literal>2=93</emma:literal>
                </emma:interpretation>
                <emma:interpretation id="interp42" emma:lang="en-US" emma:confidence="0">
                  <emma:literal>3=93</emma:literal>
                </emma:interpretation>
                <emma:interpretation id="interp43" emma:lang="en-US" emma:confidence="0">
                  <emma:literal>1=93</emma:literal>
                </emma:interpretation>
                <emma:interpretation id="interp44" emma:lang="en-US" emma:confidence="0">
                  <emma:literal>9=93</emma:literal>
                </emma:interpretation>
              </emma:one-of>
            </emma:emma>
          </inkml:annotationXML>
          <inkml:trace contextRef="#ctx0" brushRef="#br2" timeOffset="99448.4107">6071 5486,'0'-25,"-25"25,25-26,0 1,0-1,25 1,0 25,1-25,-1 25,1 0,-1 0,0 0,1 0,-1 0,1 0,-26 25</inkml:trace>
          <inkml:trace contextRef="#ctx0" brushRef="#br2" timeOffset="99667.5463">6096 5715,'0'0,"-25"0,76 0,-26 0,1 0,-1 25,26-25,-26 0,1 0,-1 0,0 25,1-25,-1 0,1 0</inkml:trace>
          <inkml:trace contextRef="#ctx0" brushRef="#br2" timeOffset="79244.2414">5461 5003,'0'0,"0"-25,51 25,0 51,-26-51,1 51,25-1,-26 1,0 0,1-26,-1 26,-25 0,26 0,-26-26,0 26,0 0,0 0,0-26,0 26,0-26,-26 26,26-26,-25 1,25-1,-26 1,26-1,-25-25,25 25,-25-25</inkml:trace>
          <inkml:trace contextRef="#ctx0" brushRef="#br2" timeOffset="112195.3621">6884 5207,'25'0,"-25"-26,26 26,-1 0,-25-25,0-1,25 26,-25-25,0 0,0-1,0 1,0-1,0 1,0 0,0-1,0 1,0-1,-25 26,25-25,-25 25,-1 0,1 0,-1 0,1 25,0 26,25-25,-26-1,1 0,25 1,0-1,-26 1,26 24,0-24,0-1,0 1,0-1,0 0,26 1,-1-26,26 0,-51-51,25 51,1-25,-26-1,25 26,-25-25,26 25,-26-26,25 26,-25 26,0 25,25-1,-25-24,0-1,0 1,26 50,-26-51,0 1,25-1,-25 0,26 1,-26-1,25-25,-25 26,25-26,-25 25,26-25,-1 0,1 0</inkml:trace>
          <inkml:trace contextRef="#ctx0" brushRef="#br2" timeOffset="112675.6466">7392 5486,'-26'0,"26"-25,0-1,51 1,-25-1,-1 26,0 0,1 0,-1 51,-25-25,0-1,0 0,0 1,-25-1,-1 1,26-1,0 0,26 1,-26-1,51 1,-51-1,25-25,-25 25,0 1,25-26,-25 25,0 1,0-1,0 0,-25-25,0 0,25 26,-51-26,25 0,-24 0,24 0,1 0,25-26,0 1</inkml:trace>
        </inkml:traceGroup>
        <inkml:traceGroup>
          <inkml:annotationXML>
            <emma:emma xmlns:emma="http://www.w3.org/2003/04/emma" version="1.0">
              <emma:interpretation id="{97EA8B6A-6489-4AEF-907D-98D2F159F133}" emma:medium="tactile" emma:mode="ink">
                <msink:context xmlns:msink="http://schemas.microsoft.com/ink/2010/main" type="inkWord" rotatedBoundingBox="8109,16873 10239,16145 10528,16989 8397,17717"/>
              </emma:interpretation>
              <emma:one-of disjunction-type="recognition" id="oneOf9">
                <emma:interpretation id="interp45" emma:lang="en-US" emma:confidence="0.5">
                  <emma:literal>ENF</emma:literal>
                </emma:interpretation>
                <emma:interpretation id="interp46" emma:lang="en-US" emma:confidence="0.5">
                  <emma:literal>£ NF</emma:literal>
                </emma:interpretation>
                <emma:interpretation id="interp47" emma:lang="en-US" emma:confidence="0">
                  <emma:literal>£ NEF</emma:literal>
                </emma:interpretation>
                <emma:interpretation id="interp48" emma:lang="en-US" emma:confidence="0">
                  <emma:literal>£ NFF</emma:literal>
                </emma:interpretation>
                <emma:interpretation id="interp49" emma:lang="en-US" emma:confidence="0">
                  <emma:literal>E NF</emma:literal>
                </emma:interpretation>
              </emma:one-of>
            </emma:emma>
          </inkml:annotationXML>
          <inkml:trace contextRef="#ctx0" brushRef="#br2" timeOffset="114161.9362">8916 4699,'0'0,"-26"0,1-26,25 52,0 24,0-24,0-1,0 1,0 24,0-24,0-1,0 51,0-50,0-1,-25 1,25-1,0 0,0 1,-26-26,26 25,0-76</inkml:trace>
          <inkml:trace contextRef="#ctx0" brushRef="#br2" timeOffset="114465.9162">8890 4673,'0'0,"26"0,-1 51,-25-26,0 1,26 25,-26-26,0 0,25 1,-25-1,25 1,1-1,-26 0,25-25,-25 26,26-26,-1 0,-25-26,25-24,-25 24,0 1,26-1,-26-24,25 24,-25-25,0 1,26-1,-26 0,25 26,0-52,-25 1,26 51,-26-1,25 26</inkml:trace>
          <inkml:trace contextRef="#ctx0" brushRef="#br2" timeOffset="114745.3816">9449 4419,'-25'0,"25"51,0 0,0-26,0 26,0-26,0 26,0-25,0 24,0-24,0 25,0-26,25 0,-25 26,0-25,0-1,0 26,0-26,0 1,0-1</inkml:trace>
          <inkml:trace contextRef="#ctx0" brushRef="#br2" timeOffset="115344.4951">9500 4622,'-25'0,"50"0,0 0,26-25,-25 25,-1 0,26-25,-26 25,1-26,24 26,1-51,-25 51,-1-25,0 25,1-25,-1 25,1 0</inkml:trace>
          <inkml:trace contextRef="#ctx0" brushRef="#br2" timeOffset="114982.7452">9551 4495,'-26'-25,"26"0,0-1,0 1,0-1,77-50,-52 51,0 25,26-26,-25 1,24 0,-24 25,-1-26,1 26,-1 0,0 0,1-25,-1 25,-25 51</inkml:trace>
          <inkml:trace contextRef="#ctx0" brushRef="#br2" timeOffset="113430.4889">8255 4724,'0'-25,"-25"25,25-26,0 1,-25 25,25-26,-26 26,1 0,-1 0,1 0,25 26,-25-26,-1 25,1 1,-1-1,1 26,25-26,-25 1,25-1,0 0,-26 1,26-1,0 1,0 24,0-24,0-1,0 1,0-1,0 0,0 1,51-1,-26 1,-25-1,26-25,-26 25,51-25,-26 26,0-26,1 0,-1 0,1 0,-1 0,0 0,1 0,-1-26,1 26,-26-25,25 25,-25-25,25 25</inkml:trace>
          <inkml:trace contextRef="#ctx0" brushRef="#br2" timeOffset="113823.8403">7951 5054,'25'0,"0"0,1 0,-1-25,1 25,-1-26,0 26,1 0,-26-25,25 25,1 0,-1-25,0 25,1 0,-1 0,-25-26,26 26,-1 0</inkml:trace>
        </inkml:traceGroup>
      </inkml:traceGroup>
    </inkml:traceGroup>
    <inkml:traceGroup>
      <inkml:annotationXML>
        <emma:emma xmlns:emma="http://www.w3.org/2003/04/emma" version="1.0">
          <emma:interpretation id="{0202CD51-D791-4EA4-B386-63D70596E711}" emma:medium="tactile" emma:mode="ink">
            <msink:context xmlns:msink="http://schemas.microsoft.com/ink/2010/main" type="paragraph" rotatedBoundingBox="9523,17236 18183,17517 18133,19057 9473,1877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C4E84AA-C42B-43B4-82E8-9D420990AD55}" emma:medium="tactile" emma:mode="ink">
              <msink:context xmlns:msink="http://schemas.microsoft.com/ink/2010/main" type="line" rotatedBoundingBox="9523,17236 18183,17517 18133,19057 9473,18777"/>
            </emma:interpretation>
          </emma:emma>
        </inkml:annotationXML>
        <inkml:traceGroup>
          <inkml:annotationXML>
            <emma:emma xmlns:emma="http://www.w3.org/2003/04/emma" version="1.0">
              <emma:interpretation id="{F04217D5-EB43-4E46-BF0E-364FD01A35BC}" emma:medium="tactile" emma:mode="ink">
                <msink:context xmlns:msink="http://schemas.microsoft.com/ink/2010/main" type="inkWord" rotatedBoundingBox="9534,17203 16247,17549 16169,19066 9455,18720"/>
              </emma:interpretation>
              <emma:one-of disjunction-type="recognition" id="oneOf10">
                <emma:interpretation id="interp50" emma:lang="en-US" emma:confidence="0.5">
                  <emma:literal>8193.11=94</emma:literal>
                </emma:interpretation>
                <emma:interpretation id="interp51" emma:lang="en-US" emma:confidence="0">
                  <emma:literal>8193.11=99</emma:literal>
                </emma:interpretation>
                <emma:interpretation id="interp52" emma:lang="en-US" emma:confidence="0">
                  <emma:literal>8193.1=99</emma:literal>
                </emma:interpretation>
                <emma:interpretation id="interp53" emma:lang="en-US" emma:confidence="0">
                  <emma:literal>8193111=94</emma:literal>
                </emma:interpretation>
                <emma:interpretation id="interp54" emma:lang="en-US" emma:confidence="0">
                  <emma:literal>8193111=99</emma:literal>
                </emma:interpretation>
              </emma:one-of>
            </emma:emma>
          </inkml:annotationXML>
          <inkml:trace contextRef="#ctx0" brushRef="#br2" timeOffset="83114.2295">10338 5156,'0'0,"-25"0,-1 0,1-26,0 26,-1 0,26 26,-25-26,25 51,-26-51,26 76,-25-25,25-26,0 26,-25 0,25-1,0 1,0 0,-26 0,26 0,0 25,0 25,0-24,0-52,0 26,0 0,0-1,0-24,0 25,26-26,-26 0,0 1,50-1,-50 1,26-26,-26 25,25-25,-25 25,26-25,-26 26,25-26,0 25</inkml:trace>
          <inkml:trace contextRef="#ctx0" brushRef="#br2" timeOffset="84267.1604">10973 5537,'0'0,"0"-26,0 1,0 0,0-1,-51 1,51-1,0 1,-25 25,25-25,0-1,-25 26,-1-25,1-1,-1 26,1-25,0 25,-1 0,1 51,-1-51,26 25,-25-25,0 51,-1 25,26-50,-25-1,25 0,0 1,0-1,0 1,0-1,0 0,0 1,0-1,25 1,26-26,-26 0,1 0,-1-26,1 26,-1-51,-25 26,25 0,-25-1,26 1,-26-1,0 1,25 25,-25-25,0-1,0 1,26 25,-26-26,0 77,0-25,0 24,0-24,-26 25,26-26,0 26,0-26,-25 1,25 24,0-24,-26 25,26-26,0 0,0 52,0-52,-25 0,25 1,0-1,0 1,0-1,0 0,0 1,51-26,-51 25,25-25,1 0,-1 0,0 0,1 0,-1 0,1 0,-1 0,0 0,1-25,-1 25,1 0,-1-26</inkml:trace>
          <inkml:trace contextRef="#ctx0" brushRef="#br2" timeOffset="85738.7195">11278 6350,'0'-26,"0"1,0-1,0 1,-25 25,25-25,0-1,0 1,50 25,1-26,-25 1,-1 25,0 0,1 0,-1 0,1 0,-1 0,-25 25,0 1,0-1,0 1,0-1,0 0,-25 26,25-25,-26-26,26 25,-25-25,25 25,-26-25,1 26,0-26,75 25,1-25,-25 26,-1-26,-25 25,25-25,-25 25,26-25,-26 26,0-1,-26-25,-24 0,50 26,-77-26,52 0,0 0,-1 0,1 0,-1 0,1-51,0 51,-1-26,26 1,-25 25,25-25</inkml:trace>
          <inkml:trace contextRef="#ctx0" brushRef="#br2" timeOffset="82697.9297">9475 5664,'-26'0,"26"-26,-25 1,25 0,0-1,0 1,0-1,0 1,-51 25,26 0,-1 0,26 51,-25-51,-1 25,1 1,25-1,-25 0,25 26,-26-25,26 24,0-24,-25 25,25-1,0-24,0 25,0-26,0 26,51-26,-51 1,25 24,0-50,-25 26,26-26,-26 25,25-25,1 0,-1 0,0 0,1-51,-1 26,1 25,-26-51,0 26,0-1,25 1,-25-26,0 26,0-1,0 1,0 0,-76-77,76 77,-26-1,26 1,-25-1,25 1,-25 25,25-25,-26-1,26 1,-25-1,-26-24,51 24,-25 1,-1-1,26 1,0 0,0-1,0 1,0-1,26 1,-26 0,50 25,-24-26,25 26,-26 0,0 0,1 0,25-25,-26 25,0 0,1 0,-1 0,1 0,-1 0,-25 25,25-25</inkml:trace>
          <inkml:trace contextRef="#ctx0" brushRef="#br2" timeOffset="85999.194">12040 6477,'0'0,"0"25,0 0,0 1,0-1,0 1,0-1,0 0,25 1,-25-1,0 1,26-26</inkml:trace>
          <inkml:trace contextRef="#ctx0" brushRef="#br2" timeOffset="86558.4677">12751 5588,'0'-26,"-25"26,25-25,0 50,0 26,0-26,0 26,0-25,0 24,0 1,0 25,0-50,0-1,0 26,0-26,0 1,0-1,0 1,0-1,0 0,25-25</inkml:trace>
          <inkml:trace contextRef="#ctx0" brushRef="#br2" timeOffset="86953.7613">13437 5283,'0'0,"25"0,1 0,-1 51,1-26,-1 26,-25 0,25-1,-25 27,0-1,0 25,0 1,0-26,-76 26,76-1,-51 1,26 0,-26-26,0 0,-50 102</inkml:trace>
          <inkml:trace contextRef="#ctx0" brushRef="#br2" timeOffset="93765.4591">14174 5740,'0'-51,"-26"51,26-25,0-1,26 26,-1-25,26 25,-26 0,1 0,-1 0,0 0,1 0,-1 0,1 0,-1 0,-25 25</inkml:trace>
          <inkml:trace contextRef="#ctx0" brushRef="#br2" timeOffset="94001.5487">14072 6146,'-25'0,"25"26,50-26,1 0,-25 0,-1-51,0 51,1 0,-1 0,26-25,-26 25,1 0,-1 0,1 0,-1 0,0 0,1 0</inkml:trace>
          <inkml:trace contextRef="#ctx0" brushRef="#br2" timeOffset="94586.8809">15393 5740,'0'0,"-26"-25,26-1,-50 1,50-1,-26 1,1 0,-1 25,1-26,0 1,-1 25,26-26,-25 26,-1 0,26-25,-25 25,0 0,25 51,-26-26,1 26,25-26,-26 1,26-1,0 1,-25-1,25 0,0 1,0-1,0 1,25-26,26 0,-25-26,24-25,-24 26,-1 25,-25-51,26 26,-1 25,-25 51,0-26,0 0,0 26,0-25,0 24,0-24,0 25,0-26,0 26,-25-26,25 1,0-1,0 0,-26 1,26-1,0 1,0-1,0 0,26-25,-1 0,26 0,-26-25,1 25,24-25,-24 25,-1 0,1-26,-1 26,0 0,1 0,-1-25,1 25</inkml:trace>
          <inkml:trace contextRef="#ctx0" brushRef="#br2" timeOffset="94882.2927">15850 6019,'0'0,"-51"-25,26 25,-1 0,-24 0,50 51,-26-51,1 25,-1 1,1-26,25 50,-25-24,-1-26,1 51,-1-51,26 25,-25-25,25 25,0 1,25-26,26 0,-25 0,-1 0,0 0,1 0,-1 0,1 0,-1-26,0 26,1 0,-1 0,1 0,-1 0,0-25</inkml:trace>
          <inkml:trace contextRef="#ctx0" brushRef="#br2" timeOffset="95081.7947">15748 6096,'0'0,"0"50,0-24,-25-1,25 1,0 24,0-24,0-1,0 1,0 24,0 1,0-25,0-1,0 0,0 1,51-26</inkml:trace>
        </inkml:traceGroup>
        <inkml:traceGroup>
          <inkml:annotationXML>
            <emma:emma xmlns:emma="http://www.w3.org/2003/04/emma" version="1.0">
              <emma:interpretation id="{2AFCF064-BE9A-42E1-ACD4-4EEA01466BBE}" emma:medium="tactile" emma:mode="ink">
                <msink:context xmlns:msink="http://schemas.microsoft.com/ink/2010/main" type="inkWord" rotatedBoundingBox="16830,17613 18178,17657 18145,18686 16796,18642"/>
              </emma:interpretation>
              <emma:one-of disjunction-type="recognition" id="oneOf11">
                <emma:interpretation id="interp55" emma:lang="en-US" emma:confidence="0.5">
                  <emma:literal>EF</emma:literal>
                </emma:interpretation>
                <emma:interpretation id="interp56" emma:lang="en-US" emma:confidence="0">
                  <emma:literal>GF</emma:literal>
                </emma:interpretation>
                <emma:interpretation id="interp57" emma:lang="en-US" emma:confidence="0">
                  <emma:literal>E</emma:literal>
                </emma:interpretation>
                <emma:interpretation id="interp58" emma:lang="en-US" emma:confidence="0">
                  <emma:literal>GAF</emma:literal>
                </emma:interpretation>
                <emma:interpretation id="interp59" emma:lang="en-US" emma:confidence="0">
                  <emma:literal>EE</emma:literal>
                </emma:interpretation>
              </emma:one-of>
            </emma:emma>
          </inkml:annotationXML>
          <inkml:trace contextRef="#ctx0" brushRef="#br2" timeOffset="95494.897">16993 5511,'0'0,"-25"0,-26-25,25 25,1 0,-26 0,26 0,-1 0,1 0,0 0,-1 0,1 0,-1 25,1-25,0 26,-1 25,26-26,-25 0,25 1,0-1,0 26,-26-26,26 26,0-25,0 24,0-24,-25 25,25-26,0 26,0-26,0 26,0-26,0 1,0 25,0-26,25 0,-25 1,0-1,51-25,-51 26,26-26,-1 25,0-25,1 0,25 0,-1 0,1 0,-25-25,-1 25,0 0,26-51,-25 25,-1 26,-25-25,25 25</inkml:trace>
          <inkml:trace contextRef="#ctx0" brushRef="#br2" timeOffset="95687.3823">16637 6121,'-50'-25,"100"50,-100-76,100 51,-50-25,26-1,25 26,-1-25,-24 25,25 0,-26-25,0 25,26-26,-25 26,-1 0,0 0,1 0,-1 0,1 0</inkml:trace>
          <inkml:trace contextRef="#ctx0" brushRef="#br2" timeOffset="96187.7875">17298 5918,'0'-26,"-26"1,1 0,25-1,0 1,0-1,25 26,-25-25,51 25,-25-25,24 25,-24-26,25 1,-1 25,-24 0,25-26,-26 26,26 0,0 0,-26 0,0 0,1 0</inkml:trace>
          <inkml:trace contextRef="#ctx0" brushRef="#br2" timeOffset="95939.3928">17323 5765,'-25'0,"50"0,-50 26,-1-26,26 51,0-26,0 26,-25 25,25-25,0 0,0-1,0-24,0 25,0-26,0 26,0-26,0 1,0 24,0-24,0-1,0 1,0-1,0 0</inkml:trace>
          <inkml:trace contextRef="#ctx0" brushRef="#br2" timeOffset="96497.9485">17349 6096,'101'25,"-75"-25,75 0,-50 0,-26 0,1 0,-1 0,1 0,-1 0,0 0,1-25,-1 25</inkml:trace>
        </inkml:traceGroup>
      </inkml:traceGroup>
    </inkml:traceGroup>
  </inkml:traceGroup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6:16.87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36A042E-68DC-461D-85F0-2C9B835BB40F}" emma:medium="tactile" emma:mode="ink">
          <msink:context xmlns:msink="http://schemas.microsoft.com/ink/2010/main" type="inkDrawing" rotatedBoundingBox="1388,14271 4136,14079 4143,14184 1395,14376" shapeName="Other"/>
        </emma:interpretation>
      </emma:emma>
    </inkml:annotationXML>
    <inkml:trace contextRef="#ctx0" brushRef="#br0">0 255,'0'0,"0"-26,26 26,-26-25,50 25,-24-25,25 25,-26 0,26-26,0 26,25 0,0-25,0 25,26 0,-26-26,26 26,25 0,-26 0,26-25,0 25,0 0,0 0,0 0,0 0,0-25,-25 25,25 0,-51 0,26-26,-26 26,76 0,-101 0,0-25,-26 25,26 0,-26 0</inkml:trace>
  </inkml:traceGroup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6:17.28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D3587E3-0737-41C4-BAD0-2DFFAF57C286}" emma:medium="tactile" emma:mode="ink">
          <msink:context xmlns:msink="http://schemas.microsoft.com/ink/2010/main" type="inkDrawing" rotatedBoundingBox="1470,14603 4392,14399 4399,14500 1477,14705" shapeName="Other"/>
        </emma:interpretation>
      </emma:emma>
    </inkml:annotationXML>
    <inkml:trace contextRef="#ctx0" brushRef="#br0">279 203,'0'0,"-51"0,1 26,24-26,1 0,-26 0,26 0,-1 0,1 0,-1 0,77 0,0 0,0 0,0 0,-1 0,27 0,24 0,1 0,-1 0,153 0,-127 0,26-26,-26 26,25 0,-25-25,26 25,-26-25,0 25,0-26,-26 26,26-25,-51 25,26-26,-26 26,0-25,1 25,-27-25,1 25,-25 0,-1-26,0 26,-50 0</inkml:trace>
  </inkml:traceGroup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3:37.83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F80E008-58FA-42AC-AEEC-3E20040FD3FA}" emma:medium="tactile" emma:mode="ink">
          <msink:context xmlns:msink="http://schemas.microsoft.com/ink/2010/main" type="writingRegion" rotatedBoundingBox="7092,3297 24694,3437 24657,8125 7055,7985"/>
        </emma:interpretation>
      </emma:emma>
    </inkml:annotationXML>
    <inkml:traceGroup>
      <inkml:annotationXML>
        <emma:emma xmlns:emma="http://www.w3.org/2003/04/emma" version="1.0">
          <emma:interpretation id="{88DE096B-417B-43E2-BD4F-856C07E279AB}" emma:medium="tactile" emma:mode="ink">
            <msink:context xmlns:msink="http://schemas.microsoft.com/ink/2010/main" type="paragraph" rotatedBoundingBox="7281,2835 13724,3820 13421,5803 6978,4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2DB7DF-B0AB-4BFD-8439-CE6743373C9D}" emma:medium="tactile" emma:mode="ink">
              <msink:context xmlns:msink="http://schemas.microsoft.com/ink/2010/main" type="inkBullet" rotatedBoundingBox="7087,4106 7562,4179 7515,4485 7040,4412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-11372-5332,'25'0,"1"0,-1 26,-25-1,25-25,-25 25,0 1,0-1,26 1,-26-1,25 0,-25 1,26-26,-26 25,25-25,-25 26,25-26,-25 25,26-25,-1 25,1-25,-1 0,-25 26,25-26,1 0,-1 0,1 0</inkml:trace>
      </inkml:traceGroup>
      <inkml:traceGroup>
        <inkml:annotationXML>
          <emma:emma xmlns:emma="http://www.w3.org/2003/04/emma" version="1.0">
            <emma:interpretation id="{AA998669-97B5-44CE-ADBB-3484D15F89FA}" emma:medium="tactile" emma:mode="ink">
              <msink:context xmlns:msink="http://schemas.microsoft.com/ink/2010/main" type="line" rotatedBoundingBox="7630,2889 13724,3820 13421,5803 7327,4872"/>
            </emma:interpretation>
          </emma:emma>
        </inkml:annotationXML>
        <inkml:traceGroup>
          <inkml:annotationXML>
            <emma:emma xmlns:emma="http://www.w3.org/2003/04/emma" version="1.0">
              <emma:interpretation id="{92A198AB-A0E4-475F-BD47-8BED523DC760}" emma:medium="tactile" emma:mode="ink">
                <msink:context xmlns:msink="http://schemas.microsoft.com/ink/2010/main" type="inkWord" rotatedBoundingBox="7568,3301 8018,3369 7845,4498 7395,4429"/>
              </emma:interpretation>
              <emma:one-of disjunction-type="recognition" id="oneOf1">
                <emma:interpretation id="interp1" emma:lang="en-US" emma:confidence="0.5">
                  <emma:literal>&amp;</emma:literal>
                </emma:interpretation>
                <emma:interpretation id="interp2" emma:lang="en-US" emma:confidence="0">
                  <emma:literal>$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)</emma:literal>
                </emma:interpretation>
                <emma:interpretation id="interp5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-577.4376">-10890-6094,'0'-25,"0"-1,0 52,0-1,0 1,0-1,0 0,0 1,-25-1,25 26,0 0,0-26,0 1,0-1,0 0,0 1,0-1,0 1,0-1,0 0,0 1,0-1,0 1,0-1,0 0,0 1,0-1,0 1,0-1,0 0,0 1,0-1,0 1,0-1,0 0,0 1,0-1,0 1,0-1,0 0,0 1,0-1,0 1,-25-26,25 25,0 0,-26-25,26-25</inkml:trace>
          <inkml:trace contextRef="#ctx0" brushRef="#br0" timeOffset="655.3626">-10534-5459,'0'-25,"-25"25,-1 0,26 25,-25-25,-1 0,26 26,-25-26,25 25,-25-25,-1 25,26 1,-25-26,25 25,0 1,-26-26,26 25,-25 0,0 1,-1-1,26 1,-25-26,25 25,-26 0,26 1,-25-1,25 1,-25-1,25-50</inkml:trace>
        </inkml:traceGroup>
        <inkml:traceGroup>
          <inkml:annotationXML>
            <emma:emma xmlns:emma="http://www.w3.org/2003/04/emma" version="1.0">
              <emma:interpretation id="{01CA18A3-503C-45E2-B301-00A7271CB5E8}" emma:medium="tactile" emma:mode="ink">
                <msink:context xmlns:msink="http://schemas.microsoft.com/ink/2010/main" type="inkWord" rotatedBoundingBox="9791,3219 13724,3820 13421,5803 9488,5202">
                  <msink:destinationLink direction="with" ref="{A8628457-27BA-4610-9A5F-1485828D3C12}"/>
                </msink:context>
              </emma:interpretation>
              <emma:one-of disjunction-type="recognition" id="oneOf2">
                <emma:interpretation id="interp6" emma:lang="en-US" emma:confidence="0.5">
                  <emma:literal>Do"</emma:literal>
                </emma:interpretation>
                <emma:interpretation id="interp7" emma:lang="en-US" emma:confidence="0">
                  <emma:literal>Do:</emma:literal>
                </emma:interpretation>
                <emma:interpretation id="interp8" emma:lang="en-US" emma:confidence="0">
                  <emma:literal>Do''</emma:literal>
                </emma:interpretation>
                <emma:interpretation id="interp9" emma:lang="en-US" emma:confidence="0">
                  <emma:literal>Do"'</emma:literal>
                </emma:interpretation>
                <emma:interpretation id="interp10" emma:lang="en-US" emma:confidence="0">
                  <emma:literal>Aoi</emma:literal>
                </emma:interpretation>
              </emma:one-of>
            </emma:emma>
          </inkml:annotationXML>
          <inkml:trace contextRef="#ctx0" brushRef="#br0" timeOffset="22083.8686">-8858-4621,'0'-25,"0"0,0-1,0 1,0-1,0 1,0 0,0-1,0 1,0-1,0 1,0 0,0-26,26 25,-26 1,0 0,25-1,-25 1,0-1,26 1,-26 0,0-1,25 1,-25-1,0 1,25 0,-25-1,26 1,-1-1,1 1,-1 0,0-1,-25 1,26-1,-1 26,-25-25,26 0,-1-1,0 26,-25-25,26-1,-1 1,1 0,-1 25,0-26,1 1,-1 25,1-26,-1 26,0-25,1 0,-1 25,1-26,-1 1,0 25,1 0,-26-26,25 26,1 0,-1 0,0-25,1 25,-1 0,1 0,24-25,-24 25,-1 0,1 0,-1 0,0 0,26 0,-25-26,-1 26,26 0,-26 0,26 0,-26 0,26-25,-25 25,-1 0,26 0,-26 0,1 0,24 0,-24 0,-1 0,1 0,-1 51,26-51,-26 25,1-25,-1 25,0-25,1 0,-26 26,25-1,1 1,-26-1,25-25,-25 51,25-26,-25 1,0-1,26 0,-26 26,0-25,0-1,0 0,25 26,-25-25,0-1,0 26,0-26,0 1,0-1,0 0,0 1,0-1,0 1,0-1,-25 0,25 1,0-1,0 1,-26-1,26 0,0 1,0-1,0 1,-25-1,25 0,-25 1,25-1,-26 1,26-1,-25 0,-1 1,1-1,0 1,-1-1,1 0,-1-25,26 26,-25-26,0 25,-1 1,1-26,-1 25,1-25,0 25,-1-25,26 26,-25-26,-1 0,26 25,-25-25,0 0,-1 26,1-26,-1 25,1-25,0 0,25 25,-26-25,1 0,25 26,-26-26,1 0,0 0,25 25,-26-25,1 0,25 26,0-52,0 1</inkml:trace>
          <inkml:trace contextRef="#ctx0" brushRef="#br0" timeOffset="22752.7607">-7588-4697,'0'0,"26"0,-26-25,0 76,-26-51,26 25,-25-25,25 25,-25 1,-1-1,1 1,-1-1,-24 26,24-26,1 1,-1-1,1 0,0-25,-1 26,1-26,25 25,-26-25,1 26,0-26,50 0,0 0,1 0,-1 0,1 0,-1 0,0 0,1 0,-1 25,1-25,-1 25,0-25,1 26,25-26,-26 25,0 1,1-1,-1-25,1 25,-1-25,0 0,1 26,-1-26,1 25,-1-25,-25 26,25-26,1 25,-1-25,-25 25,26-25,-1-25,-25 0</inkml:trace>
          <inkml:trace contextRef="#ctx0" brushRef="#br0" timeOffset="23411.9556">-5937-4976,'0'-26,"-25"26,25-25,-25 25,-1 0,1 0,-1 0,26 51,-25-51,0 25,-1 1,1-1,-1 0,1 1,25-1,0 1,-25-1,25 0,0 1,0-1,0 26,0-26,0 1,0-1,25 1,-25-1,51 0,-26-25,1 26,24-26,-50 25,26-25,-1 0,1 0,-1 0,0 0,1 0,-1 0,1 0,-1 0,-25-25,25 25,-25-51,26 51,-26-51,25 51,-25-25,0-1,0 1,0 0,0-1,0 1,0-1,0 1,0 0,0-1,0 1,-25-1,25 1,-51 0,26-1,-1 26,26-25,-25 25,-1 0,1 0,0 0,-1 0,1 0,-1 0,-24 0,24 0,1 0</inkml:trace>
          <inkml:trace contextRef="#ctx0" brushRef="#br0" timeOffset="42145.0662">-6038-4240,'25'0,"1"0,-1 0,0 0,1 0,-1-25,1 25,-1 0,0 0,1 0,-1 0,1 0,-1 0,0 0,1 0,-1-25,1 25,-1 0,0 0,1 0,-1 0,-76 0</inkml:trace>
          <inkml:trace contextRef="#ctx0" brushRef="#br0" timeOffset="42395.1336">-6064-4036,'0'-26,"26"1,25 25,-26 0,0 0,26-26,-25 26,-1 0,26 0,-26 0,1 0,-1-25,26 25,-26 0,1 0</inkml:trace>
          <inkml:trace contextRef="#ctx0" brushRef="#br0" timeOffset="67941.8755">-5251-4443,'-25'-25,"-1"25,26-26,-25 26,25 51,-25-25,-1-26,26 50,-25-24,-1-1,26 1,-25-1,0 0,25 1,-26-26,26 25,0 1</inkml:trace>
          <inkml:trace contextRef="#ctx0" brushRef="#br0" timeOffset="68275.0641">-4870-4925,'0'-26,"-25"1,25 76,0-26,0 0,0 1,0-1,0 1,0-1,0 0,0 1,0-1,0 1,0-1,0 0,0 1,0-1</inkml:trace>
        </inkml:traceGroup>
      </inkml:traceGroup>
    </inkml:traceGroup>
    <inkml:traceGroup>
      <inkml:annotationXML>
        <emma:emma xmlns:emma="http://www.w3.org/2003/04/emma" version="1.0">
          <emma:interpretation id="{BF3F211E-39E1-4747-97A0-1E4AE0FD5136}" emma:medium="tactile" emma:mode="ink">
            <msink:context xmlns:msink="http://schemas.microsoft.com/ink/2010/main" type="paragraph" rotatedBoundingBox="10932,6359 24670,6469 24657,8125 10919,80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A10465F-FC90-4359-9F73-52512BDFFE40}" emma:medium="tactile" emma:mode="ink">
              <msink:context xmlns:msink="http://schemas.microsoft.com/ink/2010/main" type="line" rotatedBoundingBox="10932,6359 24670,6469 24657,8125 10919,8015"/>
            </emma:interpretation>
          </emma:emma>
        </inkml:annotationXML>
        <inkml:traceGroup>
          <inkml:annotationXML>
            <emma:emma xmlns:emma="http://www.w3.org/2003/04/emma" version="1.0">
              <emma:interpretation id="{34EE4A9D-1FB6-498C-BF37-1AB9E57D7682}" emma:medium="tactile" emma:mode="ink">
                <msink:context xmlns:msink="http://schemas.microsoft.com/ink/2010/main" type="inkWord" rotatedBoundingBox="11021,6255 16680,6620 16579,8187 10921,7823"/>
              </emma:interpretation>
              <emma:one-of disjunction-type="recognition" id="oneOf3">
                <emma:interpretation id="interp11" emma:lang="en-US" emma:confidence="0.5">
                  <emma:literal>IXDFH</emma:literal>
                </emma:interpretation>
                <emma:interpretation id="interp12" emma:lang="en-US" emma:confidence="0">
                  <emma:literal>AXDFH</emma:literal>
                </emma:interpretation>
                <emma:interpretation id="interp13" emma:lang="en-US" emma:confidence="0">
                  <emma:literal>(XDFH</emma:literal>
                </emma:interpretation>
                <emma:interpretation id="interp14" emma:lang="en-US" emma:confidence="0">
                  <emma:literal>JJIFA</emma:literal>
                </emma:interpretation>
                <emma:interpretation id="interp15" emma:lang="en-US" emma:confidence="0">
                  <emma:literal>KXDFH</emma:literal>
                </emma:interpretation>
              </emma:one-of>
            </emma:emma>
          </inkml:annotationXML>
          <inkml:trace contextRef="#ctx0" brushRef="#br0" timeOffset="108396.8325">896 332,'0'0,"25"26,-25-1,26-25,-26 51,25-26,-25 1,26-1,-26 1,25-26,-25 25,25 0,-25 1,0-1,26-25,-26-51,0 1,0 24,0 1,25-1,-25 1,51 0,-26 25,1-26,-1 26,1 0,-1 0,0 0,1 26,-1-26,-25 50,26-50,-26 51,0-25,0-1,0 0,0 1,-26-26,26-26,0-24,0 24,0 1,0-1,51 1,-26 0,26-1,-25 26,-1 0,0 0,1 0,-1 51,1-51,-26 76,25-50,0-1,-25 26,0-26,0 26,0-26,26 26,-26-25</inkml:trace>
          <inkml:trace contextRef="#ctx0" brushRef="#br0" timeOffset="108611.2808">1810 510,'0'-25,"0"76,26-1,-26-24,0 25,51-26,-51 26,0-26,0 26,25 0,-25-26,25 77,1-77,-26 26,0-26,0 1,0-1,0 1</inkml:trace>
          <inkml:trace contextRef="#ctx0" brushRef="#br0" timeOffset="108795.7184">1836 510,'0'0,"0"-25,25 25,26 0,-26 0,1 0,-1 0,1 0,24 25,-24-25,-1 51,1-26,-26 1,25-1,-25 1,0-1,0 0,0 1,-51-1,51 1,-25-26,25 25</inkml:trace>
          <inkml:trace contextRef="#ctx0" brushRef="#br0" timeOffset="109182.6774">2318 256,'0'0,"0"-25,26 25,-26 51,0-1,0 1,25-25,-25 24,26 1,-26 0,25 0,0 0,1-1,-1-24,1 25,-1-26,0 26,1-26,-1-25,1 26,24-1,-24-25,-1 0,1 0,-1-51,-25 26,25-1,-25-24,0 24,0 1,0-1,0-24,0 24,0 1,0-1,0 1,0 76,0 0,0-26,0 0,0 1,51-1,-51 1,51-1,-26 0,1-25,-1 26,1-26,24 0</inkml:trace>
          <inkml:trace contextRef="#ctx0" brushRef="#br0" timeOffset="111395.2715">5138 1044,'0'-26,"0"1,25-1,26 1,0 0,-26-1,26 26,-26-25,1-1,25 26,-26-25,0 25,1-25,-1 25,1 0,-26-26,25 26,-25 51,0 0,0-26,0 1,0-1,0 51,0-25,0-26,0 1,25-26,-25 25,26-25,-1 0,1-51,-1 26,0 0,1-1,-1 1,1 25,-1 0,0 25,1 26,-1-51,1 0,-26-51,25 51,-25-25,0-1,25 1,-25 0,0-1,0 1,0-1,0 1,26 25,-26-25</inkml:trace>
          <inkml:trace contextRef="#ctx0" brushRef="#br0" timeOffset="110930.4807">5493 256,'0'0,"-25"0,25 26,0 24,-25 1,25 0,0 0,-26 0,26-1,0 1,0 0,0 0,0-26,0 26,51 51,-51-77,0 26,0-26,0 26,0-26,0 1,0-1,0 1,0-1,-51-25</inkml:trace>
          <inkml:trace contextRef="#ctx0" brushRef="#br0" timeOffset="76991.1297">-5581-3046,'0'-25,"0"50,-25-25,25 26,0-1,-26 0,26 1,-25 25,-1-26,1 0,25 1,-25-1,25 1,-26-1,1 0,25 1,-26-1,26 1,-25-1,25 0,-25 1,-1-26,26 25,-25 1,-1-1,26 0,-25-25,0 26,-1-1,1 1,-1-1,1-25,25 25,-25-25,-1 0,26 26,-25-26,-1 25,1 1,0-26,-1 25,1-25,-1 25,1-25,0 0,-1 26,1-26,-1 25,1-25,-26 26,26-1,-1 0,1 1,0-26,-1 25,1-25,-1 26,1-1,0 0,-1-25,1 0,25 26,-26-26,26 25,-25-25,0 26,-1-26,26 25,-25-25,-1 25,1-25,25 26,-25-26,-1 0,1 25,-1-25,1 26,0-26,-1 25,1-25,-1 0,1 25,0-25,-1 0,1 26,-1-26,1 0,0 0,25 25,-26-25,1 0,-1 0,26 26,-25-26,0 0,-1 0,52 0,-1 0,0-26</inkml:trace>
          <inkml:trace contextRef="#ctx0" brushRef="#br0" timeOffset="110573.5366">4655 840,'26'-76,"-1"51,26-1,-26 26,26 0,-26-25,1 25,25 0,-26 0</inkml:trace>
          <inkml:trace contextRef="#ctx0" brushRef="#br0" timeOffset="110407.9718">4884 409,'0'-26,"0"52,0-77,-51 102,51-1,0-24,0 177,0-152,51 0,-51-26,25 26,-25-26,0 1,26-1,-26 26,0 0,0-26</inkml:trace>
          <inkml:trace contextRef="#ctx0" brushRef="#br0" timeOffset="107720.3729">363 307,'25'0,"-25"-25,25 25,1 0,-26-26,25 26,-25-25,0-1,0 1,0 0,0-1,0 1,-25-1,25 1,-51 25,51-25,-25 25,25-26,-51 26,25 0,1 0,0 0,25 26,-26-26,26 50,-25-24,25-1,0 1,0-1,0 0,0 1,51-1,-51 1,25 24,26-24,-26-1,1 1,-1-1,0 0,1 1,-26-1,25 1,1-1,-26 0,0 1,0-1,0 1,0-1,-51-25,51 25,-51-25,51 26,-51-26,26 0,-1 0,1 0,0 0,-26 0,25 0,1 0,0 0,-1-26,1 26,-1 0,26-25,-25 25,25-25,0-1,51 26,-51-25</inkml:trace>
          <inkml:trace contextRef="#ctx0" brushRef="#br0" timeOffset="107918.8409">693 358,'0'-26,"0"77,0-25,0-1,0 0,0 26,0-25,0-1,51 26,-51-26,0 1,25-1,-25 0,0 1</inkml:trace>
        </inkml:traceGroup>
        <inkml:traceGroup>
          <inkml:annotationXML>
            <emma:emma xmlns:emma="http://www.w3.org/2003/04/emma" version="1.0">
              <emma:interpretation id="{6E28783A-322E-4AFA-8334-675607143EE4}" emma:medium="tactile" emma:mode="ink">
                <msink:context xmlns:msink="http://schemas.microsoft.com/ink/2010/main" type="inkWord" rotatedBoundingBox="18339,6623 22206,6654 22198,7648 18331,7617">
                  <msink:destinationLink direction="with" ref="{C3D61A76-45C7-43C9-9E52-908E09E55F7D}"/>
                </msink:context>
              </emma:interpretation>
              <emma:one-of disjunction-type="recognition" id="oneOf4">
                <emma:interpretation id="interp16" emma:lang="en-US" emma:confidence="0.5">
                  <emma:literal>Trivial</emma:literal>
                </emma:interpretation>
                <emma:interpretation id="interp17" emma:lang="en-US" emma:confidence="0">
                  <emma:literal>trivial</emma:literal>
                </emma:interpretation>
                <emma:interpretation id="interp18" emma:lang="en-US" emma:confidence="0">
                  <emma:literal>Trivia</emma:literal>
                </emma:interpretation>
                <emma:interpretation id="interp19" emma:lang="en-US" emma:confidence="0">
                  <emma:literal>Trivia's</emma:literal>
                </emma:interpretation>
                <emma:interpretation id="interp20" emma:lang="en-US" emma:confidence="0">
                  <emma:literal>trivia</emma:literal>
                </emma:interpretation>
              </emma:one-of>
            </emma:emma>
          </inkml:annotationXML>
          <inkml:trace contextRef="#ctx0" brushRef="#br0" timeOffset="111780.2364">6306 942,'0'-25,"-51"25,51-26,-25 26,-26 0,26 0,-1 0,1 51,0-26,-1-25,26 51,-25-25,25-1,0 0,0 1,0-1,0 1,25-1,26 0,-26-25,1 0,-1-50,1 50,-26-26,25 26,0-51,1 26,-26 0,25-26,-25 25,26 1,-26-26,0 26,25-26,-25 0,25-50,-25 75,0-25,0 26,26 0,-26-1,0 1,0 76,0-1,0-24,0 25,0-1,0 1,0 0,0 0,0 0,0-1,0 1,25-25,-25 24,0 1,0-25</inkml:trace>
          <inkml:trace contextRef="#ctx0" brushRef="#br0" timeOffset="78817.9468">-4032-2131,'0'-26,"0"1,0-1,0 1,51 0,0 25,-26-26,26 26,-25 0,-1 0,26 0,-26 51,1-51,-1 25,0 1,1-1,-26 26,25-26,1 1,-26 25,25-26,-25 0,0 1,0 25,0-26,0 0,0 1,0-1,-51-25,51 26,-51-1,26 0,0 1,-1-26,1 25,-26-25,26 26,-26-26,25 0,-24 25,24-25,-25 0,26 25,-26-25,26 0,-1 0,1 0,0 0,-1 0</inkml:trace>
          <inkml:trace contextRef="#ctx0" brushRef="#br0" timeOffset="78454.2696">-3905-2182,'-25'0,"25"-26,-25 26,50 51,-25-25,0-1,0 0,25 26,-25-25,0-1,0 0,0 1,0-1,0 1,0-1,26 0,-26 1,0-1,0 1,0-1</inkml:trace>
          <inkml:trace contextRef="#ctx0" brushRef="#br0" timeOffset="79364.0216">-3193-2106,'0'0,"0"-25,0-1,0 1,50 25,-50-26,51 26,-25 0,-1 0,0 0,1 0,75 0,-75 0,-1 0,1 0,-1 0,0 0,1 0,-1 0,-25 26,26-26</inkml:trace>
          <inkml:trace contextRef="#ctx0" brushRef="#br0" timeOffset="79116.6846">-3117-2055,'0'-26,"-51"1,51 50,0 26,0-25,0-1,0 0,0 26,0-25,0 24,0 1,25 25,-25-50,26-1,-26 26,0-26,0 1,0-1,0 26,0-26,0 1,0-1,-26-25</inkml:trace>
          <inkml:trace contextRef="#ctx0" brushRef="#br0" timeOffset="79606.326">-3066-1801,'50'0,"-24"-26,-1 26,1 0,-1-25,0 25,1 0,25-25,-26 25,0 0,1 0,-1 0,1 0,-1 0,0 0,1 0,-1 0,1 0,-1 0</inkml:trace>
          <inkml:trace contextRef="#ctx0" brushRef="#br0" timeOffset="80030.7397">-2177-2182,'0'0,"0"-26,-26 26,26 26,-25 25,25-26,0 0,-26 1,26-1,-25 26,25-26,-25 26,-1-25,26 24,-25-24,25-1,-26 26,26-26,-25 1,25-1,-25 1,25-1,-26 0,26 1,0-1,-25-25,25 26,0-1,0-50,25-1</inkml:trace>
          <inkml:trace contextRef="#ctx0" brushRef="#br0" timeOffset="109816.5749">3639-49,'0'0,"0"-25,0 0,-25 25,25-26,0 77,0 25,0-25,51 0,-51 25,0 0,25 0,0 77,-25-77,26 0,-26 0,25 1,-25-27,26 27,-26-27,0 1,0 0,25 0,-25 0,0-26,0 0,0 1,0-1,0 1</inkml:trace>
          <inkml:trace contextRef="#ctx0" brushRef="#br0" timeOffset="110179.5832">4300 663,'0'0,"0"-26,25 1,-25-1,0 1,0 0,25-1,-25 1,0-1,0 1,0 0,-50-1,24 26,-25 0,1 76,24-50,26 25,0-26,0 0,0 26,51 0,-51-26,51 26,-51-25,25 24,-25-24,51 25,-26-26,1 0,-1 26,-25-25,26-1,-26 0,0 1,0-1,-51-25,0 0,0 0,26 0,-1 0,1-25,0 25,-1-51,1 51,-1-25,26-1,-25 1,25-1,0 1</inkml:trace>
        </inkml:traceGroup>
        <inkml:traceGroup>
          <inkml:annotationXML>
            <emma:emma xmlns:emma="http://www.w3.org/2003/04/emma" version="1.0">
              <emma:interpretation id="{E70585AA-8676-410F-8C79-DAF6138D2559}" emma:medium="tactile" emma:mode="ink">
                <msink:context xmlns:msink="http://schemas.microsoft.com/ink/2010/main" type="inkWord" rotatedBoundingBox="23093,6907 24667,6920 24657,8104 23084,8092">
                  <msink:destinationLink direction="with" ref="{C3D61A76-45C7-43C9-9E52-908E09E55F7D}"/>
                </msink:context>
              </emma:interpretation>
              <emma:one-of disjunction-type="recognition" id="oneOf5">
                <emma:interpretation id="interp21" emma:lang="en-US" emma:confidence="0.5">
                  <emma:literal>Lay</emma:literal>
                </emma:interpretation>
                <emma:interpretation id="interp22" emma:lang="en-US" emma:confidence="0">
                  <emma:literal>Lang</emma:literal>
                </emma:interpretation>
                <emma:interpretation id="interp23" emma:lang="en-US" emma:confidence="0">
                  <emma:literal>Lag</emma:literal>
                </emma:interpretation>
                <emma:interpretation id="interp24" emma:lang="en-US" emma:confidence="0">
                  <emma:literal>Las</emma:literal>
                </emma:interpretation>
                <emma:interpretation id="interp25" emma:lang="en-US" emma:confidence="0">
                  <emma:literal>Lazy</emma:literal>
                </emma:interpretation>
              </emma:one-of>
            </emma:emma>
          </inkml:annotationXML>
          <inkml:trace contextRef="#ctx0" brushRef="#br0" timeOffset="80470.6843">-2000-2081,'0'-25,"0"0,-25 25,25-26,25 52,-25-1,26-25,-26 51,0-26,25 1,-25-1,0 26,26-26,-26 1,0-1,0 26,25-26,-25 1,0-1,0 0,0 1,25-1,-25 1,0-1,0 0,0 1,0-1</inkml:trace>
          <inkml:trace contextRef="#ctx0" brushRef="#br0" timeOffset="80958.6743">-2203-1623,'-51'-51,"77"51,-1 0,1 0,-1 0,0 0,1 0,-1 0,1 0,-1-26,0 26,1-25,-1 25,1 0,-1 0,0-25,1 25,-26-26</inkml:trace>
          <inkml:trace contextRef="#ctx0" brushRef="#br0" timeOffset="99472.2389">-120-2563,'0'0,"0"-26,0 1,0 0,51-1,-51 1,51 25,-26-26,26 1,0 25,50-51,-50 51,0-25,0 25,-1 0,1 0,-25 0,-1 0,0 0,1 0,-1 25</inkml:trace>
        </inkml:traceGroup>
      </inkml:traceGroup>
    </inkml:traceGroup>
  </inkml:traceGroup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5:17.02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DF82417-C193-438C-970A-48EA2B95B502}" emma:medium="tactile" emma:mode="ink">
          <msink:context xmlns:msink="http://schemas.microsoft.com/ink/2010/main" type="writingRegion" rotatedBoundingBox="18552,9028 24978,9562 24860,10986 18434,10451"/>
        </emma:interpretation>
      </emma:emma>
    </inkml:annotationXML>
    <inkml:traceGroup>
      <inkml:annotationXML>
        <emma:emma xmlns:emma="http://www.w3.org/2003/04/emma" version="1.0">
          <emma:interpretation id="{A94FDD19-0FD1-4E7B-8713-B5006AA4B0D6}" emma:medium="tactile" emma:mode="ink">
            <msink:context xmlns:msink="http://schemas.microsoft.com/ink/2010/main" type="paragraph" rotatedBoundingBox="18552,9028 24978,9562 24860,10986 18434,104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3E105C-1CB0-4D2E-950E-5ACD8CDAB1A9}" emma:medium="tactile" emma:mode="ink">
              <msink:context xmlns:msink="http://schemas.microsoft.com/ink/2010/main" type="line" rotatedBoundingBox="18552,9028 24978,9562 24860,10986 18434,10451"/>
            </emma:interpretation>
          </emma:emma>
        </inkml:annotationXML>
        <inkml:traceGroup>
          <inkml:annotationXML>
            <emma:emma xmlns:emma="http://www.w3.org/2003/04/emma" version="1.0">
              <emma:interpretation id="{456F3B9D-F9BC-4BA4-B570-9D57F1076521}" emma:medium="tactile" emma:mode="ink">
                <msink:context xmlns:msink="http://schemas.microsoft.com/ink/2010/main" type="inkWord" rotatedBoundingBox="18519,9422 21590,9678 21505,10707 18434,10451"/>
              </emma:interpretation>
              <emma:one-of disjunction-type="recognition" id="oneOf0">
                <emma:interpretation id="interp0" emma:lang="en-US" emma:confidence="0.5">
                  <emma:literal>Simple</emma:literal>
                </emma:interpretation>
                <emma:interpretation id="interp1" emma:lang="en-US" emma:confidence="0">
                  <emma:literal>simple</emma:literal>
                </emma:interpretation>
                <emma:interpretation id="interp2" emma:lang="en-US" emma:confidence="0">
                  <emma:literal>Simply</emma:literal>
                </emma:interpretation>
                <emma:interpretation id="interp3" emma:lang="en-US" emma:confidence="0">
                  <emma:literal>simply</emma:literal>
                </emma:interpretation>
                <emma:interpretation id="interp4" emma:lang="en-US" emma:confidence="0">
                  <emma:literal>Sample</emma:literal>
                </emma:interpretation>
              </emma:one-of>
            </emma:emma>
          </inkml:annotationXML>
          <inkml:trace contextRef="#ctx0" brushRef="#br0">134-2487,'0'0,"0"25,25 26,-25-25,0 24,0-24,0-1,0 1,0 24,0-24,0 25,0-26,0 0,0 26,0-25,0-1,0 0,0 1,0-1,0 1,0-1,0-76</inkml:trace>
          <inkml:trace contextRef="#ctx0" brushRef="#br0" timeOffset="682.9256">718-2436,'0'0,"0"25,-25-25,25 26,0-1,0 0,0 1,0-1,0 1,0-1,0 0,0 1,25-1,-25 1,0-1,26 0,-26 1,25-26,-25-26,0-24,0 24,25 1,-25-1,26-24,-26 24,25 1,1-1,24 1,-24 0,25-1,-26 1,26 25,-26-26,26 26,-26 0,1 0,25 51,-26-51,0 51,1-26,-26 26,25-25,-25 24,0-24,0 25,0-1,0-24,0 25,-51-26,51 0,-25-25</inkml:trace>
          <inkml:trace contextRef="#ctx0" brushRef="#br0" timeOffset="847.5337">1429-2639,'0'0,"0"-26,-50 26,24 0,26 26,-25-26,25 50,-26-50</inkml:trace>
          <inkml:trace contextRef="#ctx0" brushRef="#br0" timeOffset="1146.7329">1607-2258,'0'-26,"0"77,0-26,26 26,-26-25,0-1,50 26,-24 25,-26-51,25 26,1-25,-1-1,0 0,1-25,-26-50,25-27,-25 52,26-26,-26 0,25 1,-25-1,25 0,-25 0,26 26,-1-26,-25 26,26-1,-26 1,25 25,-25-26</inkml:trace>
          <inkml:trace contextRef="#ctx0" brushRef="#br0" timeOffset="1318.2386">2217-2309,'0'25,"25"26,-25-26,0 1,0-1,0 26,0-26,0 1,0-1</inkml:trace>
          <inkml:trace contextRef="#ctx0" brushRef="#br0" timeOffset="1480.3177">2496-2563,'0'0,"0"-26,0 1,0 0,0 75,0-24,-25 25</inkml:trace>
        </inkml:traceGroup>
        <inkml:traceGroup>
          <inkml:annotationXML>
            <emma:emma xmlns:emma="http://www.w3.org/2003/04/emma" version="1.0">
              <emma:interpretation id="{927DB339-5EF5-4ACC-83B3-A532646DEBD8}" emma:medium="tactile" emma:mode="ink">
                <msink:context xmlns:msink="http://schemas.microsoft.com/ink/2010/main" type="inkWord" rotatedBoundingBox="22072,9320 24978,9562 24862,10959 21955,10717"/>
              </emma:interpretation>
              <emma:one-of disjunction-type="recognition" id="oneOf1">
                <emma:interpretation id="interp5" emma:lang="en-US" emma:confidence="0.5">
                  <emma:literal>(stud</emma:literal>
                </emma:interpretation>
                <emma:interpretation id="interp6" emma:lang="en-US" emma:confidence="0">
                  <emma:literal>(stewed</emma:literal>
                </emma:interpretation>
                <emma:interpretation id="interp7" emma:lang="en-US" emma:confidence="0">
                  <emma:literal>(stowed</emma:literal>
                </emma:interpretation>
                <emma:interpretation id="interp8" emma:lang="en-US" emma:confidence="0">
                  <emma:literal>(Stud</emma:literal>
                </emma:interpretation>
                <emma:interpretation id="interp9" emma:lang="en-US" emma:confidence="0">
                  <emma:literal>(Stewed</emma:literal>
                </emma:interpretation>
              </emma:one-of>
            </emma:emma>
          </inkml:annotationXML>
          <inkml:trace contextRef="#ctx0" brushRef="#br0" timeOffset="-21551.3062">-4692-2716,'0'-25,"0"50,-25 1,-1-26,26 51,-25-26,25 0,-51 26,51-25,-25-1,-1 0,26 1,-25-1,25 1,-26-1,26 0,-25 1,25-1,-25 1,-1-1,26 0,-25-25,-1 0</inkml:trace>
          <inkml:trace contextRef="#ctx0" brushRef="#br0" timeOffset="-21113.6858">-5098-2487,'0'0,"0"-25,50 25,-24 0,-26 25,25-25,1 25,-1-25,0 51,1-25,-1-1,1 0,-1 1,0-1,1 1,-1-26,1 25,-1-25,0 25,1-25,-1 26,1-26,-1 0,-25 25,25-25</inkml:trace>
          <inkml:trace contextRef="#ctx0" brushRef="#br0" timeOffset="1807.3909">2877-2081,'26'-25,"-26"0,-26 25,-25 50,1-24,24-26,26 51,-51-26,51 0,-50 1,50-1,0 1,50-26,-50-51,26 51,-26-26,51 1,-51-26,50 26,-24-26,-1 26,1-1,-26 1,25-1,0 26,1 0,-1 0,1 26,-26 25,25-26,-25 0,25 26,-25-25,0-1,26 0,-26 1,0 25,25-26</inkml:trace>
          <inkml:trace contextRef="#ctx0" brushRef="#br0" timeOffset="2082.1132">3258-1801,'0'0,"26"-26,-1-24,-25 24,25 1,1-26,-26 26,25-1,1 1,-1-51,0 50,-25 1,0-1,26-24,-26 24,0 1,0-1,0 1,0 0,0-1,0 1,0 76,0-1,0 1,0-25,0 24,0 1,0-25,0 24,51-24,-51 25,50-26,-24 26,-1-26,1 1,-1-26,26 25</inkml:trace>
          <inkml:trace contextRef="#ctx0" brushRef="#br0" timeOffset="2525.273">4681-2512,'-26'0,"26"-26,0 77,0 0,0 0,0-26,26 26,-26 0,0-1,0 1,0-25,0 24,0 1,0 0,0-26,0 1,-26-1,26 1,0-1,-25 0,25-50,25 0,26 25,-51-26,25 26,1 0,-1 0,1 0,-1 0,0 0,1 0,-1 0,1 0,-1 0,0 26,1-26,-1 0,-25 25,26-25</inkml:trace>
          <inkml:trace contextRef="#ctx0" brushRef="#br0" timeOffset="2877.6708">5239-2208,'0'0,"-50"0,24 0,1 0,-1 0,1 0,0 51,-1-51,26 26,-25 24,25-24,-26-1,26 26,0-26,0 1,0-1,0 1,0-1,51 0,-25 1,-1-26,26 25,-26-25,1 0,-26-51,25 51,0-25,1-26,-26 0,0 26,25 0,-25-1,0 1,0 76,0-26,26-25,-26 51,25-26,-25 1,25-26,-25 25,26 0,-1-25,-25 26,26-26,-1 25</inkml:trace>
          <inkml:trace contextRef="#ctx0" brushRef="#br0" timeOffset="3350.2889">5620-2081,'0'51,"0"-25,0-1,26-25,-26 25,0 1,0-1,0 1,25-26,-25-26,26 1,-1-1,0 26,1-25,-1 25,1 0,-1 0,0 0,1 0,-1 0,1 0,-1 0,26 0,-26 0,1 0,-1 0,0 0,1 0,-1 0,1-25,-26-1,0 1,0-1,0 1,-26 0,1 25,-1 0,26 25,-25-25,25 51,0 0,0-26,0 0,0 26,0 0,0-26,0 26,0 0,0 0,0-26,0 26,0-26,0 26,0-25,0-1,0 0,0 1,-51-26,51 25,-51 1,26-26,0 0,-26 25,25-25,1 0,0 0</inkml:trace>
        </inkml:traceGroup>
      </inkml:traceGroup>
    </inkml:traceGroup>
  </inkml:traceGroup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25:35.99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A5BB94F-1F75-49AD-8B2C-EDDA11CDC8A3}" emma:medium="tactile" emma:mode="ink">
          <msink:context xmlns:msink="http://schemas.microsoft.com/ink/2010/main" type="writingRegion" rotatedBoundingBox="17836,13252 24952,14283 24425,17922 17309,16891"/>
        </emma:interpretation>
      </emma:emma>
    </inkml:annotationXML>
    <inkml:traceGroup>
      <inkml:annotationXML>
        <emma:emma xmlns:emma="http://www.w3.org/2003/04/emma" version="1.0">
          <emma:interpretation id="{48AB4517-0C3B-4339-BC43-7DF62F9C3131}" emma:medium="tactile" emma:mode="ink">
            <msink:context xmlns:msink="http://schemas.microsoft.com/ink/2010/main" type="paragraph" rotatedBoundingBox="17836,13252 24952,14283 24612,16625 17497,155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BE3582-6021-4650-B8F2-CD7BE9252FF5}" emma:medium="tactile" emma:mode="ink">
              <msink:context xmlns:msink="http://schemas.microsoft.com/ink/2010/main" type="inkBullet" rotatedBoundingBox="17726,14012 19035,14201 18911,15054 17602,14865"/>
            </emma:interpretation>
            <emma:one-of disjunction-type="recognition" id="oneOf0">
              <emma:interpretation id="interp0" emma:lang="en-US" emma:confidence="0">
                <emma:literal>k</emma:literal>
              </emma:interpretation>
              <emma:interpretation id="interp1" emma:lang="en-US" emma:confidence="0">
                <emma:literal>E</emma:literal>
              </emma:interpretation>
              <emma:interpretation id="interp2" emma:lang="en-US" emma:confidence="0">
                <emma:literal>W</emma:literal>
              </emma:interpretation>
              <emma:interpretation id="interp3" emma:lang="en-US" emma:confidence="0">
                <emma:literal>"</emma:literal>
              </emma:interpretation>
              <emma:interpretation id="interp4" emma:lang="en-US" emma:confidence="0">
                <emma:literal>4</emma:literal>
              </emma:interpretation>
            </emma:one-of>
          </emma:emma>
        </inkml:annotationXML>
        <inkml:trace contextRef="#ctx0" brushRef="#br0">-653 4600,'-26'-26,"1"26,-1 0,26 51,0-26,0 1,-25 25,25-26,0 26,0 25,0-25,0 0,0-26,51 26,-51-26,0 26,0-26,0 1,0-1,0 1,0-1,0 0,-51-25,51 26,-25-26,-1 0,52 0,24 0,-24 0,25 0,-26 0,0 0,1 51,25-26,-26-25,0 25,1 1,-1-26,1 25,-1 1,0-26,1 0,-1 0</inkml:trace>
        <inkml:trace contextRef="#ctx0" brushRef="#br0" timeOffset="183.5413">-44 5209,'26'-25,"-26"-1,0 1,0 0,25 25,-25-26,25 26,-25-25,51 25,-25 0,-1 0,0 0,1 0,-1 0,1 0</inkml:trace>
        <inkml:trace contextRef="#ctx0" brushRef="#br0" timeOffset="407.9408">58 5463,'-26'26,"1"-26,76 0,-26 0,51 0,-50 0,-1 0,51 25,-50-25,-1 0,1 25,-1-25,26 0,-26 0</inkml:trace>
      </inkml:traceGroup>
      <inkml:traceGroup>
        <inkml:annotationXML>
          <emma:emma xmlns:emma="http://www.w3.org/2003/04/emma" version="1.0">
            <emma:interpretation id="{05CD349B-04BB-4CA1-9ADE-B4B2948A8688}" emma:medium="tactile" emma:mode="ink">
              <msink:context xmlns:msink="http://schemas.microsoft.com/ink/2010/main" type="line" rotatedBoundingBox="19836,13542 24952,14283 24612,16625 19496,15883"/>
            </emma:interpretation>
          </emma:emma>
        </inkml:annotationXML>
        <inkml:traceGroup>
          <inkml:annotationXML>
            <emma:emma xmlns:emma="http://www.w3.org/2003/04/emma" version="1.0">
              <emma:interpretation id="{354EC670-E702-4072-B557-15CAAE6D4965}" emma:medium="tactile" emma:mode="ink">
                <msink:context xmlns:msink="http://schemas.microsoft.com/ink/2010/main" type="inkWord" rotatedBoundingBox="19803,13770 20938,13934 20703,15553 19568,15389"/>
              </emma:interpretation>
              <emma:one-of disjunction-type="recognition" id="oneOf1">
                <emma:interpretation id="interp5" emma:lang="en-US" emma:confidence="0.5">
                  <emma:literal>E*</emma:literal>
                </emma:interpretation>
                <emma:interpretation id="interp6" emma:lang="en-US" emma:confidence="0">
                  <emma:literal>{A</emma:literal>
                </emma:interpretation>
                <emma:interpretation id="interp7" emma:lang="en-US" emma:confidence="0">
                  <emma:literal>{AA</emma:literal>
                </emma:interpretation>
                <emma:interpretation id="interp8" emma:lang="en-US" emma:confidence="0">
                  <emma:literal>e*</emma:literal>
                </emma:interpretation>
                <emma:interpretation id="interp9" emma:lang="en-US" emma:confidence="0">
                  <emma:literal>F*</emma:literal>
                </emma:interpretation>
              </emma:one-of>
            </emma:emma>
          </inkml:annotationXML>
          <inkml:trace contextRef="#ctx0" brushRef="#br0" timeOffset="934.1182">1633 5057,'0'0,"50"-51,-24 26,-26-1,0 1,25-1,-25 1,0 0,-51 25,26 0,-26 0,51 25,-25-25,-1 51,-24-26,24 1,1-1,-1 0,1 26,-51 25,50-50,1-1,0 1,-1-1,26 0,51 1,-26-26,26 0,-25 25,-1-25,0 0,1 26,-1-1,-25 0,0 1,0-1,0 1,0-1,0 0,0 1,-25-26,25 25,-51 1,51-1,-76 0,50 1,1-1,0 1,-1-26,1 25,-1 0,1 1,0-1,25 1,0-1,50 0,-24 1,25-26,-26 0,0 25,26-25,-25 0,-1 0,0 0,1 0,-1 0,1 0,-1 0,26 0,-26 0,1 0,-1 0,-25-25,25 25,-25-26</inkml:trace>
          <inkml:trace contextRef="#ctx0" brushRef="#br0" timeOffset="1542.7789">2014 4828,'0'0,"0"-25,0-1,25 26,-25-25,51 25,-26 0,1 0,24 0,1 0,-25-25,24 25,27 0,-52 0</inkml:trace>
          <inkml:trace contextRef="#ctx0" brushRef="#br0" timeOffset="1359.6619">2115 4473,'26'-26,"-1"26,0 0,-25 51,26-26,-1 1,1 50,-1-51,-25 1,25-1,1 26,-26-26,25 1,-25-1,26-25,-26 26,0-1,25 0</inkml:trace>
          <inkml:trace contextRef="#ctx0" brushRef="#br0" timeOffset="1177.4939">2344 4625,'0'0,"0"-25,0-1,0 1,0-26,-26 26,1 25,25 50,-25-50,25 51,-26-25,26 24,0-24,-25 25,25-26,0 26,-26-26,26 1,0 24,-25-24,25-1,0 1,-25-1,25 0,-26 1,1-26,-1 0</inkml:trace>
        </inkml:traceGroup>
        <inkml:traceGroup>
          <inkml:annotationXML>
            <emma:emma xmlns:emma="http://www.w3.org/2003/04/emma" version="1.0">
              <emma:interpretation id="{DF118FD0-E3F9-4CC9-B748-CA0EC7F49672}" emma:medium="tactile" emma:mode="ink">
                <msink:context xmlns:msink="http://schemas.microsoft.com/ink/2010/main" type="inkWord" rotatedBoundingBox="21488,13781 24952,14283 24612,16625 21149,16123"/>
              </emma:interpretation>
              <emma:one-of disjunction-type="recognition" id="oneOf2">
                <emma:interpretation id="interp10" emma:lang="en-US" emma:confidence="0.5">
                  <emma:literal>-or's</emma:literal>
                </emma:interpretation>
                <emma:interpretation id="interp11" emma:lang="en-US" emma:confidence="0">
                  <emma:literal>-of's</emma:literal>
                </emma:interpretation>
                <emma:interpretation id="interp12" emma:lang="en-US" emma:confidence="0">
                  <emma:literal>-o's</emma:literal>
                </emma:interpretation>
                <emma:interpretation id="interp13" emma:lang="en-US" emma:confidence="0">
                  <emma:literal>-ok's</emma:literal>
                </emma:interpretation>
                <emma:interpretation id="interp14" emma:lang="en-US" emma:confidence="0">
                  <emma:literal>-08 s</emma:literal>
                </emma:interpretation>
              </emma:one-of>
            </emma:emma>
          </inkml:annotationXML>
          <inkml:trace contextRef="#ctx0" brushRef="#br0" timeOffset="1816.8253">2826 5895,'0'0,"-25"25,50-25,52 0,-52 0,26-25,0 25,-1 0,1-25,0 25,25 0,-25-26,-26 26,26 0,-25-25,-1 25,0 0</inkml:trace>
          <inkml:trace contextRef="#ctx0" brushRef="#br0" timeOffset="2025.6227">3385 5565,'51'0,"-26"0,26 0,-25 0,-1 0,26 51,-26-51,1 25,24-25,-24 25,-1-25,1 26,-1-1,-25 1,25-1,-25 0,0 1,0-1,-50 1,-1-1,51 0,-51 1,26-26,-1 0</inkml:trace>
          <inkml:trace contextRef="#ctx0" brushRef="#br0" timeOffset="3551.1779">5087 5184,'0'0,"-25"-26,-1 1,1 0,-1-1,-24 26,24-25,1 25,-1-26,-24 26,24 0,-25-25,26 25,-26 0,26 0,-26 0,26 51,-102-26,76 26,0-26,26 1,-1 25,-25-26,26 26,0 0,-26-1,25 1,1 0,0 0,-1 0,1-1,-1 1,1 25,0-25,-1 0,26 0,-25 25,25-25,-26 0,26 25,0-25,0-1,0 1,0 0,51 0,-51 0,76-1,-50 1,25 0,-1 0,1-26,0 26,0 0,0-26,25 1,-25-1,-1 0,27-25,-27 0,1 0,25 0,-25 0,25 0,-25 0,76-25,-76-26,0 26,0-1,-1 1,1 0,-25-26,24 25,-24-24,-1-1,1 0,-1 0,-25 0,25 1,-25-1,0 0,0 0,0-25,0 25,0 0,-50 1,50 24,-26-50,1 25,25 26,-51-26,51 26,-25-1,-1-25,26 26,-25 0,25-1,-51-25,51 26,-25 0,25-1,0 1,-26-1,26 1,-25 0,25-1,-26 1,26-1,0 1,26 0,-26-1,0 1,25 25,1-26,-26 1,25 25,0-25,1-1,-26 1,51-1,-26 1,26 0,-26-1,26 1,0-1,0 1,-1 0,1-1,25 1,-25 25,0-26,0 26,50 0,-75 0,25 0,-26 51,0-51,1 51,-1 0,1 0,-1-1,0 1,-25 0,26 0,-26 0,0-1,0 1,0 0,0 0,0-26,0 26,-26-26,26 26,-25-25,25-1,-51 0,26 1,-1-26,1 25,0 1,-1-26,1 25,-1-25,1 25,0-25,-1 26,1-26,-26 0</inkml:trace>
          <inkml:trace contextRef="#ctx0" brushRef="#br0" timeOffset="2551.1989">4655 5565,'0'0,"-25"0,-1-26,1 26,0 0,-1-25,1 25,-1 51,1-26,25 1,-25-1,25 26,-26-26,1 26,25-26,0 26,-26 25,26-25,0-25,0 24,0 1,51-25,-51 24,26-24,-26-1,50 1,1-1,-25 0,-1-25,26 26,-26-26,26 0,-26 0,26 0,-25 0,-1 0,26 0,-26-26,1 26,-1-50,0 50,1-51,-1 25,-25 1,26 0,-26-26,0 25,0-24,0 24,0-25,-26-25,26 51,-51-26,51 26,-50-26,24 25,1 1,-1 0,-24-1,24 1,1 25,-1-26,1 26,0 0,-1 0,1 0,-1 0,1 0,25 26,-25-26,-1 51,1-1</inkml:trace>
          <inkml:trace contextRef="#ctx0" brushRef="#br0" timeOffset="3802.5034">5900 5539,'0'0,"-26"-25,1 25,0 0,-1 0,1 0,-1 0,1 0,0 0,-1 0,1 51,-1 0,26-26,-25 0,25 26,0-25,0 24,0-24,0 25,25-1,26-24,-51-1,51 1,0-1,-26-25,1 25,-1-25,26 0,-26 0,1 0,-1 0,0 0</inkml:trace>
          <inkml:trace contextRef="#ctx0" brushRef="#br0" timeOffset="4708.3526">6103 6378,'0'-26,"0"1,-51-1,26 26,-1 0,1 0,0 0,-1 51,1-51,-1 26,1-26,0 25,-1 26,1-26,25 1,0-1,25-25,26 0,-51 25,25-25,1 0,-26 26,25-26,-25 25,26 1,-26-1,0 0,0 1,0-1,-51 1,0-1,51 0,-25 1,25-1,-26 1,1-1,25 0,0 1,0-1,25-25,51 0,-25 26,0-26,0 0,0 0,-1 0,1 0</inkml:trace>
        </inkml:traceGroup>
      </inkml:traceGroup>
    </inkml:traceGroup>
    <inkml:traceGroup>
      <inkml:annotationXML>
        <emma:emma xmlns:emma="http://www.w3.org/2003/04/emma" version="1.0">
          <emma:interpretation id="{C991BA97-637A-4F67-AA13-F429A6C0ED09}" emma:medium="tactile" emma:mode="ink">
            <msink:context xmlns:msink="http://schemas.microsoft.com/ink/2010/main" type="paragraph" rotatedBoundingBox="17758,16022 20918,16635 20744,17532 17584,169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5F8461-EA21-47D8-9FED-FAAF56E58E6A}" emma:medium="tactile" emma:mode="ink">
              <msink:context xmlns:msink="http://schemas.microsoft.com/ink/2010/main" type="line" rotatedBoundingBox="17758,16022 20918,16635 20744,17532 17584,16919"/>
            </emma:interpretation>
          </emma:emma>
        </inkml:annotationXML>
        <inkml:traceGroup>
          <inkml:annotationXML>
            <emma:emma xmlns:emma="http://www.w3.org/2003/04/emma" version="1.0">
              <emma:interpretation id="{070158B3-5934-4244-8479-E78071EA4859}" emma:medium="tactile" emma:mode="ink">
                <msink:context xmlns:msink="http://schemas.microsoft.com/ink/2010/main" type="inkWord" rotatedBoundingBox="19321,16325 20918,16635 20777,17360 19181,17050"/>
              </emma:interpretation>
              <emma:one-of disjunction-type="recognition" id="oneOf3">
                <emma:interpretation id="interp15" emma:lang="en-US" emma:confidence="0.5">
                  <emma:literal>I-States</emma:literal>
                </emma:interpretation>
                <emma:interpretation id="interp16" emma:lang="en-US" emma:confidence="0">
                  <emma:literal>I-state</emma:literal>
                </emma:interpretation>
                <emma:interpretation id="interp17" emma:lang="en-US" emma:confidence="0">
                  <emma:literal>I-State</emma:literal>
                </emma:interpretation>
                <emma:interpretation id="interp18" emma:lang="en-US" emma:confidence="0">
                  <emma:literal>I-Staten</emma:literal>
                </emma:interpretation>
                <emma:interpretation id="interp19" emma:lang="en-US" emma:confidence="0">
                  <emma:literal>I-Stater</emma:literal>
                </emma:interpretation>
              </emma:one-of>
            </emma:emma>
          </inkml:annotationXML>
          <inkml:trace contextRef="#ctx0" brushRef="#br0" timeOffset="14387.6736">769 7419,'0'-25,"0"-1,51 26,-26-25,26-1,-26 26,26 0,-25 0,-1 0,26-25,0 25,-26 0,26 0,-26 0,26 0,-26 0,1 0,-1 0,1 0,-1-25,-76 25,51 50,-25-50,-26 26,26-26,-1 51,1-26,-1 26,1-26,0 1,-1-1,26 0,-25 1,25-1,0 1,0-1,25-25,1 0,24-51,-24 51,-1-25,1 25,-26-26,25 1,0 25,1-51,-1 51,-25-25,26 25,-1 0,-25 51,0-26,25-25,1 51,-26-26,0 1,25-26,1 25,-1 0,0-25,1 0,-1 0,1 0,-1 0,-25-25,25 25,-25-51</inkml:trace>
          <inkml:trace contextRef="#ctx0" brushRef="#br0" timeOffset="13908.4373">871 6911,'0'-25,"25"25,-25 50,0 1,0 0,0-26,0 26,0 25,0-50,0 25,25-1,-25-24,0 25,0-26,26 0,-26 26,0-25,0 24</inkml:trace>
          <inkml:trace contextRef="#ctx0" brushRef="#br0" timeOffset="14716.1299">1861 7140,'0'0,"0"-26,0 52,0 24,-51 1,51-25,0 24,-25 1,25 0,0-26,0 26,0-25,0-1,0 26,0-26,51 1,-26-1,-25 0,26-25,-1 0,-25 26,25-26,1 0,-1-51,1 51,-26-25,25 25,-25-51,25 51,1 0,-1 0,-25 25,26 26,-26-26,25-25,-25 26,25-26,1 25,-1 1,1-26,-1 0,0 0,1 0,-26-51</inkml:trace>
          <inkml:trace contextRef="#ctx0" brushRef="#br0" timeOffset="14871.7211">2064 7546,'0'0,"0"-51,51 26,0-26,-26 51,26-25,-25-1,24 1,1-1,-25 1,24 0</inkml:trace>
          <inkml:trace contextRef="#ctx0" brushRef="#br0" timeOffset="13387.2916">-349 7241,'51'0,"-25"-25,-1 25,26 0,-26 0,1 0,24 0,-24 0,25 0,-26 0,26 0,-26 0</inkml:trace>
          <inkml:trace contextRef="#ctx0" brushRef="#br0" timeOffset="13194.886">-704 6835,'0'-26,"0"52,0-77,-26 51,26-25,0-1,0 77,51-51,-51 51,0 0,26-1,-26 1,0 0,25 0,-25 0,0-1,0-24,0 25,0-1,0-24,0 25,0-26,0 0,0 1,0-1,0 1</inkml:trace>
          <inkml:trace contextRef="#ctx0" brushRef="#br0" timeOffset="13676.5217">515 6860,'0'0,"-51"0,51-25,-51 25,1-26,24 26,-25 0,26 0,25 51,-25-51,25 26,0 24,-26 27,26-52,0 0,0 26,51-25,-51-1,0 26,25-26,-25 1,51 101,-51-102,0 0,0 1,0-1,-25 1,-1-1,-24-25,-1 0,25 0,1 0,0 0,-1-25,1 25,-1-51,26 25</inkml:trace>
        </inkml:traceGroup>
      </inkml:traceGroup>
    </inkml:traceGroup>
  </inkml:traceGroup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0:30.77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993090-B869-442E-9180-1D11C64E0C5D}" emma:medium="tactile" emma:mode="ink">
          <msink:context xmlns:msink="http://schemas.microsoft.com/ink/2010/main" type="writingRegion" rotatedBoundingBox="19323,4441 25499,4795 25400,6518 19224,6165"/>
        </emma:interpretation>
      </emma:emma>
    </inkml:annotationXML>
    <inkml:traceGroup>
      <inkml:annotationXML>
        <emma:emma xmlns:emma="http://www.w3.org/2003/04/emma" version="1.0">
          <emma:interpretation id="{753970DA-9D9D-40CA-BA91-4A474E47B8EE}" emma:medium="tactile" emma:mode="ink">
            <msink:context xmlns:msink="http://schemas.microsoft.com/ink/2010/main" type="paragraph" rotatedBoundingBox="19323,4441 25499,4795 25400,6518 19224,6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5E3AAD-5602-48AE-A854-E9563BAE0E97}" emma:medium="tactile" emma:mode="ink">
              <msink:context xmlns:msink="http://schemas.microsoft.com/ink/2010/main" type="line" rotatedBoundingBox="19323,4441 25499,4795 25400,6518 19224,6165"/>
            </emma:interpretation>
          </emma:emma>
        </inkml:annotationXML>
        <inkml:traceGroup>
          <inkml:annotationXML>
            <emma:emma xmlns:emma="http://www.w3.org/2003/04/emma" version="1.0">
              <emma:interpretation id="{4D88B8E4-560F-4148-90C7-56C35E9041B8}" emma:medium="tactile" emma:mode="ink">
                <msink:context xmlns:msink="http://schemas.microsoft.com/ink/2010/main" type="inkWord" rotatedBoundingBox="20545,4511 25499,4795 25400,6518 20447,6234"/>
              </emma:interpretation>
              <emma:one-of disjunction-type="recognition" id="oneOf0">
                <emma:interpretation id="interp0" emma:lang="en-US" emma:confidence="0.5">
                  <emma:literal>1%</emma:literal>
                </emma:interpretation>
                <emma:interpretation id="interp1" emma:lang="en-US" emma:confidence="0">
                  <emma:literal>19%</emma:literal>
                </emma:interpretation>
                <emma:interpretation id="interp2" emma:lang="en-US" emma:confidence="0">
                  <emma:literal>1%;</emma:literal>
                </emma:interpretation>
                <emma:interpretation id="interp3" emma:lang="en-US" emma:confidence="0">
                  <emma:literal>11%</emma:literal>
                </emma:interpretation>
                <emma:interpretation id="interp4" emma:lang="en-US" emma:confidence="0">
                  <emma:literal>17%</emma:literal>
                </emma:interpretation>
              </emma:one-of>
            </emma:emma>
          </inkml:annotationXML>
          <inkml:trace contextRef="#ctx0" brushRef="#br0">17961 2979,'0'-25,"0"-1,0 1,-25-1,25 1,-25 25,-1-25,1 25,-1 0,1 50,0-50,25 51,-26-25,26-1,-25 26,25 0,-26-26,26 26,0 0,0-1,0-24,0 25,0-1,0-24,0 25,26-26,-26 26,0-26,0 1,0-1,0 0,0 1,0-52,0 1,0-26,0 26,0-1,51 26,-51 51,0 0,0-26,25 1,-25 25,0-1,25 1,-25 0,0 0,0 0,0-1,0 1,0 0,0 0,0-26,0 26,0-26,0 26,0-25,0-1,0 0,26 1,25-26</inkml:trace>
          <inkml:trace contextRef="#ctx0" brushRef="#br0" timeOffset="1991.8719">18520 3335,'0'-26,"0"1,0-1,0 1,0 0,0-1,0 1,-25-1,25 1,-51 25,26-25,-1 25,1 0,-1 0,1 0,25 50,-25-50,25 26,-26-26,26 51,0-26,0 0,0 1,0-1,0 1,0-1,0 0,0 1,26-26,24 25,1-25,-25 0,-1 0,26 0,-26-51,1 51,-26-25,25 25,0-51,1 51,-1-25,-25-1,0 1,26 0,-26-1,0 77,-26-51,26 51,0-26,-51 26,51 0,-50 0,50-1,-26 1,26-25,0 24,0 1,0 0,0 0,0-26,0 26,0-26,26 1,-26-1,50 1,1-1,-25-25,-1 0,0 0,1 0,-1-51,1 51,-1-51,0 26,1 0,-26-1,25 1,-25-1,26 1,-26 0,0-1,0 1,0 76,-26-1,26 1,0-25,0 24,0-24,0 25,0-26,0 0,0 1,0-1,51 1,-26-1,1-25,-1 0,1 0,-1-25,0-26,-25 25,0-24,26 24,-26 1,0-1,0 1,0 0,-51-26,51 25,-25 1,-26 0,25-1,1 26,0 0,-1 0,1 0</inkml:trace>
          <inkml:trace contextRef="#ctx0" brushRef="#br0" timeOffset="-843.6997">16488 2979,'0'0,"26"51,-26 0,25-26,0 0,1 26,-1-25,51 50,-50-25,25-26,-26 26,26-26,-26 1,1-1,24 26,-24-26,-1 1,1-26,-1 25,0 0,1 1,-1-26</inkml:trace>
        </inkml:traceGroup>
        <inkml:traceGroup>
          <inkml:annotationXML>
            <emma:emma xmlns:emma="http://www.w3.org/2003/04/emma" version="1.0">
              <emma:interpretation id="{345CE289-6DA3-4D09-8166-D4F8E073E70D}" emma:medium="tactile" emma:mode="ink">
                <msink:context xmlns:msink="http://schemas.microsoft.com/ink/2010/main" type="inkWord" rotatedBoundingBox="22642,4861 23548,5969 22975,6438 22069,5330"/>
              </emma:interpretation>
              <emma:one-of disjunction-type="recognition" id="oneOf1">
                <emma:interpretation id="interp5" emma:lang="en-US" emma:confidence="0.5">
                  <emma:literal>9,</emma:literal>
                </emma:interpretation>
                <emma:interpretation id="interp6" emma:lang="en-US" emma:confidence="0">
                  <emma:literal>q,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q),</emma:literal>
                </emma:interpretation>
                <emma:interpretation id="interp9" emma:lang="en-US" emma:confidence="0">
                  <emma:literal>q'</emma:literal>
                </emma:interpretation>
              </emma:one-of>
            </emma:emma>
          </inkml:annotationXML>
          <inkml:trace contextRef="#ctx0" brushRef="#br0" timeOffset="2953.3598">19841 3487,'-25'0,"25"-25,0-1,0 1,0-26,-26 51,26-25,0-1,0 1,-25-1,25 1,-26 0,1 25,25-26,-25 26,-1 0,1 51,-1-51,1 25,0-25,-1 51,26-25,-25-1,25 26,-26-26,26 1,0-1,0 0,0 1,0-1,0 1,26-26,-26 25,51-25,-26 0,0 0,1 0,-1 0,1-51,-1 26,0 25,-25-26,26 26,-26-50,0 24,25 26,-25-25,0-1,0 1,0 76,-25 25,25-51,0 1,-26 25,26-1,0-24,0 25,-25-1,25 1,0 0,0 0,0 0,0-1,0-24,0-1,51 1,-51-1,25 0,1-25,-1 0,26 26,-26-26,51 0,-25 0,-25-51</inkml:trace>
          <inkml:trace contextRef="#ctx0" brushRef="#br0" timeOffset="3459.8644">20349 3817,'0'-25,"0"-1,25 1,1 25,-26 51,0-26,0 26,0-26,0 26,0-25,0-1,0 0,-26 1,26-1,0 1,0-1,0 0,0 1,0-1,0 1,26-1,-26 0,0 1,0-1,25 1,-25-1,0 0,-51-25,26 0,-26 0,26 0,-1 0,1 0,25-25</inkml:trace>
        </inkml:traceGroup>
        <inkml:traceGroup>
          <inkml:annotationXML>
            <emma:emma xmlns:emma="http://www.w3.org/2003/04/emma" version="1.0">
              <emma:interpretation id="{30422B6D-2DF1-4011-A722-DA97A22E39CC}" emma:medium="tactile" emma:mode="ink">
                <msink:context xmlns:msink="http://schemas.microsoft.com/ink/2010/main" type="inkWord" rotatedBoundingBox="23779,4807 23994,6105 23600,6170 23384,4873"/>
              </emma:interpretation>
              <emma:one-of disjunction-type="recognition" id="oneOf2">
                <emma:interpretation id="interp10" emma:lang="en-US" emma:confidence="0.5">
                  <emma:literal>}</emma:literal>
                </emma:interpretation>
                <emma:interpretation id="interp11" emma:lang="en-US" emma:confidence="0">
                  <emma:literal>)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;</emma:literal>
                </emma:interpretation>
                <emma:interpretation id="interp14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4172.9272">20705 3106,'-26'-25,"26"-1,26 1,24 25,-24 0,-26 25,0 51,0-50,25 25,-25-26,0 26,0 0,0-1,26 1,-26 0,25-26,0 52,-25-52,26 0,-1 1,1-26,-1 0,0 0,1 0,-26-26,0 1,25 0,-25-1,0 52,0 24,0-24,0 25,0-26,0 26,0 0,0-1,0 1,0 0,0 51,0-77,0 26,0-26,0 1,-51-1,51 0,-25 1,-26-26,51 25,-25-25,-1 0,1 0,0 0,-1 0,1 0</inkml:trace>
        </inkml:traceGroup>
        <inkml:traceGroup>
          <inkml:annotationXML>
            <emma:emma xmlns:emma="http://www.w3.org/2003/04/emma" version="1.0">
              <emma:interpretation id="{BD089A62-D4AC-4C2F-BEBE-BF8D6D32A441}" emma:medium="tactile" emma:mode="ink">
                <msink:context xmlns:msink="http://schemas.microsoft.com/ink/2010/main" type="inkWord" rotatedBoundingBox="23943,6295 24437,4572 25753,4949 25259,6672"/>
              </emma:interpretation>
              <emma:one-of disjunction-type="recognition" id="oneOf3">
                <emma:interpretation id="interp15" emma:lang="en-US" emma:confidence="0.5">
                  <emma:literal>{94</emma:literal>
                </emma:interpretation>
                <emma:interpretation id="interp16" emma:lang="en-US" emma:confidence="0">
                  <emma:literal>{9,</emma:literal>
                </emma:interpretation>
                <emma:interpretation id="interp17" emma:lang="en-US" emma:confidence="0">
                  <emma:literal>{94,</emma:literal>
                </emma:interpretation>
                <emma:interpretation id="interp18" emma:lang="en-US" emma:confidence="0">
                  <emma:literal>{9.4</emma:literal>
                </emma:interpretation>
                <emma:interpretation id="interp19" emma:lang="en-US" emma:confidence="0">
                  <emma:literal>{912</emma:literal>
                </emma:interpretation>
              </emma:one-of>
            </emma:emma>
          </inkml:annotationXML>
          <inkml:trace contextRef="#ctx0" brushRef="#br1" timeOffset="99266.6627">20298 4859,'-25'-26,"25"1,-26 25,26-26,26 52,-26-1,51-25,-51 26,25-26,0 50,-25-24,26-26,-26 25,25-25,-25 26,26-26,-1 25,0-25,1 0,-1 25,1-25,-1 0,0 0,-25-25,-25 25,0 0,-1 0,26 51,-25-51,-1 25,1 1,0-1,-1-25,1 25,25 1,-26-26,1 25,25 1,-25-1,-1-25,1 25</inkml:trace>
          <inkml:trace contextRef="#ctx0" brushRef="#br0" timeOffset="4637.7741">21797 3258,'0'-25,"0"50,0-75,0 24,0 1,-51 25,51-26,-25 1,-26 25,0 0,26 25,-1-25,1 51,-1 0,1-26,0 26,25-25,-26 24,26-24,0 25,-25-26,25 26,0-26,0 1,0-1,0 0,51-25,-51 26,25-26,0 0,-25 25,26-25,-26 26,0-1,0 26,0 25,0-25,0 0,0-1,0 1,0 0,-26 0,26 0,0-26,0 26,-50 0,50-26,0 26,0-26,0 1,0-1,0 0,0 1,25-26,-25 25,25-25,26 0,-25 0</inkml:trace>
          <inkml:trace contextRef="#ctx0" brushRef="#br0" timeOffset="5097.5883">22076 3665,'0'0,"0"-26,0 1,0 0,0-26,0 25,0 1,0-26,0 26,0-1,0 1,-25 0,25-1,-26 26,1-25,0 25,-1 0,1 51,-1-51,1 50,0-24,25-1,-26 1,1-1,25 0,0 26,0-25,0-1,0 0,0 1,0-1,25-25,1 0,-1 0,26 0,-26 0,-25-25,26 25,-26-26,25 26,-25-25,0 0,0 75,0-24,-25-1,25 26,0-26,-26 1,26 25,0-26,0 26,0-26,0 1,0-1,0 0,0 1,0-1,26 1,-26-1,25-25,-25 25,25-25,1 0</inkml:trace>
          <inkml:trace contextRef="#ctx0" brushRef="#br0" timeOffset="5309.4433">22254 3970,'-51'0,"51"50,0-24,0-1,0 1,-25 101,25-102,0 0,0 1,0-1,0 1,0-1,0 0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5:28.56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D9C6ED-6AE5-4432-89B8-442024C74EE4}" emma:medium="tactile" emma:mode="ink">
          <msink:context xmlns:msink="http://schemas.microsoft.com/ink/2010/main" type="writingRegion" rotatedBoundingBox="23702,7326 22921,8154 22283,7552 23063,6724"/>
        </emma:interpretation>
      </emma:emma>
    </inkml:annotationXML>
    <inkml:traceGroup>
      <inkml:annotationXML>
        <emma:emma xmlns:emma="http://www.w3.org/2003/04/emma" version="1.0">
          <emma:interpretation id="{66718513-B986-48EC-B705-7BD40251C55C}" emma:medium="tactile" emma:mode="ink">
            <msink:context xmlns:msink="http://schemas.microsoft.com/ink/2010/main" type="paragraph" rotatedBoundingBox="23702,7326 22921,8154 22283,7552 23063,6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8CE3A3-C987-4F50-8999-6C4A3BD12C14}" emma:medium="tactile" emma:mode="ink">
              <msink:context xmlns:msink="http://schemas.microsoft.com/ink/2010/main" type="line" rotatedBoundingBox="23702,7326 22921,8154 22283,7552 23063,6724"/>
            </emma:interpretation>
          </emma:emma>
        </inkml:annotationXML>
        <inkml:traceGroup>
          <inkml:annotationXML>
            <emma:emma xmlns:emma="http://www.w3.org/2003/04/emma" version="1.0">
              <emma:interpretation id="{9DE2670D-51F8-4675-9282-5221766D4154}" emma:medium="tactile" emma:mode="ink">
                <msink:context xmlns:msink="http://schemas.microsoft.com/ink/2010/main" type="inkWord" rotatedBoundingBox="23586,7217 23495,7314 23301,7132 23393,7034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/</emma:literal>
                </emma:interpretation>
                <emma:interpretation id="interp3" emma:lang="en-US" emma:confidence="0">
                  <emma:literal>\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0 102,'0'-26,"0"1,0 0,0-1,0 52,0-1,0 0,0 1,26-1,-26 1,25-1,-25 0,25 1,-25-1,26 1</inkml:trace>
        </inkml:traceGroup>
        <inkml:traceGroup>
          <inkml:annotationXML>
            <emma:emma xmlns:emma="http://www.w3.org/2003/04/emma" version="1.0">
              <emma:interpretation id="{C75630B1-AC9E-4E9E-9801-3F7D0549A2C3}" emma:medium="tactile" emma:mode="ink">
                <msink:context xmlns:msink="http://schemas.microsoft.com/ink/2010/main" type="inkWord" rotatedBoundingBox="23326,7725 22921,8154 22283,7552 22687,7123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-402.9124">-609 356,'0'0,"25"0,-25-26,25 26,-25-25,0 0,0-1,0 1,-25-1,0 26,-1 0,-25 0,26 0,0 0,-1 0,1 0,-1 0,1 26,0 25,-1-1,26-24,0-1,0 1,0-1,0 0,0 1,26-26,24 0,-24 0,-1-26,1 26,-26-25,0 76,0-26,0 26,0-26,0 1,0-1,0 26,0-26,0 1,50-1,-50 1,0-1,0 0,0 1,0-1,0 1,26-1,-1 0,1-25,-1 0,0 0,1 0,-1 0,1 0,-1 0,0 0,1-25,-1 25,1 0,-1-25,0 25,26-26</inkml:trace>
        </inkml:traceGroup>
      </inkml:traceGroup>
    </inkml:traceGroup>
  </inkml:traceGroup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2:09.55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E81AFE-09CE-4157-B1B1-DC83F88E7A2F}" emma:medium="tactile" emma:mode="ink">
          <msink:context xmlns:msink="http://schemas.microsoft.com/ink/2010/main" type="inkDrawing" rotatedBoundingBox="20014,6798 23240,6807 23239,6837 20013,6828" semanticType="underline" shapeName="Other">
            <msink:sourceLink direction="with" ref="{7C918A6F-B48F-4DC7-8516-06CAFC42F1A7}"/>
          </msink:context>
        </emma:interpretation>
      </emma:emma>
    </inkml:annotationXML>
    <inkml:trace contextRef="#ctx0" brushRef="#br0">0 16,'-26'0,"77"0,0 0,0 0,-26 0,26 0,-26 0,26 0,0 0,-26 0,52 0,-27 0,1 0,0 0,0 0,25 0,-25 0,25 0,0 0,-25 0,25 0,-25 0,25 25,-25-25,76 0,-51 0,-25 0,25 0,-25 0,25 0,-25 0,25 0,-25 0,0 0,25 0,-25 0,0 0,-1 0,1 0,0 0,-26 0,26 0,0 0,-26 0,1 0,25 0,-26 0,0 0,1 0,-1 0,1 0,-1 0,0 0,1 0,-1 0,-25-25,26 25,-1 0,0 0,1 0,-1 0,1 0,-1 0,0 0,1 0,-1 0,1 0,-1 0,0 0,1 0,-1 0,1 0,-1 0,0 0,1 0,-1 0,-25 25</inkml:trace>
  </inkml:traceGroup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0:00.28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3FFCC8-6375-4BDE-9CA2-6E9D4234BB7E}" emma:medium="tactile" emma:mode="ink">
          <msink:context xmlns:msink="http://schemas.microsoft.com/ink/2010/main" type="writingRegion" rotatedBoundingBox="1185,288 25675,1679 25053,12631 563,11240"/>
        </emma:interpretation>
      </emma:emma>
    </inkml:annotationXML>
    <inkml:traceGroup>
      <inkml:annotationXML>
        <emma:emma xmlns:emma="http://www.w3.org/2003/04/emma" version="1.0">
          <emma:interpretation id="{6CD83AAE-A525-45B9-B8CA-654F1F64AF06}" emma:medium="tactile" emma:mode="ink">
            <msink:context xmlns:msink="http://schemas.microsoft.com/ink/2010/main" type="paragraph" rotatedBoundingBox="18770,1467 25166,1602 25135,3074 18739,293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F7FAA87-049D-422C-943B-B5DBC6550EFB}" emma:medium="tactile" emma:mode="ink">
              <msink:context xmlns:msink="http://schemas.microsoft.com/ink/2010/main" type="line" rotatedBoundingBox="18770,1467 25166,1602 25135,3074 18739,2939"/>
            </emma:interpretation>
          </emma:emma>
        </inkml:annotationXML>
        <inkml:traceGroup>
          <inkml:annotationXML>
            <emma:emma xmlns:emma="http://www.w3.org/2003/04/emma" version="1.0">
              <emma:interpretation id="{AE6BEC5C-FC4E-4902-A762-1FAA07FB6F37}" emma:medium="tactile" emma:mode="ink">
                <msink:context xmlns:msink="http://schemas.microsoft.com/ink/2010/main" type="inkWord" rotatedBoundingBox="18754,2238 19786,2260 19774,2789 18743,2767"/>
              </emma:interpretation>
              <emma:one-of disjunction-type="recognition" id="oneOf0">
                <emma:interpretation id="interp0" emma:lang="en-US" emma:confidence="0.5">
                  <emma:literal>~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15929 947,'0'-25,"26"25,-1-26,1 1,-1 25,0 0,1-26,-1 26,1-25,-1 25,0-25,1 25,-1-26,1 26,-1-25,0 25,1-26,-1 26,26-25,-26 25,1-25,-1 25,-25-26,26 26,-1-25,0 25,1-26,-1 26,1-25,-1 25,0 0,-25-25,26 25,-1 0,1-26,-1 26,0 0,1 0,-26-25,25 25,1 0,-1 0,-25-26,25 26,-25-25,26 25</inkml:trace>
        </inkml:traceGroup>
        <inkml:traceGroup>
          <inkml:annotationXML>
            <emma:emma xmlns:emma="http://www.w3.org/2003/04/emma" version="1.0">
              <emma:interpretation id="{7958C429-CC70-4C52-91AC-97F114C6F5BC}" emma:medium="tactile" emma:mode="ink">
                <msink:context xmlns:msink="http://schemas.microsoft.com/ink/2010/main" type="inkWord" rotatedBoundingBox="20409,1516 22686,1564 22656,3022 20378,2974"/>
              </emma:interpretation>
              <emma:one-of disjunction-type="recognition" id="oneOf1">
                <emma:interpretation id="interp5" emma:lang="en-US" emma:confidence="0.5">
                  <emma:literal>{909,</emma:literal>
                </emma:interpretation>
                <emma:interpretation id="interp6" emma:lang="en-US" emma:confidence="0">
                  <emma:literal>{9009,</emma:literal>
                </emma:interpretation>
                <emma:interpretation id="interp7" emma:lang="en-US" emma:confidence="0">
                  <emma:literal>{90 g,</emma:literal>
                </emma:interpretation>
                <emma:interpretation id="interp8" emma:lang="en-US" emma:confidence="0">
                  <emma:literal>1989,</emma:literal>
                </emma:interpretation>
                <emma:interpretation id="interp9" emma:lang="en-US" emma:confidence="0">
                  <emma:literal>{90%,</emma:literal>
                </emma:interpretation>
              </emma:one-of>
            </emma:emma>
          </inkml:annotationXML>
          <inkml:trace contextRef="#ctx0" brushRef="#br0" timeOffset="23930.3257">17885-94,'0'-26,"0"1,0-1,26 26,-26-25,0 0,0-1,0 1,-26-1,1 26,-1 0,1 51,25-25,-25-1,25 26,-26-26,26 1,0 24,0-24,-25 25,25-26,0 26,-26-26,26 26,0-26,0 26,-25-25,25-1,-25 26,25-26,0 1,-26-1,26 0,-25-25,25 26,-26-26,26-51,0 26,0-1,51 1,-25 25,-1 0,-25 51,25 25,1-51,-26 26,0-26,25 26,-25 0,0 0,0 0,0-1,0-24,0 25,0-26,0 26,0-26,0 1,0-1,0 0,0 1,26-26,-1 0,26-26</inkml:trace>
          <inkml:trace contextRef="#ctx0" brushRef="#br0" timeOffset="24861.6339">18317 210,'0'0,"0"-25,25 0,-25-1,0 1,0-1,0 1,0 0,0-1,-25 1,25-1,-25 26,-1 0,26-25,-25 25,-1 0,1 0,0 0,-1 51,1-26,-1-25,1 51,25-26,-25 1,25-1,0 1,-26-1,26 0,0 1,0-1,0 1,51-1,-51 0,25-25,-25 26,26-26,25 0,-26 0,0 0,1 0,-1-26,1 26,-1-25,0-26,1 51,-26-25,0-1,25 1,-25 0,0-1,0 1,0 50,-25 26,25-26,0 26,0-25,-26 24,26-24,0 25,0-1,-25-24,25 25,0-26,0 26,0-26,0 1,0-1,0 0,0 1,51-26,-51 25,25-25,1 0,-1-25,0 25,-25-51,26 51,-26-51,25 26,-25-1,26 26,-26-25,0 0,0 75,-26 1,26-25,0-1,0 26,-25-26,25 1,0-1,0 26,0-26,0 1,0-1,51-25,-51 25,25-25,0 0,1 0,-1-50,1 50,-1-26,0-25,-25 26,0 0,26-1,-26 1,0-26,0 26,0-1,0-25,-51 26,51-26,-25 26,25-1,-26 1,26 0,-51-1,26 26,25-25,-25 25,-1 0</inkml:trace>
          <inkml:trace contextRef="#ctx0" brushRef="#br0" timeOffset="25412.4051">19409 185,'0'0,"0"-25,0-1,-25 26,25-25,-26-1,26 1,-25 25,0 0,-1 0,1 0,25 25,-26-25,1 51,0-51,-1 26,1 24,25-24,-26-1,26 1,0-1,-25 0,25 1,0-1,0 1,0-1,0 0,51-25,-26 0,26 0,-26 0,1-25,-1 25,-25-51,26 51,-1-25,-25-1,25 1,-25 0,26 25,-26-26,0 52,0 24,-26-24,26 25,0-1,-50-24,50 25,-26-1,26-24,-25 25,25-1,0-24,0-1,0 1,0-1,0 0,0 1,25-26,1 25,24-25,-24 0,25 0,-26 0,0 0,1 0,-1 0,1 0,-26-25,25 25</inkml:trace>
          <inkml:trace contextRef="#ctx0" brushRef="#br0" timeOffset="25692.7306">19790 795,'0'0,"0"-26,-25 26,25 51,0 0,0-26,0 1,0-1,51 0,-51 1,0-1,0 1,0-1,0 0,0 1,0-1,25-25,-25 26,0-1</inkml:trace>
        </inkml:traceGroup>
        <inkml:traceGroup>
          <inkml:annotationXML>
            <emma:emma xmlns:emma="http://www.w3.org/2003/04/emma" version="1.0">
              <emma:interpretation id="{A63D9C1E-84EC-4DA1-8F8B-8DDB67128B55}" emma:medium="tactile" emma:mode="ink">
                <msink:context xmlns:msink="http://schemas.microsoft.com/ink/2010/main" type="inkWord" rotatedBoundingBox="22834,1723 23239,1732 23214,2898 22810,2890"/>
              </emma:interpretation>
              <emma:one-of disjunction-type="recognition" id="oneOf2">
                <emma:interpretation id="interp10" emma:lang="en-US" emma:confidence="0.5">
                  <emma:literal>}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)</emma:literal>
                </emma:interpretation>
                <emma:interpretation id="interp13" emma:lang="en-US" emma:confidence="0">
                  <emma:literal>]</emma:literal>
                </emma:interpretation>
                <emma:interpretation id="interp14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26542.5854">20044 7,'-25'0,"25"-25,0-1,0 1,25 25,-25-25,26 25,-1 0,0 0,1 0,-1 0,-25 25,26 51,-26-50,25-1,-25 0,0 26,25-25,-25 24,26-24,-26-1,25 1,-25-1,26 0,-1 26,0-25,1-26,-26-26,0-25,0 26,0 0,0-1,0 77,0 0,0-26,0 26,0 0,0 0,0-1,0-24,0 25,0-1,0 1,0-25,0 24,0-24,0-1,0 26,0-26,0 1,0-1,0 1,0-1,-51-25,26 0,-26 0,25 0,1 0,-26-25,26 25</inkml:trace>
        </inkml:traceGroup>
        <inkml:traceGroup>
          <inkml:annotationXML>
            <emma:emma xmlns:emma="http://www.w3.org/2003/04/emma" version="1.0">
              <emma:interpretation id="{01BCD104-2A0A-4485-A329-5F8969B20E18}" emma:medium="tactile" emma:mode="ink">
                <msink:context xmlns:msink="http://schemas.microsoft.com/ink/2010/main" type="inkWord" rotatedBoundingBox="23575,1568 25166,1602 25136,3063 23545,3029"/>
              </emma:interpretation>
              <emma:one-of disjunction-type="recognition" id="oneOf3">
                <emma:interpretation id="interp15" emma:lang="en-US" emma:confidence="0.5">
                  <emma:literal>{93)</emma:literal>
                </emma:interpretation>
                <emma:interpretation id="interp16" emma:lang="en-US" emma:confidence="0">
                  <emma:literal>{9,)</emma:literal>
                </emma:interpretation>
                <emma:interpretation id="interp17" emma:lang="en-US" emma:confidence="0">
                  <emma:literal>{9,]</emma:literal>
                </emma:interpretation>
                <emma:interpretation id="interp18" emma:lang="en-US" emma:confidence="0">
                  <emma:literal>{93]</emma:literal>
                </emma:interpretation>
                <emma:interpretation id="interp19" emma:lang="en-US" emma:confidence="0">
                  <emma:literal>{93}</emma:literal>
                </emma:interpretation>
              </emma:one-of>
            </emma:emma>
          </inkml:annotationXML>
          <inkml:trace contextRef="#ctx0" brushRef="#br0" timeOffset="27439.707">21035-221,'-26'-26,"1"26,0 0,-1 0,1 0,-1 51,1-51,0 51,-1-26,26 1,-25-1,25 26,-26 0,26-26,0 26,0-26,0 26,0-26,0 1,0-1,0 1,0-1,0 0,0 1,26-26,-1 0,-25-26,26 26,-1 0,0-25,1 25,-1 0,1 51,-1 0,-25-26,0 26,0 0,0-1,0 1,0 0,0 0,0 25,-51-25,51-26,0 26,0-26,0 1,0-1,0 1,0-1,0 0,0 1,51-26,-26 0,1 0</inkml:trace>
          <inkml:trace contextRef="#ctx0" brushRef="#br0" timeOffset="27832.7517">21441 109,'0'0,"-51"0,26 0,0 0,-1 0,1 0,-1 25,1-25,0 51,-1-26,26 1,-25-1,25 26,-26-26,26 26,0-25,0-1,0 26,0-26,0 1,51-1,-51 0,26-25,-1 0,-25-50,25 50,1-51,-1 25,1 1,-26-26,25 26,0-1,-25 1,26 0,-26-1,25 1,-25 76,0-26,0 0,0 26,0-25,0 24,0 1,0-25,0 24,0-24,-25 25,25-26,0 26,0-26,0 1,0-1,0 0,0 1,25-1,-25 1</inkml:trace>
          <inkml:trace contextRef="#ctx0" brushRef="#br0" timeOffset="28222.7093">21695 795,'-51'0,"51"-26,0 1,51 25,-25 0,-26 25,0 1,0 24,0-24,0-1,0 1,-26-1,26 0,0 1,0-1,0 1,0-1,0 0,0 1,0-1,0 1,0-1,0 0,-25-25,-1 0,1 0,0 0,-1 0,1 0,25-25</inkml:trace>
          <inkml:trace contextRef="#ctx0" brushRef="#br0" timeOffset="28693.5828">22025-44,'0'0,"0"-25,0 0,0-1,26 77,-26 0,0-26,0 1,25 24,-25-24,0 25,26-1,-26-24,25 25,-25-26,25 0,1 1,-26-1,25 1,1-26,-1 0,0 0,1-26,-26 1,0-1,25 1,-25 50,0 26,0 0,0 0,0-26,0 26,0 0,0 0,0-1,0 1,0 0,-25 0,25-26,0 26,0-26,-26 1,26-1,-25 1,0-1,25 0,-26 1,1-26,-1 25,1-25,0 0,-1 26</inkml:trace>
        </inkml:traceGroup>
      </inkml:traceGroup>
    </inkml:traceGroup>
    <inkml:traceGroup>
      <inkml:annotationXML>
        <emma:emma xmlns:emma="http://www.w3.org/2003/04/emma" version="1.0">
          <emma:interpretation id="{E50B19F9-F547-436B-8416-DCF2EC7AEE1A}" emma:medium="tactile" emma:mode="ink">
            <msink:context xmlns:msink="http://schemas.microsoft.com/ink/2010/main" type="paragraph" rotatedBoundingBox="1124,1436 22993,2860 22891,4433 1022,30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42B786-F6E0-4B17-A8FB-E47DB8C0FDD5}" emma:medium="tactile" emma:mode="ink">
              <msink:context xmlns:msink="http://schemas.microsoft.com/ink/2010/main" type="line" rotatedBoundingBox="1124,1436 22993,2860 22891,4433 1022,3009"/>
            </emma:interpretation>
          </emma:emma>
        </inkml:annotationXML>
        <inkml:traceGroup>
          <inkml:annotationXML>
            <emma:emma xmlns:emma="http://www.w3.org/2003/04/emma" version="1.0">
              <emma:interpretation id="{E6B42010-5364-4930-8EF3-82D5EB0D0FE0}" emma:medium="tactile" emma:mode="ink">
                <msink:context xmlns:msink="http://schemas.microsoft.com/ink/2010/main" type="inkWord" rotatedBoundingBox="1112,1624 2128,1691 2047,2932 1031,2866"/>
              </emma:interpretation>
              <emma:one-of disjunction-type="recognition" id="oneOf4">
                <emma:interpretation id="interp20" emma:lang="en-US" emma:confidence="0.5">
                  <emma:literal>q</emma:literal>
                </emma:interpretation>
                <emma:interpretation id="interp21" emma:lang="en-US" emma:confidence="0">
                  <emma:literal>%</emma:literal>
                </emma:interpretation>
                <emma:interpretation id="interp22" emma:lang="en-US" emma:confidence="0">
                  <emma:literal>g</emma:literal>
                </emma:interpretation>
                <emma:interpretation id="interp23" emma:lang="en-US" emma:confidence="0">
                  <emma:literal>G</emma:literal>
                </emma:interpretation>
                <emma:interpretation id="interp2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-17778.958">-1089 134,'0'-25,"-25"25,25-26,-25 26,25-25,-26 25,26-25,0-1,0 1,-25 25,25-26,0 1,-26 25,26-25,0-1,-25 26,0-25,-1 25,1-26,-1 26,1 0,0 0,-1 0,1 0,-1 51,-24-51,24 51,1-51,-1 25,1 26,0-25,-1-1,1 0,25 1,-26-1,26 1,0-1,0 0,51-25,-51 26,51-26,-26 0,1 0,-1 0,26 0,-26-51,1 51,25-25,-26 25,0-26,1 1,-1 25,1-26,-26 1,25 0,0-1,-25 52,-25-26,25 50,0-24,-51-1,51 26,-25 51,-1-52,26 1,-25 0,25 0,0 0,0-26,0 0,0 26,0-25,0-1,0 0,25-25,-25 26,0-1,26-25,25 0,-26 0,0 0,26-25,-25-26,-26 26,25-1,0 1,-25-1,26 1,-26 0,0-1,25 26,-25-25,0 50,0 26,0-26,-25 26,25-25,0 24,0 1,0-25,0 24,0-24,0 25,0-26,0 0,0 1,25-1,-25 1,51-1,-26 0,26-25,-25 0,-1 0,0-25,1 25,-26-51,25 51,1-51,-26 26,0 0,0-1,0 1,0-26,0 26,0-1,0 1,-26-1,26 1,-51 0,51-1,-25 26,25-25,-25-1,-1 26,1 0</inkml:trace>
        </inkml:traceGroup>
        <inkml:traceGroup>
          <inkml:annotationXML>
            <emma:emma xmlns:emma="http://www.w3.org/2003/04/emma" version="1.0">
              <emma:interpretation id="{D9030DD9-FD6B-4059-A076-C6CCB23FA6FE}" emma:medium="tactile" emma:mode="ink">
                <msink:context xmlns:msink="http://schemas.microsoft.com/ink/2010/main" type="inkWord" rotatedBoundingBox="2833,1814 3686,1869 3601,3176 2747,3121"/>
              </emma:interpretation>
              <emma:one-of disjunction-type="recognition" id="oneOf5">
                <emma:interpretation id="interp25" emma:lang="en-US" emma:confidence="0.5">
                  <emma:literal>E,</emma:literal>
                </emma:interpretation>
                <emma:interpretation id="interp26" emma:lang="en-US" emma:confidence="0">
                  <emma:literal>9,</emma:literal>
                </emma:interpretation>
                <emma:interpretation id="interp27" emma:lang="en-US" emma:confidence="0">
                  <emma:literal>a,</emma:literal>
                </emma:interpretation>
                <emma:interpretation id="interp28" emma:lang="en-US" emma:confidence="0">
                  <emma:literal>q,</emma:literal>
                </emma:interpretation>
                <emma:interpretation id="interp2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-17266.425">410 261,'0'0,"0"-25,0-1,0 1,-51 0,51-1,-25 26,25-25,-51-1,26 1,25 0,-26 25,26-26,-25 26,-1 0,1 0,0 0,25 26,-26-26,1 50,-1-24,26-1,-25 1,0 24,25-24,0-1,0 1,0 24,0-24,0-1,25 1,26-26,-26 0,1 0,-1-51,0 25,1 26,-26-25,25 25,-25-25,0 50,-25 51,25-50,0 24,-51-24,51 25,-25-1,25 1,0-25,0 24,0-24,0-1,0 26,0-26,25 1,26-1,0-25,-26 26,0-26,1 0,-1 0,1 0,-1 0,0 0,1 0</inkml:trace>
          <inkml:trace contextRef="#ctx0" brushRef="#br0" timeOffset="-17067.8573">816 795,'0'25,"0"26,0-26,-25 1,25-1,0 0,0 26,-25-25,25 50,0-51,-26 26,26-26,0 1,0-1,0 1,0-1,0 0</inkml:trace>
        </inkml:traceGroup>
        <inkml:traceGroup>
          <inkml:annotationXML>
            <emma:emma xmlns:emma="http://www.w3.org/2003/04/emma" version="1.0">
              <emma:interpretation id="{FE32AD9D-37A8-4D1C-96EA-1EA4DDF6D79D}" emma:medium="tactile" emma:mode="ink">
                <msink:context xmlns:msink="http://schemas.microsoft.com/ink/2010/main" type="inkWord" rotatedBoundingBox="4382,2068 5456,2137 5382,3267 4308,3197"/>
              </emma:interpretation>
              <emma:one-of disjunction-type="recognition" id="oneOf6">
                <emma:interpretation id="interp30" emma:lang="en-US" emma:confidence="0.5">
                  <emma:literal>9,</emma:literal>
                </emma:interpretation>
                <emma:interpretation id="interp31" emma:lang="en-US" emma:confidence="0">
                  <emma:literal>q,</emma:literal>
                </emma:interpretation>
                <emma:interpretation id="interp32" emma:lang="en-US" emma:confidence="0">
                  <emma:literal>9</emma:literal>
                </emma:interpretation>
                <emma:interpretation id="interp33" emma:lang="en-US" emma:confidence="0">
                  <emma:literal>a,</emma:literal>
                </emma:interpretation>
                <emma:interpretation id="interp3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-16607.7251">1985 515,'0'0,"0"-25,0-1,0 1,-51 0,51-1,-25 1,25-1,-51 1,51 0,-51 25,26-26,-1 26,1 0,-1 0,1 0,0 0,-1 26,1 24,-1 1,26-25,0-1,-25 0,25 1,0-1,0 1,0-1,0 0,51-25,-51 26,25-26,1 0,24-51,-24 26,-1-1,1-25,-1 26,-25 76,0 0,0-1,0 1,0-25,0 24,0 1,0 0,0 0,0-26,0 26,0-26,0 1,0 25,0-26,0 0,25 1,-25-1,26-25,-26 26,25-26</inkml:trace>
          <inkml:trace contextRef="#ctx0" brushRef="#br0" timeOffset="-16214.4864">2340 1049,'0'0,"51"-26,-25 26,24 0,-24 0,-1 0,-25 26,0 24,0-24,0-1,26 1,-26-1,0 0,0 1,0-1,0 1,0-1,0 0,0 1,0-1,25-25,-25 26,-51-26,26 0,-1 0,-24 0,24 0,1 0,-26 0,26-26,-1 26,1-25</inkml:trace>
        </inkml:traceGroup>
        <inkml:traceGroup>
          <inkml:annotationXML>
            <emma:emma xmlns:emma="http://www.w3.org/2003/04/emma" version="1.0">
              <emma:interpretation id="{A83F196C-54B2-40A9-A292-0800DFFC54DC}" emma:medium="tactile" emma:mode="ink">
                <msink:context xmlns:msink="http://schemas.microsoft.com/ink/2010/main" type="inkWord" rotatedBoundingBox="6300,2248 7796,2345 7756,2953 6260,2855"/>
              </emma:interpretation>
              <emma:one-of disjunction-type="recognition" id="oneOf7">
                <emma:interpretation id="interp35" emma:lang="en-US" emma:confidence="0.5">
                  <emma:literal>~</emma:literal>
                </emma:interpretation>
                <emma:interpretation id="interp36" emma:lang="en-US" emma:confidence="0">
                  <emma:literal>m</emma:literal>
                </emma:interpretation>
                <emma:interpretation id="interp37" emma:lang="en-US" emma:confidence="0">
                  <emma:literal>M</emma:literal>
                </emma:interpretation>
                <emma:interpretation id="interp38" emma:lang="en-US" emma:confidence="0">
                  <emma:literal>G</emma:literal>
                </emma:interpretation>
                <emma:interpretation id="interp3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-14803.5062">3483 845,'-25'0,"50"0,-25-25,26 25,-26-25,0-1,25 26,-25-25,0-1,26 26,-26-25,25 0,-25-1,25 26,1-25,-1-1,1 1,-1 25,26-25,-26-1,26 26,-26-25,26 25,-25 0,-1 0,26 0,-26 0,1 25,24-25,-24 51,-1-26,1 1,-1-1,26 26,-26-26,1 1,-1-1,0 1,1-1,-1 0,1-25,-1 26,0-26,-25 25,26-25,-1 0,1 0,-1 0,0 0,1-25,-1 25,1-51,-1 26,0-1,1 1,-1-1,-25 1</inkml:trace>
          <inkml:trace contextRef="#ctx0" brushRef="#br0" timeOffset="-14561.9309">4779 541,'-26'0,"26"-26,26 26,25 0,-1 51,-24-26,-1 26,-25-25,26-1,-26 26,0-26,0 1,0-1,0 26,0-26,-26 51,26-50,-25-1,25 1,-26-1,26 0,-25-25,25 26,-25-26</inkml:trace>
        </inkml:traceGroup>
        <inkml:traceGroup>
          <inkml:annotationXML>
            <emma:emma xmlns:emma="http://www.w3.org/2003/04/emma" version="1.0">
              <emma:interpretation id="{AE9BBCBC-049C-477C-8729-A259B7CAA5EC}" emma:medium="tactile" emma:mode="ink">
                <msink:context xmlns:msink="http://schemas.microsoft.com/ink/2010/main" type="inkWord" rotatedBoundingBox="8457,2125 10845,2281 10791,3101 8403,2945"/>
              </emma:interpretation>
              <emma:one-of disjunction-type="recognition" id="oneOf8">
                <emma:interpretation id="interp40" emma:lang="en-US" emma:confidence="0.5">
                  <emma:literal>must</emma:literal>
                </emma:interpretation>
                <emma:interpretation id="interp41" emma:lang="en-US" emma:confidence="0">
                  <emma:literal>mutt</emma:literal>
                </emma:interpretation>
                <emma:interpretation id="interp42" emma:lang="en-US" emma:confidence="0">
                  <emma:literal>mart</emma:literal>
                </emma:interpretation>
                <emma:interpretation id="interp43" emma:lang="en-US" emma:confidence="0">
                  <emma:literal>musts</emma:literal>
                </emma:interpretation>
                <emma:interpretation id="interp44" emma:lang="en-US" emma:confidence="0">
                  <emma:literal>mint</emma:literal>
                </emma:interpretation>
              </emma:one-of>
            </emma:emma>
          </inkml:annotationXML>
          <inkml:trace contextRef="#ctx0" brushRef="#br0" timeOffset="-13886.1053">5642 718,'-25'-25,"25"76,0 0,0-26,0 0,0 1,0 25,0-26,0 0,25 1,-25-1,0 1,0-77,0 25,0 1,0 0,0-1,0-25,0 26,26 0,-26-26,51 25,-51 1,50 25,-24-25,-1 25,1-26,-1 26,0 0,1 0,-1 51,1-51,-1 51,-25-26,25 1,-25-1,26 0,-26 1,0-1,25 1,-25-1,0 0,0-50,0 0,0-1,0 1,0-1,0 1,0-26,0 26,51-1,-51 1,25 0,26-1,-25 26,-1 0,0 0,1 0,-1 51,1-51,-1 51,-25-26,25 26,-25-26,0 1,26 25,-26-26,0 0,0 1,0-1,0 1</inkml:trace>
          <inkml:trace contextRef="#ctx0" brushRef="#br0" timeOffset="-13072.9791">6633 972,'-51'0,"51"-50,0 24,0 1,0-1,26 1,-26 0,25 25,-25-26,25 26,1 0,-26 26,0 24,25-50,-25 51,0-25,0-1,26 0,-26 1,25-1,-25 1,25-26,-25 25,26-25,-1 0,1 0,-26-51,25 26,-25-26,25 26,-25-26,0 25,0 1,26 25,-26-25,0-1,0 52,0 24,0-24,0-1,51 1,-51-1,25 0,-25 1,51-1,-26-25,1 0,-1 26,0-26,1 0,-1 0,1-51,-1 0,0 26,-25-1,26 1,-26-1,0 1,25-26,-25 26,0-1,0 1,0 0,0-1,0 52,26-26,-26 50,25 1,-25-25,25-1,1 51,-1-25,-25-26,26 1,-26 25,0-26,25 0,-25 1,0-1,0-76,0 1,0 24,0-25,0 26,0-26,0 0,0 1,0-1,0-25,25 25,-25 25,51-24,-51 24,26-25,-1 26,0 25,1 0,-1 51,-25 0,26-26,-26 26,0-26,25 26,-25 0,0 0,0-1,25 1,-25 0,0-26,26 26,-26 0,25-26,-25 1,26 25,-26-26,25 0,-25 1,25-26,-25 25,26-25</inkml:trace>
          <inkml:trace contextRef="#ctx0" brushRef="#br0" timeOffset="-12934.5258">7827 896,'0'0,"-26"-25,1 25,25-26,51 26,0 0,-26 0,0 0,26 0,-25 0</inkml:trace>
        </inkml:traceGroup>
        <inkml:traceGroup>
          <inkml:annotationXML>
            <emma:emma xmlns:emma="http://www.w3.org/2003/04/emma" version="1.0">
              <emma:interpretation id="{D25B9F71-FAC3-4AAA-86C1-EB50A7408109}" emma:medium="tactile" emma:mode="ink">
                <msink:context xmlns:msink="http://schemas.microsoft.com/ink/2010/main" type="inkWord" rotatedBoundingBox="11665,2409 12405,2457 12366,3069 11625,3021"/>
              </emma:interpretation>
              <emma:one-of disjunction-type="recognition" id="oneOf9">
                <emma:interpretation id="interp45" emma:lang="en-US" emma:confidence="0.5">
                  <emma:literal>be</emma:literal>
                </emma:interpretation>
                <emma:interpretation id="interp46" emma:lang="en-US" emma:confidence="0.5">
                  <emma:literal>b C</emma:literal>
                </emma:interpretation>
                <emma:interpretation id="interp47" emma:lang="en-US" emma:confidence="0">
                  <emma:literal>b c</emma:literal>
                </emma:interpretation>
                <emma:interpretation id="interp48" emma:lang="en-US" emma:confidence="0">
                  <emma:literal>he</emma:literal>
                </emma:interpretation>
                <emma:interpretation id="interp49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-12579.2331">8894 591,'-26'51,"26"-25,0-1,0 0,0 1,0 75,0-75,0 25,0-1,0-24,0 25,0-26,0 0,0 1,0-1,-25-25,25 26,0-1,-26-25,26-51,0 0,26 26,-26 0,25-1,-25 1,51-1,-51 1,25 25,1-25,-1 25,1 0,-1 0,-25 50,0-24,0 25,-51-26,26 0,25 1,-51-1</inkml:trace>
          <inkml:trace contextRef="#ctx0" brushRef="#br0" timeOffset="-12339.6862">9503 896,'0'0,"26"0,-1-25,-25-1,25 1,-25 0,0-1,0 1,0-1,-25 26,25-25,-51 25,0 0,-25 51,51-51,-1 25,1 26,0-26,25 1,-26-1,26 26,0 0,0 0,51-26,-51 0,51 1,-26-1,26 1,-26-26,26 25</inkml:trace>
        </inkml:traceGroup>
        <inkml:traceGroup>
          <inkml:annotationXML>
            <emma:emma xmlns:emma="http://www.w3.org/2003/04/emma" version="1.0">
              <emma:interpretation id="{21082A9A-8C59-4C14-B5CE-9CBBEB4DA488}" emma:medium="tactile" emma:mode="ink">
                <msink:context xmlns:msink="http://schemas.microsoft.com/ink/2010/main" type="inkWord" rotatedBoundingBox="15239,2355 17153,2479 17089,3457 15175,3332"/>
              </emma:interpretation>
              <emma:one-of disjunction-type="recognition" id="oneOf10">
                <emma:interpretation id="interp50" emma:lang="en-US" emma:confidence="0.5">
                  <emma:literal>Goa,</emma:literal>
                </emma:interpretation>
                <emma:interpretation id="interp51" emma:lang="en-US" emma:confidence="0.5">
                  <emma:literal>q a,</emma:literal>
                </emma:interpretation>
                <emma:interpretation id="interp52" emma:lang="en-US" emma:confidence="0">
                  <emma:literal>goa,</emma:literal>
                </emma:interpretation>
                <emma:interpretation id="interp53" emma:lang="en-US" emma:confidence="0">
                  <emma:literal>% a,</emma:literal>
                </emma:interpretation>
                <emma:interpretation id="interp54" emma:lang="en-US" emma:confidence="0">
                  <emma:literal>q a</emma:literal>
                </emma:interpretation>
              </emma:one-of>
            </emma:emma>
          </inkml:annotationXML>
          <inkml:trace contextRef="#ctx0" brushRef="#br0" timeOffset="-3359.5111">12856 769,'0'-25,"-25"-1,25 1,-51 0,25-1,1 1,0-1,-1 26,1-25,-1 25,1 0,0 0,-1 0,26 51,-25-51,-1 25,26 26,-25-26,0 1,25-1,-26 26,26-26,0 26,-25-25,25-1,0 0,0 1,0 25,0-26,51-25,-51 25,25-25,26 0,-26 0,1 0,-1-50,0 50,1-26,-1 26,1-25,-1-1,-25 1,25 0,1-1,-26 1,25 25,-25-26,0 1,0 0,0 75,-25-50,25 51,0 0,-26-26,26 26,0-25,-25 24,25-24,0 25,0-26,0 26,0-26,0 1,0-1,0 0,0 1,25-26,-25 25,26-25,25 0,-26 0,0 0,1 0,-26-25,25 25,1-26,-26 1,25 0,-25 75,0-24,0 25,0-26,0 0,0 1,0-1,25-25,26 0,-51 26,26-26,-1 0,0 0,1-51,-1 51,-25-26,26-24,-26 24,0 1,0-1,0 1,0 0,0-1,-26 1,26-1,-51 26,51-25,-25 25,0 0,-1 0,1 0</inkml:trace>
          <inkml:trace contextRef="#ctx0" brushRef="#br0" timeOffset="-2804.0596">13796 947,'0'0,"0"-25,0-1,0 1,0-1,-26 1,26 0,0-1,-25 1,25-1,-25 1,25 0,-26 25,26-26,0 1,-25 25,-1 0,1 0,0 51,-1-51,1 50,-1-24,1-1,0 1,-1 24,1-24,-1-1,26 1,0-1,-25 0,25 1,0-1,0 1,0-1,51-25,-26 0,26 0,-26 0,1 0,-1-25,1 25,-1-51,0 51,1-26,-1 26,1-25,-26 0,25-1,-25 1,0 50,-25-25,25 51,0-26,-26 26,26-25,0-1,0 0,0 1,0-1,0 1,0-1,0 0,26 1,-1-26,26 25,-26-25,1 0,-1 0,0 0,1 0,-1 0,1 0,-1 0</inkml:trace>
          <inkml:trace contextRef="#ctx0" brushRef="#br0" timeOffset="-2603.5961">14202 1176,'0'-26,"-25"26,25 26,0 24,0 1,25-25,-25-1,26 51,-26-50,25-1,-25 0,25 1,-25-1,0 1,0-1</inkml:trace>
        </inkml:traceGroup>
        <inkml:traceGroup>
          <inkml:annotationXML>
            <emma:emma xmlns:emma="http://www.w3.org/2003/04/emma" version="1.0">
              <emma:interpretation id="{465C8585-A4E8-484F-831F-7459669CA63D}" emma:medium="tactile" emma:mode="ink">
                <msink:context xmlns:msink="http://schemas.microsoft.com/ink/2010/main" type="inkWord" rotatedBoundingBox="17410,2550 18473,2620 18410,3582 17347,3513"/>
              </emma:interpretation>
              <emma:one-of disjunction-type="recognition" id="oneOf11">
                <emma:interpretation id="interp55" emma:lang="en-US" emma:confidence="0.5">
                  <emma:literal>9 s</emma:literal>
                </emma:interpretation>
                <emma:interpretation id="interp56" emma:lang="en-US" emma:confidence="0">
                  <emma:literal>as</emma:literal>
                </emma:interpretation>
                <emma:interpretation id="interp57" emma:lang="en-US" emma:confidence="0">
                  <emma:literal>93</emma:literal>
                </emma:interpretation>
                <emma:interpretation id="interp58" emma:lang="en-US" emma:confidence="0">
                  <emma:literal>ay</emma:literal>
                </emma:interpretation>
                <emma:interpretation id="interp5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-2074.5053">15142 998,'0'0,"-51"0,51-26,-25 1,-1 0,1-1,0 26,-1-25,1-1,25 1,-26 0,1 25,0-26,-1 26,1-25,-1 25,1 0,0 0,-1 0,1 0,-1 25,1-25,25 51,-25-51,25 51,0-26,-26 1,26-1,0 0,0 1,0-1,0 1,51-26,-26 0,26 0,0 0,-26-51,1 51,-1-26,1 1,-1 25,-25-25,0-1,0 77,0 0,0-26,0 1,-25-1,25 26,0-26,0 1,0-1,0 0,50 1,-50-1,0 1,26-1,-26 0,25 1,-25-1,26-25,-26 26,25-26,0 25,1-25</inkml:trace>
          <inkml:trace contextRef="#ctx0" brushRef="#br0" timeOffset="-1667.7072">15371 1379,'-26'0,"1"0,25-51,51 26,-26 25,0 0,1 0,-1 0,-25 25,0 26,0-26,-25 1,25-1,-26 0,26 1,0-1,0 1,0-1,26-25,-26 25,51-25,-51 26,50-26,-50 25,26-25,-1 26,-25-1,-51 0,1-25,-1 0,25 0,1 0,-26 0,26 0,-26 0,26 0,-1 0,1 0,-1 0,26-25,-25 25</inkml:trace>
        </inkml:traceGroup>
        <inkml:traceGroup>
          <inkml:annotationXML>
            <emma:emma xmlns:emma="http://www.w3.org/2003/04/emma" version="1.0">
              <emma:interpretation id="{CF81A50D-6B82-48B1-9E19-FCEBBF0668E8}" emma:medium="tactile" emma:mode="ink">
                <msink:context xmlns:msink="http://schemas.microsoft.com/ink/2010/main" type="inkWord" rotatedBoundingBox="20001,3048 22968,3241 22898,4312 19932,4119"/>
              </emma:interpretation>
              <emma:one-of disjunction-type="recognition" id="oneOf12">
                <emma:interpretation id="interp60" emma:lang="en-US" emma:confidence="0.5">
                  <emma:literal>Exists</emma:literal>
                </emma:interpretation>
                <emma:interpretation id="interp61" emma:lang="en-US" emma:confidence="0.5">
                  <emma:literal>&lt; *piste</emma:literal>
                </emma:interpretation>
                <emma:interpretation id="interp62" emma:lang="en-US" emma:confidence="0">
                  <emma:literal>&lt; #piste</emma:literal>
                </emma:interpretation>
                <emma:interpretation id="interp63" emma:lang="en-US" emma:confidence="0">
                  <emma:literal>&lt; #sista</emma:literal>
                </emma:interpretation>
                <emma:interpretation id="interp64" emma:lang="en-US" emma:confidence="0">
                  <emma:literal>Feisty</emma:literal>
                </emma:interpretation>
              </emma:one-of>
            </emma:emma>
          </inkml:annotationXML>
          <inkml:trace contextRef="#ctx0" brushRef="#br1" timeOffset="46604.4868">17657 1607,'0'-25,"-26"25,1 25,-1-25,1 26,0-26,-1 51,1-51,-1 25,1-25,0 25,-1-25,1 26,-1-26,1 0,0 25,-1-25,1 0,25 26,-26-26,1 0,0 0,25 25,0 0,25-25,-25 26,25-1,-25 1,26-26,-26 25,25 0,1 1,-26-1,25 1,-25-1,25 0,-25 1,26-26,-26 25,0 1,25-26,-25 25,26-25,-26 25,0 1,25-26,-25 25,0 1,25-26</inkml:trace>
          <inkml:trace contextRef="#ctx0" brushRef="#br1" timeOffset="47860.4506">17326 1938,'26'0,"-1"0,26 0,-26 0,1 25,-1-25,1 0,-1 25,0-25,1 0,-1 26,1-26,-1 0,0 0,26 0,0 25,-26-25,1 0,-1 0,1 0,24 0,-24 0,-1 0,1 0,-1 0,0 0,26 0,-25 0,-1 0,0 0,1 0,-1 0,1-25,-1 25,0 0,1 0,-1 0,1 0,-1 0,0 0,1 0,-1 0,1 0,-1 0,0 0,1 0,-1 0,1 0,-1 0,0 0,1 0,-1 0,1 25,-1-25,0 0,1 0,-1 0,1 0,-1 0,0 0,1 26,-1-26,1 0,-1 0,0 0,1 0,-1 0,1 0,-1 0,0 0,1 0,-1 0,1 0,-1 0,0 0,1 0,-1 0,1 0,-1 0,-25 25,25-25,1 0,-1 0,1 0,-1 0,0 0,1 0,-1 0,1 0,-1 0,-25-25,25 25,1 0,-1 0,-25-26,26 26,-1 0,0-25,1 25,-1 0,1 0,-1 0,0 0,-25-26,0 1</inkml:trace>
          <inkml:trace contextRef="#ctx0" brushRef="#br1" timeOffset="89816.7103">17936 1455,'0'0,"0"-25,0-1,25 26,26 0,-25 0,-1 0,0 0,1 0,-1 0,26 51,-26-51,26 25,-25 1,-1-26,0 51,1-26,-26 0,25-25,-25 26,0-1,0 1,0-1,-51 0,1 1,-1-1,25-25,1 0,0 26,-26-26,25 0,1 0,0 0,25 25,-26-25,1 0,76 0</inkml:trace>
          <inkml:trace contextRef="#ctx0" brushRef="#br1" timeOffset="89460.6618">18063 1506,'-25'0,"25"-26,0 1,0 50,0 1,0 25,0-26,0 0,-26 1,26 25,0-26,0 0,0 1,0-1,0 1,-25-1,25 0,0 1</inkml:trace>
          <inkml:trace contextRef="#ctx0" brushRef="#br1" timeOffset="90027.8248">18546 1480,'25'0,"-25"51,25-25,-25 24,0-24,26-1,-26 1,0-1,0 0,0 1,0-1,0 1</inkml:trace>
          <inkml:trace contextRef="#ctx0" brushRef="#br1" timeOffset="90180.4255">18723 1379,'0'0,"0"25</inkml:trace>
          <inkml:trace contextRef="#ctx0" brushRef="#br1" timeOffset="90491.1614">19231 1506,'-50'-26,"24"1,-25 25,26-25,0 25,-1 0,26 50,0-24,0 25,0-26,0 0,0 1,26-1,-26 26,25-26,-25 1,25-1,-25 1,0-1,0 0,0 1,-25-26,25 25,-25-25,-26 0,25 0,1 0,0 0,-1 0,1-25,25-26,-26 51,26-25</inkml:trace>
          <inkml:trace contextRef="#ctx0" brushRef="#br1" timeOffset="91164.339">19308 1633,'-26'0,"52"0,-26-26,50 26,-24 0,-1 0,1 0,-1 0,0 0,26-25,-25 25,-1 0,0 0,1 0,-1 0,1 0,-1 0,0 0</inkml:trace>
          <inkml:trace contextRef="#ctx0" brushRef="#br1" timeOffset="90771.4185">19511 1404,'0'0,"0"-25,0 50,0 26,0-26,0 1,0-1,0 1,0-1,0 26,0-26,0 1,0-1,0 0,0 1,0-1,0 1,0-1,0 0,0 1,-26-26</inkml:trace>
          <inkml:trace contextRef="#ctx0" brushRef="#br1" timeOffset="48739.3906">19689 1734,'0'-25,"0"0,25 25,0 50,1-50,-1 26,1-26,-1 25,0 1,1-1,-1-25,-25 25,26-25,-1 0,0 26,1-1,-1-25,1 0,-26 26,25-26,0 0,-50 0,25 25,-25 0,25 1,-26-1,1 1,-1-1,26 0,-25 1,0-1,25 1,-26-1,1 0,25 1,-26-26,26 25,0 1,-25-26,25 25,0 0,-25-25</inkml:trace>
        </inkml:traceGroup>
      </inkml:traceGroup>
    </inkml:traceGroup>
    <inkml:traceGroup>
      <inkml:annotationXML>
        <emma:emma xmlns:emma="http://www.w3.org/2003/04/emma" version="1.0">
          <emma:interpretation id="{C6182A97-6312-426C-85E6-B1C810134638}" emma:medium="tactile" emma:mode="ink">
            <msink:context xmlns:msink="http://schemas.microsoft.com/ink/2010/main" type="paragraph" rotatedBoundingBox="3049,3101 12208,3395 12169,4602 3010,43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B28EF1A-97AD-447C-919E-10A848F3BC03}" emma:medium="tactile" emma:mode="ink">
              <msink:context xmlns:msink="http://schemas.microsoft.com/ink/2010/main" type="inkBullet" rotatedBoundingBox="8132,3740 8711,3758 8703,4005 8124,3986"/>
            </emma:interpretation>
            <emma:one-of disjunction-type="recognition" id="oneOf13">
              <emma:interpretation id="interp65" emma:lang="en-US" emma:confidence="1">
                <emma:literal>-</emma:literal>
              </emma:interpretation>
              <emma:interpretation id="interp66" emma:lang="en-US" emma:confidence="0">
                <emma:literal>.</emma:literal>
              </emma:interpretation>
              <emma:interpretation id="interp67" emma:lang="en-US" emma:confidence="0">
                <emma:literal>r</emma:literal>
              </emma:interpretation>
              <emma:interpretation id="interp68" emma:lang="en-US" emma:confidence="0">
                <emma:literal>,</emma:literal>
              </emma:interpretation>
              <emma:interpretation id="interp69" emma:lang="en-US" emma:confidence="0">
                <emma:literal>_</emma:literal>
              </emma:interpretation>
            </emma:one-of>
          </emma:emma>
        </inkml:annotationXML>
        <inkml:trace contextRef="#ctx0" brushRef="#br0" timeOffset="-11438.8583">5338 2166,'-26'0,"26"-25,0-1,0 1,51 25,-51-25,51-1,0 26,-26-25,153-51,-127 76,-26 0,26 0,-26 0,1 0,-1 0,0 0</inkml:trace>
      </inkml:traceGroup>
      <inkml:traceGroup>
        <inkml:annotationXML>
          <emma:emma xmlns:emma="http://www.w3.org/2003/04/emma" version="1.0">
            <emma:interpretation id="{892605DE-6759-43A8-8B60-6FCA07F388F2}" emma:medium="tactile" emma:mode="ink">
              <msink:context xmlns:msink="http://schemas.microsoft.com/ink/2010/main" type="line" rotatedBoundingBox="3049,3101 12208,3395 12169,4602 3010,4308"/>
            </emma:interpretation>
          </emma:emma>
        </inkml:annotationXML>
        <inkml:traceGroup>
          <inkml:annotationXML>
            <emma:emma xmlns:emma="http://www.w3.org/2003/04/emma" version="1.0">
              <emma:interpretation id="{E3A5CCD3-0716-41CF-8C19-CA69F1ACBA0C}" emma:medium="tactile" emma:mode="ink">
                <msink:context xmlns:msink="http://schemas.microsoft.com/ink/2010/main" type="inkWord" rotatedBoundingBox="3026,3814 5257,3886 5250,4103 3019,4031"/>
              </emma:interpretation>
              <emma:one-of disjunction-type="recognition" id="oneOf14">
                <emma:interpretation id="interp70" emma:lang="en-US" emma:confidence="0.5">
                  <emma:literal>~</emma:literal>
                </emma:interpretation>
                <emma:interpretation id="interp71" emma:lang="en-US" emma:confidence="0">
                  <emma:literal>-</emma:literal>
                </emma:interpretation>
                <emma:interpretation id="interp72" emma:lang="en-US" emma:confidence="0">
                  <emma:literal>_</emma:literal>
                </emma:interpretation>
                <emma:interpretation id="interp73" emma:lang="en-US" emma:confidence="0">
                  <emma:literal>w</emma:literal>
                </emma:interpretation>
                <emma:interpretation id="interp7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3504.5878">207 2141,'25'0,"1"0,-1 25,0-25,1 26,-1-26,26 25,-26-25,1 0,-1 0,1 0,-1 0,0 0,1 0,-1 0,26 0,0 0,-26 0,1 0,-1 0,0 0,1 0,-1 0,1 0,-1 0,0 0,1 0,-1 0,1 0,-1 0,0 0,1 0,-1 0,1 0,-1 0,26 0,-26 0,1 0,-1 0,0 0,26 0,-25 0,-1-25,0 25,26 0,-25 0,-1 0,0 0,1 0,-1 0,1 0,24 0,-24 0,-1 0,1 0,-1 0,0 0,1 0,-1 0,1 0,24 0,-24-26,-1 26,1 0,-1 0,0 0,1 0,-1 0,1 0,-1 0,0 0,-25-25,26 25,-1 0,1-26,-1 26,0 0,1 0,-26-25,25 25,1 0,-1-25</inkml:trace>
        </inkml:traceGroup>
        <inkml:traceGroup>
          <inkml:annotationXML>
            <emma:emma xmlns:emma="http://www.w3.org/2003/04/emma" version="1.0">
              <emma:interpretation id="{706EB648-FB01-4CB8-9832-06A78305D0EC}" emma:medium="tactile" emma:mode="ink">
                <msink:context xmlns:msink="http://schemas.microsoft.com/ink/2010/main" type="inkWord" rotatedBoundingBox="8340,3271 12208,3395 12169,4602 8301,4478"/>
              </emma:interpretation>
              <emma:one-of disjunction-type="recognition" id="oneOf15">
                <emma:interpretation id="interp75" emma:lang="en-US" emma:confidence="0.5">
                  <emma:literal>further</emma:literal>
                </emma:interpretation>
                <emma:interpretation id="interp76" emma:lang="en-US" emma:confidence="0">
                  <emma:literal>farther</emma:literal>
                </emma:interpretation>
                <emma:interpretation id="interp77" emma:lang="en-US" emma:confidence="0">
                  <emma:literal>Further</emma:literal>
                </emma:interpretation>
                <emma:interpretation id="interp78" emma:lang="en-US" emma:confidence="0">
                  <emma:literal>lurcher</emma:literal>
                </emma:interpretation>
                <emma:interpretation id="interp79" emma:lang="en-US" emma:confidence="0">
                  <emma:literal>furthers</emma:literal>
                </emma:interpretation>
              </emma:one-of>
            </emma:emma>
          </inkml:annotationXML>
          <inkml:trace contextRef="#ctx0" brushRef="#br0" timeOffset="-11632.3453">5668 1684,'0'0,"25"-26,-25 1,0-1,26 26,-26-25,0 0,0-1,0 1,-51-1,51 1,-26 25,1 0,0 0,25 51,-26 0,26-26,-25 26,25 0,0-1,-26 1,26 25,0-25,0 25,0-25,0 25,0-25,0 25,0-25,0 0,0 0,26 0,-26-26,0 0,0 1</inkml:trace>
          <inkml:trace contextRef="#ctx0" brushRef="#br0" timeOffset="-10986.9176">6023 2090,'-25'0,"25"-25,-25-26,25 25,0 1,0 0,0-1,50 26,-50-25,26 25,25-26,-26 26,26 0,-51 51,25-51,-25 51,0-26,0 1,26 25,-26-26,0 26,0 0,25-1,-25 1,0-25,25-1,-25 26,26-26,-26 1,25-26,-25 25,26-25,-1 0,0 0,-25-51,26 51,-1-51,-25 26,26 0,-1-26,-25 25,25-24,-25 24,0 1,0-26,26 26,-26-1,0 1,0-1,0 77,-51 0,51-26,0 26,0-25,0 24,0-24,51 25,-51-26,25 0,-25 1,51-1,-26 1,1-26,-1 25,1-25,-1 0,0 0</inkml:trace>
          <inkml:trace contextRef="#ctx0" brushRef="#br0" timeOffset="-10716.2646">6862 1988,'0'26,"25"-26,-25 51,51-26,-26 26,1-26,24 1,-24 24,-1-24,1 25,-1-26,0 26,-25-26,26 1,-26-1,0 0,0 1,-26-26,26-26,0-24,-25-1,25 25,0-24,0-1,0 0,25 26,-25-26,51 0,-51 26,76-1,-50 1</inkml:trace>
          <inkml:trace contextRef="#ctx0" brushRef="#br0" timeOffset="-10503.0282">7674 1836,'-25'0,"0"51,25 0,0-26,0 26,-26 0,26-26,0 26,0 0,0-1,0 1,51 0,-51 0,0-26,51 26,-51-26,25 1,-25-1,26 1</inkml:trace>
          <inkml:trace contextRef="#ctx0" brushRef="#br0" timeOffset="-9936.0729">7852 2192,'0'-26,"26"1,-1 25,0 0,1-26,-26 1,25 25,-25-25,26-1,-26 1,25-1,-25 1,0 0,0 50,-25-25,25 76,0-50,0 24,-26 1,26-25,0 24,0 1,0 0,0 0,0 0,0-26,0 0,0 26,26-51,-26 26,0-1,25-25,-25-25,25 25,1-26,-1-25,-25 26,26 25,-1-51,0 51,1 0,-1 0,1 0,-1 26,0-26,1 25,-1 26,1-51,24 25,-24-25,-1 26,1-26,-1 25,0-25,1 0,-1 0,1 0,-1 0,-25-51,0 26,0-26,0 26,0-1,0 1,0-1,0 1,-25 0,25-1,-26 26,26 26,0 24,0-24,0 25,51-26,-51 0,25 1,-25-1,51 26,-25-26,-1 1,0-26,1 25,-1 1,26-26</inkml:trace>
          <inkml:trace contextRef="#ctx0" brushRef="#br0" timeOffset="-9691.7285">8995 2395,'0'0,"0"-26,0-24,0 24,26 26,24 51,-24-51,-1 51,1-26,-1 26,0-26,1 1,-26 25,25-26,-25 26,0-26,0 1,0-1,0 26,-25-51,-26 0,51-51,-25 51,25-51,0 26,0-26,0 0,0 0,76 1,-76-27,51 27,-26-27,0 1,26 25</inkml:trace>
        </inkml:traceGroup>
      </inkml:traceGroup>
    </inkml:traceGroup>
    <inkml:traceGroup>
      <inkml:annotationXML>
        <emma:emma xmlns:emma="http://www.w3.org/2003/04/emma" version="1.0">
          <emma:interpretation id="{30BD9646-1931-4324-AB24-028BDCE49AC3}" emma:medium="tactile" emma:mode="ink">
            <msink:context xmlns:msink="http://schemas.microsoft.com/ink/2010/main" type="paragraph" rotatedBoundingBox="3158,3526 25498,4795 25301,8265 2961,69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5AE9BEE-78F8-4424-94DB-692191A83EC9}" emma:medium="tactile" emma:mode="ink">
              <msink:context xmlns:msink="http://schemas.microsoft.com/ink/2010/main" type="line" rotatedBoundingBox="3158,3526 25498,4795 25301,8265 2961,6996"/>
            </emma:interpretation>
          </emma:emma>
        </inkml:annotationXML>
        <inkml:traceGroup>
          <inkml:annotationXML>
            <emma:emma xmlns:emma="http://www.w3.org/2003/04/emma" version="1.0">
              <emma:interpretation id="{41399F7C-569A-491D-BDAC-8F72D7B41872}" emma:medium="tactile" emma:mode="ink">
                <msink:context xmlns:msink="http://schemas.microsoft.com/ink/2010/main" type="inkWord" rotatedBoundingBox="3084,4831 4987,4939 4938,5791 3035,5683"/>
              </emma:interpretation>
              <emma:one-of disjunction-type="recognition" id="oneOf16">
                <emma:interpretation id="interp80" emma:lang="en-US" emma:confidence="0.5">
                  <emma:literal>Dish</emma:literal>
                </emma:interpretation>
                <emma:interpretation id="interp81" emma:lang="en-US" emma:confidence="0">
                  <emma:literal>Dishes</emma:literal>
                </emma:interpretation>
                <emma:interpretation id="interp82" emma:lang="en-US" emma:confidence="0">
                  <emma:literal>Dist.</emma:literal>
                </emma:interpretation>
                <emma:interpretation id="interp83" emma:lang="en-US" emma:confidence="0">
                  <emma:literal>Dish☹</emma:literal>
                </emma:interpretation>
                <emma:interpretation id="interp84" emma:lang="en-US" emma:confidence="0">
                  <emma:literal>Dis☹</emma:literal>
                </emma:interpretation>
              </emma:one-of>
            </emma:emma>
          </inkml:annotationXML>
          <inkml:trace contextRef="#ctx0" brushRef="#br0" timeOffset="4377.2429">308 3106,'0'0,"0"-25,0-1,0 1,26 25,25 0,-26 0,0 0,1 0,25 0,-26 25,0-25,1 51,-1-26,1 26,-1-25,0-1,1 26,-1-26,-25 26,26-26,-26 26,0-25,0-1,0 26,0-26,-51 1,51-1,-51 0,26 1,-26-1,25-25,1 26,-26-26,26 25,-1-25,-24 0,24 25,-50-25,51 0,-1-50,26 24,0 1,51 25</inkml:trace>
          <inkml:trace contextRef="#ctx0" brushRef="#br0" timeOffset="4031.0863">410 3106,'0'-25,"0"-1,0 1,0 76,0-1,0-24,0 25,0-26,0 51,0-50,0 24,0-24,0-1,0 26,0-26,0 1,0-1,0 1,0-1,0 0,-25-25</inkml:trace>
          <inkml:trace contextRef="#ctx0" brushRef="#br0" timeOffset="4571.7856">867 3233,'26'0,"-26"25,0 26,0-25,0 24,0-24,0-1,0 26,25-26,-25 26,25 0,-25-26,0 1,26-1</inkml:trace>
          <inkml:trace contextRef="#ctx0" brushRef="#br0" timeOffset="5039.1381">1502 3258,'0'0,"-51"-25,-25 0,25 25,1 0,24 0,1 0,-26 0,26 25,-1 26,26 0,0-26,0 0,51 26,-51-25,51-1,-26 26,1-26,24 26,-24-26,-1 1,1-1,-26 26,25-26,-25 26,0-25,0-1,0 0,-51-25,0 26,26-26,0 0,-26 0,0-51,26 51,-1-25,1 25,-1-51,26 25,0 1</inkml:trace>
          <inkml:trace contextRef="#ctx0" brushRef="#br0" timeOffset="5648.4513">1553 3512,'0'0,"0"-25,0 0,0-1,25 26,-25-25,77 25,-52 0,0-26,26 26,0-25,-26 25,26 0,-25-25,24 25,-24 0,-1 0,1 0,-1 0,-25-26,-25 26,25 26,0-1,0 26,25-26,-25 1,0-1,25 51,1-50,-26-1,0 0,0 1,25-1,-25 1,0-1</inkml:trace>
          <inkml:trace contextRef="#ctx0" brushRef="#br0" timeOffset="5296.3305">1705 3182,'0'0,"0"-25,-25-1,25 1,-25 25,25 51,0 0,50-26,-50 26,0-26,26 26,-1 25,-25-25,26 0,-26-26,25 26,0-26,-25 26,26-25,-26-1,0 0,0 1,0-1</inkml:trace>
          <inkml:trace contextRef="#ctx0" brushRef="#br0" timeOffset="5825.9764">2061 3182,'-51'-25,"102"50,-127-76,50 51,26-25,0 76</inkml:trace>
          <inkml:trace contextRef="#ctx0" brushRef="#br0" timeOffset="4745.9231">918 3182,'0'-25,"0"50,0-76,-25 26,25 76,0-26,0 26,50-51</inkml:trace>
        </inkml:traceGroup>
        <inkml:traceGroup>
          <inkml:annotationXML>
            <emma:emma xmlns:emma="http://www.w3.org/2003/04/emma" version="1.0">
              <emma:interpretation id="{65F0CFE2-CC71-4304-BE77-20B2E4AAFEE4}" emma:medium="tactile" emma:mode="ink">
                <msink:context xmlns:msink="http://schemas.microsoft.com/ink/2010/main" type="inkWord" rotatedBoundingBox="7924,5079 13202,5378 13148,6335 7869,6036"/>
              </emma:interpretation>
              <emma:one-of disjunction-type="recognition" id="oneOf17">
                <emma:interpretation id="interp85" emma:lang="en-US" emma:confidence="0.5">
                  <emma:literal>paranoid</emma:literal>
                </emma:interpretation>
                <emma:interpretation id="interp86" emma:lang="en-US" emma:confidence="0">
                  <emma:literal>pardoned</emma:literal>
                </emma:interpretation>
                <emma:interpretation id="interp87" emma:lang="en-US" emma:confidence="0">
                  <emma:literal>partitioned</emma:literal>
                </emma:interpretation>
                <emma:interpretation id="interp88" emma:lang="en-US" emma:confidence="0">
                  <emma:literal>paranormal</emma:literal>
                </emma:interpretation>
                <emma:interpretation id="interp89" emma:lang="en-US" emma:confidence="0">
                  <emma:literal>partitional</emma:literal>
                </emma:interpretation>
              </emma:one-of>
            </emma:emma>
          </inkml:annotationXML>
          <inkml:trace contextRef="#ctx0" brushRef="#br0" timeOffset="-8042.8501">7243 3512,'0'0,"0"26,0-1,0 1,0-1,0 0,0 26,0-25,0 24,0-24,0 25,25-1,-25 1,25-25,-25 24,0 1,26-25,-26-1</inkml:trace>
          <inkml:trace contextRef="#ctx0" brushRef="#br0" timeOffset="-7862.8113">7268 3944,'0'0,"51"-25,-51-1,51 1,-26 0,0-1,26 1,-25 25,-1-26,0 26,26 0,-25 0,-1 51,-25 0,25-26,1 26,-26-25,0 24,25 1,-25-25,0 24,0 1</inkml:trace>
          <inkml:trace contextRef="#ctx0" brushRef="#br0" timeOffset="-7491.8048">7878 3995,'0'0,"0"-25,0-1,50 1,-50-26,77 26,-52-1,26 1,25-1,-25 26,-26 0,26 0,-26 51,1-51,-1 51,1 0,-1-26,0 26,-25 0,26 0,-26-26,0 0,0 1,0-1</inkml:trace>
          <inkml:trace contextRef="#ctx0" brushRef="#br0" timeOffset="-7670.328">8157 3487,'0'0,"0"25,0 26,0 0,0-26,-51 26,51-25,0 24,0 1,0 0,0 0,0-26,0 26,0 0,0-26,0 1</inkml:trace>
          <inkml:trace contextRef="#ctx0" brushRef="#br0" timeOffset="-7234.4937">8640 3843,'0'50,"-26"-50,26 51,0-25,-51 75,26-50,25-26,0 1,0 25,0-26,51 0,-51 1,25-26,-25 25,26-25,-1 0,0-51,1 1,-26 24,25 1,-25-1,0 1,0 0,0-26,0-25,0 50,-51 1,51-26</inkml:trace>
          <inkml:trace contextRef="#ctx0" brushRef="#br0" timeOffset="-6889.3481">8894 4020,'0'0,"0"26,0-1,0 1,0-1,0 0,0 1,0-1,0 1,0-1,0 0,0 1,0-77,0 26,50 25,-50-51,0 25,0 1,26 0,-26-1,25 1,1 25,-1 0,0 0,1 0,-1 0,1 25,-1-25,0 26,1-26,25 50,-26-50,0 26,1-26,25 25,-26-25,0 26,1-26,25 0,-26 0,0 0,1 0,-1 0,1-26</inkml:trace>
          <inkml:trace contextRef="#ctx0" brushRef="#br0" timeOffset="-6451.4017">9630 3995,'0'0,"-25"-25,-1 25,1 0,0 0,25 50,-26-50,26 51,0-25,0-1,0 0,51 1,-51-1,51 1,-26-1,26 0,0-25,-26 26,26-26,0 25,0-25,-1 0,-24 0,25 0,-26 0,26 0,-26-51,1 51,-1-25,0 0,-25-1,0 1,0-1,0 1,-25 25,25-25,-51 25,26 0,-1 0,1 0,0 50,-1-50,26 26,-25-26,25 25,0 26,0-26,25-25,1 26,24-26,1 0,-25 0,-1 0,0-26,1 1,-1-26,-25 26,26-26,-26 26,0-1,0-25,0 1,0 24,0-25,0 1,0-1,0 25,0-24,-26 50,26-26,0 52,0 50,0-25,0-1,26 27,-26-1,0 0,25-25,-25 25,25 0,-25-25</inkml:trace>
          <inkml:trace contextRef="#ctx0" brushRef="#br0" timeOffset="-9077.0211">5109 3335,'0'0,"0"-26,0 1,0-1,0 77,0 0,0 0,0 0,25-1,-25 1,0 25,26-25,-26 25,0 1,25-27,-25 27,0-27,0 1,0 0,26-26,-26 1,0-1,0 1</inkml:trace>
          <inkml:trace contextRef="#ctx0" brushRef="#br0" timeOffset="-8823.1842">5236 3436,'0'0,"-51"-25,51-1,0 1,51 25,0 0,0 0,-26 51,26-51,-26 51,1-26,24 0,-24 26,-1-25,-25-1,26 0,-26 1,0-1,0 1,0-1,0 0,-51 1,25-1,-24-25,24 0,1 0,-1 0,1 0,0 0,-1-51</inkml:trace>
          <inkml:trace contextRef="#ctx0" brushRef="#br0" timeOffset="-8471.3257">6227 3487,'0'0,"0"-25,-51 25,0 0,26 0,-1 0,-25 0,26 50,0-50,-26 51,25-25,1-1,0 26,25-26,0 1,-26 24,26-24,0-1,0 1,0-1,51 0,-51 1,51-1,0-25,-26 0,0 0,1 0,-1-25,1 25,-1-51,0 26,1-1,-1 1,-25-1,26 1,-26 0,0-1,25-25,0 51,-25 26,0 25,26-26,-26 0,25 1,1 25,-26-26,25 0,0-25,-25 26</inkml:trace>
          <inkml:trace contextRef="#ctx0" brushRef="#br0" timeOffset="-8217.9035">6608 3766,'0'-25,"25"25,0 0,-25 25,26-25,-1 51,1-25,-26-1,25 26,0-26,-25 1,26 24,-26-24,25-1,-25 1,0-1,0 0,0-75,0-1,0 25,0-24,0 24,0-25,0 1,0-1,51 0,-51 0,51 0,-26 26,1-26</inkml:trace>
        </inkml:traceGroup>
        <inkml:traceGroup>
          <inkml:annotationXML>
            <emma:emma xmlns:emma="http://www.w3.org/2003/04/emma" version="1.0">
              <emma:interpretation id="{0F4B1711-FB2F-400C-913A-7431F3C796C5}" emma:medium="tactile" emma:mode="ink">
                <msink:context xmlns:msink="http://schemas.microsoft.com/ink/2010/main" type="inkWord" rotatedBoundingBox="15789,5557 16953,5623 16831,7784 15667,7718"/>
              </emma:interpretation>
              <emma:one-of disjunction-type="recognition" id="oneOf18">
                <emma:interpretation id="interp90" emma:lang="en-US" emma:confidence="0.5">
                  <emma:literal>t,</emma:literal>
                </emma:interpretation>
                <emma:interpretation id="interp91" emma:lang="en-US" emma:confidence="0">
                  <emma:literal>1,</emma:literal>
                </emma:interpretation>
                <emma:interpretation id="interp92" emma:lang="en-US" emma:confidence="0">
                  <emma:literal>k,</emma:literal>
                </emma:interpretation>
                <emma:interpretation id="interp93" emma:lang="en-US" emma:confidence="0">
                  <emma:literal>!</emma:literal>
                </emma:interpretation>
                <emma:interpretation id="interp94" emma:lang="en-US" emma:confidence="0">
                  <emma:literal>h,</emma:literal>
                </emma:interpretation>
              </emma:one-of>
            </emma:emma>
          </inkml:annotationXML>
          <inkml:trace contextRef="#ctx0" brushRef="#br1" timeOffset="180441.8876">13491 3792,'0'-26,"0"77,0 0,0-26,0 26,0 0,0 0,0 25,0-25,0 25,0-25,0 76,0-51,0-25,0 0,0 25,0-25,0-1,0-24,0 25,0-26,0 26,25 0,-25-26,0 0,0 1,26-1,-26 1,0-1,0 0,0 1,0-1,0 1,0-77,-51 51,51-26,-25 26,25-25,0 0,-26 25,26-26,-25 26,-1 0</inkml:trace>
          <inkml:trace contextRef="#ctx0" brushRef="#br1" timeOffset="180767.3843">12907 5392,'0'0,"-26"0,77 0,0 25,-26-25,26 26,-25-26,-1 25,26-25,-26 26,26-1,-26 0,1-25,-1 26,1-1,50 1,-76-1,25 0,1-25,-1 26,0-1,1-25,-26 26,25-26,1 0,-1 0</inkml:trace>
          <inkml:trace contextRef="#ctx0" brushRef="#br1" timeOffset="181022.2676">14050 5367,'0'-26,"0"1,-26 76,26-1,-25-24,25-1,-25 26,-1-26,1 26,25-25,-26 24,1-24,25-1,-25 26,25-26,-26 1,26-1,0 1,0-1,0 0,0 1,-25-26</inkml:trace>
        </inkml:traceGroup>
        <inkml:traceGroup>
          <inkml:annotationXML>
            <emma:emma xmlns:emma="http://www.w3.org/2003/04/emma" version="1.0">
              <emma:interpretation id="{7C918A6F-B48F-4DC7-8516-06CAFC42F1A7}" emma:medium="tactile" emma:mode="ink">
                <msink:context xmlns:msink="http://schemas.microsoft.com/ink/2010/main" type="inkWord" rotatedBoundingBox="19748,6547 21323,6636 21290,7222 19714,7133">
                  <msink:destinationLink direction="with" ref="{07E81AFE-09CE-4157-B1B1-DC83F88E7A2F}"/>
                </msink:context>
              </emma:interpretation>
              <emma:one-of disjunction-type="recognition" id="oneOf19">
                <emma:interpretation id="interp95" emma:lang="en-US" emma:confidence="0.5">
                  <emma:literal>C:</emma:literal>
                </emma:interpretation>
                <emma:interpretation id="interp96" emma:lang="en-US" emma:confidence="0">
                  <emma:literal>a:</emma:literal>
                </emma:interpretation>
                <emma:interpretation id="interp97" emma:lang="en-US" emma:confidence="0">
                  <emma:literal>"</emma:literal>
                </emma:interpretation>
                <emma:interpretation id="interp98" emma:lang="en-US" emma:confidence="0">
                  <emma:literal>c:</emma:literal>
                </emma:interpretation>
                <emma:interpretation id="interp99" emma:lang="en-US" emma:confidence="0">
                  <emma:literal>a.</emma:literal>
                </emma:interpretation>
              </emma:one-of>
            </emma:emma>
          </inkml:annotationXML>
          <inkml:trace contextRef="#ctx0" brushRef="#br1" timeOffset="130913.4504">18469 5290,'0'-25,"-25"25,25-25,-51-1</inkml:trace>
          <inkml:trace contextRef="#ctx0" brushRef="#br1" timeOffset="154615.6553">18495 5062,'0'0,"-26"0</inkml:trace>
          <inkml:trace contextRef="#ctx0" brushRef="#br1" timeOffset="128416.3451">17530 4808,'0'0,"-26"0,26-26,-25 26,25-25,-26 25,1 0,0 0,-1 0,1 25,-1-25,-24 26,24-26,1 25,-1-25,1 26,0-26,-1 25,1 0,-1-25,1 26,-26-26,26 25,-1-25,1 0,25 26,0-1,51 0,-26 1,26-26,-51 25,25-25,1 26,-1-26,1 0,-1 25,0 0,1-25,-1 26,1-1,-1 1,0-26,-25 25,26-25,-1 25,1 1,-26-1,25-25,0 0</inkml:trace>
        </inkml:traceGroup>
        <inkml:traceGroup>
          <inkml:annotationXML>
            <emma:emma xmlns:emma="http://www.w3.org/2003/04/emma" version="1.0">
              <emma:interpretation id="{781C985F-EBB2-437F-989D-EAD0E3D2ECE0}" emma:medium="tactile" emma:mode="ink">
                <msink:context xmlns:msink="http://schemas.microsoft.com/ink/2010/main" type="inkWord" rotatedBoundingBox="25095,4772 25498,4795 25421,6148 25018,6125"/>
              </emma:interpretation>
              <emma:one-of disjunction-type="recognition" id="oneOf20">
                <emma:interpretation id="interp100" emma:lang="en-US" emma:confidence="0.5">
                  <emma:literal>}</emma:literal>
                </emma:interpretation>
                <emma:interpretation id="interp101" emma:lang="en-US" emma:confidence="0">
                  <emma:literal>,</emma:literal>
                </emma:interpretation>
                <emma:interpretation id="interp102" emma:lang="en-US" emma:confidence="0">
                  <emma:literal>{</emma:literal>
                </emma:interpretation>
                <emma:interpretation id="interp103" emma:lang="en-US" emma:confidence="0">
                  <emma:literal>.</emma:literal>
                </emma:interpretation>
                <emma:interpretation id="interp104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36465.7676">22279 3106,'0'0,"0"-25,0-1,0 1,0-1,0 1,26 25,-26-25,25 25,-25 50,26-24,-26 25,0-26,0 26,0 0,0-1,0 1,0 0,0 0,0-26,0 26,0 0,0-26,0 1,0-1,0 0,25 1,0-26,1 0,-1 0,-25-26,26 26,-26-25,25 25,-25-51,25 51,1 0,-26 26,0 50,0-51,25 26,-25 0,0-26,0 26,26 0,-26 0,0-1,0 1,0-25,0 24,0-24,0-1,0 1,0-1,0 0,-26 1,26-1,-25-25</inkml:trace>
        </inkml:traceGroup>
      </inkml:traceGroup>
      <inkml:traceGroup>
        <inkml:annotationXML>
          <emma:emma xmlns:emma="http://www.w3.org/2003/04/emma" version="1.0">
            <emma:interpretation id="{C814CC95-6BF1-402C-AF33-5107CF84E43F}" emma:medium="tactile" emma:mode="ink">
              <msink:context xmlns:msink="http://schemas.microsoft.com/ink/2010/main" type="line" rotatedBoundingBox="3237,5986 5854,6201 5771,7210 3154,6995"/>
            </emma:interpretation>
          </emma:emma>
        </inkml:annotationXML>
        <inkml:traceGroup>
          <inkml:annotationXML>
            <emma:emma xmlns:emma="http://www.w3.org/2003/04/emma" version="1.0">
              <emma:interpretation id="{ECDE5BBF-D4DA-436E-8D74-7561F73AE142}" emma:medium="tactile" emma:mode="ink">
                <msink:context xmlns:msink="http://schemas.microsoft.com/ink/2010/main" type="inkWord" rotatedBoundingBox="3237,5986 5854,6201 5771,7210 3154,6995"/>
              </emma:interpretation>
              <emma:one-of disjunction-type="recognition" id="oneOf21">
                <emma:interpretation id="interp105" emma:lang="en-US" emma:confidence="0.5">
                  <emma:literal>States</emma:literal>
                </emma:interpretation>
                <emma:interpretation id="interp106" emma:lang="en-US" emma:confidence="0">
                  <emma:literal>Stats</emma:literal>
                </emma:interpretation>
                <emma:interpretation id="interp107" emma:lang="en-US" emma:confidence="0">
                  <emma:literal>Starts</emma:literal>
                </emma:interpretation>
                <emma:interpretation id="interp108" emma:lang="en-US" emma:confidence="0">
                  <emma:literal>State's</emma:literal>
                </emma:interpretation>
                <emma:interpretation id="interp109" emma:lang="en-US" emma:confidence="0">
                  <emma:literal>Stat's</emma:literal>
                </emma:interpretation>
              </emma:one-of>
            </emma:emma>
          </inkml:annotationXML>
          <inkml:trace contextRef="#ctx0" brushRef="#br0" timeOffset="6409.7823">816 4528,'0'-25,"0"50,0-75,0 24,0-25,-50 26,50 0,-26-1,26 1,-51-1,26 1,-26 25,26 0,-1 0,26 51,-25-51,25 51,-25-1,25-24,0 25,0-26,0 26,0-26,0 1,50 24,-50-24,51 25,-51-26,26 0,-1 26,0-25,1-1,-1 26,1-26,-26 1,0-1,25 0,-25 26,0-25,0-1,-51 0,0 1,1-26,24 0,1 0,-1 0,-24 0,24-51,1 51,-1-25,1 25,0-51,-1 51,26-26,0 1,0 0,0-1,0 1</inkml:trace>
          <inkml:trace contextRef="#ctx0" brushRef="#br0" timeOffset="7139.9307">969 4833,'0'-25,"0"-1,51 26,-51-25,50 25,-24-25,25 25,-26 0,26-26,0 26,25 0,-25 0,-1 0,-24 0,25 0,-26 0,0 0,1 0,-1 0,1 0,-52 0,-25 0,1 0,24 0,1 26,-1-26,1 50,-26-50,26 26,-26 25,51-26,-25 0,25 1,0-1,0 1,0-1,25 0,26-25,-26 0,26 0,-26 0,1 0,-1-25,1 25,-26-25,25 25,0-51,-25 25,26 1,-26 0,0-1,0 1,0 50,0 1,0 24,51-24,-51-1,25 1,-25-1,51-25,-26 25,26 1,-51-1,25-25,1 26,-1-26,1 0,-1 0</inkml:trace>
          <inkml:trace contextRef="#ctx0" brushRef="#br0" timeOffset="6647.6978">1096 4401,'0'0,"-26"0,26-25,0 76,0 0,0-1,0 1,26-25,-26 24,25 1,-25 0,51-26,-26 26,1-25,-26 24,25-24,-25 25,26-26,-26 0</inkml:trace>
          <inkml:trace contextRef="#ctx0" brushRef="#br0" timeOffset="7710.406">2061 4325,'0'0,"0"-25,0 76,0-1,0 1,0-25,0 24,0 1,0 0,0 0,0-26,0 26,51 0,0 101,-26-126,-25-1,25 0,1-25,-26 26,25-26,1 0,-1 0,0-51,-25 26,0-1,26 1,-26-26,0 26,0-1,0 1,0-1,25 1,-25 0,0 75,0-24,0 25,0-26,0 0,26 1,-26-1,25 1,-25-1,51-25,-26 25,1-25,-1 0,0 0,1 0,-1 0,1 0,-1-25,0 25,1-51,-1 51,-25-25,26-1,-26 1,0 0,25-1,-25 1,0-1,0 1,0 0,0-1,0 77,0-26,0 26,0-25,25-1,-25 0,51 1,-51-1,26 1,-26-1,25 0,-25 1,25-1,-25 1,0-1,0 0,-50-25,50 26,-26-26,1 0,-26 0,26 0</inkml:trace>
          <inkml:trace contextRef="#ctx0" brushRef="#br0" timeOffset="7940.7893">2188 4681,'-25'0,"-1"0,1 0,-1 0,26-26,0 1,0 0,51 25,-25-26,24 26,1-25,0 25,0-26,25 26,-25-25,0 25</inkml:trace>
        </inkml:traceGroup>
      </inkml:traceGroup>
    </inkml:traceGroup>
    <inkml:traceGroup>
      <inkml:annotationXML>
        <emma:emma xmlns:emma="http://www.w3.org/2003/04/emma" version="1.0">
          <emma:interpretation id="{8D9BEFA8-CAB4-4483-9BE7-BC887D9E3C60}" emma:medium="tactile" emma:mode="ink">
            <msink:context xmlns:msink="http://schemas.microsoft.com/ink/2010/main" type="paragraph" rotatedBoundingBox="2588,7464 7466,7725 7398,8993 2520,87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EA9A002-D69A-4DED-A03F-9989F3179E2F}" emma:medium="tactile" emma:mode="ink">
              <msink:context xmlns:msink="http://schemas.microsoft.com/ink/2010/main" type="line" rotatedBoundingBox="2588,7464 7466,7725 7398,8993 2520,8731"/>
            </emma:interpretation>
          </emma:emma>
        </inkml:annotationXML>
        <inkml:traceGroup>
          <inkml:annotationXML>
            <emma:emma xmlns:emma="http://www.w3.org/2003/04/emma" version="1.0">
              <emma:interpretation id="{2DE3E2E0-3035-428C-95BE-ADD35FDF4199}" emma:medium="tactile" emma:mode="ink">
                <msink:context xmlns:msink="http://schemas.microsoft.com/ink/2010/main" type="inkWord" rotatedBoundingBox="2588,7464 4477,7565 4409,8832 2520,8731"/>
              </emma:interpretation>
              <emma:one-of disjunction-type="recognition" id="oneOf22">
                <emma:interpretation id="interp110" emma:lang="en-US" emma:confidence="0.5">
                  <emma:literal>they</emma:literal>
                </emma:interpretation>
                <emma:interpretation id="interp111" emma:lang="en-US" emma:confidence="0">
                  <emma:literal>They</emma:literal>
                </emma:interpretation>
                <emma:interpretation id="interp112" emma:lang="en-US" emma:confidence="0">
                  <emma:literal>(hey</emma:literal>
                </emma:interpretation>
                <emma:interpretation id="interp113" emma:lang="en-US" emma:confidence="0">
                  <emma:literal>Chey</emma:literal>
                </emma:interpretation>
                <emma:interpretation id="interp114" emma:lang="en-US" emma:confidence="0">
                  <emma:literal>hey</emma:literal>
                </emma:interpretation>
              </emma:one-of>
            </emma:emma>
          </inkml:annotationXML>
          <inkml:trace contextRef="#ctx0" brushRef="#br0" timeOffset="9416.9634">-174 5849,'0'-25,"0"-1,0 1,0 0,0-1,0 1,0-1,0 1,0 76,-26-51,26 51,0-26,0 26,0 0,-25 25,25-25,-25 25,25-25,0-1,0 52,0-51,0 0,0-26,50 0,-50 1,26-1,-26 1,51-26,-26 0,0 0,1 0,25 0</inkml:trace>
          <inkml:trace contextRef="#ctx0" brushRef="#br0" timeOffset="10132.4639">-22 6154,'0'0,"-25"0,76-51,-1 26,-24-1,-1 1,1 0,-1-1,0 1,1-1,-1 1,1 0,-26-1,0 1,0-1,0-24,0 24,0 1,-26 25,26 51,0-1,-25-24,25 25,0-26,0 26,0 0,0-1,0 1,0-25,0 24,0 1,0-25,0 24,0-24,0-1,0 1,0-1,0 0,0 1,0-1,0-50,0-26,0 26,0-1,25-25,1 26,-1 25,-25-25,25 25,1 0,-1 0,1 25,-1 26,0-51,-25 25,26 1,-26-1,25 0,1 1,-1-26,-25 25,25-25,1 26,-1-26,1 0,-1 0,0 0,1 0,-26-26,25 26,-25-25,26 25,-26-26,0 1,0 0,0-1,0 1,0-1,0 1,0 0,0-1,0 1,0-1,-26 26,1 0,25 26,-26 25,26-26,0 26,0-26,0 26,0-26,0 1,0 25,0-26,26 0,-26 1,25-1,-25 1,51-26,0 25,-26-25,1 0,-1 0,0 0,1 0,-1 0,1-25</inkml:trace>
          <inkml:trace contextRef="#ctx0" brushRef="#br0" timeOffset="10676.6079">1121 6281,'-25'25,"25"26,-26-25,26-1,0 0,0 1,0-1,0 1,51-1,0 0,0-25,0 26,-26-26,0 0,1 0,-1 0,1-26,-1-24,-25 24,0-25,0 1,0 24,-25 26,75 0,-24 0,-1 0,1 0,-1-25,0 25,-25-26,0 1,0 0,0-1,0 1,0 50,0 26,0-26,0 1,0 25,0-26,0 0,0 26,0-25,0 24,0-24,0 25,26-26,-26 26,0 25,0-51,0 1,-26 25,26-26,-50 0,24 1,1-26,-1 25,1-25,0 0,-26 0,25 0,1 0,0 0,-26 0,25-51,1 51,0-25,-1-26,26 26,0-26</inkml:trace>
        </inkml:traceGroup>
        <inkml:traceGroup>
          <inkml:annotationXML>
            <emma:emma xmlns:emma="http://www.w3.org/2003/04/emma" version="1.0">
              <emma:interpretation id="{08D4A212-79A7-49F4-B57C-FDE08B1A866F}" emma:medium="tactile" emma:mode="ink">
                <msink:context xmlns:msink="http://schemas.microsoft.com/ink/2010/main" type="inkWord" rotatedBoundingBox="4922,7684 7461,7820 7417,8634 4878,8498"/>
              </emma:interpretation>
              <emma:one-of disjunction-type="recognition" id="oneOf23">
                <emma:interpretation id="interp115" emma:lang="en-US" emma:confidence="0.5">
                  <emma:literal>cannot</emma:literal>
                </emma:interpretation>
                <emma:interpretation id="interp116" emma:lang="en-US" emma:confidence="0">
                  <emma:literal>Cannot</emma:literal>
                </emma:interpretation>
                <emma:interpretation id="interp117" emma:lang="en-US" emma:confidence="0">
                  <emma:literal>cannot.</emma:literal>
                </emma:interpretation>
                <emma:interpretation id="interp118" emma:lang="en-US" emma:confidence="0">
                  <emma:literal>Cannot.</emma:literal>
                </emma:interpretation>
                <emma:interpretation id="interp119" emma:lang="en-US" emma:confidence="0">
                  <emma:literal>(annul.</emma:literal>
                </emma:interpretation>
              </emma:one-of>
            </emma:emma>
          </inkml:annotationXML>
          <inkml:trace contextRef="#ctx0" brushRef="#br0" timeOffset="11143.4367">2315 5951,'0'-26,"0"1,0 0,-25 25,-26 0,25 50,1 1,0-25,-1 75,1-50,25 0,-26 0,26-1,0 1,0 0,0-26,0 26,0 0,26-26,-26 1,51-1,-51 1,50-1,-24 0,-1-25,26 0,-26 0,26 0</inkml:trace>
          <inkml:trace contextRef="#ctx0" brushRef="#br0" timeOffset="11467.637">2798 6256,'0'-26,"-51"26,25 0,-24 0,24 0,1 26,-1-26,1 50,0-24,-1 25,1-26,25 0,0 26,-26-25,26-1,0 0,0 1,0-1,51-25,-51 26,51-26,0 25,-26-25,1 0,-1 0,0-51,1 51,-1-25,1 25,-1-51,-25 26,25-1,-25 1,26-1,-26 1,0 0,0-1,0 52,0 24,0 1,0-25,25-1,-25 0,51 1,-26-26,-25 25,26-25</inkml:trace>
          <inkml:trace contextRef="#ctx0" brushRef="#br0" timeOffset="11780.7997">3077 6306,'0'0,"0"26,-25-26,25 51,0-26,0 26,0-26,0 1,50-1,-50 0,26 1,-26-1,0 1,0-77,0 25,0-24,0 24,0 1,0-1,0 1,51 25,-51-25,50 25,1-26,-25 26,-1 0,0 0,1 51,-1-51,1 51,-26-26,25-25,-25 51,25-26,-25 1,26-1</inkml:trace>
          <inkml:trace contextRef="#ctx0" brushRef="#br0" timeOffset="12109.4327">3509 6332,'0'0,"0"-26,25 26,1 0,-26 26,25 25,0-51,1 25,-26 0,25 1,-25-1,0 1,0-1,0 0,26 1,-26-1,0 1,0-77,0 25,0-24,0 24,0 1,25-1,-25 1,25 0,1 25,-1 0,1 0,-26 25,25-25,-25 51,0-26,25 1,-25-1,0 26,0-26,26-25,-26 26</inkml:trace>
          <inkml:trace contextRef="#ctx0" brushRef="#br0" timeOffset="12388.1971">4042 6357,'0'51,"0"-26,0 1,0-1,0 1,0-1,0 0,0 1,0-1,51-25,-51 26,25-26,1 0,-1 0,1-26,-1 26,-25-25,25-26,-25 26,0-1,0 1,0-1,0 1,0 0,0-1,0 1,-25 25,25-26,0 1,-25 0</inkml:trace>
          <inkml:trace contextRef="#ctx0" brushRef="#br0" timeOffset="12585.6701">4322 6052,'0'-25,"25"25,-25-25,25 25,-25 50,26 1,-26-25,0 24,25 1,-25-25,0 24,0-24,26 25,-26-1,0-24,0-1,0 26,0-26,0 1,0-1,0 1,0-1</inkml:trace>
          <inkml:trace contextRef="#ctx0" brushRef="#br0" timeOffset="12742.256">4576 6408,'-26'0,"26"-25,51 25,-26 0</inkml:trace>
        </inkml:traceGroup>
      </inkml:traceGroup>
    </inkml:traceGroup>
    <inkml:traceGroup>
      <inkml:annotationXML>
        <emma:emma xmlns:emma="http://www.w3.org/2003/04/emma" version="1.0">
          <emma:interpretation id="{E37EDFBA-6571-4149-A492-2795FC5C8504}" emma:medium="tactile" emma:mode="ink">
            <msink:context xmlns:msink="http://schemas.microsoft.com/ink/2010/main" type="paragraph" rotatedBoundingBox="3783,8972 8736,8962 8738,10204 3785,1021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11CE652-108C-4761-9738-047F69D40C1C}" emma:medium="tactile" emma:mode="ink">
              <msink:context xmlns:msink="http://schemas.microsoft.com/ink/2010/main" type="line" rotatedBoundingBox="3783,8972 8736,8962 8738,10204 3785,10214"/>
            </emma:interpretation>
          </emma:emma>
        </inkml:annotationXML>
        <inkml:traceGroup>
          <inkml:annotationXML>
            <emma:emma xmlns:emma="http://www.w3.org/2003/04/emma" version="1.0">
              <emma:interpretation id="{BF9D1E19-3C82-4293-B460-7BC6E5732F4F}" emma:medium="tactile" emma:mode="ink">
                <msink:context xmlns:msink="http://schemas.microsoft.com/ink/2010/main" type="inkWord" rotatedBoundingBox="3783,9042 4671,9040 4673,9829 3785,9830"/>
              </emma:interpretation>
              <emma:one-of disjunction-type="recognition" id="oneOf24">
                <emma:interpretation id="interp120" emma:lang="en-US" emma:confidence="0.5">
                  <emma:literal>be</emma:literal>
                </emma:interpretation>
                <emma:interpretation id="interp121" emma:lang="en-US" emma:confidence="0">
                  <emma:literal>he</emma:literal>
                </emma:interpretation>
                <emma:interpretation id="interp122" emma:lang="en-US" emma:confidence="0">
                  <emma:literal>bed</emma:literal>
                </emma:interpretation>
                <emma:interpretation id="interp123" emma:lang="en-US" emma:confidence="0">
                  <emma:literal>bet</emma:literal>
                </emma:interpretation>
                <emma:interpretation id="interp124" emma:lang="en-US" emma:confidence="0">
                  <emma:literal>bye</emma:literal>
                </emma:interpretation>
              </emma:one-of>
            </emma:emma>
          </inkml:annotationXML>
          <inkml:trace contextRef="#ctx0" brushRef="#br0" timeOffset="13372.5844">1020 7297,'0'0,"-26"-25,26-1,-25 1,25 76,0-1,0 1,0 0,25 0,-25 0,0-1,0 1,26 25,-26-25,0-25,0 24,25-24,-25 25,0-26,0 0,0 1,0-77,0 0,0 26,0-1,25 1,-25 0,51-1,-25 1,24-1,1 26,-25 0,24 0,-24 0,-1 26,-25 25,0-1,0-24,0-1,-25 1,25-1,-51 0,0 1,51-1,-51-25</inkml:trace>
          <inkml:trace contextRef="#ctx0" brushRef="#br0" timeOffset="13668.9553">1629 7754,'26'51,"-1"-51,26-25,-51-1,0 1,0-1,0 1,0 0,0-1,-26 26,1 26,25 24,0 1,0-25,0 24,0-24,0-1,51 1,-51-1,25 0,26 1,-26-26,1 25</inkml:trace>
        </inkml:traceGroup>
        <inkml:traceGroup>
          <inkml:annotationXML>
            <emma:emma xmlns:emma="http://www.w3.org/2003/04/emma" version="1.0">
              <emma:interpretation id="{D20D6EF2-62DC-423C-BC98-62ACFEC4F70B}" emma:medium="tactile" emma:mode="ink">
                <msink:context xmlns:msink="http://schemas.microsoft.com/ink/2010/main" type="inkWord" rotatedBoundingBox="5281,8969 8736,8962 8738,10204 5283,10211"/>
              </emma:interpretation>
              <emma:one-of disjunction-type="recognition" id="oneOf25">
                <emma:interpretation id="interp125" emma:lang="en-US" emma:confidence="0.5">
                  <emma:literal>together</emma:literal>
                </emma:interpretation>
                <emma:interpretation id="interp126" emma:lang="en-US" emma:confidence="0">
                  <emma:literal>Together</emma:literal>
                </emma:interpretation>
                <emma:interpretation id="interp127" emma:lang="en-US" emma:confidence="0">
                  <emma:literal>togethers</emma:literal>
                </emma:interpretation>
                <emma:interpretation id="interp128" emma:lang="en-US" emma:confidence="0">
                  <emma:literal>Togethers</emma:literal>
                </emma:interpretation>
                <emma:interpretation id="interp129" emma:lang="en-US" emma:confidence="0">
                  <emma:literal>togethers'</emma:literal>
                </emma:interpretation>
              </emma:one-of>
            </emma:emma>
          </inkml:annotationXML>
          <inkml:trace contextRef="#ctx0" brushRef="#br0" timeOffset="13925.9304">2493 7221,'0'0,"0"-26,-26 1,26 50,0 52,0-27,0 1,0 0,0 0,26 25,-26-25,0 0,51 25,-51 25,0-75,25 25,-25-26,25 0,-25 1,0-1,0 1,26-26</inkml:trace>
          <inkml:trace contextRef="#ctx0" brushRef="#br0" timeOffset="14284.5856">2569 7678,'-25'0,"25"-25,0-1,25 1,26 25,-26-26,1 26,-1-25,26 25,-26 0,1 0,-1 25,0 26,-25-25,0-1,0 26,0-26,26 1,-26 24,0-24,0-1,0 1,0-1,25 0,-25 1,26-26,-1 25,0-25,-25-51,26 51,-26-25,25-26,-25 26,0-1,26-50,-26 51,0-1,0 1,0 0,-51-1,51 1,0-1,0 52</inkml:trace>
          <inkml:trace contextRef="#ctx0" brushRef="#br0" timeOffset="14520.6233">3306 7754,'0'-25,"-51"25,25-26,1 26,0 0,25 51,0 25,0-50,50-1,-50 26,26-26,-26 26,25-25,-25 24,51 1,-51 0,0-26,0 1,0 25,0-26,0 0,-25 1,25-1,-26-25</inkml:trace>
          <inkml:trace contextRef="#ctx0" brushRef="#br0" timeOffset="14822.6725">3687 7983,'25'0,"0"-51,-25 26,26-1,-26 1,25-1,1 1,-26 0,0-1,25 1,-25-1,0 1,0 0,0-1,0 1,-51 25,26 0,-1 51,1-1,25 1,-25-25,25 24,0-24,0 25,0-26,0 26,0-26,50 1,-50-1,51 0,-51 1,26-26,-1 0</inkml:trace>
          <inkml:trace contextRef="#ctx0" brushRef="#br0" timeOffset="15355.9083">4372 7272,'0'0,"0"-26,0 1,-25-1,25 1,0 0,0 50,0 0,0 26,0 0,25 0,-25 25,0 0,0 0,26-25,-26 25,0-25,25 25,-25-25,0 0,0-26,26 26,-26-25,25-1,0-25</inkml:trace>
          <inkml:trace contextRef="#ctx0" brushRef="#br0" timeOffset="15945.8834">4626 7576,'26'0,"-1"-25,26-26,-26 26,-25-1,26 1,-26 0,25-26,1 25,-26 1,25 0,-25-1,0 1,-51 25,51 25,-25 51,25-50,-26 25,26-1,0 1,-25 0,25 0,0-26,0 26,0 0,0 0,0-26,51 0,-51 1,0-1,0 1,25-1,1-50,-26-26,25 51,0-26,-25-24,26 50,-26-26,25 26,1 0,-1 0,0 0,1 0,-1 0,26 0,-26 51,1-51,-1 0,1 25,-1-25,0 0,1 0,-1 0,1 0,-1 0,0 0,1-25,-26-26,0 26,0-1,0 1,-51 25,51-25,0-1,-25 26,25 26,50 24,-24 1,-26-25,51-1,-26 0,0 1,1-26,25 25,-26 1,0-26,1 0,-1 0,1 0</inkml:trace>
          <inkml:trace contextRef="#ctx0" brushRef="#br0" timeOffset="16195.6882">5668 7678,'0'-25,"51"25,-26 0,0 50,1-24,-1-26,1 51,-26-26,25 0,-25 1,0-1,0 1,0-1,0 0,0 1,-25-1,-1-25,26-51,0 1,0 24,0-25,26 1,-26-1,50 0,-50 0,26 0,-26 1</inkml:trace>
        </inkml:traceGroup>
      </inkml:traceGroup>
    </inkml:traceGroup>
    <inkml:traceGroup>
      <inkml:annotationXML>
        <emma:emma xmlns:emma="http://www.w3.org/2003/04/emma" version="1.0">
          <emma:interpretation id="{BCFF586B-9D2D-4A7F-B3E4-85B5E71E9221}" emma:medium="tactile" emma:mode="ink">
            <msink:context xmlns:msink="http://schemas.microsoft.com/ink/2010/main" type="paragraph" rotatedBoundingBox="2986,10351 9483,10555 9447,11695 2950,114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781CDF4-4FBF-4736-9F41-99AA0353A9EC}" emma:medium="tactile" emma:mode="ink">
              <msink:context xmlns:msink="http://schemas.microsoft.com/ink/2010/main" type="line" rotatedBoundingBox="2986,10351 9483,10555 9447,11695 2950,11491"/>
            </emma:interpretation>
          </emma:emma>
        </inkml:annotationXML>
        <inkml:traceGroup>
          <inkml:annotationXML>
            <emma:emma xmlns:emma="http://www.w3.org/2003/04/emma" version="1.0">
              <emma:interpretation id="{F48A8F4F-18CA-4CBF-B47C-FA7F1883886E}" emma:medium="tactile" emma:mode="ink">
                <msink:context xmlns:msink="http://schemas.microsoft.com/ink/2010/main" type="inkWord" rotatedBoundingBox="2986,10351 3733,10374 3705,11245 2959,11221"/>
              </emma:interpretation>
              <emma:one-of disjunction-type="recognition" id="oneOf26">
                <emma:interpretation id="interp130" emma:lang="en-US" emma:confidence="0.5">
                  <emma:literal>in</emma:literal>
                </emma:interpretation>
                <emma:interpretation id="interp131" emma:lang="en-US" emma:confidence="0">
                  <emma:literal>ini</emma:literal>
                </emma:interpretation>
                <emma:interpretation id="interp132" emma:lang="en-US" emma:confidence="0">
                  <emma:literal>inn</emma:literal>
                </emma:interpretation>
                <emma:interpretation id="interp133" emma:lang="en-US" emma:confidence="0">
                  <emma:literal>ins</emma:literal>
                </emma:interpretation>
                <emma:interpretation id="interp134" emma:lang="en-US" emma:confidence="0">
                  <emma:literal>ink</emma:literal>
                </emma:interpretation>
              </emma:one-of>
            </emma:emma>
          </inkml:annotationXML>
          <inkml:trace contextRef="#ctx0" brushRef="#br0" timeOffset="16779.9824">181 9100,'0'0,"0"-25,0 0,0-1,-25 26,25 26,0 50,25-51,-25 1,0 24,26-24,-26-1,25 26,-25-26,26 1,-1-1</inkml:trace>
          <inkml:trace contextRef="#ctx0" brushRef="#br0" timeOffset="17288.428">461 8643,'0'0,"0"-25,0-1,0 1,0 0,25 25,26 0,-51 50,51-50,-26 26,1-26</inkml:trace>
          <inkml:trace contextRef="#ctx0" brushRef="#br0" timeOffset="17091.0488">689 9024,'0'51,"0"-26,0 1,0-1,-25 1,25-1,0 0,0 1,0-1,0 1,-25-1,25 0,0-50,0-26,0 26,0-1,0 1,50 0,-24-1,25 26,-26 0,0 0,1 0,-26 51,25-51,1 25,-26 26,0-25,0-1,0 0</inkml:trace>
        </inkml:traceGroup>
        <inkml:traceGroup>
          <inkml:annotationXML>
            <emma:emma xmlns:emma="http://www.w3.org/2003/04/emma" version="1.0">
              <emma:interpretation id="{2BCEEAE8-A2CC-42E3-A98B-5F582000C85C}" emma:medium="tactile" emma:mode="ink">
                <msink:context xmlns:msink="http://schemas.microsoft.com/ink/2010/main" type="inkWord" rotatedBoundingBox="4549,10482 6982,10559 6956,11395 4523,11319"/>
              </emma:interpretation>
              <emma:one-of disjunction-type="recognition" id="oneOf27">
                <emma:interpretation id="interp135" emma:lang="en-US" emma:confidence="0.5">
                  <emma:literal>Some</emma:literal>
                </emma:interpretation>
                <emma:interpretation id="interp136" emma:lang="en-US" emma:confidence="0">
                  <emma:literal>some</emma:literal>
                </emma:interpretation>
                <emma:interpretation id="interp137" emma:lang="en-US" emma:confidence="0">
                  <emma:literal>come</emma:literal>
                </emma:interpretation>
                <emma:interpretation id="interp138" emma:lang="en-US" emma:confidence="0">
                  <emma:literal>Come</emma:literal>
                </emma:interpretation>
                <emma:interpretation id="interp139" emma:lang="en-US" emma:confidence="0">
                  <emma:literal>Home</emma:literal>
                </emma:interpretation>
              </emma:one-of>
            </emma:emma>
          </inkml:annotationXML>
          <inkml:trace contextRef="#ctx0" brushRef="#br0" timeOffset="17587.2397">2112 8745,'0'0,"0"-26,-51 26,51-25,-76 25,50-25,1 25,-26 0,26 0,-1 0,1 0,0 50,-1-50,1 51,25-25,0-1,0 0,0 26,25-25,-25 24,51-24,0 25,-26-26,1 26,24-26,-24 26,-1-26,1 1,-1-1,-25 1,25-1,-25 0,0 1,0-1,-50-25,50 26,-51-26,25 0,1 25,-26-25,26 0,-1 0,1 0,0-51</inkml:trace>
          <inkml:trace contextRef="#ctx0" brushRef="#br0" timeOffset="17884.4432">2467 9075,'0'0,"0"25,-50-25,50 26,-51-1,51 1,-51-1,51 26,-25-26,25 1,-26-1,26 26,0-26,0 1,0-1,51 0,-26 1,26-26,-25 0,-1 0,0 0,1-51,-1 51,1-25,-1-26,-25 25,0 1,0 0,0-1,0 1,0-26,0 26,-25-1,-26-25,51 26,-26 25,26-25,-25 25,25-26,-25 26</inkml:trace>
          <inkml:trace contextRef="#ctx0" brushRef="#br0" timeOffset="18556.8142">2696 9151,'0'26,"0"-1,0 0,0 1,25 50,-25-51,0 1,0-1,26 1,-26-1,0 0,25 1,-25-1,26-25,-26-25,0-26,0 26,25-1,-25-25,0-25,25 51,-25-26,26 26,-1-26,1 25,-1 1,0 0,1 25,-1-26,1 26,-1 0,0 0,1 51,-1-51,-25 51,26-26,-26 1,25-1,-25 0,0 1,25-1,-25 1,0-1,0 0,0-75,26 50,-26-26,25-25,-25 26,26 0,-1 25,0-26,1 26,-1 0,1 0,-1 0,0 26,1-26,-26 25,25-25,-25 51,26-51,-26 51,25-26,0 0,1 1,-1-26,1 0,-1 0,0 0,1-51,-1 51,1-25,-1-1,0 1,-25-1,26 1,-26-26,0 26,0-1,25 1,-25 0,0-1,0 1,0 76,-51-51,51 50,0-24,0 25,0-26,0 0,0 26,0-25,0-1,51 0,-51 1,51-1,-26 1,1-1,-1-25,1 0,24 0,-24 25</inkml:trace>
        </inkml:traceGroup>
        <inkml:traceGroup>
          <inkml:annotationXML>
            <emma:emma xmlns:emma="http://www.w3.org/2003/04/emma" version="1.0">
              <emma:interpretation id="{4802112B-8518-4BDC-835F-7792B0A89DE1}" emma:medium="tactile" emma:mode="ink">
                <msink:context xmlns:msink="http://schemas.microsoft.com/ink/2010/main" type="inkWord" rotatedBoundingBox="7348,10629 9479,10696 9447,11695 7317,11628"/>
              </emma:interpretation>
              <emma:one-of disjunction-type="recognition" id="oneOf28">
                <emma:interpretation id="interp140" emma:lang="en-US" emma:confidence="0.5">
                  <emma:literal>part</emma:literal>
                </emma:interpretation>
                <emma:interpretation id="interp141" emma:lang="en-US" emma:confidence="0.5">
                  <emma:literal>par t</emma:literal>
                </emma:interpretation>
                <emma:interpretation id="interp142" emma:lang="en-US" emma:confidence="0">
                  <emma:literal>par +</emma:literal>
                </emma:interpretation>
                <emma:interpretation id="interp143" emma:lang="en-US" emma:confidence="0">
                  <emma:literal>par /</emma:literal>
                </emma:interpretation>
                <emma:interpretation id="interp144" emma:lang="en-US" emma:confidence="0">
                  <emma:literal>Part</emma:literal>
                </emma:interpretation>
              </emma:one-of>
            </emma:emma>
          </inkml:annotationXML>
          <inkml:trace contextRef="#ctx0" brushRef="#br0" timeOffset="18976.8873">4525 9075,'0'0,"51"-76,-26 50,26 1,-26 0,26-1,-26 26,26-25,-25 25,24 0,52 101,-77-75,-25-1,0 1,0 24,0-24,0-1,0 1,-50-1,50 0,-51 1,25-1,1 1,0-26</inkml:trace>
          <inkml:trace contextRef="#ctx0" brushRef="#br0" timeOffset="18777.3916">4652 8897,'-51'0,"51"51,0 0,0 0,0-26,0 26,0 0,51-1,-51 1,0 0,0 25,0-25,0 0,0 0,0-1,0 1,0 0,0-26,0 1,0-1,0 1</inkml:trace>
          <inkml:trace contextRef="#ctx0" brushRef="#br0" timeOffset="19337.1557">5465 9151,'0'-25,"-51"25,0 0,26 0,-1 51,-25-51,26 50,-26-24,26-1,-1 1,1-1,25 26,0-26,-25 1,25-1,0 0,0 1,50-26,1 0,0 0,-26 0,1-26,-1 26,1-25,-1 25,0-51,-25 26,26-1,-1 1,1 0,-1-26,0 25,-25 1,26 25,-26-25,25 25,1 0,-1 0,0 50,1-24,-1-26,-25 25,26-25,-1 26,0-1,1-25</inkml:trace>
          <inkml:trace contextRef="#ctx0" brushRef="#br0" timeOffset="19594.1472">5871 9227,'25'0,"1"0,-1 0,-25 51,26-51,-26 51,25-51,-25 51,25-26,-25 1,26-1,-1 0,-25 1,0-1,0-50,0-1,0 1,26 0,-26-26,25 25,-25 1,51-26,-26-25,1 25,-1 26,0-26,1 0,-1 26,1-26</inkml:trace>
          <inkml:trace contextRef="#ctx0" brushRef="#br0" timeOffset="19891.3533">6354 9329,'304'-254</inkml:trace>
          <inkml:trace contextRef="#ctx0" brushRef="#br0" timeOffset="19741.7558">6557 8872,'0'0,"-26"76,26-25,-25-26,25 1,0-1,0 26,-25-26,25 1,0 24,0-24,0-1,0 1,0-1,25-25,-25 25</inkml:trace>
        </inkml:traceGroup>
      </inkml:traceGroup>
    </inkml:traceGroup>
  </inkml:traceGroup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2:10.85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92727C-3CCA-485B-A24B-B539FD0E062D}" emma:medium="tactile" emma:mode="ink">
          <msink:context xmlns:msink="http://schemas.microsoft.com/ink/2010/main" type="writingRegion" rotatedBoundingBox="20533,7066 22792,7285 22734,7882 20475,7662"/>
        </emma:interpretation>
      </emma:emma>
    </inkml:annotationXML>
    <inkml:traceGroup>
      <inkml:annotationXML>
        <emma:emma xmlns:emma="http://www.w3.org/2003/04/emma" version="1.0">
          <emma:interpretation id="{76B8ED9E-8B80-4899-83A4-E74C8731F70E}" emma:medium="tactile" emma:mode="ink">
            <msink:context xmlns:msink="http://schemas.microsoft.com/ink/2010/main" type="paragraph" rotatedBoundingBox="20533,7066 22792,7285 22734,7882 20475,7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37391A-4B9B-437C-96F8-4D11B9D77F18}" emma:medium="tactile" emma:mode="ink">
              <msink:context xmlns:msink="http://schemas.microsoft.com/ink/2010/main" type="line" rotatedBoundingBox="20533,7066 22792,7285 22734,7882 20475,7662"/>
            </emma:interpretation>
          </emma:emma>
        </inkml:annotationXML>
        <inkml:traceGroup>
          <inkml:annotationXML>
            <emma:emma xmlns:emma="http://www.w3.org/2003/04/emma" version="1.0">
              <emma:interpretation id="{3836FFD7-F8C3-4AB9-9D6C-667B7410342E}" emma:medium="tactile" emma:mode="ink">
                <msink:context xmlns:msink="http://schemas.microsoft.com/ink/2010/main" type="inkWord" rotatedBoundingBox="20533,7066 22792,7285 22734,7882 20475,7662"/>
              </emma:interpretation>
              <emma:one-of disjunction-type="recognition" id="oneOf0">
                <emma:interpretation id="interp0" emma:lang="en-US" emma:confidence="0.5">
                  <emma:literal>Dist.</emma:literal>
                </emma:interpretation>
                <emma:interpretation id="interp1" emma:lang="en-US" emma:confidence="0">
                  <emma:literal>Dist..</emma:literal>
                </emma:interpretation>
                <emma:interpretation id="interp2" emma:lang="en-US" emma:confidence="0.5">
                  <emma:literal>Dis f.</emma:literal>
                </emma:interpretation>
                <emma:interpretation id="interp3" emma:lang="en-US" emma:confidence="0">
                  <emma:literal>Distt.</emma:literal>
                </emma:interpretation>
                <emma:interpretation id="interp4" emma:lang="en-US" emma:confidence="0">
                  <emma:literal>Distr.</emma:literal>
                </emma:interpretation>
              </emma:one-of>
            </emma:emma>
          </inkml:annotationXML>
          <inkml:trace contextRef="#ctx0" brushRef="#br0">17707 5367,'0'0,"51"0,-51 25,26-25,24 25,-24-25,-26 26,25-1,1 1,-1-1,-25 0,0 1,0-1,0 1,0-1,0 0,-25-25,25 26,-26-26,26 25,-51-25,51 26,-50-26,24 0,1 25,-1-25,1 0</inkml:trace>
          <inkml:trace contextRef="#ctx0" brushRef="#br0" timeOffset="-315.9263">17784 5341,'0'0,"-26"0,1 0,25-25,0 76,0-1,0-24,0-1,0 1,0-1,0 0,0 1,-26-1,26 1,0-1,0 0,0 1,0-1</inkml:trace>
          <inkml:trace contextRef="#ctx0" brushRef="#br0" timeOffset="178.6141">18190 5468,'25'0,"-25"51,0-26,0 1,0 50,26-76,-26 25</inkml:trace>
          <inkml:trace contextRef="#ctx0" brushRef="#br0" timeOffset="637.5699">18825 5443,'-25'0,"-26"0,51-26,-26 26,26 26,0 25,0-26,51 0,-51 1,26-1,-26 1,25 24,0-24,-25-1,0 1,0-1,0 0,0 1,-50-26,50 25,-77-25,52 26,0-26,-1 0,1 0,-1 0,1 0,25-51,-25 51,25-26</inkml:trace>
          <inkml:trace contextRef="#ctx0" brushRef="#br0" timeOffset="1077.1708">19079 5773,'-25'-25,"25"-1,0 1,0-1,50 1,1 25,-25-25,-1 25,26 0,-26 0,26 0,0 0,-26 0,1 0</inkml:trace>
          <inkml:trace contextRef="#ctx0" brushRef="#br0" timeOffset="896.4206">19231 5443,'0'-26,"0"1,-50 25,50 51,0 0,0-26,50 26,-50 0,0-26,26 26,-26 0,25-26,-25 26,26 0,-26-26,0 0,0 1,0-1,0 1</inkml:trace>
          <inkml:trace contextRef="#ctx0" brushRef="#br0" timeOffset="1237.742">19943 5824,'0'-26,"0"1,0 0</inkml:trace>
        </inkml:traceGroup>
      </inkml:traceGroup>
    </inkml:traceGroup>
  </inkml:traceGroup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3:25.13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F6D6D2-511E-4F0B-9DB0-49519516541C}" emma:medium="tactile" emma:mode="ink">
          <msink:context xmlns:msink="http://schemas.microsoft.com/ink/2010/main" type="inkDrawing" rotatedBoundingBox="15494,11649 24104,11734 24102,11937 15492,11852" semanticType="underline" shapeName="Other">
            <msink:sourceLink direction="with" ref="{B30AC50E-C566-41E1-995B-E371094228F3}"/>
            <msink:sourceLink direction="with" ref="{5506A33A-3822-4DAD-8D7F-D09DBD206E4C}"/>
          </msink:context>
        </emma:interpretation>
      </emma:emma>
    </inkml:annotationXML>
    <inkml:trace contextRef="#ctx0" brushRef="#br0">0 129,'0'-26,"0"1,26 25,-1-25,0 25,1 0,-1-26,1 26,-1 0,0 0,1 0,50 0,-51 0,26 0,-25 0,24 0,1 0,0 0,-26 0,26 0,0 0,0-25,0 25,-1 0,1 0,0 0,0 0,0 0,-1 0,1 0,0 0,0 0,0 0,-1 0,1 0,0 0,76 25,-76-25,0 0,-1 26,1-26,0 0,0 25,0-25,-1 0,-24 0,25 0,-1 25,1-25,0 0,0 0,0 0,-1 0,1 0,0 0,0 26,0-26,-1 0,1 0,51 0,-51 0,-1 0,-24 0,25 0,-1 0,1 0,0 0,0 0,-26 0,26 0,0 25,0-25,-26 0,26 0,-26 0,26 26,-26-26,26 0,-25 0,24 0,-24 0,-1 0,26 0,-26 0,1 0,25 0,-26 0,26 0,-26 0,26 0,-26 0,26 0,0 0,0 0,0 0,-1 0,1 0,-25 0,24 0,1 0,0 0,0 0,0 0,-26 0,26 0,0 0,-1 0,1 0,0 0,51 0,-52 0,27 0,-27 0,27 0,-27 0,27 0,-1 0,0 0,-25 0,76-26,-51 26,0 0,-25 0,25 0,0 0,1 0,-1 0,0 0,26 0,-26 0,0 0,0 0,0 0,1 0,24 0,-25 0,1 0,-1 0,0 0,0 0,0 0,1 0,-1 0,-25 0,25-25,-25 25,-1 0,27 0,-27 0,1 0,-25 0,24-26,1 26,-25 0,24 0,-24 0,25 0,-26 0,26 0,0-25,-1 25,-24 0,-1 0,1 0,-1 0,0 0,1 0,-1 0,-25-25,26 25,-1 0,0 0,1 0,-26-26</inkml:trace>
  </inkml:traceGroup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3:23.64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66D4A3-7EEF-4734-9385-670755E526C8}" emma:medium="tactile" emma:mode="ink">
          <msink:context xmlns:msink="http://schemas.microsoft.com/ink/2010/main" type="inkDrawing" rotatedBoundingBox="15899,14863 24811,14491 24819,14686 15907,15057" semanticType="underline" shapeName="Other">
            <msink:sourceLink direction="with" ref="{21CBF8B3-D86C-49B3-A53D-A70BC5147208}"/>
          </msink:context>
        </emma:interpretation>
      </emma:emma>
    </inkml:annotationXML>
    <inkml:trace contextRef="#ctx0" brushRef="#br0">533 457,'0'0,"-51"0,26 0,-26 0,0-25,26 25,-1 0,-24-26,24 26,1-25,-1 25,1-25,0 25,-1-26,1 26,-1 0,26-25,-25 25,0 0,50 25,0-25,-25 26,51-26,-25 25,-1-25,0 0,1 0,25 25,-26-25,26 0,0 0,-1 0,1 0,51 0,-26 0,-25 0,25-25,0 25,26 0,-26-25,26 25,-26-26,25 26,1-25,-26 25,26 0,-1 0,1-26,0 26,25 0,-26 0,1 0,-1 0,1 0,0 0,-1-25,1 25,-26 0,26 0,-1 0,-25-25,1 25,24 0,-25 0,1-26,-1 26,0 0,0 0,77 0,-77-25,0 25,0 0,-25 0,25 0,-25 0,0-26,0 26,-1 0,1 0,0 0,51-25,-77 25,26 0,0 0,-26 0,26-25,-26 25,26 0,-26 0,26 0,-25 0,24-26,-24 26,25 0,-26 0,26 0,0 0,-26 0,26 0,-26 0,26 0,-26 0,26 0,25 0,-25 0,-25 0,24 0,1 0,0 0,0 0,0 0,-1 0,1 0,0 0,25 0,-25 0,0 0,0 0,25 0,0 0,-25 0,25 0,0 0,0-25,1 25,24 0,52 0,-77 0,0 0,0 0,0 0,1 0,-1 0,0 0,-25 0,25 0,-25 0,25 0,-25 0,25 0,-25 0,0 0,25 0,-25 0,-1 25,1-25,0 0,25 0,-50 0,24 0,52 0,-77 26,1-26,25 0,-26 0,0 0,1 0,-1 0,1 0,-1 0,0 0,1 0,-1 0,1-51,-1 25,-25 1</inkml:trace>
  </inkml:traceGroup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3:02.48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788205-4076-4BA5-827D-86C3746BE548}" emma:medium="tactile" emma:mode="ink">
          <msink:context xmlns:msink="http://schemas.microsoft.com/ink/2010/main" type="writingRegion" rotatedBoundingBox="14507,9418 25314,9797 25130,15027 14323,14647"/>
        </emma:interpretation>
      </emma:emma>
    </inkml:annotationXML>
    <inkml:traceGroup>
      <inkml:annotationXML>
        <emma:emma xmlns:emma="http://www.w3.org/2003/04/emma" version="1.0">
          <emma:interpretation id="{F02B311C-A9E9-41EF-A7B0-4E1531D453F1}" emma:medium="tactile" emma:mode="ink">
            <msink:context xmlns:msink="http://schemas.microsoft.com/ink/2010/main" type="paragraph" rotatedBoundingBox="14529,9311 25212,9882 25114,11720 14430,11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06A33A-3822-4DAD-8D7F-D09DBD206E4C}" emma:medium="tactile" emma:mode="ink">
              <msink:context xmlns:msink="http://schemas.microsoft.com/ink/2010/main" type="line" rotatedBoundingBox="14529,9311 25212,9882 25114,11720 14430,11149">
                <msink:destinationLink direction="with" ref="{D9F6D6D2-511E-4F0B-9DB0-4951951654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F291325-C58D-4B06-881C-6A38C47B1BF3}" emma:medium="tactile" emma:mode="ink">
                <msink:context xmlns:msink="http://schemas.microsoft.com/ink/2010/main" type="inkWord" rotatedBoundingBox="14522,9431 19791,9712 19699,11425 14431,11143"/>
              </emma:interpretation>
              <emma:one-of disjunction-type="recognition" id="oneOf0">
                <emma:interpretation id="interp0" emma:lang="en-US" emma:confidence="0.5">
                  <emma:literal>{8399)</emma:literal>
                </emma:interpretation>
                <emma:interpretation id="interp1" emma:lang="en-US" emma:confidence="0">
                  <emma:literal>{8799)</emma:literal>
                </emma:interpretation>
                <emma:interpretation id="interp2" emma:lang="en-US" emma:confidence="0">
                  <emma:literal>{8399,)</emma:literal>
                </emma:interpretation>
                <emma:interpretation id="interp3" emma:lang="en-US" emma:confidence="0">
                  <emma:literal>958)</emma:literal>
                </emma:interpretation>
                <emma:interpretation id="interp4" emma:lang="en-US" emma:confidence="0">
                  <emma:literal>{8&gt;99)</emma:literal>
                </emma:interpretation>
              </emma:one-of>
            </emma:emma>
          </inkml:annotationXML>
          <inkml:trace contextRef="#ctx0" brushRef="#br0">12196 7780,'0'-26,"-26"1,-25-1,26 1,0 25,25-25,-26 25,1 0,25-26,-26 26,1 0,0 0,25 51,-26-26,26 1,-25-1,25 1,-26 24,26-24,-25 25,25-26,-25 26,25 0,0-26,-26 26,26-26,0 26,-25 25,25-50,-26-1,26 0,0 1,-25-1,25 1,-25-1,25 0,-26-25,52 0,-26-25,50 0,-24 25,-1 0,1 0,-26 50,25-50,-25 51,0-25,0-1,25 51,-25-50,0-1,0 26,0-26,0 1,0-1,0 26,0-26,0 1,0-1,0 0,0 1,0-1,26-25,-1 0,1 0,-1 0,0 0</inkml:trace>
          <inkml:trace contextRef="#ctx0" brushRef="#br0" timeOffset="778.0006">12907 8313,'-51'-51,"26"26,-26-1,25 1,26 0,-50-1,50 1,-26 25,1-26,25 1,-26 25,26-25,-25 25,0 0,-1 0,1 25,-1 26,26-26,-25 1,25 24,-25 1,-1-25,26 24,0-24,0-1,0 1,0-1,51 0,-26-25,26 0,-25 0,-1-25,0 25,-25-51,26 51,-1-25,-25-1,26 1,-26 0,25-1,-25 1,0-1,0 1,0 76,0 0,-25-26,25 0,0 52,0-27,0-24,0-1,0 26,0-26,0 1,50-1,-50 1,26-26,-26 25,51-25,-26 0,0 0,1 0,-1 0,1 0,-1 0,0-25,1 25,-26-26,25 26,-25-25,26-1,-1 26,-25-25,0 50,0 26,0 0,25-26,-25 1,26-1,-26 26,25-26,1 1,-1-1,0 1,1-1,50 26,-51-26,1-25,-1 0,1 0,-1 0,-25-51,25 51,-25-25,0-26,0 0,0 26,0 0,-50-26,50 25,-26 1,26 0,-51-1,26 1,0-1,-1 1,-25 0,26 25,0 0,-1 0,1 0</inkml:trace>
          <inkml:trace contextRef="#ctx0" brushRef="#br0" timeOffset="1429.8986">13770 8034,'-25'0,"25"-26,-25 26,25-25,-26 25,26-26,0 1,0 0,51-1,-26 26,52 0,-52 0,0 51,1-51,-1 51,1 0,24-1,-24 1,-26-25,25-1,1 0,-26 1,25-1,0 1,1-26,-26 25,0 0,0 1,0-1,0 26,0-26,0 26,25-25,-25 24,51-24,-51 25,25-1,-25-24,26 50,-26-51,0 1,25-1,-25 1,0-1,0 0,0 1,-25-26,-26 25,26-25,-1 0,1 0,-1-51</inkml:trace>
          <inkml:trace contextRef="#ctx0" brushRef="#br0" timeOffset="1970.1591">15167 7957,'0'0,"-50"0,-1-50,0 24,26 1,-1 25,1 0,-26 0,26 0,-1 0,1 25,-26 51,26-50,-1 25,1-26,-1 26,26-26,0 26,0-26,0 26,0-25,51-1,-51 0,26-25,-26 26,25-26,0 0,1 0,-1 0,-25 25,26-25,-1 26,-25-1,25 0,-25 1,0 25,26-26,-26 26,25 0,-25-1,0 1,26 0,-26 0,0 0,25 50,-25-50,0 0,0 0,0-1,25 1,-25 0,0-26,0 1,0-1,0 1,0-1,26 0,-26 1,25-26</inkml:trace>
          <inkml:trace contextRef="#ctx0" brushRef="#br0" timeOffset="2512.3962">15980 8389,'0'0,"0"-25,0-1,0 1,0 0,-51-26,26 25,25 1,-51 0,51-1,-25 26,-26-25,26 25,-1-26,1 26,-1 0,1 0,0 0,-26 0,25 51,1-51,0 51,-1-51,1 51,-1-26,26 1,-25-1,25 0,0 1,-25-1,25 1,0-1,50 0,-24-25,25 0,-26 0,0-25,1 25,-1-25,-25-1,26 26,-26-25,0-1,0 77,0-25,0-1,25 0,-25 1,0 25,0-26,0 26,0-26,0 26,0-26,0 26,25 0,-25-26,26 1,-1-1,-25 1,26-26,-1 25,0-25,1 25,-1-25,1 26,-1-26</inkml:trace>
          <inkml:trace contextRef="#ctx0" brushRef="#br0" timeOffset="2678.5818">16006 8897,'25'0,"-25"51,0 0,0-26,25 1,-25 24,0-24,26-1,-26 26,0 0,25-26,-25 1,0-1,26 0,-26 1</inkml:trace>
          <inkml:trace contextRef="#ctx0" brushRef="#br0" timeOffset="3334.5556">16488 8034,'-25'-26,"25"1,0-1,0 1,51 25,-26 0,0 0,-25 51,26-51,-26 25,25-25,-25 51,26-51,-1 25,-25 1,25-26,-25 25,26-25,-26 26,25-1,-25 0,26-25,-26 26,0-1,0 1,25-1,-25 0,0 26,0-25,25 24,-25-24,0-1,26 26,-26-26,0 26,25-25,1 24,-26 1,0-25,0-1,25-25,-25 25,0 1,0-1,0 1,0-1,-25 26,25-26,-51 1,51-1,-26 0,1 1,0-26</inkml:trace>
        </inkml:traceGroup>
        <inkml:traceGroup>
          <inkml:annotationXML>
            <emma:emma xmlns:emma="http://www.w3.org/2003/04/emma" version="1.0">
              <emma:interpretation id="{147AB450-5E59-479C-822C-573CBC58D3CF}" emma:medium="tactile" emma:mode="ink">
                <msink:context xmlns:msink="http://schemas.microsoft.com/ink/2010/main" type="inkWord" rotatedBoundingBox="20203,9614 22068,9714 21984,11276 20119,11176"/>
              </emma:interpretation>
              <emma:one-of disjunction-type="recognition" id="oneOf1">
                <emma:interpretation id="interp5" emma:lang="en-US" emma:confidence="0.5">
                  <emma:literal>{9,]</emma:literal>
                </emma:interpretation>
                <emma:interpretation id="interp6" emma:lang="en-US" emma:confidence="0">
                  <emma:literal>{9,}</emma:literal>
                </emma:interpretation>
                <emma:interpretation id="interp7" emma:lang="en-US" emma:confidence="0">
                  <emma:literal>99,}</emma:literal>
                </emma:interpretation>
                <emma:interpretation id="interp8" emma:lang="en-US" emma:confidence="0">
                  <emma:literal>(9,}</emma:literal>
                </emma:interpretation>
                <emma:interpretation id="interp9" emma:lang="en-US" emma:confidence="0">
                  <emma:literal>(9,]</emma:literal>
                </emma:interpretation>
              </emma:one-of>
            </emma:emma>
          </inkml:annotationXML>
          <inkml:trace contextRef="#ctx0" brushRef="#br0" timeOffset="3988.2818">17733 7907,'-26'-26,"26"1,-25 25,0-26,-1 26,1 0,25-25,-26 25,1 0,0 0,-1 0,1 51,-1 0,-24-1,24 1,26 0,0-26,0 1,0-1,0 1,0-1,51 26,-51-26,25 1,1-1,25 0,-26-25,-25 26,25-26,1 51,-26-26,0 0,0 1,0-1,0 26,0-26,0 1,0-1,0 26,0 0,-26-26,26 26,0-26,0 1,0-1,0 1,0-1,0 0,0 1,0-1,26 26,-1-26,-25 1,26-1,-1 1,-25-1,25-25,-25 25,0 1,26-1,-26 1,0-1,25 0,-25 1</inkml:trace>
          <inkml:trace contextRef="#ctx0" brushRef="#br0" timeOffset="4435.0736">18469 8211,'0'-25,"0"50,0-75,0 24,0 1,-50 25,50-26,-26-24,-25 50,-50 0,75 0,1 0,0 25,-1 26,1-26,-1 1,26-1,-25 0,25 1,0-1,-25 1,25-1,0 0,0 1,50-26,-24 0,-1 0,26 0,-26-26,1 26,-26-50,25 50,1 0,-1 0,-25 25,0 26,0-26,0 26,25-26,-25 26,0 0,0-26,0 26,26-25,-26 24,0-24,0-1,25 26,-25-26,26 1,-26-1,0 1</inkml:trace>
          <inkml:trace contextRef="#ctx0" brushRef="#br0" timeOffset="4770.1763">18546 8770,'0'-25,"0"-1,25 26,-25 26,0 25,0-26,0 0,0 1,0-1,0 1,0-1,0 0,0 1,0-1,0 1,0-1,0 0,25 1,-25-1,0 1,26-1,-26 0,0 1,0-1,0 1,0-1,-26-25,1 0,25 25,-51-25,26 0,-1 0,26-50</inkml:trace>
          <inkml:trace contextRef="#ctx0" brushRef="#br0" timeOffset="5253.8822">19028 7983,'0'0,"0"-51,0 26,26 25,-1 0,26 50,-26-24,1 25,-26-26,0 0,25 1,-25-1,25 1,-25-1,0 0,0 1,0-1,0 1,0-1,-50 26,50-26,0 1,-26-1,26 26,0-26,-25 26,25-26,0 26,0-25,0 24,0-24,0 25,0-26,0 0,0 1,0-1,25 1,-25-1,0 0,26 26,-26-25,0-1,0 0,0 1,0-1,0 1,0-1,-26 0,26 1,-51-1,26 1,25-1,-51 0,26-25</inkml:trace>
        </inkml:traceGroup>
        <inkml:traceGroup>
          <inkml:annotationXML>
            <emma:emma xmlns:emma="http://www.w3.org/2003/04/emma" version="1.0">
              <emma:interpretation id="{6FEBD625-5CE4-486F-A79F-5420C6536B52}" emma:medium="tactile" emma:mode="ink">
                <msink:context xmlns:msink="http://schemas.microsoft.com/ink/2010/main" type="inkWord" rotatedBoundingBox="22336,9867 25205,10021 25114,11720 22245,11566"/>
              </emma:interpretation>
              <emma:one-of disjunction-type="recognition" id="oneOf2">
                <emma:interpretation id="interp10" emma:lang="en-US" emma:confidence="0.5">
                  <emma:literal>{9299}</emma:literal>
                </emma:interpretation>
                <emma:interpretation id="interp11" emma:lang="en-US" emma:confidence="0">
                  <emma:literal>{9294}</emma:literal>
                </emma:interpretation>
                <emma:interpretation id="interp12" emma:lang="en-US" emma:confidence="0">
                  <emma:literal>{9294]</emma:literal>
                </emma:interpretation>
                <emma:interpretation id="interp13" emma:lang="en-US" emma:confidence="0">
                  <emma:literal>1994}</emma:literal>
                </emma:interpretation>
                <emma:interpretation id="interp14" emma:lang="en-US" emma:confidence="0">
                  <emma:literal>(994}</emma:literal>
                </emma:interpretation>
              </emma:one-of>
            </emma:emma>
          </inkml:annotationXML>
          <inkml:trace contextRef="#ctx0" brushRef="#br0" timeOffset="5777.6553">19841 8186,'0'0,"0"-25,-51-1,26 1,-26 25,26 0,-1 0,1 0,-26 25,0 1,51 24,-25-24,25-1,0 1,0-1,0 0,0 1,0-1,51 1,-51 24,25-24,-25-1,0 1,25-1,-25 0,0 1,26-1,-26 1,0 24,0-24,0 50,0-51,0 1,0 25,0-26,-26 0,26 26,0-25,0-1,0 0,-25 26,25 0,0-26,0 1,0-1,0 1,0 24,0-24,0-1,0 1,25-1,-25 0,0 1,26 50,-26-51,25 1,-25-1,0 1,0-1,26-25,-26 25,25 1,0-26,1 0,-1 0</inkml:trace>
          <inkml:trace contextRef="#ctx0" brushRef="#br0" timeOffset="6315.2164">20374 8338,'0'0,"-25"0,25-25,-51 0,0-1,26 26,-26-25,26 25,-1 0,1 0,0 0,-1 51,1-51,-1 25,1 26,25 0,-25-26,25 0,0 1,0-1,0 1,0-1,25 0,26-25,-51 26,25-26,1 0,-1 0,0 0,-25-51,26 51,-1 0,-25-25,26 25,-26-26,25 1,-25-1,0 52,0 25,0-26,0 0,0 1,0 25,-25-26,25 26,0 0,0-26,0 0,0 1,0 25,0-26,0 0,50-25,-50 26,0-1,26 1,-1-1,1-25,-1 25,0-25,-25 26</inkml:trace>
          <inkml:trace contextRef="#ctx0" brushRef="#br0" timeOffset="6693.5658">20400 9202,'0'0,"0"-25,0-1,51 26,-26 0,26 0,-26 0,1 26,-1 24,-25-24,0-1,0 1,0-1,-51 26,51-26,-25 1,25-1,-51 0,51 1,-51-1,51 1,-25-1,-1 0,1-25,25 26,25-26,26 0,-25 0,-1 0,0 0,26 0,-25-51,-1 51,26 0,-26 0,26-25,-26-1</inkml:trace>
          <inkml:trace contextRef="#ctx0" brushRef="#br0" timeOffset="7409.4961">21238 8389,'0'0,"-25"-25,25-1,-26 1,26 0,-25-1,-1 1,1-1,0 26,-1 0,1 51,-1-25,26-1,-25 0,25 1,0-1,0 1,0-1,0 0,0 1,0-1,0 1,25-26,1 0,-1 0,-25-26,26 26,-26-25,25 25,-25-26,0 52,0 25,0-26,0 0,0 1,0-1,0 1,0 24,25-24,-25-1,0 1,0-1,0 0,0 1,26-1,-26 1,25-26,-25 25,26 0,-1-25,-25 26,25-26,1 0</inkml:trace>
          <inkml:trace contextRef="#ctx0" brushRef="#br0" timeOffset="7662.492">21594 8821,'0'25,"-51"-25,25 26,-24-1,50 1,-26-1,1-25,-1 25,26 1,-25-1,0 1,-1-1,26 0,0 1,26-26,-1 0,26 25,-26-25,1 0,-1 0,0 0,1 0,-1 0,1-25</inkml:trace>
          <inkml:trace contextRef="#ctx0" brushRef="#br0" timeOffset="7866.5252">21543 8897,'0'26,"-26"-26,26 50,0-24,0 25,0-26,0 26,0-26,0 1,0 50,0-51,0 1,0-1,0 0,26 1,-26-1,25-25</inkml:trace>
          <inkml:trace contextRef="#ctx0" brushRef="#br0" timeOffset="8450.493">21949 8288,'0'-26,"0"1,51-1,-26 1,1 25,-1 0,1 0,-1 0,0 51,1-51,-26 51,25-1,-25-24,26 25,-26-26,0 0,25 26,-25-25,0-1,25 0,-25 1,26-1,-1-25,-25-25,0 76,0-26,0 0,0 26,0-25,0 75,0-50,0-26,0 26,0 0,0-26,0 26,0-25,0 24,0-24,0-1,0 1,0-1,-25 0,25 1,-51-26,0 25,26-25,-1 0,-24 26</inkml:trace>
        </inkml:traceGroup>
      </inkml:traceGroup>
    </inkml:traceGroup>
    <inkml:traceGroup>
      <inkml:annotationXML>
        <emma:emma xmlns:emma="http://www.w3.org/2003/04/emma" version="1.0">
          <emma:interpretation id="{18FBC751-DEFF-46ED-B2A2-4ED104D7D543}" emma:medium="tactile" emma:mode="ink">
            <msink:context xmlns:msink="http://schemas.microsoft.com/ink/2010/main" type="paragraph" rotatedBoundingBox="14863,12210 25216,12573 25130,15027 14777,14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CBF8B3-D86C-49B3-A53D-A70BC5147208}" emma:medium="tactile" emma:mode="ink">
              <msink:context xmlns:msink="http://schemas.microsoft.com/ink/2010/main" type="line" rotatedBoundingBox="14863,12210 25216,12573 25151,14415 14798,14051">
                <msink:destinationLink direction="with" ref="{8066D4A3-7EEF-4734-9385-670755E526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4D3A847-AA37-4BA4-B07F-C0B23F5999CB}" emma:medium="tactile" emma:mode="ink">
                <msink:context xmlns:msink="http://schemas.microsoft.com/ink/2010/main" type="inkWord" rotatedBoundingBox="14863,12210 17376,12298 17317,13971 14804,13883">
                  <msink:destinationLink direction="with" ref="{9536A97C-50D8-4F0D-AAE6-FE23AE5EF2D6}"/>
                  <msink:destinationLink direction="with" ref="{BFF99EB8-489F-445D-B2A2-E6217D65972F}"/>
                </msink:context>
              </emma:interpretation>
              <emma:one-of disjunction-type="recognition" id="oneOf3">
                <emma:interpretation id="interp15" emma:lang="en-US" emma:confidence="0.5">
                  <emma:literal>{awl</emma:literal>
                </emma:interpretation>
                <emma:interpretation id="interp16" emma:lang="en-US" emma:confidence="0">
                  <emma:literal>{aw)</emma:literal>
                </emma:interpretation>
                <emma:interpretation id="interp17" emma:lang="en-US" emma:confidence="0">
                  <emma:literal>{a)</emma:literal>
                </emma:interpretation>
                <emma:interpretation id="interp18" emma:lang="en-US" emma:confidence="0">
                  <emma:literal>{at</emma:literal>
                </emma:interpretation>
                <emma:interpretation id="interp19" emma:lang="en-US" emma:confidence="0">
                  <emma:literal>{an)</emma:literal>
                </emma:interpretation>
              </emma:one-of>
            </emma:emma>
          </inkml:annotationXML>
          <inkml:trace contextRef="#ctx0" brushRef="#br0" timeOffset="13391.9814">12373 10650,'0'-26,"0"1,0 0,0-1,-25 1,25-1,-25 1,25 0,-26 25,26-26,-25 26,-1-25,1 25,0 0,25 51,-26-1,26-24,-25 25,25-1,-26 1,26 0,-25 0,25 0,0-1,0 1,-25 0,25 0,0 0,0 25,-26-51,26 1,0-1,0 0,-25-25,25 26,0-52,25 26,26 0,-51 51,25-25,-25 24,26-24,-26 25,0-1,0-24,0 25,0-1,0 1,0-25,0 24,0 52,0-77,0 1,0-1,25 1,-25-1,0 0,26-25,-26 26,25-26,0 0,1 0,-26 25,25-25,1 0</inkml:trace>
          <inkml:trace contextRef="#ctx0" brushRef="#br0" timeOffset="14014.6012">12856 11132,'-51'-50,"102"100,-102-126,26 51,-26-1,0 26,26 51,-1-51,-24 127,50-76,0 0,0-26,-26 26,26-26,0 26,0-25,51-1,-51 0,51-25,-26 26,26-26,-26 0,1 0,-1-51,1 51,-26-25,25 25,0-51,1 25,-26 1,0 0,25-1,-25 1,0-1,0 1,0 76,0 0,0-1,-25-24,25 25,0-1,0 1,0 0,0-26,0 26,25-25,-25-1,26 0,-26 1,50-1,-50 1,51-26,-25 0,-1 0,0 0,1 0,-1-26,1 26,-26-25,25 25,-25-51,0 26,0-1,0 77,0 0,0-26,0 1,0-1,0 0,51 1,-51-1,25 1,-25-1,76 0,-50-25,-1 26,1-26,-1 0,-25-51,25 26,-25-1,0 1,0-1,0 1,0 0,-50-26,50 25,0 1,-26-26,1 26,25-26,-26 26,26-1,0 1</inkml:trace>
          <inkml:trace contextRef="#ctx0" brushRef="#br0" timeOffset="14629.2299">13923 10955,'-51'-26,"51"1,0-1,-25 26,25-25,0 0,0-1,0 1,50 25,-50-26,26 26,25 0,-1 0,-50 51,26-51,-1 51,1 0,-1-26,0 26,-25 0,26-26,-26 26,25-26,-25 26,0-25,26-26,-26 25,25 0,-25 1,25-26,1 0,-26 25,25-25,-25 26,26-1,-26 0,25 26,-25-25,0 24,25 1,-25 0,26 0,-26 0,25-26,-25 26,26 0,-26-26,25 26,-25-26,0 1,0-1,0 0</inkml:trace>
        </inkml:traceGroup>
        <inkml:traceGroup>
          <inkml:annotationXML>
            <emma:emma xmlns:emma="http://www.w3.org/2003/04/emma" version="1.0">
              <emma:interpretation id="{CB705A06-8E78-43EE-9F31-3E60DE067232}" emma:medium="tactile" emma:mode="ink">
                <msink:context xmlns:msink="http://schemas.microsoft.com/ink/2010/main" type="inkWord" rotatedBoundingBox="17832,12615 19705,12681 19651,14221 17778,14156"/>
              </emma:interpretation>
              <emma:one-of disjunction-type="recognition" id="oneOf4">
                <emma:interpretation id="interp20" emma:lang="en-US" emma:confidence="0.5">
                  <emma:literal>{95}</emma:literal>
                </emma:interpretation>
                <emma:interpretation id="interp21" emma:lang="en-US" emma:confidence="0">
                  <emma:literal>{93}</emma:literal>
                </emma:interpretation>
                <emma:interpretation id="interp22" emma:lang="en-US" emma:confidence="0">
                  <emma:literal>{93]</emma:literal>
                </emma:interpretation>
                <emma:interpretation id="interp23" emma:lang="en-US" emma:confidence="0">
                  <emma:literal>{93)</emma:literal>
                </emma:interpretation>
                <emma:interpretation id="interp24" emma:lang="en-US" emma:confidence="0">
                  <emma:literal>{95]</emma:literal>
                </emma:interpretation>
              </emma:one-of>
            </emma:emma>
          </inkml:annotationXML>
          <inkml:trace contextRef="#ctx0" brushRef="#br0" timeOffset="15416.8974">15904 11336,'0'-51,"0"102,0-128,-25 27,25 24,-51-25,51 26,-26 25,1-25,0 25,-1 0,1 0,-1 0,1 50,0-50,-1 51,1-25,25-1,-26 0,26 26,0-25,0-1,0 0,0 1,0-1,26-25,-26 26,51-26,-26 0,26 0,-26 0,1-26,-1-25,0 26,1 25,-1 51,-25-26,0 1,0 24,26 27,-26-27,0 1,25 0,-25-26,0 26,25-25,-25-1,26 26,-26-26,0 1,25-26,-25 25,26 0</inkml:trace>
          <inkml:trace contextRef="#ctx0" brushRef="#br0" timeOffset="15762.5649">16285 11717,'0'0,"0"-26,0 1,0-1,25 52,-25 25,26-51,-26 25,25 0,-25 1,0-1,0 1,26-1,-26 0,0 1,0-1,25-25,-25 26,0-1,25 0,-25 1,26-26,-26 25,0 1,25-1,-25 0,0 1,0-1,0 1,-51-26,26 25,-26-25,26 0,-1 25,1-25,0 0,-1 0,1 0,-1 0</inkml:trace>
          <inkml:trace contextRef="#ctx0" brushRef="#br0" timeOffset="16199.2599">16590 10955,'0'0,"0"-26,0 1,0-1,0 1,51 25,-26 0,0 51,1 0,-26-26,0 0,25 26,-25 0,0-26,0 26,0 0,0-26,0 26,-51-25,51 24,0-24,0 25,0-26,0 26,0-26,0 26,0-26,0 26,0-25,51 24,-51-24,26 25,-26-26,50 0,-50 26,26-25,-26-1,0 0,0 1,0-1,0 1,0-1,0 0,0 1,-26-1,-24 1,50-1,-26-25,26 25,-51-25</inkml:trace>
          <inkml:trace contextRef="#ctx0" brushRef="#br0" timeOffset="15050.181">15371 10955,'0'0,"0"-51,-77 25,52 1,0 0,-1-1,1 26,-26 0,26 0,-1 0,1 26,-1-26,1 50,25-24,0 25,0-26,0 26,0 0,0-26,51 26,-51-26,51 26,-26-26,0 1,1-1,-1 1,1-1,-1 0,-25 1,25-1,-25 26,0-26,0 1,0 25,0-26,0 26,0 0,-50-26,50 26,0-26,-26 26,26-26,-25 26,25-25,0-1,-26 0,26 1,0-1,0 1,0-1,51 0,-51 1,51-1,-51 1,25-26,-25 25,51 0,-25-25,-26 26,25-26,0 25,1-25,-26 26,25-26,1 0,-1 0</inkml:trace>
        </inkml:traceGroup>
        <inkml:traceGroup>
          <inkml:annotationXML>
            <emma:emma xmlns:emma="http://www.w3.org/2003/04/emma" version="1.0">
              <emma:interpretation id="{8656667C-877D-424B-83C3-373B9F144808}" emma:medium="tactile" emma:mode="ink">
                <msink:context xmlns:msink="http://schemas.microsoft.com/ink/2010/main" type="inkWord" rotatedBoundingBox="20257,12491 22061,12554 22002,14230 20198,14166"/>
              </emma:interpretation>
              <emma:one-of disjunction-type="recognition" id="oneOf5">
                <emma:interpretation id="interp25" emma:lang="en-US" emma:confidence="0.5">
                  <emma:literal>197</emma:literal>
                </emma:interpretation>
                <emma:interpretation id="interp26" emma:lang="en-US" emma:confidence="0">
                  <emma:literal>19.7</emma:literal>
                </emma:interpretation>
                <emma:interpretation id="interp27" emma:lang="en-US" emma:confidence="0">
                  <emma:literal>&amp;</emma:literal>
                </emma:interpretation>
                <emma:interpretation id="interp28" emma:lang="en-US" emma:confidence="0">
                  <emma:literal>1997</emma:literal>
                </emma:interpretation>
                <emma:interpretation id="interp29" emma:lang="en-US" emma:confidence="0">
                  <emma:literal>{it</emma:literal>
                </emma:interpretation>
              </emma:one-of>
            </emma:emma>
          </inkml:annotationXML>
          <inkml:trace contextRef="#ctx0" brushRef="#br0" timeOffset="16594.2773">17682 11132,'0'0,"-51"-25,26 0,-1 25,1-26,0 26,-1-25,1 25,-1 0,1 51,25-1,0-24,0 25,0-26,25 26,-25-26,51 26,-51-26,26 26,-26-25,25 24,-25-24,25 25,-25-26,26 26,-26-26,0 26,0-26,0 26,0-25,0-1,-51 26,51-26,-25 1,25-1,-26 26,1-26,25 1,0-1,0 0,-26 1,26-1,0 1,0-1,26 0,-26 1,25-26,-25 25,51-25,-51 26,25-26,1 0</inkml:trace>
          <inkml:trace contextRef="#ctx0" brushRef="#br0" timeOffset="17024.1273">18165 11310,'0'0,"25"-51,-25 1,0 24,0 1,0-1,0 1,-51 25,26 0,-26 25,26-25,-26 51,25-25,1-1,25 0,-25 1,-1-1,26 1,-25-1,25 0,51-25,-26 0,26 0,-51-25,25 25,26-25,-26-1,1 26,-26 51,0 25,0-50,0 24,0 1,0-25,0 24,0 1,0 0,0-26,0 1,0 25,0-26,0 0,0 1,51-1,-26-25,0 0,1 0,-1 0,1 0,-1 0,26 0,-26-25,1 25,-1-26</inkml:trace>
          <inkml:trace contextRef="#ctx0" brushRef="#br0" timeOffset="17178.4796">18571 11894,'-51'102,"102"-204,-102 229,26-101,25-1,0 1,-26-1,26 26,0-26,0 1,0-1,0 0,0 1,0-1,51-25</inkml:trace>
          <inkml:trace contextRef="#ctx0" brushRef="#br0" timeOffset="17626.6279">18952 10853,'0'0,"-25"-25,25-1,0 1,0-1,0 1,50 25,-24 0,-1 0,-25 25,51-25,-51 26,25 50,-25-51,26 1,-26 25,0-1,0 1,0 0,0 0,0 25,0-25,0 0,0-1,0 1,0 0,0 0,0 0,0-26,25 51,-25-50,26 24,-26-24,25-1,-25 1,0-1,0 0,-51-25,26 26,-26-26</inkml:trace>
        </inkml:traceGroup>
        <inkml:traceGroup>
          <inkml:annotationXML>
            <emma:emma xmlns:emma="http://www.w3.org/2003/04/emma" version="1.0">
              <emma:interpretation id="{B0150264-5B49-4870-8D81-1A0117691C1D}" emma:medium="tactile" emma:mode="ink">
                <msink:context xmlns:msink="http://schemas.microsoft.com/ink/2010/main" type="inkWord" rotatedBoundingBox="22682,12742 25207,12830 25158,14220 22633,14132"/>
              </emma:interpretation>
              <emma:one-of disjunction-type="recognition" id="oneOf6">
                <emma:interpretation id="interp30" emma:lang="en-US" emma:confidence="0.5">
                  <emma:literal>1999)</emma:literal>
                </emma:interpretation>
                <emma:interpretation id="interp31" emma:lang="en-US" emma:confidence="0">
                  <emma:literal>194)</emma:literal>
                </emma:interpretation>
                <emma:interpretation id="interp32" emma:lang="en-US" emma:confidence="0">
                  <emma:literal>199)</emma:literal>
                </emma:interpretation>
                <emma:interpretation id="interp33" emma:lang="en-US" emma:confidence="0">
                  <emma:literal>1994)</emma:literal>
                </emma:interpretation>
                <emma:interpretation id="interp34" emma:lang="en-US" emma:confidence="0">
                  <emma:literal>19999)</emma:literal>
                </emma:interpretation>
              </emma:one-of>
            </emma:emma>
          </inkml:annotationXML>
          <inkml:trace contextRef="#ctx0" brushRef="#br0" timeOffset="18018.2783">20095 11107,'0'0,"0"-25,-25-26,25 25,-51 1,51 0,-26-1,-24 26,24 0,1 0,-1 26,26 24,0-24,0-1,0 26,0-26,0 26,26-25,-26 24,51-24,-51 25,25-26,-25 26,25-26,-25 26,0-26,26 1,-26 25,0-26,0 0,0 26,0-25,0-1,-51 0,51 1,-25 25,25-26,-26 0,26 1,-25-1,25 1,0-1,0 0,0 1,0-1,0 1,0-1,0 0,51 1,-51-1,25-25,-25 26,25-26</inkml:trace>
          <inkml:trace contextRef="#ctx0" brushRef="#br0" timeOffset="18396.3411">20451 11386,'0'0,"25"-25,-25-26,0 26,0-1,-51 26,0 0,26 26,0-26,-26 51,25-26,-24 26,24-26,1 26,-1-26,1 1,0 50,25-51,0 1,0-1,0 1,50-26,-24 0,25 0,-26 0,0 0,1-26,-1 26,-25-51,26 51,-26-25,25 25,-25-25,25 25,-25-26,26 26,-26 26,0 24,0 1,0-25,0-1,0 0,25 1,-25 25,0-26,0 0,26-25,-26 26,25-1,-25 1,25-26,1 25</inkml:trace>
          <inkml:trace contextRef="#ctx0" brushRef="#br0" timeOffset="18661.9762">20603 11945,'0'-25,"0"-1,25 26,-25 26,0 25,0-26,0 26,0-26,-25 26,25-26,0 1,-51-26,51 25,0 1,0-1,0 0,26-25,24 0,-24 0,25 0,-1 0,-24-25,25 25,-26-25,26 25</inkml:trace>
          <inkml:trace contextRef="#ctx0" brushRef="#br0" timeOffset="19031.0158">21390 11259,'0'0,"0"-25,-25-26,25 26,-25-1,-26 1,25 25,1 0,0 25,-1 26,1-25,25-1,-26 26,26-26,0 1,0-1,0 0,0 1,0-1,0 1,51-26,-51 25,26-25,-26 25,25-25,0 0,1 0,-26 26,0-1,0 1,0-1,0 77,0-77,-26 51,26-25,0-26,0 1,-25 25,25-26,0 0,0 1,0-1,0 1,0-1,0 0,25-25,-25 26,26-26,-1 0,1 0</inkml:trace>
          <inkml:trace contextRef="#ctx0" brushRef="#br0" timeOffset="19381.5077">21670 11564,'-26'0,"26"51,-25-51,25 51,-51 0,51-26,-25 0,25 1,-26 50,26-51,0 1,0-1,0 1,0-1,51 0,-51 1,26-26,-1 0,0 0,1 0,-1 0,1-26,-26 1,0 0,25 25,-25-26,0 52,-51 24,51-24,0-1,0 1,0 24,0-24,0 25,0-26,0 0,0 1,0-1,0 1,0-1</inkml:trace>
          <inkml:trace contextRef="#ctx0" brushRef="#br0" timeOffset="19810.731">22178 11056,'0'0,"0"-25,0-1,25 26,1 0,-1 0,-25 26,25-26,-25 51,0-26,0 26,0-26,0 1,26 24,-26-24,0-1,0 1,25-1,-25 0,0 1,26-26,-26 25,0 1,0-1,0 0,0 26,0-25,0 24,0 1,0 0,0-26,0 26,0 0,0-26,0 1,0 25,0-26,0 0,0 1,-26-1,-25 1,26-1,-26-25,26 25</inkml:trace>
        </inkml:traceGroup>
      </inkml:traceGroup>
      <inkml:traceGroup>
        <inkml:annotationXML>
          <emma:emma xmlns:emma="http://www.w3.org/2003/04/emma" version="1.0">
            <emma:interpretation id="{6EFBB983-509C-4259-A4CD-99EA6C3E7D53}" emma:medium="tactile" emma:mode="ink">
              <msink:context xmlns:msink="http://schemas.microsoft.com/ink/2010/main" type="line" rotatedBoundingBox="18891,14456 24128,14373 24135,14811 18898,14895"/>
            </emma:interpretation>
          </emma:emma>
        </inkml:annotationXML>
        <inkml:traceGroup>
          <inkml:annotationXML>
            <emma:emma xmlns:emma="http://www.w3.org/2003/04/emma" version="1.0">
              <emma:interpretation id="{B73187B8-D5E0-407B-B932-295ABD1A7D2D}" emma:medium="tactile" emma:mode="ink">
                <msink:context xmlns:msink="http://schemas.microsoft.com/ink/2010/main" type="inkWord" rotatedBoundingBox="18891,14456 19450,14448 19456,14803 18897,14812"/>
              </emma:interpretation>
              <emma:one-of disjunction-type="recognition" id="oneOf7">
                <emma:interpretation id="interp35" emma:lang="en-US" emma:confidence="0.5">
                  <emma:literal>=</emma:literal>
                </emma:interpretation>
                <emma:interpretation id="interp36" emma:lang="en-US" emma:confidence="0">
                  <emma:literal>-</emma:literal>
                </emma:interpretation>
                <emma:interpretation id="interp37" emma:lang="en-US" emma:confidence="0">
                  <emma:literal>l</emma:literal>
                </emma:interpretation>
                <emma:interpretation id="interp38" emma:lang="en-US" emma:confidence="0">
                  <emma:literal>_</emma:literal>
                </emma:interpretation>
                <emma:interpretation id="interp3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34892.786">16107 12987,'-25'0,"76"0,-26 0,26 0,-26 0,1 0,-1 0,26 0,-26 0,1 0,24-26,-24 26,-1 0,1 0,-1 0,0 0,1 0,-1 0,1 0</inkml:trace>
          <inkml:trace contextRef="#ctx0" brushRef="#br0" timeOffset="34598.7057">16133 12707,'25'0,"0"0,-25-25,26 25,-1 0,1 0,-1-26,0 26,1 0,-1 0,1 0,-26-25,25 25,0 0,1 0,-1 0,1 0</inkml:trace>
        </inkml:traceGroup>
        <inkml:traceGroup>
          <inkml:annotationXML>
            <emma:emma xmlns:emma="http://www.w3.org/2003/04/emma" version="1.0">
              <emma:interpretation id="{ECE1CC71-1974-469F-9409-8CB64D2E64B2}" emma:medium="tactile" emma:mode="ink">
                <msink:context xmlns:msink="http://schemas.microsoft.com/ink/2010/main" type="inkWord" rotatedBoundingBox="21002,14510 21534,14501 21539,14853 21007,14862"/>
              </emma:interpretation>
              <emma:one-of disjunction-type="recognition" id="oneOf8">
                <emma:interpretation id="interp40" emma:lang="en-US" emma:confidence="0.5">
                  <emma:literal>=</emma:literal>
                </emma:interpretation>
                <emma:interpretation id="interp41" emma:lang="en-US" emma:confidence="0">
                  <emma:literal>c</emma:literal>
                </emma:interpretation>
                <emma:interpretation id="interp42" emma:lang="en-US" emma:confidence="0">
                  <emma:literal>-</emma:literal>
                </emma:interpretation>
                <emma:interpretation id="interp43" emma:lang="en-US" emma:confidence="0">
                  <emma:literal>b</emma:literal>
                </emma:interpretation>
                <emma:interpretation id="interp4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5390.3557">18215 12885,'0'-25,"-25"25,25-26,25 26,1 0,-1-25,1 25,-1 0,0-26,1 26,-1 0,1 0,24-25,-24 25,-1-25,1 25,-1 0,-25-26,25 26,1 0,-1 0,-25-25,26 25</inkml:trace>
          <inkml:trace contextRef="#ctx0" brushRef="#br0" timeOffset="35667.1268">18266 12987,'-25'0,"25"25,0 0,25-25,26 0,-26 0,1 0,-1 0,1 0,-1 0,0-25,1 25,-1 0,-25-25,26 25,-1-26,0 26,1-25,-1 25,1 0,-1 0,0-26</inkml:trace>
        </inkml:traceGroup>
        <inkml:traceGroup>
          <inkml:annotationXML>
            <emma:emma xmlns:emma="http://www.w3.org/2003/04/emma" version="1.0">
              <emma:interpretation id="{5E2A171D-15BF-4C53-9FF0-B39531C1400B}" emma:medium="tactile" emma:mode="ink">
                <msink:context xmlns:msink="http://schemas.microsoft.com/ink/2010/main" type="inkWord" rotatedBoundingBox="23616,14434 24128,14426 24133,14702 23621,14710"/>
              </emma:interpretation>
              <emma:one-of disjunction-type="recognition" id="oneOf9">
                <emma:interpretation id="interp45" emma:lang="en-US" emma:confidence="0.5">
                  <emma:literal>=</emma:literal>
                </emma:interpretation>
                <emma:interpretation id="interp46" emma:lang="en-US" emma:confidence="0">
                  <emma:literal>_</emma:literal>
                </emma:interpretation>
                <emma:interpretation id="interp47" emma:lang="en-US" emma:confidence="0">
                  <emma:literal>X</emma:literal>
                </emma:interpretation>
                <emma:interpretation id="interp48" emma:lang="en-US" emma:confidence="0">
                  <emma:literal>L</emma:literal>
                </emma:interpretation>
                <emma:interpretation id="interp4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36943.7938">20832 12860,'-26'0,"26"25,26-25,24 0,-24 0,-1 0,1 0,24 0,-24 0,-1 0,1 0,-1-25,0 25,26 0,-25-26,-1 26,0 0,1 0</inkml:trace>
          <inkml:trace contextRef="#ctx0" brushRef="#br0" timeOffset="36629.5578">20832 12682,'50'0,"-24"0,-1 0,1 0,-1 0,0 0,1 0,-1 0,1 0,-1-26,0 26,1 0,-1-25,26 25,-26 0,1-25,-1 25,-50 0</inkml:trace>
        </inkml:traceGroup>
      </inkml:traceGroup>
    </inkml:traceGroup>
  </inkml:traceGroup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3:35.93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F99EB8-489F-445D-B2A2-E6217D65972F}" emma:medium="tactile" emma:mode="ink">
          <msink:context xmlns:msink="http://schemas.microsoft.com/ink/2010/main" type="inkDrawing" rotatedBoundingBox="15524,14333 16118,14164 16139,14238 15545,14407" semanticType="underline" shapeName="Other">
            <msink:sourceLink direction="with" ref="{C4D3A847-AA37-4BA4-B07F-C0B23F5999CB}"/>
          </msink:context>
        </emma:interpretation>
      </emma:emma>
    </inkml:annotationXML>
    <inkml:trace contextRef="#ctx0" brushRef="#br0">0 205,'0'-25,"0"-1,25 26,1-25,-1 25,1 0,-1-25,0 25,1 0,25-26,-26 26,0-25,1 25,-1 0,26 0,-26-26,1 26,-1 0,1 0,-26-25,25 25,0 0,1 0,-1 0,-50 0,25 51</inkml:trace>
  </inkml:traceGroup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3:36.34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36A97C-50D8-4F0D-AAE6-FE23AE5EF2D6}" emma:medium="tactile" emma:mode="ink">
          <msink:context xmlns:msink="http://schemas.microsoft.com/ink/2010/main" type="inkDrawing" rotatedBoundingBox="15407,14682 16218,14519 16235,14606 15424,14770" semanticType="underline" shapeName="Other">
            <msink:sourceLink direction="with" ref="{C4D3A847-AA37-4BA4-B07F-C0B23F5999CB}"/>
          </msink:context>
        </emma:interpretation>
      </emma:emma>
    </inkml:annotationXML>
    <inkml:trace contextRef="#ctx0" brushRef="#br0">0 102,'0'25,"0"-50,0 75,25-50,26 0,-25 0,-1 0,0 0,26 0,0-50,-26 50,77-26,-77 26,26-25,0 25,-26-26,1 26,25 0,-26 0,0-25,1 25,-1 0,1 0,-1 0,0 0,1 0</inkml:trace>
  </inkml:traceGroup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3:47.62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4F68D02-8182-4D05-A533-B2D6542B867C}" emma:medium="tactile" emma:mode="ink">
          <msink:context xmlns:msink="http://schemas.microsoft.com/ink/2010/main" type="inkDrawing" rotatedBoundingBox="5408,14071 7691,13941 7700,14087 5417,14217" semanticType="strikethrough" shapeName="Other">
            <msink:sourceLink direction="with" ref="{8FFBC798-5EC3-44C1-ABB4-AAAB5A520D23}"/>
          </msink:context>
        </emma:interpretation>
      </emma:emma>
    </inkml:annotationXML>
    <inkml:trace contextRef="#ctx0" brushRef="#br0">0 78,'51'25,"-25"-25,-1 0,0 26,26-26,0 0,-26 0,26 25,0-25,25 0,-25 0,25 0,0 0,-25 0,25 0,77 0,-77 0,-25 0,25 0,0 0,-25 0,25-25,0 25,-25 0,25-26,-25 26,25 0,-25-25,25 25,-25-25,0 25,0 0,-26 0,26-26,-26 26,26 0,-25 0,-1-25,26 25,-26 0,1 0,-1 0,0 0,-75 0</inkml:trace>
  </inkml:traceGroup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4:03.78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D28C423-9DB6-47FB-A2FB-8CF928294D5F}" emma:medium="tactile" emma:mode="ink">
          <msink:context xmlns:msink="http://schemas.microsoft.com/ink/2010/main" type="inkDrawing" rotatedBoundingBox="2925,16842 7603,14800 7747,15130 3069,17172" semanticType="scratchOut" shapeName="Other">
            <msink:sourceLink direction="with" ref="{3D4AF078-2E93-4598-90B6-5C30855017E3}"/>
            <msink:sourceLink direction="with" ref="{80B3AA36-7853-4DD0-9697-5E4446B0920B}"/>
            <msink:destinationLink direction="with" ref="{B57FE0FA-2BB0-44C3-B3C2-31744AE2F960}"/>
          </msink:context>
        </emma:interpretation>
      </emma:emma>
    </inkml:annotationXML>
    <inkml:trace contextRef="#ctx0" brushRef="#br0">0 1946,'0'-25,"25"25,0 0,-25-25,26 25,-1 0,1 0,-1 0,0 0,1 0,-1 0,1 0,-1 0,0 0,1 0,-1 0,1-26,-1 26,0 0,1 0,-1-25,1 25,-1 0,0 0,1 0,-1 0,1 0,-1-26,0 26,1 0,-1 0,1 0,-1 0,0 0,1 0,-1-25,1 25,-1 0,0 0,1 0,-1 0,-25-25,26 25,-1 0,0 0,1 0,-26-26,25 26,1 0,-26-25,25 25,0 0,1-26,-1 26,1 0,-26-25,25 25,0 0,1-25,-1 25,-25-26,26 26,-1 0,0 0,-25-25,26 25,-1 0,1 0,-1-26,0 26,1 0,-1 0,1-25,-1 25,0 0,-25-25,26 25,-1 0,-25-26,26 26,-1 0,-25-25,25 25,1 0,-26-26,25 26,1-25,-1 25,-25-25,25 25,1-26,-1 26,-25-25,26 25,-1 0,0 0,-25-26,26 26,-1 0,1-25,-1 25,0 0,1-25,-1 25,1-26,-1 26,0 0,-25-25,26 25,-1 0,-25-26,26 26,-1 0,-25-25,25 25,-25-25,26 25,-1-26,1 1,-1 25,0-26,1 1,-1 25,1-25,-1 25,0 0,1 0,-1-26,1 26,-1 0,-25-25,25 25,-25-26,26 26,-1 0,-25-25,26 25,-1 0,0-25,1 25,-1-26,1 26,-1 0,0 0,1-25,-1 25,1 0,-1-26,0 26,1 0,-1-25,1 25,-1 0,-25-25,25 25,1 0,-1 0,-25-26,26 26,-1 0,-25-25,25 25,1 0,-1-26,1 26,-1 0,-25-25,25 25,1 0,-1-25,1 25,-1-26,0 26,1 0,-26-25,25 25,1 0,-1-26,0 26,1-25,-1 25,1-25,-1 25,-25-26,25 26,1-25,-1 25,-25-26,26 26,-1-25,0 25,-25-25,26 25,-1 0,-25-26,26 26,-1-25,0 25,1-26,-1 26,1-25,-1 25,-25-25,25 25,1 0,-1-26,1 26,-1 0,0 0,-25-25,26 25,-1 0,-25-26,26 26,-1 0,-25-25,25 25,-25-25,26 25,-1 0,1-26,-1 26,0 0,-25-25,-25 25,25-26,-25 1,-1 25,1 0,-1 0,1 0,0 0,-1 0,1 0,-1 0,1 0,0 0,-1 0,1 0,-1 0,1 0,0 0,-1 0,26 25,0 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5:40.7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55E8EFB-2D5E-4FFD-8CC8-36546A12889D}" emma:medium="tactile" emma:mode="ink">
          <msink:context xmlns:msink="http://schemas.microsoft.com/ink/2010/main" type="inkDrawing" rotatedBoundingBox="1557,1935 3039,8019 2027,8265 546,2181" semanticType="verticalRange" shapeName="Other">
            <msink:sourceLink direction="with" ref="{3C0C634A-2C3E-45DC-8607-ACCAD8653F7A}"/>
            <msink:sourceLink direction="with" ref="{F30DBD86-D129-411E-8963-F53DACB4A7E7}"/>
            <msink:sourceLink direction="with" ref="{63565AE0-B7E1-4866-B352-5A6C98B74947}"/>
            <msink:sourceLink direction="with" ref="{39F6A888-497C-4A18-BC25-770B57C77F89}"/>
            <msink:sourceLink direction="with" ref="{F64B3BA6-154F-4E04-92C5-B9EAEF7C1EB0}"/>
          </msink:context>
        </emma:interpretation>
      </emma:emma>
    </inkml:annotationXML>
    <inkml:trace contextRef="#ctx0" brushRef="#br0">739 26,'0'0,"-26"0,1 0,-1 0,26-25,-25 25,0 0,-1 0,1 0,-1 0,1 25,0-25,-1 25,1 1,-1-26,1 25,0 1,-1-1,1-25,25 25,-26 1,1-26,0 25,-1 1,1-1,25 0,-26 1,26-1,-25 1,25-1,0 0,-25 1,25-1,0 1,-26-1,26 26,0-26,0 1,-25-1,25 26,0-26,0 1,-26 24,26-24,0 25,0-26,0 26,0-26,0 1,0 24,-25-24,25-1,0 1,0-1,0 0,0 1,0-1,0 1,0 24,0-24,0-1,0 1,25-1,-25 0,0 26,26-25,-26 24,51-24,-51 25,25-26,0 26,1 0,-1-1,1 1,-26 0,25-26,0 26,1 0,-26 0,25 0,1-26,-1 26,0 0,1-26,-26 26,25-26,1 26,-1-26,0 26,1-25,-1 24,1 1,-1 0,0 0,26 0,-25-1,-1 1,0-25,1 24,-1 1,1 0,-1 0,0-26,-25 26,26 0,-1-26,-25 26,26-26,-26 26,25-25,-25-1,25 0,-25 26,26-25,-26-1,25 0,-25 26,26-25,-26 24,0-24,25 25,-25-1,25 1,-25 0,0 0,0 0,0-1,0 1,26 0,-26 0,0 0,0-1,0 1,0-25,0 24,0 1,25-25,-25-1,0 26,0-26,0 1,0-1,26 0,-26 1,0-1,0 1,25-1,-25 0,0 1,0-1,0 1,0-1,25 0,-25 26,0-25,0-1,0 26,0-26,0 1,0-1,26 0,-26 26,0-25,0-1,0 0,25 1,-25 25,0-26,26 0,-26 1,0-1,25 1,-25-1,25 0,-25 1,0-1,0 1,26-26,-26 25,0 0,25 1,-25-1,0 1,26-26,-26 25,0 0,0 1,0-1,0 1,25-26,-25 25,0 0,0 1,0-1,0 1,0-1,25-25,-25 25,0 1,0-1,0-76</inkml:trace>
  </inkml:traceGroup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4:12.7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57FE0FA-2BB0-44C3-B3C2-31744AE2F960}" emma:medium="tactile" emma:mode="ink">
          <msink:context xmlns:msink="http://schemas.microsoft.com/ink/2010/main" type="inkDrawing" rotatedBoundingBox="3263,16624 5009,14744 5354,15064 3608,16944" semanticType="callout" shapeName="Other">
            <msink:sourceLink direction="with" ref="{FD28C423-9DB6-47FB-A2FB-8CF928294D5F}"/>
            <msink:sourceLink direction="with" ref="{0B54E83D-9648-4BC5-B253-AF16AD06F9A0}"/>
          </msink:context>
        </emma:interpretation>
      </emma:emma>
    </inkml:annotationXML>
    <inkml:trace contextRef="#ctx0" brushRef="#br0">0 1803,'0'-25,"25"25,1 0,-1 0,0-25,1 25,-1 0,1 0,-1 0,0 0,1 0,-1 0,1 0,-26-26,25 26,0 0,1-25,-1 25,1 0,-26-26,25 26,0 0,-25-25,26 25,-1 0,-25-25,26 25,-1-26,0 1,1-1,-1 26,-25-25,26 25,-1 0,-25-25,25 25,1-26,-1 1,1 25,-1-26,0 1,1 25,-26-25,25 25,1-26,-26 1,25 25,0-26,1 26,-26-25,25 25,-25-25,26 25,-1-26,-25 1,25-1,1 26,-26-25,25 25,1-25,-1 25,0 0,1-26,-26 1,25 25,-25-26,26 26,-26-25,25 25,-25-25,25-1,1 26,-26-25,25-1,-25 1,26 25,-26-25,25-1,-25 1,25 25,-25-26,26 26,-26-25,25 25,-25-25,26-1,-1 1,-25-1,25 26,-25-25,0 0,26 25,-26-26,25 1,-25-1,26 1,-26 0,25 25,-25-26,0 1,25 25,-25-26,26 1,-26 0,25-1,-25 1,26-1,-26 1,0 0,0-1,0 1,0-1,0 1,0 0,0-1,0 1,0-1,0 1,-26 25,1 0,-1 0,26 25,-25-25,0 51,-1-25,1-26,25 25,-26-25,1 25,-26 1,26-1,-1-25,26 26,-25-26,25 25,-25-25,25 25,-26-25</inkml:trace>
  </inkml:traceGroup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3:44.24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6D87F03-81F2-448C-A3FC-FFCD154EC157}" emma:medium="tactile" emma:mode="ink">
          <msink:context xmlns:msink="http://schemas.microsoft.com/ink/2010/main" type="writingRegion" rotatedBoundingBox="266,13522 10786,12274 11269,16347 749,17595"/>
        </emma:interpretation>
      </emma:emma>
    </inkml:annotationXML>
    <inkml:traceGroup>
      <inkml:annotationXML>
        <emma:emma xmlns:emma="http://www.w3.org/2003/04/emma" version="1.0">
          <emma:interpretation id="{CED9C973-F2E8-4D32-87E3-75701B22E561}" emma:medium="tactile" emma:mode="ink">
            <msink:context xmlns:msink="http://schemas.microsoft.com/ink/2010/main" type="paragraph" rotatedBoundingBox="297,13353 6752,13272 6770,14705 315,14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7B3794-EABD-4D14-AA52-8AC47E81282A}" emma:medium="tactile" emma:mode="ink">
              <msink:context xmlns:msink="http://schemas.microsoft.com/ink/2010/main" type="inkBullet" rotatedBoundingBox="301,13621 1443,13607 1452,14298 309,14312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-6039 482,'-25'0,"25"-25,51 25,-26 0,-25 25,51-25,-26 0,1 26,-1-26,1 25,24-25,-24 26,-1-26,26 0,0 0,-26 0,26 0,-26 0,26 0,0 0,-26 0,26 0,-25-26,24 26,-24 0,-1-25,26 25,-26 0,1 0,-1 0,1 0,-26-26,-26 26,1 0</inkml:trace>
        <inkml:trace contextRef="#ctx0" brushRef="#br0" timeOffset="482.8995">-5404 279,'-25'0,"25"-25,-25 25,50 0,26 25,-26 1,1-26,-1 50,0-50,1 26,-1-26,1 25,24-25,-24 26,-1-26,1 25,-1-25,0 25,1-25,-1 26,1-26,-1 0,-25 25,-25 1,25-1,-26-25,26 25,-25 1,25-1,0 1,0-1,-26 0,1 1,25-1,0 1,-25-1,25 0,0 1,0-1,0 1</inkml:trace>
      </inkml:traceGroup>
      <inkml:traceGroup>
        <inkml:annotationXML>
          <emma:emma xmlns:emma="http://www.w3.org/2003/04/emma" version="1.0">
            <emma:interpretation id="{E5ED2B73-119A-411E-9183-E3022C92D888}" emma:medium="tactile" emma:mode="ink">
              <msink:context xmlns:msink="http://schemas.microsoft.com/ink/2010/main" type="line" rotatedBoundingBox="1641,13336 6752,13272 6770,14705 1659,14769"/>
            </emma:interpretation>
          </emma:emma>
        </inkml:annotationXML>
        <inkml:traceGroup>
          <inkml:annotationXML>
            <emma:emma xmlns:emma="http://www.w3.org/2003/04/emma" version="1.0">
              <emma:interpretation id="{2ADCADB7-9A15-481B-B243-B54361A213F7}" emma:medium="tactile" emma:mode="ink">
                <msink:context xmlns:msink="http://schemas.microsoft.com/ink/2010/main" type="inkWord" rotatedBoundingBox="1630,13340 6745,13189 6788,14634 1673,14785"/>
              </emma:interpretation>
              <emma:one-of disjunction-type="recognition" id="oneOf1">
                <emma:interpretation id="interp1" emma:lang="en-US" emma:confidence="0.5">
                  <emma:literal>000°</emma:literal>
                </emma:interpretation>
                <emma:interpretation id="interp2" emma:lang="en-US" emma:confidence="0">
                  <emma:literal>080°</emma:literal>
                </emma:interpretation>
                <emma:interpretation id="interp3" emma:lang="en-US" emma:confidence="0">
                  <emma:literal>0000</emma:literal>
                </emma:interpretation>
                <emma:interpretation id="interp4" emma:lang="en-US" emma:confidence="0">
                  <emma:literal>0800°</emma:literal>
                </emma:interpretation>
                <emma:interpretation id="interp5" emma:lang="en-US" emma:confidence="0">
                  <emma:literal>0000°</emma:literal>
                </emma:interpretation>
              </emma:one-of>
            </emma:emma>
          </inkml:annotationXML>
          <inkml:trace contextRef="#ctx0" brushRef="#br0" timeOffset="2989.5446">-1136 355,'-26'-25,"1"25,-26-25,26 25,-1 0,26 25,-25 26,25 0,0-26,0 26,0-26,0 26,0 0,0 0,0-1,0 1,0 0,0 0,25 0,-25-1,0 1,51-25,-51 24,25-24,-25 25,26-26,-1 0,1-25,-26 26,25-26,0 25,1-25,-1 0,26 0,-26 0,1-51,-1 51,1-25,-1 25,0-51,1 0,-1 26,1 0,-26-26,25 0,-25 26,0-1,0-25,0 26,0-26,0 26,-51-1,51 1,-76-51,51 50,-1 1,-25 0,26-1,-26 26,26-25,-1 25,1-26,0 26,-1 0</inkml:trace>
          <inkml:trace contextRef="#ctx0" brushRef="#br0" timeOffset="2488.3526">-2178 51,'0'0,"-25"0,25-26,-26 26,26-25,-25 25,0 0,-1 0,1 0,-1 0,26 25,-25 1,25 24,0-24,0-1,-25 1,25-1,0 51,0-50,0-1,0 0,50 1,-50-1,26-25,-26 26,25-1,1-25,-1 0,0 25,1-25,-1 0,1 0,-1 0,0 0,1-50,-1 50,-25-26,26 26,-26-25,25-26,-25 26,0-1,0 1,0-1,0 1,0 0,-51-1,51 1,0-1,-25 1,-26 0,26 25,-1 0,26 25</inkml:trace>
          <inkml:trace contextRef="#ctx0" brushRef="#br0" timeOffset="1378.2295">-4311 51,'-26'-26,"1"26,25-25,-26 25,1-26,0 26,-1 0,1 0,-1 0,1 51,0-25,-1-1,1 0,25 1,-26-1,26 1,-25-1,25 26,-25-26,25 1,0 24,0-24,-26-1,26 51,0-25,0-25,0 24,0-24,51-1,-51 26,0-26,25 1,-25 25,26-26,-26 0,51 26,-51-25,25-1,0 26,1-26,-1 1,-25-1,26 26,-1-26,0 1,1-1,-1 0,1-25,-1 26,0-1,26 1,-25-26,24 25,-24-25,25 25,-1-25,-24 0,25 26,-1-26,-24 0,-1 0,26 0,-26 0,1 0,25-26,-26 26,0-50,1 50,-1-51,26 25,-26 1,1 0,-1-1,1-25,-1 26,0-26,1 26,-1-26,1 26,-1-1,-25-25,25 26,-25 0,0-1,0 1,26-1,-26-24,0 24,0-25,0 26,0 0,0-1,-51 1,51-1,0 1,-25 0,25-1,-26 26,26-25,-25-1,-1-24,1 24,25 1,-25-1,-1 1,1 25,-1-25,1 25,0-26,-1 1,-25-1,26 26,0 0,-26-25,25 25,1 0,0 0,-26 0,25 0,1 0,0 0,-26 0,25 0,1 0,0 0,-1 0,1 25,-1-25,1 0,0 26,-1-26,1 25,-1-25,26 26,-25-26,0 25,-1-25,26 25,-25 1,25-1</inkml:trace>
          <inkml:trace contextRef="#ctx0" brushRef="#br0" timeOffset="1997.4377">-3397 813,'25'0,"1"0,-1 0,1 0,-1 0,0 0,1 0,-1 0,26 0,-26 0,1 0,-1 0,26 0,-26 0,26 0,-25 0,24 0,-24 0,25 0,-1 0,1 0,-25 0,24 0,1 0,-25 0,24 0,1 0,0 0,0 0,0 0,25 0,-25 0,-1-26,1 26,25 0,-25 0,0-25,0 25,0 0,-1 0,-24 0,25 0,-1 0,1-26,-25 26,24 0,1 0,-25 0,24 0,-24 0,25 0,-26 0,51-25,-25 25,-26 0,1 0,-1 0,26-25,-26 25,1 0,-1 0,1 0,-1-26,0 26,-50 0,-26 0</inkml:trace>
          <inkml:trace contextRef="#ctx0" brushRef="#br0" timeOffset="3889.6846">83 0,'-26'0,"26"25,0 1,-25-26,25 50,0-24,0-1,0 1,-25-1,25 0,0 1,0-1,0 1,0-1,0 0,0 1,50-26,-50 25,26 1,-1-1,1-25,-1 0,0 0,1 0,-1 0,1 0,-1 0,0-25,1 25,-1 0,-25-51,26 51,-26-26,0 1,0 0,0-1,0 1,0-1,0-24,-26 24,26 1,-25-1,25 1,-26 0,-24-1,50 1,-26 25,1 0,-1 0,1 0,-26 0,26 25,-1-25,-24 0</inkml:trace>
        </inkml:traceGroup>
      </inkml:traceGroup>
    </inkml:traceGroup>
    <inkml:traceGroup>
      <inkml:annotationXML>
        <emma:emma xmlns:emma="http://www.w3.org/2003/04/emma" version="1.0">
          <emma:interpretation id="{3F4E1737-E302-4DAE-8993-3FAD5A758A01}" emma:medium="tactile" emma:mode="ink">
            <msink:context xmlns:msink="http://schemas.microsoft.com/ink/2010/main" type="paragraph" rotatedBoundingBox="1365,14915 10571,12190 11164,14194 1958,169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0445493-4C2F-4CFA-8692-4DAAB5CA9947}" emma:medium="tactile" emma:mode="ink">
              <msink:context xmlns:msink="http://schemas.microsoft.com/ink/2010/main" type="line" rotatedBoundingBox="1365,14915 10571,12190 11164,14194 1958,16920"/>
            </emma:interpretation>
          </emma:emma>
        </inkml:annotationXML>
        <inkml:traceGroup>
          <inkml:annotationXML>
            <emma:emma xmlns:emma="http://www.w3.org/2003/04/emma" version="1.0">
              <emma:interpretation id="{0B54E83D-9648-4BC5-B253-AF16AD06F9A0}" emma:medium="tactile" emma:mode="ink">
                <msink:context xmlns:msink="http://schemas.microsoft.com/ink/2010/main" type="inkWord" rotatedBoundingBox="1452,15228 4911,14152 5328,15495 1869,16571">
                  <msink:destinationLink direction="with" ref="{B57FE0FA-2BB0-44C3-B3C2-31744AE2F960}"/>
                </msink:context>
              </emma:interpretation>
              <emma:one-of disjunction-type="recognition" id="oneOf2">
                <emma:interpretation id="interp6" emma:lang="en-US" emma:confidence="0.5">
                  <emma:literal>'ty</emma:literal>
                </emma:interpretation>
                <emma:interpretation id="interp7" emma:lang="en-US" emma:confidence="0">
                  <emma:literal>'ty,</emma:literal>
                </emma:interpretation>
                <emma:interpretation id="interp8" emma:lang="en-US" emma:confidence="0">
                  <emma:literal>'ty.</emma:literal>
                </emma:interpretation>
                <emma:interpretation id="interp9" emma:lang="en-US" emma:confidence="0">
                  <emma:literal>'ty/</emma:literal>
                </emma:interpretation>
                <emma:interpretation id="interp10" emma:lang="en-US" emma:confidence="0">
                  <emma:literal>☹</emma:literal>
                </emma:interpretation>
              </emma:one-of>
            </emma:emma>
          </inkml:annotationXML>
          <inkml:trace contextRef="#ctx0" brushRef="#br0" timeOffset="12952.497">-4794 2006,'0'-25,"0"0,0 75,0 1,0-25,0 24,0-24,0-1,0 26,0-26,51 1,-51-1,0 1,0-1</inkml:trace>
          <inkml:trace contextRef="#ctx0" brushRef="#br0" timeOffset="12232.8455">-4108 1676,'0'-25,"0"-1,-26 26,26 26,0 25,0-26,0 26,0 50,0-50,0 0,0 0,26-26,-26 26,0 0,0-26,25 26,-25-26,0 1,26-1,-26 1,25-1,-25 0,0 1,0-1,-25-25</inkml:trace>
          <inkml:trace contextRef="#ctx0" brushRef="#br0" timeOffset="25607.8548">-3041 1397,'0'-26,"0"77,0-25,0-1,25 0,-25 1,0 25,0-26,25 0,-25 1,26-1,-26 1,0-1,0 0,25 1</inkml:trace>
          <inkml:trace contextRef="#ctx0" brushRef="#br0" timeOffset="29017.2826">-1416 1625,'0'-25,"26"25,-1 0,0 25,-25 1,26-26,-26 25,0 1,25-26,-25 25,26 0,-1 1,0-1,1-25,-26 26,25-1,-25 0,26-25,-26 26,25-26</inkml:trace>
          <inkml:trace contextRef="#ctx0" brushRef="#br0" timeOffset="24330.11">-1390 1092,'-26'0,"26"25,-25-25,-1 0,1 0,25 26,-25-26,25 25,-26-25,1 0,25 26,-26-26,26 25,-25-25,0 0,25 25,-26-25,26 26,-25-26,25 25,-26-25,26 26,-25-26,25 25,-25-25,25 25,-26-25,26 26,-25-26,-1 0,26 25,-25-25,25 26,-25-26,-1 0,26 25,-25-25,-1 25,1 1,0-26,25 25,-26-25,1 26,-1-26,26 25,-25-25,0 25,-1-25,1 26,-1-26,26 25,-25-25,0 26,-1-1,1-25,25 25,-26-25,26 26,-25-26,0 25,-1-25,26 26,-25-26,-1 25,26 0,-25-25,25 26,-25-26,-1 25,1-25,25 26,-26-26,1 0,25 25,-25-25,-1 0,1 25,-1 1,1-1,0-25,-1 26,26-1,-25-25,25 25,-26-25,26 26,-25-26,25 25,-25-25,25 26,-26-26,1 50,-1-24,26-1,-25-25,0 26,25-1,-26-25,26 25,-25-25,25 26,-26-26,26 25,0 1,-25-1,25 0,-25-25,25 26,0-1,-26-25,26 26,0-1,-25-25,25 25,-26 1,26-1,-25 1,25-1,0 0,-25 1,25-1,-26 1,1-52</inkml:trace>
          <inkml:trace contextRef="#ctx0" brushRef="#br0" timeOffset="24949.4585">-3448 2311,'0'26,"0"24,0-24,0-1,0 1,0-1,0 0,0 1,0-1,0 1,0-1,0 0,0 1,0-1,-25 1,25-1,0 0,0 1,0-1,0 1,0-1,51-25,-51 25,25 1,0-26,-25 25,26-25,-1 0,1 0,-1 0,-25 26,25-26,1 0,-1 0,1 0,-1 0,0 0,1 0,-1 0,1-51,-1 51,0 0,1 0,-1 0,-25-26,0 1</inkml:trace>
        </inkml:traceGroup>
        <inkml:traceGroup>
          <inkml:annotationXML>
            <emma:emma xmlns:emma="http://www.w3.org/2003/04/emma" version="1.0">
              <emma:interpretation id="{8FFBC798-5EC3-44C1-ABB4-AAAB5A520D23}" emma:medium="tactile" emma:mode="ink">
                <msink:context xmlns:msink="http://schemas.microsoft.com/ink/2010/main" type="inkWord" rotatedBoundingBox="7015,13243 10571,12190 11164,14194 7608,15247">
                  <msink:destinationLink direction="with" ref="{F4F68D02-8182-4D05-A533-B2D6542B867C}"/>
                </msink:context>
              </emma:interpretation>
              <emma:one-of disjunction-type="recognition" id="oneOf3">
                <emma:interpretation id="interp11" emma:lang="en-US" emma:confidence="0.5">
                  <emma:literal>opal</emma:literal>
                </emma:interpretation>
                <emma:interpretation id="interp12" emma:lang="en-US" emma:confidence="0.5">
                  <emma:literal>oleo, ,</emma:literal>
                </emma:interpretation>
                <emma:interpretation id="interp13" emma:lang="en-US" emma:confidence="0">
                  <emma:literal>oleo, /</emma:literal>
                </emma:interpretation>
                <emma:interpretation id="interp14" emma:lang="en-US" emma:confidence="0">
                  <emma:literal>oleo, .</emma:literal>
                </emma:interpretation>
                <emma:interpretation id="interp15" emma:lang="en-US" emma:confidence="0">
                  <emma:literal>oleo, 1</emma:literal>
                </emma:interpretation>
              </emma:one-of>
            </emma:emma>
          </inkml:annotationXML>
          <inkml:trace contextRef="#ctx0" brushRef="#br0" timeOffset="4917.6164">1581 330,'0'0,"-25"0,0 0,-1 0,1 0,25 25,-26-25,26 26,-25-26,25 25,0 1,-25-1,25 26,0-26,-26 1,26 24,0 1,0-25,0 24,0-24,0 25,0-26,0 26,26-26,-26 26,25 0,26 0,-26-26,1 0,-1 1,0-1,26-25,-25 26,-1-26,26 0,-26 0,26 0,0-26,-26 26,1-25,-1 25,0-51,1 26,-1-1,1-25,-1 26,-25 0,25-1,-25 1,0-1,0 1,0 0,0-1,0 1,0-1,0 1,-25 0,25-1,0 1,-51-1,26 1,25 0,-26 25,26-26,-25 26,25-25,-25 25,-1-26,1 1,-1 0,1-1,0 1,-1 25,26-26,-25 26,-1-25,1 25,0 0,-1-25,1 25,-1 0,1 0</inkml:trace>
          <inkml:trace contextRef="#ctx0" brushRef="#br0" timeOffset="6520.5802">1785 25,'0'0,"-26"0,1 0,-1 0,1 0,0 0,-1 0,1 0,-1 0,1 0,0 0,-1 0,26 26,-25-26,-1 0,26 25,-25-25,0 0,-1 25,1 1,25-1,-26-25,-24 51,24-26,26 1,-25-1,-1 1,1-1,25 0,-25 1,25-1,-26 1,26-1,0 0,-25 1,25-1,0 1,0-1,-26 0,26 1,0-1,0 26,0-26,0 1,0-1,0 1,0-1,0 0,0 1,0-1,0 1,0-1,0 0,0 1,0-1,0 1,0-1,0 0,0 1,0-1,0 1,0-1,0 0,0 1,0-1,0 1,26-1,-26 0,25 1,-25-1,51 1,-51-1,25-25,1 25,-1 1,1-1,-1 1,0-26,1 0,-1 25,1-25,-1 0,0 25,26-25,-25 0,-1 0,51 0,-50 0,24 0,-24 0,-1 26,1-26,-1 0,0 0,26 0,-25 0,-1 0,0 0,1 0,-1 0,1 0,-1-26,0 26,1 0,-26-50,25 50,1-26,-1 26,26-51,-26 26,1 0,-1-1,0 1,1-1,-26-24,25 24,1 1,-26-26,25 26,-25-1,0-25,0 26,0 0,0-1,0-25,0 26,0 0,0-1,0-25,0 26,-25 0,25-1,0-25,-26 1,26 24,0 1,-25-1,25-24,0 24,-26 1,26-26,-25 26,25-1,-25-25,25 26,-26 0,1-26,25 25,-26 1,1 0,25-1,-25 1,-1-1,1 1,-1 0,1 25,0-26,-1 26,1-25,-1 25,1 0,0 0,-1 0,1 0,-1 0,1 0,50 0,-25-51,26 51,-26-25,51 25,-51-26,25 1,0 25,1-26,-1 1,1 0,-1-1,26 1,-26-1,26-24,-26 24,26 1,0-26,-26 26,26-26,0 25,0 1,-26-26,26 26,-26-1,26 1,-25 0,24 25,-24-26,25 26,-26-25,0 25,26 0,-25-26,-1 26,51 0,-50 0,-1 0,0 0,26 0,-25 26,-1-26,0 51,1-26,-26 0,25 26,1-25,-26 24,25-24,-25 25,25-26,-25 0,26 26,-26-25,0 24,25-24,-25-1,0 26,0-26,0 26,0-25,0-1,-25 0,25 26,0-25,-51-1,51 0,-25 1,25 25,-51-26,25-25,1 25,0 1,-1-1,-25 1,26-1,0-25,-1 25,1-25,-1 26,1-26,0 25,-1-25,1 26,-1-26</inkml:trace>
          <inkml:trace contextRef="#ctx0" brushRef="#br0" timeOffset="6765.9267">2902 152,'-51'0,"102"0,-127 0,51 0,-1 26,1-1,25 26,0-26,0 1,0-1,0 0,0 1,0-1,51 1,-51-1,25 0,-25 1,25-1,26 1,-25-26,-26 25,25-25,0 0,1 0,-1 0,1 0,-1 0,0 0,26 0,-25-25,-1 25,0-51</inkml:trace>
          <inkml:trace contextRef="#ctx0" brushRef="#br0" timeOffset="7109.439">3867-203,'0'0,"0"-26,-25 26,25-25,-51 25,26 0,-26 0,26 25,-1-25,26 51,-25 0,-1-26,26 51,0-50,0 25,0-26,0 0,0 26,0-25,26-1,-26 0,25-25,-25 26,26-26,-1 0,0 0,1-51,-1 26,1-26,-26 25,0 1,0 0,0-1,0-50,0 51,0-1,-26-25,26 26,0 0,-25 25,-1 0,1 25,25 26</inkml:trace>
          <inkml:trace contextRef="#ctx0" brushRef="#br0" timeOffset="7341.9016">4071 178,'0'0,"0"25,0 0,-26 1,26-1,0 1,0-1,0 0,0 1,0 50,0-51,0 1,0-1,0 1</inkml:trace>
          <inkml:trace contextRef="#ctx0" brushRef="#br0" timeOffset="7597.8582">4452-330,'0'25,"0"26,0 0,0-26,0 26,0 0,0-1,0 1,0 0,-26 0,26-26,0 26,0-26,0 1,0-1</inkml:trace>
        </inkml:traceGroup>
      </inkml:traceGroup>
      <inkml:traceGroup>
        <inkml:annotationXML>
          <emma:emma xmlns:emma="http://www.w3.org/2003/04/emma" version="1.0">
            <emma:interpretation id="{F954F741-E646-407F-A1B6-ADB35596B520}" emma:medium="tactile" emma:mode="ink">
              <msink:context xmlns:msink="http://schemas.microsoft.com/ink/2010/main" type="line" rotatedBoundingBox="2636,15627 4688,15441 4718,15764 2666,15950"/>
            </emma:interpretation>
          </emma:emma>
        </inkml:annotationXML>
        <inkml:traceGroup>
          <inkml:annotationXML>
            <emma:emma xmlns:emma="http://www.w3.org/2003/04/emma" version="1.0">
              <emma:interpretation id="{AE341AE1-F18B-4AC7-84FD-3F1CC9F174F7}" emma:medium="tactile" emma:mode="ink">
                <msink:context xmlns:msink="http://schemas.microsoft.com/ink/2010/main" type="inkWord" rotatedBoundingBox="2640,15673 2666,15671 2686,15898 2661,15900"/>
              </emma:interpretation>
              <emma:one-of disjunction-type="recognition" id="oneOf4">
                <emma:interpretation id="interp16" emma:lang="en-US" emma:confidence="0.5">
                  <emma:literal>,</emma:literal>
                </emma:interpretation>
                <emma:interpretation id="interp17" emma:lang="en-US" emma:confidence="0">
                  <emma:literal>|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I</emma:literal>
                </emma:interpretation>
                <emma:interpretation id="interp20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12447.335">-4438 2489,'25'0,"26"0,-26 0,1 0,-1 0,26 0,-26 0,26 0,-26 0,26 0,-25 0,-1 0,26 0,-26 25,1-25,-1 0,0 0,1 0,-1 0</inkml:trace>
        </inkml:traceGroup>
        <inkml:traceGroup>
          <inkml:annotationXML>
            <emma:emma xmlns:emma="http://www.w3.org/2003/04/emma" version="1.0">
              <emma:interpretation id="{73EC2CD5-7164-40AE-926E-6D6AFEFB82D4}" emma:medium="tactile" emma:mode="ink">
                <msink:context xmlns:msink="http://schemas.microsoft.com/ink/2010/main" type="inkWord" rotatedBoundingBox="4336,15473 4688,15441 4718,15764 4365,15796"/>
              </emma:interpretation>
              <emma:one-of disjunction-type="recognition" id="oneOf5">
                <emma:interpretation id="interp21" emma:lang="en-US" emma:confidence="0.5">
                  <emma:literal>O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0</emma:literal>
                </emma:interpretation>
                <emma:interpretation id="interp24" emma:lang="en-US" emma:confidence="0">
                  <emma:literal>°</emma:literal>
                </emma:interpretation>
                <emma:interpretation id="interp25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9964.1381">-1873 2210,'0'0,"0"-26,-25 26,25-25,-26 25,1 0,25 25,0 1,0-1,0 0,0 1,0-1,0 1,25-26,-25 25,26-25,-26 25,25-25,0 0,-25 26,26-26,-1 0,1 0,-1 0,-25-26,25 26,-25-25,26 25,-26-25,0-1,0 1,0-1,25 26,-25-25,0 0,0-1,-25 26,25-25,-26 25,26-26,-25 26,0 0,-1 0,1 0,25-25,-26 25,1 0,0 0,-1 0,1 0,-1 0,26 51,-25-51,0 25</inkml:trace>
        </inkml:traceGroup>
      </inkml:traceGroup>
    </inkml:traceGroup>
    <inkml:traceGroup>
      <inkml:annotationXML>
        <emma:emma xmlns:emma="http://www.w3.org/2003/04/emma" version="1.0">
          <emma:interpretation id="{31AD8E52-D5BC-4D67-AD1C-4E1E760DF972}" emma:medium="tactile" emma:mode="ink">
            <msink:context xmlns:msink="http://schemas.microsoft.com/ink/2010/main" type="paragraph" rotatedBoundingBox="2175,15696 11067,14641 11269,16347 2377,174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1D15F37-F238-4FC7-82CB-64839DB580E1}" emma:medium="tactile" emma:mode="ink">
              <msink:context xmlns:msink="http://schemas.microsoft.com/ink/2010/main" type="line" rotatedBoundingBox="2175,15696 11067,14641 11269,16347 2377,17401"/>
            </emma:interpretation>
          </emma:emma>
        </inkml:annotationXML>
        <inkml:traceGroup>
          <inkml:annotationXML>
            <emma:emma xmlns:emma="http://www.w3.org/2003/04/emma" version="1.0">
              <emma:interpretation id="{3D4AF078-2E93-4598-90B6-5C30855017E3}" emma:medium="tactile" emma:mode="ink">
                <msink:context xmlns:msink="http://schemas.microsoft.com/ink/2010/main" type="inkWord" rotatedBoundingBox="2182,15758 3355,15619 3505,16879 2332,17018">
                  <msink:destinationLink direction="with" ref="{FD28C423-9DB6-47FB-A2FB-8CF928294D5F}"/>
                </msink:context>
              </emma:interpretation>
              <emma:one-of disjunction-type="recognition" id="oneOf6">
                <emma:interpretation id="interp26" emma:lang="en-US" emma:confidence="0.5">
                  <emma:literal>of</emma:literal>
                </emma:interpretation>
                <emma:interpretation id="interp27" emma:lang="en-US" emma:confidence="0">
                  <emma:literal>or</emma:literal>
                </emma:interpretation>
                <emma:interpretation id="interp28" emma:lang="en-US" emma:confidence="0">
                  <emma:literal>o</emma:literal>
                </emma:interpretation>
                <emma:interpretation id="interp29" emma:lang="en-US" emma:confidence="0">
                  <emma:literal>O</emma:literal>
                </emma:interpretation>
                <emma:interpretation id="interp30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12593.9404">-3702 2337,'0'-26,"0"52,0-1,0 26,0-26,0 1,0-1,0 0,0 1</inkml:trace>
          <inkml:trace contextRef="#ctx0" brushRef="#br0" timeOffset="13464.9353">-3626 3048,'0'0,"-25"-26,0 1,-1 25,26-51,-25 51,-1-25,1-1,0 26,-1 0,1 0,-1 0,1 51,0-25,-1-1,26 26,-25-26,-1 26,1 0,25-26,0 1,-25 24,25-24,0-1,0 26,0-26,0 26,0-25,50-1,-50 0,51 1,-25-1,-1-25,26 26,-26-26,26 0,0 0,0 0,-1 0,-24 0,25-26,-1 26,-24-51,25 51,-26-25,0 25,1-51,-26 26,25-1,-25 1,0-26,0 26,0-26,-25 26,25-26,-51 25,26-24,-26-1,25 25,-24-24,24 24,-50-25,51 26,-1 25,1 0,-1 0,1 0,25 51,-25-51,25 25</inkml:trace>
        </inkml:traceGroup>
        <inkml:traceGroup>
          <inkml:annotationXML>
            <emma:emma xmlns:emma="http://www.w3.org/2003/04/emma" version="1.0">
              <emma:interpretation id="{80B3AA36-7853-4DD0-9697-5E4446B0920B}" emma:medium="tactile" emma:mode="ink">
                <msink:context xmlns:msink="http://schemas.microsoft.com/ink/2010/main" type="inkWord" rotatedBoundingBox="5801,16409 5981,16388 6049,16966 5869,16987">
                  <msink:destinationLink direction="with" ref="{FD28C423-9DB6-47FB-A2FB-8CF928294D5F}"/>
                </msink:context>
              </emma:interpretation>
              <emma:one-of disjunction-type="recognition" id="oneOf7">
                <emma:interpretation id="interp31" emma:lang="en-US" emma:confidence="0.5">
                  <emma:literal>l</emma:literal>
                </emma:interpretation>
                <emma:interpretation id="interp32" emma:lang="en-US" emma:confidence="0">
                  <emma:literal>\</emma:literal>
                </emma:interpretation>
                <emma:interpretation id="interp33" emma:lang="en-US" emma:confidence="0">
                  <emma:literal>1</emma:literal>
                </emma:interpretation>
                <emma:interpretation id="interp34" emma:lang="en-US" emma:confidence="0">
                  <emma:literal>|</emma:literal>
                </emma:interpretation>
                <emma:interpretation id="interp35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9345.3792">2877 1930,'0'0,"0"-25,0-1,-26 26,26-25,0 0,0-1,0 1,-25-1,25 1,-25 0,25-1,0 1,-26 25,1 0,25 25,-26 26,26-26,0 1,-25 25,25-26,0 26,0-26,-25 26,25-26,0 26,0-25,0-1,-26 0,26 1,0-1,0 1,-25-1,76-25,-26 0,0 0,-25 51,0 0,0-26,26 0,-26 1,0-1,0 26,0-26,0 1,0-1,25 1,-25-1,0 0,26 1,-26-1,25 1,0-26</inkml:trace>
        </inkml:traceGroup>
        <inkml:traceGroup>
          <inkml:annotationXML>
            <emma:emma xmlns:emma="http://www.w3.org/2003/04/emma" version="1.0">
              <emma:interpretation id="{2A769233-CDD1-401B-860E-A84BDE096AF5}" emma:medium="tactile" emma:mode="ink">
                <msink:context xmlns:msink="http://schemas.microsoft.com/ink/2010/main" type="inkWord" rotatedBoundingBox="8924,15033 11083,14777 11230,16023 9072,16279">
                  <msink:destinationLink direction="with" ref="{C081F00C-5712-42FA-8E0A-CE9A459B6204}"/>
                  <msink:destinationLink direction="with" ref="{1B60591A-859B-4BDE-A6A9-1DF37C0DC62F}"/>
                </msink:context>
              </emma:interpretation>
              <emma:one-of disjunction-type="recognition" id="oneOf8">
                <emma:interpretation id="interp36" emma:lang="en-US" emma:confidence="0.5">
                  <emma:literal>'192 gal</emma:literal>
                </emma:interpretation>
                <emma:interpretation id="interp37" emma:lang="en-US" emma:confidence="0">
                  <emma:literal>'992 gal</emma:literal>
                </emma:interpretation>
                <emma:interpretation id="interp38" emma:lang="en-US" emma:confidence="0">
                  <emma:literal>'saga'</emma:literal>
                </emma:interpretation>
                <emma:interpretation id="interp39" emma:lang="en-US" emma:confidence="0">
                  <emma:literal>'994 gal</emma:literal>
                </emma:interpretation>
                <emma:interpretation id="interp40" emma:lang="en-US" emma:confidence="0">
                  <emma:literal>'ganga'</emma:literal>
                </emma:interpretation>
              </emma:one-of>
            </emma:emma>
          </inkml:annotationXML>
          <inkml:trace contextRef="#ctx0" brushRef="#br0" timeOffset="9710.1651">3258 1829,'0'0,"-51"-26,0 1,0 25,26 0,0 0,-1 0,-25 25,26-25,25 51,-25-51,25 51,-26-26,26 1,0-1,0 0,0 1,0-1,51-25,-51 26,25-26,26 0,-25 0,-1 0,-25-26,25 26,1-25,-26 50,0 26,25-26,-25 1,0 50,26-51,-26 1,0-1,25 1,-25-1,25-25,-25 25,26-25,-26 26,25-26</inkml:trace>
          <inkml:trace contextRef="#ctx0" brushRef="#br0" timeOffset="9970.466">3385 2260,'0'0,"25"0,-25 26,0-1,26 1,-26-1,0 26,0-26,0 26,0-26,0 1,-26-1,26 1,0-1,0 0,-25-25,25 26,0-1,0 1,25-26,-25 25,51-25,0 0,-26 0,1 0,24-51,27 26</inkml:trace>
          <inkml:trace contextRef="#ctx0" brushRef="#br0" timeOffset="10334.2842">3944 1956,'-26'-26,"26"1,-25-1,25 1,-51-26,26 51,-1 0,1 26,25 24,0 1,0-25,0-1,51 0,-51 1,25-1,-25 1,25-1,1 0,-26 1,25-1,-25 1,0-1,0 0,0 26,0-25,0-1,0 0,0 1,-25-26,25 25,0 1,0-1,0 0,0 1,25-1,26 1,-26-1,1-25,-1 0</inkml:trace>
          <inkml:trace contextRef="#ctx0" brushRef="#br0" timeOffset="10664.9708">4223 2159,'0'0,"-25"51,25-26,-26 26,26-26,0 1,0-1,0 26,0-26,0 1,26-1,-1 0,-25 1,51-26,-26 0,1 0,-1 0,-25-26,0 1,0 0,0-1,0 1,0-1,0 77,0-25,0 24,0-24,0-1,0 1,0-1,0 0,0 1,25-1,-25 1,26-26</inkml:trace>
          <inkml:trace contextRef="#ctx0" brushRef="#br0" timeOffset="11017.0181">4731 1651,'-25'0,"25"25,25 26,-25-26,0 1,25-1,-25 26,0-26,0 1,0 25,26-26,-26 0,0 1,0-1,0 1,0-1,0 26,0-26,0 1,0-1,0 0,0 1,25-1,-25 1,0-1,0 0,0 1,-25-26,-1 0,1 0,0 0</inkml:trace>
          <inkml:trace contextRef="#ctx0" brushRef="#br0" timeOffset="20891.9972">-552 3124,'0'-25,"0"-1,0 1,0 76,0-26,0 0,0 1,25-1,-25 1,26-1,-26 0,25 1,-25 25,25-26,-25 0,26 1,-1-1,-25 1,26-1,-26 0,25 1,-25-1,25-25,-25 26,0-52,0 1</inkml:trace>
          <inkml:trace contextRef="#ctx0" brushRef="#br0" timeOffset="19949.1181">1378 1702,'0'-26,"0"52,0 24,26-24,-26-1,0 1,0-1,0 0,25 1,-25-1,25 1,-25-1,0 0,0 1,26-1,-26 1,0-1,0 0,25-25,-25 26,0-1,26-25</inkml:trace>
        </inkml:traceGroup>
      </inkml:traceGroup>
    </inkml:traceGroup>
  </inkml:traceGroup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4:20.91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B60591A-859B-4BDE-A6A9-1DF37C0DC62F}" emma:medium="tactile" emma:mode="ink">
          <msink:context xmlns:msink="http://schemas.microsoft.com/ink/2010/main" type="inkDrawing" rotatedBoundingBox="9395,17059 11403,16610 11418,16674 9409,17123" semanticType="underline" shapeName="Other">
            <msink:sourceLink direction="with" ref="{2A769233-CDD1-401B-860E-A84BDE096AF5}"/>
          </msink:context>
        </emma:interpretation>
      </emma:emma>
    </inkml:annotationXML>
    <inkml:trace contextRef="#ctx0" brushRef="#br0">0 457,'26'0,"126"0,-101-25,-26 25,26 0,0-26,0 26,-1-25,27 25,-1-25,0 25,76-51,-75 51,-1-26,25 1,-24 25,-1-25,0-1,0 26,0-25,1-1,-27 26,1-25,51 0,-51 25,-1-26,-24 26,-1-25,1 25,-1 0,0-26,1 26,-26-25</inkml:trace>
  </inkml:traceGroup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7:34:20.39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081F00C-5712-42FA-8E0A-CE9A459B6204}" emma:medium="tactile" emma:mode="ink">
          <msink:context xmlns:msink="http://schemas.microsoft.com/ink/2010/main" type="inkDrawing" rotatedBoundingBox="9587,16737 11244,16353 11257,16411 9601,16794" semanticType="underline" shapeName="Other">
            <msink:sourceLink direction="with" ref="{2A769233-CDD1-401B-860E-A84BDE096AF5}"/>
          </msink:context>
        </emma:interpretation>
      </emma:emma>
    </inkml:annotationXML>
    <inkml:trace contextRef="#ctx0" brushRef="#br0">0 407,'-26'0,"52"0,-1-26,1 1,-1 25,0 0,26-25,-25-1,24 26,27-25,-27 25,27-26,-27 26,27-25,-1 25,0-25,-25 25,25-26,0 1,0 25,-25-26,25 26,-25-25,0 25,0-25,0 25,-1 0,-24-26,25 26,-26-25,0 25,1 0,-1 0,1-26,-1 26,0 0,-75 0,-1 26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5:48.36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9F70C3-AD76-4937-AF08-424BD2D8C989}" emma:medium="tactile" emma:mode="ink">
          <msink:context xmlns:msink="http://schemas.microsoft.com/ink/2010/main" type="inkDrawing" rotatedBoundingBox="1739,10799 9660,10216 9677,10439 1755,11022" semanticType="underline" shapeName="Other">
            <msink:sourceLink direction="with" ref="{1ED850B4-CE65-4B75-BDFA-CD7E26CD156C}"/>
            <msink:sourceLink direction="with" ref="{DE63D6EA-AD4E-4B76-819E-A15F87A15BC8}"/>
            <msink:sourceLink direction="with" ref="{A60F5B41-0F13-4222-9D8F-C9BCEA475BA3}"/>
            <msink:sourceLink direction="with" ref="{D3959856-0F31-46FD-B77D-C9FEE1AA6777}"/>
          </msink:context>
        </emma:interpretation>
      </emma:emma>
    </inkml:annotationXML>
    <inkml:trace contextRef="#ctx0" brushRef="#br0">0 609,'0'-25,"0"-1,0 1,0 0,26 25,-1 0,26 0,-26-26,1 26,25 0,-26 0,26 0,-26 0,26 0,-26 0,26 0,0 0,-26 0,26 0,-25 26,24-26,1 0,0 25,-26-25,26 0,0 25,0-25,0 0,-1 0,1 0,0 0,0 0,0 0,-1 0,1 0,0 0,0-25,0 25,-26 0,26 0,0 0,-1-25,1 25,-25 0,24 0,1 0,0 0,0 0,0-26,-1 26,1 0,25 0,-25-25,0 25,0 0,25-26,-25 1,0 25,25-25,-25 25,-1 0,1-26,0 26,0 0,0 0,-26 0,26-25,0 25,-26 0,26 0,-26-26,26 26,0 0,-26-25,26 25,0 0,0 0,-1-25,1 25,25-26,-25 26,0 0,0-25,25 25,-25-26,25 26,-25-25,0 25,-1 0,1 0,0 0,-26-25,26 25,-25 0,24 0,-24 0,-1 0,1 0,24 0,-24 0,-1 0,1 0,-1 0,26 0,-26 0,26 0,-26 0,26 0,0 0,0 0,-26 0,26 0,0 0,25 0,-51-26,26 26,-25 0,24 0,-24 0,-1 0,1 0,-1 0,0 0,1 0,-1-25,1 25,-1 0,0 0,1 0,-1 0,1 0,-1 0,0 0,1 0,-1 0,1 0,24 0,-24 0,-1 0,1 0,-1 0,0 0,26 0,-25 0,-1 0,0 0,1 0,-1 0,26 0,-26 0,1 0,-1 0,1 0,-1 0,51 0,-50 0,-1 0,0 0,26 0,-25 0,-1 0,0 0,26 0,-25 0,-1 0,0 0,1 0,-1 0,26 0,-26 0,1 0,-1 0,1 0,-1 0,0 0,1 0,-1 0,1 0,-1 0,0 0,26 0,0 0,-26 0,1 0,-1 0,1 0,-1 0,0 0,1 0,-1 0,1 0,-1 0,0 0,1 0,-1 0,1-26,24 26,-24 0,-1 0,1-25,-1 25,0 0,1 0,-1 0,1 0,-1 0,-25-25,25 25,-25 25,26-25,-1 25,1-25,-1 0,0 0,1 0,-26 26,25-26,-50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5:07.89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9415530-6396-4EC6-9725-ECAA30E385D1}" emma:medium="tactile" emma:mode="ink">
          <msink:context xmlns:msink="http://schemas.microsoft.com/ink/2010/main" type="writingRegion" rotatedBoundingBox="14976,6801 14066,10824 12341,10434 13252,6411"/>
        </emma:interpretation>
      </emma:emma>
    </inkml:annotationXML>
    <inkml:traceGroup>
      <inkml:annotationXML>
        <emma:emma xmlns:emma="http://www.w3.org/2003/04/emma" version="1.0">
          <emma:interpretation id="{43BD1494-65B4-4915-A757-CE542312D3E4}" emma:medium="tactile" emma:mode="ink">
            <msink:context xmlns:msink="http://schemas.microsoft.com/ink/2010/main" type="paragraph" rotatedBoundingBox="14976,6801 14066,10824 12341,10434 13252,6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958C45-5CF6-4A14-850D-7AE487294E85}" emma:medium="tactile" emma:mode="ink">
              <msink:context xmlns:msink="http://schemas.microsoft.com/ink/2010/main" type="line" rotatedBoundingBox="14976,6801 14066,10824 12341,10434 13252,6411"/>
            </emma:interpretation>
          </emma:emma>
        </inkml:annotationXML>
        <inkml:traceGroup>
          <inkml:annotationXML>
            <emma:emma xmlns:emma="http://www.w3.org/2003/04/emma" version="1.0">
              <emma:interpretation id="{679F6D30-CFC5-4CA8-B0BB-ADE3E7E77BC8}" emma:medium="tactile" emma:mode="ink">
                <msink:context xmlns:msink="http://schemas.microsoft.com/ink/2010/main" type="inkWord" rotatedBoundingBox="14976,6801 14567,8608 12843,8218 13252,6411"/>
              </emma:interpretation>
              <emma:one-of disjunction-type="recognition" id="oneOf0">
                <emma:interpretation id="interp0" emma:lang="en-US" emma:confidence="0.5">
                  <emma:literal>to</emma:literal>
                </emma:interpretation>
                <emma:interpretation id="interp1" emma:lang="en-US" emma:confidence="0">
                  <emma:literal>for</emma:literal>
                </emma:interpretation>
                <emma:interpretation id="interp2" emma:lang="en-US" emma:confidence="0">
                  <emma:literal>too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8:</emma:literal>
                </emma:interpretation>
              </emma:one-of>
            </emma:emma>
          </inkml:annotationXML>
          <inkml:trace contextRef="#ctx0" brushRef="#br0">11686 5540,'0'25,"25"-25,1 0,-1 0,1 0,-1 0,0 0,1 0,-1 0,1 0,-1 0,0 0,1 0,-1 0,1 0,-1 0,0 0,1 0,-1 0,1 0,-1 0,0 0,1 0,-1 0,1 0,-1 0,0 0,1 0,-1 0,1 0,-1 0,0 0,1 0,-1 0,1 0,-1 0,0 0,1 0,-26-25,25 25,1 0,-1 0,0 0,1-25,-1 25,1 0,-1 0,0 0,1 0,-1 0,1 0,-1 0,0 0,1 0,-1 0,1 0,-1 0,0 0,1 0,-1 0,1 0,-1 0,-25-26,25 26,1 0,-1 0,1 0,-1 0,0 0,1 0,-1 0</inkml:trace>
          <inkml:trace contextRef="#ctx0" brushRef="#br0" timeOffset="1066.2208">12753 6327,'0'-50,"0"24,0 1,-26-1,1 26,0-25,-1 25,1 0,-1 0,1 0,0 0,-1 0,1 0,25 25,-26-25,1 51,0-51,25 26,-26-1,26 0,-25 1,25 25,0-26,0 0,0 1,0-1,0 1,0-1,0 0,0 1,25-1,1 1,24-26,-24 0,-1 0,1 0,-1 0,-25-26,51 1,-26-1,1-24,-26 24,25 1,-25-1,0 77,0-25,0-1,0 0,0 26,0-25,0-1,0 0,0 1,0 25,0-26,0 0,0 1,0-1,0 26,0-26,0 1,0 25,-51-26,51 0,0 1,0-1,0 1,0-1,0 0,51-25,-26 0,26 0,-25 0,24 0,-24-25,-1 25,1-51</inkml:trace>
          <inkml:trace contextRef="#ctx0" brushRef="#br0" timeOffset="1483.2853">13261 6124,'0'0,"0"-25,-26 25,1 0,25-26,0 77,0 0,0 0,0-26,25 26,-25-26,0 26,0-25,26-1,-26 0,0 1,25-26</inkml:trace>
        </inkml:traceGroup>
        <inkml:traceGroup>
          <inkml:annotationXML>
            <emma:emma xmlns:emma="http://www.w3.org/2003/04/emma" version="1.0">
              <emma:interpretation id="{5A3E9A90-BDF2-4D6B-AF9F-913FADB9E267}" emma:medium="tactile" emma:mode="ink">
                <msink:context xmlns:msink="http://schemas.microsoft.com/ink/2010/main" type="inkWord" rotatedBoundingBox="14211,9223 13859,10777 12877,10555 13228,9000"/>
              </emma:interpretation>
              <emma:one-of disjunction-type="recognition" id="oneOf1">
                <emma:interpretation id="interp5" emma:lang="en-US" emma:confidence="0.5">
                  <emma:literal>in</emma:literal>
                </emma:interpretation>
                <emma:interpretation id="interp6" emma:lang="en-US" emma:confidence="0">
                  <emma:literal>it</emma:literal>
                </emma:interpretation>
                <emma:interpretation id="interp7" emma:lang="en-US" emma:confidence="0">
                  <emma:literal>En</emma:literal>
                </emma:interpretation>
                <emma:interpretation id="interp8" emma:lang="en-US" emma:confidence="0">
                  <emma:literal>is</emma:literal>
                </emma:interpretation>
                <emma:interpretation id="interp9" emma:lang="en-US" emma:confidence="0">
                  <emma:literal>ew</emma:literal>
                </emma:interpretation>
              </emma:one-of>
            </emma:emma>
          </inkml:annotationXML>
          <inkml:trace contextRef="#ctx0" brushRef="#br1" timeOffset="51012.6518">12270 8105,'26'0,"-1"0,0 0,1-25,25 0,-26-1,0 26,26-25,-25-1,-1 26,0 0,1-25,-1 25,1-25,-1 25,0 0</inkml:trace>
          <inkml:trace contextRef="#ctx0" brushRef="#br1" timeOffset="50604.027">12270 7826,'-25'0,"76"51,-26-26,-25 1,51-1,-26 0,-25 26,26-25,-1-1,0 0,-25 26,26-25,-1-1,1 0,-26 1,25-1,-25 1,25-1,-25 0,0 1,26-26,-26 25,0 1</inkml:trace>
          <inkml:trace contextRef="#ctx0" brushRef="#br1" timeOffset="50315.6835">12524 7928,'-25'0,"-1"0,1 0,0 0,25 25,-26-25,26 25,-25 1,25-1,0 1,-26-26,26 25,0 0,0 1,-25-1,25 1,0-1,0 0,0 1,0-1,0 1,0-1,0 0</inkml:trace>
          <inkml:trace contextRef="#ctx0" brushRef="#br1" timeOffset="49799.5205">12016 8359,'-25'0,"-1"0,1 0,0 26,-1-26,1 0,-1 51,1-51,0 25,-26-25,0 25,26 1,-1-1,1-25,-1 26,1-1,25 0,0 1,25-26,26 0,0 25,-26-25,1 0,-1 0,1 0,24 0,-24 0,-1 0,26 0,-26 0,1 0,-1 0,1 0,-1 0,-25 26,0-1,0 0,-51 1,51-1,-25 26,-1-26,1 1,0-26,-1 25,1 1,-1-1,1 0,0 1,-1-26,1 25,-1 1,-50-1,76 0,-25-25,-1 26,26-1,-25 1,25-1,0 0,0 1,51-26,-26 25,26-25,-51 26,25-26,26 0,-25 25,-1-25,0 0,1 0,-1 0,1 0,-1 0,0 0,1 0,-1 0,1 0,-1 0,0 0,1 0,-1 0,1 0,-1 0,-25-25,25-1,1 1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5:12.23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3CAD01-248B-4DDF-BFF3-0EBC0D508049}" emma:medium="tactile" emma:mode="ink">
          <msink:context xmlns:msink="http://schemas.microsoft.com/ink/2010/main" type="writingRegion" rotatedBoundingBox="17754,7207 24027,8627 23778,9724 17506,8304"/>
        </emma:interpretation>
      </emma:emma>
    </inkml:annotationXML>
    <inkml:traceGroup>
      <inkml:annotationXML>
        <emma:emma xmlns:emma="http://www.w3.org/2003/04/emma" version="1.0">
          <emma:interpretation id="{87184765-8850-4C3E-A142-B0F7BE011BD2}" emma:medium="tactile" emma:mode="ink">
            <msink:context xmlns:msink="http://schemas.microsoft.com/ink/2010/main" type="paragraph" rotatedBoundingBox="17754,7207 24027,8627 23778,9724 17506,83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CEBDE7-C201-4261-8E27-A39CF59CF747}" emma:medium="tactile" emma:mode="ink">
              <msink:context xmlns:msink="http://schemas.microsoft.com/ink/2010/main" type="line" rotatedBoundingBox="17754,7207 24027,8627 23778,9724 17506,8304"/>
            </emma:interpretation>
          </emma:emma>
        </inkml:annotationXML>
        <inkml:traceGroup>
          <inkml:annotationXML>
            <emma:emma xmlns:emma="http://www.w3.org/2003/04/emma" version="1.0">
              <emma:interpretation id="{B914053E-2910-48DB-A2FD-2283DFF316C4}" emma:medium="tactile" emma:mode="ink">
                <msink:context xmlns:msink="http://schemas.microsoft.com/ink/2010/main" type="inkWord" rotatedBoundingBox="17754,7207 18569,7392 18320,8489 17506,8304"/>
              </emma:interpretation>
              <emma:one-of disjunction-type="recognition" id="oneOf0">
                <emma:interpretation id="interp0" emma:lang="en-US" emma:confidence="0.5">
                  <emma:literal>q'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g'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16893 6175,'0'0,"0"-25,-25-1,25 1,0-1,0 1,0 76,0 0,0-1,50 1,-50-25,0 24,26 1,-26-25,25-1,-25 26,0-26,0 1,26-1</inkml:trace>
          <inkml:trace contextRef="#ctx0" brushRef="#br0" timeOffset="-289.1399">16410 6454,'0'-25,"0"0,26-1,-26 1,0-1,-51 26,51-25,-25 25,-1 0,1 0,-1 51,1-51,25 25,-25-25,-1 26,26-1,-25 0,-1 1,26-1,0 1,0-1,0 0,0 1,0-1,26-25,25 0,-1 0,-24-25,-1 25,1 0,-1-51,0 51,1-25,-1 25,1-26,-1 26,-25 26,0 24,0 1,-25 0,25-26,0 1,0-1,-26 1,26-1,0 0,0 1,0-1,0 1,-25-26,25 50,0-24,0-1,0 1,0-1,0 0,51 1,-1-26,-24 0,-1 0,1 0,-1 0,-25-26,25 26,26-50,-25 24,-26 1</inkml:trace>
        </inkml:traceGroup>
        <inkml:traceGroup>
          <inkml:annotationXML>
            <emma:emma xmlns:emma="http://www.w3.org/2003/04/emma" version="1.0">
              <emma:interpretation id="{EFA1B561-1CCD-49B4-9AB4-E3440CD1F072}" emma:medium="tactile" emma:mode="ink">
                <msink:context xmlns:msink="http://schemas.microsoft.com/ink/2010/main" type="inkWord" rotatedBoundingBox="21336,8153 23998,8755 23804,9611 21142,9008"/>
              </emma:interpretation>
              <emma:one-of disjunction-type="recognition" id="oneOf1">
                <emma:interpretation id="interp5" emma:lang="en-US" emma:confidence="0.5">
                  <emma:literal>trass.</emma:literal>
                </emma:interpretation>
                <emma:interpretation id="interp6" emma:lang="en-US" emma:confidence="0.5">
                  <emma:literal>trans .</emma:literal>
                </emma:interpretation>
                <emma:interpretation id="interp7" emma:lang="en-US" emma:confidence="0">
                  <emma:literal>trans.</emma:literal>
                </emma:interpretation>
                <emma:interpretation id="interp8" emma:lang="en-US" emma:confidence="0">
                  <emma:literal>trash .</emma:literal>
                </emma:interpretation>
                <emma:interpretation id="interp9" emma:lang="en-US" emma:confidence="0">
                  <emma:literal>trads .</emma:literal>
                </emma:interpretation>
              </emma:one-of>
            </emma:emma>
          </inkml:annotationXML>
          <inkml:trace contextRef="#ctx0" brushRef="#br0" timeOffset="22694.8876">19890 6962,'0'0,"-25"0,25-25,0 0,0-1,0 1,25 76,-25-1,51-24,-51 25,25-1,-25 1,0 0,0 0,0 0,26 25,-26-25,0-1,0 1,0 0,0 0,0-26,0 26,25-26,-25 1,0-1,26-25,-26 26,25-26,0 0,1 0,-1-51,1 51,-26-51,25 51,0-51</inkml:trace>
          <inkml:trace contextRef="#ctx0" brushRef="#br0" timeOffset="23111.2536">19814 7496,'0'0,"-25"0,-1 0,77 0,0-26,-26 26,1-25,24 25,-24-25,25 25,-26-26,0 26,1 0,-1 0,1 0,-1 0,0-25,26 25,-51 51,51-51,-26 25,1-25,-1 51,1-26,-1 1,0-26,1 25,-1 0,-25 1,26-1,-26 1,0-1,0 0,-26-25,26-50,0-1,0 25,0 1,51 0,-51-1,25 26,1-25,25 25,-26-26,0 26,1 0,-1 0,1 0,-1 0,0 0,-25 51</inkml:trace>
          <inkml:trace contextRef="#ctx0" brushRef="#br0" timeOffset="23450.4101">20932 7572,'-51'0,"51"-25,-26 25,1-26,0 26,25 26,-26-26,26 50,0 1,-25-25,25-1,0 0,0 1,0-1,51-25,-26 0,26 0,-51-51,25 51,1-25,-1 25,0-51,-25 26,26-1,-26 1,25 0,-25-1,26 1,-26 50,0 1,25-26,-25 50,25-50,-25 51,26-51,-26 26,25-1,1-25,-26 25,25-25,0 0,1 0,-1 0,1 0,-26-25</inkml:trace>
          <inkml:trace contextRef="#ctx0" brushRef="#br0" timeOffset="23990.8573">21287 7623,'0'0,"0"-26,0 77,0-25,26-26,-26 25,0 0,25-25,-25 26,0-1,0 1,0-52,0 1,25 25,-25-51,51 51,-51-25,26 25,-1 0,0 0,1 0,-1 0,1 0,-26 25,25-25,-25 51,25-26,-25 1,0-1,26 0,-26 26,0-25,0-1,0 0,0 1,-51-1,51 1,-25-1,-1-25,26-25,0-26,51 25,-51-24,25 24,-25 1,51-26,-25 0,-1 26,0-26,1 0,-26 26,25-26,1 0,-26 26,25-26,-25 26,0-1,0 1,0-1,-51 26,51 51,-25-51,25 51,-26-26,26 1,0-1,0 1,0-1,0 0,0 1,0-1,51 1,0-1,0-25,-26 25,1-25,-26 26,25-1,0 1,-25-1,0 0,-50 1,50-1,-26-25,26 26,-51-26</inkml:trace>
          <inkml:trace contextRef="#ctx0" brushRef="#br0" timeOffset="24150.5636">22405 7978,'0'26,"-26"-26,26-26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49:57.08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CB464D0-283A-450F-814F-4EB81177B453}" emma:medium="tactile" emma:mode="ink">
          <msink:context xmlns:msink="http://schemas.microsoft.com/ink/2010/main" type="inkDrawing" rotatedBoundingBox="5123,14397 16713,14046 16720,14304 5131,14655" shapeName="Other"/>
        </emma:interpretation>
      </emma:emma>
    </inkml:annotationXML>
    <inkml:trace contextRef="#ctx0" brushRef="#br0">0 609,'25'0,"0"-25,1 25,-26-26,25 26,-25-25,26 25,-1-25,0 25,1 0,-1 0,1 0,-1 0,0 0,1 0,-1 0,1 0,-1 0,0 0,1 0,-1 25,26-25,-26 0,1 0,25 0,-26 0,26 0,-26 0,26 0,-26 0,1 0,25-25,-26 25,26 0,0 0,-26-26,26 26,-26-25,26 25,0 0,0-26,-26 26,26 0,0-25,-1 25,-24 0,25 0,-26 0,26-25,-26 25,26 0,-26 0,1 0,25 0,-26 0,0-26,1 26,25 0,-26 0,0 0,1 0,-1 0,1-25,24 25,1 0,-25 0,24 0,-24 0,25-26,-26 26,26 0,0 0,-26 0,26 0,-26 0,51 0,-25 0,-25 0,24 0,-24-25,25 25,-26 0,26 0,-26 0,26 0,-26 0,1 0,25 0,-26 0,0 0,26 0,-25 0,24 0,-24 0,25 0,-26 0,26 0,-26 0,26 0,0 0,-26 0,26 0,0 0,0 0,-26 0,26 0,0 0,-1 0,1 0,0 0,0 0,0 0,-1 0,1 0,0 0,0 0,0 0,-1 0,1 25,0-25,25 0,-25 26,0-26,0 0,-1 0,27 0,-27 0,1 25,25-25,-25 0,0 0,0 0,0 0,-1 0,27 0,-27 0,1 0,0 0,0 0,0 0,-1 0,1 26,0-26,-26 0,26 0,0 0,0 0,25 0,-25 0,0 0,-1 0,27 0,-27 0,27 0,-1 0,-25 0,25 0,-25-26,-1 26,77 0,-50 0,-27 0,1 0,0 0,0 0,25 0,-25 0,0 0,-1 0,1 0,0 0,0 0,25 0,-25 0,0 0,-1 0,27 0,-27 0,1 0,0 0,0 0,0 0,25 0,25 0,-50 0,0 0,0 0,0 0,-1-25,1 25,0 0,0-26,0 26,-1 0,27-25,-27 25,1-25,0 25,0 0,0-26,-1 26,1-25,-25 25,24 0,1-26,0 26,0 0,-26 0,26 0,51-25,-52 25,-24 0,25 0,-26 0,26 0,-26 0,1 0,24 0,-24 0,25 0,-1 0,-24 0,25 0,-1 0,-24 0,25 0,-1 0,-24 0,25-25,-26 25,26 0,-26 0,26 0,25 0,-50 0,-1 0,26 0,-26 0,26 0,-26 0,26 0,-25 0,-1 0,26 0,-26 0,1 0,24 0,-24 0,-1 0,1-26,-1 26,26 0,-26 0,1 0,-1-25,0 25,1 0,-1 0,1 0,-1 0,0 0,1 0,-1-26,1 26,-1 0,0 0,1 0,-1 0,1-25,-1 25,-25-25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0:07.373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4C8EDEF2-1B90-49AB-95B1-937CA218738E}" emma:medium="tactile" emma:mode="ink">
          <msink:context xmlns:msink="http://schemas.microsoft.com/ink/2010/main" type="writingRegion" rotatedBoundingBox="1769,488 24681,348 24692,2087 1780,2227"/>
        </emma:interpretation>
      </emma:emma>
    </inkml:annotationXML>
    <inkml:traceGroup>
      <inkml:annotationXML>
        <emma:emma xmlns:emma="http://www.w3.org/2003/04/emma" version="1.0">
          <emma:interpretation id="{A86F84E1-1C7B-4B66-9F02-69BC8AC4707E}" emma:medium="tactile" emma:mode="ink">
            <msink:context xmlns:msink="http://schemas.microsoft.com/ink/2010/main" type="paragraph" rotatedBoundingBox="1769,488 24681,348 24692,2087 1780,2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DD6334-1ECD-4117-B28C-0B3AD5D003FE}" emma:medium="tactile" emma:mode="ink">
              <msink:context xmlns:msink="http://schemas.microsoft.com/ink/2010/main" type="line" rotatedBoundingBox="1769,488 24681,348 24692,2087 1780,2227"/>
            </emma:interpretation>
          </emma:emma>
        </inkml:annotationXML>
        <inkml:traceGroup>
          <inkml:annotationXML>
            <emma:emma xmlns:emma="http://www.w3.org/2003/04/emma" version="1.0">
              <emma:interpretation id="{9B7F7519-9403-4543-89A9-928353DCB26F}" emma:medium="tactile" emma:mode="ink">
                <msink:context xmlns:msink="http://schemas.microsoft.com/ink/2010/main" type="inkWord" rotatedBoundingBox="1771,847 3604,836 3610,1816 1778,1828"/>
              </emma:interpretation>
              <emma:one-of disjunction-type="recognition" id="oneOf0">
                <emma:interpretation id="interp0" emma:lang="en-US" emma:confidence="0.5">
                  <emma:literal>Rein</emma:literal>
                </emma:interpretation>
                <emma:interpretation id="interp1" emma:lang="en-US" emma:confidence="0">
                  <emma:literal>Rain</emma:literal>
                </emma:interpretation>
                <emma:interpretation id="interp2" emma:lang="en-US" emma:confidence="0">
                  <emma:literal>Ren</emma:literal>
                </emma:interpretation>
                <emma:interpretation id="interp3" emma:lang="en-US" emma:confidence="0">
                  <emma:literal>Rehn</emma:literal>
                </emma:interpretation>
                <emma:interpretation id="interp4" emma:lang="en-US" emma:confidence="0">
                  <emma:literal>Ruin</emma:literal>
                </emma:interpretation>
              </emma:one-of>
            </emma:emma>
          </inkml:annotationXML>
          <inkml:trace contextRef="#ctx0" brushRef="#br0">51 140,'0'-26,"0"1,0 0,0-1,25 26,-25-25,0-1,0 52,0 25,0-26,0 26,0-26,0 26,0 0,0 0,0-26,0 26,0 0,0-26,0 26,0-26,0 1,-25 24,25-24,0-1,0 1,0-1,0 0,0 1,-26-26,26 25,-25-25</inkml:trace>
          <inkml:trace contextRef="#ctx0" brushRef="#br0" timeOffset="492.4021">101 140,'0'-26,"-25"26,25-25,0 0,0-1,51 26,-26-25,26 25,-26 0,1 0,-1 0,1 0,-1 0,-25 51,25-51,1 25,-1 0,-25 1,26-1,-26 1,0-1,0 0,0 1,-51-1,51 1,-51-1,51 0,-51 1,26-26,-26 25,26 1,-1-26,1 0,-1 25,1-25,0 0,-1 0,1 0,25-25,51 25,-26 0,26 0,-26 0,1 0,-1 0,-25 50,25-50,1 26,-1-1,1 26,-26-26,0 1,25-1,-25 1,0-1,0 0</inkml:trace>
          <inkml:trace contextRef="#ctx0" brushRef="#br0" timeOffset="850.5016">635 521,'0'25,"25"-25,1 0,-1-25,0 25,1-26,-1 1,1 25,-26-25,25-1,-25 1,25 25,-25-26,0 1,0 0,0-1,-50 26,24-25,-25 25,26 0,0 51,-1-51,1 50,-1-50,26 51,-25-25,0-1,25 0,0 1,0-1,0 1,0-1,0 0,0 1,25-1,26 1,-26-26,26 25,-26-25,1 0,25 0,-26 0,26 0,-26-25</inkml:trace>
          <inkml:trace contextRef="#ctx0" brushRef="#br0" timeOffset="1084.8676">1219 89,'-25'0,"25"51,-26 0,26-26,0 26,0 0,-25-26,25 26,0-26,0 26,0-26,0 26,51-25,-51-1,0 0,25 1,-25-1,25 1,-25-1,26 0,-26 1</inkml:trace>
          <inkml:trace contextRef="#ctx0" brushRef="#br0" timeOffset="1625.0683">1448-140,'-26'0,"26"-25,0 76,0 0,0-1,51-24,-51-1,0 1,0-1,0 0,0 1,0-1,0 1,0-77,0 25,0-24,0 24,0 1,0-1,0 1,0-26,0 26,0-1,0 1,51 0,0 25,-26 0,0 0,1 25,-1-25,1 51,-1-26,0 26,-25-26,26 1,-26-1,25 26,-25-26,0 1,26-1,-26 1,0-1</inkml:trace>
        </inkml:traceGroup>
        <inkml:traceGroup>
          <inkml:annotationXML>
            <emma:emma xmlns:emma="http://www.w3.org/2003/04/emma" version="1.0">
              <emma:interpretation id="{B329014F-341E-4CDE-8E16-A8616F9F04E2}" emma:medium="tactile" emma:mode="ink">
                <msink:context xmlns:msink="http://schemas.microsoft.com/ink/2010/main" type="inkWord" rotatedBoundingBox="4774,1320 4847,1319 4853,2208 4780,2209"/>
              </emma:interpretation>
              <emma:one-of disjunction-type="recognition" id="oneOf1">
                <emma:interpretation id="interp5" emma:lang="en-US" emma:confidence="0.5">
                  <emma:literal>;</emma:literal>
                </emma:interpretation>
                <emma:interpretation id="interp6" emma:lang="en-US" emma:confidence="0">
                  <emma:literal>: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303.9249">3022 318,'-25'0,"25"-26</inkml:trace>
          <inkml:trace contextRef="#ctx0" brushRef="#br0" timeOffset="2567.3528">3073 826,'0'0,"0"25,-25-25,25 25,0 1,0-1,0 1,0-1,0 0,0 1,0-1,0 1,0-1,0 0,0 1,0-1</inkml:trace>
        </inkml:traceGroup>
        <inkml:traceGroup>
          <inkml:annotationXML>
            <emma:emma xmlns:emma="http://www.w3.org/2003/04/emma" version="1.0">
              <emma:interpretation id="{CE2B4946-1BC7-478D-A1C3-7BC25F29BAB6}" emma:medium="tactile" emma:mode="ink">
                <msink:context xmlns:msink="http://schemas.microsoft.com/ink/2010/main" type="inkWord" rotatedBoundingBox="6322,966 8173,955 8180,2103 6329,2115"/>
              </emma:interpretation>
              <emma:one-of disjunction-type="recognition" id="oneOf2">
                <emma:interpretation id="interp10" emma:lang="en-US" emma:confidence="0.5">
                  <emma:literal>Sign</emma:literal>
                </emma:interpretation>
                <emma:interpretation id="interp11" emma:lang="en-US" emma:confidence="0">
                  <emma:literal>Ein</emma:literal>
                </emma:interpretation>
                <emma:interpretation id="interp12" emma:lang="en-US" emma:confidence="0">
                  <emma:literal>Ern</emma:literal>
                </emma:interpretation>
                <emma:interpretation id="interp13" emma:lang="en-US" emma:confidence="0">
                  <emma:literal>Ear</emma:literal>
                </emma:interpretation>
                <emma:interpretation id="interp14" emma:lang="en-US" emma:confidence="0">
                  <emma:literal>Eon</emma:literal>
                </emma:interpretation>
              </emma:one-of>
            </emma:emma>
          </inkml:annotationXML>
          <inkml:trace contextRef="#ctx0" brushRef="#br0" timeOffset="3604.6218">5029 140,'0'-51,"0"26,-25-1,25 1,-26-1,1 1,-1 0,1 25,0 0,-1 0,1 0,-1 0,1 50,0-50,-1 26,1-26,-1 25,1-25,0 51,-1-51,1 25,25 1,0-1,-26-25,26 26,0-1,51 0,0 1,0-1,-26 1,26-26,-26 0,26 25,-25-25,-1 25,0-25,1 26,-1-1,-25 1,0-1,-51 0,26 1,-26-1,26-25,-1 26,1-1,0-25,-1 25,26 1,-25-26,25 25,0 1,51-26,-1 25,1-25,-25 0,24 0,-24 0,-1 0,26 0,-26-51,26 51,-25 0,-1-25,26 25,0 0,-26 0,0-26,1 26,-1-25,1 25,-26-25</inkml:trace>
          <inkml:trace contextRef="#ctx0" brushRef="#br0" timeOffset="3908.1078">5562 445,'0'0,"26"-26,-1 1,1 25,-26-26,0 1,25 0,-25-1,0 1,-51 25,51-26,-51 26,26 0,0 0,-1 0,-25 51,26-51,0 26,-1-26,26 25,-25 0,-1 1,26-1,0 1,26-26,25 0,-1 25,-24 0,-1-25,1 26,-1-26,0 25,-25 1,26-1,-1 26,-25-26,26 1,-26 24,0-24,25 25,-25-26,0 26,0-26,0 1,0-1,0 0,0 1,0-1,0 1,25-26,1 0</inkml:trace>
          <inkml:trace contextRef="#ctx0" brushRef="#br0" timeOffset="4274.6426">5969 521,'0'51,"-26"-51,26 25,0 0,0 1,0-1,0 1,0-1,0 0,26-25,-26 26,25-1,-76-50,51-26,-25 51,25-51,0 26,0-1,0 1,0 0,51 25,-51-26,51 1,-1 25,-24-26,-1 26,1 0,-1 0,0 0,1 51,-1-51,1 26,-26-1,25 0,0 1,-25-1,26 1,-26-1,25 0,-25 1,0-1,26-25</inkml:trace>
        </inkml:traceGroup>
        <inkml:traceGroup>
          <inkml:annotationXML>
            <emma:emma xmlns:emma="http://www.w3.org/2003/04/emma" version="1.0">
              <emma:interpretation id="{953B7758-BA82-44ED-BE55-5FAB3619EB41}" emma:medium="tactile" emma:mode="ink">
                <msink:context xmlns:msink="http://schemas.microsoft.com/ink/2010/main" type="inkWord" rotatedBoundingBox="8783,592 10411,582 10419,1773 8791,1783"/>
              </emma:interpretation>
              <emma:one-of disjunction-type="recognition" id="oneOf3">
                <emma:interpretation id="interp15" emma:lang="en-US" emma:confidence="0.5">
                  <emma:literal>Rei</emma:literal>
                </emma:interpretation>
                <emma:interpretation id="interp16" emma:lang="en-US" emma:confidence="0">
                  <emma:literal>Rein</emma:literal>
                </emma:interpretation>
                <emma:interpretation id="interp17" emma:lang="en-US" emma:confidence="0">
                  <emma:literal>Reis</emma:literal>
                </emma:interpretation>
                <emma:interpretation id="interp18" emma:lang="en-US" emma:confidence="0">
                  <emma:literal>Rei'</emma:literal>
                </emma:interpretation>
                <emma:interpretation id="interp19" emma:lang="en-US" emma:confidence="0">
                  <emma:literal>Rain</emma:literal>
                </emma:interpretation>
              </emma:one-of>
            </emma:emma>
          </inkml:annotationXML>
          <inkml:trace contextRef="#ctx0" brushRef="#br0" timeOffset="4876.1797">7010 241,'0'0,"26"-25,-26 0,25 25,0 0,1 0,-1 0,1 0,-1 0,0 0,1 0,-1 25,1 26,-26 0,0-26,0 0,0 1,0-1,0 1,-26-1,-25-25,51 25,-50-25,24 0,1 26,-1-26,1 0,25 25,25-25,-25 26,51-26,-51 25,26-25,-26 25,50-25,-24 26,-1-26,1 25,-1-25,0 0,1 0</inkml:trace>
          <inkml:trace contextRef="#ctx0" brushRef="#br0" timeOffset="4527.8892">7112 191,'0'25,"-26"-25,26 51,0-26,-25 1,25-1,0 0,0 1,0 25,0-26,0 0,0 1,0-1,25 1,-25-1,0 0,0 1,26-1,-26 1</inkml:trace>
          <inkml:trace contextRef="#ctx0" brushRef="#br0" timeOffset="5183.3575">7798 546,'0'0,"25"0,0 0,-25-25,26 25,-1-26,-25 1,26 25,-26-25,0-1,0 1,0-1,0 1,-51 25,25-25,-24 25,-1 0,25 0,1 0,0 0,-26 25,25-25,1 51,0-51,-1 25,26 1,-25-1,25 0,0 1,0-1,0 1,0-1,25 0,-25 1,51-1,-26 1,26-26,-25 25,24-25,1 25,0-25,0 0,25 0,-25 0,-26 0</inkml:trace>
          <inkml:trace contextRef="#ctx0" brushRef="#br0" timeOffset="5383.8285">8280 191,'0'50,"0"-24,0 25,0-1,0-24,0-1,0 1,0-1,0 0,0 1,0-1,0 1,26-1,-26 0,0 1,25-26</inkml:trace>
          <inkml:trace contextRef="#ctx0" brushRef="#br0" timeOffset="6220.7735">8382-343,'-26'0,"26"26,26-1,-26 0,0 1,0-1,0 1,0-52,0 1,0-1,0 1,0 0,0-1,0 1,0-1,0 1,51 0,-26 25,0 0,1 25,-1-25,-25 25,26 1,-26 25,0-26,25 0,-25 1,25-1,-25 26,0-26,0 1,26-26,-26 25,0 1,0-1,0 0</inkml:trace>
        </inkml:traceGroup>
        <inkml:traceGroup>
          <inkml:annotationXML>
            <emma:emma xmlns:emma="http://www.w3.org/2003/04/emma" version="1.0">
              <emma:interpretation id="{E084B71E-BC78-402D-A1EB-61D51ADC38AB}" emma:medium="tactile" emma:mode="ink">
                <msink:context xmlns:msink="http://schemas.microsoft.com/ink/2010/main" type="inkWord" rotatedBoundingBox="11021,1299 11708,1294 11711,1748 11024,1752"/>
              </emma:interpretation>
              <emma:one-of disjunction-type="recognition" id="oneOf4">
                <emma:interpretation id="interp20" emma:lang="en-US" emma:confidence="0.5">
                  <emma:literal>r</emma:literal>
                </emma:interpretation>
                <emma:interpretation id="interp21" emma:lang="en-US" emma:confidence="0">
                  <emma:literal>v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V</emma:literal>
                </emma:interpretation>
                <emma:interpretation id="interp2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6939.9185">9245 470,'0'-25,"0"50,0 0,26-25,-26 51,0-25,25-1,-25 0,26 1,-26-1,25 1,-25-1,25-25,1 0,-26-51,25 51,-25-25,26-1,-1 1,0 0,1-1,25 1,-26-1,26-50,0 51,-26 25,0-26,26 1,-25 0,-1 25,-25-26,25 26,1 0,-26-25,25 25</inkml:trace>
        </inkml:traceGroup>
        <inkml:traceGroup>
          <inkml:annotationXML>
            <emma:emma xmlns:emma="http://www.w3.org/2003/04/emma" version="1.0">
              <emma:interpretation id="{BBB0BBD1-CA2F-498D-BC12-3A0791F327FF}" emma:medium="tactile" emma:mode="ink">
                <msink:context xmlns:msink="http://schemas.microsoft.com/ink/2010/main" type="inkWord" rotatedBoundingBox="12821,1168 12953,1167 12959,2005 12827,2006"/>
              </emma:interpretation>
              <emma:one-of disjunction-type="recognition" id="oneOf5">
                <emma:interpretation id="interp25" emma:lang="en-US" emma:confidence="0.5">
                  <emma:literal>;</emma:literal>
                </emma:interpretation>
                <emma:interpretation id="interp26" emma:lang="en-US" emma:confidence="0">
                  <emma:literal>:</emma:literal>
                </emma:interpretation>
                <emma:interpretation id="interp27" emma:lang="en-US" emma:confidence="0">
                  <emma:literal>"</emma:literal>
                </emma:interpretation>
                <emma:interpretation id="interp28" emma:lang="en-US" emma:confidence="0">
                  <emma:literal>,</emma:literal>
                </emma:interpretation>
                <emma:interpretation id="interp2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8103.6552">11176 267,'0'-26,"0"1,0 0,-26-1,26 1,26 25,-26 51</inkml:trace>
          <inkml:trace contextRef="#ctx0" brushRef="#br0" timeOffset="8431.9172">11125 699,'-25'0,"25"25,0 0,0 1,0-1,0 1,0-1,0 0,0 1,0-1,-26 1,26-1,-25-25</inkml:trace>
        </inkml:traceGroup>
        <inkml:traceGroup>
          <inkml:annotationXML>
            <emma:emma xmlns:emma="http://www.w3.org/2003/04/emma" version="1.0">
              <emma:interpretation id="{F4B774BC-451A-4265-9D20-06EE603B68A2}" emma:medium="tactile" emma:mode="ink">
                <msink:context xmlns:msink="http://schemas.microsoft.com/ink/2010/main" type="inkWord" rotatedBoundingBox="14139,412 15466,404 15475,1874 14148,1882"/>
              </emma:interpretation>
              <emma:one-of disjunction-type="recognition" id="oneOf6">
                <emma:interpretation id="interp30" emma:lang="en-US" emma:confidence="0.5">
                  <emma:literal>{A</emma:literal>
                </emma:interpretation>
                <emma:interpretation id="interp31" emma:lang="en-US" emma:confidence="0">
                  <emma:literal>EA</emma:literal>
                </emma:interpretation>
                <emma:interpretation id="interp32" emma:lang="en-US" emma:confidence="0">
                  <emma:literal>E*</emma:literal>
                </emma:interpretation>
                <emma:interpretation id="interp33" emma:lang="en-US" emma:confidence="0">
                  <emma:literal>e*</emma:literal>
                </emma:interpretation>
                <emma:interpretation id="interp34" emma:lang="en-US" emma:confidence="0">
                  <emma:literal>I*</emma:literal>
                </emma:interpretation>
              </emma:one-of>
            </emma:emma>
          </inkml:annotationXML>
          <inkml:trace contextRef="#ctx0" brushRef="#br0" timeOffset="11802.0502">12928 13,'26'0,"-26"-26,0 1,0 0,-26-1,1 26,0 0,-1 0,1 0,-1 51,1-51,0 25,-1-25,1 26,-1-1,1-25,-26 26,26-1,-1 0,-24 1,24-1,1 1,-1-26,26 25,-25 0,25 1,51-26,0 0,-1 0,-24 0,25 0,-26 0,0 0,1 0,-1 0,1 0,-1 0,0 0,-25 25,26 1,-26-1,0 26,0-26,-51-25,51 26,-25-26,25 25,-51 0,25-25,1 26,-26-1,26-25,-1 26,1-1,0-25,-26 25,25 1,1-1,0-25,25 26,0-1,0 0,25 1,0-1,26-25,-25 0,-1 0,0 26,1-26,-1 0,1 0,-1 0,0 0,26 25,-25-25,-1 0,0 0,1 0,-1 0,1 0,-1 0,0 0,1 0,-1 0,1-25,-1 25,0-26</inkml:trace>
          <inkml:trace contextRef="#ctx0" brushRef="#br0" timeOffset="12457.508">13208-190,'0'0,"0"-26,76 26,-76-25,51 25,-26 0,77-26,-51 1,-1 25,1 0,0-25,-26 25</inkml:trace>
          <inkml:trace contextRef="#ctx0" brushRef="#br0" timeOffset="12084.4435">13513-571,'0'-26,"0"52,0-77,-51 51,51 25,0 26,0 0,-26-26,26 26,-25 0,25-26,-25 26,25 0,0-26,0 1,-26 24,26-24,0-1,0 1,-25-1,25 0,-26-25</inkml:trace>
          <inkml:trace contextRef="#ctx0" brushRef="#br0" timeOffset="12291.8625">13411-597,'-25'26,"25"24,0-24,0-1,0 26,0-26,0 1,0 25,50-26,-50 26,26-26,-26 1,51-1,-51 0,25 1,-25-1,25 1,-25-1,26-25,-26 25,25-25</inkml:trace>
        </inkml:traceGroup>
        <inkml:traceGroup>
          <inkml:annotationXML>
            <emma:emma xmlns:emma="http://www.w3.org/2003/04/emma" version="1.0">
              <emma:interpretation id="{1C40A5E9-04C8-499F-A590-61E548CC1A73}" emma:medium="tactile" emma:mode="ink">
                <msink:context xmlns:msink="http://schemas.microsoft.com/ink/2010/main" type="inkWord" rotatedBoundingBox="16330,1098 17854,1088 17857,1616 16333,1625"/>
              </emma:interpretation>
              <emma:one-of disjunction-type="recognition" id="oneOf7">
                <emma:interpretation id="interp35" emma:lang="en-US" emma:confidence="0.5">
                  <emma:literal>into</emma:literal>
                </emma:interpretation>
                <emma:interpretation id="interp36" emma:lang="en-US" emma:confidence="0">
                  <emma:literal>Into</emma:literal>
                </emma:interpretation>
                <emma:interpretation id="interp37" emma:lang="en-US" emma:confidence="0">
                  <emma:literal>info</emma:literal>
                </emma:interpretation>
                <emma:interpretation id="interp38" emma:lang="en-US" emma:confidence="0">
                  <emma:literal>'no</emma:literal>
                </emma:interpretation>
                <emma:interpretation id="interp39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12759.7906">14579 216,'-25'25,"25"1,0-1,0 1,51-1,-51 0,0 1,25-1,-25 1,26-1,-26 0,25-25,-25 26,0 25,25-51,-25 25</inkml:trace>
          <inkml:trace contextRef="#ctx0" brushRef="#br0" timeOffset="13122.3535">14833 216,'0'51,"0"-26,0 1,0-1,0 0,0 1,0-1,0 1,0-1,26 0,-26 1,0-1,0-50,0-1,0-24,0 24,0 1,0-1,0 1,51 0,-1-1,-50 1,26 25,-1 0,1 0,-1 0,0 0,1 25,-1 26,1 0,-26-26,25 1,-25-1,0 0,25 1,-25-1,0 1</inkml:trace>
          <inkml:trace contextRef="#ctx0" brushRef="#br0" timeOffset="13679.9055">15341 394,'0'-26,"26"1,25 0,-26 25,0-26,26 1,-25 25,24-26,-24 26,-1 0,1 0,-1-25,0 25,1 0,-1 0,-25 51,26-26,-26 26,0-26,25 1,-25-1,0 1,0-1,25 0,-25 1,26-26,-1 25,1-25,-1 0,0 0,1 0,-1 0,1-51,-1 51,-25-25,0-26,0 26,0-1,0 1,0 0,0-1,-25 26,25-25,-51-1,0 1,26 25,-1 0,1 0,-1 0,26 25</inkml:trace>
          <inkml:trace contextRef="#ctx0" brushRef="#br0" timeOffset="13327.7979">15545 64,'0'0,"0"25,0 0,-26-25,26 127,0-101,0-1,0 26,0-26,0 1,51-1,-51 1,0-1,0 0,0 1</inkml:trace>
        </inkml:traceGroup>
        <inkml:traceGroup>
          <inkml:annotationXML>
            <emma:emma xmlns:emma="http://www.w3.org/2003/04/emma" version="1.0">
              <emma:interpretation id="{E755447D-B828-4DB2-9A5B-1BEE35476719}" emma:medium="tactile" emma:mode="ink">
                <msink:context xmlns:msink="http://schemas.microsoft.com/ink/2010/main" type="inkWord" rotatedBoundingBox="18464,839 20162,829 20170,2077 18471,2087"/>
              </emma:interpretation>
              <emma:one-of disjunction-type="recognition" id="oneOf8">
                <emma:interpretation id="interp40" emma:lang="en-US" emma:confidence="0.5">
                  <emma:literal>Ein</emma:literal>
                </emma:interpretation>
                <emma:interpretation id="interp41" emma:lang="en-US" emma:confidence="0">
                  <emma:literal>Sign</emma:literal>
                </emma:interpretation>
                <emma:interpretation id="interp42" emma:lang="en-US" emma:confidence="0">
                  <emma:literal>Ern</emma:literal>
                </emma:interpretation>
                <emma:interpretation id="interp43" emma:lang="en-US" emma:confidence="0">
                  <emma:literal>{in</emma:literal>
                </emma:interpretation>
                <emma:interpretation id="interp44" emma:lang="en-US" emma:confidence="0">
                  <emma:literal>{an</emma:literal>
                </emma:interpretation>
              </emma:one-of>
            </emma:emma>
          </inkml:annotationXML>
          <inkml:trace contextRef="#ctx0" brushRef="#br0" timeOffset="14782.1689">17196-140,'-26'-25,"-25"25,26 0,0-25,-1 25,1 0,-1 0,26 25,0 0,-25-25,25 26,0-52,-25 26,-1 0,1 0,-1 0,1 0,0 26,-1-26,1 25,-1-25,1 51,0-26,25 1,0-1,0 1,0-1,50-25,-50 25,26-25,-1 0,1 0,-1 0,26 26,-26-26,1 0,-1 0,-25 25,25-25,-25 26,0-1,0 0,0 1,0-1,0 1,0-1,-50-25,50 25,0 1,-26-26,26 25,0 1,0-1,-25-25,25 25,0 1,0-1,25-25,26 0,-26 0,1 0,-1 0,1 0,24 0,-24-25,25 25,-26 0,26-26,-26 26,1-25,24 25</inkml:trace>
          <inkml:trace contextRef="#ctx0" brushRef="#br0" timeOffset="15070.8811">17526 343,'0'-25,"0"50,25-50,1-1,-26 1,25-1,-25 1,0 0,0-1,-51 26,0 0,1 0,-1 0,25 0,-24 26,24-26,-25 50,26-50,25 26,-25-1,25 1,0-1,0 0,0 1,0-1,50-25,-50 26,51-1,-25 0,-1-25,26 26,-26-1,1-25,-1 26,0-1,1-25,-26 25,25 1,-25-1,0 1,0-1,0 0,0 1,0-1,0 1,-25 24,25-24,-26-1,26 1,0-1,0 0,0 1,51-1,0-25</inkml:trace>
          <inkml:trace contextRef="#ctx0" brushRef="#br0" timeOffset="15439.5399">17958 394,'0'25,"25"1,-25-1,25-25,-25 51,0-26,0 1,0-1,-25-25,25-51,0 26,0-26,0 26,0-1,0 1,51-1,-51 1,25 0,-25-1,51 1,-26 25,1 0,-1 0,1 0,-1 0,0 51,1-26,-1 0,-25 1,26-1,-26 1,25-1,-25 26,25-26,-25 1,0-1</inkml:trace>
        </inkml:traceGroup>
        <inkml:traceGroup>
          <inkml:annotationXML>
            <emma:emma xmlns:emma="http://www.w3.org/2003/04/emma" version="1.0">
              <emma:interpretation id="{F4BCCE72-787F-4387-B16B-A2BCD7F6542C}" emma:medium="tactile" emma:mode="ink">
                <msink:context xmlns:msink="http://schemas.microsoft.com/ink/2010/main" type="inkWord" rotatedBoundingBox="20798,817 24684,793 24689,1599 20803,1623"/>
              </emma:interpretation>
              <emma:one-of disjunction-type="recognition" id="oneOf9">
                <emma:interpretation id="interp45" emma:lang="en-US" emma:confidence="0.5">
                  <emma:literal>classes.</emma:literal>
                </emma:interpretation>
                <emma:interpretation id="interp46" emma:lang="en-US" emma:confidence="0">
                  <emma:literal>Classes.</emma:literal>
                </emma:interpretation>
                <emma:interpretation id="interp47" emma:lang="en-US" emma:confidence="0.5">
                  <emma:literal>class cs.</emma:literal>
                </emma:interpretation>
                <emma:interpretation id="interp48" emma:lang="en-US" emma:confidence="0">
                  <emma:literal>clash cs.</emma:literal>
                </emma:interpretation>
                <emma:interpretation id="interp49" emma:lang="en-US" emma:confidence="0">
                  <emma:literal>class is.</emma:literal>
                </emma:interpretation>
              </emma:one-of>
            </emma:emma>
          </inkml:annotationXML>
          <inkml:trace contextRef="#ctx0" brushRef="#br0" timeOffset="15732.8198">19558 64,'0'0,"-51"0,0 0,26 0,-26 0,26 0,-26 0,25 0,-24 0,24 25,1-25,-26 25,26-25,-1 51,1 0,-1-26,26 1,0-1,0 1,0 24,0-24,51-1,-51 1,26-1,-26 0,127 1,-102-26,26 25,-26-25,26 0,0 0,0 0</inkml:trace>
          <inkml:trace contextRef="#ctx0" brushRef="#br0" timeOffset="15941.3775">19837-216,'-51'51,"51"-26,0 26,0-25,0 151,0-151,0-1,51 1,-51 24,0-24,26-1,-26 1,0-1,25 0,-25 1,0-1</inkml:trace>
          <inkml:trace contextRef="#ctx0" brushRef="#br0" timeOffset="16297.6961">20472 140,'-51'0,"51"51,-76-51,51 25,-26-25,26 51,-26-26,0 1,26-1,-1 0,1 1,-1-1,1 1,25-1,0 0,-25-25,25 26,50-26,1 0,0-26,-26 26,1-50,-1 50,1-26,-26 1,25-1,0 1,-25 0,26-1,-1 1,-25-1,26 1,-1 25,-25 51,0-26,25 26,-25-26,0 1,26-1,-26 1,25-1,-25 0,26-25,24 26,-24-26</inkml:trace>
          <inkml:trace contextRef="#ctx0" brushRef="#br0" timeOffset="16757.1371">20675 38,'0'0,"0"26,0 24,0-24,0-1,26 1,-26-1,0 0,51 1,-51-1,25 77,-25-77,0 1,0-1,-51-25,51 25,-25-25,25-50,0 24,0 1,51-1,-51 1,50 0,-50-1,26 1,25-1,-26 1,0 0,1-26,-1 25,1 1,-1 0,0-1,1 1,-26-1,0 1,25 25,-76 0,51 25,-25 1,25 25,-25-26,25 0,0 26,0-25,0-1,0 0,50 1,-50-1,26 1,-26-1,25-25,-25 25,26 1,-26-1,0 1,-51-26,0 0</inkml:trace>
          <inkml:trace contextRef="#ctx0" brushRef="#br0" timeOffset="17288.3637">21564 216,'0'0,"26"0,-26-51,0 26,0-1,0 1,-26 25,1 0,25 25,-25-25,-1 51,1-51,25 26,-26-1,26 0,0 1,0-1,0 26,0-26,51-25,-51 26,51-26,-26 25,1-25,25 0,-26 0,26 0,0 0,-1-51,1 51,0-25,0 25,25-25,-25-26,-26 25,1 1,-1 0,0-1,-25-25,26 26,-26 0,0-1,0 1,0-1,-51 26,26 0,-26 0,51 51,-26-51,26 26,-50-26,50 25,0 0,0 1,0-1,0 26,50-26,-50 1,51-1,-51 1,51-1,-51 0,51-25,-51 26,25-1,-25 1,26-1,-26 0,0 1,-51-1,25 1,-24-26,24 0,-25 0</inkml:trace>
          <inkml:trace contextRef="#ctx0" brushRef="#br0" timeOffset="17479.9156">22911 546,'0'0,"-51"26,25-26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0:42.805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CE3F4A3B-86B8-424E-AB67-C441BD2C6A17}" emma:medium="tactile" emma:mode="ink">
          <msink:context xmlns:msink="http://schemas.microsoft.com/ink/2010/main" type="inkDrawing" rotatedBoundingBox="18285,4521 22042,4208 22052,4336 18296,4648" semanticType="underline" shapeName="Other">
            <msink:sourceLink direction="with" ref="{B3980CF1-4628-45DD-8DF3-300A47953AE8}"/>
            <msink:sourceLink direction="with" ref="{3A5763F6-E007-4ED4-B66F-878C050300A4}"/>
            <msink:sourceLink direction="with" ref="{D0642FB8-1F89-4A32-8F7E-788154DF849F}"/>
          </msink:context>
        </emma:interpretation>
      </emma:emma>
    </inkml:annotationXML>
    <inkml:trace contextRef="#ctx0" brushRef="#br0">25 262,'-25'0,"25"25,51-25,-1 0,27-25,-27 25,1 0,25 0,-25-26,25 26,1 0,-1 0,0 0,0 0,26 0,-26 0,0 0,26 0,-26 0,0 0,26 0,-26 0,0 0,0 0,26 0,-26 0,-25 0,25-25,0 25,1-26,-1 26,0-25,-25 25,25-25,0 25,-25-26,25 1,-25 25,0 0,0-26,-1 26,1 0,25-25,-50 25,25 0,-1 0,1 0,-25 0,24-25,1 25,-25 0,-1 0,26 0,-26 0,26 0,-26 0,52 0,-52 0,0 0,26 0,-25 0,-1 0,0 0,1 0,-1 0,1 0,-1 0,-50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5:53.96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E9066A-6A58-472C-8869-F97BFC913022}" emma:medium="tactile" emma:mode="ink">
          <msink:context xmlns:msink="http://schemas.microsoft.com/ink/2010/main" type="writingRegion" rotatedBoundingBox="7347,4291 9243,4149 9310,5042 7414,5185"/>
        </emma:interpretation>
      </emma:emma>
    </inkml:annotationXML>
    <inkml:traceGroup>
      <inkml:annotationXML>
        <emma:emma xmlns:emma="http://www.w3.org/2003/04/emma" version="1.0">
          <emma:interpretation id="{3FFA0D01-D4D5-4613-8ACD-C8184036C650}" emma:medium="tactile" emma:mode="ink">
            <msink:context xmlns:msink="http://schemas.microsoft.com/ink/2010/main" type="paragraph" rotatedBoundingBox="7347,4291 9243,4149 9310,5042 7414,51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5FCD57-1A55-444F-AE28-794C21247614}" emma:medium="tactile" emma:mode="ink">
              <msink:context xmlns:msink="http://schemas.microsoft.com/ink/2010/main" type="line" rotatedBoundingBox="7347,4291 9243,4149 9310,5042 7414,5185"/>
            </emma:interpretation>
          </emma:emma>
        </inkml:annotationXML>
        <inkml:traceGroup>
          <inkml:annotationXML>
            <emma:emma xmlns:emma="http://www.w3.org/2003/04/emma" version="1.0">
              <emma:interpretation id="{A3ECA82B-AAE0-4068-A42B-CA5FEA1E8A36}" emma:medium="tactile" emma:mode="ink">
                <msink:context xmlns:msink="http://schemas.microsoft.com/ink/2010/main" type="inkWord" rotatedBoundingBox="7347,4291 8539,4202 8606,5095 7414,5185"/>
              </emma:interpretation>
              <emma:one-of disjunction-type="recognition" id="oneOf0">
                <emma:interpretation id="interp0" emma:lang="en-US" emma:confidence="0.5">
                  <emma:literal>7</emma:literal>
                </emma:interpretation>
                <emma:interpretation id="interp1" emma:lang="en-US" emma:confidence="0">
                  <emma:literal>?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4497-26,'0'0,"-25"0,25-51,0 1,-26 24,26 1,0-1,0 1,0 0,0-1,0 1,0-1,0 1,0 0,0-1,0 1,51 25,-51-26,0 1,25 25,-25-25,26-1,-1 1,1-1,-1 1,0 25,1-25,-1-1,1 26,-1-25,0 25,1-26,-1 26,1 0,-1-25,26 25,-26 0,1-25,-1 25,0 0,1 0,-1-26,1 26,-1 0,0 0,1 0,-1 0,1 0,-1 0,0 0,1 0,-1 0,1 0,-1 0,0 0,-25 26,26-26,-1 0,1 0,-1 25,-25 0,25-25,-25 26,26-26,-26 25,0 1,25-26,-25 25,0 0,26 1,-26-1,0 1,0-1,0 0,0 1,0-1,0 1,0-1,0 0,-26 1,26-1,-25 1,-1-1,1-25,25 25,-25-25,-1 26,1-1,-1-25,1 26,0-26,-1 25,1-25,25 25,-26-25</inkml:trace>
          <inkml:trace contextRef="#ctx0" brushRef="#br0" timeOffset="477.7274">5234-280,'0'-25,"0"-1,0 1,-26 76,26-26,0 1,0-1,0 0,-25 1,25-1,0 1,-26-1,26 0,-25 1,25-1,0 1,25-26,-25 25,26-25,-1 0,26 25,-26-25,1 0,-1 0,1 0,-1 26,0-26,1 0,-1 0,1 0,-1 0,0 0,1-26</inkml:trace>
        </inkml:traceGroup>
        <inkml:traceGroup>
          <inkml:annotationXML>
            <emma:emma xmlns:emma="http://www.w3.org/2003/04/emma" version="1.0">
              <emma:interpretation id="{63CDE26C-5ECE-45B7-84D6-06F80DB8C9CD}" emma:medium="tactile" emma:mode="ink">
                <msink:context xmlns:msink="http://schemas.microsoft.com/ink/2010/main" type="inkWord" rotatedBoundingBox="8858,4282 9251,4253 9296,4850 8903,4880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9</emma:literal>
                </emma:interpretation>
                <emma:interpretation id="interp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1030.3696">6224-661,'0'0,"-25"-25,25-1,0 1,0 0,-26 25,1 0,0 0,25 50,-26-24,1-26,25 51,-26-26,1 0,0 1,25 25,-26-26,26 0,-25 1,25-1,0 1,0-1,0 0,25-25,26 0,-26 0,1-50,-1 24,1 1,-1-1,-25 1,0 0,0-1,0 1,0-1,0 1,0 0,0 50,0 26,0 0,0-26,0 0,0 1,51 25,-51-26,25 0,-25 1,26-1,-26 1,50-1,-24 0,-1 1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1:03.693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27DD9C8-CD44-485C-A20A-A431433DE5EE}" emma:medium="tactile" emma:mode="ink">
          <msink:context xmlns:msink="http://schemas.microsoft.com/ink/2010/main" type="writingRegion" rotatedBoundingBox="1740,3629 22099,4507 21967,7560 1608,6683"/>
        </emma:interpretation>
      </emma:emma>
    </inkml:annotationXML>
    <inkml:traceGroup>
      <inkml:annotationXML>
        <emma:emma xmlns:emma="http://www.w3.org/2003/04/emma" version="1.0">
          <emma:interpretation id="{04E5F509-6DAF-4C76-8EBB-EFC7A71A5101}" emma:medium="tactile" emma:mode="ink">
            <msink:context xmlns:msink="http://schemas.microsoft.com/ink/2010/main" type="paragraph" rotatedBoundingBox="11831,3883 20334,4703 20209,6004 11705,51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3E85722-5AED-4D13-B7F9-4217BEEB856A}" emma:medium="tactile" emma:mode="ink">
              <msink:context xmlns:msink="http://schemas.microsoft.com/ink/2010/main" type="line" rotatedBoundingBox="11831,3883 20334,4703 20209,6004 11705,5184"/>
            </emma:interpretation>
          </emma:emma>
        </inkml:annotationXML>
        <inkml:traceGroup>
          <inkml:annotationXML>
            <emma:emma xmlns:emma="http://www.w3.org/2003/04/emma" version="1.0">
              <emma:interpretation id="{00CC5305-8860-4099-B6D2-7F265FF3E399}" emma:medium="tactile" emma:mode="ink">
                <msink:context xmlns:msink="http://schemas.microsoft.com/ink/2010/main" type="inkWord" rotatedBoundingBox="11816,4033 12477,4096 12390,4999 11729,4935"/>
              </emma:interpretation>
              <emma:one-of disjunction-type="recognition" id="oneOf0">
                <emma:interpretation id="interp0" emma:lang="en-US" emma:confidence="0.5">
                  <emma:literal>B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9982 3594,'51'0,"-26"-25,26 25,-26-26,52 1,-27 25,1-25,-25 25,-1-26,26 26,-26 0,1 0,-1-25,0 25,1 0</inkml:trace>
          <inkml:trace contextRef="#ctx0" brushRef="#br0" timeOffset="-366.119">10109 3213,'-25'-25,"25"-1,0 1,0 0,0-1,0 52,25-26,-25 25,25-25,-25 25,26-25,-1 26,1-26,-1 25,26-25,-26 0,1 0,24 0,-24 0,-1 0,26 0,-26 0,1 0,-1 0,1-25,-1 25,0 0,-25-26,0 1,0 0,0-1,-25 26,25-25,-25 25,-1 0,26 25,-25-25,25 26,0 24,0-24,0-1,0 1,0 24,0-24,0 25,0-26,0 26,0 0,25-26,-25 26,0-26,0 1,26 24,-26-24,0-1,25 26,-25-26,0 1,0-1,0 1,0-1,0 0,-25-25,-26 26,25-26,1 0,0 0,-1 0,1 0,-1 0,26-26,-25 26,25-25,-25 0</inkml:trace>
        </inkml:traceGroup>
        <inkml:traceGroup>
          <inkml:annotationXML>
            <emma:emma xmlns:emma="http://www.w3.org/2003/04/emma" version="1.0">
              <emma:interpretation id="{80AC3186-A42F-43B8-9503-DE0C7C12973D}" emma:medium="tactile" emma:mode="ink">
                <msink:context xmlns:msink="http://schemas.microsoft.com/ink/2010/main" type="inkWord" rotatedBoundingBox="13147,4236 14885,4404 14794,5350 13055,5182"/>
              </emma:interpretation>
              <emma:one-of disjunction-type="recognition" id="oneOf1">
                <emma:interpretation id="interp5" emma:lang="en-US" emma:confidence="0.5">
                  <emma:literal>Ein</emma:literal>
                </emma:interpretation>
                <emma:interpretation id="interp6" emma:lang="en-US" emma:confidence="0">
                  <emma:literal>Even</emma:literal>
                </emma:interpretation>
                <emma:interpretation id="interp7" emma:lang="en-US" emma:confidence="0">
                  <emma:literal>Ern</emma:literal>
                </emma:interpretation>
                <emma:interpretation id="interp8" emma:lang="en-US" emma:confidence="0">
                  <emma:literal>Ear</emma:literal>
                </emma:interpretation>
                <emma:interpretation id="interp9" emma:lang="en-US" emma:confidence="0">
                  <emma:literal>{'n</emma:literal>
                </emma:interpretation>
              </emma:one-of>
            </emma:emma>
          </inkml:annotationXML>
          <inkml:trace contextRef="#ctx0" brushRef="#br0" timeOffset="1282.1786">12598 3721,'-25'0,"25"26,0-1,0 0,0 1,25-1,-25 1,0-1,26-25,-26 25,0 1,0-1,-26-50,26-26,-25 26,25-1,0 1,0-1,0 1,51 0,-51-1,50 26,-24-25,25 25,-26 0,0 0,52 0,-52 25,0-25,1 51,-1-26,1 1,-26-1,25 1,0-1,-25 0</inkml:trace>
          <inkml:trace contextRef="#ctx0" brushRef="#br0" timeOffset="673.2585">11709 3366,'26'-26,"-26"1,0-1,-26 1,1 25,25-25,-51 25,0 0,26 0,-1 0,1 0,0 0,-1 50,1-24,-1-26,1 25,25 1,-25-26,25 25,0 0,0 1,50-26,-50 25,51-25,0 26,-26-26,1 0,-1 0,1 25,-1-25,0 0,1 25,-1 1,-25-1,-51-25,51 26,-50-26,50 25,-77-25,52 25,0-25,-1 26,1-26,-1 25,1-25,25 26,-25-26,25 25,0 0,50 1,1-26,0 25,-26-25,26 0,0 0,-26 0,77 0,-51 0,0 0,-1 0,1-25,0 25,0-51,0 51</inkml:trace>
          <inkml:trace contextRef="#ctx0" brushRef="#br0" timeOffset="956.5004">12344 3442,'-51'-26,"26"26,-26 0,26 0,-1 0,1 0,0 0,-1 26,1 25,-1-26,1 0,25 1,0-1,0 1,51-26,-51 25,51 0,-26 1,0-26,1 25,-1-25,1 26,-26-1,25 0,0-25,-25 26,0-1,26 26,-26 0,0-26,0 1,0-1,0 51,0-50,0-1,0 0,0 1,0-1,0 1,51-26</inkml:trace>
        </inkml:traceGroup>
        <inkml:traceGroup>
          <inkml:annotationXML>
            <emma:emma xmlns:emma="http://www.w3.org/2003/04/emma" version="1.0">
              <emma:interpretation id="{B765E685-2135-46CC-9B51-B67715EA28D8}" emma:medium="tactile" emma:mode="ink">
                <msink:context xmlns:msink="http://schemas.microsoft.com/ink/2010/main" type="inkWord" rotatedBoundingBox="15511,4420 17246,4587 17185,5217 15450,5049"/>
              </emma:interpretation>
              <emma:one-of disjunction-type="recognition" id="oneOf2">
                <emma:interpretation id="interp10" emma:lang="en-US" emma:confidence="0.5">
                  <emma:literal>Rein</emma:literal>
                </emma:interpretation>
                <emma:interpretation id="interp11" emma:lang="en-US" emma:confidence="0">
                  <emma:literal>rein</emma:literal>
                </emma:interpretation>
                <emma:interpretation id="interp12" emma:lang="en-US" emma:confidence="0">
                  <emma:literal>Rain</emma:literal>
                </emma:interpretation>
                <emma:interpretation id="interp13" emma:lang="en-US" emma:confidence="0">
                  <emma:literal>rain</emma:literal>
                </emma:interpretation>
                <emma:interpretation id="interp14" emma:lang="en-US" emma:confidence="0">
                  <emma:literal>Ren</emma:literal>
                </emma:interpretation>
              </emma:one-of>
            </emma:emma>
          </inkml:annotationXML>
          <inkml:trace contextRef="#ctx0" brushRef="#br0" timeOffset="1843.5494">13716 3594,'0'-25,"25"25,26-26,-26 26,26 0,-25 0,-1 0,0 0,1 26,-1-26,1 51,-1-1,-25-24,0-1,0 1,0-1,-51 0,0-25,26 26,0-26,-1 0,1 0,-1 0,1 0,76 0,0 25,-26-25,0 51,26-51,-25 25,-1-25,0 26,1-26,-1 25,1-25,24 26</inkml:trace>
          <inkml:trace contextRef="#ctx0" brushRef="#br0" timeOffset="1523.9454">13792 3493,'0'25,"-25"-25,25 25,0 26,0-25,0 24,0-24,0-1,0 1,0-1,0 26,0-26,0 1,0 24,0-24,0-1</inkml:trace>
          <inkml:trace contextRef="#ctx0" brushRef="#br0" timeOffset="2140.7581">14376 3950,'26'0,"-1"0,0 0,1-26,-1 26,1-50,-1 50,-25-26,25 26,-25-25,0-1,0 1,-25-26,-26 51,0 0,26 0,0 0,-1 0,1 26,-1-26,1 50,0-50,-1 26,1-1,25 1,0-1,0 0,0 1,0-1,0 1,51-1,25 0,-51 1,26-26,0 0,-26 25,26-25,0 0,-26 0,26 0</inkml:trace>
          <inkml:trace contextRef="#ctx0" brushRef="#br0" timeOffset="2332.2473">14783 3620,'-26'0,"26"50,0-24,26-1,-26 1,0 24,50-24,-50-1,0 26,0-26,26 1,-26-1,25 1,-25-1,26 0,-26 1,25-1</inkml:trace>
          <inkml:trace contextRef="#ctx0" brushRef="#br0" timeOffset="2701.2937">15037 3518,'0'25,"0"1,0-1,0 1,0-1,0 0,0 1,0-1,0 1,0-1,0 0,0-75,0 24,0-25,0 26,0 0,0-1,0 1,0-1,50 26,1 0,0 0,-26 0,1 26,-1-26,1 51,-1-26,0 0,26 26,-25 0,-1-26,-25 1</inkml:trace>
        </inkml:traceGroup>
        <inkml:traceGroup>
          <inkml:annotationXML>
            <emma:emma xmlns:emma="http://www.w3.org/2003/04/emma" version="1.0">
              <emma:interpretation id="{3FB633CE-0B76-402B-8BA8-2638D4BA009D}" emma:medium="tactile" emma:mode="ink">
                <msink:context xmlns:msink="http://schemas.microsoft.com/ink/2010/main" type="inkWord" rotatedBoundingBox="17313,4499 19643,4723 19526,5938 17196,5714">
                  <msink:destinationLink direction="with" ref="{56B12324-7F04-44B1-8E88-76FA0473CFC8}"/>
                </msink:context>
              </emma:interpretation>
              <emma:one-of disjunction-type="recognition" id="oneOf3">
                <emma:interpretation id="interp15" emma:lang="en-US" emma:confidence="0.5">
                  <emma:literal>Is</emma:literal>
                </emma:interpretation>
                <emma:interpretation id="interp16" emma:lang="en-US" emma:confidence="0">
                  <emma:literal>Is.</emma:literal>
                </emma:interpretation>
                <emma:interpretation id="interp17" emma:lang="en-US" emma:confidence="0">
                  <emma:literal>ES.</emma:literal>
                </emma:interpretation>
                <emma:interpretation id="interp18" emma:lang="en-US" emma:confidence="0">
                  <emma:literal>IS.</emma:literal>
                </emma:interpretation>
                <emma:interpretation id="interp19" emma:lang="en-US" emma:confidence="0">
                  <emma:literal>IIS.</emma:literal>
                </emma:interpretation>
              </emma:one-of>
            </emma:emma>
          </inkml:annotationXML>
          <inkml:trace contextRef="#ctx0" brushRef="#br0" timeOffset="3797.219">17500 3772,'-50'-51,"100"102,-151-102,75 51,1 0,0 0,-1 0,1 0,-1 51,1-26,25 26,0-25,0-1,25 0,-25 1,51-1,-51 1,51-1,0 0,-26-25,1 26,-1-1,0-25,-25 26,26-26,-26 25,25-25,-25 25,-51-25,51 26,-50-26,-1 0,25 0,-24 25,-1-25,0 0,-25 0,25 0,26 0,-1 0</inkml:trace>
          <inkml:trace contextRef="#ctx0" brushRef="#br0" timeOffset="3976.6265">17831 4051,'-26'0,"26"-25,26 25</inkml:trace>
          <inkml:trace contextRef="#ctx0" brushRef="#br0" timeOffset="5543.7445">15418 4686,'50'0,"-24"0,25 0,-26 0,0 0,26 0,0 0,0 0,0 0,-1 0,27 0,-27-25,77 25,0-25,-76 25,25-26,-25 26,-25 0,24 0,-24 0,-1 0,1 0,-26-25,25 25,-25-26</inkml:trace>
          <inkml:trace contextRef="#ctx0" brushRef="#br0" timeOffset="5136.8348">15570 4458,'25'0,"1"0,-1 0,1 0,24 0,-24 0,25 0,-26 0,26 0,0-26,-1 26,1 0,0 0,25-25,0 25,-25 0,0-25,-26 25,26 0,-25 0,-1 0,0 0,1 0,-26-26,25 26,-25 51,-51-51</inkml:trace>
          <inkml:trace contextRef="#ctx0" brushRef="#br0" timeOffset="3321.1528">16230 3543,'0'0,"26"0,-1 0,1 51,-26-25,25-26,-25 50,0-24,0-1,0 1,0-1,0 0,-51-25,51 26,-25-26,-1 0,26 25,-25-25,0 0,-1 0,1 26,25-1,51 0,-51 1,50-1,-24-25,25 26,-26-1,26 0,-26-25,26 26,-26-1,1-25,-1 26,1-26,-1 0,0 0</inkml:trace>
          <inkml:trace contextRef="#ctx0" brushRef="#br0" timeOffset="2992.0337">16180 3620,'0'0,"-26"0,26 25,0 0,0 26,0-25,0-1,0 0,0 26,26-25,-26-1,0 0,50 1,-50-1,0 26,0-26,26 1,-26-1,0 1</inkml:trace>
        </inkml:traceGroup>
        <inkml:traceGroup>
          <inkml:annotationXML>
            <emma:emma xmlns:emma="http://www.w3.org/2003/04/emma" version="1.0">
              <emma:interpretation id="{DFEE809F-0965-42AE-9EC1-1907AEB4F184}" emma:medium="tactile" emma:mode="ink">
                <msink:context xmlns:msink="http://schemas.microsoft.com/ink/2010/main" type="inkWord" rotatedBoundingBox="20015,4673 20334,4703 20268,5393 19948,5362"/>
              </emma:interpretation>
              <emma:one-of disjunction-type="recognition" id="oneOf4">
                <emma:interpretation id="interp20" emma:lang="en-US" emma:confidence="0.5">
                  <emma:literal>£</emma:literal>
                </emma:interpretation>
                <emma:interpretation id="interp21" emma:lang="en-US" emma:confidence="0">
                  <emma:literal>i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=</emma:literal>
                </emma:interpretation>
                <emma:interpretation id="interp2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4249.7462">18237 3645,'0'178,"0"-356,0 407,0-204,0 26,25-26,-25 26,0-26,0 26,26-25,-26 24,25-24,-25-1,0 1,26 24,-1-24,0-1,1-25,-1 0,1 0,-1 0</inkml:trace>
          <inkml:trace contextRef="#ctx0" brushRef="#br0" timeOffset="4401.5445">18262 4051,'26'0,"-26"-50,51 50,-1-26</inkml:trace>
        </inkml:traceGroup>
      </inkml:traceGroup>
    </inkml:traceGroup>
    <inkml:traceGroup>
      <inkml:annotationXML>
        <emma:emma xmlns:emma="http://www.w3.org/2003/04/emma" version="1.0">
          <emma:interpretation id="{EC55F9BE-A948-4F43-9FAD-51004CBE41DC}" emma:medium="tactile" emma:mode="ink">
            <msink:context xmlns:msink="http://schemas.microsoft.com/ink/2010/main" type="paragraph" rotatedBoundingBox="1694,4690 22053,5568 21967,7560 1608,6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240E69-F62B-4A35-BD0B-46A5E915C309}" emma:medium="tactile" emma:mode="ink">
              <msink:context xmlns:msink="http://schemas.microsoft.com/ink/2010/main" type="line" rotatedBoundingBox="1694,4690 22053,5568 21967,7560 1608,6683">
                <msink:destinationLink direction="with" ref="{56B12324-7F04-44B1-8E88-76FA0473CF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F4C5DF6-683A-4C05-8BFA-E1EBB9A17B3D}" emma:medium="tactile" emma:mode="ink">
                <msink:context xmlns:msink="http://schemas.microsoft.com/ink/2010/main" type="inkWord" rotatedBoundingBox="1672,5195 2434,5228 2384,6381 1622,6348"/>
              </emma:interpretation>
              <emma:one-of disjunction-type="recognition" id="oneOf5">
                <emma:interpretation id="interp25" emma:lang="en-US" emma:confidence="0.5">
                  <emma:literal>h</emma:literal>
                </emma:interpretation>
                <emma:interpretation id="interp26" emma:lang="en-US" emma:confidence="0">
                  <emma:literal>L</emma:literal>
                </emma:interpretation>
                <emma:interpretation id="interp27" emma:lang="en-US" emma:confidence="0">
                  <emma:literal>a</emma:literal>
                </emma:interpretation>
                <emma:interpretation id="interp28" emma:lang="en-US" emma:confidence="0">
                  <emma:literal>(</emma:literal>
                </emma:interpretation>
                <emma:interpretation id="interp29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-9959.8673">76 4356,'0'-25,"0"-1,25 26,-25-25,0 0,26 25,-26-26,0 1,0-1,-26 26,1 26,25 50,0-51,0 26,-25 0,25 0,0 0,-26-1,26 27,0-27,-25 27,25-27,-26 27,26-27,-25 1,25 0,-25 0,25 0,-26-26,26 0,-25 26,25-25,0-1,-26 0,26-75,51-1,-51 25,26 1,-26 0,25-1,0 26,1-25,-1 25,26-26,-26 26,1 0,-1 0,1 0,-1 0,0 0,1 51,-1-51,1 26,-1-26,0 50,1-50,-1 26,1-26,-1 25,0 1,1-26,-1 25,1-25,-1 0,0 0</inkml:trace>
        </inkml:traceGroup>
        <inkml:traceGroup>
          <inkml:annotationXML>
            <emma:emma xmlns:emma="http://www.w3.org/2003/04/emma" version="1.0">
              <emma:interpretation id="{9E4CEFD2-3752-4D1E-9DA1-407D72F14459}" emma:medium="tactile" emma:mode="ink">
                <msink:context xmlns:msink="http://schemas.microsoft.com/ink/2010/main" type="inkWord" rotatedBoundingBox="3125,5458 3737,5485 3702,6310 3089,6284"/>
              </emma:interpretation>
              <emma:one-of disjunction-type="recognition" id="oneOf6">
                <emma:interpretation id="interp30" emma:lang="en-US" emma:confidence="0.5">
                  <emma:literal>is</emma:literal>
                </emma:interpretation>
                <emma:interpretation id="interp31" emma:lang="en-US" emma:confidence="0">
                  <emma:literal>in</emma:literal>
                </emma:interpretation>
                <emma:interpretation id="interp32" emma:lang="en-US" emma:confidence="0">
                  <emma:literal>i</emma:literal>
                </emma:interpretation>
                <emma:interpretation id="interp33" emma:lang="en-US" emma:confidence="0">
                  <emma:literal>it</emma:literal>
                </emma:interpretation>
                <emma:interpretation id="interp34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-9291.9257">1346 4458,'0'0,"25"-26</inkml:trace>
          <inkml:trace contextRef="#ctx0" brushRef="#br0" timeOffset="-9451.1285">1473 4636,'-51'0,"51"-26,-25 26,25 51,-26-51,26 76,0-50,0 24,0 1,0 0,0 0,0 0,0-26,0 26,26-26,-26 1,51 24,-26-24,-25-1,25-25,26 0,-25 0,-1 0,0 0,1-25,-1-26,1 26,-26-1,25-25,-25 26,0-26,0 26,0-26,0 26,0-1,0 1,0-1,0 1,-25 25,75 25,-24 1,25 25,-26-26,0 0,-25 1,26-1,-1 1,-25-1,0 0,0 1,0-1,0 1,-25 24,-26-24,26-1,-26 1,25-26,-24 0,-1 0</inkml:trace>
        </inkml:traceGroup>
        <inkml:traceGroup>
          <inkml:annotationXML>
            <emma:emma xmlns:emma="http://www.w3.org/2003/04/emma" version="1.0">
              <emma:interpretation id="{3447CC60-D106-431B-B655-5A4D6937BC20}" emma:medium="tactile" emma:mode="ink">
                <msink:context xmlns:msink="http://schemas.microsoft.com/ink/2010/main" type="inkWord" rotatedBoundingBox="4439,5532 8268,5697 8214,6968 4385,6802"/>
              </emma:interpretation>
              <emma:one-of disjunction-type="recognition" id="oneOf7">
                <emma:interpretation id="interp35" emma:lang="en-US" emma:confidence="0.5">
                  <emma:literal>Regular</emma:literal>
                </emma:interpretation>
                <emma:interpretation id="interp36" emma:lang="en-US" emma:confidence="0.5">
                  <emma:literal>Ran lar</emma:literal>
                </emma:interpretation>
                <emma:interpretation id="interp37" emma:lang="en-US" emma:confidence="0">
                  <emma:literal>Ren lar</emma:literal>
                </emma:interpretation>
                <emma:interpretation id="interp38" emma:lang="en-US" emma:confidence="0">
                  <emma:literal>Rein lar</emma:literal>
                </emma:interpretation>
                <emma:interpretation id="interp39" emma:lang="en-US" emma:confidence="0">
                  <emma:literal>Reyne lar</emma:literal>
                </emma:interpretation>
              </emma:one-of>
            </emma:emma>
          </inkml:annotationXML>
          <inkml:trace contextRef="#ctx0" brushRef="#br0" timeOffset="-9010.7198">2794 4534,'0'0,"-26"0,26-25,-25 25,25 50,0 1,0 0,-25 0,25 0,0-1,0-24,0 25,0-1,0 1,0 0,25-26,-25 26,0 0,0-26,25 52,-25-52</inkml:trace>
          <inkml:trace contextRef="#ctx0" brushRef="#br0" timeOffset="-8648.3667">2718 4559,'25'-25,"0"25,1 0,-1 0,1 0,-1 0,0 51,1-51,-1 51,1-26,-26 0,0 1,0-1,0 1,0-1,0 0,0 1,-26-1,26 1,-25-1,25 0,-51-25,26 26,-26-26,25 25,1-25,0 0,-1 0,1 0,-1 0,77 0,-25 0,-26 51,50-51,1 25,-25 1,24 25,-24-26,-1 0,26 1,-26-1,-25 1,26-1,-1-25,-25 25,26 1,-1-26</inkml:trace>
          <inkml:trace contextRef="#ctx0" brushRef="#br0" timeOffset="-8103.8606">3378 5194,'25'0,"-25"26,26-26,-1-51,1 51,-26-25,25 25,-25-26,25 26,-25-25,26-1,-26 1,25 25,-25-51,0 26,0-1,0 1,0 0,0-1,-51 1,26-1,0 26,-26 0,25 0,1 26,0-26,-26 76,25-51,1 26,0-25,25 24,-26 1,26-25,0 24,0-24,0 25,51-26,-51 0,51 1,0-1,-26-25,26 26,76-26,-76 0,-1-51,27 51,-27-26,1 26,0-50,-26 24,1 1,-1-1,1 1,-26-26,25 26,-25-1,0 1,0 0,-51-1,26 1,-26 25,0 0,51 51,-25-51,-1 50,1-24,25-1,0 26,0 25,0-50,0 24,0-24,25 25,-25-1,51-24,-51-1,26 26,-26-26,25 1,0 25,-25-26,0 0,0 1,0-1,0 1,0-1,-25-25,25 25,-25-25</inkml:trace>
          <inkml:trace contextRef="#ctx0" brushRef="#br0" timeOffset="-7692.0521">4140 5296,'0'-25,"-25"-1,25 1,0-1,0 1,0 0,50-1,-24 26,-1 0,26 51,-26-26,1 26,-26-25,25-1,-25 0,26 26,-26-25,25-1,-25 0,0 1,0-1,25-25,-25 26,26-1,-1-25,1-51,-26 0,25 51,-25-50,0 24,0 1,0-1,0 1,0 0,0-1,0 52,0 24,0-24,51-1,-51 1,0-1,25 0,-25 1,26-26,-26 25,50-25,-24 26,-1-26,1 0,-1 0,0 0,1 0</inkml:trace>
          <inkml:trace contextRef="#ctx0" brushRef="#br0" timeOffset="-7482.5513">4978 4813,'0'51,"0"0,0-26,-25 1,25-1,0 26,0-26,0 26,0-25,0-1,0 26,0-26,0 1,0-1,0 26,25-26,-25 1,0-1,26 0,-1 1,-25-1</inkml:trace>
          <inkml:trace contextRef="#ctx0" brushRef="#br0" timeOffset="-7153.4329">5461 5220,'-51'0,"102"0,-178 0,101 0,-24 0,24 25,1-25,-1 51,-24-26,50 1,-26-1,1 1,25-1,0 0,0 26,51-25,-1-26,-24 0,-1 0,1 0,-1 0,0 0,1-26,-1 26,1-51,-26 26,25 25,-25-51,25 26,-25-1,0 1,0 76,0-26,26 1,25-1,-26-25,26 25,-26-25,1 0,24 0</inkml:trace>
          <inkml:trace contextRef="#ctx0" brushRef="#br0" timeOffset="-6862.2118">5791 5220,'51'25,"0"1,-26-26,0 50,26-24,-25-1,-1 1,0-1,1 0,-1 1,1-26,-26 76,0-51,-51 1,25-26,1 0,0-26,25-24,0 24,0 1,0-26,0 0,25 26,-25-26,76 0,-25 0,0 1,0-1,-1 25,1 1,0 0,0-1</inkml:trace>
        </inkml:traceGroup>
        <inkml:traceGroup>
          <inkml:annotationXML>
            <emma:emma xmlns:emma="http://www.w3.org/2003/04/emma" version="1.0">
              <emma:interpretation id="{B3732EFA-A549-4AD1-89B4-91A84BE42657}" emma:medium="tactile" emma:mode="ink">
                <msink:context xmlns:msink="http://schemas.microsoft.com/ink/2010/main" type="inkWord" rotatedBoundingBox="9296,5452 10453,5501 10409,6535 9251,6485"/>
              </emma:interpretation>
              <emma:one-of disjunction-type="recognition" id="oneOf8">
                <emma:interpretation id="interp40" emma:lang="en-US" emma:confidence="0.5">
                  <emma:literal>if</emma:literal>
                </emma:interpretation>
                <emma:interpretation id="interp41" emma:lang="en-US" emma:confidence="0">
                  <emma:literal>iff</emma:literal>
                </emma:interpretation>
                <emma:interpretation id="interp42" emma:lang="en-US" emma:confidence="0">
                  <emma:literal>ifs</emma:literal>
                </emma:interpretation>
                <emma:interpretation id="interp43" emma:lang="en-US" emma:confidence="0">
                  <emma:literal>iffy</emma:literal>
                </emma:interpretation>
                <emma:interpretation id="interp44" emma:lang="en-US" emma:confidence="0">
                  <emma:literal>fife</emma:literal>
                </emma:interpretation>
              </emma:one-of>
            </emma:emma>
          </inkml:annotationXML>
          <inkml:trace contextRef="#ctx0" brushRef="#br0" timeOffset="-6466.9785">7518 4458,'0'0,"0"-26,51 26,-26 0,26 0,-25 0</inkml:trace>
          <inkml:trace contextRef="#ctx0" brushRef="#br0" timeOffset="-6622.4342">7645 4915,'0'0,"0"-25,0-1,-25 1,25-1,-26 1,1 25,25 25,0 52,0-52,0 0,0 26,0 0,0-26,25 26,-25 0,26-26,-26 26,51-25,-51-1</inkml:trace>
          <inkml:trace contextRef="#ctx0" brushRef="#br0" timeOffset="-6057.4407">7848 5474,'0'0,"51"-26,-51 1,51-26,-26 26,26-26,0 26,0-26,0 25,-1-24,27-1,50 0</inkml:trace>
          <inkml:trace contextRef="#ctx0" brushRef="#br0" timeOffset="-6211.0342">8483 4559,'0'0,"-50"-25,50 0,-26 25,26-26,-51 26,1-25,24 25,1 0,-1 0,-24 0,24 51,-25-1,51-24,-25 25,25-1,-25 1,25 0,0 0,0 0,0-1,50 1,-50 0,26 0,-26-26,51 26,-51 0,25-26,-25 1,25 50,-25-51,0 1,0-1</inkml:trace>
          <inkml:trace contextRef="#ctx0" brushRef="#br0" timeOffset="-5684.6206">8306 5194,'0'0,"0"-25,50 0,1-1,0-25,0 26</inkml:trace>
          <inkml:trace contextRef="#ctx0" brushRef="#br0" timeOffset="-5828.2506">8636 4636,'-26'0,"1"0,0 25,-1 26,26 0,0-26,-25 26,25 0,0 50,0-50,0-26,0 26,51 0,-51-26,0 26,25-25,-25-1,25 0,-25 1,26-1,-26 1</inkml:trace>
        </inkml:traceGroup>
        <inkml:traceGroup>
          <inkml:annotationXML>
            <emma:emma xmlns:emma="http://www.w3.org/2003/04/emma" version="1.0">
              <emma:interpretation id="{B0269975-1CC9-4412-9C90-0F6ED1FF7ADF}" emma:medium="tactile" emma:mode="ink">
                <msink:context xmlns:msink="http://schemas.microsoft.com/ink/2010/main" type="inkWord" rotatedBoundingBox="11386,5108 12670,5163 12602,6745 11318,6690"/>
              </emma:interpretation>
              <emma:one-of disjunction-type="recognition" id="oneOf9">
                <emma:interpretation id="interp45" emma:lang="en-US" emma:confidence="0.5">
                  <emma:literal>E*</emma:literal>
                </emma:interpretation>
                <emma:interpretation id="interp46" emma:lang="en-US" emma:confidence="0.5">
                  <emma:literal>&amp; +</emma:literal>
                </emma:interpretation>
                <emma:interpretation id="interp47" emma:lang="en-US" emma:confidence="0">
                  <emma:literal>&amp; t</emma:literal>
                </emma:interpretation>
                <emma:interpretation id="interp48" emma:lang="en-US" emma:confidence="0">
                  <emma:literal>EA</emma:literal>
                </emma:interpretation>
                <emma:interpretation id="interp4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-4487.6336">10160 4737,'0'-25,"0"-1,0 1,0 0,-26-1,26 1,0-1,-25 26,25-25,-25 25,-1 0,1 0,-1 25,1-25,0 26,-1-26,-25 51,26-26,-26 0,26 1,-26-1,26 1,-1-1,1-25,-1 25,1-25,0 26,25-1,50 1,1-26,0 25,-26-25,26 25,0-25,-26 0,26 26,0-26,0 25,-26-25,26 26,-26-26,1 25,-1-25,-25 25,26-25,-26 26,0-1,0 1,0-1,-51-25,51 25,-51 1,26-1,-1 1,-25-1,26 0,0 1,-26-1,25-25,1 26,-26-1,26 0,-1 1,26-1,-25-25,0 26,25-1,0 0,0 1,0-1,50-25,-50 26,26-26,50 0,-51 25,1-25,-1 0,1 0,-1 0,0 0,1 0,-1 0,1 0,-1-25,0 25,1 0,-1-51,1 25,-1 26</inkml:trace>
          <inkml:trace contextRef="#ctx0" brushRef="#br0" timeOffset="-3773.017">10363 4432,'-25'0,"50"-25,51 25,0 0,1-25,-27 25,1 0,0-26,-26 26,26 0,-25 0</inkml:trace>
          <inkml:trace contextRef="#ctx0" brushRef="#br0" timeOffset="-3976.4716">10490 4204,'0'-26,"0"1,51 25,-51 51,25-51,-25 25,51 1,-51 24,25-24,1-1,-1 1,1-1,-1 0,0 1,1-1,-26 1,25-1,1 0,-26 1,0-1,25-25,-25 26</inkml:trace>
          <inkml:trace contextRef="#ctx0" brushRef="#br0" timeOffset="-4207.795">10795 4229,'0'0,"0"-25,-26-1,26 1,-25 25,0-25,-1 25,26 25,0 26,0-26,0 1,0-1,0 26,-25-26,25 26,0-26,0 1,0 25,0-26,0 0,-26 1,26-1,0 1,-25-1,0-25</inkml:trace>
        </inkml:traceGroup>
        <inkml:traceGroup>
          <inkml:annotationXML>
            <emma:emma xmlns:emma="http://www.w3.org/2003/04/emma" version="1.0">
              <emma:interpretation id="{557BD6B9-16A9-4AE5-BF3D-883BDA5A0C29}" emma:medium="tactile" emma:mode="ink">
                <msink:context xmlns:msink="http://schemas.microsoft.com/ink/2010/main" type="inkWord" rotatedBoundingBox="13433,5506 14135,5536 14094,6487 13392,6457"/>
              </emma:interpretation>
              <emma:one-of disjunction-type="recognition" id="oneOf10">
                <emma:interpretation id="interp50" emma:lang="en-US" emma:confidence="0.5">
                  <emma:literal>is</emma:literal>
                </emma:interpretation>
                <emma:interpretation id="interp51" emma:lang="en-US" emma:confidence="0">
                  <emma:literal>i</emma:literal>
                </emma:interpretation>
                <emma:interpretation id="interp52" emma:lang="en-US" emma:confidence="0">
                  <emma:literal>in</emma:literal>
                </emma:interpretation>
                <emma:interpretation id="interp53" emma:lang="en-US" emma:confidence="0">
                  <emma:literal>it</emma:literal>
                </emma:interpretation>
                <emma:interpretation id="interp54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-2114.2695">11735 4585,'-26'0,"1"-26,25 1,0 0,25-1,26 26</inkml:trace>
          <inkml:trace contextRef="#ctx0" brushRef="#br0" timeOffset="-2307.5538">11684 4864,'-26'0,"26"26,0 50,-25-51,25 26,0 0,0 0,0-26,0 26,0-26,0 26,51-26,-51 1,25-1,26 1,-26-26,1 0,-1 0,26 0,-26 0,1 0,-1-26,1 26,-26-51,25 51,0-50,-25 24,26 1,-26-1,0-24,0 24,0 1,0-1,0-24,0 24,0 1,0-1,-26 26,26 26,0 25,51-1,-51-24,51-1,-51 1,25-1,1 0,-1 1,1-1,-1-25,-25 26,25-1,1 0,-26 1,0-1,0 1,-51-26,51 25,-51-25,0 25,26-25,0 0,-1 0,-25 0</inkml:trace>
        </inkml:traceGroup>
        <inkml:traceGroup>
          <inkml:annotationXML>
            <emma:emma xmlns:emma="http://www.w3.org/2003/04/emma" version="1.0">
              <emma:interpretation id="{377241AB-49E0-480D-8E8A-16D6465B783C}" emma:medium="tactile" emma:mode="ink">
                <msink:context xmlns:msink="http://schemas.microsoft.com/ink/2010/main" type="inkWord" rotatedBoundingBox="14506,6094 19383,6304 19345,7186 14468,6975"/>
              </emma:interpretation>
              <emma:one-of disjunction-type="recognition" id="oneOf11">
                <emma:interpretation id="interp55" emma:lang="en-US" emma:confidence="0.5">
                  <emma:literal>partitioned</emma:literal>
                </emma:interpretation>
                <emma:interpretation id="interp56" emma:lang="en-US" emma:confidence="0">
                  <emma:literal>Partitioned</emma:literal>
                </emma:interpretation>
                <emma:interpretation id="interp57" emma:lang="en-US" emma:confidence="0">
                  <emma:literal>pardoned</emma:literal>
                </emma:interpretation>
                <emma:interpretation id="interp58" emma:lang="en-US" emma:confidence="0">
                  <emma:literal>partitioner</emma:literal>
                </emma:interpretation>
                <emma:interpretation id="interp59" emma:lang="en-US" emma:confidence="0">
                  <emma:literal>Partitioner</emma:literal>
                </emma:interpretation>
              </emma:one-of>
            </emma:emma>
          </inkml:annotationXML>
          <inkml:trace contextRef="#ctx0" brushRef="#br0" timeOffset="6928.8448">12725 5220,'0'-26,"0"1,0 0,0 75,26 1,-26-25,0 24,25 52,0-51,-25 0,0-1,0 1,26 0,-1 0,-25-26,0 26,0-26,26 1,-26-1,0 1,0-1,0 0</inkml:trace>
          <inkml:trace contextRef="#ctx0" brushRef="#br0" timeOffset="7172.71">12725 5245,'51'-25,"-26"25,-25-26,51 26,-25-25,24 25,-24 0,50 0,-51 0,1 0,-1 25,1-25,-1 51,-25-25,0-1,0 0,-51 128,0-153,26 25,-26 1,26-1,-26-25,26 0,-26 25,25-25,1 0,-26 0</inkml:trace>
          <inkml:trace contextRef="#ctx0" brushRef="#br0" timeOffset="7515.7905">13614 5321,'0'-25,"-25"25,-26 0,26 0,-26 0,25 0,-24 51,24-51,-25 25,26-25,0 51,-1 25,1-50,25-1,0 0,0 1,0-1,0 1,51-26,-26 25,51-25,-50 0,-1 0,0 0,1-51,-1 51,1-25,-1-26,0 26,-25-1,26-25,-26 26,25 25,-25 25,26 26,-1-25,0 24,1-24,-1-26,1 25,-1-25</inkml:trace>
          <inkml:trace contextRef="#ctx0" brushRef="#br0" timeOffset="7789.0585">13868 5474,'0'-26,"51"26,-26 0,-25 51,51-51,-25 26,-1 24,0-24,1-1,-1 1,-25-1,26 0,-26 1,0-1,0 1,-51-26,0 0,26-26,25-25,0 1,0 24,0 1,0-26,25 0,-25 0,102 1,-77 24,26 1,-26 25,1-26</inkml:trace>
          <inkml:trace contextRef="#ctx0" brushRef="#br0" timeOffset="8157.2344">14249 5601,'0'0,"51"-26,-51 1,25 25,26-25,-25-1,24 26,-24-25,25 25,-26 0,0 0,52 0,-52 0,0 51,1-51,-26 25,25-25,-25 51,26-26,-26 1,0-1,25 0,-25 1</inkml:trace>
          <inkml:trace contextRef="#ctx0" brushRef="#br0" timeOffset="7973.182">14427 5194,'-25'0,"25"26,0 25,0-26,0 26,0-26,0 26,25-26,-25 1,0 25,25-26,-25 0,26 1,-26 25,0-26,25 0,-25 1,0-1</inkml:trace>
          <inkml:trace contextRef="#ctx0" brushRef="#br0" timeOffset="8540.5642">14935 5677,'0'-25,"0"-1,51 26,-51-25,51-1,-26 26,26-25,-26 25,1 0,24 0,-24 0,25 0,-26 51,0-51,52 76,-52-51,0 26,1-25,-1-1,-25 0,26 1,-26-1,0 1</inkml:trace>
          <inkml:trace contextRef="#ctx0" brushRef="#br0" timeOffset="8352.7112">15113 5169,'0'51,"-26"-26,26 26,0 0,-50 0,50-1,0-24,0 25,0-1,0-24,0 25,50-26,-50 0,26 102</inkml:trace>
          <inkml:trace contextRef="#ctx0" brushRef="#br0" timeOffset="8804.4037">15748 5601,'-51'0,"26"25,-1 1,26-1,-25 0,25 26,-26 0,26-26,0 1,0-1,51 1,-51-1,51-25,-26 25,1-25,-1 0,1 0,-1 0,0 0,1 0,-1-25,1 0,-26-26,0 0,0 26,-51-1,51 1,-51-1,51 1,-51 0,26-1,25 1,-26-1</inkml:trace>
          <inkml:trace contextRef="#ctx0" brushRef="#br0" timeOffset="9117.3249">16027 5601,'0'51,"0"-26,0 0,0 1,0-1,0 1,0-1,0 0,0 1,51-26,-51 25,0 1,0-77,0 25,0-24,0 24,0 1,51-1,0 26,-1 0,-24 0,-1 0,-25 26,26-26,-1 51,0-51,-25 25,26 0,-26 1,25-1,-25 1,26-26,-26 25</inkml:trace>
          <inkml:trace contextRef="#ctx0" brushRef="#br0" timeOffset="9420.5136">16662 5804,'178'-127,"-356"254,356-279,-178 126,-102 26,77 0,-26 0,26 26,-1-26,-24 50,24-50,1 26,-1 25,26-26,0 0,0 1,0-1,26 1,-26-1,76-25,-51 25,26-25,0 26,51-26,-26 0,-25 0,-1 0,1-26,0 26,0-50,0 50</inkml:trace>
          <inkml:trace contextRef="#ctx0" brushRef="#br0" timeOffset="9731.5024">17348 5677,'-51'0,"26"0,-26 0,-25 0,50 25,1-25,-26 26,26-1,-1-25,26 51,0-26,0 1,0-1,51 1,-25-26,24 0,-24 0,-1 0,26 0,-26 0,1-26,25 26,-26-51,0 26,-25 0,26-1,-26 1,0-1,0-24,0 24,0-25,0 1,-51-1,51 0,-25-25,-1 50,26 1,-25 0,25 50,0 26,0-26,51 26,-51 0,25 0,0-26,1 26,-1 0,26-1,-51 1,25-25,1 24,-1-24,-25 25,26-26</inkml:trace>
        </inkml:traceGroup>
        <inkml:traceGroup>
          <inkml:annotationXML>
            <emma:emma xmlns:emma="http://www.w3.org/2003/04/emma" version="1.0">
              <emma:interpretation id="{3F7C73C5-1794-46F1-8342-3107B062D8D5}" emma:medium="tactile" emma:mode="ink">
                <msink:context xmlns:msink="http://schemas.microsoft.com/ink/2010/main" type="inkWord" rotatedBoundingBox="20174,6404 22014,6483 21988,7088 20148,7008"/>
              </emma:interpretation>
              <emma:one-of disjunction-type="recognition" id="oneOf12">
                <emma:interpretation id="interp60" emma:lang="en-US" emma:confidence="0.5">
                  <emma:literal>into</emma:literal>
                </emma:interpretation>
                <emma:interpretation id="interp61" emma:lang="en-US" emma:confidence="0">
                  <emma:literal>Into</emma:literal>
                </emma:interpretation>
                <emma:interpretation id="interp62" emma:lang="en-US" emma:confidence="0">
                  <emma:literal>info</emma:literal>
                </emma:interpretation>
                <emma:interpretation id="interp63" emma:lang="en-US" emma:confidence="0">
                  <emma:literal>unto</emma:literal>
                </emma:interpretation>
                <emma:interpretation id="interp64" emma:lang="en-US" emma:confidence="0">
                  <emma:literal>Onto</emma:literal>
                </emma:interpretation>
              </emma:one-of>
            </emma:emma>
          </inkml:annotationXML>
          <inkml:trace contextRef="#ctx0" brushRef="#br0" timeOffset="9951.9049">18415 5525,'-26'25,"26"0,0 1,0-1,0 26,0-26,0 1,26-1,-26 1,0-1,25 0,-25 1,26-26,-26 25,25-25</inkml:trace>
          <inkml:trace contextRef="#ctx0" brushRef="#br0" timeOffset="10265.7409">18694 5626,'0'0,"26"0,-1 76,-25-25,25-25,-25-1,0 0,26-25,-26 26,0-1,25 1,-25-1,0-50,0-26,0 25,0 1,0 0,51-26,-51 25,25 1,1 0,25 25,-26-26,0 26,1 0,-1 0,1 0,-1 0,-25 51,25-51,1 51,-26-26,0 1,0-1,0 0,0 1,0-1</inkml:trace>
          <inkml:trace contextRef="#ctx0" brushRef="#br0" timeOffset="10470.7967">19482 5423,'0'25,"0"26,0-25,0 24,0 1,0-25,0 24,0 1,25-25,-25 24,25 1,-25-25,26-1,-26 26,25-26,-25 1</inkml:trace>
          <inkml:trace contextRef="#ctx0" brushRef="#br0" timeOffset="10822.5243">19507 5779,'0'0,"0"-26,-25 1,25-1,50 26,1 0,-25 0,50-25,-25 25,-1 0,-24 0,25 0,-26 0,0 0,1 51,-1-26,-25 1,0-1,0 0,0 1,0-1,-25-25,25 26,0-1,0 0,0 1,25-1,26-25,-26 0,1 0,-1 0,1-25,-1 25,0-26,1 26,-26-25,0 0,25-1,-25 1,0-1,0 1,0 0,-51-1,51 1,-25 25,25-26,-51 26,-50 0,50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0:37.147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CF29C8E1-2351-4A23-938E-7912139B5BEC}" emma:medium="tactile" emma:mode="ink">
          <msink:context xmlns:msink="http://schemas.microsoft.com/ink/2010/main" type="writingRegion" rotatedBoundingBox="14381,2618 24585,2866 24551,4280 14347,4032"/>
        </emma:interpretation>
      </emma:emma>
    </inkml:annotationXML>
    <inkml:traceGroup>
      <inkml:annotationXML>
        <emma:emma xmlns:emma="http://www.w3.org/2003/04/emma" version="1.0">
          <emma:interpretation id="{F0CA9222-45D7-4D5D-ACF3-B83BC84A606D}" emma:medium="tactile" emma:mode="ink">
            <msink:context xmlns:msink="http://schemas.microsoft.com/ink/2010/main" type="paragraph" rotatedBoundingBox="14381,2618 24585,2866 24551,4280 14347,40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08A401-AD4D-4F3B-A65E-BEDC5AF83670}" emma:medium="tactile" emma:mode="ink">
              <msink:context xmlns:msink="http://schemas.microsoft.com/ink/2010/main" type="line" rotatedBoundingBox="14381,2618 24585,2866 24551,4280 14347,4032"/>
            </emma:interpretation>
          </emma:emma>
        </inkml:annotationXML>
        <inkml:traceGroup>
          <inkml:annotationXML>
            <emma:emma xmlns:emma="http://www.w3.org/2003/04/emma" version="1.0">
              <emma:interpretation id="{8E7D8D85-6353-4E2B-809D-B4A6BFB994B0}" emma:medium="tactile" emma:mode="ink">
                <msink:context xmlns:msink="http://schemas.microsoft.com/ink/2010/main" type="inkWord" rotatedBoundingBox="14381,2618 15652,2649 15618,4063 14347,4032"/>
              </emma:interpretation>
              <emma:one-of disjunction-type="recognition" id="oneOf0">
                <emma:interpretation id="interp0" emma:lang="en-US" emma:confidence="0.5">
                  <emma:literal>E*</emma:literal>
                </emma:interpretation>
                <emma:interpretation id="interp1" emma:lang="en-US" emma:confidence="0">
                  <emma:literal>Et</emma:literal>
                </emma:interpretation>
                <emma:interpretation id="interp2" emma:lang="en-US" emma:confidence="0">
                  <emma:literal>Eat</emma:literal>
                </emma:interpretation>
                <emma:interpretation id="interp3" emma:lang="en-US" emma:confidence="0">
                  <emma:literal>Ext</emma:literal>
                </emma:interpretation>
                <emma:interpretation id="interp4" emma:lang="en-US" emma:confidence="0">
                  <emma:literal>Eft</emma:literal>
                </emma:interpretation>
              </emma:one-of>
            </emma:emma>
          </inkml:annotationXML>
          <inkml:trace contextRef="#ctx0" brushRef="#br0">13767 1689,'0'0,"-26"-25,1 25,25 51,-26-1,26-24,-25-1,25 1,-25 24,25-24,-26 25,26-26,-25 0,25 1,0-1,-26 1,26-1,-25 0,0-25</inkml:trace>
          <inkml:trace contextRef="#ctx0" brushRef="#br0" timeOffset="202.6711">13513 1613,'0'51,"25"-51,-25 51,0-26,0 26,25-26,-25 26,26-26,-26 26,25-25,-25 24,26-24,-1-1,-25 1,25 24,1-50,-26 26,25-1,-25 1</inkml:trace>
          <inkml:trace contextRef="#ctx0" brushRef="#br0" timeOffset="-292.224">13233 2045,'0'0,"26"0,-1 0,0 0,1 0,-1 0,-76 0,51-26,-25 26,0 0,-1 0,1 0,-1 0,1 0,0 0,-26 26,25-26,1 25,-26-25,26 51,-26-51,26 25,-26 1,25-1,1-25,0 26,-1-26,1 25,-1-25,26 25,-25-25,25 26,0-1,25-25,26 26,0-26,0 0,-26 0,26 0,-26 0,26 0,-25 0,-1 0,0 0,1 0,-1 0,-25 25,0 0,0 1,0-1,-51 1,51-1,-25 0,0 1,-26-1,25 1,1-1,0 0,-26 1,25-26,1 25,0 1,-26-26,25 25,1 0,0 1,-1-26,26 25,-25 1,25-1,0 0,0 1,51-26,-51 25,25-25,26 26,-26-26,1 0,-1 25,0-25,1 0,-1 0,1 0,-1 0,0 0,1 0,-1 0,1 0,-1 0,0 0,1 0,-1-25,1 25,-1-26,0 1,26-1</inkml:trace>
          <inkml:trace contextRef="#ctx0" brushRef="#br0" timeOffset="367.2249">13335 1943,'0'0,"0"26,51-26,25 0,-25-26,-1 26,1 0,25-25,-25 25,25 0,-25-26</inkml:trace>
        </inkml:traceGroup>
        <inkml:traceGroup>
          <inkml:annotationXML>
            <emma:emma xmlns:emma="http://www.w3.org/2003/04/emma" version="1.0">
              <emma:interpretation id="{E12D1591-782C-4AE9-B08B-CB207E80BE5D}" emma:medium="tactile" emma:mode="ink">
                <msink:context xmlns:msink="http://schemas.microsoft.com/ink/2010/main" type="inkWord" rotatedBoundingBox="16486,3095 18174,3136 18158,3781 16470,3740"/>
              </emma:interpretation>
              <emma:one-of disjunction-type="recognition" id="oneOf1">
                <emma:interpretation id="interp5" emma:lang="en-US" emma:confidence="0.5">
                  <emma:literal>into</emma:literal>
                </emma:interpretation>
                <emma:interpretation id="interp6" emma:lang="en-US" emma:confidence="0">
                  <emma:literal>Into</emma:literal>
                </emma:interpretation>
                <emma:interpretation id="interp7" emma:lang="en-US" emma:confidence="0">
                  <emma:literal>info</emma:literal>
                </emma:interpretation>
                <emma:interpretation id="interp8" emma:lang="en-US" emma:confidence="0">
                  <emma:literal>into.</emma:literal>
                </emma:interpretation>
                <emma:interpretation id="interp9" emma:lang="en-US" emma:confidence="0">
                  <emma:literal>Onto</emma:literal>
                </emma:interpretation>
              </emma:one-of>
            </emma:emma>
          </inkml:annotationXML>
          <inkml:trace contextRef="#ctx0" brushRef="#br0" timeOffset="696.7709">14732 2172,'-26'0,"26"25,0 26,0-26,0 26,0 0,0-26,0 1,26-1,-26 26,0-26,51 1,-51-1,0 1,0-1</inkml:trace>
          <inkml:trace contextRef="#ctx0" brushRef="#br0" timeOffset="1089.2653">15037 2197,'0'51,"0"-26,0 1,0-1,0 1,0-1,0 0,0 1,0 25,0-26,0 0,0 1,50-1,-50 1,0-1,26-25,-26 25,-51-50,51-26,-25 0,25 1,0 24,0 1,0-26,0 26,50-1,-24 1,-26-1,51 26,-26 0,0 0,1 0,-1 26,1-26,-1 51,-25-26,25 26,1-26,-1 1,1 24,-26-24,25 50,0-51,-25 1,0-1,0 1,26-26</inkml:trace>
          <inkml:trace contextRef="#ctx0" brushRef="#br0" timeOffset="1767.5791">15697 2400,'-25'0,"75"0,-50-50,51 50,-25-26,24 26,1 0,0 0,-26-25,26 25,0-26,-26 26,1 0,-1 0,1 0,-1 0,0 0,-25 26,0-1,-25-25,25 51,0-26,-51 1,51 25,-25-1,25-24,0-1,0 1,0-1,0 0,0 1,51-26,-51 25,25-25,0 26,26-26,-25 0,-1-51,0 51,-25-26,26 26,-26-50,0 24,0-25,0 26,0-26,0 26,-26-1,26 1,-50 25,50-25,-51-1,0 26,26 0,-1 0,1 0,-1 0,1 0,0 0</inkml:trace>
          <inkml:trace contextRef="#ctx0" brushRef="#br0" timeOffset="1346.5791">15875 2096,'0'0,"-51"0,26 0,25 25,0 26,0-26,0 1,0 24,0-24,0 25,0-26,50 26,-50-26,26 26,-26-26,0 1,0 25,25-26,-25 0</inkml:trace>
        </inkml:traceGroup>
        <inkml:traceGroup>
          <inkml:annotationXML>
            <emma:emma xmlns:emma="http://www.w3.org/2003/04/emma" version="1.0">
              <emma:interpretation id="{B3980CF1-4628-45DD-8DF3-300A47953AE8}" emma:medium="tactile" emma:mode="ink">
                <msink:context xmlns:msink="http://schemas.microsoft.com/ink/2010/main" type="inkWord" rotatedBoundingBox="18762,2804 21611,2873 21587,3855 18738,3786">
                  <msink:destinationLink direction="with" ref="{CE3F4A3B-86B8-424E-AB67-C441BD2C6A17}"/>
                </msink:context>
              </emma:interpretation>
              <emma:one-of disjunction-type="recognition" id="oneOf2">
                <emma:interpretation id="interp10" emma:lang="en-US" emma:confidence="0.5">
                  <emma:literal>finite</emma:literal>
                </emma:interpretation>
                <emma:interpretation id="interp11" emma:lang="en-US" emma:confidence="0">
                  <emma:literal>Finite</emma:literal>
                </emma:interpretation>
                <emma:interpretation id="interp12" emma:lang="en-US" emma:confidence="0">
                  <emma:literal>finites</emma:literal>
                </emma:interpretation>
                <emma:interpretation id="interp13" emma:lang="en-US" emma:confidence="0">
                  <emma:literal>Pinite</emma:literal>
                </emma:interpretation>
                <emma:interpretation id="interp14" emma:lang="en-US" emma:confidence="0">
                  <emma:literal>pinite</emma:literal>
                </emma:interpretation>
              </emma:one-of>
            </emma:emma>
          </inkml:annotationXML>
          <inkml:trace contextRef="#ctx0" brushRef="#br0" timeOffset="3726.8773">16992 2527,'0'-25,"-25"25,25-25,51 25,0-26,-26 26,26-25,0 25,25-26,-25 26,25-25,-25 0,25 25,-25-26,-1 26,1-25,0 25,0 0,-26-26,1 26,-1 0,-50 0,-1 0,26 51,0-25,0-1,0 0,0 26,0-25,0-1,0 26,26-26,-26 1,0-1,25 0,-25 1,0-1,25 1,-25-1,0 0</inkml:trace>
          <inkml:trace contextRef="#ctx0" brushRef="#br0" timeOffset="3369.3139">17602 1994,'0'-25,"0"-1,0 1,0-1,0 1,0 0,-25-1,25 1,-26 25,1 0,-1 0,1 25,0 1,-1 24,1 1,25-25,-26-1,26 0,-25 26,0-25,25-1,-26 0,26 26,0-25,0-1,-25 0,25 26,0-25,0-1,0 0,0 1,0-1,0 26,0-26,0 1,0-1,0 1,0-1,0 0,0 1,0-1,0 1,0-1</inkml:trace>
          <inkml:trace contextRef="#ctx0" brushRef="#br0" timeOffset="3866.1929">17856 2146,'0'0,"0"-25,25 25,1 0</inkml:trace>
          <inkml:trace contextRef="#ctx0" brushRef="#br0" timeOffset="4227.7319">18161 2350,'0'0,"0"25,0 0,0 1,0-1,0 1,0-1,51 102,-51-102,0 1,0-1,0-76,0 26,0 0,0-1,0 1,50-26,-50 26,26-1,-26 1,51-1,-26 1,0 25,1 0,-1-25,1 25,-1 0,0 0,-25 50,26-50,-1 51,-25-25,26-1,-26 26,0-26,0 1,25-1,-25 0,0 26</inkml:trace>
          <inkml:trace contextRef="#ctx0" brushRef="#br0" timeOffset="4417.0036">18897 2324,'0'51,"0"-26,0 26,0-25,0 24,0-24,0-1,0 26,0-26,0 1,0-1,0 1,0-1,0 0,26-25</inkml:trace>
          <inkml:trace contextRef="#ctx0" brushRef="#br0" timeOffset="4637.6985">19177 2096,'25'0,"-25"25,0 0,0 1,0-1,0 26,0-26,0 26,0-25,26 24,-26 1,0-25,25 24,-25 27,25-52,-25 0,0 26,0-25,0-1,0 0,0 1</inkml:trace>
          <inkml:trace contextRef="#ctx0" brushRef="#br0" timeOffset="4950.8618">19075 2578,'178'-101,"-356"202,381-228,-152 127,0-25,0 25,25-26,-25 26,-26-25,1 25,-1-25,0 25,1 0,-1-26,1 1,-26-1,-51 26,25 0,-24 0,24 0,1 0,-1 26,1-26,0 51,-1-26,1 0,25 1,0-1,0 1,0 24,0-24,0-1,51 1,-51-1,76 0,-51 1,26-1,0-25,0 0,-26 26,26-26</inkml:trace>
        </inkml:traceGroup>
        <inkml:traceGroup>
          <inkml:annotationXML>
            <emma:emma xmlns:emma="http://www.w3.org/2003/04/emma" version="1.0">
              <emma:interpretation id="{3A5763F6-E007-4ED4-B66F-878C050300A4}" emma:medium="tactile" emma:mode="ink">
                <msink:context xmlns:msink="http://schemas.microsoft.com/ink/2010/main" type="inkWord" rotatedBoundingBox="21997,3128 22758,3012 22861,3682 22099,3798">
                  <msink:destinationLink direction="with" ref="{CE3F4A3B-86B8-424E-AB67-C441BD2C6A17}"/>
                </msink:context>
              </emma:interpretation>
              <emma:one-of disjunction-type="recognition" id="oneOf3">
                <emma:interpretation id="interp15" emma:lang="en-US" emma:confidence="0.5">
                  <emma:literal>#</emma:literal>
                </emma:interpretation>
                <emma:interpretation id="interp16" emma:lang="en-US" emma:confidence="0">
                  <emma:literal>¥</emma:literal>
                </emma:interpretation>
                <emma:interpretation id="interp17" emma:lang="en-US" emma:confidence="0">
                  <emma:literal>*</emma:literal>
                </emma:interpretation>
                <emma:interpretation id="interp18" emma:lang="en-US" emma:confidence="0">
                  <emma:literal>B</emma:literal>
                </emma:interpretation>
                <emma:interpretation id="interp19" emma:lang="en-US" emma:confidence="0">
                  <emma:literal>#I</emma:literal>
                </emma:interpretation>
              </emma:one-of>
            </emma:emma>
          </inkml:annotationXML>
          <inkml:trace contextRef="#ctx0" brushRef="#br0" timeOffset="6489.9488">20269 2426,'0'0,"0"-26,51 26,0-25,-26 25,26-25,-26 25,26-26,0 26,0 0,-1-25,1 25,-25-26,24 26,-24 0,25 0,-26 0,-25-25,25 25,1 0,-1 0</inkml:trace>
          <inkml:trace contextRef="#ctx0" brushRef="#br0" timeOffset="6853.4899">20320 2527,'0'0,"0"26,-26-26,77 0,-25 0,-1 0,0 0,1 0,-1 0,1 0,-1 0,26 0,-26-26,26 26,-26 0,26 0,-25 0,24 0,-24-25,25 25,-1-25,-24 25,-1 0,1 0,-1 0,0 0</inkml:trace>
          <inkml:trace contextRef="#ctx0" brushRef="#br0" timeOffset="6066.148">20421 2096,'0'-26,"0"77,0 0,0-26,0 1,0 24,0 1,0-25,0 24,0 1,0 0,0-26,0 26,26-25,-26 24,0-24,0-1,25 1</inkml:trace>
          <inkml:trace contextRef="#ctx0" brushRef="#br0" timeOffset="6270.5082">20650 2070,'0'26,"0"24,0-24,0-1,0 1,0 24,0-24,0 25,0-26,0 26,51-26,-51 26,25-26,-25 1,0 25,26-26,-26 0,0 1,0-1</inkml:trace>
        </inkml:traceGroup>
        <inkml:traceGroup>
          <inkml:annotationXML>
            <emma:emma xmlns:emma="http://www.w3.org/2003/04/emma" version="1.0">
              <emma:interpretation id="{D0642FB8-1F89-4A32-8F7E-788154DF849F}" emma:medium="tactile" emma:mode="ink">
                <msink:context xmlns:msink="http://schemas.microsoft.com/ink/2010/main" type="inkWord" rotatedBoundingBox="23085,3197 24622,3426 24507,4200 22970,3971">
                  <msink:destinationLink direction="with" ref="{CE3F4A3B-86B8-424E-AB67-C441BD2C6A17}"/>
                </msink:context>
              </emma:interpretation>
              <emma:one-of disjunction-type="recognition" id="oneOf4">
                <emma:interpretation id="interp20" emma:lang="en-US" emma:confidence="0.5">
                  <emma:literal>{an</emma:literal>
                </emma:interpretation>
                <emma:interpretation id="interp21" emma:lang="en-US" emma:confidence="0">
                  <emma:literal>{nn</emma:literal>
                </emma:interpretation>
                <emma:interpretation id="interp22" emma:lang="en-US" emma:confidence="0">
                  <emma:literal>{n</emma:literal>
                </emma:interpretation>
                <emma:interpretation id="interp23" emma:lang="en-US" emma:confidence="0">
                  <emma:literal>Ern</emma:literal>
                </emma:interpretation>
                <emma:interpretation id="interp24" emma:lang="en-US" emma:confidence="0">
                  <emma:literal>{Nn</emma:literal>
                </emma:interpretation>
              </emma:one-of>
            </emma:emma>
          </inkml:annotationXML>
          <inkml:trace contextRef="#ctx0" brushRef="#br0" timeOffset="7374.1925">21717 2299,'0'-26,"0"1,-26 25,1-25,-26 25,26 0,-26 0,26 0,-1 0,-25 0,26 0,0 25,-1-25,1 0,-1 25,1 26,25-25,0-1,0 0,51 1,0-1,-26-25,0 26,1-26,-1 0,1 0,-1 25,0-25,-25 25,-25 1,0-1,-1 1,1-26,25 25,-26-25,26 25,-25 1,25-1,-25-25,25 26,0-1,0 0,0 1,25-1,0-25,1 0,-1 0,1 0,-1 0,0 0,1 0,-1 0,1 0,-1 0,0 0,1 0,-1 0</inkml:trace>
          <inkml:trace contextRef="#ctx0" brushRef="#br0" timeOffset="7775.8333">22123 2502,'0'0,"26"-25,-26-1,0 1,0-1,-51 26,0 0,26 0,-1 0,1 0,-1 0,-24 26,24-26,26 25,-25-25,-1 51,1-51,25 25,0 1,0-1,0 1,0-1,25-25,1 25,25-25,-51 26,25-26,0 25,1-25,-1 0,-25 26,26-26,-1 0,-25 25,25 0,-25 1,0-1,0 1,26-1,-26 0,0 1,0-1,0 1,0-1,0 0,25-25,-25 26,26-1,-1-25</inkml:trace>
          <inkml:trace contextRef="#ctx0" brushRef="#br0" timeOffset="8126.8891">22504 2553,'0'25,"0"1,0-1,0 0,0 1,0-1,26-25,-26 26,0-77,-26 51,26-26,0-24,0 24,0 1,26-1,-26 1,50 25,-24 0,25 0,-26 0,0 25,1 26,-26-25,25-1,-25 0,0 26,26-25,-26-1,0 0,0 1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0:46.345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B879F7E3-0E3C-44E2-B099-F9C840BF6C1B}" emma:medium="tactile" emma:mode="ink">
          <msink:context xmlns:msink="http://schemas.microsoft.com/ink/2010/main" type="writingRegion" rotatedBoundingBox="22440,4468 25535,4693 25475,5512 22380,5287"/>
        </emma:interpretation>
      </emma:emma>
    </inkml:annotationXML>
    <inkml:traceGroup>
      <inkml:annotationXML>
        <emma:emma xmlns:emma="http://www.w3.org/2003/04/emma" version="1.0">
          <emma:interpretation id="{61A81A8C-DDFF-4AFE-84DA-A36C28106B2B}" emma:medium="tactile" emma:mode="ink">
            <msink:context xmlns:msink="http://schemas.microsoft.com/ink/2010/main" type="paragraph" rotatedBoundingBox="22440,4468 25535,4693 25475,5512 22380,5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83DB2A-3B88-48CC-93AD-5D50B2295107}" emma:medium="tactile" emma:mode="ink">
              <msink:context xmlns:msink="http://schemas.microsoft.com/ink/2010/main" type="line" rotatedBoundingBox="22440,4468 25535,4693 25475,5512 22380,5287"/>
            </emma:interpretation>
          </emma:emma>
        </inkml:annotationXML>
        <inkml:traceGroup>
          <inkml:annotationXML>
            <emma:emma xmlns:emma="http://www.w3.org/2003/04/emma" version="1.0">
              <emma:interpretation id="{79D97E1B-113D-44EE-9D4A-4E1627D25954}" emma:medium="tactile" emma:mode="ink">
                <msink:context xmlns:msink="http://schemas.microsoft.com/ink/2010/main" type="inkWord" rotatedBoundingBox="22440,4468 25535,4693 25475,5512 22380,5287"/>
              </emma:interpretation>
              <emma:one-of disjunction-type="recognition" id="oneOf0">
                <emma:interpretation id="interp0" emma:lang="en-US" emma:confidence="0.5">
                  <emma:literal>classes.</emma:literal>
                </emma:interpretation>
                <emma:interpretation id="interp1" emma:lang="en-US" emma:confidence="0">
                  <emma:literal>Classes.</emma:literal>
                </emma:interpretation>
                <emma:interpretation id="interp2" emma:lang="en-US" emma:confidence="0">
                  <emma:literal>classes</emma:literal>
                </emma:interpretation>
                <emma:interpretation id="interp3" emma:lang="en-US" emma:confidence="0.5">
                  <emma:literal>c lasses.</emma:literal>
                </emma:interpretation>
                <emma:interpretation id="interp4" emma:lang="en-US" emma:confidence="0">
                  <emma:literal>classer.</emma:literal>
                </emma:interpretation>
              </emma:one-of>
            </emma:emma>
          </inkml:annotationXML>
          <inkml:trace contextRef="#ctx0" brushRef="#br0">21818 3975,'-25'0,"25"-25,-51 25,26 0,-1 0,1 0,0 0,-1 0,1 0,-1 0,1 25,0 1,-1 24,26-24,0-1,0 1,0-1,0 0,0 1,51-1,-26 1,1-26,25 0,-26 0,0-26,1 26,-26-25,25 25,1-51,-26 26,25-1,-25 1,25-26,-25 26,0-1,0 1,26 25,-26 51,0-26,25-25,-25 51,0-26,26 1,-26-1,25-25,-25 25,25-25,-25 26,26-26,-1 0,1 0,-1 0</inkml:trace>
          <inkml:trace contextRef="#ctx0" brushRef="#br0" timeOffset="487.7659">22199 3797,'-25'26,"25"25,0-1,0-24,0-1,0 1,0-1,25-25,-25 25,26 77,-26-77,0 1,0-1,-26-25,1 0,0 0,25-25,0-1,25 26,-25-25,51 0,-51-1,51 26,-26-25,26-26,-26 26,1-1,-1 1,0 25,-25-26,26 1,-26 0,0-1,-26 26,26 51,0-26,0 1,0-1,0 1,26-1,-26 0,0 1,25-1,-25 1,51-1,-51 0,0 1,0-1,-51 1,26-26</inkml:trace>
          <inkml:trace contextRef="#ctx0" brushRef="#br0" timeOffset="1065.474">22682 4178,'0'0,"25"0,1 0,-1-25,1 0,-1-26,0 25,1 1,-26 0,25 25,-25-26,0 1,0-1,-51 1,26 25,0 0,-1 25,1-25,-1 51,1-25,0 24,25-24,0-1,0 1,0-1,0 0,0 1,0-1,0 1,25-26,-25 25,51 0,0-25,-26 0,0 0,1 0,25 0,-26-25,26 25,-26-51,26 51,-26-25,1-1,-1 1,1 0,-1-1,0 1,-25-26,26 26,-26-1,0 1,0-1,0 1,0 0,0-1,0 1,-26 25,26-26,-25 26,0 0,25 51,0-25,0-1,0 26,25-26,-25 1,25-1,1 0,-26 1,25-1,-25 1,0-1,0 0,26 1,-26-1,0 1,0-1,-26 0,26 1,-25-26,25 25,-26-25,26 26,0-1,-25-25,25 25</inkml:trace>
          <inkml:trace contextRef="#ctx0" brushRef="#br0" timeOffset="-622.056">21082 3874,'0'0,"-26"0,1 0,25-51,-25 51,-1-26,1 26,-1-25,1 25,0 0,-1 0,1 0,-1 0,1 0,0 25,-1-25,1 51,-1-51,26 26,-25-1,25 0,-25 1,25-1,0 1,0-1,0 0,0 1,0-1,25-25,-25 26,51-26,-51 25,51-25,-26 0,0 25,1-25,25 0,-1 0,-24 0,25 0,-26 0,26 0,-26-25</inkml:trace>
          <inkml:trace contextRef="#ctx0" brushRef="#br0" timeOffset="-400.6322">21387 3493,'-26'0,"26"25,0 26,0-26,0 1,0 24,0 1,0 0,0-26,0 26,26-25,-26-1,0 26,25-26,-25 1,25 50,1-51,-26 1,0-1,0 0</inkml:trace>
          <inkml:trace contextRef="#ctx0" brushRef="#br0" timeOffset="1343.7277">23698 4483,'-25'0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1:26.29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B12324-7F04-44B1-8E88-76FA0473CFC8}" emma:medium="tactile" emma:mode="ink">
          <msink:context xmlns:msink="http://schemas.microsoft.com/ink/2010/main" type="inkDrawing" rotatedBoundingBox="741,3899 25474,5733 25136,10290 403,8456" hotPoints="24747,5480 25292,9631 1377,8647 833,4496" semanticType="enclosure" shapeName="Parallelogram">
            <msink:sourceLink direction="with" ref="{95240E69-F62B-4A35-BD0B-46A5E915C309}"/>
            <msink:sourceLink direction="with" ref="{3FB633CE-0B76-402B-8BA8-2638D4BA009D}"/>
            <msink:sourceLink direction="with" ref="{73084B2D-77F2-4B12-8F50-163E4337E438}"/>
          </msink:context>
        </emma:interpretation>
      </emma:emma>
    </inkml:annotationXML>
    <inkml:trace contextRef="#ctx0" brushRef="#br0">51 109,'0'0,"-26"0,26-25,0-1,0 1,-25 25,25-25,0 50,0 26,0-26,0 26,0 0,0 0,51-1,-51 1,0 0,0 0,0 0,25 25,-25-25,0-1,0 27,0-27,26 1,-26 0,25 0,-25 25,0-25,25 0,-25 50,26-50,-26 0,0 0,0-1,0 27,25-27,-25 27,0-27,0 27,0-1,0-25,0 25,26-25,-26 25,0-25,0 25,0-25,25-1,-25 27,0-27,0 1,0 0,0 25,25-25,-25 0,0 0,0-26,26 26,-26 0,0-1,0-24,25 25,-25-26,0 26,0-26,0 26,0-26,26 1,-26 25,0-26,0 0,0 26,25-25,-25-1,0 26,0-26,0 1,0-1,25 0,-25 1,0-1,0 1,0-1,26-25,-26 25,25 1,1-1,-26 1,25-1,-25 0,25 1,1-1,-1 1,1-26,-1 25,0-25,1 25,-1-25,1 0,24 26,-24-26,-1 0,1 25,24-25,-24 0,25 0,-26 26,26-26,-26 25,26-25,0 25,0-25,-1 26,-24-1,25-25,50 51,-50-26,0 1,0-26,25 25,-25 1,-1-26,1 25,0-25,25 0,-25 25,25-25,0 0,1 0,-1 0,0 26,0-26,26 0,-26 0,26 0,-1 0,-25 0,26 25,0-25,-1 0,-25 26,26-26,0 0,-26 25,25-25,-24 0,24 25,1-25,-26 26,26-26,-1 0,1 25,25-25,-26 0,26 0,-25 0,25 26,0-26,0 0,-25 0,25 0,0 0,-26 0,26 0,-25 25,-1-25,128 25,-102-25,-25 26,25-26,-26 25,26-25,-25 0,-1 26,26-26,-25 0,25 0,-25 25,-1-25,26 0,-25 0,-1 25,26-25,-25 0,0 26,25-26,-26 0,1 25,25-25,-26 0,1 26,0-26,-1 0,1 25,-1-25,1 25,0-25,-1 0,1 26,-26-26,26 0,-26 25,25-25,1 0,-26 0,26 26,-1-26,1 0,-26 0,26 0,-1 0,1 0,0 0,-1 0,1 0,-26-51,26 51,-1 0,1 0,25 0,-51 0,51 0,-25 0,-1 0,1 51,-1-51,1 0,0 0,-1 25,1-25,-1 0,-24 0,24 0,1 0,-26 0,26 25,75-25,-100 0,24 0,-25 0,26 0,-26 0,26 0,-1 0,-24 0,24 0,-25 0,26 0,-26 0,0 0,26 0,-26 0,0 0,1 0,-1 26,0-26,0 0,0 0,1 0,-1 0,25 0,-24 0,100 0,-100 0,-1 0,25 0,-24 0,24 0,1 0,-26-26,26 26,-26 0,102 0,-77 0,-25 0,1 0,-1 0,0 0,0 0,0 0,26 0,-26 0,0 0,1 0,24 0,-25 0,1 0,24 0,-25 0,26 26,-26-26,26 0,-26 0,26 0,-26 0,0 0,0 0,0 0,1 0,-1 0,0 0,0 0,26 0,-26 0,0 0,0 0,1 0,-1 0,0 0,-25-26,25 26,0-25,-25 25,25 0,-25 0,25 0,0 0,-25 0,25-25,-25 25,25 0,-25 0,25 0,-25 0,25 0,-25 0,0 0,0 0,25 0,-25 0,0 25,-1-25,52 0,-51 0,-26 0,26 0,0 25,0-25,-1 0,1 0,25 0,-50 0,25 0,-1 26,52-26,-77 0,26 0,0 0,0 0,-26 25,26-25,0 0,-26 0,26 0,0 0,25 0,-25 0,0 0,-1 0,-24 26,25-26,-1 0,1 0,0 0,-26 0,26 0,0 0,-26 0,1 0,-1 0,26 0,-26 0,1 0,-1 0,1 0,-1 0,0 0,1 0,-1 0,1 0,-1-26,0 26,1 0,-1 0,1 0,-1 0,0 0,1 0,-1 0,1 0,-1 0,0 0,1 0,25 0,-26 0,0 0,1 0,-1 0,1 0,-1 0,0 0,1 0,25 0,-26 0,0 0,26 0,-25 0,-1 0,0 0,26 0,-25 0,-1 0,0 0,1 0,-1 0,1 0</inkml:trace>
    <inkml:trace contextRef="#ctx0" brushRef="#br0" timeOffset="4633.5941">-152 389,'25'0,"0"0,26 0,-25 0,-1 0,0 0,1 0,-1 0,1 0,-1 25,0-25,26 25,-25-25,-1 0,0 0,1 0,-1 26,1-26,-1 0,26 0,-26 0,1 0,50 0,-25 0,-26 0,26 0,0 0,-1 25,-24-25,25 0,-1 0,1 0,0 0,0 26,0-26,-1 0,1 0,0 0,0 0,25 0,-25 0,0 0,25 0,-25 0,25 0,-25 0,-1 0,27 0,-27 0,27 0,-27 0,1 0,76 0,-76 25,0-25,0 0,-1 25,1-25,-25 26,24-26,1 0,-25 0,75 25,-75-25,24 0,1 0,-25 0,24 0,1 0,0 0,25 0,-25 0,0 0,0 0,-1 0,27 0,-27 0,1 26,51-26,-51 0,-26 25,26-25,-26 0,26 0,-26 0,26 25,-25-25,50 0,-25 0,-1 26,-24-26,25 0,-1 0,1 0,0 0,0 0,0 0,25 25,-25-25,-1 0,27 0,50 0,-77 26,1-26,25 0,-25 0,25 25,-25-25,0 0,0 25,25-25,-25 0,0 0,50 26,-50-26,0 0,0 0,-1 0,1 0,0 25,0-25,0 0,-1 0,1 0,0 0,51 0,-52 0,1 0,0 0,0 0,0 0,25 0,-25 0,-1 0,1 0,0 0,0 0,50 0,-50 0,-25 0,24 0,1 0,-25 0,-1 0,26 0,-26 0,1 0,24 0,-24 0,25-25,-26 25,0 0,1 0,-1 0,1 0,-1 0,0 0,1 0,-1 0,1 0,-1 0,0 0,1 0,-1 0,1 0,-1 0,0 0,1 0,-1 0,26 0,-26 0,1 0,25 0,-26 0,0 0,26 0,-25 0,-1 0,26 0,-26 0,1 0,24 25,-24-25,25 0,-1 0,1 0,0 26,0-26,50 0,-24 0,-27 0,27 0,-27 0,27 0,-27 0,27 0,-27 0,27 0,-27 0,77 0,-50 0,-27 0,1 0,0 0,0 25,0-25,-1 0,-24 0,25 0,-1 0,-24 0,50 0,-25 0,-26 0,1 0,-1 0,0 0,1 0,-1 0,26 0,-26 0,52 0,-52 0,0 0,1 0,25 25,-26-25,0 0,1 0,-1 0,1 0,-1 26,0-26,1 0,-1 0,1 0,-1 0,0 0,1 0,-1 0,1 0,-1 0,0 0,1 0,25 0,-26 0,0 0,1 25,25-25,-26 0,0 0,1 0,-1 0,1 0,-1 0,0 0,1 0,-1 26,1-26,-1 0,0 0,26 0,-25 0,-1 0,0 0,26 0,-25 0,-1 0,0 0,52 0,-52 0,0 0,1 0,-1 0,26 0,-26 0,1 0,-1 0,1 0,-1 0,0 0,26 0,-25 0,-1 0,26 0,-26 0,1 0,-1 0,0 0,1 0,-1 0,26 0,-26 0,1 0,-1 0,1 0,-1 0,0 0,1 0,-1 0,26 0,0-26,-26 26,1 0,24 0,-24 0,-1 0,26 0,-26 0,1 0,25 0,-26 0,0 0,1 0,25 0,-26 0,0 0,1 0,-1 0,1 26,24-26,1 0,-25 0,24 0,-24 0,25 0,-26 0,26 0,-26 0,26 0,0 0,-26 0,26 0,0 0,0 25,-26-25,26 0,-26 0,26 0,0 0,-26 0,26 0,0 0,0 0,50 0,-75 0,24 0,1 0,0 0,25 0,-25 0,0 0,0 0,-1 0,27 0,-27 0,1 0,76 0,-51 0,-25 0,0 0,25 0,-25 0,0 0,25 25,-25-25,25 0,-25 0,0 0,25 0,-25 0,25 26,-25-26,101 0,-76 0,0 0,1 0,-1 0,-25 0,25 0,0 0,0 0,0 0,1 0,-1 0,0 0,0 0,-25 0,25 0,0 0,-25 0,25 0,-25 0,25 0,-25 0,76 0,0 0,-76 0,25 0,-25 0,25 0,0 0,-25 0,25 0,1 0,-27 0,27 0,-1 0,0 0,-25 0,25 0,-25 0,25 0,-25 0,25 0,-25 0,25 0,-25 0,0 0,-1 0,1 0,25 25,-25-25,0 0,0 0,0 0,-1 0,1 0,0 26,25-26,-25 0,0 0,25 0,-25 0,25 25,-25-25,25 0,-25 0,0 0,25 25,-25-25,76 26,-77-26,1 0,0 0,25 0,-25 0,0 0,0 0,-1 0,1 0,0 25,127-25,-127 0,25 0,-25 26,-1-26,1 0,0 0,0 0,0 0,-1 25,1-25,25 0,-25 0,0 25,0-25,-26 0,26 26,0-26,-26 0,26 0,-26 25,1-25,25 0,-26 0,0 0,1 0,-1 0,1 0,-1 26,0-26,1 0,-1 0,-25 25,26-25,-26 25,25-25,0 26,1-1,-1-25,1 26,-1-26,0 0,1 25,-1-25,1 25,-1-25,0 0,1 0,50 26,-51-26,1 25,-1-25,1 0,-1 26,0-26,26 0,-25 0,-1 0,0 25,26-25,-25 0,-1 0,0 25,1-25,-1 0,1 26,-1-26,0 0,26 25,-25-25,-1 26,0-26,26 25,-25-25,-1 25,0 1,1-26,-26 25,25-25,-25 26,0-1,26-25,-26 25,0 1,0-1,0 1,0-1,0 0,0 1,-26-1,26 1,0-1,0 26,0-26,0 1,0-1,0 0,0 1,0 25,0-1,0-24,26-1,-26 1,0-1,0 0,0 1,25-1,-25 1,0-1,0 0,0 1,25-1,-25 1,0-1,0 0,0 1,26-1,-26 1,0-1,0 0,0 1,0-1,0 26,0 0,0-26,0 1,0-1,0 26,0-26,0 1,0-1,0 0,0 1,0-1,0 1,0-1,0 0,0 1,25-1,-25 1,0-1,0 0,26 1,-26-1,0 1,0-1,0 0,0 1,0-1,25-25,-25 51,0-26,0 1,25-1,-25 1,0-1,0 0,0 1,0-1,26-25,-26 26,0-1,0 0,0 1,0-1,0 1,0-1,0 0,0 1,0-1,0 1,0-1,0 0,0 1,25-26,-25 25,0 1,0-1,0 0,0 1,0-1,0 1,26-1,-26 0,0 1,0-1,0 1,0-1,0 0,0 1,0-1,0 1,0-1,0 0,0 1,0-1,0 1,0-1,0 0,0 1,0-1,0 1,0-1,0 0,0 1,0-1,0 1,-51-26,25 0,1 0,0 0,-1 0,1 0,-26 0,26 0,-1 0,-25 0,1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1:58.76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38239B-672D-4D17-968C-FE4A2904CE0A}" emma:medium="tactile" emma:mode="ink">
          <msink:context xmlns:msink="http://schemas.microsoft.com/ink/2010/main" type="writingRegion" rotatedBoundingBox="13897,15282 16663,15505 16556,16829 13790,16606"/>
        </emma:interpretation>
      </emma:emma>
    </inkml:annotationXML>
    <inkml:traceGroup>
      <inkml:annotationXML>
        <emma:emma xmlns:emma="http://www.w3.org/2003/04/emma" version="1.0">
          <emma:interpretation id="{E1AA0473-7DBA-4EC6-A0C7-9043CA704BFC}" emma:medium="tactile" emma:mode="ink">
            <msink:context xmlns:msink="http://schemas.microsoft.com/ink/2010/main" type="paragraph" rotatedBoundingBox="13897,15282 16663,15505 16556,16829 13790,16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74097A-5A45-4E24-8575-1F91C2BA59CE}" emma:medium="tactile" emma:mode="ink">
              <msink:context xmlns:msink="http://schemas.microsoft.com/ink/2010/main" type="line" rotatedBoundingBox="13897,15282 16663,15505 16556,16829 13790,16606"/>
            </emma:interpretation>
          </emma:emma>
        </inkml:annotationXML>
        <inkml:traceGroup>
          <inkml:annotationXML>
            <emma:emma xmlns:emma="http://www.w3.org/2003/04/emma" version="1.0">
              <emma:interpretation id="{84E4A0B3-971C-4DEB-B3C4-FC72D47CCD5B}" emma:medium="tactile" emma:mode="ink">
                <msink:context xmlns:msink="http://schemas.microsoft.com/ink/2010/main" type="inkWord" rotatedBoundingBox="13897,15282 16663,15505 16556,16829 13790,16606"/>
              </emma:interpretation>
              <emma:one-of disjunction-type="recognition" id="oneOf0">
                <emma:interpretation id="interp0" emma:lang="en-US" emma:confidence="0.5">
                  <emma:literal>grief</emma:literal>
                </emma:interpretation>
                <emma:interpretation id="interp1" emma:lang="en-US" emma:confidence="0">
                  <emma:literal>quiet</emma:literal>
                </emma:interpretation>
                <emma:interpretation id="interp2" emma:lang="en-US" emma:confidence="0">
                  <emma:literal>lief</emma:literal>
                </emma:interpretation>
                <emma:interpretation id="interp3" emma:lang="en-US" emma:confidence="0">
                  <emma:literal>Grief</emma:literal>
                </emma:interpretation>
                <emma:interpretation id="interp4" emma:lang="en-US" emma:confidence="0">
                  <emma:literal>quiff</emma:literal>
                </emma:interpretation>
              </emma:one-of>
            </emma:emma>
          </inkml:annotationXML>
          <inkml:trace contextRef="#ctx0" brushRef="#br0">0 103,'0'-26,"51"-25,-26 26,0 25,1 0,-1 0,1 0,-26 25,0 26,0-25,0 24,-51-24,51-1,-26 1,26-1,-25 0,25 26,-25-51,-1 51,26-26,0 1,0-1,0 1,51-1,-26 0,1-25,25 0,-26 0,-25-50</inkml:trace>
          <inkml:trace contextRef="#ctx0" brushRef="#br0" timeOffset="4369.5396">787-278,'26'0,"-26"25,0-50,0-1,0 1,0-1,0 1,-26 25,1 0,-1 0,26 25,-25-25,0 0,25 26,-26-26,1 0,25 25,-26-25,1 0,0 0,25 26,-26-26,26 25,-25-25,25 25,0 1,0-1,-26-25,26 26,0-1,0 0,0 1,0-1,0 1,0-1,0 0,0 1,0-1,26 1,-26-1,25 0,1 1,-26-1,25-25,-25 26,25-1,1 0,-1-25,-25 26,26-26,-1 25,0-25,-25 26,26-26,-1 0,1 0,-1 0,0 0,1 0,-1 0,-25-26,26 26,-1 0,0 0,-25-25,26 25,-26-26</inkml:trace>
          <inkml:trace contextRef="#ctx0" brushRef="#br0" timeOffset="5173.063">635 52,'25'0,"1"0,-1 0,0-26,1 26,-1 0,1 0,-1 0,-25-25,25 25,1 0,-1 0,1 0,-1 0,0 0,-50 0,0 0</inkml:trace>
          <inkml:trace contextRef="#ctx0" brushRef="#br0" timeOffset="311.2971">178-278,'0'0,"-26"0,77 0</inkml:trace>
          <inkml:trace contextRef="#ctx0" brushRef="#br0" timeOffset="5744.862">635-304,'25'0,"1"-25,24 25,-24-26,-1 26,1 0,-1-25,0 25,1 0,-1 0</inkml:trace>
          <inkml:trace contextRef="#ctx0" brushRef="#br0" timeOffset="-502.0266">-356-456,'0'0,"0"-26,0 1,0 0,0-1,0 1,-25-1,25 1,-26 25,26-25,-25 25,25-26,-25 26,-1 0,1 0,-1 0,1 0,0 0,-1 26,1 24,-1-24,1-1,25 1,-25-1,25 0,-26 1,26-1,0 1,0-1,0 0,51 1,0-26,-26 0,1 0,-1 0,0-51,1 51,-1 0,1-25,-1 25,0 0,-25-26,26 26,-26-25,0-1,0 1,0 0,0-1,0 52,25-26,1 25,-26 0,0 1,0-1,0 1,0-1,0 26,0-26,0 26,-51 25,51-50,0 24,0-24,0 25,-26-26,26 26,0-26,0 1,-25-1,25 0,0 1,0-1,0 1,0-1,0 0,51-25,-51 26,25-26,1 0,-1 0,0 0,1 0,-1 0,1 0,-26-26,25 26,0-25,1 0,-1-1</inkml:trace>
          <inkml:trace contextRef="#ctx0" brushRef="#br0" timeOffset="7157.8309">1905-456,'0'-26,"0"1,0 0,0-1,0 1,0-1,-26 26,1 0,0 0,-1 0,1 0,-1 0,1 0,0 26,-1-26,1 0,-1 0,1 0,0 0,-1 0,1 25,-1-25,1 0,0 0,-1 0,1 0,-1 0,1 0,25-25,0 50,0 1,0-1,0 0,0 1,0-1,0 1,0-1,0 0,0 1,0-1,25 1,-25-1,0 0,0 1,0-1,26 1,-26-1,0 0,0 1,0-1,0 1,0-1,0 0,0 1,25-1,-25 1,0-1,0 0,0 26,0-25,0-1,0 0,26 1,-26-1,0 1,0-1,0 0,0 1,0-1,0 1,0-1,0 0,0 1,0-1,0 1,0-1,0 0,0 1,0-52,0 1,25 0,-25-1</inkml:trace>
          <inkml:trace contextRef="#ctx0" brushRef="#br0" timeOffset="7827.9486">1371 128,'51'0,"-25"0,-1 0,0 0,1 0,-1 0,1 0,-1 0,51 0,-50-25,-1 25,0 0,26 0,-25 0,-1 0,0 0,1 0,-1-26,1 26,-1 0,-25-25,25 25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2:30.48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CD9D63-3771-44A5-A437-692CCAB9D4F8}" emma:medium="tactile" emma:mode="ink">
          <msink:context xmlns:msink="http://schemas.microsoft.com/ink/2010/main" type="writingRegion" rotatedBoundingBox="493,8997 8524,9760 8061,14630 30,13867"/>
        </emma:interpretation>
      </emma:emma>
    </inkml:annotationXML>
    <inkml:traceGroup>
      <inkml:annotationXML>
        <emma:emma xmlns:emma="http://www.w3.org/2003/04/emma" version="1.0">
          <emma:interpretation id="{3D202FA4-6899-478C-88AC-2A99B077971D}" emma:medium="tactile" emma:mode="ink">
            <msink:context xmlns:msink="http://schemas.microsoft.com/ink/2010/main" type="paragraph" rotatedBoundingBox="4329,9351 4237,10520 3320,10447 3412,927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759C640-6597-4F3D-93CE-0A90D4416AEB}" emma:medium="tactile" emma:mode="ink">
              <msink:context xmlns:msink="http://schemas.microsoft.com/ink/2010/main" type="line" rotatedBoundingBox="4329,9351 4237,10520 3320,10447 3412,9278"/>
            </emma:interpretation>
          </emma:emma>
        </inkml:annotationXML>
        <inkml:traceGroup>
          <inkml:annotationXML>
            <emma:emma xmlns:emma="http://www.w3.org/2003/04/emma" version="1.0">
              <emma:interpretation id="{2947643D-52AB-4FAF-9597-D9341C3A8E04}" emma:medium="tactile" emma:mode="ink">
                <msink:context xmlns:msink="http://schemas.microsoft.com/ink/2010/main" type="inkWord" rotatedBoundingBox="4329,9351 4237,10520 3320,10447 3412,9278"/>
              </emma:interpretation>
              <emma:one-of disjunction-type="recognition" id="oneOf0">
                <emma:interpretation id="interp0" emma:lang="en-US" emma:confidence="0.5">
                  <emma:literal>I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0 0,'25'0,"1"0,-1 0,-25 51,25-51,1 25,-1 0,178 153,-177-152,25-1,-26 0,26 1,-26-1,26 1,0-1,-26 0,1-25,-26 26,25-26,0 25</inkml:trace>
          <inkml:trace contextRef="#ctx0" brushRef="#br0" timeOffset="-231.863">152 279,'-25'0,"25"-25,-26 25,77 25,-127-50,51 25,-1 51,1-1,-1 1,1-25,0 24,-1 1,1-25,25-1,-26 26,1-26,25 1,0-1,-25 0,75-25,-50-25</inkml:trace>
          <inkml:trace contextRef="#ctx0" brushRef="#br0" timeOffset="-763.0669">-102 482,'0'-25,"0"0,0-1,0 1,26 25,-26 51,0-1,0-24,0 25,0-26,0 26,0 0,0 50,0-50,0 0,0 0,25-26,-25 26,0-26,0 1,0-1,25 0,-25 1,0-1,26-25</inkml:trace>
          <inkml:trace contextRef="#ctx0" brushRef="#br0" timeOffset="-509.7047">330 482,'0'0,"0"-25,0 76,0 0,0 101,0-101,0-26,0 1,0 24,25-24,-25-1,0 1,26-1,-26 0,25 1,-25-1,26-25,-26 26</inkml:trace>
        </inkml:traceGroup>
      </inkml:traceGroup>
    </inkml:traceGroup>
    <inkml:traceGroup>
      <inkml:annotationXML>
        <emma:emma xmlns:emma="http://www.w3.org/2003/04/emma" version="1.0">
          <emma:interpretation id="{D38E1F94-C4CC-43D6-A823-4212B4B3A275}" emma:medium="tactile" emma:mode="ink">
            <msink:context xmlns:msink="http://schemas.microsoft.com/ink/2010/main" type="paragraph" rotatedBoundingBox="302,10999 8334,11762 8208,13089 176,123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6443DA-D6FB-4604-A9D4-9886E09692E9}" emma:medium="tactile" emma:mode="ink">
              <msink:context xmlns:msink="http://schemas.microsoft.com/ink/2010/main" type="line" rotatedBoundingBox="302,10999 8334,11762 8208,13089 176,12326"/>
            </emma:interpretation>
          </emma:emma>
        </inkml:annotationXML>
        <inkml:traceGroup>
          <inkml:annotationXML>
            <emma:emma xmlns:emma="http://www.w3.org/2003/04/emma" version="1.0">
              <emma:interpretation id="{0322B3C0-F3FD-47BF-892C-1C699BF9A979}" emma:medium="tactile" emma:mode="ink">
                <msink:context xmlns:msink="http://schemas.microsoft.com/ink/2010/main" type="inkWord" rotatedBoundingBox="291,11121 3571,11432 3456,12638 176,12326"/>
              </emma:interpretation>
              <emma:one-of disjunction-type="recognition" id="oneOf1">
                <emma:interpretation id="interp5" emma:lang="en-US" emma:confidence="0.5">
                  <emma:literal>Mayhill</emma:literal>
                </emma:interpretation>
                <emma:interpretation id="interp6" emma:lang="en-US" emma:confidence="0.5">
                  <emma:literal>*ly hill</emma:literal>
                </emma:interpretation>
                <emma:interpretation id="interp7" emma:lang="en-US" emma:confidence="0">
                  <emma:literal>Aly hill</emma:literal>
                </emma:interpretation>
                <emma:interpretation id="interp8" emma:lang="en-US" emma:confidence="0">
                  <emma:literal>Holy hill</emma:literal>
                </emma:interpretation>
                <emma:interpretation id="interp9" emma:lang="en-US" emma:confidence="0">
                  <emma:literal>try hill</emma:literal>
                </emma:interpretation>
              </emma:one-of>
            </emma:emma>
          </inkml:annotationXML>
          <inkml:trace contextRef="#ctx0" brushRef="#br0" timeOffset="1019.2762">-3277 1956,'26'0,"-26"50,25-50,-25 26,25-26,1 51,-1-26,1 0,-1 1,0-1,1 1,25 50,-26-51,0 1,1-1,-1-25,1 25,-1-25,0 0,1 26,-1-26,1 0</inkml:trace>
          <inkml:trace contextRef="#ctx0" brushRef="#br0" timeOffset="803.971">-3226 2184,'0'-25,"0"-1,0 1,0 0,0-1,-25 26,25 26,0 24,0 1,50 0,-50 0,0 0,26-1,-26 1,25 0,-25-26,26 26,-26-25,25 24,-25-24,0-1,0 1,25-26,-25 25</inkml:trace>
          <inkml:trace contextRef="#ctx0" brushRef="#br0" timeOffset="1197.7937">-2667 2057,'-26'0,"-24"0,50 51,-26-51,1 25,-1 1,26-1,-25 1,25-1,-25 0,25 1,0-1,-26-25,26 26,0-1,0 0,51-25</inkml:trace>
          <inkml:trace contextRef="#ctx0" brushRef="#br0" timeOffset="1404.7932">-2540 2083,'0'25,"0"26,0-26,-26 1,26-1,0 26,0-26,0 26,0 0,0-26,0 26,26-26,-26 1,0-1,25 26,-25-26,26 1,-1-1,-25 1,25-26,-25 25,26-25</inkml:trace>
          <inkml:trace contextRef="#ctx0" brushRef="#br0" timeOffset="1863.0781">-2286 2260,'0'0,"0"-25,25 25,-25 25,26 26,-26-25,25-1,0 0,1 1,-1 25,1-51,-1 25,0 0,1 1,-1-26,1 25,24-25,-24 0,-1 0,1 0,-1-51,0 26,1-26,-26 26,0-1,0 1,0 0,0-1,0 1,-26 25,26 51,0-1,0 1,0-25,0 24,0 27,0-27,26 1,-26-25,25 24,-25-24,26-1,-26 26,0-26,0 52,0-52,0 0,0 1,-51-1,51 1,-51-26,0 25,26 0,-26-25,0 0,26 0,-26 0,26 0,-1 0,1-25,-1 25,1-51,25 26</inkml:trace>
          <inkml:trace contextRef="#ctx0" brushRef="#br0" timeOffset="2413.6061">-1575 2032,'-25'-26,"50"52,-76-77,51 102,0-26,26 51,-1-25,-25 0,51 0,-51 25,25-25,1 0,-1-1,-25 1,25 0,-25 0,26-26,-26 26,25-26,-25 1,0-1,0 1,0-1,0 0,0 1,-25-26,25-26,0-24,0 24,0 1,0-26,0 0,51 26,-51-1,25 1,26 0,-26 25,1 0,-1 0,0 25,1-25,-26 51,25-51,-25 51,26-26,-1 26,-25-26,0 1,25-1,-25 0,0 1,26-1</inkml:trace>
          <inkml:trace contextRef="#ctx0" brushRef="#br0" timeOffset="2599.1093">-813 2540,'0'0,"0"51,0-26,-51 0,51 1,0 25,0-26,-25 0,25 26,0-25,0-1,0 0,51 26,-51-25,25-1,-25 0,25-25,-25 26</inkml:trace>
          <inkml:trace contextRef="#ctx0" brushRef="#br0" timeOffset="2937.7462">-508 2311,'0'0,"-26"26,26 24,0-24,0-1,-25 178,25-152,0-25,0 24,25-24,-25 25,0-26,51 26,-51-26,26 51,-1-50,-25-1,0 1,25-26</inkml:trace>
          <inkml:trace contextRef="#ctx0" brushRef="#br0" timeOffset="3149.1805">-203 2362,'0'51,"-51"-26,51 1,0 24,0-24,0 25,0 50,0-25,51-25,-51 0,25-26,-25 26,51-25,-51 24,25-24,-25-1,26 1</inkml:trace>
        </inkml:traceGroup>
        <inkml:traceGroup>
          <inkml:annotationXML>
            <emma:emma xmlns:emma="http://www.w3.org/2003/04/emma" version="1.0">
              <emma:interpretation id="{9CFB4851-168D-40AE-86CE-78BCEDA56572}" emma:medium="tactile" emma:mode="ink">
                <msink:context xmlns:msink="http://schemas.microsoft.com/ink/2010/main" type="inkWord" rotatedBoundingBox="4416,11390 8334,11762 8228,12875 4310,12503"/>
              </emma:interpretation>
              <emma:one-of disjunction-type="recognition" id="oneOf2">
                <emma:interpretation id="interp10" emma:lang="en-US" emma:confidence="0.5">
                  <emma:literal>-Node</emma:literal>
                </emma:interpretation>
                <emma:interpretation id="interp11" emma:lang="en-US" emma:confidence="0.5">
                  <emma:literal>-Nero de</emma:literal>
                </emma:interpretation>
                <emma:interpretation id="interp12" emma:lang="en-US" emma:confidence="0.5">
                  <emma:literal>-Ne rode</emma:literal>
                </emma:interpretation>
                <emma:interpretation id="interp13" emma:lang="en-US" emma:confidence="0">
                  <emma:literal>-Nero d</emma:literal>
                </emma:interpretation>
                <emma:interpretation id="interp14" emma:lang="en-US" emma:confidence="0">
                  <emma:literal>-NC rode</emma:literal>
                </emma:interpretation>
              </emma:one-of>
            </emma:emma>
          </inkml:annotationXML>
          <inkml:trace contextRef="#ctx0" brushRef="#br0" timeOffset="3640.4238">787 2870,'0'0,"51"-25,-26 25,1 0,-1 0,1 0,-1-26,0 26,1 0,-1 0,1 0,-1 0</inkml:trace>
          <inkml:trace contextRef="#ctx0" brushRef="#br0" timeOffset="3857.8418">1346 2514,'-25'26,"25"25,0-1,0 1,-26 0,26-26,0 26,0 0,0-26,0 1,0 25,0 76,26-127,-26 25</inkml:trace>
          <inkml:trace contextRef="#ctx0" brushRef="#br0" timeOffset="4181.9738">1321 2641,'25'0,"-25"51,25-25,1 24,-1-24,1 25,-1-26,0 26,-25 0,51 25,-25-51,-1 26,0-26,1 1,-26-1,25 1,1-1,-1 0,0 1,1-26,-26-51,0 26,0-1,0-25,0-25,0 51,0-26,0 0,0 0,0 26,0-26,0 0,0 26,0-26,0 26,0-1,25 26,-25-25,26 25,-1 0</inkml:trace>
          <inkml:trace contextRef="#ctx0" brushRef="#br0" timeOffset="4506.4506">2057 2997,'0'0,"26"0,-1 0,0 0,1-25,-1 25,1-26,-1 26,0-51,1 51,-26-25,25 0,1-1,-26 1,0-1,0 1,0 0,0-1,-51 26,25 0,1 0,-26 76,26-50,-1-1,1 1,0 24,25-24,-26 25,26-26,0 26,0-26,0 51,51-50,-51 25,51-26,0 0,-26 1,0-26,26 25,0-25,0 0,-26 0,51-25</inkml:trace>
          <inkml:trace contextRef="#ctx0" brushRef="#br0" timeOffset="5010.2626">2718 2768,'0'51,"-26"-51,26 26,0-1,0 0,26 1,-26-1,50 1,-50-1,26 26,-26-26,25 1,-25-1,51 0,-51 52,0-52,0 0,0 1,0-1,0 1,-25-26,-1-77,26 52,0-26,0 26,0-26,0 26,0-26,26 0,24-51,1 77,-25 25,-1-25,0 25,1 0,-1 0,1 0,-26 25,25 26,-25-26,0 26,0-26,0 1,0 25,0-26,0 26,0-26,0 1,0-1,0 0,0 1,25-1,1-25,-1 0,-25-25,51-26,-26 51,-25-51,26 26,-26-1,0 1,0-26,0 26,0-1,0 1,0-26,-26 26,-24-1,50 1,-26 25,1 0,25 25</inkml:trace>
          <inkml:trace contextRef="#ctx0" brushRef="#br0" timeOffset="5634.5869">3683 3175,'25'0,"-25"-51,0 26,26-1,-26 1,0-1,0 1,0 0,0-1,0 1,0-1,-51 1,25 25,1 0,25 51,-25-51,25 25,-26 1,1 50,-1-51,26 1,-25-1,25 26,0-26,0 1,0-1,0 0,25 1,-25-1,51-25,0 0,-26 0,1-25,-1 25,26-51,-26 26,26-52,-25 52,-1-26,0 0,-25 26,26-26,-1-25,-25 25,0 0,0 1,0-1,0 0,0 0,0-50,0 75,0 1,-25 25,25-26,-26 26,26 51,-25 0,25 0,0 0,0-1,0 1,0 0,0 0,0 0,0 25,51-25,-51-1,25-24,26 75,-26-75,1 25,-1-26,1 0,-1-25,0 26,1-26,-1 0,1 0,50-26,-51 26,1-50,-1-1,0 25,-25 1,26-26,-26 26,0-1,0-24,0 24,0 1,0-1,0 1,-26 25,26 25,-25 26,25-25,0 24,-25-24,25 25,0-1,0-24,25-1,-25 1,51-1,0 0,-26 1,26-26,-26 0,77 0</inkml:trace>
        </inkml:traceGroup>
      </inkml:traceGroup>
    </inkml:traceGroup>
    <inkml:traceGroup>
      <inkml:annotationXML>
        <emma:emma xmlns:emma="http://www.w3.org/2003/04/emma" version="1.0">
          <emma:interpretation id="{EE51E44F-2D05-4503-A6D5-ED98E4814932}" emma:medium="tactile" emma:mode="ink">
            <msink:context xmlns:msink="http://schemas.microsoft.com/ink/2010/main" type="paragraph" rotatedBoundingBox="1260,12903 5789,13525 5651,14534 1121,139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F5BDDAC-FABE-4377-89D0-5A9E8630BD9F}" emma:medium="tactile" emma:mode="ink">
              <msink:context xmlns:msink="http://schemas.microsoft.com/ink/2010/main" type="line" rotatedBoundingBox="1260,12903 5789,13525 5651,14534 1121,13911">
                <msink:destinationLink direction="with" ref="{F5B79C5F-1870-4086-B24E-A3179F967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30DCBF7-1E36-44A9-B3E0-91FCCF0528F0}" emma:medium="tactile" emma:mode="ink">
                <msink:context xmlns:msink="http://schemas.microsoft.com/ink/2010/main" type="inkWord" rotatedBoundingBox="1260,12903 5789,13525 5651,14534 1121,13911"/>
              </emma:interpretation>
              <emma:one-of disjunction-type="recognition" id="oneOf3">
                <emma:interpretation id="interp15" emma:lang="en-US" emma:confidence="0.5">
                  <emma:literal>theorem</emma:literal>
                </emma:interpretation>
                <emma:interpretation id="interp16" emma:lang="en-US" emma:confidence="0.5">
                  <emma:literal>theory cm</emma:literal>
                </emma:interpretation>
                <emma:interpretation id="interp17" emma:lang="en-US" emma:confidence="0.5">
                  <emma:literal>theorem m</emma:literal>
                </emma:interpretation>
                <emma:interpretation id="interp18" emma:lang="en-US" emma:confidence="0.5">
                  <emma:literal>Theo rem</emma:literal>
                </emma:interpretation>
                <emma:interpretation id="interp19" emma:lang="en-US" emma:confidence="0">
                  <emma:literal>Thor cm</emma:literal>
                </emma:interpretation>
              </emma:one-of>
            </emma:emma>
          </inkml:annotationXML>
          <inkml:trace contextRef="#ctx0" brushRef="#br0" timeOffset="6869.7451">-2261 4089,'-25'0,"50"0,-76 0,26 0,0 0,75 0,1 0,-25 0,-1 0,26 0,0 0,-1 0,1 0,25 0,-25-51,25 51,-25-25,25 25,-25-25,0 25,0-51,0 51,-26-26,26 26,-26-25,1 0,-26-1,0 1,0-1,0 1,-26 25,26-25,-25 25,-1 0,1 50,25-24,0-1,-25 26,25 0,0 0,0-1,0 1,0 51,0-51,50-1,-50 1,0 0,0 0,26-26,-26 1,0-1,0 0,0 26,0-25,-26-26,26-26,-25-25,25 1,0 24,0 1,0-1,51 1,-51 0,51 25,-1-26,-24 26,50 51,-51-51,1 51,-1-26,1 1,-26 24,25-24,-25 25,25-26,-25 0,0 1,26-1,-26 1,0-1,0 0,25-25,1 0</inkml:trace>
          <inkml:trace contextRef="#ctx0" brushRef="#br0" timeOffset="6320.6276">-1981 4089,'0'0,"0"-25,0-1,0 52,0 50,0-51,0 26,0 0,0 0,0 0,25-1,-25 1,25 0,-25-26,26 26,-26-25,51-1,-51 0,25-25,-25 26</inkml:trace>
          <inkml:trace contextRef="#ctx0" brushRef="#br0" timeOffset="7416.1778">-762 4496,'0'0,"25"0,1 0,-1 0,0 0,1 0,-26-26,25 26,-25-25,0-1,0 1,-25 0,-26 25,26 0,-1 0,1 25,-1 26,1-26,25 1,-25-1,25 26,0-26,0 26,0-26,0 1,25 25,-25-26,127 26,-76-51,0 25,-26-25,26 0,0 0,-1 0,-24-51,25 51,-26-50,26-1,-26 25,1 1,-26 0,0-1,0-25,0 26,0 0,0-1,-26 1,26-1,-25 26,25 26,0 25,0-26,0 26,0-26,0 1,0 50,0-51,25 1,-25-1,51 0,-26-25,1 26,-1-26,1 0,-1 0,26 0,-26 0,1-51,-1 0,-25 0,0 26,0 0,0-1,0 1,0-1,-51 1,51 0,-25-1,-26 26,26-25,-1-1,1 26,-1-25,1 25,0 0,-1 0</inkml:trace>
          <inkml:trace contextRef="#ctx0" brushRef="#br0" timeOffset="7718.3997">254 4419,'0'0,"0"26,-26-26,26 25,0 1,51-1,-25 0,-26 1,50-1,-24 1,-1-1,1 0,-1 1,0-1,1 1,-26-1,0 0,0 1,0-77,-26 0,26 0,0-25,51 51,-51-26,51 0,-26 26,26-1,0 1,-26 0,26-1</inkml:trace>
          <inkml:trace contextRef="#ctx0" brushRef="#br0" timeOffset="8050.5105">1016 4623,'152'-153,"-304"306,355-331,-203 152,25-24,-25 24,0 1,-50 25,-1 0,25 0,1 51,0-51,-1 50,1-24,-26 50,26-51,25 26,-26-25,26 24,0-24,0 25,0-26,51 0,-51 1,76-1,0 1,-25-26,0 0,0 0,0 0,-1 0</inkml:trace>
          <inkml:trace contextRef="#ctx0" brushRef="#br0" timeOffset="8456.1744">1600 4546,'0'0,"-25"26,-1-1,1 1,-1 24,26-24,0-1,0 1,0-1,0 0,0 1,0-1,0 1,26-26,-26-26,0-25,25 1,1 50,-1-26,-25 1,25-1,1 1,-1 25,1 0,-1 0,0 0,1 51,-1-51,-25 25,0 1,26-26,-26 25,25-25,-25-25,25 25,1-51,-1 51,-25-26,51 26,-26 0,1 0,-1 0,1 0,-1 51,0-25,1-26,-26 25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1:15.920"/>
    </inkml:context>
    <inkml:brush xml:id="br0">
      <inkml:brushProperty name="width" value="0.08333" units="cm"/>
      <inkml:brushProperty name="height" value="0.08333" units="cm"/>
      <inkml:brushProperty name="color" value="#808080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093DD7-89AA-46FF-B027-3EEDC2F39245}" emma:medium="tactile" emma:mode="ink">
          <msink:context xmlns:msink="http://schemas.microsoft.com/ink/2010/main" type="writingRegion" rotatedBoundingBox="9917,7137 25586,7940 25195,15563 9527,14760"/>
        </emma:interpretation>
      </emma:emma>
    </inkml:annotationXML>
    <inkml:traceGroup>
      <inkml:annotationXML>
        <emma:emma xmlns:emma="http://www.w3.org/2003/04/emma" version="1.0">
          <emma:interpretation id="{426BAF71-16BE-4B3B-B25F-51C47E09D278}" emma:medium="tactile" emma:mode="ink">
            <msink:context xmlns:msink="http://schemas.microsoft.com/ink/2010/main" type="paragraph" rotatedBoundingBox="12898,7290 25586,7940 25502,9579 12814,89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3084B2D-77F2-4B12-8F50-163E4337E438}" emma:medium="tactile" emma:mode="ink">
              <msink:context xmlns:msink="http://schemas.microsoft.com/ink/2010/main" type="line" rotatedBoundingBox="12898,7290 25586,7940 25502,9579 12814,8929">
                <msink:destinationLink direction="with" ref="{56B12324-7F04-44B1-8E88-76FA0473CF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6F36460-A245-45E0-864E-4C7735604117}" emma:medium="tactile" emma:mode="ink">
                <msink:context xmlns:msink="http://schemas.microsoft.com/ink/2010/main" type="inkWord" rotatedBoundingBox="12898,7290 15986,7448 15921,8719 12833,8561"/>
              </emma:interpretation>
              <emma:one-of disjunction-type="recognition" id="oneOf0">
                <emma:interpretation id="interp0" emma:lang="en-US" emma:confidence="0.5">
                  <emma:literal>finite</emma:literal>
                </emma:interpretation>
                <emma:interpretation id="interp1" emma:lang="en-US" emma:confidence="0">
                  <emma:literal>fomite</emma:literal>
                </emma:interpretation>
                <emma:interpretation id="interp2" emma:lang="en-US" emma:confidence="0">
                  <emma:literal>femto</emma:literal>
                </emma:interpretation>
                <emma:interpretation id="interp3" emma:lang="en-US" emma:confidence="0">
                  <emma:literal>Lenite</emma:literal>
                </emma:interpretation>
                <emma:interpretation id="interp4" emma:lang="en-US" emma:confidence="0">
                  <emma:literal>Kenite</emma:literal>
                </emma:interpretation>
              </emma:one-of>
            </emma:emma>
          </inkml:annotationXML>
          <inkml:trace contextRef="#ctx0" brushRef="#br0">11100 7226,'0'0,"-26"0,26-25,0 0,51 25,-26-26,26 26,0-25,0 25,0-26,-1 26,1 0,25-25,-25 25,0-25,0 25,-26 0,26-26,-26 26,1 0,-1-25,1 25,-26-26,0 1,-51 0,25 25,1 0,25 25,0 26,0-26,0 26,0 0,0-26,0 26,0-26,51 26,-51-25,0-1,25 0,-25 1,0-1,26 1,-1-26</inkml:trace>
          <inkml:trace contextRef="#ctx0" brushRef="#br0" timeOffset="-327.2284">11836 6515,'0'0,"0"-25,-51-1,51 1,-50 0,24-26,26 25,-51 26,51-25,-25 25,0 0,25-25,-26 25,1 0,-1 0,26 50,-25 1,25-25,-25 24,-1 1,26 0,-25 25,25-25,-26 25,26 0,0-25,0 25,0-25,0 0,0 51,51-52,-51-24,0 25,26-26,-26 0,0 1,0-1</inkml:trace>
          <inkml:trace contextRef="#ctx0" brushRef="#br0" timeOffset="343.2308">12065 6998,'25'25,"-25"1,26 24,-26-24,0-1,0 1,25-1,-25 0,0 1,25 25,-25-26,0 0,26 1,-26-52,0-24,0-1,0 25,0 1,0 0,51-1,-51 1,50 25,-24-26,-1 26,26 0,-26 0,1 0,-1 0,-25 51,26-51,-1 26,0-26,-25 50,0-24,26-1,-26 1,0-1,0 0</inkml:trace>
          <inkml:trace contextRef="#ctx0" brushRef="#br0" timeOffset="523.0334">12801 7099,'0'26,"26"-26,-26 25,0 1,0-1,0 51,25-50,-25 24,0-24,26-1,-26 1,0 24,25-24,0-1,-25 1,0-1</inkml:trace>
          <inkml:trace contextRef="#ctx0" brushRef="#br0" timeOffset="1110.258">13309 7277,'0'0,"-25"0,0 0,-1 0,26-25,51 25,0-26,0 26,25-25,0 25,0-51,0 51,1 0,-1-25,-25 25</inkml:trace>
          <inkml:trace contextRef="#ctx0" brushRef="#br0" timeOffset="926.7145">13360 6769,'0'0,"0"51,0 51,0-77,0 0,0 26,0 0,-25 0,25 0,0-1,0 1,0 0,0-26,0 26,0-25,0-1,0 26,0-26,25 1,-25-1,26 0,24 1,-24-26,-1 25,1-25,-1 0,0 0,26 0,-25 0,24 0,-24 0,-1-51,26 51,-26-25,1 25,-26-51,25 26,1-1,-26 1,25 0,-25-52,0 52,0 0,0-1,0 1,0-1,-25 26,-26 0,51 26,0 25,0-26,0 0,0 26,0-25,25-1,-25 0,51 1,-26-1,26 1,-25-1,-1-25,51 25,-50-25</inkml:trace>
        </inkml:traceGroup>
        <inkml:traceGroup>
          <inkml:annotationXML>
            <emma:emma xmlns:emma="http://www.w3.org/2003/04/emma" version="1.0">
              <emma:interpretation id="{3915B4FD-7FC8-4EBA-8B8E-CF10146C0FD4}" emma:medium="tactile" emma:mode="ink">
                <msink:context xmlns:msink="http://schemas.microsoft.com/ink/2010/main" type="inkWord" rotatedBoundingBox="16766,8036 18297,8115 18273,8594 16741,8516"/>
              </emma:interpretation>
              <emma:one-of disjunction-type="recognition" id="oneOf1">
                <emma:interpretation id="interp5" emma:lang="en-US" emma:confidence="0.5">
                  <emma:literal>no.</emma:literal>
                </emma:interpretation>
                <emma:interpretation id="interp6" emma:lang="en-US" emma:confidence="0">
                  <emma:literal>no</emma:literal>
                </emma:interpretation>
                <emma:interpretation id="interp7" emma:lang="en-US" emma:confidence="0">
                  <emma:literal>nor</emma:literal>
                </emma:interpretation>
                <emma:interpretation id="interp8" emma:lang="en-US" emma:confidence="0">
                  <emma:literal>not</emma:literal>
                </emma:interpretation>
                <emma:interpretation id="interp9" emma:lang="en-US" emma:confidence="0">
                  <emma:literal>now</emma:literal>
                </emma:interpretation>
              </emma:one-of>
            </emma:emma>
          </inkml:annotationXML>
          <inkml:trace contextRef="#ctx0" brushRef="#br0" timeOffset="1462.3152">14986 7049,'0'25,"0"0,0 1,0-1,0 1,0-1,0 0,0 1,25-1,-25 1,0-1,26 0,-26 1,0-52,0-24,0 24,0 1,0-1,0 1,0 0,0-1,0 1,50-1,1 1,0 25,-26 0,1 0,25 0,-26 0,0 51,1-51,-26 51,25-26,1 0,-26 1,25-1,-25 1,0-1,25 0,-25 1,0-1,26-25,-26 26</inkml:trace>
          <inkml:trace contextRef="#ctx0" brushRef="#br0" timeOffset="1737.5848">15773 7074,'0'-25,"0"50,-25-50,25 75,-51 1,51-25,-25 24,25-24,0 50,0-51,0 26,0-25,0-1,50 0,-50 1,51-26,-25 25,-1-25,26 0,0 0,-26 0,0 0,1-25,-1 25,-25-51,26 26,-26-1,0 1,0-1,0-24,-51 24,51 1,-51-1,26 1,-1 0,-25-1,26 1,0-1,-1 26,1-25,-1 25</inkml:trace>
          <inkml:trace contextRef="#ctx0" brushRef="#br0" timeOffset="1905.1332">16510 7277,'-51'0,"51"-25,0-26,0 26,51-1</inkml:trace>
        </inkml:traceGroup>
        <inkml:traceGroup>
          <inkml:annotationXML>
            <emma:emma xmlns:emma="http://www.w3.org/2003/04/emma" version="1.0">
              <emma:interpretation id="{0F8975CC-2596-4F49-987D-AB14422A2448}" emma:medium="tactile" emma:mode="ink">
                <msink:context xmlns:msink="http://schemas.microsoft.com/ink/2010/main" type="inkWord" rotatedBoundingBox="18749,7778 19240,7804 19166,9254 18675,9229"/>
              </emma:interpretation>
              <emma:one-of disjunction-type="recognition" id="oneOf2">
                <emma:interpretation id="interp10" emma:lang="en-US" emma:confidence="0.5">
                  <emma:literal>of</emma:literal>
                </emma:interpretation>
                <emma:interpretation id="interp11" emma:lang="en-US" emma:confidence="0">
                  <emma:literal>Of</emma:literal>
                </emma:interpretation>
                <emma:interpretation id="interp12" emma:lang="en-US" emma:confidence="0">
                  <emma:literal>f</emma:literal>
                </emma:interpretation>
                <emma:interpretation id="interp13" emma:lang="en-US" emma:confidence="0">
                  <emma:literal>if</emma:literal>
                </emma:interpretation>
                <emma:interpretation id="interp14" emma:lang="en-US" emma:confidence="0">
                  <emma:literal>off</emma:literal>
                </emma:interpretation>
              </emma:one-of>
            </emma:emma>
          </inkml:annotationXML>
          <inkml:trace contextRef="#ctx0" brushRef="#br0" timeOffset="2331.9901">17094 6820,'-51'0,"51"-25,-25 25,-1 0,26 50,-25-50,25 26,25-26,52 0,-52 0,0 0,26-26,-25 26,24-25,-24 25,-1-51,1 51,-26 26,-51-26,51 76,-26-51,26 26,-50 25,24-25,1 25,-1 0,1 1,0-1,25 25,0-24,-26-1,26 0,0 0,0 0,0 1,0-1,26-25,-26-1,50-24,-50 25,51-51,-25 25,-1-25,0 0,1 0,25-51,-1-25,-50 51,26-26,-26 25,0-24,0-1,0 25,0-24,0-1,-51 0,51 26,-51-1,26-25,-26 26,26 25,-1-25,1 25,-1 0,1 0,0 0,-1 0,1 0</inkml:trace>
        </inkml:traceGroup>
        <inkml:traceGroup>
          <inkml:annotationXML>
            <emma:emma xmlns:emma="http://www.w3.org/2003/04/emma" version="1.0">
              <emma:interpretation id="{89A9BC02-F097-4346-8397-BC80514360EF}" emma:medium="tactile" emma:mode="ink">
                <msink:context xmlns:msink="http://schemas.microsoft.com/ink/2010/main" type="inkWord" rotatedBoundingBox="19476,7784 25578,8097 25506,9497 19404,9185"/>
              </emma:interpretation>
              <emma:one-of disjunction-type="recognition" id="oneOf3">
                <emma:interpretation id="interp15" emma:lang="en-US" emma:confidence="0.5">
                  <emma:literal>Enchases</emma:literal>
                </emma:interpretation>
                <emma:interpretation id="interp16" emma:lang="en-US" emma:confidence="0">
                  <emma:literal>Enclaves.</emma:literal>
                </emma:interpretation>
                <emma:interpretation id="interp17" emma:lang="en-US" emma:confidence="0">
                  <emma:literal>Enchases.</emma:literal>
                </emma:interpretation>
                <emma:interpretation id="interp18" emma:lang="en-US" emma:confidence="0">
                  <emma:literal>Encases.</emma:literal>
                </emma:interpretation>
                <emma:interpretation id="interp19" emma:lang="en-US" emma:confidence="0">
                  <emma:literal>Enolases.</emma:literal>
                </emma:interpretation>
              </emma:one-of>
            </emma:emma>
          </inkml:annotationXML>
          <inkml:trace contextRef="#ctx0" brushRef="#br0" timeOffset="3114.8628">18415 7226,'0'0,"0"-25,0-26,0 26,0-1,-51 1,51-26,-51 26,0 25,26-26,-26 26,0 0,1 0,-77 0,76 51,-25-51,25 26,25-26,1 50,0-24,-1-1,26 1,0-1,0 0,0 1,51-1,0 1,0-26,-26 0,26 25,25-25,-25 0,-26 0,1 0,24 25,1-25,-51 26,26-26,-26 25,25 1,-25-1,0 0,0 1,-51-1,51 1,-51 24,26-24,25-1,-51-25,51 26,-25-26,25 25,0 0,0 1,51-26,-51 25,50-25,-24 0,-1 0,1 0,-1 26,0-26,26 0,-25 0,-1 0,0 0,1 0,-1 0,1 0,-1 0,0 0,-25-26,26 26,-26-25,25 25,-25-26,26 26,-26-25,25 0,-25-1,0 1,25-1,-25 1,0 0,26-1,-26 1,0-1,25-24,-25 24,0 1,0-1,0 1,-25 25,-26 51,26-26,25 1,0-1,0 0,0 1,0-1,0 1,0-1,25 0,-25 1,51-1,-51 1,51-26,-26 25,0 0,1 1,-26-1,25 1,1-1,-26 0,0 1,0-1,25 26,-25-26,0 1,0-1,0 1,-51-1,51 0,-25 1,25-1,0 1,0-1,25-25,1 0,-1 0,0 0</inkml:trace>
          <inkml:trace contextRef="#ctx0" brushRef="#br0" timeOffset="3431.6353">19126 7531,'0'-25,"-25"25,25 51,0-26,25-25,-25 51,25-26,1 1,-1-1,-25 0,-25-50,25-26,0 26,0-1,0 1,0 0,51-1,-51 1,50-1,-24 1,25 25,-26 0,0-25,26 25,-25 0,-1 0,0 50,1-24,-1-26,-25 51,26-1,-26-24</inkml:trace>
          <inkml:trace contextRef="#ctx0" brushRef="#br0" timeOffset="3706.1344">20472 7277,'0'0,"-51"-25,51-1,-25 26,25-25,-127 25,76 0,26 0,-1 0,-24 0,24 25,1-25,-1 51,1-25,0-1,25 26,0-26,0 26,0-26,25 26,-25-25,76 24,-50-24,24-1,1 1,0-1,0 0,0-25,25 26,-25-26,-1 0,27 0,-27 0</inkml:trace>
          <inkml:trace contextRef="#ctx0" brushRef="#br0" timeOffset="3919.1776">20929 6922,'0'0,"-25"0,25 25,0 51,0-50,0 24,0 1,0 0,0 0,0 0,0-1,51 1,-51 0,51 0,-26 0,0-26,1 26,-1-26,1 26,-1-26,-25 1,25-1,1-25,-26 26</inkml:trace>
          <inkml:trace contextRef="#ctx0" brushRef="#br0" timeOffset="4651.9555">21488 7379,'0'-26,"-51"26,1 0,24 0,1 26,-1-26,1 51,-26-26,26 0,25 26,-26-25,1 24,25-24,0-1,0 1,0-1,51 0,-26 1,51-26,-50 0,25-26,-26 26,51-101,-50 75,-1 1,-25 0,25-26,1 25,-26 1,25 0,-25 75,26-24,-1 25,-25-26,25 0,1 1,-1-1,1-25,-1 0,0 26,1-26,-1 0,1 0,-1 0,0 0,1-26,-1 26,-25-25,26 25,-26-51,25 0,-25 26,0-1,0 1,0-26,0 26,-51-1,51 1,0 0,0-1,-25 26,25-25,0 76,0-1,0 1,0-25,25 24,-25-24,51 25,-51-1,25-24,-25 25,26-26,-26 26,0-26,0 1,0 24,0-24,0-1,-51-25,51 26,-25-26,-1 0,26-26,0-25,0 26,26 0,-26-1,76-25,-51 26,1-26,24 0,-24 26,-1-26,26 0,-26 1,1 24,-1 1,1-26,-1 51,-25-25,0-1,-51 26,26 51,-51 0,50 0,26-26,-25 0,25 1,0-1,0 26,0-26,0 1,25-1,-25 26,51-26,-26 1,-25-1,26-25,-26 26,25-26,-25 25,0 0,-25-25</inkml:trace>
          <inkml:trace contextRef="#ctx0" brushRef="#br0" timeOffset="5131.7641">22606 7734,'0'0,"25"-25,-25 0,26 25,-1-26,0 1,-25-1,26 1,-1 0,1-52,-26 52,0 0,0-1,-26 26,-25 51,1-26,-1-25,25 51,1-25,0-1,25 26,-26 0,26-26,0 0,0 1,0-1,51 1,-51-1,102-25,-77 25,26-25,-26 0,26 0,0-50,0 50,-26-26,26 1,0-1,-1 1,1-26,-25 26,-1-1,26-24,-51 24,25 1,1-26,-26 26,0-1,0 1,0-1,-51 1,25 25,-24 0,24 25,26 26,0-25,0-1,0 0,0 52,51-52,-51 0,51 26,-26-25,26-1,-26 0,1 26,-1-25,-25-1,0 0,26 1,-26-1,0 1,0-1,-51-25,51 25,-51-25,26 26,-1-26,1 0,-1 25,1-25</inkml:trace>
          <inkml:trace contextRef="#ctx0" brushRef="#br0" timeOffset="5277.3717">23749 8065,'0'0,"-26"0,-24 0,24 0</inkml:trace>
        </inkml:traceGroup>
      </inkml:traceGroup>
    </inkml:traceGroup>
    <inkml:traceGroup>
      <inkml:annotationXML>
        <emma:emma xmlns:emma="http://www.w3.org/2003/04/emma" version="1.0">
          <emma:interpretation id="{62D39347-1FB9-411F-95AA-D4D052EAC71E}" emma:medium="tactile" emma:mode="ink">
            <msink:context xmlns:msink="http://schemas.microsoft.com/ink/2010/main" type="paragraph" rotatedBoundingBox="9816,9862 25208,11050 24841,15806 9448,14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A3FBF7-328D-46AE-B896-6BF77CF48F82}" emma:medium="tactile" emma:mode="ink">
              <msink:context xmlns:msink="http://schemas.microsoft.com/ink/2010/main" type="line" rotatedBoundingBox="9816,9862 25208,11050 25064,12911 9672,11722"/>
            </emma:interpretation>
          </emma:emma>
        </inkml:annotationXML>
        <inkml:traceGroup>
          <inkml:annotationXML>
            <emma:emma xmlns:emma="http://www.w3.org/2003/04/emma" version="1.0">
              <emma:interpretation id="{C16F159D-253E-42CD-8833-3574D0D4B798}" emma:medium="tactile" emma:mode="ink">
                <msink:context xmlns:msink="http://schemas.microsoft.com/ink/2010/main" type="inkWord" rotatedBoundingBox="9497,11261 10779,9787 11514,10426 10232,11900"/>
              </emma:interpretation>
              <emma:one-of disjunction-type="recognition" id="oneOf4">
                <emma:interpretation id="interp20" emma:lang="en-US" emma:confidence="0.5">
                  <emma:literal>E*</emma:literal>
                </emma:interpretation>
                <emma:interpretation id="interp21" emma:lang="en-US" emma:confidence="0">
                  <emma:literal>e*</emma:literal>
                </emma:interpretation>
                <emma:interpretation id="interp22" emma:lang="en-US" emma:confidence="0">
                  <emma:literal>EE*</emma:literal>
                </emma:interpretation>
                <emma:interpretation id="interp23" emma:lang="en-US" emma:confidence="0">
                  <emma:literal>q*</emma:literal>
                </emma:interpretation>
                <emma:interpretation id="interp24" emma:lang="en-US" emma:confidence="0">
                  <emma:literal>*E</emma:literal>
                </emma:interpretation>
              </emma:one-of>
            </emma:emma>
          </inkml:annotationXML>
          <inkml:trace contextRef="#ctx0" brushRef="#br1" timeOffset="18384.5547">9144 9106,'0'0,"0"-25,-51 25,51 25,0 0,51-25,-51 51,51-25,-51-1,25 0,-25 1,25 50,26-51,-25 26,-1-51,-25 26,25-1,-25 0,0 1,0-1,-25-25</inkml:trace>
          <inkml:trace contextRef="#ctx0" brushRef="#br1" timeOffset="18582.1237">9042 9335,'0'-26,"26"26,24 0,1 0,0 0,-26 0,1 0,-1 0,26 0,-26 0,1 0,-1 0</inkml:trace>
          <inkml:trace contextRef="#ctx0" brushRef="#br1" timeOffset="18128.6938">9398 9106,'-26'-25,"1"25,25 50,-25-24,25-1,0 26,0-26,-26 1,26-1,0 1,0-1,-25 26,25-26,0 1,-26-1,26 0,-25 1,25-1,-25-25,25 26,-26-26</inkml:trace>
          <inkml:trace contextRef="#ctx0" brushRef="#br1" timeOffset="17807.8595">9017 9411,'0'-26,"0"1,-26 25,1 0,0 0,-1 0,1 0,-1 0,-24 0,24 0,1 0,-26 25,26-25,-26 26,25-26,-24 25,24-25,-50 51,51-51,-1 25,1 1,-1-26,1 25,0-25,25 26,-26-26,26 25,51-25,-26 0,26 25,-25-25,24 0,-24 0,25 0,-1 0,-24 0,25 26,-26-26,26 0,-26 0,1 25,-1-25,0 0,-25 26,26-26,-26 25,0 0,-51-25,51 26,-25-1,-26 1,0-1,26-25,-26 25,25 1,-24-1,-1 1,25-1,-24 0,-1 1,0-26,0 25,0 1,26-1,-26 0,0 1,26-1,-26 1,26-1,-1-25,1 25,25 1,-25-26,25 25,0 1,0-1,0 0,50 1,-50-1,26-25,-26 26,51-1,-26 0,0 1,1-26,-1 25,1 1,-1-26,0 25,26-25,-25 0,-1 25,0-25,1 0,25 0,-26 26,0-26,1 0,-1 0,1 0,-1 0,0 0,1-51,-1 26,1 25,-26-26,25 1,0-1</inkml:trace>
        </inkml:traceGroup>
        <inkml:traceGroup>
          <inkml:annotationXML>
            <emma:emma xmlns:emma="http://www.w3.org/2003/04/emma" version="1.0">
              <emma:interpretation id="{6A01873F-A434-419E-82E2-BD110487D9A6}" emma:medium="tactile" emma:mode="ink">
                <msink:context xmlns:msink="http://schemas.microsoft.com/ink/2010/main" type="inkWord" rotatedBoundingBox="12284,10818 12447,11282 12033,11428 11870,10964"/>
              </emma:interpretation>
              <emma:one-of disjunction-type="recognition" id="oneOf5">
                <emma:interpretation id="interp25" emma:lang="en-US" emma:confidence="0.5">
                  <emma:literal>=</emma:literal>
                </emma:interpretation>
                <emma:interpretation id="interp26" emma:lang="en-US" emma:confidence="0">
                  <emma:literal>E</emma:literal>
                </emma:interpretation>
                <emma:interpretation id="interp27" emma:lang="en-US" emma:confidence="0">
                  <emma:literal>I</emma:literal>
                </emma:interpretation>
                <emma:interpretation id="interp28" emma:lang="en-US" emma:confidence="0">
                  <emma:literal>.</emma:literal>
                </emma:interpretation>
                <emma:interpretation id="interp29" emma:lang="en-US" emma:confidence="0">
                  <emma:literal>-</emma:literal>
                </emma:interpretation>
              </emma:one-of>
            </emma:emma>
          </inkml:annotationXML>
          <inkml:trace contextRef="#ctx0" brushRef="#br1" timeOffset="19310.7464">10236 10249,'0'0,"0"25,-25-25,75 0,1 0,-25 26,-1-26,0 0,26 0,-25 0,-1 0,26 0,76-51</inkml:trace>
          <inkml:trace contextRef="#ctx0" brushRef="#br1" timeOffset="19106.2939">10134 9944,'-25'0,"76"0,-51-25,25 25,26-26,-26 26,1-25,-1 25,1 0,-1 0,0-25,1 25,-1 0</inkml:trace>
        </inkml:traceGroup>
        <inkml:traceGroup>
          <inkml:annotationXML>
            <emma:emma xmlns:emma="http://www.w3.org/2003/04/emma" version="1.0">
              <emma:interpretation id="{808F4CE6-4817-4504-B173-F6B72AD3BCE6}" emma:medium="tactile" emma:mode="ink">
                <msink:context xmlns:msink="http://schemas.microsoft.com/ink/2010/main" type="inkWord" rotatedBoundingBox="13016,10643 15263,10620 15278,11971 13030,11995"/>
              </emma:interpretation>
              <emma:one-of disjunction-type="recognition" id="oneOf6">
                <emma:interpretation id="interp30" emma:lang="en-US" emma:confidence="0.5">
                  <emma:literal>[90]</emma:literal>
                </emma:interpretation>
                <emma:interpretation id="interp31" emma:lang="en-US" emma:confidence="0">
                  <emma:literal>{90]</emma:literal>
                </emma:interpretation>
                <emma:interpretation id="interp32" emma:lang="en-US" emma:confidence="0">
                  <emma:literal>[90}</emma:literal>
                </emma:interpretation>
                <emma:interpretation id="interp33" emma:lang="en-US" emma:confidence="0">
                  <emma:literal>{90}</emma:literal>
                </emma:interpretation>
                <emma:interpretation id="interp34" emma:lang="en-US" emma:confidence="0">
                  <emma:literal>[40]</emma:literal>
                </emma:interpretation>
              </emma:one-of>
            </emma:emma>
          </inkml:annotationXML>
          <inkml:trace contextRef="#ctx0" brushRef="#br1" timeOffset="21348.4835">13030 9690,'51'0,"0"0,-26 0,26 0,-26 0,26 0,-26 0,1 0,25 0,-26 0,0 0,1 0,-1 0,-76 0,51 26,-25-26,25 50,-25-24,25-1,0 1,-26 24,26 1,0-25,0 24,0 1,0 0,0 0,0 0,0-1,0-24,0 25,26-1,-26-24,0 25,0-26,25 0,-25 1,0 25,0-26,0 0,0 1,0-1,0 1,0-1,0 0,-51 1,26-1,-26 1,26-26,-1 25,-25-25,26 0,0 0,-1 25,1-25,-1 0,1 0,0 0,-1 0,1-50</inkml:trace>
          <inkml:trace contextRef="#ctx0" brushRef="#br1" timeOffset="20059.4346">11912 9665,'0'0,"-25"-26,25 1,-51 25,26 0,-26 0,26 0,-1 0,1 0,-1 0,1 0,0 0,-1 0,1 0,-1 0,1 0,0 0,-1 0,1 0,-1 0,1 25,25 1,0-1,0 1,-25-1,25 0,0 1,0 25,0-26,0 26,-26-26,26 26,0 0,0-26,-25 26,25 0,0 0,0-1,0-24,0 25,0-1,-26 1,26-25,0 24,0-24,0 25,0-26,0 0,0 26,0-25,0-1,-25 0,25 1,0-1,0 1,0-1,0 0,0 1,51-26,-26 25,26-25,-26 0,1 0,-1 0,26 0,-26 0,1 0,50 0,-51 0,1 0,25 0,-26 0,0 0,1 0,-1 0,1 0,-1 0,0 0,1 0,-26-25</inkml:trace>
          <inkml:trace contextRef="#ctx0" brushRef="#br1" timeOffset="20860.2616">12344 10071,'26'-25,"-26"-1,0 1,0 0,0-1,0 1,-26-1,1 1,25 0,-26 25,26-26,-50 26,24 0,1 0,-1 0,1 0,0 26,-1-26,1 25,-1-25,1 51,0-26,-1 1,1-1,-1 0,26 1,-25-1,25 1,0-1,0 0,51-25,-51 26,25-26,26 0,-26 0,1 0,-1 0,26 0,-26-26,1 26,-1-50,1 24,-1 26,-25-25,0-1,25 1,-25 0,-50 25,50 50,-26 1,26-25,-25 24,25 1,-26 0,26-26,0 26,-25 0,25 0,0-26,0 1,0 24,0-24,51-1,-26 1,26-26,-51 25,25-25,1 0,-1 0,1-51,-1 0,0 26,-25 0,0-1,0 1,26 25,-26-26,0 52,0 25,0-26,0 0,0 1,25-1,-25 1,26-1,-1 0,26 1,-26-26,1 0,-1 0,-25-51,0 26,0-26,0 25,0 1,-25 0,25-1,-26 1,26-1,-51 1,51 0,-25-1,25 1,-51 25,51-26,0 1,-25 25,25-25</inkml:trace>
        </inkml:traceGroup>
        <inkml:traceGroup>
          <inkml:annotationXML>
            <emma:emma xmlns:emma="http://www.w3.org/2003/04/emma" version="1.0">
              <emma:interpretation id="{400623B0-3F70-4A8A-9CCF-11DBF0209DA9}" emma:medium="tactile" emma:mode="ink">
                <msink:context xmlns:msink="http://schemas.microsoft.com/ink/2010/main" type="inkWord" rotatedBoundingBox="16382,10968 16389,11986 15930,11989 15923,10972"/>
              </emma:interpretation>
              <emma:one-of disjunction-type="recognition" id="oneOf7">
                <emma:interpretation id="interp35" emma:lang="en-US" emma:confidence="0.5">
                  <emma:literal>U</emma:literal>
                </emma:interpretation>
                <emma:interpretation id="interp36" emma:lang="en-US" emma:confidence="0">
                  <emma:literal>V</emma:literal>
                </emma:interpretation>
                <emma:interpretation id="interp37" emma:lang="en-US" emma:confidence="0">
                  <emma:literal>.</emma:literal>
                </emma:interpretation>
                <emma:interpretation id="interp38" emma:lang="en-US" emma:confidence="0">
                  <emma:literal>u</emma:literal>
                </emma:interpretation>
                <emma:interpretation id="interp39" emma:lang="en-US" emma:confidence="0">
                  <emma:literal>v</emma:literal>
                </emma:interpretation>
              </emma:one-of>
            </emma:emma>
          </inkml:annotationXML>
          <inkml:trace contextRef="#ctx0" brushRef="#br1" timeOffset="22296.5871">14173 10097,'-25'-127,"50"254,-50-280,25 204,0 0,0-26,0 26,0 0,0 0,0-1,25 27,-25-27,0 27,0-27,25 1,-25 0,26 51,-26-52,0-24,25 25,-25-26,26 0,-1-25,-25 26,25-26,1 25,-1-25,1 0,-1-51,0 1,1 24,-1 1,-25-26,26 26,-26-26,25 25,0-75,-25 50,26-25,-26 25,0 0,0 0,0 1,0-1,0 0,0 26,0-1,0-25,0 26,-26 25</inkml:trace>
        </inkml:traceGroup>
        <inkml:traceGroup>
          <inkml:annotationXML>
            <emma:emma xmlns:emma="http://www.w3.org/2003/04/emma" version="1.0">
              <emma:interpretation id="{64C55997-7F2B-4FC2-807C-F4227724EAB5}" emma:medium="tactile" emma:mode="ink">
                <msink:context xmlns:msink="http://schemas.microsoft.com/ink/2010/main" type="inkWord" rotatedBoundingBox="17182,10814 18464,10913 18361,12246 17079,12147"/>
              </emma:interpretation>
              <emma:one-of disjunction-type="recognition" id="oneOf8">
                <emma:interpretation id="interp40" emma:lang="en-US" emma:confidence="0.5">
                  <emma:literal>{9,</emma:literal>
                </emma:interpretation>
                <emma:interpretation id="interp41" emma:lang="en-US" emma:confidence="0">
                  <emma:literal>[a,</emma:literal>
                </emma:interpretation>
                <emma:interpretation id="interp42" emma:lang="en-US" emma:confidence="0">
                  <emma:literal>(9</emma:literal>
                </emma:interpretation>
                <emma:interpretation id="interp43" emma:lang="en-US" emma:confidence="0">
                  <emma:literal>[9</emma:literal>
                </emma:interpretation>
                <emma:interpretation id="interp44" emma:lang="en-US" emma:confidence="0">
                  <emma:literal>[9,</emma:literal>
                </emma:interpretation>
              </emma:one-of>
            </emma:emma>
          </inkml:annotationXML>
          <inkml:trace contextRef="#ctx0" brushRef="#br1" timeOffset="22929.1121">15824 9843,'-25'-26,"-1"26,1 0,-1 0,1 0,0 0,-1 0,1 26,-1-26,1 0,0 25,-1-25,1 0,-1 25,1 1,0-26,-1 25,26 1,0-1,0 0,0 1,0-1,0 26,0 0,26-26,-26 26,0 0,50 0,-50 25,0-25,0-1,0 1,0 0,0 0,0-26,0 26,0 0,-50-26,50 26,0-26,-26 1,26-1,0 1,-25-26,25 25,0 0,0 1,51-1,-26-25,-25 26,51-26,-26 0,1 25,-1-25,0 0,26 0,-25 0,-1 0,0 0,1 0,-1 0,1 0,-1 0,26 0,-26 0,1 0,-1-25</inkml:trace>
          <inkml:trace contextRef="#ctx0" brushRef="#br1" timeOffset="23412.58">16484 10274,'0'0,"0"-25,0 0,-25-1,25-25,0 26,-51 0,26-1,-1 1,1-1,0 26,-1 0,1 0,-1 0,1 0,0 0,-1 26,1-1,-1-25,26 51,-25-26,25 26,0-25,0-1,0 0,0 1,51-1,-26 1,26-26,-26 0,1 0,-1 0,1 0,-1 0,0-26,1 26,-26-25,0 50,-26-25,26 51,0-26,-25 26,0 25,25-50,-26-1,26 26,0-26,-25 1,25-1,0 1,0-1,0 0,0 1,51-1,-26-25,26 0,-26 0,1 0,-1 0,0 0,1 26,-1-26,1 0,-1 0,0 0</inkml:trace>
          <inkml:trace contextRef="#ctx0" brushRef="#br1" timeOffset="23577.1384">16764 10732,'0'25,"0"-50,0 101,0-25,0-26,-26 0,26 1,0 25,0-26,0 0,0 1,0-1,0 1,0-1,0 0,0 1</inkml:trace>
        </inkml:traceGroup>
        <inkml:traceGroup>
          <inkml:annotationXML>
            <emma:emma xmlns:emma="http://www.w3.org/2003/04/emma" version="1.0">
              <emma:interpretation id="{670BB07D-56C3-41AC-B109-F36A9CD2BF28}" emma:medium="tactile" emma:mode="ink">
                <msink:context xmlns:msink="http://schemas.microsoft.com/ink/2010/main" type="inkWord" rotatedBoundingBox="18746,11066 21677,11264 21596,12464 18665,12266"/>
              </emma:interpretation>
              <emma:one-of disjunction-type="recognition" id="oneOf9">
                <emma:interpretation id="interp45" emma:lang="en-US" emma:confidence="0.5">
                  <emma:literal>TV.</emma:literal>
                </emma:interpretation>
                <emma:interpretation id="interp46" emma:lang="en-US" emma:confidence="0">
                  <emma:literal>N...</emma:literal>
                </emma:interpretation>
                <emma:interpretation id="interp47" emma:lang="en-US" emma:confidence="0">
                  <emma:literal>30...</emma:literal>
                </emma:interpretation>
                <emma:interpretation id="interp48" emma:lang="en-US" emma:confidence="0">
                  <emma:literal>10...</emma:literal>
                </emma:interpretation>
                <emma:interpretation id="interp49" emma:lang="en-US" emma:confidence="0">
                  <emma:literal>30.</emma:literal>
                </emma:interpretation>
              </emma:one-of>
            </emma:emma>
          </inkml:annotationXML>
          <inkml:trace contextRef="#ctx0" brushRef="#br1" timeOffset="24065.2048">16992 10173,'51'0,"-51"-26,51 26,0-25,0 25,-26 0,0 0,26 0,-25-25,-1 25,0 0,1 0,-1 0,1-26,-77 52,51 24,0-24,0-1,0 1,0 24,0-24,0 25,0-1,0 52,25-77,-25 26,0 0,26 0,-26 0,0-26,25 26,-25-26,0 26,0-26,0 26,0-25,0-1,-51 0,51 26,-51-25,26-1,0-25,-26 25,25 1,-24-26,-1 25,25-25,-24 0,24 26,1-26,-1 0,-24 0,24 0,1-51</inkml:trace>
          <inkml:trace contextRef="#ctx0" brushRef="#br1" timeOffset="24727.48">17780 10249,'0'-25,"0"-1,-26 26,26-25,0 76,0-1,0 52,0-51,0 0,26-1,-26 27,0-27,25 1,-25 0,26 0,-26 0,50-1,-50-24,26 25,-1-26,1 0,-1-25,-25 26,25-26,1 25,-1-25,1 0,-1 0,0 0,1-51,-1 51,1-50,-1 24,0 1,-25-1,26-24,-1 24,-25-75,26 50,-26 0,0-25,0 25,0 0,0-25,0 25,0 26,0-26,-51 26,51 50</inkml:trace>
          <inkml:trace contextRef="#ctx0" brushRef="#br1" timeOffset="24939.9107">18669 10706,'0'26,"25"-26,1 0,-1 0,0 0,1 0,-1 0,1 0</inkml:trace>
          <inkml:trace contextRef="#ctx0" brushRef="#br1" timeOffset="25089.5079">19380 10757,'25'0,"1"0,-1-25</inkml:trace>
          <inkml:trace contextRef="#ctx0" brushRef="#br1" timeOffset="25246.0912">19863 10782,'0'0</inkml:trace>
        </inkml:traceGroup>
        <inkml:traceGroup>
          <inkml:annotationXML>
            <emma:emma xmlns:emma="http://www.w3.org/2003/04/emma" version="1.0">
              <emma:interpretation id="{145118D2-75B3-48EC-ACFB-67299E4E37CC}" emma:medium="tactile" emma:mode="ink">
                <msink:context xmlns:msink="http://schemas.microsoft.com/ink/2010/main" type="inkWord" rotatedBoundingBox="22331,10687 25280,11061 25050,12868 22101,12493"/>
              </emma:interpretation>
              <emma:one-of disjunction-type="recognition" id="oneOf10">
                <emma:interpretation id="interp50" emma:lang="en-US" emma:confidence="0.5">
                  <emma:literal>[Ant]</emma:literal>
                </emma:interpretation>
                <emma:interpretation id="interp51" emma:lang="en-US" emma:confidence="0">
                  <emma:literal>[Ent]</emma:literal>
                </emma:interpretation>
                <emma:interpretation id="interp52" emma:lang="en-US" emma:confidence="0">
                  <emma:literal>[ant}</emma:literal>
                </emma:interpretation>
                <emma:interpretation id="interp53" emma:lang="en-US" emma:confidence="0">
                  <emma:literal>{ant]</emma:literal>
                </emma:interpretation>
                <emma:interpretation id="interp54" emma:lang="en-US" emma:confidence="0">
                  <emma:literal>{Ent]</emma:literal>
                </emma:interpretation>
              </emma:one-of>
            </emma:emma>
          </inkml:annotationXML>
          <inkml:trace contextRef="#ctx0" brushRef="#br1" timeOffset="26542.058">21641 10503,'0'0,"0"-25,-51-26,51 25,-51 1,51 0,-25-1,-1 26,1-25,-1 25,1 0,0 0,-1 0,1 0,-1 0,1 0,0 25,-1-25,1 51,-1 0,1-26,25 1,-25-1,25 0,0 1,0-1,0 1,25-1,26-25,0 0,-26 0,26-51,-26 51,1-25,-1 25,0-26,1 26,-26-25,25 25,-25-25,26 25,-26-26,0 77,-26-51,26 51,0-26,-51 26,26 25,25-25,0-26,0 26,-25-25,25 24,0-24,0-1,0 26,0-26,0 1,0-1,25 1,-25-1,51 0,-26-25,-25 26,51-26,-26 0,1 0,-1 0,1 0,-1 0,-25-26,25 26,-25-25,26 25</inkml:trace>
          <inkml:trace contextRef="#ctx0" brushRef="#br1" timeOffset="26917.5678">21869 10960,'0'51,"0"-26,-25-25,25 26,0 25,0-26,0 0,0 1,0-1,0 1,0-1,0 0,0 1,0-1,0 1,0-52,25-25,-25 1,0 24,51 1,-51-26,25 26,1-1,-1 1,1-1,-1 1,0 0,26 25,-25 0,-1 0,-25 50,0 1,0-25,0-1,0 0,0 1,-25-1,25 26,0-26,0 1,-26-26,26 25,0 1,0-1</inkml:trace>
          <inkml:trace contextRef="#ctx0" brushRef="#br1" timeOffset="27117.1079">22479 11265,'0'0,"25"0,26 0,-26 0,26-25,-25 25,-1 0,0 0,1 0,-1 0,1-26,-1 26</inkml:trace>
          <inkml:trace contextRef="#ctx0" brushRef="#br1" timeOffset="28109.7876">22784 10122,'50'0,"1"0,0 0,-26 0,26 0,0 0,0 0,-26 0,26 0,0-25,-26 25,1 0,24-26,-24 26,-1 0,-25-25,0-1,-25 26,-1 0,26 26,-25-26,25 51,0-26,-25 51,25-50,0 24,0 1,0 0,0 0,0 0,0-1,0 27,0 24,0-50,0 0,0 0,0-1,0-24,25 25,-25-1,0-24,0 25,0-1,0-24,0 25,0-26,0 26,0-26,0 1,0-1,0 26,0-26,0 1,-25-1,25 0,0 1,-26-1,1 26,25-26,0 1,-26-26,26 25,0 1,-25-26,0 25,-1-25,1 0,-26 25,26-25,-1 0,1 0,-26 0,26-50</inkml:trace>
          <inkml:trace contextRef="#ctx0" brushRef="#br1" timeOffset="27341.5148">22860 11036,'0'0,"0"26,-26-26,26 25,0 1,-25-1,25 0,0 26,0-25,0-1,-25 26,25-26,0 1,0-1,0 0,0 1,0-1,0 1,0-1,0 0</inkml:trace>
          <inkml:trace contextRef="#ctx0" brushRef="#br1" timeOffset="26000.9542">20853 10046,'0'0,"0"-26,-25 26,-26 0,26 0,-1 0,1 26,-1-26,1 0,0 0,25 25,-26-25,1 0,-1 0,1 26,0-26,25 25,0 0,0 26,0-25,0 24,0 1,0 0,0 0,0 25,0-25,0 0,-26 25,26-25,0-1,-25 1,25 0,0 0,-26 0,26-26,0 26,-25 0,25-26,0 26,0-26,0 1,0-1,0 0,51-25,-51 26,25-26,1 0,24 25,-24-25,50 0,-25 0,0 0,-26 0,0 0,26 0,-25 0,-1 0,0 0,1 0,-1 0,1 0,-1 0,0 0,1 0,-1 0,-25-25</inkml:trace>
        </inkml:traceGroup>
      </inkml:traceGroup>
      <inkml:traceGroup>
        <inkml:annotationXML>
          <emma:emma xmlns:emma="http://www.w3.org/2003/04/emma" version="1.0">
            <emma:interpretation id="{404A7F47-1D52-48E7-8CD1-CA87DE04A93D}" emma:medium="tactile" emma:mode="ink">
              <msink:context xmlns:msink="http://schemas.microsoft.com/ink/2010/main" type="line" rotatedBoundingBox="11995,13308 19380,13344 19371,15191 11986,15155"/>
            </emma:interpretation>
          </emma:emma>
        </inkml:annotationXML>
        <inkml:traceGroup>
          <inkml:annotationXML>
            <emma:emma xmlns:emma="http://www.w3.org/2003/04/emma" version="1.0">
              <emma:interpretation id="{DBE63B25-8427-499C-9A01-CC96B5569D84}" emma:medium="tactile" emma:mode="ink">
                <msink:context xmlns:msink="http://schemas.microsoft.com/ink/2010/main" type="inkWord" rotatedBoundingBox="11959,13312 15792,13230 15829,14951 11996,15034"/>
              </emma:interpretation>
              <emma:one-of disjunction-type="recognition" id="oneOf11">
                <emma:interpretation id="interp55" emma:lang="en-US" emma:confidence="0.5">
                  <emma:literal>LEUE</emma:literal>
                </emma:interpretation>
                <emma:interpretation id="interp56" emma:lang="en-US" emma:confidence="0">
                  <emma:literal>LEVE</emma:literal>
                </emma:interpretation>
                <emma:interpretation id="interp57" emma:lang="en-US" emma:confidence="0">
                  <emma:literal>LFVE</emma:literal>
                </emma:interpretation>
                <emma:interpretation id="interp58" emma:lang="en-US" emma:confidence="0">
                  <emma:literal>Eh</emma:literal>
                </emma:interpretation>
                <emma:interpretation id="interp59" emma:lang="en-US" emma:confidence="0">
                  <emma:literal>LFUE</emma:literal>
                </emma:interpretation>
              </emma:one-of>
            </emma:emma>
          </inkml:annotationXML>
          <inkml:trace contextRef="#ctx0" brushRef="#br1" timeOffset="34227.0742">10388 12306,'0'0,"-25"0,25-25,0 50,0 1,0 25,0-26,0 0,0 1,0-1,0 1,0-1,0 26,0 0,-25-26,25 51,0-25,0 0,0 0,0 25,0-25,-26-1,26 1,0 0,0 0,0 0,-25-1,25-24,0-1,0 26,-26-26,26 1,0 25,-25-26,25 0,0 1,0-1,-25 1,25-1,0-50,0-1,25 26,-25-25,25-1,1 1,-1 0,1 25,-1 0,0 0,1 0,-1 0,1 0,-1 25,0-25,1 25,-1-25,1 26,-1-26,26 25,-26 1,1-1,-1-25,0 25,1-25,-1 0,1 0,-1 0,0 0,1 26,-1-26,1 0,-1 0,0 0,1 0,-1 25,1-25,-26-25,25 25</inkml:trace>
          <inkml:trace contextRef="#ctx0" brushRef="#br1" timeOffset="35180.2627">11633 13424,'-25'25,"25"1,25-26,-25 25,51-25,-26 0,1 0,-1 0,0 0,1 0,25 0,-26 0,-25-25,25 25,1 0,-1 0,1 0,-1 0,0 0,1 0,-1 0,1 0</inkml:trace>
          <inkml:trace contextRef="#ctx0" brushRef="#br1" timeOffset="34798.4859">11633 13068,'0'0,"25"0,1 0,25 0,-26 0,0-25,1 25,-1 0,1 0,24 0,-24 0,-1 0,1 0</inkml:trace>
          <inkml:trace contextRef="#ctx0" brushRef="#br1" timeOffset="36190.3176">13589 12662,'0'-25,"-26"25,26 50,0-24,-25 25,25-26,-25 77,-1-52,26 1,-25 0,-1-26,26 26,-25 0,0 0,-1 0,26-26,-25 26,-1 0,1-26,0 26,25-26,-26 26,1-26,-1 1,1-1,0 1,25-1,-26 0,26 1,51-26,-51-51,25 51,-25-25,51 25,-25-26,24 1,-24-1,-1 1,1 0,-1 25,0-26,1 26,-1 0,26 0,-26 0,1 0,-26 51,25-51,1 25,-1 26,0-51,-25 26,51-1,-25 0,-1-25,-25 26,25-26,1 0,-1 25,1-25,-1 0,0 0,1 0,-1-51,1 26,-26-26,0 26</inkml:trace>
          <inkml:trace contextRef="#ctx0" brushRef="#br1" timeOffset="36447.229">13563 13195,'0'0,"0"-25,51 25,0-25,-26 25,1-26,-1 26,1-25,-1 25,26-26,0 26,-26-25,0 25,1 0,-1-25,1 25,-26-26</inkml:trace>
          <inkml:trace contextRef="#ctx0" brushRef="#br1" timeOffset="36626.7231">13716 12637,'0'-26,"-26"1,77-1,0 1,-26 25,26-25,0 25,-26-26,1 26,25 0</inkml:trace>
          <inkml:trace contextRef="#ctx0" brushRef="#br1" timeOffset="41050.1208">12217 12687,'26'-25,"-26"0,0 50,0 0,0 1,0-1,0 1,0-1,0 26,0-26,0 1,0 24,-26-24,26 25,0-26,0 0,0 52,0-52,0 26,0-26,0 26,0-26,0 26,0-25,0 24,0 1,0-25,0 50,0-51,0 1,26 24,-26-24,0-1,25 1,-25-1,25 0,-25 1,26-1,-1 1,-25-1,26-25,-1 0,0 25,1-25,-1 0,1 0,-1-50,0 50,1-26,-1 1,1-1,-1 1,-25 0,25-1,1 1,-1-1,-25 1,51-26,-51 0,25 26,-25 0,26-26,-26 25,25 1,-25-26,0 26,26-1,-26 1,0-26,25 0,-25 26,0 0,0-1,25 1,-25-1,0 1,0 0,0-1,0 1,0-1,0 1,0 0,0-1,0 1,0-1,0 1,0 0,0-1,0 1,0-1,0 1,0 0,0-1,0 1,-25 25,25-26,0 1,0 0,-25 25,25-26,0 52,0-1</inkml:trace>
        </inkml:traceGroup>
        <inkml:traceGroup>
          <inkml:annotationXML>
            <emma:emma xmlns:emma="http://www.w3.org/2003/04/emma" version="1.0">
              <emma:interpretation id="{13B9A7D3-C457-49A3-BCF6-9B4549F9342C}" emma:medium="tactile" emma:mode="ink">
                <msink:context xmlns:msink="http://schemas.microsoft.com/ink/2010/main" type="inkWord" rotatedBoundingBox="16319,13389 19412,13539 19329,15255 16236,15106"/>
              </emma:interpretation>
              <emma:one-of disjunction-type="recognition" id="oneOf12">
                <emma:interpretation id="interp60" emma:lang="en-US" emma:confidence="0.5">
                  <emma:literal>{92]</emma:literal>
                </emma:interpretation>
                <emma:interpretation id="interp61" emma:lang="en-US" emma:confidence="0">
                  <emma:literal>(92]</emma:literal>
                </emma:interpretation>
                <emma:interpretation id="interp62" emma:lang="en-US" emma:confidence="0">
                  <emma:literal>{93]</emma:literal>
                </emma:interpretation>
                <emma:interpretation id="interp63" emma:lang="en-US" emma:confidence="0">
                  <emma:literal>[92]</emma:literal>
                </emma:interpretation>
                <emma:interpretation id="interp64" emma:lang="en-US" emma:confidence="0">
                  <emma:literal>[922]</emma:literal>
                </emma:interpretation>
              </emma:one-of>
            </emma:emma>
          </inkml:annotationXML>
          <inkml:trace contextRef="#ctx0" brushRef="#br1" timeOffset="38298.7832">15926 12916,'0'0,"25"0,-25-25,0-1,0 1,0-1,-51 26,51-25,-25 0,-1-1,1 26,0-25,-1 25,1 0,-1-26,1 26,0 0,-1 0,-25 0,26 0,-26 0,26 0,-26 0,0 0,26 0,-1 26,1-26,0 51,-1-26,26 0,-25 1,25-1,0 26,0 0,0-26,0 1,0-1,51-25,-51 25,25 1,26-26,0 25,-1-25,-24 0,-1 0,1 0,24-51,-24 51,-1-25,1 25,-1-51,0 26,1-26,-1 26,-25-1,0 1,26 25,-26 25,0 1,0-1,0 0,0 1,0 50,0-25,0-26,0 26,0 0,0 0,0-1,-26 1,26-25,0 24,0 1,0 0,-25 0,25 0,0-26,0 0,0 1,25-1,-25 1,51-26,-26 0,26 25,-25-25,24 0,-24 0,-1-51,1 51,-1 0,0-25,1 25,-1-26</inkml:trace>
          <inkml:trace contextRef="#ctx0" brushRef="#br1" timeOffset="38661.2455">16307 13551,'0'0,"0"-25,50-1,-24 26,-26-25,51 25,-26 0,0 0,1 25,-26 26,0-26,0 1,0-1,0 26,0-26,-51 1,51 25,0-26,-25 0,25 26,-26-25,26-1,-25 0,25 1,0-1,0 1,51-26,-1 0,-24 0,-1 0,1 0,-1-51</inkml:trace>
          <inkml:trace contextRef="#ctx0" brushRef="#br1" timeOffset="38857.9341">16535 13170,'0'0,"-25"0,-1 0,77 0,-25 0</inkml:trace>
          <inkml:trace contextRef="#ctx0" brushRef="#br1" timeOffset="39510.0793">17196 12535,'0'0,"25"0,0 0,52 0,-52 0,0 0,1 0,25 0,-26 0,0 0,1 0,-1 0,1 0,-1-25,-50 25,25 25,0 0,-26-25,26 51,0-25,0-1,0 0,0 1,0 25,0 25,0-25,0-1,0 1,0 0,26 0,-26 0,0-1,0 1,0-25,0 24,0 1,0 0,0 0,0 0,0-1,0 1,0-25,0 24,-26-24,26 25,0-26,-25 26,25-26,-51 26,51-26,-25 1,25-1,-26 1,1-1,-1 0,1 1,0-1,-1-25,1 0,-1 26,1-26,0 0,-1 0,1 0,-26 0,26-51</inkml:trace>
          <inkml:trace contextRef="#ctx0" brushRef="#br1" timeOffset="37324.4036">14935 12586,'25'0,"1"-26,-26 1,-26 25,-24 0,24 0,-25 0,26 0,0 0,-1 0,1 0,-1 25,1-25,0 0,-26 0,25 0,1 0,25 51,-25-51,25 26,0-1,0 0,0 1,0-1,0 26,0-26,0 1,0 25,0 25,0-25,0-26,25 26,-25-26,0 26,0 0,0 0,0-1,0 1,0-25,0 75,0-50,0 0,-25 0,25-1,0-24,0 25,0-26,0 26,0-26,0 1,0-1,0 0,25 1,-25-1,51 1,-26-1,1-25,24 25,-24-25,-1 0,51 0,-50 0,25 0,-26 0,0 0,1 0,-1 0,1 0,-1 0,0 0,1 26,-1-26,1 0,-1 0,0 0,1 0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2:43.08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C46BED3-4D2B-4164-B676-EEE828B24507}" emma:medium="tactile" emma:mode="ink">
          <msink:context xmlns:msink="http://schemas.microsoft.com/ink/2010/main" type="inkDrawing" rotatedBoundingBox="918,10228 6682,10345 6673,10787 909,10671" shapeName="Other"/>
        </emma:interpretation>
      </emma:emma>
    </inkml:annotationXML>
    <inkml:trace contextRef="#ctx0" brushRef="#br0">0 204,'0'25,"0"1,26-26,-26-26,0 1,25 25,-25-51,25 51,-25-25,26 25,-26-26,25 1,1-1,-1 26,0-25,1 25,-1-25,1 25,-1 0,0 0,1 0,25 50,-26-50,0 26,1-26,25 25,-26 1,0-1,26 0,-25 1,24-1,1 1,-25-1,-1 0,26 1,-26-1,1 1,24-1,-24-25,-1 25,1-25,-1 26,26-26,-26 0,26 0,-26 0,1 0,-1 0,26 0,-26-26,1 26,25-25,-26 25,26-51,-26 26,26-1,25 1,-50 0,-1-1,26 26,-26-25,1 25,24-26,-24 26,-1 0,1 0,-1-25,0 25,1 0,-1 0,1 0,-1 0,26 0,-26 0,26 0,-26 0,26 0,-25 25,24-25,27 26,-27-1,1-25,0 51,0-51,-26 25,26-25,0 26,0-26,-26 0,26 25,76-25,-102 0,26 0,0 0,-26 0,26 0,0 0,0 0,-1-25,27 25,-1-51,-25 51,-1-25,1 25,0-26,0 26,0-25,-26 25,26-26,-26 26,51 0,-50 0,-1 0,1 51,-1-51,0 26,1-26,-1 25,1-25,-1 51,0-51,1 25,25 1,-26-26,0 0,1 0,-1 0,26 0,0 0,-26 0,26 0,0-26,0 26,-1 0,1-25,0 25,0-26,0 26,-1-25,1 25,-25-25,24 25,1 0,-25 0,50 0,-51 0,26 0,-26 0,26 0,0 0,-26 0,26 0,0 0,0 0,-26 0,26-26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2:41.0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B79C5F-1870-4086-B24E-A3179F9677CB}" emma:medium="tactile" emma:mode="ink">
          <msink:context xmlns:msink="http://schemas.microsoft.com/ink/2010/main" type="inkDrawing" rotatedBoundingBox="702,14667 7871,14505 7887,15200 717,15361" semanticType="underline" shapeName="Other">
            <msink:sourceLink direction="with" ref="{CF5BDDAC-FABE-4377-89D0-5A9E8630BD9F}"/>
          </msink:context>
        </emma:interpretation>
      </emma:emma>
    </inkml:annotationXML>
    <inkml:trace contextRef="#ctx0" brushRef="#br0">0 432,'0'26,"0"-52,25 26,-25-25,26-1,-26 1,25 25,-25-25,26-1,-26 1,25-1,0 1,-25 0,26-1,-1 26,26-25,-26-1,1 1,25 25,-26-25,127-1,-126 26,25 0,-1 0,1 0,0 26,0-26,0 50,25-24,-25-1,-1 26,27-26,-27 26,27-25,-27 24,1-24,0 25,0-26,0 0,-1 26,1-25,-25-1,24 0,1 1,0-1,-26-25,1 26,-1-26,1 0,-1 0,0 0,1 0,-1 0,26 0,-26-26,1 1,-1 25,1-26,-1 26,0-50,1 24,-1 1,1 25,-1-26,0 1,26 0,-25 25,24-26,-24 1,-1-1,26 26,0-25,-26 25,26-25,0 25,0 0,-1 0,1 0,0 0,0 0,0 0,-1 0,1 0,0 0,0 25,0-25,-1 0,1 25,0-25,0 0,0 0,-1 0,1 0,0 0,25 0,-25 0,0 0,0 0,-1 0,77-25,-76 25,0-25,0 25,0-26,-1 26,1-51,0 51,-26-25,26 25,51-25,-51-1,-26 26,26 0,-26 0,26-25,-26 25,1 0,-1 0,26 0,-26 0,1 0,25 0,-26 0,0 0,26 0,-25 0,-1 0,26 25,-26-25,1 0,-1 0,51 0,-50 0,24 0,-24 0,25 0,-26 0,26 0,-26 0,26 0,0 51,0-51,-1 25,-24-25,25 51,-1-51,1 26,0-1,0 0,0-25,-26 26,26-26,0 0,-1 0,1 0,0 0,0-51,0 51,-1-51,1 0,25 26,1-26,-27 26,27-1,-1-24,-25-1,25 25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3:12.78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FADE19-F07C-486F-BA3A-FBA74C663635}" emma:medium="tactile" emma:mode="ink">
          <msink:context xmlns:msink="http://schemas.microsoft.com/ink/2010/main" type="inkDrawing" rotatedBoundingBox="3225,2729 7670,2637 7673,2764 3227,2857" semanticType="underline" shapeName="Other">
            <msink:sourceLink direction="with" ref="{F22900E0-172D-4A86-9B45-C7A3F6BE00E8}"/>
            <msink:sourceLink direction="with" ref="{47A6134F-1E49-4D0C-AEBF-5C445241D433}"/>
          </msink:context>
        </emma:interpretation>
      </emma:emma>
    </inkml:annotationXML>
    <inkml:trace contextRef="#ctx0" brushRef="#br0">0 129,'25'0,"0"0,1 0,25 0,-26 0,26-25,0 25,-1 0,27 0,75 0,-76 0,26 0,25 0,-26 0,26 0,-25 0,25 0,0 25,0-25,0 0,0 25,127-25,-127 0,25 0,-25 0,0 0,0 0,0 0,0 0,0 0,-25-25,0 25,-1 0,1-25,-26 25,26-26,-26 26,0-25,0 25,-25-26,25 26,-25 0,0 0,0 0,-1 0,-24-25,25 25,-26 0,0 0,1 0,-1 0,1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5:55.92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0EC9EC-CF03-4C8B-9ECD-4B1098E368D3}" emma:medium="tactile" emma:mode="ink">
          <msink:context xmlns:msink="http://schemas.microsoft.com/ink/2010/main" type="inkDrawing" rotatedBoundingBox="8207,5611 10948,5727 10945,5804 8204,5689" semanticType="underline" shapeName="Other"/>
        </emma:interpretation>
      </emma:emma>
    </inkml:annotationXML>
    <inkml:trace contextRef="#ctx0" brushRef="#br0">0 62,'0'0,"-25"0,76 0,-51-25,25 25,1 0,-1 0,0 0,1 0,-1 0,1 0,-1 0,0 0,1 0,-1 0,26 0,-26 0,1 0,-1 0,26 0,-26 0,26 0,-25 0,-1 0,26 0,-26 0,26 0,-26 0,26 0,0 0,-26 0,26 0,-25 0,24 0,1 0,0 0,-26 0,26 0,-25 0,24 25,1-25,-25 0,24 0,-24 0,25 0,-1 0,1 25,-25-25,24 0,1 0,0 0,0 0,-26 0,26 26,0-26,-26 0,26 0,-26 0,1 0,25 0,-26 0,0 0,26 0,-25 0,-1 0,26 0,-26 0,1 25,-1-25,0 0,1 0,-1 0,1 0,-1 0,0 0,1 0,-1 0,1 0,-1 0,0 0,1 0,-1 0,-25-25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3:54.7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DA5CBA-3988-4EF6-9513-52E020D968DB}" emma:medium="tactile" emma:mode="ink">
          <msink:context xmlns:msink="http://schemas.microsoft.com/ink/2010/main" type="inkDrawing" rotatedBoundingBox="20597,2812 25169,2727 25171,2832 20599,2918" semanticType="underline" shapeName="Other">
            <msink:sourceLink direction="with" ref="{374C028C-FB8A-4A92-8128-BB75DF3FE8A4}"/>
            <msink:sourceLink direction="with" ref="{B8B43318-B5F7-4799-BA11-AACD1A49CF0E}"/>
          </msink:context>
        </emma:interpretation>
      </emma:emma>
    </inkml:annotationXML>
    <inkml:trace contextRef="#ctx0" brushRef="#br0">0 133,'26'0,"-1"0,0 0,1 0,-1 0,1 0,-1 0,0 0,1 0,-1 0,26 0,-26 0,1 0,-1 0,1 0,-1 0,0 0,1 0,-1 0,1 0,-1 0,0 0,26 0,0 0,-26-25,1 25,-1 0,1 0,-1 0,0 0,1 0,-1 0,1 0,24-26,-24 26,-1 0,1-25,-1 25,0 0,26 0,-25 0,24-26,-24 26,25 0,-26 0,26 0,-26 0,26 0,-26 0,26 0,0 0,-26 0,26 0,-25 0,24 0,-24 0,-1 0,51 0,-25 0,-25 0,-1 0,0 0,1 0,-1 0,1 0,-1 0,0 0,26 0,0 0,-26 0,1 0,-1 0,1 0,24 0,-24-25,-1 25,26 0,-26 0,26 0,-25 0,-1 0,51 0,-50 0,-1 0,0 0,1 0,25 0,-26 0,0 0,1 25,-1-25,1 0,24 0,-24 0,-1 0,1 0,-1 0,0 0,1 0,-1 0,1 0,-1 0,26 0,-26 0,26 0,-26 0,1 26,25-26,-26 0,0 0,1 0,-1 0,1 0,-1 0,0 0,26 0,-25 0,-1 0,0 0,1 25,-1-25,1 0,-1 0,0 0,1 0,-1 0,1 0,-1-25,0 25,1 0,-1 0,1-26,-1 26,0 0,1 0,-1 0,26 0,-26 0,1 0,-1 0,1 0,-1 0,0 0,1 0,-1 0,1 0,-1 0,0 0,1 0,-1 0,-50 0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4:07.81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F56F46-38DD-4AEE-A91D-EB4889D39393}" emma:medium="tactile" emma:mode="ink">
          <msink:context xmlns:msink="http://schemas.microsoft.com/ink/2010/main" type="inkDrawing" rotatedBoundingBox="2489,6553 6425,6496 6427,6622 2490,6679" semanticType="underline" shapeName="Other">
            <msink:sourceLink direction="with" ref="{3E12274D-D318-4170-8EB4-66E4C8114202}"/>
            <msink:sourceLink direction="with" ref="{9D7D91E9-D64D-4FB2-B327-6BE233F799F0}"/>
          </msink:context>
        </emma:interpretation>
      </emma:emma>
    </inkml:annotationXML>
    <inkml:trace contextRef="#ctx0" brushRef="#br0">0 51,'25'0,"-25"25,26-25,-1 0,1 0,-1 25,26-25,-26 0,26 26,-26-26,26 0,25 0,-25 0,0 25,25-25,0 0,1 0,-1 0,76 0,-76 0,1 0,-1 0,25 0,-24 0,-1 0,0 0,0 0,0 0,1 0,-1-25,0 25,-25 0,25 0,0 0,-25 0,0 0,25 0,-25 0,0 0,25 0,-25 0,-1 0,1 0,25 0,-25 0,0 0,0 0,0 0,-1 0,27 0,-27 0,1 0,-25 0,24 0,1 0,0 0,-26-26,26 26,-25 0,24 0,-24 0,-1-25,26 25,-26 0,1 0,25 0,-26-25,0 25,1 0,-1 0,1 0,-1 0,-25-26,25 26,1 0,-1 0,1 0,-26-25,25 25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3:08.25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2F21A64-DD10-441D-8BC6-C139579D9286}" emma:medium="tactile" emma:mode="ink">
          <msink:context xmlns:msink="http://schemas.microsoft.com/ink/2010/main" type="writingRegion" rotatedBoundingBox="1122,770 25672,1291 25370,15536 820,15015"/>
        </emma:interpretation>
      </emma:emma>
    </inkml:annotationXML>
    <inkml:traceGroup>
      <inkml:annotationXML>
        <emma:emma xmlns:emma="http://www.w3.org/2003/04/emma" version="1.0">
          <emma:interpretation id="{F0DF1FD9-88B5-42BD-84B5-B975CA1FD494}" emma:medium="tactile" emma:mode="ink">
            <msink:context xmlns:msink="http://schemas.microsoft.com/ink/2010/main" type="paragraph" rotatedBoundingBox="1635,781 25643,1290 25603,3149 1595,2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77FC93-DD97-4530-A737-3744BB5B2E03}" emma:medium="tactile" emma:mode="ink">
              <msink:context xmlns:msink="http://schemas.microsoft.com/ink/2010/main" type="line" rotatedBoundingBox="1635,781 25643,1290 25603,3149 1595,2641"/>
            </emma:interpretation>
          </emma:emma>
        </inkml:annotationXML>
        <inkml:traceGroup>
          <inkml:annotationXML>
            <emma:emma xmlns:emma="http://www.w3.org/2003/04/emma" version="1.0">
              <emma:interpretation id="{F22900E0-172D-4A86-9B45-C7A3F6BE00E8}" emma:medium="tactile" emma:mode="ink">
                <msink:context xmlns:msink="http://schemas.microsoft.com/ink/2010/main" type="inkWord" rotatedBoundingBox="1634,810 5444,891 5405,2721 1595,2641">
                  <msink:destinationLink direction="with" ref="{58FADE19-F07C-486F-BA3A-FBA74C663635}"/>
                  <msink:destinationLink direction="to" ref="{B214ED91-2DA8-424C-BF0A-11D682210AD7}"/>
                </msink:context>
              </emma:interpretation>
              <emma:one-of disjunction-type="recognition" id="oneOf0">
                <emma:interpretation id="interp0" emma:lang="en-US" emma:confidence="0.5">
                  <emma:literal>pumpy</emma:literal>
                </emma:interpretation>
                <emma:interpretation id="interp1" emma:lang="en-US" emma:confidence="0">
                  <emma:literal>Pumpy</emma:literal>
                </emma:interpretation>
                <emma:interpretation id="interp2" emma:lang="en-US" emma:confidence="0">
                  <emma:literal>Pimply</emma:literal>
                </emma:interpretation>
                <emma:interpretation id="interp3" emma:lang="en-US" emma:confidence="0">
                  <emma:literal>pumping</emma:literal>
                </emma:interpretation>
                <emma:interpretation id="interp4" emma:lang="en-US" emma:confidence="0">
                  <emma:literal>Pumping</emma:literal>
                </emma:interpretation>
              </emma:one-of>
            </emma:emma>
          </inkml:annotationXML>
          <inkml:trace contextRef="#ctx0" brushRef="#br0">8 439,'26'-50,"-52"100,52-126,-26 25,25 26,-25-26,26 0,-26 26,50-26,-24 26,-1-1,1 1,-1 0,0 25,26 0,-25 0,-1 0,26 25,-26-25,1 51,-1 0,0-26,-25 0,0 26,0-25,0 24,0-24,0-1,-50 1,50-1,-51 26,25-26,-24-25,24 26,-25-1,26 0,-26-25,-25 26,51-26,-1 0,1 0,-1 0,26-51</inkml:trace>
          <inkml:trace contextRef="#ctx0" brushRef="#br0" timeOffset="-264.2643">161 185,'-26'-25,"26"0,-25 25,25-26,0 1,-25-1,25 1,0 0,0-1,0 77,0 0,0-26,25 26,-25 0,0 0,25 25,-25-25,0 25,26-25,-26-1,0 1,25 0,-25 0,0 0,0-1,0-24,0 25,0-26,0 26,0-26,0 26,0-26,-25 1,-1-1</inkml:trace>
          <inkml:trace contextRef="#ctx0" brushRef="#br0" timeOffset="493.9966">745 465,'0'0,"0"25,-51 1,26-26,-1 0,1 0,25-51,-25 25,25 1,0 0,0-1,0-25,50 26,-50 0,26-1,-1 1,1 25,-1 0,0 51,1-1,-26-24,25 50,-25-25,0-26,0 26,26-26,-26 26,25-25,-25-1,25 0,1-25,-1 26,1-26,-1 0,0 0,1 0,25-51,-26 51,0-51,1 26,-1-26,1 26,-1-26,0 0,-25 0,0 26,0-26,0 0,0 0,0 26,-25 25,25 25,0 26,-25-25,25 24,0-24,0 50,0-25,0-26,50 1,-50-1,51 0,-25 1,-1-1,0-25,1 26,25-26,-26 0,0 0,1 0,-1 0,1 0,-1 0,-25-26</inkml:trace>
          <inkml:trace contextRef="#ctx0" brushRef="#br0" timeOffset="920.0182">1634 414,'-25'0,"25"25,0 1,25-1,-25 1,0-1,0 0,25-25,-25 26,26-1,-26-50,0-26,0 26,0-1,0 1,0-1,0 1,25 0,26 25,-26 0,1 0,-1 0,1 0,-1 25,0-25,1 51,-1-26,1 1,-1-1,0 0,1 1,-26-1,25 1,-25-1,0 0,0-75,0 24,0 1,0-1,0 1,0-26,51 26,-26-1,-25 1,51 25,-25 0,-1 0,0 0,1 0,-1 25,1-25,-26 51,25-25,0-1,1 26,-1-26,-25 1,26-1,-1 0,-25 1</inkml:trace>
          <inkml:trace contextRef="#ctx0" brushRef="#br0" timeOffset="1120.5619">2523 516,'0'-26,"-25"1,25 50,50 26,-50 0,26-26,-26 26,25-26,-25 26,26 0,-26 0,50 0,-50-26,26 26,-26 0,25-26,-25 0,26 26,-26-25,0-1</inkml:trace>
          <inkml:trace contextRef="#ctx0" brushRef="#br0" timeOffset="1311.9121">2650 490,'0'0,"0"-25,25-1,1 1,-1 25,1 0,-1 0,26 25,-26 26,1-25,-26-1,0 26,25-26,-25 1,0-1,0 26,0-26,-51 1,51-1</inkml:trace>
          <inkml:trace contextRef="#ctx0" brushRef="#br0" timeOffset="1492.4301">3107 414,'0'51,"26"-51,-26 51,0-26,0 0,0 26,0-25,0-1,0 26,0-26,0 1,0 24,0-24,25-1,-25 1,25-26,-25 25,26-25</inkml:trace>
          <inkml:trace contextRef="#ctx0" brushRef="#br0" timeOffset="2009.9913">3285 490,'0'0,"25"51,-25 0,26-26,-26 26,0-26,0 1,25-1,-25 1,0-1,0 0,26-25,-26 26,25-26,0 0,1 0,-1-26,1-24,-1-1,0 25,-25 1,26 0,-26-1,25 1,1-1,-1 26,0 0,1 0,-52 26,26 25,0-1,0 1,0-25,0 24,26 1,-26 0,25 25,-25 0,51 1,-51-1,0 0,0 0,0 26,0-26,0 0,0-25,-25 0,25 0,-51-26,51 0,-51 1,51-1,-51-25,26 0,-1 0,26-51,-25 51,0-50,25-1,0 0,0 0,0-25,0 25,0-25,25 0,-25-26,51 26,0 0,25-51,-51 76,26 0</inkml:trace>
        </inkml:traceGroup>
        <inkml:traceGroup>
          <inkml:annotationXML>
            <emma:emma xmlns:emma="http://www.w3.org/2003/04/emma" version="1.0">
              <emma:interpretation id="{47A6134F-1E49-4D0C-AEBF-5C445241D433}" emma:medium="tactile" emma:mode="ink">
                <msink:context xmlns:msink="http://schemas.microsoft.com/ink/2010/main" type="inkWord" rotatedBoundingBox="6378,1039 9941,1115 9923,1973 6360,1898">
                  <msink:destinationLink direction="with" ref="{58FADE19-F07C-486F-BA3A-FBA74C663635}"/>
                </msink:context>
              </emma:interpretation>
              <emma:one-of disjunction-type="recognition" id="oneOf1">
                <emma:interpretation id="interp5" emma:lang="en-US" emma:confidence="0.5">
                  <emma:literal>lemma</emma:literal>
                </emma:interpretation>
                <emma:interpretation id="interp6" emma:lang="en-US" emma:confidence="0">
                  <emma:literal>Lemma</emma:literal>
                </emma:interpretation>
                <emma:interpretation id="interp7" emma:lang="en-US" emma:confidence="0">
                  <emma:literal>Lemmas</emma:literal>
                </emma:interpretation>
                <emma:interpretation id="interp8" emma:lang="en-US" emma:confidence="0">
                  <emma:literal>lemmas</emma:literal>
                </emma:interpretation>
                <emma:interpretation id="interp9" emma:lang="en-US" emma:confidence="0">
                  <emma:literal>Lemmon</emma:literal>
                </emma:interpretation>
              </emma:one-of>
            </emma:emma>
          </inkml:annotationXML>
          <inkml:trace contextRef="#ctx0" brushRef="#br0" timeOffset="2614.1041">5292 795,'0'0,"25"0,-25 25,25-25,-25 26,26-26,-1 0,1 0,-1 0,0 0,1-51,-1 51,1-25,-1-1,-25 1,0-1,0-24,0 24,0 1,-25-1,-1 26,-25 0,1 0,24 26,1-26,-1 51,1-26,25 0,-25 26,25-25,0 24,0-24,0 50,0-51,50 1,-24-1,-1 1,26-1,-26 0,26-25,0 0,0 0,0 0,-26 0,26-25</inkml:trace>
          <inkml:trace contextRef="#ctx0" brushRef="#br0" timeOffset="3020.0777">5977 668,'-25'0,"25"25,0 1,0 25,0-26,0 0,0 1,25-1,-25 1,51-1,-51 0,0-75,-25-1,25 25,0 1,0 0,0-1,0 1,0-1,51 26,-51-25,50 25,-24-25,-1 25,1 0,-1 0,0 0,1 0,-1 50,1-50,-1 26,0-26,-25 25,26-25,-26-51,25 51,-25-25,26-26,-1 26,0 25,1 0,-1 0,1 0,24 25,-24 1,-1-26,-25 50,26-50,-26 51</inkml:trace>
          <inkml:trace contextRef="#ctx0" brushRef="#br0" timeOffset="3511.7038">6917 541,'0'0,"0"25,0 1,0-1,0 1,0 24,0-24,0-1,0 1,0 24,0-24,0-1,0 1,0-1,26-25,-26 25,0-50,0-26,0 26,0-1,0 1,0-26,0 26,0-26,0 26,50 25,-50-26,26 26,-26-25,25 25,26 0,-26 51,1-26,-1 26,1-26,-1 1,-25-1,25-25,-25-25,26 25,-26-26,25-25,-25 26,26 0,-1-1,-25 1,25-1,1 26,-1 0,1 0,-1 0,-25 26,25 25,1-1,-1-50,-25 26,26-1,-26 1,25-26,-25 25</inkml:trace>
          <inkml:trace contextRef="#ctx0" brushRef="#br0" timeOffset="3804.5124">8035 592,'0'0,"0"-26,-51 26,26 51,-26-25,25-26,1 50,0-24,25-1,-26 1,26-1,0 0,0 1,26-26,24 0,-24 0,-1 0,-25-51,26 51,-26-25,25 25,-25-26,25 26,-25-51,26 51,-26-25,25 25,1 0,-1 0,0 0,1 25,-1-25,1 26,-1-26,26 51,-26-26</inkml:trace>
          <inkml:trace contextRef="#ctx0" brushRef="#br0" timeOffset="2304.4514">4809 211,'0'0,"-25"0,25 51,0-26,0 26,-26-26,26 26,0 0,0 0,0 25,0-25,0-26,0 26,0 0,26-1,-26-24,50-1,-50 26,26-26,-26 1,51-1,-51 1,25-26,0 25,1-25,-1 25,1-25,-1 0,0 0,1-50,-1 50,-25-26,26 26</inkml:trace>
        </inkml:traceGroup>
        <inkml:traceGroup>
          <inkml:annotationXML>
            <emma:emma xmlns:emma="http://www.w3.org/2003/04/emma" version="1.0">
              <emma:interpretation id="{3C27DB70-F6FF-4D48-9954-678BC3DBA7B0}" emma:medium="tactile" emma:mode="ink">
                <msink:context xmlns:msink="http://schemas.microsoft.com/ink/2010/main" type="inkWord" rotatedBoundingBox="13584,1034 15282,1070 15259,2143 13561,2107"/>
              </emma:interpretation>
              <emma:one-of disjunction-type="recognition" id="oneOf2">
                <emma:interpretation id="interp10" emma:lang="en-US" emma:confidence="0.5">
                  <emma:literal>Lis</emma:literal>
                </emma:interpretation>
                <emma:interpretation id="interp11" emma:lang="en-US" emma:confidence="0">
                  <emma:literal>Lin</emma:literal>
                </emma:interpretation>
                <emma:interpretation id="interp12" emma:lang="en-US" emma:confidence="0">
                  <emma:literal>Li</emma:literal>
                </emma:interpretation>
                <emma:interpretation id="interp13" emma:lang="en-US" emma:confidence="0">
                  <emma:literal>of</emma:literal>
                </emma:interpretation>
                <emma:interpretation id="interp14" emma:lang="en-US" emma:confidence="0">
                  <emma:literal>Lion</emma:literal>
                </emma:interpretation>
              </emma:one-of>
            </emma:emma>
          </inkml:annotationXML>
          <inkml:trace contextRef="#ctx0" brushRef="#br0" timeOffset="7793.8322">12277 312,'-26'0,"26"-25,0 0,0-1,0 1,0 76,-25-26,25 26,0-26,-26 26,26 25,-25-25,0 25,25-25,-26 0,26 25,-25 26,-1-52,26 1,-25 0,25-26,-25 26,-1-25,26-1,-25 0,25 1,0-1,-26-25,26 26,0-77,26 0,-26 26,25-1,-25 1,51-1,-26 1,1 0,-1-1,1 26,-1 0,0-25,1 25,-1 0,1 0,-1 51,0-26,1-25,-1 25,1 1,-1-26,0 51,1-51,-1 0,1 0</inkml:trace>
          <inkml:trace contextRef="#ctx0" brushRef="#br0" timeOffset="8161.4963">13242 693,'0'0,"-51"26,26 25,-26-1,51-24,-26-1,26 26,0-26,0 26,0-25,0-1,0 0,26-25,-26 26,51-26,-51 25,25-25,26 0,-26-51,1 51,-1-25,0-26,1 26,-1-1,-25 1,26 0,-1-1,-25 1,25 25,-25-26,26 26,-1 0,1 0,-1 0,0 51,1-25,-26 24,25-24,-25-1,0 1,0-1,0 0,-25-25</inkml:trace>
          <inkml:trace contextRef="#ctx0" brushRef="#br0" timeOffset="8318.0775">13267 465,'0'0,"26"0,-1 0,26 0</inkml:trace>
        </inkml:traceGroup>
        <inkml:traceGroup>
          <inkml:annotationXML>
            <emma:emma xmlns:emma="http://www.w3.org/2003/04/emma" version="1.0">
              <emma:interpretation id="{E36DFECB-BD42-4FE2-A86D-27AEFEF02F72}" emma:medium="tactile" emma:mode="ink">
                <msink:context xmlns:msink="http://schemas.microsoft.com/ink/2010/main" type="inkWord" rotatedBoundingBox="16054,1416 17916,1455 17893,2520 16031,2481"/>
              </emma:interpretation>
              <emma:one-of disjunction-type="recognition" id="oneOf3">
                <emma:interpretation id="interp15" emma:lang="en-US" emma:confidence="0.5">
                  <emma:literal>Reg</emma:literal>
                </emma:interpretation>
                <emma:interpretation id="interp16" emma:lang="en-US" emma:confidence="0">
                  <emma:literal>Rey</emma:literal>
                </emma:interpretation>
                <emma:interpretation id="interp17" emma:lang="en-US" emma:confidence="0">
                  <emma:literal>reg</emma:literal>
                </emma:interpretation>
                <emma:interpretation id="interp18" emma:lang="en-US" emma:confidence="0">
                  <emma:literal>Rag</emma:literal>
                </emma:interpretation>
                <emma:interpretation id="interp19" emma:lang="en-US" emma:confidence="0">
                  <emma:literal>Rely</emma:literal>
                </emma:interpretation>
              </emma:one-of>
            </emma:emma>
          </inkml:annotationXML>
          <inkml:trace contextRef="#ctx0" brushRef="#br0" timeOffset="8883.3987">14436 668,'0'0,"0"-25,50-1,-24 1,-1 25,26 0,-26 0,1 0,25 0,-26 0,26 51,-26-51,1 25,-1-25,-25 51,25-26,1 1,-26-1,0 0,0 1,0-1,0 1,0-1,-26 0,-24-25,24 0,1 0,25-25,25 25,1 25,24 1,-24-26,-1 51,1-26,-1 0,0 1,1-1,-1 1,1-1,24-25,-24 0,-1 0</inkml:trace>
          <inkml:trace contextRef="#ctx0" brushRef="#br0" timeOffset="8544.516">14512 617,'25'0,"-25"51,0 0,0-26,-25 26,25-26,0 26,0-25,0 24,0 1,0-25,0-1,0 26,0-26,0 1,0-1</inkml:trace>
          <inkml:trace contextRef="#ctx0" brushRef="#br0" timeOffset="9484.2952">15375 998,'26'0,"-1"0,1 0,-1 0,0-25,1-1,-1 1,-25 0,0-1,0 1,0-1,0 1,-25 25,-1 0,1 0,0 0,-26 25,25-25,1 51,0-51,-1 51,1-26,25 1,0-1,-26 1,26-1,0 0,51 1,-51-1,76 1,-50-26,25 25,-1-25,1 0,25 0,-25 0,0 0,0-25,0 25,-1-51,1 51,-25-51,-1 26,0-1,1 1,-1-1,-25 1,0 0,0-1,0 1,-51-1,51 1,-25 25,25-25,-25 25,-1 0,1 50,25-24,0 25,0-26,0 0,0 1,25-1,-25 1,51-1,-51 0,51 1,-26-26,1 25,-1 1,0-26,1 0,-26 25,25-25,-25 25,0 1,0-1,0 1,0-1,0 26,-51-26,51 26,-25-26,25 26,-51-25,26-1,-1 26,1-26,25 1,-25-26,25 25,0-76,25 0,-25 26,25-51,26 25,-25 0,24 0,-24 1,-1-1,1 0,-1 26,0-26,1 25</inkml:trace>
        </inkml:traceGroup>
        <inkml:traceGroup>
          <inkml:annotationXML>
            <emma:emma xmlns:emma="http://www.w3.org/2003/04/emma" version="1.0">
              <emma:interpretation id="{290B7C19-714D-4633-999D-85052D5BDE79}" emma:medium="tactile" emma:mode="ink">
                <msink:context xmlns:msink="http://schemas.microsoft.com/ink/2010/main" type="inkWord" rotatedBoundingBox="18630,1381 19650,1402 19631,2262 18611,2241"/>
              </emma:interpretation>
              <emma:one-of disjunction-type="recognition" id="oneOf4">
                <emma:interpretation id="interp20" emma:lang="en-US" emma:confidence="0.5">
                  <emma:literal>-</emma:literal>
                </emma:interpretation>
                <emma:interpretation id="interp21" emma:lang="en-US" emma:confidence="0">
                  <emma:literal>,</emma:literal>
                </emma:interpretation>
                <emma:interpretation id="interp22" emma:lang="en-US" emma:confidence="0">
                  <emma:literal>x</emma:literal>
                </emma:interpretation>
                <emma:interpretation id="interp23" emma:lang="en-US" emma:confidence="0">
                  <emma:literal>D</emma:literal>
                </emma:interpretation>
                <emma:interpretation id="interp24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10593.2597">17687 617,'0'0,"0"-25,-26 25,26-26,51 26,-51 51,51 0,0-26,-26 26,1 0,-1 0,26 0,-26-1,-25 1,26 0,-1 51,-25-52,0 1,0-25,0 24,-76-24,76 25,-51-26</inkml:trace>
          <inkml:trace contextRef="#ctx0" brushRef="#br0" timeOffset="10388.8079">17026 1125,'-25'0,"76"0,0-25,-1 25,-24 0,25-26,-1 26,1-25,0 25,25 0,-25 0,0-25,0 25</inkml:trace>
          <inkml:trace contextRef="#ctx0" brushRef="#br0" timeOffset="10223.2497">17077 744,'-25'0,"25"-25,51 25,-51-26,50 26,-24 0,-1 0,26-25,-26 25,26 0,-25-25,24 25,-24 0,-1 0,1 0,-1 0,-25 50</inkml:trace>
        </inkml:traceGroup>
        <inkml:traceGroup>
          <inkml:annotationXML>
            <emma:emma xmlns:emma="http://www.w3.org/2003/04/emma" version="1.0">
              <emma:interpretation id="{374C028C-FB8A-4A92-8128-BB75DF3FE8A4}" emma:medium="tactile" emma:mode="ink">
                <msink:context xmlns:msink="http://schemas.microsoft.com/ink/2010/main" type="inkWord" rotatedBoundingBox="20347,1245 23408,1310 23379,2647 20319,2582">
                  <msink:destinationLink direction="with" ref="{59DA5CBA-3988-4EF6-9513-52E020D968DB}"/>
                </msink:context>
              </emma:interpretation>
              <emma:one-of disjunction-type="recognition" id="oneOf5">
                <emma:interpretation id="interp25" emma:lang="en-US" emma:confidence="0.5">
                  <emma:literal>primping</emma:literal>
                </emma:interpretation>
                <emma:interpretation id="interp26" emma:lang="en-US" emma:confidence="0">
                  <emma:literal>pumping</emma:literal>
                </emma:interpretation>
                <emma:interpretation id="interp27" emma:lang="en-US" emma:confidence="0">
                  <emma:literal>pimping</emma:literal>
                </emma:interpretation>
                <emma:interpretation id="interp28" emma:lang="en-US" emma:confidence="0">
                  <emma:literal>primping☺</emma:literal>
                </emma:interpretation>
                <emma:interpretation id="interp29" emma:lang="en-US" emma:confidence="0">
                  <emma:literal>primping☹</emma:literal>
                </emma:interpretation>
              </emma:one-of>
            </emma:emma>
          </inkml:annotationXML>
          <inkml:trace contextRef="#ctx0" brushRef="#br0" timeOffset="12858.0555">21141 795,'0'0,"0"25,0 1,0 25,0-26,0 0,0 1,0-1,26 1,-26 24</inkml:trace>
          <inkml:trace contextRef="#ctx0" brushRef="#br0" timeOffset="13072.8177">21395 947,'0'0,"-51"0,51 26,51-26,-25 0,24 0,-24 0,-1 0,1 0,-1 0,26-26,-26 26,-25-25,26 25,-26-25</inkml:trace>
          <inkml:trace contextRef="#ctx0" brushRef="#br0" timeOffset="13301.2084">21675 871,'0'0,"-26"0,-25 0,51 26,-25-26,25 50,-25 1,25-25,0 24,0 27,0-27,0 1,0 0,0 0,0 0,50 50,-50-50,0 0,0 0,0-26,0 0,0 26,0-25,-25-26,25 25,-51-25,26 0,-1 0,26-51,-25 51,0-101,25 75,0-25,0 1,50 24,-50-25,51 26,-25-26,24 26,-24-26,25 26,25-26,-51 25</inkml:trace>
          <inkml:trace contextRef="#ctx0" brushRef="#br0" timeOffset="11177.2126">18779 592,'-25'0,"25"-26,-26 26,26-25,0 76,0 0,0-1,0 1,0 0,0 0,26 0,-26-1,0 1,25 0,-25 0,25 50,-25-75,0 25,0-26,0 0,0 1</inkml:trace>
          <inkml:trace contextRef="#ctx0" brushRef="#br0" timeOffset="11389.3105">18830 541,'0'0,"25"0,1 0,-1 0,0 0,1 51,25-26,-26-25,-25 51,25-51,-25 25,0 1,26-1,-26 1,0-1,0 0,-51 1,26-1,-26-25</inkml:trace>
          <inkml:trace contextRef="#ctx0" brushRef="#br0" timeOffset="11863.3069">19160 871,'0'0,"-25"26,-1-26,1 0,25-26,0 1,0-26,25 26,-25-1,51 26,-51-25,25 25,-25-26,26 26,-1 0,1 0,-26 51,0-25,25-26,-25 50,0-24,25-1,-25 1,26-1,-26 0,25-25,1 26,-1-26,0 0,1 0,-1 0,1 0,-1 0,0-26,1 26,-1-25,1 25,-26-51,25 26,-25-1,25 1,-25 0,0-1,0 1,0-1,-25 26,25 51,-25 0,25-26,0 26,0-25,0-1,0 0,50 1,-50-1,51 1,0-1,-26-25,26 25,-25-25,-1 0</inkml:trace>
          <inkml:trace contextRef="#ctx0" brushRef="#br0" timeOffset="12314.3686">20074 846,'-25'25,"25"1,0 24,-25-24,25-1,0 26,0-26,0 1,0-1,25-25,-25-51,0 26,0 0,0-1,0 1,0-1,0 1,0 0,51 25,-51-26,25 26,1-25,24 25,-24 0,-1 51,1-26,-1 26,0-26,-25 1,0-1,26 0,-26-50,0 0,0-26,0 25,0 1,0 0,0-1,25 26,-25-25,26-1,24 26,-24 0,-1 0,1 0,-26 51,25-51,-25 51,0-26,25 1,-25-1,0 26,26-26,-26 1,0-1</inkml:trace>
          <inkml:trace contextRef="#ctx0" brushRef="#br0" timeOffset="12514.8352">20709 871,'0'0,"0"-25,0 76,0-26,0 0,26 26,-1 102,1-128,-26 26,25-26,-25 1,25 24,-25-24,0-1,26 1</inkml:trace>
          <inkml:trace contextRef="#ctx0" brushRef="#br0" timeOffset="12694.4967">20760 947,'0'0,"-25"-25,25 0,0-1,51 26,-51-25,25 25,0 0,1 0,25 0,-26 51,0-51,-25 25,26-25,-1 51,-25 0,0-26,0 0,0 1</inkml:trace>
          <inkml:trace contextRef="#ctx0" brushRef="#br0" timeOffset="13486.7156">20989 541,'0'0,"0"-25,25-1,26 26,-51-25</inkml:trace>
        </inkml:traceGroup>
        <inkml:traceGroup>
          <inkml:annotationXML>
            <emma:emma xmlns:emma="http://www.w3.org/2003/04/emma" version="1.0">
              <emma:interpretation id="{B8B43318-B5F7-4799-BA11-AACD1A49CF0E}" emma:medium="tactile" emma:mode="ink">
                <msink:context xmlns:msink="http://schemas.microsoft.com/ink/2010/main" type="inkWord" rotatedBoundingBox="23673,1422 25639,1463 25627,2046 23660,2004">
                  <msink:destinationLink direction="with" ref="{59DA5CBA-3988-4EF6-9513-52E020D968DB}"/>
                </msink:context>
              </emma:interpretation>
              <emma:one-of disjunction-type="recognition" id="oneOf6">
                <emma:interpretation id="interp30" emma:lang="en-US" emma:confidence="0.5">
                  <emma:literal>leman</emma:literal>
                </emma:interpretation>
                <emma:interpretation id="interp31" emma:lang="en-US" emma:confidence="0">
                  <emma:literal>Leman</emma:literal>
                </emma:interpretation>
                <emma:interpretation id="interp32" emma:lang="en-US" emma:confidence="0">
                  <emma:literal>Lemnos</emma:literal>
                </emma:interpretation>
                <emma:interpretation id="interp33" emma:lang="en-US" emma:confidence="0">
                  <emma:literal>Lemma</emma:literal>
                </emma:interpretation>
                <emma:interpretation id="interp34" emma:lang="en-US" emma:confidence="0">
                  <emma:literal>lemma</emma:literal>
                </emma:interpretation>
              </emma:one-of>
            </emma:emma>
          </inkml:annotationXML>
          <inkml:trace contextRef="#ctx0" brushRef="#br0" timeOffset="14017.8043">22056 617,'0'-25,"0"76,0-26,0 26,0-26,0 1,0 50,0-25,0-26,0 26,0-26,25 26,-25-26,0 1,25-1,-25 1,0-1,26-25,-1 0,1 0,-1 0,0 0,1 0,25 0,-26-25,0 25,1-26,-1 26,1-51,-1 51,-25-25,25 0,1-1,-26 1,25-1,-25 1,0 0,0-1,0 1,0-1,-25 1,-26 25,0 0,51 51,-25-51,-1 25,26 1,-25-1,25 26,0-26,0 1,0-1,0 0,0 1,51-1,-51 1,51-26,-26 25,0-25,26 0,0 0,0 0,-26 0,26 0</inkml:trace>
          <inkml:trace contextRef="#ctx0" brushRef="#br0" timeOffset="14443.7496">22894 947,'-51'0,"51"26,-25-1,25 1,0-1,0 0,0 1,0-1,0 1,0-1,0-50,0-1,0-25,0 26,0 0,50-1,-24 1,-1 25,1 0,-1 0,-25 25,25-25,-25 26,26-26,-26 50,0-24,25-1,-25-50,0-1,0-24,0 24,0 1,26 25,-1 0,26 0,-26 0,-25 51,26-51,-26 25,25-25,-25 51,0-26,25-25,-25 26</inkml:trace>
          <inkml:trace contextRef="#ctx0" brushRef="#br0" timeOffset="14789.7636">23300 922,'0'0,"26"0,-26 25,25 1,-25 25,0-26,0 0,0 1,0-1,0 1,0-52,0 1,0-26,0 26,0-1,51 1,-51-1,25 26,1 0,-1 0,-25 51,0-25,25-1,-25 26,0-26,26-25,-26 26,25-26,1 0,-1 0</inkml:trace>
          <inkml:trace contextRef="#ctx0" brushRef="#br0" timeOffset="15052.182">23783 998,'0'-25,"-51"25,26 0,-1 0,26 51,-51-51,26 25,25 0,-25-25,25 51,0-25,0-1,25-25,26 0,-26 0,-25-25,26 25,-26-26,0-25,25 51,-25-25,25 25,1 0,-1 0,-25 25,26-25,-1 26,26-26,-26 51,26-51,-26 25</inkml:trace>
        </inkml:traceGroup>
      </inkml:traceGroup>
    </inkml:traceGroup>
    <inkml:traceGroup>
      <inkml:annotationXML>
        <emma:emma xmlns:emma="http://www.w3.org/2003/04/emma" version="1.0">
          <emma:interpretation id="{86DB073E-CDE5-4706-80C4-9EB738C49FBF}" emma:medium="tactile" emma:mode="ink">
            <msink:context xmlns:msink="http://schemas.microsoft.com/ink/2010/main" type="paragraph" rotatedBoundingBox="4978,3151 25232,2428 25286,3944 5032,46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D557DDE-AA34-4747-A344-C07C1824BAA5}" emma:medium="tactile" emma:mode="ink">
              <msink:context xmlns:msink="http://schemas.microsoft.com/ink/2010/main" type="line" rotatedBoundingBox="4978,3151 25232,2428 25286,3944 5032,4668"/>
            </emma:interpretation>
          </emma:emma>
        </inkml:annotationXML>
        <inkml:traceGroup>
          <inkml:annotationXML>
            <emma:emma xmlns:emma="http://www.w3.org/2003/04/emma" version="1.0">
              <emma:interpretation id="{9C800B9C-EB12-4B44-864E-F098DC9C6920}" emma:medium="tactile" emma:mode="ink">
                <msink:context xmlns:msink="http://schemas.microsoft.com/ink/2010/main" type="inkWord" rotatedBoundingBox="4985,3345 8745,3211 8788,4394 5027,4528"/>
              </emma:interpretation>
              <emma:one-of disjunction-type="recognition" id="oneOf7">
                <emma:interpretation id="interp35" emma:lang="en-US" emma:confidence="0.5">
                  <emma:literal>convene</emma:literal>
                </emma:interpretation>
                <emma:interpretation id="interp36" emma:lang="en-US" emma:confidence="0">
                  <emma:literal>Convene</emma:literal>
                </emma:interpretation>
                <emma:interpretation id="interp37" emma:lang="en-US" emma:confidence="0">
                  <emma:literal>converse</emma:literal>
                </emma:interpretation>
                <emma:interpretation id="interp38" emma:lang="en-US" emma:confidence="0">
                  <emma:literal>converge</emma:literal>
                </emma:interpretation>
                <emma:interpretation id="interp39" emma:lang="en-US" emma:confidence="0">
                  <emma:literal>Converse</emma:literal>
                </emma:interpretation>
              </emma:one-of>
            </emma:emma>
          </inkml:annotationXML>
          <inkml:trace contextRef="#ctx0" brushRef="#br1" timeOffset="31637.0798">4199 2573,'0'0,"0"-25,0-1,-25 26,-26-25,26 25,-1 0,1 0,0 0,-1 0,-25 0,26 0,0 0,-26 25,25-25,-24 0,24 26,-25-26,26 50,0-50,-26 26,25-1,1 1,0-1,-1 0,1 1,25-1,-26 1,1-1,25 26,-25-26,25 26,0-26,0 1,0-1,50 1,-50-1,51 0,-51 1,51-1,-26 1,26-1,25 0,-25-25,0 0,0 0,0 0,-1 0,1-25</inkml:trace>
          <inkml:trace contextRef="#ctx0" brushRef="#br1" timeOffset="31964.0271">4479 2878,'0'0,"0"-26,0 1,-26 25,-24-25,24 25,1 0,25 50,-26-50,1 26,25 25,-25-26,25 26,0-26,0 1,0 24,0-24,0 25,50-26,-24 26,-26-26,51-25,-26 0,0 26,1-26,-1 0,26 0,-26-51,1 51,-26-26,25-24,1 24,-26 1,25-1,-25-24,0 24,0 1,0-1,0-24,-51 24,51 1,-51-1,1 1,24 25,1-25,-1 25,1 0,0 0,-1 0,1 50,-1-50,26 26</inkml:trace>
          <inkml:trace contextRef="#ctx0" brushRef="#br1" timeOffset="32343.1889">4911 2878,'0'51,"0"-26,0 0,0 1,0-1,0 26,0-26,0 1,0-1,0 1,0-1,0 0,0 1,0-1,0-76,0 1,0 24,0 1,0-1,0-24,0 24,0-25,0 26,0 0,50-26,-24 25,25 1,-26 25,0 0,1 51,-1-51,-25 51,26-26,-1 26,-25-26,0 26,25-26,-25 26,0-25,0 24,26-24,-26 25,0-26,0 0,0 1</inkml:trace>
          <inkml:trace contextRef="#ctx0" brushRef="#br1" timeOffset="32648.5065">5266 2878,'26'0,"-26"51,0-1,0-24,0 25,25-26,-25 26,51 0,-51-1,25-24,-25 25,51-26,-51 0,25 1,1-1,-26 1,25-26,-25 25,26-25,-26-51,25 51,-25-51,0 26,0-26,0 0,0 26,0-77,0 52,25 24,-25 1,0-26,26 26,-1 25,1 0,-1 0,0 0</inkml:trace>
          <inkml:trace contextRef="#ctx0" brushRef="#br1" timeOffset="32942.7523">5825 3132,'0'25,"25"-25,-25-51,26 51,-26-25,25 25,-25-51,51 26,-51-1,0 1,25 0,-25-1,0 1,0-1,0 1,-50 25,24 0,26 25,-25-25,25 51,-26-51,1 51,0 0,25-26,0 26,-26-26,26 26,0 25,0-25,51-25,-51 24,51-50,-26 26,1-1,24-25,-24 26,-1-26,26 0,-26 0,26 0</inkml:trace>
          <inkml:trace contextRef="#ctx0" brushRef="#br1" timeOffset="33371.6038">6257 2852,'-26'0,"26"26,51-1,-25 26,-26-26,50 1,-24-1,-26 1,25 24,1-24,-1 50,-25-51,25 1,-25-1,0 1,0-1,0 0,0-50,0-26,0 26,0-1,0 1,0-26,26 26,-26-26,25 26,-25-26,51 25,-51-24,25-1,1 25,-26 1,0 50,0 26,0-25,0-1,0 0,51 1,-51-1,25 26,-25-26,25 1,-25 25,51-26,-51 0,26 1,-26-1,0 1,0-1,0 0,0 1,-26-1,26 1,-51-26,26 0</inkml:trace>
          <inkml:trace contextRef="#ctx0" brushRef="#br1" timeOffset="33673.1409">7044 3208,'0'0,"26"0,-1 0,0-25,-25-1,0-25,0 26,26 25,-26-25,0-1,0 1,0-1,0 1,-51 0,26 25,-26 0,25 0,1 25,0-25,25 51,-26-26,26 26,-25-26,25 26,0 0,0-26,0 26,0-25,51 50,-51-51,25 26,-25-26,51 1,-26-26,26 25,-26-25,1 26,-1-26</inkml:trace>
        </inkml:traceGroup>
        <inkml:traceGroup>
          <inkml:annotationXML>
            <emma:emma xmlns:emma="http://www.w3.org/2003/04/emma" version="1.0">
              <emma:interpretation id="{1F66B11E-EC4B-4317-9A63-B2C7303E56FD}" emma:medium="tactile" emma:mode="ink">
                <msink:context xmlns:msink="http://schemas.microsoft.com/ink/2010/main" type="inkWord" rotatedBoundingBox="9428,3654 11629,3575 11658,4393 9458,4472"/>
              </emma:interpretation>
              <emma:one-of disjunction-type="recognition" id="oneOf8">
                <emma:interpretation id="interp40" emma:lang="en-US" emma:confidence="0.5">
                  <emma:literal>need</emma:literal>
                </emma:interpretation>
                <emma:interpretation id="interp41" emma:lang="en-US" emma:confidence="0">
                  <emma:literal>needs</emma:literal>
                </emma:interpretation>
                <emma:interpretation id="interp42" emma:lang="en-US" emma:confidence="0">
                  <emma:literal>nerd</emma:literal>
                </emma:interpretation>
                <emma:interpretation id="interp43" emma:lang="en-US" emma:confidence="0">
                  <emma:literal>needy</emma:literal>
                </emma:interpretation>
                <emma:interpretation id="interp44" emma:lang="en-US" emma:confidence="0">
                  <emma:literal>reed</emma:literal>
                </emma:interpretation>
              </emma:one-of>
            </emma:emma>
          </inkml:annotationXML>
          <inkml:trace contextRef="#ctx0" brushRef="#br1" timeOffset="34050.682">7908 3030,'0'-25,"-26"25,26 51,-25-51,25 50,0-24,0-1,0 1,0-1,0 0,0 1,0-1,0 1,0-1,0 0,0 1,0-1,0-50,-25 25,25-51,0 26,0-1,0 1,0-26,0 26,0-26,50 25,-50 1,51 0,-51-1,51 26,-26 0,1 0,-1 0,1 0,-1 51,0-51,1 51,-1 0,1-26,-26 0,25 26,0-25,-25-1,0 0,26 26,-26-25,0-1</inkml:trace>
          <inkml:trace contextRef="#ctx0" brushRef="#br1" timeOffset="34394.8454">8467 3157,'50'26,"-100"-52,126 52,-76-1,25-25,1 0,-1 0,0 0,1 0,-1 0,1 0,-26-25,25-1,0 26,-25-25,0-1,0 1,0 0,0-1,0 1,-50 25,50-26,-26 1,-25 25,26 0,0 0,-1 51,1-51,-1 51,26-26,-25 26,0-26,25 1,0 24,0-24,0 25,0-26,0 0,25 1,-25-1,51 1,-51-1,51-25,-1 0,-24 25,25-25,-26 0,26 0,-26-50</inkml:trace>
          <inkml:trace contextRef="#ctx0" brushRef="#br1" timeOffset="34701.0231">9102 3208,'25'0,"0"0,1 0,-1 0,1 0,-1-25,0 25,-25-26,26 26,-26-25,0-1,0 1,0 0,-26-1,-24 1,-1 25,0 0,26 0,-1 0,1 25,-1 26,26-26,0 1,0 25,0-26,0 0,0 26,26-25,-26-1,51 0,-1 1,-24-26,25 25,-1-25,1 0,-25 0,24 0,1 0,0 0,0-25</inkml:trace>
          <inkml:trace contextRef="#ctx0" brushRef="#br1" timeOffset="35053.8923">9813 3233,'-26'-50,"52"100,-52-126,-24 76,-1 0,25 0,1 0,0 26,-1-26,26 50,-25-50,25 51,-26-25,26-1,0 0,0 1,51-26,-51 25,26-25,-26 26,76-26,-51 0,1 0,24 0,-24 0,-1-51,1 51,-1-51,-25 26,25-1,-25 1,26-1,-26 1,0-26,0 26,0-26,0 0,0 26,0-26,0 0,-26-25,26 51,-25-1,25 1,-25 25,25 51,0-1,0-24,0 75,0-50,0 0,0 25,50-25,-50 0,26 0,-26-1,25 1,-25-25,26-1,-1 26,-25-26,25-25,-25 26</inkml:trace>
        </inkml:traceGroup>
        <inkml:traceGroup>
          <inkml:annotationXML>
            <emma:emma xmlns:emma="http://www.w3.org/2003/04/emma" version="1.0">
              <emma:interpretation id="{C6A9964B-2FF5-42A3-94FD-179FB7D5939F}" emma:medium="tactile" emma:mode="ink">
                <msink:context xmlns:msink="http://schemas.microsoft.com/ink/2010/main" type="inkWord" rotatedBoundingBox="12327,3611 13473,3570 13501,4365 12356,4406"/>
              </emma:interpretation>
              <emma:one-of disjunction-type="recognition" id="oneOf9">
                <emma:interpretation id="interp45" emma:lang="en-US" emma:confidence="0.5">
                  <emma:literal>not</emma:literal>
                </emma:interpretation>
                <emma:interpretation id="interp46" emma:lang="en-US" emma:confidence="0">
                  <emma:literal>note</emma:literal>
                </emma:interpretation>
                <emma:interpretation id="interp47" emma:lang="en-US" emma:confidence="0">
                  <emma:literal>nots</emma:literal>
                </emma:interpretation>
                <emma:interpretation id="interp48" emma:lang="en-US" emma:confidence="0">
                  <emma:literal>nota</emma:literal>
                </emma:interpretation>
                <emma:interpretation id="interp49" emma:lang="en-US" emma:confidence="0">
                  <emma:literal>nowt</emma:literal>
                </emma:interpretation>
              </emma:one-of>
            </emma:emma>
          </inkml:annotationXML>
          <inkml:trace contextRef="#ctx0" brushRef="#br1" timeOffset="35403.9998">10727 2929,'0'0,"26"0,-26 25,0 26,0-26,0 1,0-1,0 0,0 1,0 25,0-26,0 0,0 1,0-1,0 1,0-1,0-76,-26 0,26 26,0 0,0-1,0 1,0-1,0 1,0 0,0-1,51 1,0-1,-26 26,1 0,-1 0,0 0,1 51,-1-51,-25 51,26-26,-1 1,0 25,-25-26,26 0,-26 1,0-1,0 1,0-1</inkml:trace>
          <inkml:trace contextRef="#ctx0" brushRef="#br1" timeOffset="35684.2508">11210 3030,'25'-25,"-25"76,0-1,-51 1,51-25,0 24,0-24,0 25,0-26,0 26,0-26,0 1,26-1,25-25,-51 25,25-25,0 0,1-50,-26 24,0-25,0 26,0 0,0-1,0 1,0-1,0-24,0 24,-26 1,26-26,-25 51,25-25,-25 25</inkml:trace>
          <inkml:trace contextRef="#ctx0" brushRef="#br1" timeOffset="35937.5729">11565 2827,'0'0,"0"-25,0-1,0 1,26 25,-1 0,1 25,-26 26,25 0,0 25,-25-51,26 26,-26 0,25 0,-25-26,0 77,26-51,-26-1,0-24,25 25,-25-26,0 0,0 1,0-1,25-25</inkml:trace>
          <inkml:trace contextRef="#ctx0" brushRef="#br1" timeOffset="36079.1938">11642 3208,'-26'25,"77"-25,-51-25,51 25,0-25,-1 25,1-51</inkml:trace>
        </inkml:traceGroup>
        <inkml:traceGroup>
          <inkml:annotationXML>
            <emma:emma xmlns:emma="http://www.w3.org/2003/04/emma" version="1.0">
              <emma:interpretation id="{D2482DAD-1275-411B-8399-FC24F6DFC05D}" emma:medium="tactile" emma:mode="ink">
                <msink:context xmlns:msink="http://schemas.microsoft.com/ink/2010/main" type="inkWord" rotatedBoundingBox="14252,3530 14858,3509 14884,4216 14277,4237"/>
              </emma:interpretation>
              <emma:one-of disjunction-type="recognition" id="oneOf10">
                <emma:interpretation id="interp50" emma:lang="en-US" emma:confidence="0.5">
                  <emma:literal>bc</emma:literal>
                </emma:interpretation>
                <emma:interpretation id="interp51" emma:lang="en-US" emma:confidence="0">
                  <emma:literal>bel</emma:literal>
                </emma:interpretation>
                <emma:interpretation id="interp52" emma:lang="en-US" emma:confidence="0">
                  <emma:literal>bet</emma:literal>
                </emma:interpretation>
                <emma:interpretation id="interp53" emma:lang="en-US" emma:confidence="0.5">
                  <emma:literal>b (</emma:literal>
                </emma:interpretation>
                <emma:interpretation id="interp54" emma:lang="en-US" emma:confidence="0">
                  <emma:literal>b C</emma:literal>
                </emma:interpretation>
              </emma:one-of>
            </emma:emma>
          </inkml:annotationXML>
          <inkml:trace contextRef="#ctx0" brushRef="#br1" timeOffset="36528.9903">12658 2725,'0'0,"0"-25,0 50,0 26,0 0,0-26,0 26,25 0,-25 0,0 0,0-1,0 52,0-77,25 26,-25-25,0-1,0 0,-50-50,50-26,0 0,0 26,0 0,0-1,0 1,25-26,26 51,0-25,-26 25,0 0,-25 50,26-50,-26 51,25-25,-25 50,0-51,0 1,-51-26,51 25,-50 0,-1-25,25 26</inkml:trace>
          <inkml:trace contextRef="#ctx0" brushRef="#br1" timeOffset="36785.3096">13140 2929,'0'0,"-25"50,-26-24,26-1,-1 1,-50 101,51-102,25 26,0-26,0 1,0-1,50 0,-24 1,25-26,-1 0,27 0,-27 0,1 0</inkml:trace>
        </inkml:traceGroup>
        <inkml:traceGroup>
          <inkml:annotationXML>
            <emma:emma xmlns:emma="http://www.w3.org/2003/04/emma" version="1.0">
              <emma:interpretation id="{A7EDA83B-3415-4A15-92AB-1CC1DD000FF7}" emma:medium="tactile" emma:mode="ink">
                <msink:context xmlns:msink="http://schemas.microsoft.com/ink/2010/main" type="inkWord" rotatedBoundingBox="15345,3202 17923,3110 17962,4196 15384,4288"/>
              </emma:interpretation>
              <emma:one-of disjunction-type="recognition" id="oneOf11">
                <emma:interpretation id="interp55" emma:lang="en-US" emma:confidence="0.5">
                  <emma:literal>true.</emma:literal>
                </emma:interpretation>
                <emma:interpretation id="interp56" emma:lang="en-US" emma:confidence="0">
                  <emma:literal>truce.</emma:literal>
                </emma:interpretation>
                <emma:interpretation id="interp57" emma:lang="en-US" emma:confidence="0">
                  <emma:literal>true</emma:literal>
                </emma:interpretation>
                <emma:interpretation id="interp58" emma:lang="en-US" emma:confidence="0">
                  <emma:literal>trued.</emma:literal>
                </emma:interpretation>
                <emma:interpretation id="interp59" emma:lang="en-US" emma:confidence="0">
                  <emma:literal>truer.</emma:literal>
                </emma:interpretation>
              </emma:one-of>
            </emma:emma>
          </inkml:annotationXML>
          <inkml:trace contextRef="#ctx0" brushRef="#br1" timeOffset="37540.7887">13826 2395,'0'-25,"-25"25,25 51,0-1,0 1,-26-25,26 50,0-25,0-1,0 27,0-27,0 27,0-27,0 1,0 25,0-25,0 0,26 0,-26-26,50 26,-50-26,26 1,25-26,-26 0</inkml:trace>
          <inkml:trace contextRef="#ctx0" brushRef="#br1" timeOffset="37905.0441">13750 2979,'0'0,"0"-25,25 25,26-25,0-1,-26 26,1-25,-1 25,0-26,1 26,25 0,-26-25,0 25,1 0,-1 0,1 0,-1 25,0 26,-25-25,26-1,-1 0,-25 26,26-25,-1 24,-25-24,25 25,-25-26,26 0,-26 1,0-1,0 1,-26-52,26-25,-25 26,25 0,0-1,0-25,0 26,0-26,0 0,51 26,-51-26,51 0,-26 26,0 0,26-26</inkml:trace>
          <inkml:trace contextRef="#ctx0" brushRef="#br1" timeOffset="38794.0089">14817 3132,'-26'0,"1"0,25-51,-26 51,26-51,-25 26,25-26,0 26,0-1,51 1,-51-1,25 26,1 0,-1 77,0-52,1 0,-26 1,25 25,-25-1,26-24,-26 25,25-1,-25-24,25 25,-25-26,0 0,26-25,-26 26,25-26,1 25,-1-25,0-51,1 26,-26-26,25 0,-25 26,0 0,0-26,26 25,-26 1,0-51,0 50,0 1,0 50,0 52,0-52,25 0,-25 26,0-25,0-1,25 26,1-26,-26 1,25-1,1 0,-1 1,26-26,-26 0,1 0,-1 0,0 0,1 0,-1-26,1 1,-1 0,-25-26,25 25,-25 1,0 0,0-1,0 1,0-1,0 1,26 25,-1 0,-25 51,26-51,-1 0,-25 25,25-25,1 0,-1 0,-25-25,26 25,-26-26,0 1,25 25,-25-25,0-1,0 1,0-1,0 1,0 0,-51 25,51-26,-25 1,25-1,-26 26,26-25,0 0,-25 25,0 50,25-24,-26-26,26 51,-25-26,-1 0,26 1,-25-1,25 1,0-1,-25 26,25-26,0 1,0-1,0 0,0 1,50-1,1-25,0 26,0-26,0 0</inkml:trace>
          <inkml:trace contextRef="#ctx0" brushRef="#br1" timeOffset="39219.8076">16315 3208,'26'25</inkml:trace>
        </inkml:traceGroup>
        <inkml:traceGroup>
          <inkml:annotationXML>
            <emma:emma xmlns:emma="http://www.w3.org/2003/04/emma" version="1.0">
              <emma:interpretation id="{81D3669F-9C1F-4F6B-AE0B-A2C751FA4AA1}" emma:medium="tactile" emma:mode="ink">
                <msink:context xmlns:msink="http://schemas.microsoft.com/ink/2010/main" type="inkWord" rotatedBoundingBox="20560,2595 20882,2583 20904,3174 20581,3185"/>
              </emma:interpretation>
              <emma:one-of disjunction-type="recognition" id="oneOf12">
                <emma:interpretation id="interp60" emma:lang="en-US" emma:confidence="0.5">
                  <emma:literal>.</emma:literal>
                </emma:interpretation>
                <emma:interpretation id="interp61" emma:lang="en-US" emma:confidence="0">
                  <emma:literal>(</emma:literal>
                </emma:interpretation>
                <emma:interpretation id="interp62" emma:lang="en-US" emma:confidence="0">
                  <emma:literal>£</emma:literal>
                </emma:interpretation>
                <emma:interpretation id="interp63" emma:lang="en-US" emma:confidence="0">
                  <emma:literal>,</emma:literal>
                </emma:interpretation>
                <emma:interpretation id="interp64" emma:lang="en-US" emma:confidence="0">
                  <emma:literal>:</emma:literal>
                </emma:interpretation>
              </emma:one-of>
            </emma:emma>
          </inkml:annotationXML>
          <inkml:trace contextRef="#ctx0" brushRef="#br1" timeOffset="49065.8364">19084 1989,'0'-26,"0"1,0 0,0-1,0 1,0-1,0 1,0 0,0-1,0 52,0 24,-26-24,26-1,0 1,-25-1,25 0,0 1,-25-1,-1 1,26-1,0 0,-25-25,25 26,0-1,25-25,-25 26,26-26,-1 25,0 0,1 1,-1-1,1-25,-1 26,0-26,-25 25,26-25,-1 25,1-25,-1 0</inkml:trace>
        </inkml:traceGroup>
        <inkml:traceGroup>
          <inkml:annotationXML>
            <emma:emma xmlns:emma="http://www.w3.org/2003/04/emma" version="1.0">
              <emma:interpretation id="{A51E9476-9D53-4AE1-B3B4-FA132B2745FB}" emma:medium="tactile" emma:mode="ink">
                <msink:context xmlns:msink="http://schemas.microsoft.com/ink/2010/main" type="inkWord" rotatedBoundingBox="24714,2564 25236,2546 25258,3163 24736,3182"/>
              </emma:interpretation>
              <emma:one-of disjunction-type="recognition" id="oneOf13">
                <emma:interpretation id="interp65" emma:lang="en-US" emma:confidence="0.5">
                  <emma:literal>&gt;</emma:literal>
                </emma:interpretation>
                <emma:interpretation id="interp66" emma:lang="en-US" emma:confidence="0">
                  <emma:literal>.</emma:literal>
                </emma:interpretation>
                <emma:interpretation id="interp67" emma:lang="en-US" emma:confidence="0">
                  <emma:literal>,</emma:literal>
                </emma:interpretation>
                <emma:interpretation id="interp68" emma:lang="en-US" emma:confidence="0">
                  <emma:literal>)</emma:literal>
                </emma:interpretation>
                <emma:interpretation id="interp69" emma:lang="en-US" emma:confidence="0">
                  <emma:literal>\</emma:literal>
                </emma:interpretation>
              </emma:one-of>
            </emma:emma>
          </inkml:annotationXML>
          <inkml:trace contextRef="#ctx0" brushRef="#br1" timeOffset="47208.7395">23097 1735,'0'0,"25"0,-25 25,26 1,-1 24,26-24,-26-1,1-25,-1 26,1-26,-1 25,0-25,26 25,-25-25,-1 0,0 26,1-26,-1 0,1 0,-1 25,0-25,-50 0,0 26,-1-1,1 0,25 1,-26-26,1 51,0-26,-1 0,26 1,-25-26,25 25,-26 1,26-1,-25-25,25 25,-25-25</inkml:trace>
        </inkml:traceGroup>
      </inkml:traceGroup>
    </inkml:traceGroup>
    <inkml:traceGroup>
      <inkml:annotationXML>
        <emma:emma xmlns:emma="http://www.w3.org/2003/04/emma" version="1.0">
          <emma:interpretation id="{E5B5CA4B-BC8A-4A30-AE20-E3EF7722D66C}" emma:medium="tactile" emma:mode="ink">
            <msink:context xmlns:msink="http://schemas.microsoft.com/ink/2010/main" type="paragraph" rotatedBoundingBox="19560,4694 23391,4832 23352,5908 19522,5771" alignmentLevel="6"/>
          </emma:interpretation>
        </emma:emma>
      </inkml:annotationXML>
      <inkml:traceGroup>
        <inkml:annotationXML>
          <emma:emma xmlns:emma="http://www.w3.org/2003/04/emma" version="1.0">
            <emma:interpretation id="{D1FB264C-D5F5-4F57-B986-4F5A61A04081}" emma:medium="tactile" emma:mode="ink">
              <msink:context xmlns:msink="http://schemas.microsoft.com/ink/2010/main" type="line" rotatedBoundingBox="19560,4694 23391,4832 23352,5908 19522,5771"/>
            </emma:interpretation>
          </emma:emma>
        </inkml:annotationXML>
        <inkml:traceGroup>
          <inkml:annotationXML>
            <emma:emma xmlns:emma="http://www.w3.org/2003/04/emma" version="1.0">
              <emma:interpretation id="{7C49E8CA-768A-4A1E-BB59-B62D8520122A}" emma:medium="tactile" emma:mode="ink">
                <msink:context xmlns:msink="http://schemas.microsoft.com/ink/2010/main" type="inkWord" rotatedBoundingBox="19560,4702 20192,4724 20164,5501 19532,5478"/>
              </emma:interpretation>
              <emma:one-of disjunction-type="recognition" id="oneOf14">
                <emma:interpretation id="interp70" emma:lang="en-US" emma:confidence="0.5">
                  <emma:literal>F</emma:literal>
                </emma:interpretation>
                <emma:interpretation id="interp71" emma:lang="en-US" emma:confidence="0">
                  <emma:literal>I</emma:literal>
                </emma:interpretation>
                <emma:interpretation id="interp72" emma:lang="en-US" emma:confidence="0">
                  <emma:literal>T</emma:literal>
                </emma:interpretation>
                <emma:interpretation id="interp73" emma:lang="en-US" emma:confidence="0">
                  <emma:literal>1</emma:literal>
                </emma:interpretation>
                <emma:interpretation id="interp74" emma:lang="en-US" emma:confidence="0">
                  <emma:literal>Z</emma:literal>
                </emma:interpretation>
              </emma:one-of>
            </emma:emma>
          </inkml:annotationXML>
          <inkml:trace contextRef="#ctx0" brushRef="#br1" timeOffset="72003.7876">17941 3945,'51'0,"-1"0,-24 0,-1 0,26 0,25 0,-25 0,0 0,0 0,-26 0,26 0,-26 0,1 0,-1 0,0 0,-25-26,0 1,-25 25,0 0,-1 51,26-1,-25-24,25-1,0 26,0-26,0 26,0-25,0 24,51-24,-51 25,0-26,25 0,-25 26,0-25,25-1,-25 0,0 1,0-1,0 1,0-1,-50-25,50 25,-26-25,26 26,-76-26,51 0,-1 0,-25 0,1 0,24 0,-25 0,1 0,24-26,-25 26,26-50,-26 24</inkml:trace>
          <inkml:trace contextRef="#ctx0" brushRef="#br1" timeOffset="72121.4717">18042 4326,'102'-51,"-204"102,229-102,-76 25,-25 26,24-25,1 0,0 25</inkml:trace>
        </inkml:traceGroup>
        <inkml:traceGroup>
          <inkml:annotationXML>
            <emma:emma xmlns:emma="http://www.w3.org/2003/04/emma" version="1.0">
              <emma:interpretation id="{3FF797A3-6D0B-41B7-A72B-59880679CC4D}" emma:medium="tactile" emma:mode="ink">
                <msink:context xmlns:msink="http://schemas.microsoft.com/ink/2010/main" type="inkWord" rotatedBoundingBox="20780,4790 22397,4848 22360,5873 20743,5815"/>
              </emma:interpretation>
              <emma:one-of disjunction-type="recognition" id="oneOf15">
                <emma:interpretation id="interp75" emma:lang="en-US" emma:confidence="0.5">
                  <emma:literal>sin</emma:literal>
                </emma:interpretation>
                <emma:interpretation id="interp76" emma:lang="en-US" emma:confidence="0">
                  <emma:literal>san</emma:literal>
                </emma:interpretation>
                <emma:interpretation id="interp77" emma:lang="en-US" emma:confidence="0">
                  <emma:literal>San</emma:literal>
                </emma:interpretation>
                <emma:interpretation id="interp78" emma:lang="en-US" emma:confidence="0">
                  <emma:literal>Sen</emma:literal>
                </emma:interpretation>
                <emma:interpretation id="interp79" emma:lang="en-US" emma:confidence="0">
                  <emma:literal>sqn</emma:literal>
                </emma:interpretation>
              </emma:one-of>
            </emma:emma>
          </inkml:annotationXML>
          <inkml:trace contextRef="#ctx0" brushRef="#br1" timeOffset="73026.9118">19465 4021,'0'0,"0"-26,-26 1,1 25,-26 0,26 0,-1 0,1 0,0 25,-1-25,-25 51,26-51,25 26,0-1,0 0,25-25,26 26,0-1,-26-25,1 0,-1 26,1-26,-1 25,-25 0,0 1,-25-1,-26 1,0-1,26-25,-1 25,1-25,-1 0,26 26,-25-26,25 25,0 1,51-26,-51 25,76-25,-25 0,-26 0,26 0,0 0,0 0,-1 0,1-25,0 25,0-26,-26 26,26-25,25-26,-50 26,24-1,-24 1,-26-1,25 1,-25 0,0-1,0 1,-25-1,-26 26,26 0,-26 0,25 0,-24 26,24-26,1 51,-1-51,1 50,0-50,-1 26,26-1,0 1,0-1,0 0,51-25,-51 26,25-1,26 1,0-1,-26 26,1-51,-1 25,-25 1,26 24,-26-24,0-1,25 26,-25-26,0 1,0 25,0-1,0-24,-51-1,51 1,0-1,-25 0</inkml:trace>
          <inkml:trace contextRef="#ctx0" brushRef="#br1" timeOffset="73334.0859">20303 4376,'25'0,"-25"51,0-25,26-26,-26 50,0-24,0-1,25 1,-25-1,0 0,0 1,0-52,-25 1,25-26,0 26,0-1,0 1,0 0,25-1,-25 1,51 25,-26 0,1-26,-1 26,26 0,-26 0,1 51,25-25,-26-26,0 50,1-24,-1-1,-25 1</inkml:trace>
        </inkml:traceGroup>
        <inkml:traceGroup>
          <inkml:annotationXML>
            <emma:emma xmlns:emma="http://www.w3.org/2003/04/emma" version="1.0">
              <emma:interpretation id="{D751A93A-D864-4ED9-98E3-32A3F1CABD8D}" emma:medium="tactile" emma:mode="ink">
                <msink:context xmlns:msink="http://schemas.microsoft.com/ink/2010/main" type="inkWord" rotatedBoundingBox="22976,4817 23391,4832 23368,5485 22953,5471"/>
              </emma:interpretation>
              <emma:one-of disjunction-type="recognition" id="oneOf16">
                <emma:interpretation id="interp80" emma:lang="en-US" emma:confidence="0.5">
                  <emma:literal>R</emma:literal>
                </emma:interpretation>
                <emma:interpretation id="interp81" emma:lang="en-US" emma:confidence="0">
                  <emma:literal>K</emma:literal>
                </emma:interpretation>
                <emma:interpretation id="interp82" emma:lang="en-US" emma:confidence="0">
                  <emma:literal>&amp;</emma:literal>
                </emma:interpretation>
                <emma:interpretation id="interp83" emma:lang="en-US" emma:confidence="0">
                  <emma:literal>P</emma:literal>
                </emma:interpretation>
                <emma:interpretation id="interp84" emma:lang="en-US" emma:confidence="0">
                  <emma:literal>RN</emma:literal>
                </emma:interpretation>
              </emma:one-of>
            </emma:emma>
          </inkml:annotationXML>
          <inkml:trace contextRef="#ctx0" brushRef="#br1" timeOffset="73849.4619">21395 4046,'26'-25,"24"-1,-24 26,-1 0,1 0,-1 0,0 51,1-51,-26 26,25-1,-25 26,0-26,0 1,0-1,0 26,-51-26,51 1,-25-1,0 0,-1-25,-25 26,26-26,0 0,-1 25,1-25,-1 0,77 0,0 26,0-26,-26 50,26-24,0-1,-26 1,26-1,-26 0,1 1</inkml:trace>
          <inkml:trace contextRef="#ctx0" brushRef="#br1" timeOffset="73551.95">21421 4072,'0'50,"0"-24,0-1,-26 1,26 50,-25 0,25-51,0 26,0-25,0 24,0-24,0-1,0 1,0-1,0 0</inkml:trace>
        </inkml:traceGroup>
      </inkml:traceGroup>
    </inkml:traceGroup>
    <inkml:traceGroup>
      <inkml:annotationXML>
        <emma:emma xmlns:emma="http://www.w3.org/2003/04/emma" version="1.0">
          <emma:interpretation id="{F7C9E5DB-FC46-4BA2-9AFE-2BBCFB549048}" emma:medium="tactile" emma:mode="ink">
            <msink:context xmlns:msink="http://schemas.microsoft.com/ink/2010/main" type="paragraph" rotatedBoundingBox="1046,4543 25604,6158 25504,7687 945,6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A33512-ABE3-45AF-90E1-AB6DE5D51104}" emma:medium="tactile" emma:mode="ink">
              <msink:context xmlns:msink="http://schemas.microsoft.com/ink/2010/main" type="line" rotatedBoundingBox="1046,4543 25604,6158 25504,7687 945,6072"/>
            </emma:interpretation>
          </emma:emma>
        </inkml:annotationXML>
        <inkml:traceGroup>
          <inkml:annotationXML>
            <emma:emma xmlns:emma="http://www.w3.org/2003/04/emma" version="1.0">
              <emma:interpretation id="{3E12274D-D318-4170-8EB4-66E4C8114202}" emma:medium="tactile" emma:mode="ink">
                <msink:context xmlns:msink="http://schemas.microsoft.com/ink/2010/main" type="inkWord" rotatedBoundingBox="1045,4558 3991,4751 3913,5943 966,5749">
                  <msink:destinationLink direction="with" ref="{A9F56F46-38DD-4AEE-A91D-EB4889D39393}"/>
                </msink:context>
              </emma:interpretation>
              <emma:one-of disjunction-type="recognition" id="oneOf17">
                <emma:interpretation id="interp85" emma:lang="en-US" emma:confidence="0.5">
                  <emma:literal>Mayhill</emma:literal>
                </emma:interpretation>
                <emma:interpretation id="interp86" emma:lang="en-US" emma:confidence="0">
                  <emma:literal>Mayhill"</emma:literal>
                </emma:interpretation>
                <emma:interpretation id="interp87" emma:lang="en-US" emma:confidence="0">
                  <emma:literal>Mayhill's</emma:literal>
                </emma:interpretation>
                <emma:interpretation id="interp88" emma:lang="en-US" emma:confidence="0">
                  <emma:literal>Maryhelen</emma:literal>
                </emma:interpretation>
                <emma:interpretation id="interp89" emma:lang="en-US" emma:confidence="0">
                  <emma:literal>Mychal</emma:literal>
                </emma:interpretation>
              </emma:one-of>
            </emma:emma>
          </inkml:annotationXML>
          <inkml:trace contextRef="#ctx0" brushRef="#br0" timeOffset="17268.3561">-550 3843,'0'0,"0"-25,-26 25,26-26,0 77,0 0,0-26,26 26,-26 0,0-26,25 26,-25 0,0-26,51 26,-51-26,0 1,25 25,-25-26,0-50,0-26,-25 25,25 1,0 0,-26-26,26 25,0 1,-25-26,25 26,0-1,0 1,0 0,25 25,1 0,-26 50,51-50,-26 26,0-26,26 25,-25-25,24 0,-24 0,-1 0,1 0,24 0,-24 0,-1 0,1-51,-1 51,0-25,1-26,-26 26,25 25,-25-26,0 1,0 0,0-1,-51 26,51 26,0 50,0-51,0 26,0-26,0 26,0 0,0-26,51 52,-51-27,0-24,26-1,-26 1,25-1,-25 0,25 1,-25-1</inkml:trace>
          <inkml:trace contextRef="#ctx0" brushRef="#br1" timeOffset="55552.3483">85 4224,'-26'-51,"26"26,0-1,0 1,51 25,-26 0,1 0,-1 0,1 0,-1 0,-25 51,0-26,0 26,51 0,-51-26,25 1,-25-1,26-25,-1 25,0 1,1-26,-1 0,1 0,-1 0,0 0,1-51,-1 26,1-1,-26 1,0-1,0-24,0 24,0 1,0-1,-26 1,26 0,0 75,0 1,0-25,0 24,0-24,0 25,26-1,-26-24,25 25,-25-1,25-24,-25 25,0-26,0 26,26 0,-26-1,0-24,0 25,0-26,0 0,-26 1,26-1,-50 1,-1-1,25-25,-50 0,51 0,-1 0,1 0,-26-25,26 25,-1-51,1 0,25 26</inkml:trace>
          <inkml:trace contextRef="#ctx0" brushRef="#br1" timeOffset="56049.8198">796 3843,'0'0,"0"-25,0 50,0 51,0-50,25 24,-25 1,0 25,51-25,-51 0,25 0,-25 0,26-1,-26 1,25-25,-25 24,0-24,26-1,-26 1,0-1,0 0,0 1,25-26,-25-51,0 26,0-26,0 0,0 26,0-1,25-25,-25 26,26 0,-1-1,26-25,-26 51,1 0,-1 0,1 0,-1 0,0 26,1 25,-1-51,-25 25,26 0,-26 1,25-1,-25 1,25-1,-25 0,26-25,-26 26,25-26</inkml:trace>
          <inkml:trace contextRef="#ctx0" brushRef="#br1" timeOffset="56224.4116">1532 4249,'0'26,"0"25,0-26,0 0,0 1,0-1,0 26,0-26,0 1,77 126,-52-126</inkml:trace>
          <inkml:trace contextRef="#ctx0" brushRef="#br1" timeOffset="56436.8439">1736 4122,'0'26,"0"25,50-26,-50 26,0-26,26 26,-26-26,25 1,-25 25,26-26,-1 26,0-26,1 1,-26-1,25 0,-25 1,26-26,-26 25,25-25</inkml:trace>
          <inkml:trace contextRef="#ctx0" brushRef="#br1" timeOffset="56613.9945">2091 4199,'0'50,"0"1,0-25,0 24,0-24,51 25,-51-26,0 26,51-26,-51 1,25 24,-25-24,51-1,-51 26,25-51,1 25</inkml:trace>
        </inkml:traceGroup>
        <inkml:traceGroup>
          <inkml:annotationXML>
            <emma:emma xmlns:emma="http://www.w3.org/2003/04/emma" version="1.0">
              <emma:interpretation id="{9D7D91E9-D64D-4FB2-B327-6BE233F799F0}" emma:medium="tactile" emma:mode="ink">
                <msink:context xmlns:msink="http://schemas.microsoft.com/ink/2010/main" type="inkWord" rotatedBoundingBox="4526,4924 7968,5151 7921,5875 4478,5649">
                  <msink:destinationLink direction="with" ref="{A9F56F46-38DD-4AEE-A91D-EB4889D39393}"/>
                </msink:context>
              </emma:interpretation>
              <emma:one-of disjunction-type="recognition" id="oneOf18">
                <emma:interpretation id="interp90" emma:lang="en-US" emma:confidence="0.5">
                  <emma:literal>recode</emma:literal>
                </emma:interpretation>
                <emma:interpretation id="interp91" emma:lang="en-US" emma:confidence="0.5">
                  <emma:literal>-V erode</emma:literal>
                </emma:interpretation>
                <emma:interpretation id="interp92" emma:lang="en-US" emma:confidence="0">
                  <emma:literal>-r erode</emma:literal>
                </emma:interpretation>
                <emma:interpretation id="interp93" emma:lang="en-US" emma:confidence="0">
                  <emma:literal>-N erode</emma:literal>
                </emma:interpretation>
                <emma:interpretation id="interp94" emma:lang="en-US" emma:confidence="0">
                  <emma:literal>-WV erode</emma:literal>
                </emma:interpretation>
              </emma:one-of>
            </emma:emma>
          </inkml:annotationXML>
          <inkml:trace contextRef="#ctx0" brushRef="#br1" timeOffset="56837.9936">2879 4554,'25'26,"0"-26,1 0,-1-26,1 26,-1 0,0-25,26 25,-25-26,-1 26,26-25,-26 25</inkml:trace>
          <inkml:trace contextRef="#ctx0" brushRef="#br1" timeOffset="57043.4738">3412 4478,'0'0,"0"-25,0-1,0 52,0 24,0-24,0-1,0 1,0-1,25 0,-25 1,0 25,26-26</inkml:trace>
          <inkml:trace contextRef="#ctx0" brushRef="#br1" timeOffset="57314.2971">3310 4453,'127'0,"-254"0,280 25,-128-25,1 51,24-26,-24 1,-1-1,26 26,-26-26,1 1,25-26,-26 25,0 0,1 1,-1-26,1 25,-26-50,-26-26,26 26,0-1,-25 1,25-1,0-24,0 24,0-25,0-25,51 25</inkml:trace>
          <inkml:trace contextRef="#ctx0" brushRef="#br1" timeOffset="57588.6203">4276 4656,'0'25,"25"-25,0-25,1-26,-1 26,-25-1,26 1,-26-1,0-75,0 75,-51 26,25 0,-24 0,24 51,1-51,-1 26,1 24,0-24,25-1,-26 1,26-1,0 26,0-26,0 1,0-1,51 0,-51 1,51 25,0-51,-26 25,26 0,0-25,-26 0,26 0</inkml:trace>
          <inkml:trace contextRef="#ctx0" brushRef="#br1" timeOffset="58033.4313">4657 4427,'0'127,"76"-51,-25-25,-51-25,25-1,0 26,-25-26,26 1,-26-1,0-50,-26-77,26 77,0-26,0 25,77-24,-1 50,-76 25,51 26,-51-26,101 153,-50-127,-26-51,1 0,-1 0,-25-51,0-25,0 50,-51 1,51-26,-25 26,-26-26,51 26,-25 25,25-26,-26 1,26-1</inkml:trace>
          <inkml:trace contextRef="#ctx0" brushRef="#br1" timeOffset="58619.864">5546 4783,'0'-51,"0"26,0-1,0 1,-26-1,26 1,-25 25,-1 0,1 0,0 51,-1 0,1-26,25 26,0-26,-26 1,26-1,0 26,0-26,0 1,51-1,-25-25,-1 0,26 0,-51-25,0-26,25 25,1 1,-26 0,25-52,-25 52,25-26,-25 26,0-26,26 0,-26 26,0-26,0 0,0 0,25 1,-25 24,0 1,0 50,0 26,-51 0,51 0,0-1,0-24,0 25,0 25,0-25,0-1,0 1,51-25,-51 24,51-24,-26-1,26 1,-25-1,24-25,-24 25,-1-25,26 0,-26 0,1 0,25-50,-26 50,0-51,1 51,-26-51,25 26,1-1,-26 1,0-26,0 26,0-1,0 1,0-1,0 1,-26 25,26 25,-25 26,25-25,0 24,0-24,0 25,0-26,25 0,-25 26,76-25,-50-26,25 25</inkml:trace>
        </inkml:traceGroup>
        <inkml:traceGroup>
          <inkml:annotationXML>
            <emma:emma xmlns:emma="http://www.w3.org/2003/04/emma" version="1.0">
              <emma:interpretation id="{5646250A-F246-40F1-982D-DE0355EEE340}" emma:medium="tactile" emma:mode="ink">
                <msink:context xmlns:msink="http://schemas.microsoft.com/ink/2010/main" type="inkWord" rotatedBoundingBox="10088,5456 10643,5493 10582,6411 10028,6374"/>
              </emma:interpretation>
              <emma:one-of disjunction-type="recognition" id="oneOf19">
                <emma:interpretation id="interp95" emma:lang="en-US" emma:confidence="0.5">
                  <emma:literal>L</emma:literal>
                </emma:interpretation>
                <emma:interpretation id="interp96" emma:lang="en-US" emma:confidence="0">
                  <emma:literal>h</emma:literal>
                </emma:interpretation>
                <emma:interpretation id="interp97" emma:lang="en-US" emma:confidence="0">
                  <emma:literal>2</emma:literal>
                </emma:interpretation>
                <emma:interpretation id="interp98" emma:lang="en-US" emma:confidence="0">
                  <emma:literal>.</emma:literal>
                </emma:interpretation>
                <emma:interpretation id="interp99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65625.5857">8517 4834,'0'-26,"0"1,0-1,0 1,0 0,0-1,0 1,0-1,0 52,0-1,0 26,0 0,0 0,0-1,0 27,0-27,0 27,0-1,0-25,0-1,-25 1,25 0,0 0,-25-26,25 1,-26-1,26 0,0 1,-25-26,25-26,0-24,51-1,-51 25,25 1,-25 0,51 25,-26 0,1 0,-1 0,0 0,1 0,-1 0,1 25,-1-25,0 25,1-25,-1 26,1-26,-1 25,26-25,-26 0,1 0</inkml:trace>
        </inkml:traceGroup>
        <inkml:traceGroup>
          <inkml:annotationXML>
            <emma:emma xmlns:emma="http://www.w3.org/2003/04/emma" version="1.0">
              <emma:interpretation id="{15EFEC48-CFAB-40C9-9D64-AA461E8B4247}" emma:medium="tactile" emma:mode="ink">
                <msink:context xmlns:msink="http://schemas.microsoft.com/ink/2010/main" type="inkWord" rotatedBoundingBox="11196,5460 11930,5508 11878,6305 11143,6257"/>
              </emma:interpretation>
              <emma:one-of disjunction-type="recognition" id="oneOf20">
                <emma:interpretation id="interp100" emma:lang="en-US" emma:confidence="0.5">
                  <emma:literal>in</emma:literal>
                </emma:interpretation>
                <emma:interpretation id="interp101" emma:lang="en-US" emma:confidence="0">
                  <emma:literal>is</emma:literal>
                </emma:interpretation>
                <emma:interpretation id="interp102" emma:lang="en-US" emma:confidence="0">
                  <emma:literal>i</emma:literal>
                </emma:interpretation>
                <emma:interpretation id="interp103" emma:lang="en-US" emma:confidence="0">
                  <emma:literal>it</emma:literal>
                </emma:interpretation>
                <emma:interpretation id="interp104" emma:lang="en-US" emma:confidence="0">
                  <emma:literal>if</emma:literal>
                </emma:interpretation>
              </emma:one-of>
            </emma:emma>
          </inkml:annotationXML>
          <inkml:trace contextRef="#ctx0" brushRef="#br1" timeOffset="65967.6966">9559 4935,'25'0,"-25"26,0 24,0-24,0-1,0 26,0-26,0 26,0 0,0-26,26 1,-26-1,25 1,-25-1,51 0,-26 1,1-26,-1 25,0-25,1 0,-1 0,1-51,-1 26,-25 0,0-26,25 25,-25 1,0-26,26 26,-26-1,25 1,1 0,-1-1,0 26,1 0,-1 0,1 0,24 26,-24 24,-1-24,-25-1,26 1,-26-1,25 0,-25 1,0-1,0 1</inkml:trace>
          <inkml:trace contextRef="#ctx0" brushRef="#br1" timeOffset="66110.3416">9787 4783,'0'0,"-25"-26,25 1,0 0,0-1,51 26,0-25,-1 25,1 0</inkml:trace>
        </inkml:traceGroup>
        <inkml:traceGroup>
          <inkml:annotationXML>
            <emma:emma xmlns:emma="http://www.w3.org/2003/04/emma" version="1.0">
              <emma:interpretation id="{D03D2954-1B12-4606-8ADF-0A9396572C3B}" emma:medium="tactile" emma:mode="ink">
                <msink:context xmlns:msink="http://schemas.microsoft.com/ink/2010/main" type="inkWord" rotatedBoundingBox="12633,5623 14162,5724 14082,6936 12553,6835"/>
              </emma:interpretation>
              <emma:one-of disjunction-type="recognition" id="oneOf21">
                <emma:interpretation id="interp105" emma:lang="en-US" emma:confidence="0.5">
                  <emma:literal>21 g</emma:literal>
                </emma:interpretation>
                <emma:interpretation id="interp106" emma:lang="en-US" emma:confidence="0">
                  <emma:literal>Key</emma:literal>
                </emma:interpretation>
                <emma:interpretation id="interp107" emma:lang="en-US" emma:confidence="0">
                  <emma:literal>Hey</emma:literal>
                </emma:interpretation>
                <emma:interpretation id="interp108" emma:lang="en-US" emma:confidence="0">
                  <emma:literal>RY</emma:literal>
                </emma:interpretation>
                <emma:interpretation id="interp109" emma:lang="en-US" emma:confidence="0">
                  <emma:literal>Yay</emma:literal>
                </emma:interpretation>
              </emma:one-of>
            </emma:emma>
          </inkml:annotationXML>
          <inkml:trace contextRef="#ctx0" brushRef="#br1" timeOffset="66656.4014">11007 4961,'0'0,"0"-26,25-25,26 51,0 0,-26 0,0 0,1 0,50 26,-51 25,1-1,-1-24,1-1,-1 26,-25-26,25 1,-25-1,26 1,-26-1,0 0,0 1,-51-26,26 0,-1-26,1 1,76 25,-1 25,-24-25,-1 51,1-51,-1 26,0-1,1-25,-1 0,26 25,-26 1,1-26,-1 0,1 0,-1 0</inkml:trace>
          <inkml:trace contextRef="#ctx0" brushRef="#br1" timeOffset="66337.2559">11235 4808,'0'76,"0"-152,0 178,0-77,0 51,0-25,0 25,0-25,0-25,0 50,0-25,0-26,0 0,0 1,0-1,0 1,0-1,-25-25</inkml:trace>
          <inkml:trace contextRef="#ctx0" brushRef="#br1" timeOffset="67167.0382">11870 5342,'0'0,"0"-26,26-25,24 26,52-77,-77 77,1 0,25-102,-102 127,0 0,-25 76,-51 178,127-203,51-26,-1 0,27-25,202-25,-152-51,-76 50,0-126,-51 127,0-1,-26 26,-75 280,101-128,0-101,0 76,25-76,-25 25,0-25,0-1,0 103,0-102,-102-77,52 26,24-101,26 50,0-152,51 152,-26 0,26 0,51-50</inkml:trace>
        </inkml:traceGroup>
        <inkml:traceGroup>
          <inkml:annotationXML>
            <emma:emma xmlns:emma="http://www.w3.org/2003/04/emma" version="1.0">
              <emma:interpretation id="{43ECE828-9528-4F8C-87A6-948FADE2F7E9}" emma:medium="tactile" emma:mode="ink">
                <msink:context xmlns:msink="http://schemas.microsoft.com/ink/2010/main" type="inkWord" rotatedBoundingBox="15284,5697 17130,5818 17075,6653 15229,6532"/>
              </emma:interpretation>
              <emma:one-of disjunction-type="recognition" id="oneOf22">
                <emma:interpretation id="interp110" emma:lang="en-US" emma:confidence="0.5">
                  <emma:literal>E)</emma:literal>
                </emma:interpretation>
                <emma:interpretation id="interp111" emma:lang="en-US" emma:confidence="0.5">
                  <emma:literal>&lt; = )</emma:literal>
                </emma:interpretation>
                <emma:interpretation id="interp112" emma:lang="en-US" emma:confidence="0">
                  <emma:literal>L = )</emma:literal>
                </emma:interpretation>
                <emma:interpretation id="interp113" emma:lang="en-US" emma:confidence="0">
                  <emma:literal>&lt; = ,</emma:literal>
                </emma:interpretation>
                <emma:interpretation id="interp114" emma:lang="en-US" emma:confidence="0">
                  <emma:literal>L = ,</emma:literal>
                </emma:interpretation>
              </emma:one-of>
            </emma:emma>
          </inkml:annotationXML>
          <inkml:trace contextRef="#ctx0" brushRef="#br1" timeOffset="67592.9267">14055 4986,'0'0,"-26"-25,1-1,-1 26,26 26,-25 50,25-51,0 26,-25-26,25 26,-26 0,26-26,-25 26,25-25,-26 24,1-24,0-1,-1 1,26-1,-25-25,-1 25,1-25,0 26,-1-26,1 0,50 0,26 0,-26 0,26 0,-25 0,24 0,1 0,-25 25,24-25,1 51,-25-51,24 25,27 26,-52-51,0 26,1-26,-1 0,1 25</inkml:trace>
          <inkml:trace contextRef="#ctx0" brushRef="#br1" timeOffset="67815.2849">14156 5418,'26'0,"24"0,77 0,-76 0,0 0,0 0,127 0,-128 0,1 0,0 0,0-26,76 1,-76 25</inkml:trace>
          <inkml:trace contextRef="#ctx0" brushRef="#br1" timeOffset="68088.2331">14486 5519,'0'26,"-25"-26,76 0,-26 0,26 0,-26 0,1 0,-1 0,1 0,24 0,1 0,-25 0,24 0,-24 0,-1 0,26 0,-26 0,1 0,-1 0,26 0,-26-26,1 26,-1 0,-25-25</inkml:trace>
          <inkml:trace contextRef="#ctx0" brushRef="#br1" timeOffset="68341.2994">15096 4961,'51'25,"0"26,-1-26,-24 1,50 24,-51 1,1 0,25 25,-26-50,-25 24,0 1,0-25,0-1,0 26,-51-26,0 1,26-1,-26 0,26 1,-26-1,0-25,0 26</inkml:trace>
        </inkml:traceGroup>
        <inkml:traceGroup>
          <inkml:annotationXML>
            <emma:emma xmlns:emma="http://www.w3.org/2003/04/emma" version="1.0">
              <emma:interpretation id="{9DA4F146-F0F3-4985-804E-A199C5FDE204}" emma:medium="tactile" emma:mode="ink">
                <msink:context xmlns:msink="http://schemas.microsoft.com/ink/2010/main" type="inkWord" rotatedBoundingBox="18125,5756 20868,5936 20803,6923 18060,6742"/>
              </emma:interpretation>
              <emma:one-of disjunction-type="recognition" id="oneOf23">
                <emma:interpretation id="interp115" emma:lang="en-US" emma:confidence="0.5">
                  <emma:literal>Finite</emma:literal>
                </emma:interpretation>
                <emma:interpretation id="interp116" emma:lang="en-US" emma:confidence="0.5">
                  <emma:literal>Fin' to</emma:literal>
                </emma:interpretation>
                <emma:interpretation id="interp117" emma:lang="en-US" emma:confidence="0">
                  <emma:literal>Finites</emma:literal>
                </emma:interpretation>
                <emma:interpretation id="interp118" emma:lang="en-US" emma:confidence="0">
                  <emma:literal>Fin' hi</emma:literal>
                </emma:interpretation>
                <emma:interpretation id="interp119" emma:lang="en-US" emma:confidence="0">
                  <emma:literal>Fin to</emma:literal>
                </emma:interpretation>
              </emma:one-of>
            </emma:emma>
          </inkml:annotationXML>
          <inkml:trace contextRef="#ctx0" brushRef="#br1" timeOffset="70045.5563">16493 5164,'25'-26,"26"26,-25 0,24-25,-24 25,25 0,-1 0,-24-25,25 25,-1 0,-24 0,-1 0</inkml:trace>
          <inkml:trace contextRef="#ctx0" brushRef="#br1" timeOffset="69880.0002">16518 5062,'0'0,"0"-25,0-1,0 1,0 76,0-26,0 26,0 0,0 0,51-1,-51 1,0 25,26-25,-26 25,0-25,0 0,25 0,-25 0,0-26,0 26,0-26,25 1,-25-1,0 0,0 1</inkml:trace>
          <inkml:trace contextRef="#ctx0" brushRef="#br1" timeOffset="70202.2194">16595 5519,'0'0,"-26"26,1-26,25 25,25-25,51 0,-50 0,25-25,-1 25,1 0,0-26,101-24</inkml:trace>
          <inkml:trace contextRef="#ctx0" brushRef="#br1" timeOffset="70399.7101">17255 5240,'0'0,"-25"25,25 26,0-25,0-1,0 0,0 1,0 25,0-26,50 127,-50-126,0-1,26 1,-26-1,0 0,25-25</inkml:trace>
          <inkml:trace contextRef="#ctx0" brushRef="#br1" timeOffset="70736.2334">17661 5342,'0'0,"0"25,26-25,-26 25,0 26,0-25,25-1,-25 0,0 1,0-1,26 1,-26-1,0 0,0 1,25-1,-25-50,0-26,0 26,0-1,-25 1,25-1,0 1,0 0,0-1,25 1,-25-1,51 1,-26 25,1 0,24 0,-24 51,-1 0,1-1,-26-24,25-1,-25 26,25-26,-25 1,0-1,0 1,26-26,-26 25</inkml:trace>
          <inkml:trace contextRef="#ctx0" brushRef="#br1" timeOffset="70899.7981">18296 5392,'26'0,"-26"51,0-25,0-1,0 0,0 1,0-1,25 26,-25 0,26-51,-26 25,0 1,25-26</inkml:trace>
          <inkml:trace contextRef="#ctx0" brushRef="#br1" timeOffset="71229.9776">18550 5062,'26'0,"-26"26,0 50,0-51,0 26,0 0,25 0,-25-1,0 1,0-25,26 24,-26 1,25-25,0-1,-25 26,26-51,-1 25,1 1,-1-26,0 0,1 0,-1 0,1 0,-26-51,50 25,-24-24,-26 24,25 1,-25-1,26 1,-26 0,0 75,25-50,-25 51,25 0,1-26,-26 1,25-1,26 1,-26-26,1 0</inkml:trace>
          <inkml:trace contextRef="#ctx0" brushRef="#br1" timeOffset="71374.7963">18855 5367,'0'-25,"51"-1,-51 1,51-1,0-24</inkml:trace>
        </inkml:traceGroup>
        <inkml:traceGroup>
          <inkml:annotationXML>
            <emma:emma xmlns:emma="http://www.w3.org/2003/04/emma" version="1.0">
              <emma:interpretation id="{187EEA53-BC83-4461-893E-7A5352B2E683}" emma:medium="tactile" emma:mode="ink">
                <msink:context xmlns:msink="http://schemas.microsoft.com/ink/2010/main" type="inkWord" rotatedBoundingBox="21647,6104 23170,6204 23109,7129 21586,7029"/>
              </emma:interpretation>
              <emma:one-of disjunction-type="recognition" id="oneOf24">
                <emma:interpretation id="interp120" emma:lang="en-US" emma:confidence="0.5">
                  <emma:literal>Elm</emma:literal>
                </emma:interpretation>
                <emma:interpretation id="interp121" emma:lang="en-US" emma:confidence="0">
                  <emma:literal>89 m</emma:literal>
                </emma:interpretation>
                <emma:interpretation id="interp122" emma:lang="en-US" emma:confidence="0">
                  <emma:literal>elm</emma:literal>
                </emma:interpretation>
                <emma:interpretation id="interp123" emma:lang="en-US" emma:confidence="0">
                  <emma:literal>Em</emma:literal>
                </emma:interpretation>
                <emma:interpretation id="interp124" emma:lang="en-US" emma:confidence="0">
                  <emma:literal>Egon</emma:literal>
                </emma:interpretation>
              </emma:one-of>
            </emma:emma>
          </inkml:annotationXML>
          <inkml:trace contextRef="#ctx0" brushRef="#br1" timeOffset="77561.0321">20201 5392,'26'0,"-1"-25,-25 0,26 25,-26-51,-26 51,-25 0,26 0,0 0,-1 0,1 0,-1 25,1-25,25 26,-25-1,25 0,0 1,50-1,1 1,0-26,-26 25,1-25,-1 0,1 0,-1 25,0-25,-25 26,0-1,0 1,-50 24,-1-24,51-1,-26 1,1-1,0-25,-1 25,1 1,25-1,-26 1,26-1,51 0,-25-25,50 0,-51 0,51 0,-50 0,25 0,-26-25,26 25,0-51,-26 51,0-25,26-1,-25 1,-1-26,0 26,1-1</inkml:trace>
          <inkml:trace contextRef="#ctx0" brushRef="#br1" timeOffset="77804.3729">20786 5596,'0'-51,"0"102,25-128,-25 52,0 0,25-1,-25 1,0-1,-50 26,24 0,-25 0,26 0,0 0,-1 51,1-25,-1-1,26 0,0 26,0-25,51-26,-51 25,26 0,24 1,-50-1,26 1,-1-1,1 26,-26-26,25 26,-25-26,25 1,-25-1,0 26,0-26,0 1,0-1,0 1,0-1,0 0,0 1,0-1,0 1,0-1,51-25</inkml:trace>
          <inkml:trace contextRef="#ctx0" brushRef="#br1" timeOffset="78129.6846">21040 5570,'101'305,"-202"-610,228 661,-102-331,-25-76,0 26,0 0,0-1,0 1,0-26,0 26,0-1,0 1,25-1,26 1,-25 25,-1 0,0 0,1 0,-1 51,1-26,-1 1,-25-1,25 26,1-51,-26 25,25-25,-25 26</inkml:trace>
        </inkml:traceGroup>
        <inkml:traceGroup>
          <inkml:annotationXML>
            <emma:emma xmlns:emma="http://www.w3.org/2003/04/emma" version="1.0">
              <emma:interpretation id="{F49914B8-01D2-4BEA-8FA3-E5A5AD59A25C}" emma:medium="tactile" emma:mode="ink">
                <msink:context xmlns:msink="http://schemas.microsoft.com/ink/2010/main" type="inkWord" rotatedBoundingBox="23528,6022 25604,6158 25544,7070 23468,6933"/>
              </emma:interpretation>
              <emma:one-of disjunction-type="recognition" id="oneOf25">
                <emma:interpretation id="interp125" emma:lang="en-US" emma:confidence="0.5">
                  <emma:literal>classes</emma:literal>
                </emma:interpretation>
                <emma:interpretation id="interp126" emma:lang="en-US" emma:confidence="0.5">
                  <emma:literal>( lanes</emma:literal>
                </emma:interpretation>
                <emma:interpretation id="interp127" emma:lang="en-US" emma:confidence="0">
                  <emma:literal>C lanes</emma:literal>
                </emma:interpretation>
                <emma:interpretation id="interp128" emma:lang="en-US" emma:confidence="0">
                  <emma:literal>chances</emma:literal>
                </emma:interpretation>
                <emma:interpretation id="interp129" emma:lang="en-US" emma:confidence="0">
                  <emma:literal>( lames</emma:literal>
                </emma:interpretation>
              </emma:one-of>
            </emma:emma>
          </inkml:annotationXML>
          <inkml:trace contextRef="#ctx0" brushRef="#br1" timeOffset="78414.4457">22132 5545,'0'0,"0"-26,-26 1,-24 25,24 0,1 0,-1 25,1 26,0-25,-1-1,26 0,-25 26,25-25,0-1,0 26,0-26,51 51,-51-50,50-1,-50 1,26-26,-1 25,1-25,-1 0,0 0,1 0,-1 0,1 0</inkml:trace>
          <inkml:trace contextRef="#ctx0" brushRef="#br1" timeOffset="78604.4714">22259 5240,'0'-25,"0"75,0 1,0 0,0-26,0 26,51-25,-51 24,25-24,-25 25,51-26,-51 26,25-26,1 1,-26-1,25 51,0-50,1-1</inkml:trace>
          <inkml:trace contextRef="#ctx0" brushRef="#br1" timeOffset="78949.497">22716 5596,'0'0,"0"50,-51-50,51 26,-51-26,26 51,25-26,-25 0,25 1,-26-1,26 1,0-1,0 0,0 1,0-1,51-25,-26 0,26 0,0 0,-51-51,25 51,-25-25,26 25,-26-25,0-26,0 25,0 1,0 0,0 50,0 26,25-26,26 1,-26 24,26-50,-25 0,-1 0,0 0</inkml:trace>
          <inkml:trace contextRef="#ctx0" brushRef="#br1" timeOffset="79325.4071">22995 5773,'-25'-127,"50"254,-50-279,0 127,25-1,0 52,0 50,50-51,-24 77,-26-51,25-26,-25 0,0 26,0-25,0-77,26 0,-1 0,26-25,25-51,-51 102,26-52,-51 52,0 0,0 50,-25 77,25-77,0 0,0 1,0 25,76 126,-51-151,-25-1,0 1,0-1,-50-25</inkml:trace>
          <inkml:trace contextRef="#ctx0" brushRef="#br1" timeOffset="79763.7951">23529 5850,'25'0,"-50"0,76 0,-26-26,0 26,1-51,-1 26,1 0,-26-1,0 1,-51 25,25 0,-24 25,24 1,1-26,-1 50,26-24,-25-1,0 26,25-26,0 1,0-1,0 26,0-26,50 1,1-26,-25 0,-1 0,0 0,26 0,0-26,-26-24,26 50,-25-51,-26 25,25 1,0 0,-25-1,0 1,0-1,0 1,0 0,0-1,0 77,0-26,0 26,0-25,0-1,0 0,0 26,0-25,51-1,-51 0,0 1,0-1,0 26,-51 0,1 0,-1-51</inkml:trace>
        </inkml:traceGroup>
      </inkml:traceGroup>
    </inkml:traceGroup>
    <inkml:traceGroup>
      <inkml:annotationXML>
        <emma:emma xmlns:emma="http://www.w3.org/2003/04/emma" version="1.0">
          <emma:interpretation id="{15BE5B0E-EAAF-41A3-B600-590ECB0A0D79}" emma:medium="tactile" emma:mode="ink">
            <msink:context xmlns:msink="http://schemas.microsoft.com/ink/2010/main" type="paragraph" rotatedBoundingBox="5263,7511 13092,8458 12921,9870 5092,89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8C1D5DA-6B55-4669-81B1-F36B407FAE8F}" emma:medium="tactile" emma:mode="ink">
              <msink:context xmlns:msink="http://schemas.microsoft.com/ink/2010/main" type="line" rotatedBoundingBox="5263,7511 13092,8458 12921,9870 5092,8923"/>
            </emma:interpretation>
          </emma:emma>
        </inkml:annotationXML>
        <inkml:traceGroup>
          <inkml:annotationXML>
            <emma:emma xmlns:emma="http://www.w3.org/2003/04/emma" version="1.0">
              <emma:interpretation id="{AA2918E1-3441-440C-B2CA-D0655D040A11}" emma:medium="tactile" emma:mode="ink">
                <msink:context xmlns:msink="http://schemas.microsoft.com/ink/2010/main" type="inkWord" rotatedBoundingBox="5263,7511 8031,7846 7860,9258 5092,8923"/>
              </emma:interpretation>
              <emma:one-of disjunction-type="recognition" id="oneOf26">
                <emma:interpretation id="interp130" emma:lang="en-US" emma:confidence="0.5">
                  <emma:literal>fu's</emma:literal>
                </emma:interpretation>
                <emma:interpretation id="interp131" emma:lang="en-US" emma:confidence="0">
                  <emma:literal>Gas</emma:literal>
                </emma:interpretation>
                <emma:interpretation id="interp132" emma:lang="en-US" emma:confidence="0">
                  <emma:literal>fuss</emma:literal>
                </emma:interpretation>
                <emma:interpretation id="interp133" emma:lang="en-US" emma:confidence="0">
                  <emma:literal>fcs</emma:literal>
                </emma:interpretation>
                <emma:interpretation id="interp134" emma:lang="en-US" emma:confidence="0">
                  <emma:literal>fs</emma:literal>
                </emma:interpretation>
              </emma:one-of>
            </emma:emma>
          </inkml:annotationXML>
          <inkml:trace contextRef="#ctx0" brushRef="#br2" timeOffset="137487.5263">4123 6739,'-25'0,"25"25,-26-25,26 25,-50-25,24 26,1-1,-1-25,1 26,0-26,-1 25,1-25,-1 25,1-25,0 0,-1 26,1-26,-1 25,1-25,0 0,-1 0,26-25,0 50,0 26,51-26,-51 1,0-1,0 1,0 50,25-25,-25-26,0 0,0 26,0-25,26-1,-26 0,25 1,-25-1,0 1,0-1,0 0,0 1,0-1,26-25</inkml:trace>
          <inkml:trace contextRef="#ctx0" brushRef="#br2" timeOffset="138287.4769">3768 7247,'50'0,"1"0,-25 25,-1-25,0 0,1 25,-1-25,1 0,-1 0,26 26,0-26,-26 25,26-25,0 0,-26 26,26-26,0 0,-1 25,1-25,0 25,76 1,-102-26,26 25,-25-25,-1 26,0-26,1 0,-1 25,1-25,-1 0,0 25,1-25,-26 26,25-26,1 0,-1 25,0 1,1-26,-1 0,1 25,-1-25,0 25,26 1,-25-1,-1-25,0 26,1-26,25 25,-26-25,0 25,1 1,-1-26,1 25,-1-25,26 0,-26 0,26 0,-26 0,1 0,25 0,-26 0,0 26,1-26,-1 0,1 0,-1 0,0 0,1 25,-1-25,1 0,-1 25,0-25,1 0,-1 0,-25 26,26-26,-52 0</inkml:trace>
          <inkml:trace contextRef="#ctx0" brushRef="#br2" timeOffset="139093.0711">5927 7628,'101'330,"-202"-660,202 685,-75-329,-1-26,-25 25,25 0,1-25,-1 26,1-26,-1 25,0-25,1 0,-1 0,-50 0,-1 0,1 0,0 0,-1 26,1-26,-1 25,1-25,0 25,25 1,-26-26,1 25,-1 1,26-1,-25-25,25 25,0 1,-25-26,25 25,0 1,0-52,0 1,0-1</inkml:trace>
        </inkml:traceGroup>
        <inkml:traceGroup>
          <inkml:annotationXML>
            <emma:emma xmlns:emma="http://www.w3.org/2003/04/emma" version="1.0">
              <emma:interpretation id="{B7A14EB4-F48B-4DEB-8542-9D57346A29C0}" emma:medium="tactile" emma:mode="ink">
                <msink:context xmlns:msink="http://schemas.microsoft.com/ink/2010/main" type="inkWord" rotatedBoundingBox="9132,8073 13081,8551 12940,9716 8991,9238"/>
              </emma:interpretation>
              <emma:one-of disjunction-type="recognition" id="oneOf27">
                <emma:interpretation id="interp135" emma:lang="en-US" emma:confidence="0.5">
                  <emma:literal>Enchase</emma:literal>
                </emma:interpretation>
                <emma:interpretation id="interp136" emma:lang="en-US" emma:confidence="0.5">
                  <emma:literal>E Enchase</emma:literal>
                </emma:interpretation>
                <emma:interpretation id="interp137" emma:lang="en-US" emma:confidence="0">
                  <emma:literal>E Encase</emma:literal>
                </emma:interpretation>
                <emma:interpretation id="interp138" emma:lang="en-US" emma:confidence="0">
                  <emma:literal>E Enchant</emma:literal>
                </emma:interpretation>
                <emma:interpretation id="interp139" emma:lang="en-US" emma:confidence="0">
                  <emma:literal>Encase</emma:literal>
                </emma:interpretation>
              </emma:one-of>
            </emma:emma>
          </inkml:annotationXML>
          <inkml:trace contextRef="#ctx0" brushRef="#br2" timeOffset="143438.8904">8695 7805,'0'0,"26"-25,-1 0,-25-1,25 26,-25-25,0-1,0 1,-50 25,24 0,-25 0,26 0,0 0,-26 25,25-25,-24 51,24-51,1 26,-1-26,1 0,25 25,0 0,25 1,26-26,0 0,-26 25,1-25,-1 0,1 0,-1 26,0-26,1 25,-1-25,1 51,-26-26,0 1,0-1,0 26,0-26,0 1,0-1,-51 0,51 1,0-1,-26 1,26-1,-25 26,25-26,0 1,-25-1,25 0,0 1,0-1,50-25,-50 26,26-26,-1 0,26 0,-26 0,1 0,-1 0,-25-26</inkml:trace>
          <inkml:trace contextRef="#ctx0" brushRef="#br2" timeOffset="143823.8589">9025 8034,'0'-25,"0"75,0-24,26-1,-26 26,25-51,-25 25,0 1,26-26,-26 25,0 1,-26-26,-25 0,51-51,0 25,0 1,0 0,0-1,0 1,26-1,-26 1,51 0,-51-1,50 26,-24-25,-1 25,26 0,-26 0,1 0,-26 25,25-25,1 51,-26-26,25-25,-25 51,0-25,0 24,0-24,0-1,0 1,0-1</inkml:trace>
          <inkml:trace contextRef="#ctx0" brushRef="#br2" timeOffset="144112.2381">10016 7983,'0'-25,"0"-1,-51 26,51-25,-25 25,-1-25,-24 25,24 0,1 0,-1 0,1 50,0-24,-1-26,26 51,-25-26,-1 0,26 1,0-1,0 1,0-1,0 0,0 1,26-1,-26 1,51 24,-1-50,-24 26,-1-26,26 25,-26-25,26 0,-25 0,24 0,-24 0,-1-51</inkml:trace>
          <inkml:trace contextRef="#ctx0" brushRef="#br2" timeOffset="144351.7096">10295 7602,'-25'-25,"0"25,25 51,0-1,0-24,0-1,0 26,0-26,0 26,0-25,25 50,0-25,-25-26,26 26,-1 25,-25-25,26-26,-26 1,0 24,0-24,25 75,-25-75</inkml:trace>
          <inkml:trace contextRef="#ctx0" brushRef="#br2" timeOffset="144699.8739">10727 8085,'0'0,"0"-26,0 1,0 0,-25 25,-1 0,-24 0,50 25,-51-25,25 51,1-26,25 1,-25 24,25-24,-26-1,26 1,0-1,0 0,0 1,0-1,0 1,51-1,-26-25,-25-25,26-26,-1 0,-25 26,0-1,0 1,26-1,-26 1,0 0,0-1,25 26,-25-25,0 76,25-26,-25 0,0 1,26-1,-26 1,25-1,1 26,-26-26,25-25,0 26,-25-1,26-25,-1 25,1-25</inkml:trace>
          <inkml:trace contextRef="#ctx0" brushRef="#br2" timeOffset="145172.8913">10981 7983,'0'-25,"0"76,0-1,0-24,51-1,-51 1,25-1,1 77,-1-52,-25-24,0 25,0-26,0 26,0-26,0 1,0-1,-51 0,26 1,0-26,-1 0,26-51,0 0,0 26,0-26,26 26,-26-26,50 0,-50 26,51-26,-25 0,-1 26,0-26,26 25,-25 1,-26 0,25-1,0 1,-25-1,0 1,26 0,-77 25,26 50,25-24,-26 25,26-26,0 0,0 1,0-1,51 1,-51 24,0-24,25-1,-25 26,0-26,26 1,-26 25,0-26,25 0,-25 1,0-1,0 1,0-1,0 0,-51 1,26-26,0 0</inkml:trace>
          <inkml:trace contextRef="#ctx0" brushRef="#br2" timeOffset="142253.5499">7451 7780,'25'25,"-25"-50,25 0,-25-1,0 1,0-1,26 26,-26-25,0 0,0-1,0 1,0-1,0 52,0 25,-26-26,26 0,-25 26,25-25,0 24,0-24,0 25,0-1,0-24,-25 25,25-26,0 51,0-25,0-26,0 1,0 25,0-26,0 0,-26 1,26-1,0 1,0-1,0-50,0-1,26 26,-26-25,0-1,25 1,-25 0,25 25,-25-26,26 26,-1-25,1 25,-1-26,0 26,1 0,-1 0,1 0,-1 0,0 0,1 51,-1-51,1 0,-1 26,0-26,-25 25,26-25,-1 25,1-25,-26 26,25-26,0 25,1-25,-1 0,-25-25,0-1,0-24</inkml:trace>
          <inkml:trace contextRef="#ctx0" brushRef="#br2" timeOffset="142932.2452">7552 7577,'-25'-26,"76"26,-26 0,0 0,1 0,-1 0,1 0,-1 0,26 0,-26-25,1 25,-1 0,26 0,-26-25,1 25,-1 0,0 0,1 0,-26-26</inkml:trace>
          <inkml:trace contextRef="#ctx0" brushRef="#br2" timeOffset="142521.3433">7730 7932,'0'0,"0"-25,0 0,0-1,25 1,26-1,-25 26,-1 0,0 0,1 0,-1 0,1 0,24 0,-24-25,-1 25,-25-25</inkml:trace>
        </inkml:traceGroup>
      </inkml:traceGroup>
    </inkml:traceGroup>
    <inkml:traceGroup>
      <inkml:annotationXML>
        <emma:emma xmlns:emma="http://www.w3.org/2003/04/emma" version="1.0">
          <emma:interpretation id="{B0D15C5E-3BAA-43F0-A443-500F7A0166B4}" emma:medium="tactile" emma:mode="ink">
            <msink:context xmlns:msink="http://schemas.microsoft.com/ink/2010/main" type="paragraph" rotatedBoundingBox="14867,9854 17142,10114 17033,11069 14758,10809" alignmentLevel="5"/>
          </emma:interpretation>
        </emma:emma>
      </inkml:annotationXML>
      <inkml:traceGroup>
        <inkml:annotationXML>
          <emma:emma xmlns:emma="http://www.w3.org/2003/04/emma" version="1.0">
            <emma:interpretation id="{2F66D14E-3F02-4DBB-BB21-95E1A982445B}" emma:medium="tactile" emma:mode="ink">
              <msink:context xmlns:msink="http://schemas.microsoft.com/ink/2010/main" type="line" rotatedBoundingBox="14867,9854 17142,10114 17033,11069 14758,10809"/>
            </emma:interpretation>
          </emma:emma>
        </inkml:annotationXML>
        <inkml:traceGroup>
          <inkml:annotationXML>
            <emma:emma xmlns:emma="http://www.w3.org/2003/04/emma" version="1.0">
              <emma:interpretation id="{3D5523B2-3610-42A0-8F9C-779447E31237}" emma:medium="tactile" emma:mode="ink">
                <msink:context xmlns:msink="http://schemas.microsoft.com/ink/2010/main" type="inkWord" rotatedBoundingBox="15174,9912 15348,10673 14953,10764 14779,10003"/>
              </emma:interpretation>
              <emma:one-of disjunction-type="recognition" id="oneOf28">
                <emma:interpretation id="interp140" emma:lang="en-US" emma:confidence="0.5">
                  <emma:literal>q</emma:literal>
                </emma:interpretation>
                <emma:interpretation id="interp141" emma:lang="en-US" emma:confidence="0">
                  <emma:literal>9</emma:literal>
                </emma:interpretation>
                <emma:interpretation id="interp142" emma:lang="en-US" emma:confidence="0">
                  <emma:literal>a</emma:literal>
                </emma:interpretation>
                <emma:interpretation id="interp143" emma:lang="en-US" emma:confidence="0">
                  <emma:literal>g</emma:literal>
                </emma:interpretation>
                <emma:interpretation id="interp144" emma:lang="en-US" emma:confidence="0">
                  <emma:literal>A</emma:literal>
                </emma:interpretation>
              </emma:one-of>
            </emma:emma>
          </inkml:annotationXML>
          <inkml:trace contextRef="#ctx0" brushRef="#br2" timeOffset="148856.8763">13547 9431,'0'-25,"0"-1,25-25,-25 26,0 0,0-1,0 1,0-1,0 1,-25 0,-1 25,26-26,-51 26,1 0,24 0,1 0,-1 51,1-51,0 51,-1-51,26 25,-25-25,25 51,-26-26,26 1,0-1,0 1,51-1,-25-25,24 0,-24 0,-1-51,1 51,-1 0,0-25,1 25,-26-26,-26 77,26-25,-25-1,25 0,0 1,-25 50,25-51,0 1,0-1,0 1,0-1,0 0,0 1,0-1,25 1,-25-1,25-25,-25 25,51-25,-51 26,26-26,-1 0,0 0,1 0,-1 0,1-26,-1 26,0-25</inkml:trace>
        </inkml:traceGroup>
        <inkml:traceGroup>
          <inkml:annotationXML>
            <emma:emma xmlns:emma="http://www.w3.org/2003/04/emma" version="1.0">
              <emma:interpretation id="{4D71FFAC-841F-4A12-AC23-B8E07A598A1C}" emma:medium="tactile" emma:mode="ink">
                <msink:context xmlns:msink="http://schemas.microsoft.com/ink/2010/main" type="inkWord" rotatedBoundingBox="15525,10594 15596,10062 15930,10107 15859,10638"/>
              </emma:interpretation>
              <emma:one-of disjunction-type="recognition" id="oneOf29">
                <emma:interpretation id="interp145" emma:lang="en-US" emma:confidence="0.5">
                  <emma:literal>£</emma:literal>
                </emma:interpretation>
                <emma:interpretation id="interp146" emma:lang="en-US" emma:confidence="0">
                  <emma:literal>E</emma:literal>
                </emma:interpretation>
                <emma:interpretation id="interp147" emma:lang="en-US" emma:confidence="0">
                  <emma:literal>€</emma:literal>
                </emma:interpretation>
                <emma:interpretation id="interp148" emma:lang="en-US" emma:confidence="0">
                  <emma:literal>f</emma:literal>
                </emma:interpretation>
                <emma:interpretation id="interp149" emma:lang="en-US" emma:confidence="0">
                  <emma:literal>G</emma:literal>
                </emma:interpretation>
              </emma:one-of>
            </emma:emma>
          </inkml:annotationXML>
          <inkml:trace contextRef="#ctx0" brushRef="#br2" timeOffset="149173.313">14258 9380,'0'-25,"-26"-1,-24 1,24 0,1-1,-1 26,1 0,0 0,-1 26,1 24,25-24,-26-1,26 1,-25-1,25 0,0 1,0 25,0-26,0 0,0 1,0-1,0 1,0-1,25-25,-25 25,0 1,26-26,-26 25,51-25,-26 26,0-26,1 0,-1 0,1 0,-1 0,0-26</inkml:trace>
          <inkml:trace contextRef="#ctx0" brushRef="#br2" timeOffset="149386.287">13953 9634,'-25'0,"75"0,-50-51,26 51,25-25,-26 25,0-25,26 25,-25 0,24 0,-24-26,-1 26</inkml:trace>
        </inkml:traceGroup>
        <inkml:traceGroup>
          <inkml:annotationXML>
            <emma:emma xmlns:emma="http://www.w3.org/2003/04/emma" version="1.0">
              <emma:interpretation id="{5BDA9035-46CD-4E50-B264-8144F67C229F}" emma:medium="tactile" emma:mode="ink">
                <msink:context xmlns:msink="http://schemas.microsoft.com/ink/2010/main" type="inkWord" rotatedBoundingBox="16397,10029 17142,10114 17033,11069 16288,10984"/>
              </emma:interpretation>
              <emma:one-of disjunction-type="recognition" id="oneOf30">
                <emma:interpretation id="interp150" emma:lang="en-US" emma:confidence="0.5">
                  <emma:literal>F</emma:literal>
                </emma:interpretation>
                <emma:interpretation id="interp151" emma:lang="en-US" emma:confidence="0">
                  <emma:literal>E</emma:literal>
                </emma:interpretation>
                <emma:interpretation id="interp152" emma:lang="en-US" emma:confidence="0">
                  <emma:literal>I</emma:literal>
                </emma:interpretation>
                <emma:interpretation id="interp153" emma:lang="en-US" emma:confidence="0">
                  <emma:literal>J</emma:literal>
                </emma:interpretation>
                <emma:interpretation id="interp154" emma:lang="en-US" emma:confidence="0">
                  <emma:literal>FB</emma:literal>
                </emma:interpretation>
              </emma:one-of>
            </emma:emma>
          </inkml:annotationXML>
          <inkml:trace contextRef="#ctx0" brushRef="#br2" timeOffset="149808.7266">14766 9329,'0'0,"0"26,0 25,25-1,-25-24,0 25,0-26,0 77,0-77,0 26,26 0,-26-26,0 26,0-26,0 26,0-26,0 1,0-1,0 26,0-26,0 1,-26-26,26 25,0 1,0-52,26 26</inkml:trace>
          <inkml:trace contextRef="#ctx0" brushRef="#br2" timeOffset="150082.0393">14893 9431,'-26'-25,"1"25,25-26,0 1,0-1,25 26,26-25,0 0,-26 25,1 0,-1-26,1 26,24 0,-24 0,-1 0,1 0,-1 0,0 0,-25 26,26-26,-26 25</inkml:trace>
          <inkml:trace contextRef="#ctx0" brushRef="#br2" timeOffset="150472.0043">14867 9761,'0'0,"51"0,0 0,0 0,-26 0,1 0,-1 0,0 0,26 0,-25 0,-1 0,0 0,1 0,-1 0,1-25,-1 25,0 0,1 0,-1 0,1 0,-26-26,25 26</inkml:trace>
        </inkml:traceGroup>
      </inkml:traceGroup>
    </inkml:traceGroup>
    <inkml:traceGroup>
      <inkml:annotationXML>
        <emma:emma xmlns:emma="http://www.w3.org/2003/04/emma" version="1.0">
          <emma:interpretation id="{B7AD2EF8-2D6E-4AE5-93C1-92C9C0011F66}" emma:medium="tactile" emma:mode="ink">
            <msink:context xmlns:msink="http://schemas.microsoft.com/ink/2010/main" type="paragraph" rotatedBoundingBox="12471,11556 16434,11556 16434,13207 12471,1320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AD54455-4670-46D6-865C-84FB2D1CF66C}" emma:medium="tactile" emma:mode="ink">
              <msink:context xmlns:msink="http://schemas.microsoft.com/ink/2010/main" type="inkBullet" rotatedBoundingBox="12471,11912 13284,11912 13284,12496 12471,12496"/>
            </emma:interpretation>
            <emma:one-of disjunction-type="recognition" id="oneOf31">
              <emma:interpretation id="interp155" emma:lang="en-US" emma:confidence="0">
                <emma:literal>↳</emma:literal>
              </emma:interpretation>
            </emma:one-of>
          </emma:emma>
        </inkml:annotationXML>
        <inkml:trace contextRef="#ctx0" brushRef="#br2" timeOffset="182427.4539">10854 11107,'0'-25,"0"76,0-26,0 1,0-1,0 0,0 1,0-1,0 1,0-1,0 0,0 1,0-1,0 1,0-1,0 0,0 1,26-26,-26 25,0 1,25-1,-25 0,25-25,1 0,-26 26,25-26,1 0,-1 0,0 25,26-25,-25 0,24 0,-24 0,25 0,-26 0,0 0,26 0,-25 0,24-25,-24 25,25 0,-26 0,0 0,1-26,-1 26,1 0,-1 0</inkml:trace>
      </inkml:traceGroup>
      <inkml:traceGroup>
        <inkml:annotationXML>
          <emma:emma xmlns:emma="http://www.w3.org/2003/04/emma" version="1.0">
            <emma:interpretation id="{214D3687-4099-4138-80B8-695E7D98CAA9}" emma:medium="tactile" emma:mode="ink">
              <msink:context xmlns:msink="http://schemas.microsoft.com/ink/2010/main" type="line" rotatedBoundingBox="14884,11556 16434,11556 16434,13207 14884,13207"/>
            </emma:interpretation>
          </emma:emma>
        </inkml:annotationXML>
        <inkml:traceGroup>
          <inkml:annotationXML>
            <emma:emma xmlns:emma="http://www.w3.org/2003/04/emma" version="1.0">
              <emma:interpretation id="{DE479D99-E79A-4AA1-877D-DF7140161C63}" emma:medium="tactile" emma:mode="ink">
                <msink:context xmlns:msink="http://schemas.microsoft.com/ink/2010/main" type="inkWord" rotatedBoundingBox="14884,11556 16434,11556 16434,13207 14884,13207">
                  <msink:destinationLink direction="with" ref="{B2108BFE-A6C3-4684-92D0-691C399761A5}"/>
                </msink:context>
              </emma:interpretation>
              <emma:one-of disjunction-type="recognition" id="oneOf32">
                <emma:interpretation id="interp156" emma:lang="en-US" emma:confidence="0.5">
                  <emma:literal>5</emma:literal>
                </emma:interpretation>
                <emma:interpretation id="interp157" emma:lang="en-US" emma:confidence="0">
                  <emma:literal>*</emma:literal>
                </emma:interpretation>
                <emma:interpretation id="interp158" emma:lang="en-US" emma:confidence="0">
                  <emma:literal>$</emma:literal>
                </emma:interpretation>
                <emma:interpretation id="interp159" emma:lang="en-US" emma:confidence="0">
                  <emma:literal>B</emma:literal>
                </emma:interpretation>
                <emma:interpretation id="interp160" emma:lang="en-US" emma:confidence="0">
                  <emma:literal>3</emma:literal>
                </emma:interpretation>
              </emma:one-of>
            </emma:emma>
          </inkml:annotationXML>
          <inkml:trace contextRef="#ctx0" brushRef="#br2" timeOffset="201820.4809">13267 11107,'0'-25,"0"50,51-25,-26 26,1-26,-1 0,1 25,-1-25,0 26,1-26,-1 25,1-25,-1 25,26-25,-26 26,1-26,50 25,-51-25,1 0,24 26,-24-26,-1 0,1 0,24 0,-24 0,-1 0,1 0,-1 0,0 0,1 0,-1 0,1 0,-1 0,0 0,1 25,-1-25,1 0,-1 0,0 0,-25 25,26-25,-1 0,1 0,-1 0,0 0,1 0,-1 0,-25 26,26-26,-1 0,0 0,1 0,-52 0,26 25,-25-25,0 0,-1 26,1-26,-1 0,1 25,0-25,-1 25,1-25,-1 0,1 26,0-26,-1 0,26 25,-25-25,-1 0,1 0,0 26,-1-26,1 0,-1 0,1 0,25 25,-25-25,-1 0,1 0,-1 25,1-25,0 0,-1 0,1 0,-1 26,1-26,0 0,-1 0,1 0,-1 0,1 0,0 0,-1 0,1 0,-1 0,1 0,0 0,-1 0,1 0,-1 0,1 25,0-25,-1 0,1 0,-1 0,26 26,-25-26,50 0,1 0,-1 0,1 0</inkml:trace>
          <inkml:trace contextRef="#ctx0" brushRef="#br2" timeOffset="204013.7441">14613 11488,'0'26,"0"-1,-25-25,25-25,-25 25,-1 0,26-26,-25 1,-1 25,26-25,-25 25,0 0,25-26,-26 26,26-25,-25 25,-1 0,1-26,0 26,25-25,-26 25,1 0,-1-25,1 25,0-26,-1 26,1-25,-1 25,26-26,-25 26,0-25,-1 25,26-25,-25 25,-1 0,26-26,-25 26,0-25,-1 25,26-26,-25 26,-1-25,1 0,0-1,-1 26,26-25,-25 25,-1-26,1 26,25-25,-25 25,-1-25,1 25,25-26,-26 26,1-25,0-1,-1 26,26-25,-25 25,25-25,-26 25,1-26,0 26,-1 0,26-25,-25 25,-1 0,26-26,-25 26,0 0,25 26,0-1,50-25,-50 26</inkml:trace>
          <inkml:trace contextRef="#ctx0" brushRef="#br2" timeOffset="202748.0006">14690 11463,'25'0,"-25"-25,25 25,1 0,-1 0,1 0,-52 0,1 0,-1 25,1-25,0 0,-1 25,1 1,-1-26,26 25,-25-25,0 26,-1-26,26 25,-25-25,-1 25,1 1,0-26,-1 25,1-25,25 26,-26-26,1 25,0 0,-1 1,1-26,25 25,-26-25,1 26,0-1,-1 0,1-25,25 26,-26-1,1-25,25 26,-25-26,25 25,-26-25,1 25,-1 1,1-26,25 25,-25-25,25 26,-26-26,26 25,-25-25,25 25,-26-25,26 26,-25-26,25 25,-25-25,-1 26,26-1,-25-25,25 25,-26-25,26 26,-25-26,25 25,-25-25,25 26,-26-26,1 25,-1-25,26 25,51-75,-25 24,-26 1</inkml:trace>
        </inkml:traceGroup>
      </inkml:traceGroup>
    </inkml:traceGroup>
    <inkml:traceGroup>
      <inkml:annotationXML>
        <emma:emma xmlns:emma="http://www.w3.org/2003/04/emma" version="1.0">
          <emma:interpretation id="{87C713B4-CA46-4FEB-B466-5A0030BF8519}" emma:medium="tactile" emma:mode="ink">
            <msink:context xmlns:msink="http://schemas.microsoft.com/ink/2010/main" type="paragraph" rotatedBoundingBox="10503,13489 14906,14001 14730,15515 10327,1500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8B3ABB8-8D34-4A3A-B1E5-435EA0175465}" emma:medium="tactile" emma:mode="ink">
              <msink:context xmlns:msink="http://schemas.microsoft.com/ink/2010/main" type="line" rotatedBoundingBox="10503,13489 14906,14001 14730,15515 10327,15003"/>
            </emma:interpretation>
          </emma:emma>
        </inkml:annotationXML>
        <inkml:traceGroup>
          <inkml:annotationXML>
            <emma:emma xmlns:emma="http://www.w3.org/2003/04/emma" version="1.0">
              <emma:interpretation id="{77280B3E-24E8-4551-BE6F-5CFA03D3B6A2}" emma:medium="tactile" emma:mode="ink">
                <msink:context xmlns:msink="http://schemas.microsoft.com/ink/2010/main" type="inkWord" rotatedBoundingBox="10503,13489 14906,14001 14730,15515 10327,15003"/>
              </emma:interpretation>
              <emma:one-of disjunction-type="recognition" id="oneOf33">
                <emma:interpretation id="interp161" emma:lang="en-US" emma:confidence="0.5">
                  <emma:literal>-e*</emma:literal>
                </emma:interpretation>
                <emma:interpretation id="interp162" emma:lang="en-US" emma:confidence="0.5">
                  <emma:literal>w -L</emma:literal>
                </emma:interpretation>
                <emma:interpretation id="interp163" emma:lang="en-US" emma:confidence="0">
                  <emma:literal>•e*</emma:literal>
                </emma:interpretation>
                <emma:interpretation id="interp164" emma:lang="en-US" emma:confidence="0">
                  <emma:literal>e -L</emma:literal>
                </emma:interpretation>
                <emma:interpretation id="interp165" emma:lang="en-US" emma:confidence="0.5">
                  <emma:literal>-E FL</emma:literal>
                </emma:interpretation>
              </emma:one-of>
            </emma:emma>
          </inkml:annotationXML>
          <inkml:trace contextRef="#ctx0" brushRef="#br2" timeOffset="184787.3859">11235 13165,'0'0,"51"0,-26 0,26 0,-25-26,24 26,-24-25,25 25,-1-25,1 25,-25 0,24 0,-24-26,-1 26</inkml:trace>
          <inkml:trace contextRef="#ctx0" brushRef="#br2" timeOffset="184583.9374">11388 13012,'0'0,"0"26,25-1,0 26,-25-26,51 1,-51-1,51 26,-26-26,-25 1,26-26,-26 25,25 1,1-26,-26 25</inkml:trace>
          <inkml:trace contextRef="#ctx0" brushRef="#br2" timeOffset="184372.9727">11515 12987,'-26'0,"26"-25,0 50,0 26,-25-26,25 1,0-1,-26 0,26 26,-25-25,25-1,-25 0,25 1,-26-1,26 1,-25-26,25 25,0 0,-26 1,26-1,-25-25</inkml:trace>
          <inkml:trace contextRef="#ctx0" brushRef="#br2" timeOffset="183299.5513">8822 13241,'0'0,"0"-25,26 25,-1 0,0 0,1 0,-1 0,1 0,-1 50,0-50,1 0,25 26,-1-1,-24-25,-1 26,26-1,-26-25,1 25,25 1,-26-26,0 25,1 1,50 24,-51-24,52-1,-27 1,-24-1,-1-25,26 25,-26-25,1 26,-1-1,1-25,-1 26,0-26,1 25,-1-25,1 0,-1 25,0-25,1 26,-1-26,1 0,-26 25,25-25,0 0</inkml:trace>
          <inkml:trace contextRef="#ctx0" brushRef="#br2" timeOffset="184003.9342">11007 13571,'25'0,"-25"-25,0-1,0 1,-51 25,26-25,-1 25,1 0,0 0,-1 0,1 50,-26-50,26 26,-1-26,1 25,-1-25,1 26,0-26,25 50,-26-50,26 26,-25-26,25 25,0 1,0-1,25-25,-25 25,51-25,-51 26,25-26,26 25,-25-25,-1 0,0 26,1-1,-26 0,0 1,-51-1,51 1,-51-1,0 0,26 1,0-1,-26 1,25-1,1-25,-26 25,26 1,-1-1,1-25,25 26,-25-26,25 25,-26 0,26 1,51-26,-26 25,26-25,-25 26,24-26,-24 0,-1 0,26 0,-26 25,1-25,-1 0,1 0,-1 0,0 0,1 0,-1 25,1-25,-1 0,0 0,1 0,-26 26,25-26,1 0,-1 0,0-51,1 26</inkml:trace>
          <inkml:trace contextRef="#ctx0" brushRef="#br2" timeOffset="185304.0005">11845 14028,'-26'0,"26"26,26-26,25 0,-26 0,0 0,1 0,-1 0,1 0,-1-26,0 26,1 0,-1 0,1-25,-1 25,0 0,1 0,-1 0,-25-25,26 25,-1-26</inkml:trace>
          <inkml:trace contextRef="#ctx0" brushRef="#br2" timeOffset="185799.8669">12683 13571,'-25'-25,"25"50,0 1,25-26,-25 25,25 26,-25-26,0 1,26-1,-26 0,0 1,0 25,0-26,0 0,0 1,0-1,0 1,0-1,0 0,0 1,0-1,-26 1,26-1,0 0,0 1,0-1,0 1,0-1,0 0,26-25,25 0,-26 0,0 0,1 0,-1 0,26 0,-26 0,1 0,-1-25,26 25,-26 0,1 0,-1-25,1 25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4:40.13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214ED91-2DA8-424C-BF0A-11D682210AD7}" emma:medium="tactile" emma:mode="ink">
          <msink:context xmlns:msink="http://schemas.microsoft.com/ink/2010/main" type="inkDrawing" rotatedBoundingBox="166,8392 1131,2417 2666,2665 1701,8640" semanticType="callout" shapeName="Other">
            <msink:sourceLink direction="to" ref="{F22900E0-172D-4A86-9B45-C7A3F6BE00E8}"/>
            <msink:sourceLink direction="from" ref="{2D2F765E-44BD-4CD4-956D-BF2525557CE8}"/>
          </msink:context>
        </emma:interpretation>
      </emma:emma>
    </inkml:annotationXML>
    <inkml:trace contextRef="#ctx0" brushRef="#br0">1870 26,'26'-26,"-52"26,1 0,25 26,-51-26,26 25,-1-25,1 0,0 0,-1 26,1-26,-1 25,1-25,-26 25,0-25,26 26,0-26,-1 0,-25 25,26-25,0 0,-1 26,1-26,-1 0,1 25,0-25,-1 0,1 25,-1-25,1 0,0 26,-1-26,1 0,-1 25,1-25,0 0,-1 0,1 26,-1-26,1 25,0-25,-1 0,26 25,-25-25,-1 0,1 0,25 26,-25-26,-1 25,1-25,-1 26,1-26,25 25,-25-25,-1 25,1-25,25 26,-26-26,26 25,-25-25,0 26,-1-26,26 25,-25-25,-1 25,1-25,25 26,-25-26,25 25,-26-25,26 26,-25-26,25 25,-26-25,26 25,0 1,-25-26,25 25,0 1,0-1,0 0,0 1,0-1,-25-25,25 26,0-1,0 0,0 1,0-1,0 1,0-1,0 0,0 1,0-1,0 1,0-1,0 0,0 1,0-1,0 1,0-1,0 0,0 1,0-1,0 1,0-1,0 0,0 1,0-1,0 1,0-1,0 0,0 1,0-1,-26 1,26-1,0 0,0 1,0-1,0 1,-25-1,25 0,0 1,0-1,0 1,-26-1,26 0,0 1,0-1,0 1,0-1,0 0,0 1,0-1,0 1,0-1,0 0,0 1,0-1,0 1,0-1,0 0,0 1,0-1,0 1,0-1,0 0,-25 1,25-1,0 1,0-1,0 0,0 1,0-1,0 1,-25-1,25 0,0 1,0-1,0 1,0-1,0 0,0 1,-26-1,26 1,0-1,0 0,0 1,0-1,0 1,0-1,0 0,0 1,0-1,0 1,0-1,0 0,0 1,0-1,0 1,0-1,0 0,0 1,0-1,0 1,0 24,0-24,0-1,0 1,0-1,0 0,0 1,0-1,0 1,0-1,0 0,0 1,0-1,0 1,0-1,0 0,0 1,0-1,0 1,0-1,0 0,0 1,0-1,0 1,0-1,0 0,0 1,26-1,-26 1,0-1,0 0,0 1,0-1,0 1,0-1,0 0,25 1,-25-1,0 1,0-1,0 0,0 1,0-1,0 1,0-1,0 0,0 1,0-1,0 1,0-1,0 0,0 1,0-1,25 1,-25-1,0 0,26 1,-26-1,0 1,0-1,0 0,25 1,-25-1,0 1,26-1,-26 0,0 1,0-1,25 1,-25-1,0 0,0 26,25-25,-25-1,26 0,-26 1,0-1,0 1,25-1,-25 0,0 1,0-1,0 1,0-1,0 0,0 1,0-1,26 1,-26-1,0 0,25-25,-25 26,-51-26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5:01.65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428D290-46C6-49B6-8BAF-6B01404D02DC}" emma:medium="tactile" emma:mode="ink">
          <msink:context xmlns:msink="http://schemas.microsoft.com/ink/2010/main" type="inkDrawing" rotatedBoundingBox="7609,9631 7935,12992 7145,13068 6820,9707" semanticType="verticalRange" shapeName="Other">
            <msink:sourceLink direction="with" ref="{2D455D09-CDB8-424C-9B03-5F65B041013A}"/>
          </msink:context>
        </emma:interpretation>
      </emma:emma>
    </inkml:annotationXML>
    <inkml:trace contextRef="#ctx0" brushRef="#br0">0 158,'0'0,"-26"0,52-25,-26-26,25 26,26 25,152-51,-152 76,-26-25,52 178,-77-127,25 0,-25-1,0 1,25 0,-25 127,0-102,77 483,-77-508,50-26,1 26,-25-51,24 25,-24-25,-1 0,26 0,-26 0,-25-25,26-1,-77 1,0 76,-50 127,101-128,-26 27,26-27,-25 281,25-281,0 1,0 25,0-25,51 0,-51 0,0 0,25-1,-25 103,25 126,-50-228,25-26,-51 26,0 51,-126 101,151-203,-25 0,51-51,0 0,-25 26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4:41.62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60BAD0E-D198-483A-B9ED-B74FAFF31D61}" emma:medium="tactile" emma:mode="ink">
          <msink:context xmlns:msink="http://schemas.microsoft.com/ink/2010/main" type="writingRegion" rotatedBoundingBox="756,8200 5133,8976 4291,13725 -85,12949"/>
        </emma:interpretation>
      </emma:emma>
    </inkml:annotationXML>
    <inkml:traceGroup>
      <inkml:annotationXML>
        <emma:emma xmlns:emma="http://www.w3.org/2003/04/emma" version="1.0">
          <emma:interpretation id="{52A286B4-D334-4523-9AD5-1ADEE073F7C9}" emma:medium="tactile" emma:mode="ink">
            <msink:context xmlns:msink="http://schemas.microsoft.com/ink/2010/main" type="paragraph" rotatedBoundingBox="1661,8241 2313,11484 1174,11713 523,8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4D7844-2957-4E14-BF4C-D30F4E0966C2}" emma:medium="tactile" emma:mode="ink">
              <msink:context xmlns:msink="http://schemas.microsoft.com/ink/2010/main" type="inkBullet" rotatedBoundingBox="959,8408 999,8608 751,8657 710,8458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-271 7526,'0'-25,"0"-1,0 77,0-26,0 1,-25-1,25 1,-26-26,26 25,0 0,-25-25,25 26,-26-26,26 25,-25 1,0-26,25 25,-26-25,26 25,-25-25,25-25,0 0</inkml:trace>
      </inkml:traceGroup>
      <inkml:traceGroup>
        <inkml:annotationXML>
          <emma:emma xmlns:emma="http://www.w3.org/2003/04/emma" version="1.0">
            <emma:interpretation id="{1C53067F-FC86-4DBA-8DF4-5D0E14179735}" emma:medium="tactile" emma:mode="ink">
              <msink:context xmlns:msink="http://schemas.microsoft.com/ink/2010/main" type="line" rotatedBoundingBox="1661,8241 2313,11484 1174,11713 523,8470"/>
            </emma:interpretation>
          </emma:emma>
        </inkml:annotationXML>
        <inkml:traceGroup>
          <inkml:annotationXML>
            <emma:emma xmlns:emma="http://www.w3.org/2003/04/emma" version="1.0">
              <emma:interpretation id="{2D2F765E-44BD-4CD4-956D-BF2525557CE8}" emma:medium="tactile" emma:mode="ink">
                <msink:context xmlns:msink="http://schemas.microsoft.com/ink/2010/main" type="inkWord" rotatedBoundingBox="1345,8305 1402,8587 1143,8639 1087,8357">
                  <msink:destinationLink direction="from" ref="{B214ED91-2DA8-424C-BF0A-11D682210AD7}"/>
                </msink:context>
              </emma:interpretation>
              <emma:one-of disjunction-type="recognition" id="oneOf1">
                <emma:interpretation id="interp1" emma:lang="en-US" emma:confidence="0.5">
                  <emma:literal>)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\</emma:literal>
                </emma:interpretation>
                <emma:interpretation id="interp5" emma:lang="en-US" emma:confidence="0">
                  <emma:literal>`</emma:literal>
                </emma:interpretation>
              </emma:one-of>
            </emma:emma>
          </inkml:annotationXML>
          <inkml:trace contextRef="#ctx0" brushRef="#br0" timeOffset="-700.1519">-779 7678,'-25'0,"25"-25,-26 25,1 0,-1-25,1 25,50 25,26 0,-25 1,-1-1,0-25,1 0,-26 26,25-26,1 25,-1-25,0 0,-25-25,0-1</inkml:trace>
        </inkml:traceGroup>
        <inkml:traceGroup>
          <inkml:annotationXML>
            <emma:emma xmlns:emma="http://www.w3.org/2003/04/emma" version="1.0">
              <emma:interpretation id="{A1BA7978-6BB7-42CF-8EFB-F8CA1FFA9842}" emma:medium="tactile" emma:mode="ink">
                <msink:context xmlns:msink="http://schemas.microsoft.com/ink/2010/main" type="inkWord" rotatedBoundingBox="1975,9803 2313,11484 1174,11713 836,10032"/>
              </emma:interpretation>
              <emma:one-of disjunction-type="recognition" id="oneOf2">
                <emma:interpretation id="interp6" emma:lang="en-US" emma:confidence="0.5">
                  <emma:literal>.11</emma:literal>
                </emma:interpretation>
                <emma:interpretation id="interp7" emma:lang="en-US" emma:confidence="0">
                  <emma:literal>.41</emma:literal>
                </emma:interpretation>
                <emma:interpretation id="interp8" emma:lang="en-US" emma:confidence="0.5">
                  <emma:literal>. N</emma:literal>
                </emma:interpretation>
                <emma:interpretation id="interp9" emma:lang="en-US" emma:confidence="0">
                  <emma:literal>81/</emma:literal>
                </emma:interpretation>
                <emma:interpretation id="interp10" emma:lang="en-US" emma:confidence="0">
                  <emma:literal>84/</emma:literal>
                </emma:interpretation>
              </emma:one-of>
            </emma:emma>
          </inkml:annotationXML>
          <inkml:trace contextRef="#ctx0" brushRef="#br0" timeOffset="6766.8385">-652 9431,'0'-25,"0"-1,25 26,-25-25,26-1,-26 1,25 25,-25-25,26-1,-1 1,-25-1,25 26,1-25,-1 25,-25-25,26 25,-1 0,-25-26,25 26,1 0,-26 51,0-26,0 1,25-1,-25 1,0-1,0 0,0 1,0 25,0-26,-51 0,51 26,0-25,-50 24,50-24,-26-1,26 1,-25-1,25 0,-26 1,26-1,0 1,0-1,0 0,-25-25,25 26,0-1,51-25,-26 0,26 0,-51-51,25 51,1 0,-26-25,25 25,-25-25,26 25,-26-26,25 1,0-1,1 1,-1 0,1-1,-1 1,-25-1,25 1,1 0,-26-1,25 26,-25-25,26-1,-26 1,25 25,-25-25,25 25,-25-26,0 52,0 24,0-24,0-1,0 1,0-1,0 0,26 1,-26-1,0 1,25-1,-25 0,0 1,0-1,26 1,-1-1,-25 0,0 1,25-26,-25 25,26-25,-1 26,1-26,-1 0,0 25,1-25,-1 0,1 0,-1-51,0 51,1-25,-1-1,-25 1,0 0,26 25,-26-26,0 1,0-1,0 1,0 0,0-26,0 25,0 1,0 0,0-1,-26 1,26-1,-25 1,25 0,0-1,-26 1</inkml:trace>
          <inkml:trace contextRef="#ctx0" brushRef="#br0" timeOffset="10024.3048">-525 10422,'0'-26,"25"26,1 0,-26 26,51-26,-26 0,0 0,1 0,-1 25,1-25,-1 0,0 0,1 0,25 0,-26 0,26 0,-26 0,26-25,-26 25,26 0,25-26,-50 26,-1-25,1 25,-1 0,0 0,1-26,-1 26,1 0,-1 0,0 0</inkml:trace>
          <inkml:trace contextRef="#ctx0" brushRef="#br0" timeOffset="10819.734">-474 10726,'51'0,"-26"0,0 0,1 0,-1 0,1 0,-1 0,0 0,1 0,-1 0,1 0,24 0,-24 0,-1 0,26 0,0 0,-26 0,1 0,-1 0,0 0,1 0,-1 0,1 0,-1 0,0 0,1 0,-1 0,1 0,-26-25</inkml:trace>
        </inkml:traceGroup>
      </inkml:traceGroup>
    </inkml:traceGroup>
    <inkml:traceGroup>
      <inkml:annotationXML>
        <emma:emma xmlns:emma="http://www.w3.org/2003/04/emma" version="1.0">
          <emma:interpretation id="{43922486-A734-42B3-B038-29161AF8AE68}" emma:medium="tactile" emma:mode="ink">
            <msink:context xmlns:msink="http://schemas.microsoft.com/ink/2010/main" type="paragraph" rotatedBoundingBox="916,11993 4486,12627 4291,13725 721,13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39D9F7-7A7C-4900-8E28-5D9466EAF3F7}" emma:medium="tactile" emma:mode="ink">
              <msink:context xmlns:msink="http://schemas.microsoft.com/ink/2010/main" type="line" rotatedBoundingBox="916,11993 4486,12627 4291,13725 721,13092"/>
            </emma:interpretation>
          </emma:emma>
        </inkml:annotationXML>
        <inkml:traceGroup>
          <inkml:annotationXML>
            <emma:emma xmlns:emma="http://www.w3.org/2003/04/emma" version="1.0">
              <emma:interpretation id="{A4B6C8A3-E0D0-4D86-AC44-27D9489C0885}" emma:medium="tactile" emma:mode="ink">
                <msink:context xmlns:msink="http://schemas.microsoft.com/ink/2010/main" type="inkWord" rotatedBoundingBox="916,11993 4486,12627 4291,13725 721,13092"/>
              </emma:interpretation>
              <emma:one-of disjunction-type="recognition" id="oneOf3">
                <emma:interpretation id="interp11" emma:lang="en-US" emma:confidence="0.5">
                  <emma:literal>generator</emma:literal>
                </emma:interpretation>
                <emma:interpretation id="interp12" emma:lang="en-US" emma:confidence="0">
                  <emma:literal>generators</emma:literal>
                </emma:interpretation>
                <emma:interpretation id="interp13" emma:lang="en-US" emma:confidence="0">
                  <emma:literal>generator's</emma:literal>
                </emma:interpretation>
                <emma:interpretation id="interp14" emma:lang="en-US" emma:confidence="0.5">
                  <emma:literal>gene ratios</emma:literal>
                </emma:interpretation>
                <emma:interpretation id="interp15" emma:lang="en-US" emma:confidence="0">
                  <emma:literal>generators'</emma:literal>
                </emma:interpretation>
              </emma:one-of>
            </emma:emma>
          </inkml:annotationXML>
          <inkml:trace contextRef="#ctx0" brushRef="#br0" timeOffset="26381.4956">-398 11387,'0'0,"0"-26,0 1,-25 25,25-25,-26 25,1 0,-1-26,1 26,0 0,-1 0,1 0,-1 0,1 51,0-51,25 25,-26-25,1 51,25-25,-26-1,26 0,0 1,0-1,0 1,0-1,26-25,-26 25,51-25,-26 0,0 0,1 0,-1 0,1 0,24 0,-24-25,-1 25,1-25,-52 25,26 50,0 1,0-25,0 24,0-24,0 25,0-1,0 27,0-27,0 1,0-25,0-1,0 0,26 26,-26-25,0-1,0 0,-51-25,51 26,-26-26,1 0,0 25,-1-25,1 0,-1 0,1 0,0 0,-1-51,1 51,-1-25,1 25,25-25,-25-1,25 1,0-1,0 1,50 0,-50-26</inkml:trace>
          <inkml:trace contextRef="#ctx0" brushRef="#br0" timeOffset="26768.4614">-195 11869,'0'0,"-51"0,51 26,-25-26,25 25,-25-25,75 0,128-127,-127 127,-26-25,1-1,-1 26,1-25,-26 0,0-1,0 1,0-1,0 1,-51 25,51-25,-26 25,-24-26,24 26,1 0,-1 0,1 0,0 26,-1-26,26 50,-25-50,-1 51,26-25,0-1,-25 26,25-26,0 26,0 0,0-26,0 1,25 24,-25-24,51-1,-51 1,51-1,0-25,-26 0,26 25,-26-25,26 0,-25 0,24 0,-24 0,25-50,-26 50</inkml:trace>
          <inkml:trace contextRef="#ctx0" brushRef="#br0" timeOffset="27304.5129">415 11717,'0'51,"0"-26,-51-25,51 51,0 0,0-26,0 1,0-1,0 0,0 1,0-1,0 1,0-1,0 0,0 1,0-77,0 26,0-1,0 1,0-1,0 1,51-77,-51 77,51 0,-1 25,-24 0,-1 0,1 50,-1-24,0 25,-25-26,0 0,26 1,-26-1,0 1,0-1,25 0,1 1,-1-26,-25 25,25-25,1 0,-1 0,1-51,-1 51,0-25,1-26,-26 26,0-1,0-24,25 24,-25 1,0-1,0 1,0 0,0-1,0 1,-51 25,51-26,-25 26,0 0,-1 51,26 0,0-26,-25 1,25-1,0 1,0-1,0 0,0 26,0-25,51-1,-51 0,25-25,-25 26,51-1,0-25,-26 0,0 0,1 0</inkml:trace>
          <inkml:trace contextRef="#ctx0" brushRef="#br0" timeOffset="27555.8423">1075 11844,'0'25,"26"-25,-26 51,50-25,-24-1,-1 0,1 1,-1-1,26 1,-26-1,-25 0,26 1,-1-1,-25 1,0-1,0 0,-25-25,-1 0,26-25,-51 25,51-25,-25 25,25-77,0 52,0-51,0 50,0-24,0 24,51 1,-51-26,51 26,-26 25</inkml:trace>
          <inkml:trace contextRef="#ctx0" brushRef="#br0" timeOffset="27895.5016">1659 11971,'-25'0,"-26"0,26 0,-1 0,1 25,0-25,25 26,-26-26,26 25,0 1,0-1,0 0,0 1,26-26,-26 25,50 1,1-1,-25-25,-1 0,0 0,-25-25,26 25,-26-51,25 51,-25-26,0 1,0 0,0-1,26 1,-26 76,0-1,25-50,-25 51,25-51,-25 26,51-26,-25 25,-1-25,0 0,1 0</inkml:trace>
          <inkml:trace contextRef="#ctx0" brushRef="#br0" timeOffset="29644.0245">1863 12123,'-26'0,"1"0,50 0,26 0,-26-25,1 25,-1-25,1-1,24 26,-24-25,25 25,-26-26</inkml:trace>
          <inkml:trace contextRef="#ctx0" brushRef="#br0" timeOffset="28081.0059">1990 11641,'0'51,"-26"-1,26 1,0 0,0 0,0 50,0-50,0 25,51-25,-51 0,0 0,25 0,-25-1,26 1,-26-25,0 24,25-24</inkml:trace>
          <inkml:trace contextRef="#ctx0" brushRef="#br0" timeOffset="29041.0145">2066 12200,'25'-26,"-25"1,0-1,26 26,-1 0,0 0,1 0,-1 0,1 26,-1-26,-25 25,25-25,-25 26,26-26,-26-26,0 1,0-26,0 26,0-1,-26 26,26 26,-25-26,25 25,0 0,0 1,0-1,-25-25,25 26,0 24,0-24,0-1,-26 1,26-1,0 0,0 1,0-1,0 1,0-1,0 0,0 1,51-26,-51 25,25-25,1 0,-1 0,1 0,-26-25,25 25,-25-26,25-24,-25 24,0 1,0-1,0 1,0 0,0-1,0 1,-25-1,25 1,-51 25,51-25,0-1,26 26,-1 0,0 0,1 0,-1 0,1 0,-26 26,25-26,0 25,1-25,-26 51,25-26,1 1,-1-1,0 0,-25 1,26-1,-26 1,25 24,-25-24,0-1,0 1,0-1,-51-25,51 25,-25-25,0 0,25-50,0-1,0 25,0 1,0-26,0 0,50 1,-50-1,26 0,-26 0,25 0,-25 1,26 24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4:59.58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D455D09-CDB8-424C-9B03-5F65B041013A}" emma:medium="tactile" emma:mode="ink">
          <msink:context xmlns:msink="http://schemas.microsoft.com/ink/2010/main" type="writingRegion" rotatedBoundingBox="5913,8810 6518,12946 5115,13151 4511,9015">
            <msink:destinationLink direction="with" ref="{E428D290-46C6-49B6-8BAF-6B01404D02DC}"/>
          </msink:context>
        </emma:interpretation>
      </emma:emma>
    </inkml:annotationXML>
    <inkml:traceGroup>
      <inkml:annotationXML>
        <emma:emma xmlns:emma="http://www.w3.org/2003/04/emma" version="1.0">
          <emma:interpretation id="{3220FAA0-9B13-424D-8F64-DA759BB9F5F6}" emma:medium="tactile" emma:mode="ink">
            <msink:context xmlns:msink="http://schemas.microsoft.com/ink/2010/main" type="paragraph" rotatedBoundingBox="5913,8810 6518,12946 5115,13151 4511,9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AD25C2-D936-4E12-9279-6EF7B6ADA4FA}" emma:medium="tactile" emma:mode="ink">
              <msink:context xmlns:msink="http://schemas.microsoft.com/ink/2010/main" type="line" rotatedBoundingBox="5913,8810 6518,12946 5115,13151 4511,9015"/>
            </emma:interpretation>
          </emma:emma>
        </inkml:annotationXML>
        <inkml:traceGroup>
          <inkml:annotationXML>
            <emma:emma xmlns:emma="http://www.w3.org/2003/04/emma" version="1.0">
              <emma:interpretation id="{1DBA0223-6AD8-41A6-8A0D-D24510A159CC}" emma:medium="tactile" emma:mode="ink">
                <msink:context xmlns:msink="http://schemas.microsoft.com/ink/2010/main" type="inkWord" rotatedBoundingBox="5913,8810 6518,12946 5115,13151 4511,9015"/>
              </emma:interpretation>
              <emma:one-of disjunction-type="recognition" id="oneOf0">
                <emma:interpretation id="interp0" emma:lang="en-US" emma:confidence="0.5">
                  <emma:literal>83°....</emma:literal>
                </emma:interpretation>
                <emma:interpretation id="interp1" emma:lang="en-US" emma:confidence="0">
                  <emma:literal>53°....</emma:literal>
                </emma:interpretation>
                <emma:interpretation id="interp2" emma:lang="en-US" emma:confidence="0">
                  <emma:literal>85°....</emma:literal>
                </emma:interpretation>
                <emma:interpretation id="interp3" emma:lang="en-US" emma:confidence="0">
                  <emma:literal>538....</emma:literal>
                </emma:interpretation>
                <emma:interpretation id="interp4" emma:lang="en-US" emma:confidence="0">
                  <emma:literal>838....</emma:literal>
                </emma:interpretation>
              </emma:one-of>
            </emma:emma>
          </inkml:annotationXML>
          <inkml:trace contextRef="#ctx0" brushRef="#br0">3666 10904,'-25'0,"50"0,0 0</inkml:trace>
          <inkml:trace contextRef="#ctx0" brushRef="#br0" timeOffset="189.6575">3742 11209,'0'0,"0"25,-25-25,-1 26,1-26,76 25,-26-25</inkml:trace>
          <inkml:trace contextRef="#ctx0" brushRef="#br0" timeOffset="347.6968">3742 11565,'-25'25</inkml:trace>
          <inkml:trace contextRef="#ctx0" brushRef="#br0" timeOffset="-710.7911">3183 9964,'0'26,"-25"-26,25-51,0 26,0-1,0 1,0-1,25 1,-25 0,26-1,-1 26,1 0,-1 26,0-26,-25 25,26-25,-26 51,0-26,25 1,-25-1,26 0,-26 1,25-1,-25 1,0-1,25 0,-25 1,26-1,-1-25,1-51,-1 1,0-1,-25 25,26 1,-26 0,0-1,0 77,25 0,-25-26,26 1,-26 24,25-24,-25-1,25-25,-25 26,51-1,-51 0,26-25,-1 0,0 0,1-50,-1 24,1-25,-26 26,0 0,0-1,0 1,0-1,0 1,0 0,0-1,0 1,0-1,0 1</inkml:trace>
          <inkml:trace contextRef="#ctx0" brushRef="#br0" timeOffset="-382.6674">4225 9964,'25'0,"1"0,-1 0,-25 51,25-51,-25 51,26-26,-26 1,25-1,-25 1,0-1,0 0,0 26,0-25,-51-1,51 0,-25 1,25-1,-51-25,51 26,-25-1,-26-25,51 25,25-25,-25 26,51-26,0 0,-26 0,26 0,-25 0,50 0,-51 0,1-51,-1 51,0 0,1 0,-1 0,1 0</inkml:trace>
          <inkml:trace contextRef="#ctx0" brushRef="#br0" timeOffset="-1755.1698">3082 8313,'-26'0,"26"-25,0 0,26 25,-26-26,25 1,1-1,-1 1,0 25,1 0,-1-25,1 25,-1 0,-25 25,0 26,0-26,0 1,0 24,0-24,0 25,0-26,0 26,-25-26,25 26,-26 0,26-26,0 1,0-1,0 0,0 1,0-1,26-25,-26-51,25 51,-25-25,51 0,-51-1,25-25,1 26,-1 0,-25-1,25 1,1-26,-1 51,-25-25,26 25,-26 25,0 26,25-26,-25 26,25-26,-25 1,26-26,-26 25,25 1,1-1,-1-25,0 0,1 0,-1 0,1 0,-26-25,25 25,-25-26,25 26,1-51,-26 26,0-26,25 26,-25-1,0 1,0-26,0 26,0-26,0 26,0-1,0 1,-25-1,25 1,0 50</inkml:trace>
          <inkml:trace contextRef="#ctx0" brushRef="#br0" timeOffset="-1498.9031">4174 8542,'25'51,"-25"-26,0 1,0-1,26 26,-26-26,0 26,0-26,0 1,0 25,0-26,0 0,0 1,0-1,0 1,0-1</inkml:trace>
          <inkml:trace contextRef="#ctx0" brushRef="#br0" timeOffset="496.0014">3641 12022,'-26'0,"52"0,-52 25</inkml:trace>
          <inkml:trace contextRef="#ctx0" brushRef="#br0" timeOffset="664.0604">3641 12276,'0'0,"0"25,-26-25,52 0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4:57.00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7177793-6CF0-4968-AE5C-6023E359FB79}" emma:medium="tactile" emma:mode="ink">
          <msink:context xmlns:msink="http://schemas.microsoft.com/ink/2010/main" type="writingRegion" rotatedBoundingBox="2870,9804 3988,9804 3988,10439 2870,10439"/>
        </emma:interpretation>
      </emma:emma>
    </inkml:annotationXML>
    <inkml:traceGroup>
      <inkml:annotationXML>
        <emma:emma xmlns:emma="http://www.w3.org/2003/04/emma" version="1.0">
          <emma:interpretation id="{2C6A751F-CF0C-43A5-984F-81C93310A14B}" emma:medium="tactile" emma:mode="ink">
            <msink:context xmlns:msink="http://schemas.microsoft.com/ink/2010/main" type="paragraph" rotatedBoundingBox="2870,9804 3988,9804 3988,10439 2870,10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6C8B0C-5378-4666-B942-8383755F7E5D}" emma:medium="tactile" emma:mode="ink">
              <msink:context xmlns:msink="http://schemas.microsoft.com/ink/2010/main" type="line" rotatedBoundingBox="2870,9804 3988,9804 3988,10439 2870,10439"/>
            </emma:interpretation>
          </emma:emma>
        </inkml:annotationXML>
        <inkml:traceGroup>
          <inkml:annotationXML>
            <emma:emma xmlns:emma="http://www.w3.org/2003/04/emma" version="1.0">
              <emma:interpretation id="{8065330C-BEBF-449A-B446-3B9EBA362559}" emma:medium="tactile" emma:mode="ink">
                <msink:context xmlns:msink="http://schemas.microsoft.com/ink/2010/main" type="inkWord" rotatedBoundingBox="2870,9804 3988,9804 3988,10439 2870,10439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/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1253 9609,'25'0,"1"-26,-1 1,1 25,-1-25,0-1,52-25,-52 26,26 25,-26-25,26-1,0 1,-26-1,26 1,0 0,0-1,-1 1,27-1,-52 1,26 0,-26 25,1-26,-1 26,0-25,1 25,-1-26,-25 1,26 25,-26-25,25 25,0 0,-25-26,26 26,-1-25,1 25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6:10.06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F83B565-33D8-4B2D-A89F-0A3D7662B1D4}" emma:medium="tactile" emma:mode="ink">
          <msink:context xmlns:msink="http://schemas.microsoft.com/ink/2010/main" type="inkDrawing" rotatedBoundingBox="10038,13170 11473,12410 11506,12471 10070,13231" shapeName="Other"/>
        </emma:interpretation>
      </emma:emma>
    </inkml:annotationXML>
    <inkml:trace contextRef="#ctx0" brushRef="#br0">0 711,'0'25,"26"-25,-26-25,25 25,-25-25,25 25,1 0,-1-26,1 26,-26-25,25 25,0-26,1 26,-1-25,1 0,-1 25,0-26,1 26,-1-25,1 25,-1-26,0 1,1 25,-1-25,1 25,-1-26,0 26,26-25,-25-1,-1 26,0 0,-25-25,26 25,-1-25,1 25,-1-26,0 26,1-25,-1 25,-25-26,26 26,-1 0,-25-25,25 25,-25-25,26 25,-1-26,1 26,-1-25,0 25,1 0,-1-26,1 26,-1-25,0 25,1-25,-1 25,1 0,-26-26,25 26,0 0,1 0,-26-25,25 25,1 0,-1 0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6:26.76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5A75DD7-3F0B-4B97-83FA-54596EABD34D}" emma:medium="tactile" emma:mode="ink">
          <msink:context xmlns:msink="http://schemas.microsoft.com/ink/2010/main" type="writingRegion" rotatedBoundingBox="22371,7251 23748,10864 22776,11234 21399,7622"/>
        </emma:interpretation>
      </emma:emma>
    </inkml:annotationXML>
    <inkml:traceGroup>
      <inkml:annotationXML>
        <emma:emma xmlns:emma="http://www.w3.org/2003/04/emma" version="1.0">
          <emma:interpretation id="{CB1951AB-3260-4CE8-86BC-8C09EC6EDD65}" emma:medium="tactile" emma:mode="ink">
            <msink:context xmlns:msink="http://schemas.microsoft.com/ink/2010/main" type="paragraph" rotatedBoundingBox="22371,7251 23748,10864 22776,11234 21399,7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1EB233-4CB0-40C4-9B8B-F9322102302E}" emma:medium="tactile" emma:mode="ink">
              <msink:context xmlns:msink="http://schemas.microsoft.com/ink/2010/main" type="line" rotatedBoundingBox="22371,7251 23748,10864 22776,11234 21399,7622"/>
            </emma:interpretation>
          </emma:emma>
        </inkml:annotationXML>
        <inkml:traceGroup>
          <inkml:annotationXML>
            <emma:emma xmlns:emma="http://www.w3.org/2003/04/emma" version="1.0">
              <emma:interpretation id="{14C28997-92FA-4A0B-9899-6DEB4DA8A831}" emma:medium="tactile" emma:mode="ink">
                <msink:context xmlns:msink="http://schemas.microsoft.com/ink/2010/main" type="inkWord" rotatedBoundingBox="22371,7251 23748,10864 22776,11234 21399,7622"/>
              </emma:interpretation>
              <emma:one-of disjunction-type="recognition" id="oneOf0">
                <emma:interpretation id="interp0" emma:lang="en-US" emma:confidence="0.5">
                  <emma:literal>me</emma:literal>
                </emma:interpretation>
                <emma:interpretation id="interp1" emma:lang="en-US" emma:confidence="0">
                  <emma:literal>mid</emma:literal>
                </emma:interpretation>
                <emma:interpretation id="interp2" emma:lang="en-US" emma:confidence="0">
                  <emma:literal>mad</emma:literal>
                </emma:interpretation>
                <emma:interpretation id="interp3" emma:lang="en-US" emma:confidence="0">
                  <emma:literal>mud</emma:literal>
                </emma:interpretation>
                <emma:interpretation id="interp4" emma:lang="en-US" emma:confidence="0">
                  <emma:literal>my</emma:literal>
                </emma:interpretation>
              </emma:one-of>
            </emma:emma>
          </inkml:annotationXML>
          <inkml:trace contextRef="#ctx0" brushRef="#br0">0 0,'25'0,"1"0,-1 0,1 0,-1 0,0 25,1-25,-1 0,-25 25,26-25,-1 0,0 26,1-1,-1-25,-25 26,26-26,-26 25,25-25,-25 25,25 1,1-26,-26 25,25 1,1-1,-1 0,0 1,1-26,-26 25,25-25,-25 26,26-26,-26 25,25-25,-25 25,25-25,-25 26,26-26,-26 25,25 1,-25-1,26-25,-26 25,25-25,-25 26,25-26,-25 25,26-25,-26 26,25-1,1-25,-26 25,25-25,-25 26,25-26,-25 25,26 1,-1-1,1 0,-26 1,25-26,-25 25,25 1,-25-1,26 0,-26 1,0-1,25 1,-25-1,0 0,0 1,0-1,0 1,0-1,0 0,0 1,0-1,0 1,0-1,0 0,0 1,0-1,26-25,-26 51,25-51,-25 25,25 1,1-1,-26 1,25-1,-25 0,0 1,51 50,-51-51,25-25,-25 26,0-1,26 1,-26-1,0 0,25 1,-25-1,0 26,26-26,-26 1,0-1,25-25,-25 26,0-1,25 0,-25 1,26-26,-26 25,0 1,25-26,-25 25,0 0,0 1,26-1,-26 1,0-1,0 0,0 1,0-1,25 26,-25-26,0 1,0-1,0 1,0-1,25-25,-25 25,0 1,0-1,0 1,0-1,0 0,0 1,0-1,0 1,0-1,0 0,0 1,0-1,0 1,0-1,0 0,0 1,0-1,0 1,26-26</inkml:trace>
          <inkml:trace contextRef="#ctx0" brushRef="#br0" timeOffset="529.4336">1041 3124,'0'0,"0"25,26-25,-26 26,25-26,-25 25,26-25,-1 25,0-25,1 26,-1-26,1 25,24 1,-24-26,-1 0,1 0,-1 25,0-25,1 0,-1 25,1-25,-1 0,0 0,-25 26,26-26,-1 0,-25-26</inkml:trace>
          <inkml:trace contextRef="#ctx0" brushRef="#br0" timeOffset="1105.5767">2057 2895,'-25'0,"25"26,0-1,-25-25,25 25,0 1,-51-1,25 1,26-1,-25 0,25 1,-25-26,-1 25,26 1,-25-1,-1 0,26 1,-25-1,25 1,-25-1,25 0,0 1,-26-1,26 1,0-1,-25 0,50-25,-25-25,26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5:45.77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E05660C-9239-4604-8C96-98429F339C4C}" emma:medium="tactile" emma:mode="ink">
          <msink:context xmlns:msink="http://schemas.microsoft.com/ink/2010/main" type="writingRegion" rotatedBoundingBox="532,4928 8051,4925 8053,8685 534,8688"/>
        </emma:interpretation>
      </emma:emma>
    </inkml:annotationXML>
    <inkml:traceGroup>
      <inkml:annotationXML>
        <emma:emma xmlns:emma="http://www.w3.org/2003/04/emma" version="1.0">
          <emma:interpretation id="{02E078E8-4632-436C-8D7F-542C6FCF7530}" emma:medium="tactile" emma:mode="ink">
            <msink:context xmlns:msink="http://schemas.microsoft.com/ink/2010/main" type="paragraph" rotatedBoundingBox="532,4928 8051,4925 8052,6220 533,62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B9BF3E-0908-4989-A9F6-50211A5ECA69}" emma:medium="tactile" emma:mode="ink">
              <msink:context xmlns:msink="http://schemas.microsoft.com/ink/2010/main" type="inkBullet" rotatedBoundingBox="532,5181 2361,5180 2362,6120 533,6121"/>
            </emma:interpretation>
            <emma:one-of disjunction-type="recognition" id="oneOf0">
              <emma:interpretation id="interp0" emma:lang="en-US" emma:confidence="0">
                <emma:literal>2</emma:literal>
              </emma:interpretation>
              <emma:interpretation id="interp1" emma:lang="en-US" emma:confidence="0">
                <emma:literal>4</emma:literal>
              </emma:interpretation>
              <emma:interpretation id="interp2" emma:lang="en-US" emma:confidence="0">
                <emma:literal>+</emma:literal>
              </emma:interpretation>
              <emma:interpretation id="interp3" emma:lang="en-US" emma:confidence="0">
                <emma:literal>"</emma:literal>
              </emma:interpretation>
              <emma:interpretation id="interp4" emma:lang="en-US" emma:confidence="0">
                <emma:literal>y</emma:literal>
              </emma:interpretation>
            </emma:one-of>
          </emma:emma>
        </inkml:annotationXML>
        <inkml:trace contextRef="#ctx0" brushRef="#br0">-2183 431,'0'0,"-26"0,1 26,0-26,-1 0,1 0,-1 0,1 0,0 0,-1 0,52 0,24 0,-24 0,-1 0,1 0,-1 0,0 0,26 0,-25 0,-1 0,26 25,-26-25,1 26,24-26,-24 25,25 0,25 1,-51-26,26 25,-26-25,1 0,25 26,-26-26,26 0,0 0,-1 0,1 0,0 0,0 0,0 0,-1 0,1 0,-25 0,24 0,-24 0,-1 0,1 0,-1 0,0 0</inkml:trace>
        <inkml:trace contextRef="#ctx0" brushRef="#br0" timeOffset="731.0504">-1142 177,'-25'-25,"50"25,1 25,-1-25,0 51,1-51,-1 26,1-26,-1 25,0-25,1 25,-1-25,1 26,-1-26,0 25,1-25,-1 26,1-1,-1-25,0 0,-25 25,26-25,-26 26,25-26,1 0,-1 0,-50 0,-1 0,1 0,-1 25,1 1,25-1,-25 0,-1 1,26 25,-25-26,-1 26,1 0,0-26,-1 26,1-26,-1 26,26-26,-25 1,0-1,25 1,-26-1,1 0,25 1,0-52,25 26</inkml:trace>
      </inkml:traceGroup>
      <inkml:traceGroup>
        <inkml:annotationXML>
          <emma:emma xmlns:emma="http://www.w3.org/2003/04/emma" version="1.0">
            <emma:interpretation id="{28FEC12E-A5AF-4779-85D8-4DDC833B2AE9}" emma:medium="tactile" emma:mode="ink">
              <msink:context xmlns:msink="http://schemas.microsoft.com/ink/2010/main" type="line" rotatedBoundingBox="2945,4927 8051,4925 8052,6220 2946,6222"/>
            </emma:interpretation>
          </emma:emma>
        </inkml:annotationXML>
        <inkml:traceGroup>
          <inkml:annotationXML>
            <emma:emma xmlns:emma="http://www.w3.org/2003/04/emma" version="1.0">
              <emma:interpretation id="{E79E5D6E-D4AE-4363-B297-1D4884FB8D81}" emma:medium="tactile" emma:mode="ink">
                <msink:context xmlns:msink="http://schemas.microsoft.com/ink/2010/main" type="inkWord" rotatedBoundingBox="2945,4927 8051,4925 8052,6220 2946,6222"/>
              </emma:interpretation>
              <emma:one-of disjunction-type="recognition" id="oneOf1">
                <emma:interpretation id="interp5" emma:lang="en-US" emma:confidence="0.5">
                  <emma:literal>00</emma:literal>
                </emma:interpretation>
                <emma:interpretation id="interp6" emma:lang="en-US" emma:confidence="0">
                  <emma:literal>0970</emma:literal>
                </emma:interpretation>
                <emma:interpretation id="interp7" emma:lang="en-US" emma:confidence="0">
                  <emma:literal>0930</emma:literal>
                </emma:interpretation>
                <emma:interpretation id="interp8" emma:lang="en-US" emma:confidence="0">
                  <emma:literal>000</emma:literal>
                </emma:interpretation>
                <emma:interpretation id="interp9" emma:lang="en-US" emma:confidence="0">
                  <emma:literal>0900</emma:literal>
                </emma:interpretation>
              </emma:one-of>
            </emma:emma>
          </inkml:annotationXML>
          <inkml:trace contextRef="#ctx0" brushRef="#br0" timeOffset="4579.5182">3252 304,'0'0,"0"26,26-1,-26 1,25-26,-25 25,26-25,-1 25,-25 1,25-26,1 25,-1-25,1 0,-1 26,0-26,1 25,-1-25,1 0,-1 25,0-25,1 0,-26 26,25-26,1 0,-52 0,1 0,-1 0,26 51,-25-51,0 25,25 0,-26 1,1-1,-1 1,1-26,25 25,-25 0,25 1,-26-26,1 25,25 1,-26-26,26 25,-25-25,25 25,-25-25,25 26,-26-26,1 25,-1-25</inkml:trace>
          <inkml:trace contextRef="#ctx0" brushRef="#br0" timeOffset="6922.8099">4345 152,'0'-25,"-26"25,-25 0,51-26,-25 26,0 0,-1 0,26-25,-25 25,-1 0,1 0,0 0,-1 51,1-51,25 25,-26-25,26 25,0 1,-25-26,25 25,-25-25,25 26,0-1,-26 0,26 1,0-1,0 1,-25-26,25 25,0 0,0 1,0-1,0 1,0-1,0 0,0 1,0-1,0 1,25-1,-25 0,0 1,26-1,-26 26,25-26,-25 1,25-1,-25 1,26-1,-26 0,25 1,1-1,-26 1,25-1,-25 0,25-25,1 26,-1-1,1 1,-1-26,0 25,26-25,-25 0,-1 0,0 0,1 0,-1 0,1 0,-1-25,26 25,-26 0,1-26,-1 26,0 0,1-25,-1 25,1-26,-1 26,0-25,1 0,-1 25,1-26,-1 1,0 25,1-26,-26 1,25 0,1 25,-1-26,-25 1,25-1,-25 1,26 0,-26-1,0 1,25-26,-25 26,0-1,0 1,26-1,-26 1,0 0,0-1,0 1,0-1,0 1,-51 25,51-25,0-1,-26 1,1 25,25-26,-25 26,-1-25,1 0,-1-1,1 1,0 25,25-26,-26 26,26-25,-25 25,-1-25,1 25,25-26,-25 26,-1 0,1-25,-1 25,1 0,0 0,-1 0,1 0,-26-26,26 26,-1 0,1-25,-1 25,1 0,0 0,-1 0,1 0,-1 0,26-25,-25 25,0 0,-1 0,26 50</inkml:trace>
          <inkml:trace contextRef="#ctx0" brushRef="#br0" timeOffset="3148.6537">458 50,'0'-25,"51"25,-51-25,-25 25,-1 0,1 0,0 0,-1 0,1 0,-1 0,1 0,0 0,-1 0,26 25,-25-25,-1 25,1 1,25-1,-25-25,25 26,0-1,-26-25,26 25,0 1,-25-26,25 25,-26 1,26-1,0 0,-25-25,25 26,0-1,-25 1,25-1,0 0,-26 1,26-1,0 1,0-1,0 0,0 1,0-1,0 1,0-1,0 0,26 1,-26-1,0 1,0-1,25 0,-25 1,25-1,-25 1,26-26,-26 25,0 0,25 1,1-1,-26 1,25-26,-25 25,25-25,-25 25,51-25,-51 26,26-26,-26 25,25-25,0 26,1-26,-1 0,1 25,-1-25,0 0,1 0,-1 25,1-25,-1 0,0 0,1 0,-1 0,26 0,-26-50,26 24,-25 26,-1-25,0-1,1 1,-1 0,1-1,-1 1,0 25,-25-26,26 1,-1 0,-25-1,26 1,-26-1,25 26,-25-25,0 0,0-1,25 1,-25-1,0 1,0 0,26-1,-26 1,0-1,0 1,0 0,0-1,0 1,0-1,0 1,-26 25,26-25,-25-1,25 1,-25 25,25-26,-26 26,1-25,25 0,-26-1,1 1,25-1,-25 26,-1-25,1 25,25-25,-26 25,26-26,-25 26,0-25,-1 25,1 0,-1-26,1 26,0 0,-1 0,1 0,-1-25,1 25,0 0,-1 0,1 0,-1 0,1 0,0 0,-1 0,1 0,25 25,-26-25,1 0,25 26,-25-26,-1 25,1-25,25 26</inkml:trace>
          <inkml:trace contextRef="#ctx0" brushRef="#br0" timeOffset="5614.5325">2490 76,'0'-26,"0"1,-25 0,0-1,-1 26,26-25,-25 25,-1-26,1 26,25-25,-25 25,-1 0,1 0,-1 0,26 25,-25-25,25 26,-25-26,-1 25,1-25,25 51,-26-51,1 25,25 1,-25-1,25 1,0-1,-26 0,26 1,0-1,0 1,26-26,-26 25,50-25,-24 0,-1 0,1 0,-1 0,0-51,1 51,-1-25,1 25,-26-26,25 26,-25-25,25 0,1-1,-26 1,0-1,0 52,0-1,25 26,1-26,-26 1,25-26,0 25,1 26,-1-51,1 25,-26 1,25-26,0 25,1-25,-26 26</inkml:trace>
        </inkml:traceGroup>
      </inkml:traceGroup>
    </inkml:traceGroup>
    <inkml:traceGroup>
      <inkml:annotationXML>
        <emma:emma xmlns:emma="http://www.w3.org/2003/04/emma" version="1.0">
          <emma:interpretation id="{4AA0E67A-EB80-49A7-AEBF-10E96F3090E6}" emma:medium="tactile" emma:mode="ink">
            <msink:context xmlns:msink="http://schemas.microsoft.com/ink/2010/main" type="paragraph" rotatedBoundingBox="2819,6502 3708,6502 3708,7315 2819,731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A18248B-A810-41A4-A886-C17A49D46183}" emma:medium="tactile" emma:mode="ink">
              <msink:context xmlns:msink="http://schemas.microsoft.com/ink/2010/main" type="inkBullet" rotatedBoundingBox="3072,6371 3794,7194 3418,7523 2696,6701"/>
            </emma:interpretation>
            <emma:one-of disjunction-type="recognition" id="oneOf2">
              <emma:interpretation id="interp10" emma:lang="en-US" emma:confidence="0">
                <emma:literal>,</emma:literal>
              </emma:interpretation>
              <emma:interpretation id="interp11" emma:lang="en-US" emma:confidence="0">
                <emma:literal>.</emma:literal>
              </emma:interpretation>
              <emma:interpretation id="interp12" emma:lang="en-US" emma:confidence="0">
                <emma:literal>a</emma:literal>
              </emma:interpretation>
              <emma:interpretation id="interp13" emma:lang="en-US" emma:confidence="0">
                <emma:literal>Q</emma:literal>
              </emma:interpretation>
              <emma:interpretation id="interp14" emma:lang="en-US" emma:confidence="0">
                <emma:literal>-</emma:literal>
              </emma:interpretation>
            </emma:one-of>
          </emma:emma>
        </inkml:annotationXML>
        <inkml:trace contextRef="#ctx0" brushRef="#br1" timeOffset="22045.8987">281 1727,'25'0,"-25"-26,25 1,-25 0,0-1,0 1,0-1,-50 1,24 0,1-1,-1 26,1-25,0 25,-1 0,1 0,-1 0,1 0,0 0,-1 0,1 25,-1-25,1 26,0 24,-1-24,26-1,0 1,0-1,0 0,51-25,-26 0,26 0,-25 0,-1 0,0 0,1 0,-1-25,1 25,-1 0,0-25,1 25,-1 0,-25-26,26 26,-26-25,0 76,0-26,-26-25,26 25,0 1,0-1,-25 1,25-1,0 0,0 1,0-1,-26 1,26-1,0 0,0 1,0-1,-25 1,25-1,0 0,0 1,0-1,0 1,51-26,-51 25,25-25,26 0,-26 0,1 0,-1 0,1 0,-1-25,0 25,1-26,-1 1,1-1,-26 1,0 0,0-1,0 1,0-1,0 52,-26-26,26 51,0-26,0 0,0 1,0-1,0 1,0-1,0 0,0 1,51-26,-51 25,25 1,1-26,-1 0,1 0,-1 0,0 0,1-51,-1 25,-25 1,0 0,0-1,0 1,-25-1,25 1,-51 25,26 0,-1 0,1 0,-1 0</inkml:trace>
      </inkml:traceGroup>
    </inkml:traceGroup>
    <inkml:traceGroup>
      <inkml:annotationXML>
        <emma:emma xmlns:emma="http://www.w3.org/2003/04/emma" version="1.0">
          <emma:interpretation id="{9A75907B-F08F-4DDA-877F-ABE9404DA653}" emma:medium="tactile" emma:mode="ink">
            <msink:context xmlns:msink="http://schemas.microsoft.com/ink/2010/main" type="paragraph" rotatedBoundingBox="1991,7567 6310,8072 6233,8730 1914,82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15C1009-69B3-434C-A445-6E33E9396632}" emma:medium="tactile" emma:mode="ink">
              <msink:context xmlns:msink="http://schemas.microsoft.com/ink/2010/main" type="line" rotatedBoundingBox="1991,7567 6310,8072 6233,8730 1914,8225"/>
            </emma:interpretation>
          </emma:emma>
        </inkml:annotationXML>
        <inkml:traceGroup>
          <inkml:annotationXML>
            <emma:emma xmlns:emma="http://www.w3.org/2003/04/emma" version="1.0">
              <emma:interpretation id="{EAEB0DD6-D526-4ABD-81C4-74E8853B0D0C}" emma:medium="tactile" emma:mode="ink">
                <msink:context xmlns:msink="http://schemas.microsoft.com/ink/2010/main" type="inkWord" rotatedBoundingBox="1987,7602 4526,7899 4454,8522 1914,8225"/>
              </emma:interpretation>
              <emma:one-of disjunction-type="recognition" id="oneOf3">
                <emma:interpretation id="interp15" emma:lang="en-US" emma:confidence="0.5">
                  <emma:literal>in</emma:literal>
                </emma:interpretation>
                <emma:interpretation id="interp16" emma:lang="en-US" emma:confidence="0">
                  <emma:literal>on</emma:literal>
                </emma:interpretation>
                <emma:interpretation id="interp17" emma:lang="en-US" emma:confidence="0">
                  <emma:literal>nn</emma:literal>
                </emma:interpretation>
                <emma:interpretation id="interp18" emma:lang="en-US" emma:confidence="0">
                  <emma:literal>an</emma:literal>
                </emma:interpretation>
                <emma:interpretation id="interp19" emma:lang="en-US" emma:confidence="0">
                  <emma:literal>un</emma:literal>
                </emma:interpretation>
              </emma:one-of>
            </emma:emma>
          </inkml:annotationXML>
          <inkml:trace contextRef="#ctx0" brushRef="#br1" timeOffset="37614.7628">-862 2667,'0'0,"-26"0,26-26,-25 26,-1 0,26 26,0-1,-25-25,25 51,0-26,0 1,0-1,-25 0,25 1,0-1,0 1,0-1,0 0,0 1,0-1,0 1,0-1,25 0,-25 1,25-26,-25 25,51-25,-51 26,26-26,-26 25,25-25,0 0,1 25,-1-25,1 0,-1 0,0 0,1 0,-1 0,1 0,-26-25,25 25,0 0,-25-25,26 25,-1 0,1-26,-1 26,-25-25,25 25,1 0,-26-26,25 26,1-25,-1 25,0-25,1 25,-1 0,1-26,-1 26,0 0,-25-25,26 25,-1 0,1 0,-1 0,-25-26,25 26,1 0,-1 0,1 0,-1-25,0 25,1 0,-1 0,1 0,-1 0,0 0,1 0,-1 0,1 0,-1 0,0 0,1 25,-1 1,1-26,-1 25,-25 1,25-26,-25 25,26-25,-26 25,0 1,0-1,0 1,0-1,-26-25,26-25,0-1,-25 26,25-25,0-1,0 1,0 0,25 25,26-26,-25 26,-1-25,0 25,1 0,-1 0,1 0,-1 0,0 0,1 0,-1 0,1 0,-1 25,0-25,1 0,-1 0,-25 26,26-26,-1 0,0 25,1-25,-1 0,1 0,-1 25,0-25,1 0,-1 26,1-26,-1 0,0 25,1-25,-1 0,1 0,-1 26,0-26,1 0,-1 0,1 0,-1 0,0 0,-25-51,26 51,-26-26,25 1,-25 0,0-1,26 1,-26-1,0 1,0 0,25 25,-25-26,0 1</inkml:trace>
        </inkml:traceGroup>
        <inkml:traceGroup>
          <inkml:annotationXML>
            <emma:emma xmlns:emma="http://www.w3.org/2003/04/emma" version="1.0">
              <emma:interpretation id="{5DC568F7-20A4-4906-B245-175FD7D3CFF3}" emma:medium="tactile" emma:mode="ink">
                <msink:context xmlns:msink="http://schemas.microsoft.com/ink/2010/main" type="inkWord" rotatedBoundingBox="5681,7999 6310,8072 6235,8720 5606,8646"/>
              </emma:interpretation>
              <emma:one-of disjunction-type="recognition" id="oneOf4">
                <emma:interpretation id="interp20" emma:lang="en-US" emma:confidence="0.5">
                  <emma:literal>b</emma:literal>
                </emma:interpretation>
                <emma:interpretation id="interp21" emma:lang="en-US" emma:confidence="0">
                  <emma:literal>5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$</emma:literal>
                </emma:interpretation>
                <emma:interpretation id="interp24" emma:lang="en-US" emma:confidence="0">
                  <emma:literal>s</emma:literal>
                </emma:interpretation>
              </emma:one-of>
            </emma:emma>
          </inkml:annotationXML>
          <inkml:trace contextRef="#ctx0" brushRef="#br1" timeOffset="47708.9594">2795 3098,'0'0,"-25"-25,25 0,-26 25,26-26,0 1,0-1,0 77,0 0,0-26,-25 1,25 25,0-26,0 0,0 52,0-27,0-24,0-1,0 1,0-1,0 0,0 1,0-1,0 1,0-1,25-76,-25 26,51 25,-51-26,0 1,51 25,-51-25,51-1,-26 26,1-25,-1 25,0 0,1 0,-1 0,1 0,-1 0,0 0,1 0,-1 25,1-25,-1 51,0-26,1-25,-26 26,25-26,-25 25,0 1,0-1,-25 0,-26-25,51 26,-25-26,-26 0,25 25,1-25,0 0,-1 0,1 0,-1 0,1-51,0 51,-1-25,1 25,-1-25,1 25,25-26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6:33.84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2108BFE-A6C3-4684-92D0-691C399761A5}" emma:medium="tactile" emma:mode="ink">
          <msink:context xmlns:msink="http://schemas.microsoft.com/ink/2010/main" type="inkDrawing" rotatedBoundingBox="15559,13632 16304,12364 16394,12417 15648,13685" semanticType="callout" shapeName="Other">
            <msink:sourceLink direction="with" ref="{DE479D99-E79A-4AA1-877D-DF7140161C63}"/>
            <msink:sourceLink direction="with" ref="{B7C8AB61-BC05-4CA7-94E9-70B32D082DFE}"/>
          </msink:context>
        </emma:interpretation>
      </emma:emma>
    </inkml:annotationXML>
    <inkml:trace contextRef="#ctx0" brushRef="#br0">734 0,'0'0,"25"0,0 0,-50 50,25-24,-25-26,25 25,-26 1,1-1,-1 0,26 1,-25-1,0 1,25-1,-26 0,26 1,-25-1,25 1,-26-1,1 26,25-26,0 1,-25-1,25 0,-26 1,26-1,-25 1,-1-1,26 0,-25 26,0-25,25 24,-26-24,26-1,-25 1,-1-1,26 0,-25 1,0-26,25 25,-26 1,26-1,-25 0,-1 1,1-1,25 1,-25-26,25 25,0 0,-26-25,1 0,-1 0,26 26,-25-26,25 25,25-76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5:34.58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02349F2-DB1E-44B1-904C-540C1DE571FA}" emma:medium="tactile" emma:mode="ink">
          <msink:context xmlns:msink="http://schemas.microsoft.com/ink/2010/main" type="writingRegion" rotatedBoundingBox="14236,8224 15805,13790 14670,14110 13101,8544"/>
        </emma:interpretation>
      </emma:emma>
    </inkml:annotationXML>
    <inkml:traceGroup>
      <inkml:annotationXML>
        <emma:emma xmlns:emma="http://www.w3.org/2003/04/emma" version="1.0">
          <emma:interpretation id="{09EEBDCF-F6FC-4750-A0DD-71364DDED0E0}" emma:medium="tactile" emma:mode="ink">
            <msink:context xmlns:msink="http://schemas.microsoft.com/ink/2010/main" type="paragraph" rotatedBoundingBox="14236,8224 15805,13790 14670,14110 13101,85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E1F1E5-69FB-415F-9440-1B9A7C70931F}" emma:medium="tactile" emma:mode="ink">
              <msink:context xmlns:msink="http://schemas.microsoft.com/ink/2010/main" type="line" rotatedBoundingBox="14236,8224 15805,13790 14670,14110 13101,8544"/>
            </emma:interpretation>
          </emma:emma>
        </inkml:annotationXML>
        <inkml:traceGroup>
          <inkml:annotationXML>
            <emma:emma xmlns:emma="http://www.w3.org/2003/04/emma" version="1.0">
              <emma:interpretation id="{40400039-EB15-4DBF-B68F-DB7FA3D265A4}" emma:medium="tactile" emma:mode="ink">
                <msink:context xmlns:msink="http://schemas.microsoft.com/ink/2010/main" type="inkWord" rotatedBoundingBox="14067,8317 14202,9803 13673,9851 13539,8365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12429 7602,'-25'-101,"50"202,-76-202,0 101,26 0,0 25,-1-25,-25 0,26 0,0 25,-26-25,25 0,1 26,0-26,-1 0,1 0,50 0,-25 51,26-26,-26 0,25 1,-25-1,0 51,0-25,0 0,0-26,0 26,0 0,0 0,0 0,0-1,0 1,0 0,0 0,0 25,0-25,0 0,0-26,0 26,0 0,0-26,0 0,0 26,0-25,0-1,0 0,0 1,0-1,0 1,0-1,25-25,-25 25,26-25,-1 0,1 0,-1 0,0 0,1 0,-1 0,1 0,-1 0,0 0,26 0,-25 0,-1 26,0-26,1 0,-1 0,1 0,-1 0,0 0,-25-26,0 1</inkml:trace>
        </inkml:traceGroup>
        <inkml:traceGroup>
          <inkml:annotationXML>
            <emma:emma xmlns:emma="http://www.w3.org/2003/04/emma" version="1.0">
              <emma:interpretation id="{B7C8AB61-BC05-4CA7-94E9-70B32D082DFE}" emma:medium="tactile" emma:mode="ink">
                <msink:context xmlns:msink="http://schemas.microsoft.com/ink/2010/main" type="inkWord" rotatedBoundingBox="14991,10901 15805,13790 14670,14110 13856,11221">
                  <msink:destinationLink direction="with" ref="{B2108BFE-A6C3-4684-92D0-691C399761A5}"/>
                </msink:context>
              </emma:interpretation>
              <emma:one-of disjunction-type="recognition" id="oneOf1">
                <emma:interpretation id="interp5" emma:lang="en-US" emma:confidence="0.5">
                  <emma:literal>ion..."</emma:literal>
                </emma:interpretation>
                <emma:interpretation id="interp6" emma:lang="en-US" emma:confidence="0">
                  <emma:literal>ion...."</emma:literal>
                </emma:interpretation>
                <emma:interpretation id="interp7" emma:lang="en-US" emma:confidence="0">
                  <emma:literal>ion....</emma:literal>
                </emma:interpretation>
                <emma:interpretation id="interp8" emma:lang="en-US" emma:confidence="0">
                  <emma:literal>ion...</emma:literal>
                </emma:interpretation>
                <emma:interpretation id="interp9" emma:lang="en-US" emma:confidence="0">
                  <emma:literal>air....</emma:literal>
                </emma:interpretation>
              </emma:one-of>
            </emma:emma>
          </inkml:annotationXML>
          <inkml:trace contextRef="#ctx0" brushRef="#br0" timeOffset="62777.6246">12531 10371,'0'0,"0"-26,25 1,0 0,26 25,-25 0,-1-26,0 26,1 0,-1 0,1 0</inkml:trace>
          <inkml:trace contextRef="#ctx0" brushRef="#br0" timeOffset="62391.6535">12505 10371,'0'-26,"0"52,0 25,0-26,-25 0,25 26,-26-25,26-1,0 0,-25 1,25-1,0 1,-25-1,25 0,0 1,0-1,0 1,0-1,25-25,-25 25,25-25,1 0,-1 26,1-26,-1 0,0 0,1 0,-1 0,1 0,-1 0,0-26</inkml:trace>
          <inkml:trace contextRef="#ctx0" brushRef="#br0" timeOffset="62603.0861">12505 10701,'26'-25,"-1"25,-25-26,25 26,1 0,-1-25</inkml:trace>
          <inkml:trace contextRef="#ctx0" brushRef="#br0" timeOffset="63104.2823">12988 10726,'0'26,"0"-1,25-25,-25 51,0-26,0 1,0-1,0 1</inkml:trace>
          <inkml:trace contextRef="#ctx0" brushRef="#br0" timeOffset="64006.9624">12556 11184,'0'0,"0"-26,178 1,-153-1</inkml:trace>
          <inkml:trace contextRef="#ctx0" brushRef="#br0" timeOffset="63691.805">12632 11184,'0'-26,"-25"26,25 51,0-26,0 1,-26-1,26 1,0-1,0 0,-25 1,25-1,0 1,0-1,0 0,0 1,51-26,-26 0,1 0,-1 0,0 0,-25-26,26 26,-1 0,-25-25,26 25</inkml:trace>
          <inkml:trace contextRef="#ctx0" brushRef="#br0" timeOffset="63858.3599">12556 11412,'51'-25,"-26"25,1-26,-1 26,0-25</inkml:trace>
          <inkml:trace contextRef="#ctx0" brushRef="#br0" timeOffset="64353.6512">12937 11311,'51'0,"-51"-26,25 26,1 0,-26 26,0-1,0 26,0-26,-51 1,51-1,-26 0,26 1,-25-26,25 25,0 1,-25-26,25 25,50-25,-24 25,-1-25,1 0,-1 0,0 0,1 0,-1 0,1 0,-1 0,0-25,1 25</inkml:trace>
          <inkml:trace contextRef="#ctx0" brushRef="#br0" timeOffset="64767.2484">12988 11946,'0'0,"25"0,1 0,-26 25,25-25,-25 25</inkml:trace>
          <inkml:trace contextRef="#ctx0" brushRef="#br0" timeOffset="64930.1197">13064 12301,'0'26,"25"-26,1 0,-1 0</inkml:trace>
          <inkml:trace contextRef="#ctx0" brushRef="#br0" timeOffset="65110.2672">13267 12530,'0'25,"51"-25,-26 0,1 0</inkml:trace>
          <inkml:trace contextRef="#ctx0" brushRef="#br0" timeOffset="65288.4582">13445 12708,'0'25,"25"-25,1 0,-1 0,1 0,-1 0,0 0,1 0,-1 0,1 0,-1 0</inkml:trace>
          <inkml:trace contextRef="#ctx0" brushRef="#br0" timeOffset="65436.6887">13826 12784,'0'25,"25"-25,1 0,-1 0,1 0,-1 0,0 0</inkml:trace>
          <inkml:trace contextRef="#ctx0" brushRef="#br0" timeOffset="65572.3251">14131 12936,'0'26,"25"-26,1 0,-26-26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5:35.8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D2B96E9-EACA-4E86-9BE2-D1963427332F}" emma:medium="tactile" emma:mode="ink">
          <msink:context xmlns:msink="http://schemas.microsoft.com/ink/2010/main" type="writingRegion" rotatedBoundingBox="14752,8294 15281,9351 14823,9580 14294,8523"/>
        </emma:interpretation>
      </emma:emma>
    </inkml:annotationXML>
    <inkml:traceGroup>
      <inkml:annotationXML>
        <emma:emma xmlns:emma="http://www.w3.org/2003/04/emma" version="1.0">
          <emma:interpretation id="{5C21FEDB-3F94-4521-BFC2-F1061478D5C5}" emma:medium="tactile" emma:mode="ink">
            <msink:context xmlns:msink="http://schemas.microsoft.com/ink/2010/main" type="paragraph" rotatedBoundingBox="14752,8294 15281,9351 14823,9580 14294,8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7BFB53-27E2-4845-9459-30FF0F13F5FF}" emma:medium="tactile" emma:mode="ink">
              <msink:context xmlns:msink="http://schemas.microsoft.com/ink/2010/main" type="line" rotatedBoundingBox="14752,8294 15281,9351 14823,9580 14294,8523"/>
            </emma:interpretation>
          </emma:emma>
        </inkml:annotationXML>
        <inkml:traceGroup>
          <inkml:annotationXML>
            <emma:emma xmlns:emma="http://www.w3.org/2003/04/emma" version="1.0">
              <emma:interpretation id="{F87B6994-A4E6-41C8-9F65-4AAB239DA462}" emma:medium="tactile" emma:mode="ink">
                <msink:context xmlns:msink="http://schemas.microsoft.com/ink/2010/main" type="inkWord" rotatedBoundingBox="14752,8294 15281,9351 14823,9580 14294,8523"/>
              </emma:interpretation>
              <emma:one-of disjunction-type="recognition" id="oneOf0">
                <emma:interpretation id="interp0" emma:lang="en-US" emma:confidence="0.5">
                  <emma:literal>or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ore</emma:literal>
                </emma:interpretation>
                <emma:interpretation id="interp3" emma:lang="en-US" emma:confidence="0">
                  <emma:literal>are</emma:literal>
                </emma:interpretation>
                <emma:interpretation id="interp4" emma:lang="en-US" emma:confidence="0">
                  <emma:literal>ors</emma:literal>
                </emma:interpretation>
              </emma:one-of>
            </emma:emma>
          </inkml:annotationXML>
          <inkml:trace contextRef="#ctx0" brushRef="#br0">13242 7805,'0'-50,"0"24,0 1,0-1,-51 1,26 0,-26 25,25 0,1-26,0 26,-1 0,1 0,-26 0,26 0,-1 0,1 0,-1 51,1-51,25 25,-25 1,-1-1,26 1,0-1,0 0,0 1,0-1,51 1,-26-1,1 0,25-25,-26 0,0 0,1 0,-1 0,1 0,-1 0,0 0,1-25,-1 25,-25-25,26 25,-26-26,0 1,25 25,-25-26,0 77,0-25,0 24,0 1,0-25,25-1,-25 26,0-26,0 1,0-1,0 26,0-26,0 1,0-1,0 51,0-50,0-1,0 0,0 1,0-1,0 1,26-1,-1 0,1-25,-1 0,0 26,1-26,-1 0,1 0,-1 0,26 0,-26 0,-25-51,26 51,-1-25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5:36.43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7F3E91C-CE46-484F-8615-713D28721A2D}" emma:medium="tactile" emma:mode="ink">
          <msink:context xmlns:msink="http://schemas.microsoft.com/ink/2010/main" type="writingRegion" rotatedBoundingBox="15646,8432 15976,8432 15976,9575 15646,9575"/>
        </emma:interpretation>
      </emma:emma>
    </inkml:annotationXML>
    <inkml:traceGroup>
      <inkml:annotationXML>
        <emma:emma xmlns:emma="http://www.w3.org/2003/04/emma" version="1.0">
          <emma:interpretation id="{3B9143EA-11D3-4441-9D86-5FA65520049E}" emma:medium="tactile" emma:mode="ink">
            <msink:context xmlns:msink="http://schemas.microsoft.com/ink/2010/main" type="paragraph" rotatedBoundingBox="15646,8432 15976,8432 15976,9575 15646,9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2D23D4-BE13-4FBC-85FE-E4DA739628CB}" emma:medium="tactile" emma:mode="ink">
              <msink:context xmlns:msink="http://schemas.microsoft.com/ink/2010/main" type="line" rotatedBoundingBox="15646,8432 15976,8432 15976,9575 15646,9575"/>
            </emma:interpretation>
          </emma:emma>
        </inkml:annotationXML>
        <inkml:traceGroup>
          <inkml:annotationXML>
            <emma:emma xmlns:emma="http://www.w3.org/2003/04/emma" version="1.0">
              <emma:interpretation id="{D6D16EEA-E15B-492B-916B-1654F43434DC}" emma:medium="tactile" emma:mode="ink">
                <msink:context xmlns:msink="http://schemas.microsoft.com/ink/2010/main" type="inkWord" rotatedBoundingBox="15646,8432 15976,8432 15976,9575 15646,9575"/>
              </emma:interpretation>
              <emma:one-of disjunction-type="recognition" id="oneOf0">
                <emma:interpretation id="interp0" emma:lang="en-US" emma:confidence="0.5">
                  <emma:literal>]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14029 7602,'26'0,"24"0,1 0,-25 0,-1 0,0 0,1 0,-1 0,1 0,-1 0,0 0,-50 0,0 26,25 24,-26-50,26 26,0 25,0-26,0 51,0-50,0 24,0-24,0 25,26-1,-26-24,0 25,0-26,0 26,25-26,-25 26,0-26,0 26,0-25,0-1,0 0,0 26,0-25,0-1,0 0,0 1,-51-1,51 1,-25-1,-1 0,1 1,0-26,25 25,-26-25,1-51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55:02.55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DFCC33A-F15C-4E8B-BA60-AD06B8B55432}" emma:medium="tactile" emma:mode="ink">
          <msink:context xmlns:msink="http://schemas.microsoft.com/ink/2010/main" type="writingRegion" rotatedBoundingBox="8280,10718 10033,10718 10033,11658 8280,11658"/>
        </emma:interpretation>
      </emma:emma>
    </inkml:annotationXML>
    <inkml:traceGroup>
      <inkml:annotationXML>
        <emma:emma xmlns:emma="http://www.w3.org/2003/04/emma" version="1.0">
          <emma:interpretation id="{6E67F436-9E09-4046-BE48-4EB7EC7F5BED}" emma:medium="tactile" emma:mode="ink">
            <msink:context xmlns:msink="http://schemas.microsoft.com/ink/2010/main" type="paragraph" rotatedBoundingBox="8280,10718 10033,10718 10033,11658 8280,116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B44B71-C72E-412D-8188-6737E01AFFCE}" emma:medium="tactile" emma:mode="ink">
              <msink:context xmlns:msink="http://schemas.microsoft.com/ink/2010/main" type="line" rotatedBoundingBox="8280,10718 10033,10718 10033,11658 8280,11658"/>
            </emma:interpretation>
          </emma:emma>
        </inkml:annotationXML>
        <inkml:traceGroup>
          <inkml:annotationXML>
            <emma:emma xmlns:emma="http://www.w3.org/2003/04/emma" version="1.0">
              <emma:interpretation id="{2E58F9F4-21A6-4156-B3A8-2BC55AD1637E}" emma:medium="tactile" emma:mode="ink">
                <msink:context xmlns:msink="http://schemas.microsoft.com/ink/2010/main" type="inkWord" rotatedBoundingBox="8280,10718 10033,10718 10033,11658 8280,11658"/>
              </emma:interpretation>
              <emma:one-of disjunction-type="recognition" id="oneOf0">
                <emma:interpretation id="interp0" emma:lang="en-US" emma:confidence="0.5">
                  <emma:literal>EL</emma:literal>
                </emma:interpretation>
                <emma:interpretation id="interp1" emma:lang="en-US" emma:confidence="0">
                  <emma:literal>ELL</emma:literal>
                </emma:interpretation>
                <emma:interpretation id="interp2" emma:lang="en-US" emma:confidence="0">
                  <emma:literal>EEL</emma:literal>
                </emma:interpretation>
                <emma:interpretation id="interp3" emma:lang="en-US" emma:confidence="0">
                  <emma:literal>EGL</emma:literal>
                </emma:interpretation>
                <emma:interpretation id="interp4" emma:lang="en-US" emma:confidence="0">
                  <emma:literal>GL</emma:literal>
                </emma:interpretation>
              </emma:one-of>
            </emma:emma>
          </inkml:annotationXML>
          <inkml:trace contextRef="#ctx0" brushRef="#br0">7324 9939,'0'0,"-26"-25,1-1,-1 26,1 0,0 0,-1 0,1 0,-1 0,1 0,0 0,-1 0,1 0,-1 0,-24 0,-1 26,25-26,1 25,0-25,-1 51,26-26,-25 1,-1-1,1 0,25 1,0-1,-25 51,25-50,-26 25,26-26,0 26,0-26,0 26,0-26,0 1,0-1,51 26,-51-26,0 1,25-1,1 1,-26-1,51 0,-51 1,25-26,0 25,1-25,-26 26,25-26,1 0,24 0,-24 25,-1-25,1 0,-1 0,0 0,26 0,-25 0,-1 0,0-51,26 26,-25 25,-26-26</inkml:trace>
          <inkml:trace contextRef="#ctx0" brushRef="#br0" timeOffset="304.1788">6689 10523,'-26'0,"77"0,0-25,-26 25,1 0,24-26,-24 26,-1-25,26 25,-26-25,26 25,25 0,-50-26,-1 26</inkml:trace>
          <inkml:trace contextRef="#ctx0" brushRef="#br0" timeOffset="1215.2065">7908 10091,'-26'0,"1"0,25-25,0 76,-25-26,25 1,-26-1,26 0,0 1,0-1,-25 1,25 24,-26 1,26-25,0-1,0 0,0 1,0-1,0 1,0-1,0 0,0 1,0-1,0 1,0-1,0 0,0 1,26-26,-1 25,1-25,-1 0,0 0,1 0,-1 0,1 0,24 0,-24 0,-1 0,26 0,-26 0,1 0,-1-25,1 25,-1 0,0 0,1-26,-1 26,1 0,-1 0,-25-25,25 25,1 0,-26-25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0:05.3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CA5D14-5C33-4747-BC8F-73E787F52765}" emma:medium="tactile" emma:mode="ink">
          <msink:context xmlns:msink="http://schemas.microsoft.com/ink/2010/main" type="writingRegion" rotatedBoundingBox="852,1320 21663,1234 21734,18501 923,18587"/>
        </emma:interpretation>
      </emma:emma>
    </inkml:annotationXML>
    <inkml:traceGroup>
      <inkml:annotationXML>
        <emma:emma xmlns:emma="http://www.w3.org/2003/04/emma" version="1.0">
          <emma:interpretation id="{140D8B8A-B6D3-4C3A-B634-F8BC0F0FA33E}" emma:medium="tactile" emma:mode="ink">
            <msink:context xmlns:msink="http://schemas.microsoft.com/ink/2010/main" type="paragraph" rotatedBoundingBox="1415,1318 21663,1234 21671,3183 1423,3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6B6F55-5987-400E-9AC3-E59613E3CFAA}" emma:medium="tactile" emma:mode="ink">
              <msink:context xmlns:msink="http://schemas.microsoft.com/ink/2010/main" type="line" rotatedBoundingBox="1415,1318 21663,1234 21671,3183 1423,3267"/>
            </emma:interpretation>
          </emma:emma>
        </inkml:annotationXML>
        <inkml:traceGroup>
          <inkml:annotationXML>
            <emma:emma xmlns:emma="http://www.w3.org/2003/04/emma" version="1.0">
              <emma:interpretation id="{A90B5E6C-D1F3-4EEE-BF04-097E0444D5DB}" emma:medium="tactile" emma:mode="ink">
                <msink:context xmlns:msink="http://schemas.microsoft.com/ink/2010/main" type="inkWord" rotatedBoundingBox="1416,1576 5913,1557 5919,2919 1422,2937"/>
              </emma:interpretation>
              <emma:one-of disjunction-type="recognition" id="oneOf0">
                <emma:interpretation id="interp0" emma:lang="en-US" emma:confidence="0.5">
                  <emma:literal>€99:]</emma:literal>
                </emma:interpretation>
                <emma:interpretation id="interp1" emma:lang="en-US" emma:confidence="0">
                  <emma:literal>€9:]</emma:literal>
                </emma:interpretation>
                <emma:interpretation id="interp2" emma:lang="en-US" emma:confidence="0">
                  <emma:literal>€99:}</emma:literal>
                </emma:interpretation>
                <emma:interpretation id="interp3" emma:lang="en-US" emma:confidence="0">
                  <emma:literal>€9:}</emma:literal>
                </emma:interpretation>
                <emma:interpretation id="interp4" emma:lang="en-US" emma:confidence="0">
                  <emma:literal>€99]</emma:literal>
                </emma:interpretation>
              </emma:one-of>
            </emma:emma>
          </inkml:annotationXML>
          <inkml:trace contextRef="#ctx0" brushRef="#br0">1582 102,'-51'0,"26"0,-1 0,1 0,-26 0,26 25,-1-25,-24 0,24 0,1 0,-1 0,1 0,0 0,-1 0,1 0,50 0,-25 26,26-1,-26 26,0-26,0 1,0-1,0 0,0 1,0-1,0 1,0-1,0 0,0 1,25-1,-25 26,0-26,0 52,0-52,0 0,0 26,0-25,0-1,0 0,0 26,0-25,0-1,0 0,0 26,0-25,0-1,-25 0,25 1,0-1,0 1,0-1,-26-25,26 25,0 1,0-1,0 1,0-1,26-25,-1 25,0-25,1 0,-1 0,1 0,-1 0,0 0,1 0,-1 0,1 0,-1 0,0 0,26 0,-25 0,-1 0,0 0,1 0,-1 0,1 0,-1 0,-25-25,0 0,25-1</inkml:trace>
          <inkml:trace contextRef="#ctx0" brushRef="#br0" timeOffset="777.3874">2471 432,'0'-25,"25"25,-25-26,0 1,0-1,0 1,-50 0,50-1,-26 26,26-25,-25 25,-1-26,1 26,0-25,-1 25,1 0,-1 0,1 0,0 0,-1 0,1 0,-1 0,1 0,0 25,-1-25,1 26,-1 25,26-26,-25-25,25 25,0 1,0-1,0 1,0-1,25-25,26 0,-25 0,24 0,-24 0,-1 0,26 0,0 0,-26 0,26-25,-26 25,1-26,-1 26,1-51,-1 51,0 0,1-25,-26 0,-26 25,26 25,-25 26,25-26,-25 1,25-1,-26 0,26 1,0-1,0 26,-25-26,25 26,0-25,0-1,0 26,0-26,0 1,0-1,0 0,0 1,0-1,0 1,0-1,0 0,0 1,25-1,1-25,-26 26,25-26,0 0,1 0,-1 0,1 0,-1 0,0-26,1 26</inkml:trace>
          <inkml:trace contextRef="#ctx0" brushRef="#br0" timeOffset="1092.5302">3106 813,'0'0,"-25"0,25 25,25 26,-25-25,0 24,0-24,0-1,0 1,0-1,0 0,0 1,0-1,0 1,0-1,0 0,0 1,25-26,1 0,25 0,-51-26,25 26</inkml:trace>
          <inkml:trace contextRef="#ctx0" brushRef="#br0" timeOffset="1274.5662">3157 457,'-51'-25,"26"25,25-25,50 25,-24 0,-26-26,25 26</inkml:trace>
          <inkml:trace contextRef="#ctx0" brushRef="#br0" timeOffset="-1732.4576">617 0,'0'26,"-26"-26,1 0,0 0,-1 0,1 0,-1 0,1 0,0 0,-1 0,1 0,-1 0,1 0,0 0,-1 0,26 25,-51-25,26 0,25 25,0 1,-25-1,25 1,-26-1,26 0,0 1,0-1,-25 1,25-1,0 0,0 1,-26-1,26 1,0-1,0 0,0 1,-25-1,25 1,0-1,0 26,0-26,0 1,0-1,-25 0,25 26,0-25,0-1,0 26,0-26,0 26,0 0,0-26,0 1,-26-1,26 0,0 1,0-1,0 1,0-1,0 0,0 1,0-52,26 1,-1 0,-25-1,25 26,1 0,-26-25,25 25,1 0,-1 0,0 0,1 0,-1 0,1 0,-1 0,0 25,1-25,-1 0,1 26,-1-26,0 25,1-25,-1 0,1 25,-1-25,0 0,1 0,-1-25,-25 0</inkml:trace>
          <inkml:trace contextRef="#ctx0" brushRef="#br0" timeOffset="-1423.2026">134 788,'26'-26,"-1"26,26-25,-26 25,1-26,-1 26,0 0,1 0,-26-25,25 25,1 0,-1-25</inkml:trace>
          <inkml:trace contextRef="#ctx0" brushRef="#br0" timeOffset="-1230.2057">261 610,'0'0,"0"-26,26 26,-1-25,26 25,0-25,-26 25,51-26,-50 26,-1 0,26-25,-26 25,1 0</inkml:trace>
          <inkml:trace contextRef="#ctx0" brushRef="#br0" timeOffset="2137.7715">3919 51,'0'0,"0"-25,25 25,26 0,-26 0,1 0,25 0,-26 0,26 0,-26-26,26 26,-26 0,1 0,-1 0,1 0,-1 0,0 0,1 0,-1 0,-25 51,0-26,0 1,0-1,0 1,0-1,0 0,0 1,0-1,0 1,0 24,0-24,0-1,0 1,0 24,0-24,0-1,0 1,0 24,0-24,0 25,0-26,0 0,0 1,0 25,26-26,-26 0,0 1,0-1,0 51,0-50,25-1,-25 1,0-1,0 0,0 1,0-1,0 1,0-1,0 0,0 1,-25-1,25 1,-26-26,1 0,-1 0,26 25,-25-25,0 0,-1 0,1 0,-1 25,1-25,0 0,-1 0,1 0,-1 0,1 0,0 0,-1 0,-25 0,26 0</inkml:trace>
        </inkml:traceGroup>
        <inkml:traceGroup>
          <inkml:annotationXML>
            <emma:emma xmlns:emma="http://www.w3.org/2003/04/emma" version="1.0">
              <emma:interpretation id="{21137193-B718-4303-95A1-D8A412C846E9}" emma:medium="tactile" emma:mode="ink">
                <msink:context xmlns:msink="http://schemas.microsoft.com/ink/2010/main" type="inkWord" rotatedBoundingBox="6678,2108 7134,2106 7137,2590 6680,2591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[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3836.4274">5265 965,'0'26,"25"-26,26 0,0 0,-26 0,1 0,-1 25,1-25,-1 0,0 0,1 0,-1 0,1 0,-1 0,0 0,1 0,-1 0</inkml:trace>
          <inkml:trace contextRef="#ctx0" brushRef="#br0" timeOffset="3579.1372">5316 559,'25'0,"1"0,-1 0,-25-25,25 25,1 0,-1 0,1 0,-1 0,0 0,1 0,-1 0,-25 25</inkml:trace>
        </inkml:traceGroup>
        <inkml:traceGroup>
          <inkml:annotationXML>
            <emma:emma xmlns:emma="http://www.w3.org/2003/04/emma" version="1.0">
              <emma:interpretation id="{FBFB09DF-1557-45CB-ACDC-02F31A31A5F1}" emma:medium="tactile" emma:mode="ink">
                <msink:context xmlns:msink="http://schemas.microsoft.com/ink/2010/main" type="inkWord" rotatedBoundingBox="8580,1296 11628,1283 11636,3224 8588,3237"/>
              </emma:interpretation>
              <emma:one-of disjunction-type="recognition" id="oneOf2">
                <emma:interpretation id="interp10" emma:lang="en-US" emma:confidence="0.5">
                  <emma:literal>{3&lt;1</emma:literal>
                </emma:interpretation>
                <emma:interpretation id="interp11" emma:lang="en-US" emma:confidence="0">
                  <emma:literal>{94)</emma:literal>
                </emma:interpretation>
                <emma:interpretation id="interp12" emma:lang="en-US" emma:confidence="0">
                  <emma:literal>{3&lt;4/</emma:literal>
                </emma:interpretation>
                <emma:interpretation id="interp13" emma:lang="en-US" emma:confidence="0">
                  <emma:literal>{04/</emma:literal>
                </emma:interpretation>
                <emma:interpretation id="interp14" emma:lang="en-US" emma:confidence="0">
                  <emma:literal>{04)</emma:literal>
                </emma:interpretation>
              </emma:one-of>
            </emma:emma>
          </inkml:annotationXML>
          <inkml:trace contextRef="#ctx0" brushRef="#br0" timeOffset="6517.1731">8313 432,'25'0,"-25"-25,26 25,-1 0,1 0,-1 0,0 0,1 0,-1 0,1 25,-1-25,0 0,1 25,-1-25,1 26,-26-1,25 1,0-1,-25 0,26 1,-26-1,25 26,-25-26,0 1,0-1,-51-25,51 26,-50-1,-1 0,25-25,1 26,0-26,-1 0,1 25,-1-25,1 26</inkml:trace>
          <inkml:trace contextRef="#ctx0" brushRef="#br0" timeOffset="6857.8289">9050 356,'0'0,"-26"-26,1 26,-1 0,1 0,-26 0,26 0,-1 26,1-26,0 51,-1-51,26 25,-25 0,-1-25,26 26,0-1,-25 26,25 0,0 0,0-26,0 0,0 1,0-1,0 1,25-1,-25 0,51-25,-25 26,-1-26,26 25,-26-25,26 0,0 0,-26 0</inkml:trace>
          <inkml:trace contextRef="#ctx0" brushRef="#br0" timeOffset="4728.3618">7780-178,'0'-25,"-26"25,26-25,-25 25,-26-26,26 26,-1-25,1 25,-1 0,1 0,0 0,-1 0,1 0,-1 25,1 1,0 24,25-24,-26-1,26 1,0-1,-25 0,25 1,0-1,0 1,-26 24,26-24,0-1,0 26,0-26,0 26,0-25,-25 24,25-24,0 25,0-26,0 0,0 1,-25 25,25-26,0 0,-26 1,26-1,0 1,0-1,-25-25,25 25,0 1,-26-26,1 0,25-26,0 1,51 0,-26-1,1 26,-26-25,50 25,-24 0,-1 0,1 51,-26-1,25-24,-25-1,0 26,0 0,0-26,0 26,0 0,0 0,0-26,0 26,0 0,0-26,-25 26,25-26,0 1,0 24,0-24,0-1,0 1,0-1,0 0,0 1,0-1,25 1,-25-1,25-25,26 25,-25 1,24-26,-50 25,51-25,-25 0,-1 0,0 0,1 0,-1 0,1-51</inkml:trace>
          <inkml:trace contextRef="#ctx0" brushRef="#br0" timeOffset="8334.8552">10193-228,'-26'0,"26"-26,-25 26,25 26,0-1,0 0,-26 1,26-1,0 1,0-1,0 0,0 1,0-1,0 1,0-1,0 0,0 1,0 25,0-26,0 0,0 1,0-1,0 1,0-1,0 0,26 1,-26-1,0 1,0-1,25 0,-25 26,26-25,-26-1,0 0,0 1,0 25,25-26,-25 0,0 1,0 25,0-26,0 26,0-26,0 1,0 24,0-24,0 25,0-26,0 0,0 26,0-25,0-1,0 0,0 1,0-1,-25 1,25-1,0 0,0 1,0-1,0 1,0-1,0 0,0 1,0-1,0 1,0-1,0 0,0 1,0-1,0-50,0-1,25 26,-25-25</inkml:trace>
        </inkml:traceGroup>
        <inkml:traceGroup>
          <inkml:annotationXML>
            <emma:emma xmlns:emma="http://www.w3.org/2003/04/emma" version="1.0">
              <emma:interpretation id="{B57E49C6-8DA5-406E-804B-36B2BFDA5F40}" emma:medium="tactile" emma:mode="ink">
                <msink:context xmlns:msink="http://schemas.microsoft.com/ink/2010/main" type="inkWord" rotatedBoundingBox="12973,1270 13714,1267 13720,2664 12979,2667"/>
              </emma:interpretation>
              <emma:one-of disjunction-type="recognition" id="oneOf3">
                <emma:interpretation id="interp15" emma:lang="en-US" emma:confidence="0.5">
                  <emma:literal>E</emma:literal>
                </emma:interpretation>
                <emma:interpretation id="interp16" emma:lang="en-US" emma:confidence="0">
                  <emma:literal>€</emma:literal>
                </emma:interpretation>
                <emma:interpretation id="interp17" emma:lang="en-US" emma:confidence="0">
                  <emma:literal>8</emma:literal>
                </emma:interpretation>
                <emma:interpretation id="interp18" emma:lang="en-US" emma:confidence="0">
                  <emma:literal>Q</emma:literal>
                </emma:interpretation>
                <emma:interpretation id="interp19" emma:lang="en-US" emma:confidence="0">
                  <emma:literal>|</emma:literal>
                </emma:interpretation>
              </emma:one-of>
            </emma:emma>
          </inkml:annotationXML>
          <inkml:trace contextRef="#ctx0" brushRef="#br0" timeOffset="10528.9774">11945 584,'0'0,"0"-25,0 0,-51 25,51-26,-25 26,0 0,-1 0,1 0,-1 0,1 0,0 26,-1-1,1-25,-1 25,1 1,25-1,-25 1,25-1,-26 0,26 1,0-1,0 26,0-26,0 1,0-1,0 1,26 24,-26-24,25-1,26 1,-26-1,1-25,-1 25,0-25,1 0,-1 0,26 0,-26 0,1 0,-1 0,26-25,-26 25,1-25,-1 25,-25-51,26 25,-26 1,0 0,0-1,0 1,0-1,0 1,0 0,0-1,-26 26,26-25,0-1,-25 1,25 0,-26-1,26 1,-25-1,25 1,-25 0,-1-1,26 1,-25-1,25 1,-26 25,26-25,-25-1,25 1,0-1,-25 26,25-25,0 0,0-1,0 1,50 25,-50-26,26 26,-1-25,1 25,-1 0,-25-25,25 25,1 0,-1 0,-25-26,26 26,-1 0,0 0,1 0,-1 0,-25 26</inkml:trace>
          <inkml:trace contextRef="#ctx0" brushRef="#br0" timeOffset="10919.9362">12047-305,'-26'0,"1"0,0 26,-1-26,26 25,-25-25,-1 26,1-26,25 50,-25-50,-1 26,26-1,-25-25,-1 26,26-1,-25-25,0 0,25 25,-26-25,26 26</inkml:trace>
          <inkml:trace contextRef="#ctx0" brushRef="#br0" timeOffset="11097.776">11869-254,'0'0,"0"26,76-26,-76 50,51-50,-26 26,26 25,25-1,-50-50,25 26,-1-1,-24-25</inkml:trace>
        </inkml:traceGroup>
        <inkml:traceGroup>
          <inkml:annotationXML>
            <emma:emma xmlns:emma="http://www.w3.org/2003/04/emma" version="1.0">
              <emma:interpretation id="{6B350C44-4021-4558-BD3C-6E0E5181B9E1}" emma:medium="tactile" emma:mode="ink">
                <msink:context xmlns:msink="http://schemas.microsoft.com/ink/2010/main" type="inkWord" rotatedBoundingBox="14422,1272 21663,1242 21670,2999 14430,3029"/>
              </emma:interpretation>
              <emma:one-of disjunction-type="recognition" id="oneOf4">
                <emma:interpretation id="interp20" emma:lang="en-US" emma:confidence="0.5">
                  <emma:literal>(90,963=9,}</emma:literal>
                </emma:interpretation>
                <emma:interpretation id="interp21" emma:lang="en-US" emma:confidence="0">
                  <emma:literal>(90,663=9,}</emma:literal>
                </emma:interpretation>
                <emma:interpretation id="interp22" emma:lang="en-US" emma:confidence="0">
                  <emma:literal>(90,407=9;}</emma:literal>
                </emma:interpretation>
                <emma:interpretation id="interp23" emma:lang="en-US" emma:confidence="0">
                  <emma:literal>(90,907=9;}</emma:literal>
                </emma:interpretation>
                <emma:interpretation id="interp24" emma:lang="en-US" emma:confidence="0">
                  <emma:literal>(90,607=9;}</emma:literal>
                </emma:interpretation>
              </emma:one-of>
            </emma:emma>
          </inkml:annotationXML>
          <inkml:trace contextRef="#ctx0" brushRef="#br0" timeOffset="16388.3714">19845-254,'0'-25,"-26"25,26-26,0 1,26 25,24 0,-24 0,-1 0,1 0,-1 0,0 51,-25-26,26 1,-26 24,0 1,0 0,0 0,0 0,0-1,0 1,0 51,0-77,0 1,0-1,51 0,-51 1,25-1,0-25,1 0,-1 0,-25-25,26 25,-26-51,25 51,-25-25,0 75,-51 1,51-25,0 24,-25 1,25 0,0 0,0 25,0-25,0 25,0-25,0 0,0-1,0 1,0 0,25 0,-25-26,0 26,0-26,0 1,0-1,0 1,0-1,0 0,-51 1,1-1,24-25,1 26,-26-26,26 0,-1 0,1 0,-1 0</inkml:trace>
          <inkml:trace contextRef="#ctx0" brushRef="#br0" timeOffset="14950.9931">18295 381,'0'0,"-25"0,25-25,-51 25,26-26,-1 1,1 25,-26-25,26 25,-1-26,1 26,-1 0,1 0,0 0,-1 51,1-51,25 25,-26 26,26-25,-25-26,25 25,0 0,0 1,0-1,0 1,51-26,-51 25,25-25,1 0,-1 0,-25-51,51 51,-51-25,25 25,-25-26,26 26,-26-25,25 0,-25-1,25 26,-25-25,26-1,-1 1,1 76,-26-26,0 26,0-26,0 1,0 25,0-26,0 26,0-26,0 26,0-26,0 1,0 25,0-26,0 0,0 1,0-1,0 1,0-1,0 0,25-25,-25 26,25-26,1 0,-1 0,1 0</inkml:trace>
          <inkml:trace contextRef="#ctx0" brushRef="#br0" timeOffset="15200.3767">18651 940,'0'-25,"0"-1,51 26,-26 0,-25 51,0-26,0 1,0 25,0-26,0 0,0 1,0 25,0-26,0 0,0 1,0-1,-25 1,25-1,0 0,0 1,50-26</inkml:trace>
          <inkml:trace contextRef="#ctx0" brushRef="#br0" timeOffset="15391.758">18854 661,'0'0,"0"-26,-25 26,75 0,-24 0</inkml:trace>
          <inkml:trace contextRef="#ctx0" brushRef="#br0" timeOffset="11526.9077">13291 0,'-25'0,"0"0,-1 0,1 0,-1 51,1-26,0 1,25-1,-26 1,1-1,25 0,-26 26,26-25,-25 24,25 1,0 0,0 0,0 0,0 25,0-25,0-1,51 1,-51 0,25 0,-25 0,51-1,-51-24,25 25,1-26,-1 0,1 26,24 0,-24-51,-26 25,25 1,1-1,-1-25,0 0</inkml:trace>
          <inkml:trace contextRef="#ctx0" brushRef="#br0" timeOffset="12612.0383">13901 381,'0'0,"0"-25,0-1,-25 1,25 0,-26 25,1-26,-1 26,26-25,-25 25,0-26,-26 26,25 0,26-25,-25 25,0 0,-1 0,1 0,25 51,-26-51,26 51,-25-26,25 0,-25 1,25-1,0 1,0-1,0 0,0 1,0-1,25 1,-25-1,51 26,-26-51,26 25,-26-25,1 0,-1 0,1-51,-1 51,0-25,1 0,-1 25,1-51,-1 25,0 1,1 0,-26-1,25 26,-25-25,26 25,-26-26,0 52,-26 25,26-1,-51-24,51-1,0 26,0-26,0 26,0-25,0 24,0-24,0 25,0-26,0 0,0 1,26-1,-26 1,25-26,-25 25,26-25,-1 0,0 0,1 0,-1 0,1 0,-1-25,0-26,1 51,-26-26,25 1,-25 0,26-1,-26 1,25 25,-25-26,0 77,0 0,0-26,0 1,0-1,0 1,0-1,0 0,0 1,0-1,25-25,-25 26,26-1,-1-25,1 0,-1-25,-25-1,25-25,-25 26,0 0,0-26,0 25,0 1,0 0,0-1,0 1,0-1,-25 26,25-25,0 0,-25 25</inkml:trace>
          <inkml:trace contextRef="#ctx0" brushRef="#br0" timeOffset="12867.9864">15044 1042,'0'0,"-51"0,51 25,-25 0,25 1,-26-1,26 1,0-1,0 0,-25 1,25-1,0 1,0-1,0 0,0 1,0-1,0 1,0-1</inkml:trace>
          <inkml:trace contextRef="#ctx0" brushRef="#br0" timeOffset="13319.403">15273 508,'0'0,"50"0,-50-25,26 25,25 0,-26 0,0 0,-25 25,0 26,26-51,-26 51,0-26,0 1,0-1,-51 0,51 1,-25-1,-1 1,1-26,-1 0</inkml:trace>
          <inkml:trace contextRef="#ctx0" brushRef="#br0" timeOffset="13540.2067">15577 457,'0'0,"-50"0,50-25,-51 25,25 0,1 51,0-26,25 1,0-1,0 26,0-26,0 1,0-1,50 0,-50 1,51-1,-25 1,-1-26,0 25,1-25,25 0</inkml:trace>
          <inkml:trace contextRef="#ctx0" brushRef="#br0" timeOffset="13969.1939">16238 153,'0'0,"25"0,26 50,-26 27,26-52,-25 0,-1 26,0 0,1 0,-1 0,1-1,-26 1,25 76,-25-76,0 0,0 0,0-1,0-24,-51 25,51-26,-51 0,51 1,-50-1,50 1,-51-26,51 25</inkml:trace>
          <inkml:trace contextRef="#ctx0" brushRef="#br0" timeOffset="14206.8544">17178 432,'0'-25,"25"25,0 0,1 0,-1 0,-25-26,26 26,-1 0,0 0,1 0,-1 0,1 0,-1 0</inkml:trace>
          <inkml:trace contextRef="#ctx0" brushRef="#br0" timeOffset="14399.3582">17203 813,'0'0,"0"25,25-25,26 0,0 0,-26 0,1-25,-1 25,1 0,-1 0,26 0,-26 0,1 0,-1-25</inkml:trace>
        </inkml:traceGroup>
      </inkml:traceGroup>
    </inkml:traceGroup>
    <inkml:traceGroup>
      <inkml:annotationXML>
        <emma:emma xmlns:emma="http://www.w3.org/2003/04/emma" version="1.0">
          <emma:interpretation id="{146FB011-AC46-4254-9B9B-A3A45713E4E0}" emma:medium="tactile" emma:mode="ink">
            <msink:context xmlns:msink="http://schemas.microsoft.com/ink/2010/main" type="paragraph" rotatedBoundingBox="1034,4806 15188,4683 15198,5891 1045,60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2244B0-DEB8-42F6-B700-47D1760FBDBF}" emma:medium="tactile" emma:mode="ink">
              <msink:context xmlns:msink="http://schemas.microsoft.com/ink/2010/main" type="line" rotatedBoundingBox="1034,4806 15188,4683 15198,5891 1045,6013"/>
            </emma:interpretation>
          </emma:emma>
        </inkml:annotationXML>
        <inkml:traceGroup>
          <inkml:annotationXML>
            <emma:emma xmlns:emma="http://www.w3.org/2003/04/emma" version="1.0">
              <emma:interpretation id="{1501DD18-8B62-446B-8676-2BF07DA3D961}" emma:medium="tactile" emma:mode="ink">
                <msink:context xmlns:msink="http://schemas.microsoft.com/ink/2010/main" type="inkWord" rotatedBoundingBox="1034,4806 4005,4780 4014,5810 1043,5836"/>
              </emma:interpretation>
              <emma:one-of disjunction-type="recognition" id="oneOf5">
                <emma:interpretation id="interp25" emma:lang="en-US" emma:confidence="0.5">
                  <emma:literal>choose</emma:literal>
                </emma:interpretation>
                <emma:interpretation id="interp26" emma:lang="en-US" emma:confidence="0">
                  <emma:literal>Choose</emma:literal>
                </emma:interpretation>
                <emma:interpretation id="interp27" emma:lang="en-US" emma:confidence="0">
                  <emma:literal>chose</emma:literal>
                </emma:interpretation>
                <emma:interpretation id="interp28" emma:lang="en-US" emma:confidence="0">
                  <emma:literal>Chose</emma:literal>
                </emma:interpretation>
                <emma:interpretation id="interp29" emma:lang="en-US" emma:confidence="0">
                  <emma:literal>those</emma:literal>
                </emma:interpretation>
              </emma:one-of>
            </emma:emma>
          </inkml:annotationXML>
          <inkml:trace contextRef="#ctx0" brushRef="#br0" timeOffset="30669.9664">185 3480,'0'0,"-51"0,51-25,-25 25,-1 0,1-26,0 26,-1 0,26-25,-25 25,-1 0,1 0,0 0,-1 25,1 1,-1-26,1 50,0-24,-1-1,1 1,-1-1,26 0,-25 26,0-25,25-1,0 26,-26-26,26 1,0-1,0 0,0 1,0-1,0 1,51-26,-51 25,25-25,26 25,-25-25,-1 0,26 0,0 0,-1 0,1-50,0 50</inkml:trace>
          <inkml:trace contextRef="#ctx0" brushRef="#br0" timeOffset="31065.8185">414 3226,'0'0,"-26"0,26 51,-25-26,25 26,0-26,0 1,0 25,0-1,0-24,0 25,51 25,-51-25,0-26,0 26,0-26,0 1,0-1,0 0,0 1,0-1,-26-25,1 0,-1-25,26-26,0 26,0-26,0 25,0 1,51 0,-51-1,26 1,-1 25,0-26,1 26,25 0,-26 0,0 0,1 0,-1 0,1 51,-1-51,-25 51,25-26,1 1,-1 25,-25-26,0 0,26 1,-26-1,0 1,25-1,-25 0,0 1,25-1,-25 1,26-26</inkml:trace>
          <inkml:trace contextRef="#ctx0" brushRef="#br0" timeOffset="31343.7433">1074 3607,'-51'25,"51"26,-25-25,25-1,-26 26,26-26,0 1,-25-1,25 0,0 26,0-25,0-1,51 0,-51 1,51-26,-26 0,26 0,-26 0,-25-26,26 26,-26-50,25 50,-25-51,0 25,0 1,0 0,0-26,0 25,0 1,0 0,0-1,-25 1,25-1,-26 1,1 25,25 51</inkml:trace>
          <inkml:trace contextRef="#ctx0" brushRef="#br0" timeOffset="31648.0082">1531 3658,'0'0,"0"51,-25-51,25 50,-51-24,0 25,51-26,-25 0,25 1,0-1,0 1,0-1,0 0,25 1,-25-1,51-25,-51 26,25-26,26 0,0 0,-51-51,25 51,-25-26,26 26,-26-50,0 24,25-25,-25 26,0 0,0-1,0 1,-51-1,51 1,0 0,-25-1,0 26,-1 0,1 0,25 26</inkml:trace>
          <inkml:trace contextRef="#ctx0" brushRef="#br0" timeOffset="31927.3371">2115 3556,'-50'0,"-1"0,0 51,26-26,-26 1,51-1,0 26,0-26,0 1,0 25,0-26,51 0,-51 1,50-1,-50 1,51-1,-25 0,-26 1,25-1,-25 1,0-1,25 0,-25 1,-50-1,50 1,-77-1,52-25,0 0,-1 0,-25 0,51-51,-50 51,50-76,0 51</inkml:trace>
          <inkml:trace contextRef="#ctx0" brushRef="#br0" timeOffset="32179.6006">2369 3912,'0'0,"26"0,-1 0,1 0,-26-51,25 51,-25-25,25-1,-25 1,26-26,-26 26,0-1,0 1,-51 25,26 0,-26 25,0 26,51-26,-25 26,25-25,0-1,0 0,0 1,0 25,50-26,-50 0,51 1,0-1,-26-25,26 26,0-26</inkml:trace>
        </inkml:traceGroup>
        <inkml:traceGroup>
          <inkml:annotationXML>
            <emma:emma xmlns:emma="http://www.w3.org/2003/04/emma" version="1.0">
              <emma:interpretation id="{434BF24A-44D7-4656-B65B-00C58BAA421F}" emma:medium="tactile" emma:mode="ink">
                <msink:context xmlns:msink="http://schemas.microsoft.com/ink/2010/main" type="inkWord" rotatedBoundingBox="5047,4878 7003,4861 7011,5697 5054,5714"/>
              </emma:interpretation>
              <emma:one-of disjunction-type="recognition" id="oneOf6">
                <emma:interpretation id="interp30" emma:lang="en-US" emma:confidence="0.5">
                  <emma:literal>some</emma:literal>
                </emma:interpretation>
                <emma:interpretation id="interp31" emma:lang="en-US" emma:confidence="0">
                  <emma:literal>Some</emma:literal>
                </emma:interpretation>
                <emma:interpretation id="interp32" emma:lang="en-US" emma:confidence="0">
                  <emma:literal>Somme</emma:literal>
                </emma:interpretation>
                <emma:interpretation id="interp33" emma:lang="en-US" emma:confidence="0">
                  <emma:literal>same</emma:literal>
                </emma:interpretation>
                <emma:interpretation id="interp34" emma:lang="en-US" emma:confidence="0">
                  <emma:literal>soma</emma:literal>
                </emma:interpretation>
              </emma:one-of>
            </emma:emma>
          </inkml:annotationXML>
          <inkml:trace contextRef="#ctx0" brushRef="#br0" timeOffset="32551.9359">4198 3480,'0'-25,"0"-1,-51 26,51-25,-25-1,0 1,-1 25,1-25,-1 25,1 0,0-26,-1 26,1 0,-1 51,1-51,0 51,25-26,-26 1,26-1,0 26,0-26,0 26,0-26,51 1,-51 25,25-26,-25 0,51 26,-51-25,26-1,-26 0,50 1,-50-1,0 1,0-1,0 0,-50 1,50-1,-51-25,25 26,1-1,-51-25,25 25,26-25,-1 0,1 0,25-50,-26 50,26-51,0 25,0 1</inkml:trace>
          <inkml:trace contextRef="#ctx0" brushRef="#br0" timeOffset="32824.3666">4249 3607,'0'0,"25"0,-25 51,-25-51,25 25,-51 26,51-26,-25 1,25 25,0-26,-26 0,26 1,0-1,0 1,51-1,-51 0,26 1,24-1,-24-25,-1 0,1 0,-1 0,0 0,1 0,-1-25,1 25,-26-51,25 51,-25-51,0 26,0-1,0 1,0 0,-25-1,25 1,-51-1,0 1,26 0,-1-1,1 26,-1 0,1 0,0 0</inkml:trace>
          <inkml:trace contextRef="#ctx0" brushRef="#br0" timeOffset="33456.2582">4630 3709,'0'25,"0"0,0 1,0-1,0 1,0-1,0 0,0 1,25-1,-25 1,0-1,0 0,0 1,26-26,-26-26,0-24,0 24,0 1,0-26,0 26,0-1,25 1,-25-1,51 26,-51-25,51 0,-26 25,1 0,-1 0,0 0,1 50,-1-50,-25 26,26 25,-26-26,0 0,25 1,-25-52,0 1,25 25,-25-51,26 51,-26-51,25 51,1 0,-1 0,0 0,1 0,-1 26,1 25,-1-1,0-24,-25-1,26-25,-26 26,25-26,1 0,-1 0,0 0,1 0,-26-51,25 51,1-26,-1 26,-25-25,25 0,-25-1,26 1,-26-1,0 1,0 0,0-1,0 1,0-1,-26 26,-24 0,50 51,-26-51,26 51,-25-51,25 51,-26-26,26 1,0-1,0 0,0 1,26-26,-26 25,51 1,-1-26,-24 0,-1 25</inkml:trace>
        </inkml:traceGroup>
        <inkml:traceGroup>
          <inkml:annotationXML>
            <emma:emma xmlns:emma="http://www.w3.org/2003/04/emma" version="1.0">
              <emma:interpretation id="{3B20D801-D89B-40A0-A556-854B80A8309E}" emma:medium="tactile" emma:mode="ink">
                <msink:context xmlns:msink="http://schemas.microsoft.com/ink/2010/main" type="inkWord" rotatedBoundingBox="8278,5108 8859,5103 8864,5709 8284,5714"/>
              </emma:interpretation>
              <emma:one-of disjunction-type="recognition" id="oneOf7">
                <emma:interpretation id="interp35" emma:lang="en-US" emma:confidence="0.5">
                  <emma:literal>X</emma:literal>
                </emma:interpretation>
                <emma:interpretation id="interp36" emma:lang="en-US" emma:confidence="0.5">
                  <emma:literal>, C</emma:literal>
                </emma:interpretation>
                <emma:interpretation id="interp37" emma:lang="en-US" emma:confidence="0">
                  <emma:literal>) C</emma:literal>
                </emma:interpretation>
                <emma:interpretation id="interp38" emma:lang="en-US" emma:confidence="0">
                  <emma:literal>, c</emma:literal>
                </emma:interpretation>
                <emma:interpretation id="interp39" emma:lang="en-US" emma:confidence="0">
                  <emma:literal>) c</emma:literal>
                </emma:interpretation>
              </emma:one-of>
            </emma:emma>
          </inkml:annotationXML>
          <inkml:trace contextRef="#ctx0" brushRef="#br0" timeOffset="33855.7785">6865 3658,'0'-26,"0"1,26 25,-26-25,50 25,-24 0,-1 0,1 0,-1 0,0 0,-25 50,26-50,-1 51,-25-25,0-1,26 26,-26-26,0 1,0 24,0-24,0-1,-51 1,51-1,-51 26,51-26,-51 1,26-26,25 25,-26-25,26 25,-25-25</inkml:trace>
          <inkml:trace contextRef="#ctx0" brushRef="#br0" timeOffset="34072.1997">7348 3531,'0'0,"-26"0,1 0,0 0,-26 0,25 25,-24-25,24 51,1 0,-1-26,1 26,0-26,25 26,0-25,0 24,50 27,1-52,0 0,0 1,0-1,-1-25,27 0,-27 0</inkml:trace>
        </inkml:traceGroup>
        <inkml:traceGroup>
          <inkml:annotationXML>
            <emma:emma xmlns:emma="http://www.w3.org/2003/04/emma" version="1.0">
              <emma:interpretation id="{D5A57FA4-FAB4-4B4F-8120-8043376345BB}" emma:medium="tactile" emma:mode="ink">
                <msink:context xmlns:msink="http://schemas.microsoft.com/ink/2010/main" type="inkWord" rotatedBoundingBox="9545,4904 10258,4898 10265,5712 9552,5719"/>
              </emma:interpretation>
              <emma:one-of disjunction-type="recognition" id="oneOf8">
                <emma:interpretation id="interp40" emma:lang="en-US" emma:confidence="0.5">
                  <emma:literal>E</emma:literal>
                </emma:interpretation>
                <emma:interpretation id="interp41" emma:lang="en-US" emma:confidence="0">
                  <emma:literal>£</emma:literal>
                </emma:interpretation>
                <emma:interpretation id="interp42" emma:lang="en-US" emma:confidence="0">
                  <emma:literal>[</emma:literal>
                </emma:interpretation>
                <emma:interpretation id="interp43" emma:lang="en-US" emma:confidence="0">
                  <emma:literal>G</emma:literal>
                </emma:interpretation>
                <emma:interpretation id="interp4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34780.8686">8643 3378,'0'-25,"0"0,-51 25,26 0,-26 0,26 0,-1 0,1 0,-26 25,26-25,-1 25,-24 1,24 25,1-26,-1 0,1 26,0-25,25 24,-26 1,26-25,0 24,0 1,0-25,0 24,51 1,-51-25,51-1,-26 26,26-26,0 1,-26-1,26 0,0-25,25 0,-25 0,0 0,-1 0</inkml:trace>
          <inkml:trace contextRef="#ctx0" brushRef="#br0" timeOffset="34977.3503">8415 3785,'-26'0,"26"-26,51 26,0-25,0 25,-26-25,26 25,0 0,-1-26,1 26,-25 0,24-25</inkml:trace>
        </inkml:traceGroup>
        <inkml:traceGroup>
          <inkml:annotationXML>
            <emma:emma xmlns:emma="http://www.w3.org/2003/04/emma" version="1.0">
              <emma:interpretation id="{A3DE7607-F57A-45A3-ADBB-4BC7CC38A6CF}" emma:medium="tactile" emma:mode="ink">
                <msink:context xmlns:msink="http://schemas.microsoft.com/ink/2010/main" type="inkWord" rotatedBoundingBox="11396,4752 11905,4748 11913,5636 11404,5640"/>
              </emma:interpretation>
              <emma:one-of disjunction-type="recognition" id="oneOf9">
                <emma:interpretation id="interp45" emma:lang="en-US" emma:confidence="0.5">
                  <emma:literal>E</emma:literal>
                </emma:interpretation>
                <emma:interpretation id="interp46" emma:lang="en-US" emma:confidence="0">
                  <emma:literal>[</emma:literal>
                </emma:interpretation>
                <emma:interpretation id="interp47" emma:lang="en-US" emma:confidence="0">
                  <emma:literal>EE</emma:literal>
                </emma:interpretation>
                <emma:interpretation id="interp48" emma:lang="en-US" emma:confidence="0">
                  <emma:literal>EH</emma:literal>
                </emma:interpretation>
                <emma:interpretation id="interp49" emma:lang="en-US" emma:confidence="0">
                  <emma:literal>Eh</emma:literal>
                </emma:interpretation>
              </emma:one-of>
            </emma:emma>
          </inkml:annotationXML>
          <inkml:trace contextRef="#ctx0" brushRef="#br0" timeOffset="35429.6438">10066 3277,'0'0,"0"-26,0 77,0 0,0-26,0 1,0-1,-26 1,26 24,0-24,-25 25,25-26,0 26,0-26,-26 26,26-26,0 1,0 25,0-26,0 0,0 1,0-1,0 1,0-1,26 0,-1 1,26-1,-26-25,1 0,-1 0,1 0,24 0,-24 0,25 0,-26-25,0 25,26-26,-25 26,-1-50,0 50,-25-26</inkml:trace>
          <inkml:trace contextRef="#ctx0" brushRef="#br0" timeOffset="35612.1559">10142 3709,'0'-26,"51"1,-1-1,1 26,-25-25,24 25,1-25,-25 25,-1-26</inkml:trace>
          <inkml:trace contextRef="#ctx0" brushRef="#br0" timeOffset="35868.4725">10066 3353,'330'-178</inkml:trace>
        </inkml:traceGroup>
        <inkml:traceGroup>
          <inkml:annotationXML>
            <emma:emma xmlns:emma="http://www.w3.org/2003/04/emma" version="1.0">
              <emma:interpretation id="{B6EE2C67-813C-4AFA-978D-614951E16222}" emma:medium="tactile" emma:mode="ink">
                <msink:context xmlns:msink="http://schemas.microsoft.com/ink/2010/main" type="inkWord" rotatedBoundingBox="12596,4749 15188,4726 15198,5891 12606,5913"/>
              </emma:interpretation>
              <emma:one-of disjunction-type="recognition" id="oneOf10">
                <emma:interpretation id="interp50" emma:lang="en-US" emma:confidence="0.5">
                  <emma:literal>Cai]</emma:literal>
                </emma:interpretation>
                <emma:interpretation id="interp51" emma:lang="en-US" emma:confidence="0">
                  <emma:literal>(ai]</emma:literal>
                </emma:interpretation>
                <emma:interpretation id="interp52" emma:lang="en-US" emma:confidence="0">
                  <emma:literal>(ai']</emma:literal>
                </emma:interpretation>
                <emma:interpretation id="interp53" emma:lang="en-US" emma:confidence="0">
                  <emma:literal>Cai]]</emma:literal>
                </emma:interpretation>
                <emma:interpretation id="interp54" emma:lang="en-US" emma:confidence="0">
                  <emma:literal>[91]</emma:literal>
                </emma:interpretation>
              </emma:one-of>
            </emma:emma>
          </inkml:annotationXML>
          <inkml:trace contextRef="#ctx0" brushRef="#br0" timeOffset="36292.3333">11691 3328,'0'0,"26"-26,-26 1,0-1,-26 1,1 0,-51-1,50 26,-50 0,51 0,-1 0,1 0,-1 0,1 0,0 0,-1 0,1 0,-1 0,1 0,0 0,-1 0,26 26,0-1,0 0,0 1,0-1,0 1,0-1,0 0,26 26,-26-25,0 24,0 1,25 0,-25-26,0 26,0 0,0 0,0-26,0 26,0-26,0 26,0-25,0-1,0 26,0-26,0 1,0-1,0 0,0 1,0-1,0 1,0-1,76 26,-50-51,-1 0,0 25,1-25,-1 0,1 0,-1 0,0 0,1 0,25 0,-26 0,0 0,1 0,-1 0,-25-25</inkml:trace>
          <inkml:trace contextRef="#ctx0" brushRef="#br0" timeOffset="36844.7123">12352 3480,'0'0,"-51"-25,51-1,-26 26,26-25,-25-1,0 26,25-25,-26 25,1-25,-1 25,1 0,0 0,-1 0,1 0,25 25,-26-25,1 51,0-51,-1 51,1-26,25 0,-26 1,1-1,25 1,0-1,0 0,0 1,0-1,0 1,25-26,26 0,0 0,-26-26,1 26,-1-25,1 25,-1-51,0 26,1-1,-1 1,-25-1,26 1,-26 0,25 25,-25-26,0 77,0-26,0 1,0-1,-25 26,25-26,0 1,0 25,0-26,0 0,0 1,0-1,0 1,25-1,-25 0,0 1,25-26,-25 25,26-25,-26 26,25-26,1 25,-1-25,0 0</inkml:trace>
          <inkml:trace contextRef="#ctx0" brushRef="#br0" timeOffset="37083.5866">12555 3886,'0'0,"0"-25,0 0,25 25,-25-26,26 26,-1 0,0 0,-25 26,0 24,26-24,-26 25,0-26,0 0,0 1,0-1,0 1,0 24,0-24,0 25,0-26,0 0,0 1,25-26,26 0,-51-26</inkml:trace>
          <inkml:trace contextRef="#ctx0" brushRef="#br0" timeOffset="37257.1153">12783 3658,'0'-76,"0"152,26-152,-26 50</inkml:trace>
          <inkml:trace contextRef="#ctx0" brushRef="#br0" timeOffset="37893.4526">13342 3226,'0'-25,"26"25,-1 0,26 0,-26 0,1 0,-1 0,26 0,-26-26,1 26,24 0,-24 0,-1 0,1 0,-1 0,-25 26,-25-26,25 50,0-24,-26-1,26 26,0-26,0 1,0 50,0-25,0-26,0 26,0 0,-25-26,25 26,0-26,0 26,0-25,0-1,0 51,0-50,0-1,0 0,0 1,0-1,0 1,0-1,0 0,0 1,25-1,-25 1,0-1,0 0,-25 1,-1-26,26 25,-25-25,0 0,-1 0,1 0,-1 0,-24 0</inkml:trace>
        </inkml:traceGroup>
      </inkml:traceGroup>
    </inkml:traceGroup>
    <inkml:traceGroup>
      <inkml:annotationXML>
        <emma:emma xmlns:emma="http://www.w3.org/2003/04/emma" version="1.0">
          <emma:interpretation id="{353AF2AE-B633-4AFB-9AE0-4A9182AFE415}" emma:medium="tactile" emma:mode="ink">
            <msink:context xmlns:msink="http://schemas.microsoft.com/ink/2010/main" type="paragraph" rotatedBoundingBox="8382,6883 15341,6921 15334,8190 8376,81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E03EF9F-EB7F-4E3D-BBF5-FEC67006F5E4}" emma:medium="tactile" emma:mode="ink">
              <msink:context xmlns:msink="http://schemas.microsoft.com/ink/2010/main" type="line" rotatedBoundingBox="8382,6883 15341,6921 15334,8190 8376,8151"/>
            </emma:interpretation>
          </emma:emma>
        </inkml:annotationXML>
        <inkml:traceGroup>
          <inkml:annotationXML>
            <emma:emma xmlns:emma="http://www.w3.org/2003/04/emma" version="1.0">
              <emma:interpretation id="{2906741B-5C12-41C4-871A-730C848C1654}" emma:medium="tactile" emma:mode="ink">
                <msink:context xmlns:msink="http://schemas.microsoft.com/ink/2010/main" type="inkWord" rotatedBoundingBox="8382,6958 8840,6960 8834,8154 8376,8151"/>
              </emma:interpretation>
              <emma:one-of disjunction-type="recognition" id="oneOf11">
                <emma:interpretation id="interp55" emma:lang="en-US" emma:confidence="0.5">
                  <emma:literal>y</emma:literal>
                </emma:interpretation>
                <emma:interpretation id="interp56" emma:lang="en-US" emma:confidence="0">
                  <emma:literal>}</emma:literal>
                </emma:interpretation>
                <emma:interpretation id="interp57" emma:lang="en-US" emma:confidence="0">
                  <emma:literal>Y</emma:literal>
                </emma:interpretation>
                <emma:interpretation id="interp58" emma:lang="en-US" emma:confidence="0">
                  <emma:literal>,</emma:literal>
                </emma:interpretation>
                <emma:interpretation id="interp5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41180.8453">6967 5563,'0'-26,"0"1,0 0,25 25,-25-26,51 1,-51-1,25 26,1-25,-1 25,-25 51,0 0,0-26,0 0,0 1,0 25,0-26,0 26,0-26,0 26,0-26,0 1,0 25,0-26,0 0,26 1,-1-1,0-25,1 0,-1 0,1-25,-1 25,0-51,1 0,-1 26,-25-1,26-50,-1 51,-25-1,0 1,0 0,0-1,0 1,-25 25,25 25,-26 26,26-26,0 26,0-25,0 24,0-24,0 25,0-1,0 27,0-27,0 1,0 0,26 0,-26 0,0-1,0-24,0 25,0-26,0 0,0 26,0-25,-51-1,51 0,-26-25,1 26,0-26,-1 0,1 0,-1 0,1 0,0-51,-1 26,26-1,0 1</inkml:trace>
        </inkml:traceGroup>
        <inkml:traceGroup>
          <inkml:annotationXML>
            <emma:emma xmlns:emma="http://www.w3.org/2003/04/emma" version="1.0">
              <emma:interpretation id="{2E827250-B8C2-4044-96FA-EA4395FDCF48}" emma:medium="tactile" emma:mode="ink">
                <msink:context xmlns:msink="http://schemas.microsoft.com/ink/2010/main" type="inkWord" rotatedBoundingBox="9782,7058 10389,7061 10384,7926 9777,7922"/>
              </emma:interpretation>
              <emma:one-of disjunction-type="recognition" id="oneOf12">
                <emma:interpretation id="interp60" emma:lang="en-US" emma:confidence="0.5">
                  <emma:literal>E</emma:literal>
                </emma:interpretation>
                <emma:interpretation id="interp61" emma:lang="en-US" emma:confidence="0">
                  <emma:literal>£</emma:literal>
                </emma:interpretation>
                <emma:interpretation id="interp62" emma:lang="en-US" emma:confidence="0">
                  <emma:literal>€</emma:literal>
                </emma:interpretation>
                <emma:interpretation id="interp63" emma:lang="en-US" emma:confidence="0">
                  <emma:literal>(</emma:literal>
                </emma:interpretation>
                <emma:interpretation id="interp6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41761.2954">8923 5588,'0'0,"0"-25,-51 25,51-26,-26 26,26-25,-25 25,25-25,-25 25,-1 0,1 0,-1 0,1 0,0 0,-1 50,1-50,-1 26,1-1,25 1,-51 24,51-24,-25 25,-1-26,1 26,0 0,25-1,-26 1,26 0,-25 0,25 0,0-1,0-24,51 25,-51-26,50 0,1 1,0-1,0-25,0 0,-1 0,1 0,25 0,-25 0</inkml:trace>
          <inkml:trace contextRef="#ctx0" brushRef="#br0" timeOffset="41940.9223">8618 5868,'0'0,"-26"0,26-26,51 26,0-25,0 25,50-26,-50 26,-25-25,24 25</inkml:trace>
        </inkml:traceGroup>
        <inkml:traceGroup>
          <inkml:annotationXML>
            <emma:emma xmlns:emma="http://www.w3.org/2003/04/emma" version="1.0">
              <emma:interpretation id="{8CD0BA07-86C3-48F1-981B-F6BED0409BEB}" emma:medium="tactile" emma:mode="ink">
                <msink:context xmlns:msink="http://schemas.microsoft.com/ink/2010/main" type="inkWord" rotatedBoundingBox="11255,7032 11789,7035 11784,7952 11250,7949"/>
              </emma:interpretation>
              <emma:one-of disjunction-type="recognition" id="oneOf13">
                <emma:interpretation id="interp65" emma:lang="en-US" emma:confidence="0.5">
                  <emma:literal>E</emma:literal>
                </emma:interpretation>
                <emma:interpretation id="interp66" emma:lang="en-US" emma:confidence="0">
                  <emma:literal>€</emma:literal>
                </emma:interpretation>
                <emma:interpretation id="interp67" emma:lang="en-US" emma:confidence="0">
                  <emma:literal>F</emma:literal>
                </emma:interpretation>
                <emma:interpretation id="interp68" emma:lang="en-US" emma:confidence="0">
                  <emma:literal>[</emma:literal>
                </emma:interpretation>
                <emma:interpretation id="interp69" emma:lang="en-US" emma:confidence="0">
                  <emma:literal>EH</emma:literal>
                </emma:interpretation>
              </emma:one-of>
            </emma:emma>
          </inkml:annotationXML>
          <inkml:trace contextRef="#ctx0" brushRef="#br0" timeOffset="42409.3912">10040 5512,'-25'-25,"25"50,0 26,0-26,-26 1,26 24,-25-24,25 25,-25-1,25-24,-51 25,51-1,-26 52,26-51,-25-26,25 26,0 0,0-26,0 1,0-1,0 0,0 1,51-1,-26 1,1-26,24 0,-24 0,-1 0,26 0,0 0,-26 0,26-26,-26 26,26 0,0-51,-26 26</inkml:trace>
          <inkml:trace contextRef="#ctx0" brushRef="#br0" timeOffset="42733.6735">10015 5563,'0'0,"0"-26,152-24,-126 50,24 0,1 0,-25-26</inkml:trace>
          <inkml:trace contextRef="#ctx0" brushRef="#br0" timeOffset="42581.5629">10040 6071,'-25'0,"25"-26,0 1,51 25,-51-25,25 25,26-26,-26 26,26-25,-26 25,1-26,25 26,-26-25,0 25</inkml:trace>
        </inkml:traceGroup>
        <inkml:traceGroup>
          <inkml:annotationXML>
            <emma:emma xmlns:emma="http://www.w3.org/2003/04/emma" version="1.0">
              <emma:interpretation id="{744DAC78-5BAA-4E41-A726-0D9286CAFD7F}" emma:medium="tactile" emma:mode="ink">
                <msink:context xmlns:msink="http://schemas.microsoft.com/ink/2010/main" type="inkWord" rotatedBoundingBox="12420,6905 15341,6921 15334,8156 12413,8140"/>
              </emma:interpretation>
              <emma:one-of disjunction-type="recognition" id="oneOf14">
                <emma:interpretation id="interp70" emma:lang="en-US" emma:confidence="0.5">
                  <emma:literal>[ai]</emma:literal>
                </emma:interpretation>
                <emma:interpretation id="interp71" emma:lang="en-US" emma:confidence="0">
                  <emma:literal>[a']</emma:literal>
                </emma:interpretation>
                <emma:interpretation id="interp72" emma:lang="en-US" emma:confidence="0">
                  <emma:literal>Cai]</emma:literal>
                </emma:interpretation>
                <emma:interpretation id="interp73" emma:lang="en-US" emma:confidence="0">
                  <emma:literal>[an']</emma:literal>
                </emma:interpretation>
                <emma:interpretation id="interp74" emma:lang="en-US" emma:confidence="0">
                  <emma:literal>[an]</emma:literal>
                </emma:interpretation>
              </emma:one-of>
            </emma:emma>
          </inkml:annotationXML>
          <inkml:trace contextRef="#ctx0" brushRef="#br0" timeOffset="43217.7599">11412 5461,'0'0,"25"-25,-25-1,0 1,0 0,-25 25,25-26,-51 26,26 0,-1 0,1 0,-1 0,1 0,0 0,-1 26,1-26,-1 0,1 0,0 25,-1-25,1 25,25 1,-26-26,26 25,0 1,0-1,0 0,0 1,0-1,0 26,0-26,0 26,0-25,0 24,0 1,0 0,0 0,0 0,0-1,0 1,0-25,0 24,0 27,0-52,0 0,0 1,0-1,0 1,0-1,0 0,0 1,26-1,25-25,-51 26,25-26,0 0,1 0,-1 25,26-25,-26 0,1 0,25 0,-26 0,0 0,26-51,-25 51,-1-25,0 25</inkml:trace>
          <inkml:trace contextRef="#ctx0" brushRef="#br0" timeOffset="43930.9341">12275 5741,'0'0,"0"-26,-25 26,25-25,-51-1,-50-24,75 50,1-26,25 1,-26 25,1 0,0-26,-1 26,1 0,25 51,-26-25,1 24,25-24,0-1,0 1,-25-1,25 0,0 1,0-1,0 1,50-1,-24-25,25 0,-26 0,0-25,1 25,-26-51,25 51,1-26,-1-24,-25 24,25 26,-25-25,0-1,26 26,-26-25,0 0,25 25,-25 50,0 1,0-25,0-1,0 0,0 26,0-25,0-1,0 26,0-26,0 1,0-1,0 0,0 1,0-1,0 1,26-1,-1-25,0 0,1 0,-1 0,1 0,-1-25,0 25,-25-26,26 1,-1-1,-25 1,26 0,-1-1,0 1,1-1,-1 26,1 0,-1 0,-25 51,0 0,0 0,0-26,0 1,0-1,0 0,0 1,-25-1,25 1,0-1,0 0,0 1,0-1,0 1,0-1,25-25,0 0,26 0,-25 0,-1 0,0-25</inkml:trace>
          <inkml:trace contextRef="#ctx0" brushRef="#br0" timeOffset="44110.5863">12885 5766,'0'0,"-25"-25,-1-1,1 26,25-25,0-1,51 26,-26 0,26 0</inkml:trace>
          <inkml:trace contextRef="#ctx0" brushRef="#br0" timeOffset="44792.5698">13520 5436,'0'-26,"25"26,26 0,-25 0,-1 0,26-25,-26 25,1 0,-1 0,0 0,1 0,-1 0,1 0,-1-25,0 25,-50 0,25 50,0-24,-25-1,25 1,0-1,0 26,-26-26,26 26,0-26,0 26,0 0,0 0,0-26,0 26,-25 0,25 0,0-1,0-24,0 25,0-26,0 26,0-26,-26 26,26-26,0 1,0-1,0 1,0-1,-25-25,25 25,0 1,0-1,-51-25,26 0,-26 26,26-26,-26 0,25 25,1-25,-26 0,26 25,-1-25,-24 0,24 0,1 26,-1-26,1 0,0 0</inkml:trace>
        </inkml:traceGroup>
      </inkml:traceGroup>
    </inkml:traceGroup>
    <inkml:traceGroup>
      <inkml:annotationXML>
        <emma:emma xmlns:emma="http://www.w3.org/2003/04/emma" version="1.0">
          <emma:interpretation id="{5D78E7E9-C912-41FA-9BEB-0A96B5A10556}" emma:medium="tactile" emma:mode="ink">
            <msink:context xmlns:msink="http://schemas.microsoft.com/ink/2010/main" type="paragraph" rotatedBoundingBox="868,9168 19615,8774 19654,10636 907,11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151A91-C183-4255-A569-DD455DF068DB}" emma:medium="tactile" emma:mode="ink">
              <msink:context xmlns:msink="http://schemas.microsoft.com/ink/2010/main" type="line" rotatedBoundingBox="868,9168 19615,8774 19654,10636 907,11029"/>
            </emma:interpretation>
          </emma:emma>
        </inkml:annotationXML>
        <inkml:traceGroup>
          <inkml:annotationXML>
            <emma:emma xmlns:emma="http://www.w3.org/2003/04/emma" version="1.0">
              <emma:interpretation id="{CCC0EC28-E260-4732-AD82-37AD2296D831}" emma:medium="tactile" emma:mode="ink">
                <msink:context xmlns:msink="http://schemas.microsoft.com/ink/2010/main" type="inkWord" rotatedBoundingBox="875,9507 3460,9453 3483,10536 898,10590">
                  <msink:destinationLink direction="with" ref="{DBC7373D-FD56-4FCF-BA3C-A127F5425E15}"/>
                </msink:context>
              </emma:interpretation>
              <emma:one-of disjunction-type="recognition" id="oneOf15">
                <emma:interpretation id="interp75" emma:lang="en-US" emma:confidence="0.5">
                  <emma:literal>Focus</emma:literal>
                </emma:interpretation>
                <emma:interpretation id="interp76" emma:lang="en-US" emma:confidence="0">
                  <emma:literal>Fond</emma:literal>
                </emma:interpretation>
                <emma:interpretation id="interp77" emma:lang="en-US" emma:confidence="0">
                  <emma:literal>Found</emma:literal>
                </emma:interpretation>
                <emma:interpretation id="interp78" emma:lang="en-US" emma:confidence="0">
                  <emma:literal>Fong</emma:literal>
                </emma:interpretation>
                <emma:interpretation id="interp79" emma:lang="en-US" emma:confidence="0">
                  <emma:literal>Fours</emma:literal>
                </emma:interpretation>
              </emma:one-of>
            </emma:emma>
          </inkml:annotationXML>
          <inkml:trace contextRef="#ctx0" brushRef="#br0" timeOffset="52120.4642">-323 8077,'-25'0,"25"26,0 25,0-1,0-24,0 25,0-1,0 1,0 0,0 0,0 0,0-1,0 1,0 0,25-26,-25 26,0-25,0 24,0-24</inkml:trace>
          <inkml:trace contextRef="#ctx0" brushRef="#br0" timeOffset="52561.5193">-501 8535,'0'0,"-25"0,25 25,25-25,26 0,0 0,-26 0,26 0,-26-25,1 25,25 0,-26 0,0 0,26 0,-25 0,-1 0,0 0,1 0</inkml:trace>
          <inkml:trace contextRef="#ctx0" brushRef="#br0" timeOffset="52347.922">-425 8154,'0'0,"0"-26,0 1,26-26,25 26,-26-1,26 26,-26-25,1-1,24 26,-24 0,-1-25,1 25,-1 0,0 0,26 0,-25 0,-1 51</inkml:trace>
          <inkml:trace contextRef="#ctx0" brushRef="#br0" timeOffset="52859.248">261 8357,'-51'0,"26"0,0 25,-26 26,25-26,26 1,0 25,-25-26,25 0,0 52,0-52,0 0,51 1,0-1,-51 1,50-26,1 0,-25 0,-1 0,0 0,1-51,25 25,-26-24,-25 24,0 1,0-1,0 1,0-26,0 26,0-1,-25 1,25 0,-51-1,25 1,-24 25,24 0,1 0,25 25</inkml:trace>
          <inkml:trace contextRef="#ctx0" brushRef="#br0" timeOffset="53122.0724">871 8331,'0'0,"-26"-25,1 25,-26 0,26-25,-26 25,26 50,25 1,-26 0,26-26,0 1,0-1,0 1,0-1,51 0,-51 1,25-1,-25 1,51-26,-25 25,-1-25,0 25,1-25,-1 0,1 0,-1 0</inkml:trace>
          <inkml:trace contextRef="#ctx0" brushRef="#br0" timeOffset="53725.1818">1023 8560,'-25'0,"25"-25,0-1,0 1,0-1,25 1,26 25,-51-25,25 25,26 0,-25 0,-1 50,0 1,-25-25,26 24,-26-24,0-1,0 1,25 24,-25-24,0 25,0-26,0 0,26-25,-1 0,0 0,-25-25,26 25,-1-51,1 26,-1-26,0 26,1-26,-1 25,1 1,-26-26,25 26,-25-1,0 1,25 25,-25-25,0 75,0 1,0-25,0-1,0 0,0 1,26-1,-26 1,51-1,-51 0,25-25,0 0,1 0,-1 0,1 0,-1 0,-25-25,25-26,-25 0,0 26,0 0,0-1,0 1,0-26,0 26,0-1,0 77,0 0,0-26,0 1,51-1,-51 26,26-26,-26 1,50-1,-50 0,51 1,-51-1,26 1,-26-1,0 0,0 1,0-1,-51 1,0-1,0 0,0-25,26 0,0 0,-1 0,1 0</inkml:trace>
        </inkml:traceGroup>
        <inkml:traceGroup>
          <inkml:annotationXML>
            <emma:emma xmlns:emma="http://www.w3.org/2003/04/emma" version="1.0">
              <emma:interpretation id="{4339E912-BD28-43B7-9791-1EB3DCCB64DD}" emma:medium="tactile" emma:mode="ink">
                <msink:context xmlns:msink="http://schemas.microsoft.com/ink/2010/main" type="inkWord" rotatedBoundingBox="4008,10033 4896,10014 4905,10455 4017,10474">
                  <msink:destinationLink direction="with" ref="{DBC7373D-FD56-4FCF-BA3C-A127F5425E15}"/>
                </msink:context>
              </emma:interpretation>
              <emma:one-of disjunction-type="recognition" id="oneOf16">
                <emma:interpretation id="interp80" emma:lang="en-US" emma:confidence="0.5">
                  <emma:literal>on</emma:literal>
                </emma:interpretation>
                <emma:interpretation id="interp81" emma:lang="en-US" emma:confidence="0">
                  <emma:literal>one</emma:literal>
                </emma:interpretation>
                <emma:interpretation id="interp82" emma:lang="en-US" emma:confidence="0">
                  <emma:literal>own</emma:literal>
                </emma:interpretation>
                <emma:interpretation id="interp83" emma:lang="en-US" emma:confidence="0">
                  <emma:literal>On</emma:literal>
                </emma:interpretation>
                <emma:interpretation id="interp84" emma:lang="en-US" emma:confidence="0">
                  <emma:literal>or</emma:literal>
                </emma:interpretation>
              </emma:one-of>
            </emma:emma>
          </inkml:annotationXML>
          <inkml:trace contextRef="#ctx0" brushRef="#br0" timeOffset="54067.4495">2725 8458,'-25'0,"-1"0,1 0,-1 26,1-1,25 1,0-1,0 0,0 26,0-25,0-1,51 0,-51 1,51-1,-51 1,50-1,-24-25,-1 25,1-25,-1 0,0 0,1-50,-26 24,0-25,0 26,0 0,0-1,-51 1,51-1,-25 1,25 0,-26-1,26 1,-25 25,25-26,-26 26</inkml:trace>
          <inkml:trace contextRef="#ctx0" brushRef="#br0" timeOffset="54389.6672">3131 8509,'0'0,"-50"0,50 26,-26 24,26-24,0-1,-25 1,25 24,0-24,0-1,0 1,0-1,25 0,-25 1,0-1,26-25,-1-25,-25-26,0 26,25-52,1 52,-26-26,25 0,1 26,-1 0,0-1,1 1,-26-1,25 26,1 0,24 0,-24 51,-1-51,1 76,-26-25,0-25,25 24,-25-24,0-1,0 1,0-1</inkml:trace>
        </inkml:traceGroup>
        <inkml:traceGroup>
          <inkml:annotationXML>
            <emma:emma xmlns:emma="http://www.w3.org/2003/04/emma" version="1.0">
              <emma:interpretation id="{9FAE820E-15EA-4E8B-AFC9-255B60B28BEF}" emma:medium="tactile" emma:mode="ink">
                <msink:context xmlns:msink="http://schemas.microsoft.com/ink/2010/main" type="inkWord" rotatedBoundingBox="6464,9557 7889,9527 7907,10383 6482,10413"/>
              </emma:interpretation>
              <emma:one-of disjunction-type="recognition" id="oneOf17">
                <emma:interpretation id="interp85" emma:lang="en-US" emma:confidence="0.5">
                  <emma:literal>for</emma:literal>
                </emma:interpretation>
                <emma:interpretation id="interp86" emma:lang="en-US" emma:confidence="0">
                  <emma:literal>For</emma:literal>
                </emma:interpretation>
                <emma:interpretation id="interp87" emma:lang="en-US" emma:confidence="0">
                  <emma:literal>tor</emma:literal>
                </emma:interpretation>
                <emma:interpretation id="interp88" emma:lang="en-US" emma:confidence="0">
                  <emma:literal>four</emma:literal>
                </emma:interpretation>
                <emma:interpretation id="interp89" emma:lang="en-US" emma:confidence="0">
                  <emma:literal>fore</emma:literal>
                </emma:interpretation>
              </emma:one-of>
            </emma:emma>
          </inkml:annotationXML>
          <inkml:trace contextRef="#ctx0" brushRef="#br0" timeOffset="57965.8927">5087 8636,'0'-25,"-25"-1,25 1,0 0,0-1,76 1,-25-1,-26 1,26 25,-26-25,128 25,-128 0,26 50,-26-50,1 51,-1 0,-25-26,26 1,-26-1,25 1,-25-1,0 0,25-25,1 0,-26-25,25 0,-25-26,0 0,0 26,0-1,0 1,0-26,0 26,0-1,0 1,0-1,-25 26,-1 0,26 26</inkml:trace>
          <inkml:trace contextRef="#ctx0" brushRef="#br0" timeOffset="57607.7544">5519 8077,'0'-25,"-25"25,25-25,-26 25,1-26,-1 26,26-25,-25 25,0 51,25-1,-26-24,26-1,-25 1,25 75,-26-75,26 24,0 1,0-25,0 24,0 1,0-25,0 24,0-24,0-1,0 1,0 24,0-24,0-1</inkml:trace>
          <inkml:trace contextRef="#ctx0" brushRef="#br0" timeOffset="58258.1612">6027 8357,'0'0,"51"51,0-26,-26-25,0 76,1-50,-1-1,1 0,24 26,-24-25,-26-1,0 0,0 1,0-1,0 1,-51-1,26-25,-1 0,1 0,25-25,-26-26,26 25,0 1,0 0,51-26,-51 25,102-50,-77 51,26-1,0 1,-26 0</inkml:trace>
        </inkml:traceGroup>
        <inkml:traceGroup>
          <inkml:annotationXML>
            <emma:emma xmlns:emma="http://www.w3.org/2003/04/emma" version="1.0">
              <emma:interpretation id="{E09B4403-6D94-4398-9B9D-2FB26D74A063}" emma:medium="tactile" emma:mode="ink">
                <msink:context xmlns:msink="http://schemas.microsoft.com/ink/2010/main" type="inkWord" rotatedBoundingBox="8716,9800 9201,10170 8921,10536 8436,10166"/>
              </emma:interpretation>
              <emma:one-of disjunction-type="recognition" id="oneOf18">
                <emma:interpretation id="interp90" emma:lang="en-US" emma:confidence="0.5">
                  <emma:literal>ate;</emma:literal>
                </emma:interpretation>
                <emma:interpretation id="interp91" emma:lang="en-US" emma:confidence="0.5">
                  <emma:literal>a te ;</emma:literal>
                </emma:interpretation>
                <emma:interpretation id="interp92" emma:lang="en-US" emma:confidence="0.5">
                  <emma:literal>ate ;</emma:literal>
                </emma:interpretation>
                <emma:interpretation id="interp93" emma:lang="en-US" emma:confidence="0">
                  <emma:literal>a GE ;</emma:literal>
                </emma:interpretation>
                <emma:interpretation id="interp94" emma:lang="en-US" emma:confidence="0">
                  <emma:literal>a EE ;</emma:literal>
                </emma:interpretation>
              </emma:one-of>
            </emma:emma>
          </inkml:annotationXML>
          <inkml:trace contextRef="#ctx0" brushRef="#br0" timeOffset="58806.6883">7449 8408,'0'0,"0"-26,-25 1,25-1,-25 26,25-25,-26 25,26-25,-51 25,26 0,0 0,-1 50,1-50,-1 51,26-25,-25-1,25 51,-25-25,25 0,0-26,0 1,0-1,50-25,-50 25,51 1,-25-26,24 0,-24 0,-1 0,1-26,-1 26,0-50,1 50,-26-51,25 25,1 1,-26 0,25-1,-25 1,0-1,0 1,0 76,0 0,25-26,-25 0,0 1,26-1,-26 1,25-1,-25 0,26-25,-26 26,25-26</inkml:trace>
        </inkml:traceGroup>
        <inkml:traceGroup>
          <inkml:annotationXML>
            <emma:emma xmlns:emma="http://www.w3.org/2003/04/emma" version="1.0">
              <emma:interpretation id="{90DCAF1A-D578-450F-9FC5-B52D2625E19B}" emma:medium="tactile" emma:mode="ink">
                <msink:context xmlns:msink="http://schemas.microsoft.com/ink/2010/main" type="inkWord" rotatedBoundingBox="9718,9704 10928,9678 10946,10540 9736,10565"/>
              </emma:interpretation>
            </emma:emma>
          </inkml:annotationXML>
          <inkml:trace contextRef="#ctx0" brushRef="#br0" timeOffset="59122.0935">8567 8128,'-25'0,"50"0,-76 0,26 0,-1 0,1 0,0 0,-26 102,25-102,26 51,-25-26,25 0,0 1,0 25,0-26,0 0,0 26,0-25,0 24,25 1,-25-25,0-1,51 0,-51 1,26-26,-1 25,-25 1,25-26,26 25,-25-25,-1 0,0 0</inkml:trace>
          <inkml:trace contextRef="#ctx0" brushRef="#br0" timeOffset="59308.7128">8338 8560,'0'0,"-25"-25,76-1,0 26,-26-25,77 25,-77-26,26 26,0 0,50-25,-75 25</inkml:trace>
          <inkml:trace contextRef="#ctx0" brushRef="#br0" timeOffset="59779.4995">9456 8255,'0'0,"25"-25,-25-1,0 1,-50 25,50-25,-26 25,1 50,-1-50,1 26,0-26,-1 51,1-51,-1 25,1 0,-26 1,26-1,-1-25,1 26,0-1,-1 0,102-25,-76 26,26-26,25 0,-26 0,0 0,1 25,-1-25,1 26,-1-1,-25 0,0 1,0-1,0 1,-51-26,51 25,-25 0,-26 1,0-1,26 1,-1-1,26 0,0 1,0-1,26 1,25-1,-1 0,1-25,-25 0,-1 0,26 0,-26 0,26 0,-26 0,1 0,-1 0</inkml:trace>
        </inkml:traceGroup>
        <inkml:traceGroup>
          <inkml:annotationXML>
            <emma:emma xmlns:emma="http://www.w3.org/2003/04/emma" version="1.0">
              <emma:interpretation id="{487F7116-B021-453F-9995-E8C8C0E1A604}" emma:medium="tactile" emma:mode="ink">
                <msink:context xmlns:msink="http://schemas.microsoft.com/ink/2010/main" type="inkWord" rotatedBoundingBox="12037,9804 12179,9801 12199,10792 12058,10795"/>
              </emma:interpretation>
            </emma:emma>
          </inkml:annotationXML>
          <inkml:trace contextRef="#ctx0" brushRef="#br0" timeOffset="60555.6165">10624 8281,'26'0,"-26"-26,0 1,25 25,-25 51</inkml:trace>
          <inkml:trace contextRef="#ctx0" brushRef="#br0" timeOffset="60832.3924">10777 8839,'0'0,"0"26,0-1,0 1,0-1,0 26,0-26,0 1,0-1,0 0,0 1,0-1,0 1,0-1,-51-25,51 25</inkml:trace>
        </inkml:traceGroup>
        <inkml:traceGroup>
          <inkml:annotationXML>
            <emma:emma xmlns:emma="http://www.w3.org/2003/04/emma" version="1.0">
              <emma:interpretation id="{6D1A0D7F-C21B-4105-A003-5FAD2041C590}" emma:medium="tactile" emma:mode="ink">
                <msink:context xmlns:msink="http://schemas.microsoft.com/ink/2010/main" type="inkWord" rotatedBoundingBox="13775,10311 13992,8850 14585,8939 14368,10400"/>
              </emma:interpretation>
              <emma:one-of disjunction-type="recognition" id="oneOf19">
                <emma:interpretation id="interp95" emma:lang="en-US" emma:confidence="0.5">
                  <emma:literal>81%,</emma:literal>
                </emma:interpretation>
                <emma:interpretation id="interp96" emma:lang="en-US" emma:confidence="0.5">
                  <emma:literal>8 (90,</emma:literal>
                </emma:interpretation>
                <emma:interpretation id="interp97" emma:lang="en-US" emma:confidence="0">
                  <emma:literal>890,</emma:literal>
                </emma:interpretation>
                <emma:interpretation id="interp98" emma:lang="en-US" emma:confidence="0">
                  <emma:literal>881%,</emma:literal>
                </emma:interpretation>
                <emma:interpretation id="interp99" emma:lang="en-US" emma:confidence="0">
                  <emma:literal>go,</emma:literal>
                </emma:interpretation>
              </emma:one-of>
            </emma:emma>
          </inkml:annotationXML>
          <inkml:trace contextRef="#ctx0" brushRef="#br0" timeOffset="62329.0116">12606 8382,'0'-25,"0"-1,0 1,0 0,0-1,-26 26,1 0,-1 0,1 0,0 26,-1 24,26-24,-25-1,25 1,-26 24,26 1,0-25,0-1,0 0,0 1,0-1,26 1,-26-1,51 0,-51 1,25-26,0 25,1-25,-1 0,26 0,-26 0,1 0,-1 0,1 0,-1-25,0 25,1 0,-1-51,1 51,-26-25,25-26,-25 25,0 1,0 0,0-1,0 1,-51-1,0 1,51 0,-25-1,25 1,-51 25,26-51,-1 26,1-1,0 1,25-1,-26 1,26 0,-25-1,25 1,0-1,0-24,0 24,0 1,0-1,0 1,0 0,25-1,-25 1,26-1,24 26,-50-25,26 25,-1 0,1 0,-1 0,0 0,1 0,-1 0,1 0,-1 0,26 0,-26 0</inkml:trace>
          <inkml:trace contextRef="#ctx0" brushRef="#br0" timeOffset="62637.6879">12809 7366,'0'-25,"0"-1,-26 26,1 0,25 26,-25-26,25 25,-26-25,1 51,-1-26,26 26,-25-25,0-1,-1 0,26 1,-25-1,25 1,-26-26,26 25</inkml:trace>
          <inkml:trace contextRef="#ctx0" brushRef="#br0" timeOffset="62797.7763">12809 7315,'0'0,"25"0,-25 26,26-26,-1 25,0 51,1-50,-1 25,1-26,-1 26,0 0,1-26,-1 0,1 26</inkml:trace>
        </inkml:traceGroup>
        <inkml:traceGroup>
          <inkml:annotationXML>
            <emma:emma xmlns:emma="http://www.w3.org/2003/04/emma" version="1.0">
              <emma:interpretation id="{C1AFED7B-001C-4727-9300-CEF3F32CB6C5}" emma:medium="tactile" emma:mode="ink">
                <msink:context xmlns:msink="http://schemas.microsoft.com/ink/2010/main" type="inkWord" rotatedBoundingBox="15122,9171 17046,9131 17078,10639 15154,10679"/>
              </emma:interpretation>
            </emma:emma>
          </inkml:annotationXML>
          <inkml:trace contextRef="#ctx0" brushRef="#br0" timeOffset="63183.4196">13926 7646,'0'0,"0"-26,-25 1,0 25,-1 0,26 51,-51-51,51 50,-25 1,25 0,-25 0,25 0,-26 25,26-25,0-1,0 27,0-27,0 77,51-76,-51 0,25 0,-25 0,51-26,-25 26,-1-26,0 1,1-26,-1 25</inkml:trace>
          <inkml:trace contextRef="#ctx0" brushRef="#br0" timeOffset="64116.3717">14739 7950,'0'-25,"0"0,-25 25,25-26,0 1,-51 25,51-26,-25 1,25 0,-26 25,1-26,-1 1,1 25,25-26,-25 26,-1 0,1 0,-1 0,1 26,25 25,-25-51,25 50,-26-24,26-1,0 1,-25-1,25 0,0 1,0-1,0 1,0 24,51-24,-26-26,26 0,-26 0,1 0,-1 0,26-26,-26-24,1 50,-26-26,25 1,0-1,-25 1,0 0,26-1,-26 1,0-1,0 1,-26 76,26 0,-50-1,50-24,0 25,0-1,0-24,0 25,0-1,0-24,0 25,0-26,0 26,0 0,0-26,25 0,-25 1,25-26,-25 25,26-25,-1 0,1 0,-1 0,0 0,1 0,-1-25,1-1,-1 26,0-50,-25 24,0 1,26-1,-26 1,0 0,0-1,0 1,0 50,-26-25,26 51,0-26,0 1,0 25,0-26,0 0,0 26,0-25,51-1,-51 0,26-25,-26 26,25-26,0 0,1 0,-1 0,-25-26,26 26,-26-50,0 24,0 1,0-1,0-24,0 24,0 1,0-1,-26 1,26-26,-25 26,25-1,-26 1,26 76</inkml:trace>
          <inkml:trace contextRef="#ctx0" brushRef="#br0" timeOffset="64394.6595">15654 8611,'-26'25,"26"1,0-1,0 0,0 1,0-1,0 26,0-26,0 1,0-1,0 1,-25 24,25-24,-26-1,1 1,0-1</inkml:trace>
        </inkml:traceGroup>
        <inkml:traceGroup>
          <inkml:annotationXML>
            <emma:emma xmlns:emma="http://www.w3.org/2003/04/emma" version="1.0">
              <emma:interpretation id="{5479B967-88B9-48A5-856C-086F518D8825}" emma:medium="tactile" emma:mode="ink">
                <msink:context xmlns:msink="http://schemas.microsoft.com/ink/2010/main" type="inkWord" rotatedBoundingBox="17619,9308 19625,9265 19647,10301 17641,10343"/>
              </emma:interpretation>
              <emma:one-of disjunction-type="recognition" id="oneOf20">
                <emma:interpretation id="interp100" emma:lang="en-US" emma:confidence="0.5">
                  <emma:literal>Ka)</emma:literal>
                </emma:interpretation>
                <emma:interpretation id="interp101" emma:lang="en-US" emma:confidence="0.5">
                  <emma:literal>Ka )</emma:literal>
                </emma:interpretation>
                <emma:interpretation id="interp102" emma:lang="en-US" emma:confidence="0">
                  <emma:literal>sea)</emma:literal>
                </emma:interpretation>
                <emma:interpretation id="interp103" emma:lang="en-US" emma:confidence="0">
                  <emma:literal>Ka ,</emma:literal>
                </emma:interpretation>
                <emma:interpretation id="interp104" emma:lang="en-US" emma:confidence="0">
                  <emma:literal>Ha )</emma:literal>
                </emma:interpretation>
              </emma:one-of>
            </emma:emma>
          </inkml:annotationXML>
          <inkml:trace contextRef="#ctx0" brushRef="#br0" timeOffset="64900.6025">16238 8103,'-26'-26,"26"1,51 25,-51-25,26 25,-1-26,26 26,-26 0,1 0,-1 0,0 0,1 0,-1 51,-25-26,0 1,26-1,-26 1,0 24,0-24,0-1,-51 1,51 24,-51-24,51-1,-76 26,50-51,26 25,-25-25,25 26,-25-26</inkml:trace>
          <inkml:trace contextRef="#ctx0" brushRef="#br0" timeOffset="65138.003">16746 7900,'-51'0,"26"0,-26 0,51 25,-51-25,51 51,-25-26,25 1,-26 24,26-24,0-1,0 26,0-26,0 26,0 0,26-26,-26 26,50-51,-24 51,-1-51,1 25,-1-25,0 0,1 0,-1 0</inkml:trace>
          <inkml:trace contextRef="#ctx0" brushRef="#br0" timeOffset="65603.0316">17432 8077,'-204'-25,"408"50,-433-50,204 50,25 1,-26-1,1 1,25-1,-26 0,1 52,25-52,0 0,0 1,0-1,25 1,1-26,25 0,-1-26,-24 26,-26-51,25 51,1-25,-26 0,25-1,-25 1,0-1,0 1,0-51,0 50,0 1,0 0,0 75,0-24,0 25,0-1,0-24,0-1,0 1,0-1,0 0,51-25,-51 26,25-1,26 1,0-26,0 0,-26 0</inkml:trace>
          <inkml:trace contextRef="#ctx0" brushRef="#br0" timeOffset="66051.3238">18016 7722,'0'-26,"25"26,1 26,-1 25,0-26,1 26,-1-26,-25 26,26 0,-26 0,25-1,-25 1,0 0,0 0,0 50,0-50,-25 0,25-26,-51 26,51-25,-51 24,26-24,-1-1,-25 1,26-26,0 25</inkml:trace>
          <inkml:trace contextRef="#ctx0" brushRef="#br1" timeOffset="281691.2706">17152 8712,'26'0,"-26"26,25-26,0 0,1 0,-1 0,1 0,-1 0,0 0,1 0,-1 0,1 0,-1 0,0 0,1 0,-1 0,1 0,-1 0,0 0,1 0,-1 0,1 0,-1 0,0 0,-25-26,26 26</inkml:trace>
        </inkml:traceGroup>
      </inkml:traceGroup>
    </inkml:traceGroup>
    <inkml:traceGroup>
      <inkml:annotationXML>
        <emma:emma xmlns:emma="http://www.w3.org/2003/04/emma" version="1.0">
          <emma:interpretation id="{95C30D2F-12C6-4819-A8BD-95B3E2B5BAB1}" emma:medium="tactile" emma:mode="ink">
            <msink:context xmlns:msink="http://schemas.microsoft.com/ink/2010/main" type="paragraph" rotatedBoundingBox="1659,13362 6855,13471 6831,14623 1635,145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EAF400-DD3C-458A-BAB5-1B745EE61771}" emma:medium="tactile" emma:mode="ink">
              <msink:context xmlns:msink="http://schemas.microsoft.com/ink/2010/main" type="line" rotatedBoundingBox="1659,13362 6855,13471 6831,14623 1635,14515"/>
            </emma:interpretation>
          </emma:emma>
        </inkml:annotationXML>
        <inkml:traceGroup>
          <inkml:annotationXML>
            <emma:emma xmlns:emma="http://www.w3.org/2003/04/emma" version="1.0">
              <emma:interpretation id="{E9579122-F8D1-44D0-B76B-B8B39417299C}" emma:medium="tactile" emma:mode="ink">
                <msink:context xmlns:msink="http://schemas.microsoft.com/ink/2010/main" type="inkWord" rotatedBoundingBox="1652,13708 2451,13725 2437,14378 1638,14361"/>
              </emma:interpretation>
              <emma:one-of disjunction-type="recognition" id="oneOf21">
                <emma:interpretation id="interp105" emma:lang="en-US" emma:confidence="0.5">
                  <emma:literal>X</emma:literal>
                </emma:interpretation>
                <emma:interpretation id="interp106" emma:lang="en-US" emma:confidence="0">
                  <emma:literal>a</emma:literal>
                </emma:interpretation>
                <emma:interpretation id="interp107" emma:lang="en-US" emma:confidence="0">
                  <emma:literal>K</emma:literal>
                </emma:interpretation>
                <emma:interpretation id="interp108" emma:lang="en-US" emma:confidence="0">
                  <emma:literal>x</emma:literal>
                </emma:interpretation>
                <emma:interpretation id="interp109" emma:lang="en-US" emma:confidence="0">
                  <emma:literal>\</emma:literal>
                </emma:interpretation>
              </emma:one-of>
            </emma:emma>
          </inkml:annotationXML>
          <inkml:trace contextRef="#ctx0" brushRef="#br1" timeOffset="143516.2163">236 12243,'0'-25,"0"-1,25 26,1 0,-26-25,50 25,-50-26,26 26,-1 0,1 0,-1 0,0 0,1 0,-1 0,1 0,-1 26,0-26,1 25,-1-25,1 51,-1-26,-25 1,25-1,-25 1,26-1,-26 0,0 1,0-1,0 1,0-1,0 0,-51 1,0-1,26 1,-1-1,1-25,-26 25,26-25,-1 26,1-26,-26 25,26-25,-1 0,1 0,25-25</inkml:trace>
          <inkml:trace contextRef="#ctx0" brushRef="#br1" timeOffset="143772.446">972 12192,'-50'0,"24"0,-25 0,1 0,24 26,1 24,-1 1,26-25,-25 24,25-24,0-1,0 26,0-26,0 1,0-1,0 1,25-1,-25 0,51 1,-51-1,51 1,-26-1,1-25,-1 25,1 1,-1-26,0 0,1 0,-1 0</inkml:trace>
        </inkml:traceGroup>
        <inkml:traceGroup>
          <inkml:annotationXML>
            <emma:emma xmlns:emma="http://www.w3.org/2003/04/emma" version="1.0">
              <emma:interpretation id="{884E6701-DE18-4C05-BA7F-4A9A3D81C13A}" emma:medium="tactile" emma:mode="ink">
                <msink:context xmlns:msink="http://schemas.microsoft.com/ink/2010/main" type="inkWord" rotatedBoundingBox="2727,13882 3261,13893 3250,14386 2717,14375"/>
              </emma:interpretation>
              <emma:one-of disjunction-type="recognition" id="oneOf22">
                <emma:interpretation id="interp110" emma:lang="en-US" emma:confidence="0.5">
                  <emma:literal>=</emma:literal>
                </emma:interpretation>
                <emma:interpretation id="interp111" emma:lang="en-US" emma:confidence="0">
                  <emma:literal>_</emma:literal>
                </emma:interpretation>
                <emma:interpretation id="interp112" emma:lang="en-US" emma:confidence="0">
                  <emma:literal>I</emma:literal>
                </emma:interpretation>
                <emma:interpretation id="interp113" emma:lang="en-US" emma:confidence="0">
                  <emma:literal>IT</emma:literal>
                </emma:interpretation>
                <emma:interpretation id="interp114" emma:lang="en-US" emma:confidence="0">
                  <emma:literal>It</emma:literal>
                </emma:interpretation>
              </emma:one-of>
            </emma:emma>
          </inkml:annotationXML>
          <inkml:trace contextRef="#ctx0" brushRef="#br1" timeOffset="144011.4877">1430 12319,'0'0,"-26"0,1 0,76 0,-1 0,-24 0,25 0,-26 0,26 0,-26 0,26 0,-26 0,1 0,-1 0,1 0,-1 0</inkml:trace>
          <inkml:trace contextRef="#ctx0" brushRef="#br1" timeOffset="144228.5978">1328 12751,'0'0,"-25"25,50-25,-25 26,51-26,0 0,-26 0,26 0,-26 0,1 0,24 0,-24 0,25 0,-26 0,0 0,26 0,-25 0,-1 0</inkml:trace>
        </inkml:traceGroup>
        <inkml:traceGroup>
          <inkml:annotationXML>
            <emma:emma xmlns:emma="http://www.w3.org/2003/04/emma" version="1.0">
              <emma:interpretation id="{DED9211F-2601-492C-910F-B821F1C102D4}" emma:medium="tactile" emma:mode="ink">
                <msink:context xmlns:msink="http://schemas.microsoft.com/ink/2010/main" type="inkWord" rotatedBoundingBox="4147,13682 5649,13713 5637,14287 4135,14255"/>
              </emma:interpretation>
              <emma:one-of disjunction-type="recognition" id="oneOf23">
                <emma:interpretation id="interp115" emma:lang="en-US" emma:confidence="0.5">
                  <emma:literal>G</emma:literal>
                </emma:interpretation>
                <emma:interpretation id="interp116" emma:lang="en-US" emma:confidence="0">
                  <emma:literal>a</emma:literal>
                </emma:interpretation>
                <emma:interpretation id="interp117" emma:lang="en-US" emma:confidence="0">
                  <emma:literal>.</emma:literal>
                </emma:interpretation>
                <emma:interpretation id="interp118" emma:lang="en-US" emma:confidence="0">
                  <emma:literal>S</emma:literal>
                </emma:interpretation>
                <emma:interpretation id="interp119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146459.0013">3106 12370,'0'0,"25"0,1 0,-26-25,0-1,0 1,25 25,-25-26,0 1,0 0,0-1,0 1,-51 25,51-26,-25 1,0 25,-1 0,1 0,-1 0,1 0,0 25,-1-25,1 26,-1-26,26 51,-25-51,25 25,-25 0,-1 1,26-1,-25 26,25-26,-26 1,26-1,-25 1,25-1,0 0,0 1,0-1,0 1,0-1,0 0,25-25,1 0,-1 0,1 0,-1 0,0 0,1 0,-1-25,1 25,-1 0,0-25,1-26,-1 25,1 26,-26-25,25 0,-25-1,25 1,-25-1,26 1,-26 0,0-1,0 1,0-1,0 1,0 50,0 26,0 0,0-26,0 1,0-1,0 1,0-1,0 0,51 1,-51-1,25 1,0-1,1-25,-26 25,25-25,1 0,-1 0,0 0</inkml:trace>
          <inkml:trace contextRef="#ctx0" brushRef="#br1" timeOffset="147039.4906">3970 12395,'0'0,"0"-25,-26 25,26-25,-25-1,25 1,-26-1,1 26,25-25,-25 25,-1 0,26-25,-25 25,-1 0,1 50,0-24,-1-26,1 51,-1-26,26 0,-25 1,0 25,-1-26,26 0,-25 1,25-1,0 1,0-1,0 0,0 1,25-26,1 25,24-25,-24 0,-1 0,-25-51,26 51,-1 0,0-25,1 0,-1 25,-25-26,0 1,26-1,-26 1,25 0,-25-1,0 1,25-1,-25 1,0 0,0 50,0 26,0 0,0-26,26 0,-26 1,25-1,26 1,-26-26,1 25,-1-25,1 0,-1 0,26 0,-26 0,1 0</inkml:trace>
        </inkml:traceGroup>
        <inkml:traceGroup>
          <inkml:annotationXML>
            <emma:emma xmlns:emma="http://www.w3.org/2003/04/emma" version="1.0">
              <emma:interpretation id="{3FC376DE-7191-4B82-AE87-E53FF11CF8F8}" emma:medium="tactile" emma:mode="ink">
                <msink:context xmlns:msink="http://schemas.microsoft.com/ink/2010/main" type="inkWord" rotatedBoundingBox="5890,13450 6855,13471 6831,14623 5866,14603"/>
              </emma:interpretation>
              <emma:one-of disjunction-type="recognition" id="oneOf24">
                <emma:interpretation id="interp120" emma:lang="en-US" emma:confidence="0.5">
                  <emma:literal>s</emma:literal>
                </emma:interpretation>
                <emma:interpretation id="interp121" emma:lang="en-US" emma:confidence="0">
                  <emma:literal>I</emma:literal>
                </emma:interpretation>
                <emma:interpretation id="interp122" emma:lang="en-US" emma:confidence="0">
                  <emma:literal>,</emma:literal>
                </emma:interpretation>
                <emma:interpretation id="interp123" emma:lang="en-US" emma:confidence="0">
                  <emma:literal>.</emma:literal>
                </emma:interpretation>
                <emma:interpretation id="interp124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156941.269">4478 13030,'0'-25,"-26"25,52 0,-1 0,0 0,1 0,-1 0,1 0,-1 0,0 0,1 0,-1 0,1 0,-1 0,0 0,1 0,-1 0,1 0,-1 0,0 0,1 0,-1 0,1 0,-1 0,0 0,1 0,-1 0,1 0,-1 0,0 0,1 0,-1 0,1 0,-1 0,0 0,1 0,-1 0,1 0,-1 0,0 0</inkml:trace>
          <inkml:trace contextRef="#ctx0" brushRef="#br0" timeOffset="159924.3593">4935 11989,'0'-25,"0"-1,0 1,25 25,-25-26,0 52,0 25,0-26,0 0,0 1,0-1,0 1,0-1,0 26,0-26,26 1,-26-1,0 0,0 1,0-1,0 1,0-1,0 0,0 1,0-1,0 1,0-1,0-50,0-1,0 1,0-1,25 1,0 0,1-1,-1 26,1 0,-26-25,25 25,0 0,1-26,-1 26,1 0,-1 0,0 0,1 0,-26 26,25-26,-25 25,0 1,26-26,-26 25,0 0,25-25,-25 26,0-1,0 1,0-1,-25-25,-1 0,1 25,-1-25,1 0,0 0,-1 0,1 0,25 26,-26-26,1 0,0 0,-1 0,1 0,25-26,-26 26,26-25,-25 25</inkml:trace>
        </inkml:traceGroup>
      </inkml:traceGroup>
    </inkml:traceGroup>
    <inkml:traceGroup>
      <inkml:annotationXML>
        <emma:emma xmlns:emma="http://www.w3.org/2003/04/emma" version="1.0">
          <emma:interpretation id="{A6A36229-B8BE-4C5A-887B-F93B3211DFFD}" emma:medium="tactile" emma:mode="ink">
            <msink:context xmlns:msink="http://schemas.microsoft.com/ink/2010/main" type="paragraph" rotatedBoundingBox="1877,15046 19000,15410 18927,18845 1804,184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1D0449-1B2F-4C98-8141-78F4E3144DD3}" emma:medium="tactile" emma:mode="ink">
              <msink:context xmlns:msink="http://schemas.microsoft.com/ink/2010/main" type="line" rotatedBoundingBox="1877,15046 19000,15410 18964,17100 1841,16735"/>
            </emma:interpretation>
          </emma:emma>
        </inkml:annotationXML>
        <inkml:traceGroup>
          <inkml:annotationXML>
            <emma:emma xmlns:emma="http://www.w3.org/2003/04/emma" version="1.0">
              <emma:interpretation id="{F15FFFDF-A169-4A9A-B7CB-AD5CF80D9125}" emma:medium="tactile" emma:mode="ink">
                <msink:context xmlns:msink="http://schemas.microsoft.com/ink/2010/main" type="inkWord" rotatedBoundingBox="1872,15287 2393,15298 2374,16216 1852,16204"/>
              </emma:interpretation>
              <emma:one-of disjunction-type="recognition" id="oneOf25">
                <emma:interpretation id="interp125" emma:lang="en-US" emma:confidence="0.5">
                  <emma:literal>y</emma:literal>
                </emma:interpretation>
                <emma:interpretation id="interp126" emma:lang="en-US" emma:confidence="0">
                  <emma:literal>Y</emma:literal>
                </emma:interpretation>
                <emma:interpretation id="interp127" emma:lang="en-US" emma:confidence="0">
                  <emma:literal>}</emma:literal>
                </emma:interpretation>
                <emma:interpretation id="interp128" emma:lang="en-US" emma:confidence="0">
                  <emma:literal>,</emma:literal>
                </emma:interpretation>
                <emma:interpretation id="interp129" emma:lang="en-US" emma:confidence="0">
                  <emma:literal>b</emma:literal>
                </emma:interpretation>
              </emma:one-of>
            </emma:emma>
          </inkml:annotationXML>
          <inkml:trace contextRef="#ctx0" brushRef="#br1" timeOffset="148286.9027">490 13869,'0'0,"-26"0,26-26,26 26,-26-25,25 25,-25-26,26 1,-1 0,0-1,-25 52,0-1,0 0,0 1,0-1,0 26,0-26,0 26,0-25,0-1,0 0,0 26,0-25,51-1,-51 0,26 1,-26-1,25-25,0 0,-25 26,26-26,25 0,-26 0,0-51,1 51,-1-26,1-24,-1 24,-25 1,25-1,-25 1,0 0,0-1,0 1,0 50,-25-25,25 51,0-26,0 26,0-25,0-1,0 0,0 26,0-25,0-1,0 0,0 1,0-1,0 1,0-1,0 0,0 1,0-1,-51 1,51-1,-25 0,-1-25,-24 26,24-26,1 25,-1-25,-24 0,24 26,1-26,-1 0,1 0,0 0,-1 0,1 0,-1 0,1 0,25-26,0 1,51 25</inkml:trace>
        </inkml:traceGroup>
        <inkml:traceGroup>
          <inkml:annotationXML>
            <emma:emma xmlns:emma="http://www.w3.org/2003/04/emma" version="1.0">
              <emma:interpretation id="{DB4ABB38-944F-4639-AB6D-1B56A303418F}" emma:medium="tactile" emma:mode="ink">
                <msink:context xmlns:msink="http://schemas.microsoft.com/ink/2010/main" type="inkWord" rotatedBoundingBox="2701,15685 3260,15697 3249,16190 2691,16178"/>
              </emma:interpretation>
              <emma:one-of disjunction-type="recognition" id="oneOf26">
                <emma:interpretation id="interp130" emma:lang="en-US" emma:confidence="0.5">
                  <emma:literal>=</emma:literal>
                </emma:interpretation>
                <emma:interpretation id="interp131" emma:lang="en-US" emma:confidence="0">
                  <emma:literal>_</emma:literal>
                </emma:interpretation>
                <emma:interpretation id="interp132" emma:lang="en-US" emma:confidence="0">
                  <emma:literal>-</emma:literal>
                </emma:interpretation>
                <emma:interpretation id="interp133" emma:lang="en-US" emma:confidence="0">
                  <emma:literal>I</emma:literal>
                </emma:interpretation>
                <emma:interpretation id="interp134" emma:lang="en-US" emma:confidence="0">
                  <emma:literal>IT</emma:literal>
                </emma:interpretation>
              </emma:one-of>
            </emma:emma>
          </inkml:annotationXML>
          <inkml:trace contextRef="#ctx0" brushRef="#br1" timeOffset="148523.5932">1303 14199,'50'0,"-24"0,-1 0,1-26,-1 26,26 0,-26-25,26 25,-26 0,26-25,-25 25,24 0,-24 0,-1 0,1 0</inkml:trace>
          <inkml:trace contextRef="#ctx0" brushRef="#br1" timeOffset="148740.5939">1303 14554,'0'0,"-26"26,26-1,51-25,-26 0,1 0,25 0,-26 0,26 0,-26 0,26-51,0 51,-26 0,26 0,0 0,-26 0,1 0,-1 0</inkml:trace>
        </inkml:traceGroup>
        <inkml:traceGroup>
          <inkml:annotationXML>
            <emma:emma xmlns:emma="http://www.w3.org/2003/04/emma" version="1.0">
              <emma:interpretation id="{3973A4CF-F4EB-460D-BC71-26E8669841E5}" emma:medium="tactile" emma:mode="ink">
                <msink:context xmlns:msink="http://schemas.microsoft.com/ink/2010/main" type="inkWord" rotatedBoundingBox="4125,15537 7228,15603 7208,16529 4106,16463"/>
              </emma:interpretation>
              <emma:one-of disjunction-type="recognition" id="oneOf27">
                <emma:interpretation id="interp135" emma:lang="en-US" emma:confidence="0.5">
                  <emma:literal>ab</emma:literal>
                </emma:interpretation>
                <emma:interpretation id="interp136" emma:lang="en-US" emma:confidence="0">
                  <emma:literal>abs</emma:literal>
                </emma:interpretation>
                <emma:interpretation id="interp137" emma:lang="en-US" emma:confidence="0">
                  <emma:literal>araba</emma:literal>
                </emma:interpretation>
                <emma:interpretation id="interp138" emma:lang="en-US" emma:confidence="0">
                  <emma:literal>abo</emma:literal>
                </emma:interpretation>
                <emma:interpretation id="interp139" emma:lang="en-US" emma:confidence="0">
                  <emma:literal>aby</emma:literal>
                </emma:interpretation>
              </emma:one-of>
            </emma:emma>
          </inkml:annotationXML>
          <inkml:trace contextRef="#ctx0" brushRef="#br1" timeOffset="149728.6076">3055 14351,'26'0,"-1"0,-25-25,25 25,-25-26,0 1,26 0,-26-1,0 1,0-1,0 1,0 0,-51 25,51-26,-25 26,-1 0,1 0,-26 0,26 26,-1-26,1 50,-1-24,1-1,0 1,-1 24,1-24,-1-1,26 1,-25-1,25 0,0 26,-25-51,25 26,0-1,0 0,0 1,50-26,-50 25,26-25,-1 0,1 0,-1 0,0-25,1 25,-1-51,1 51,-26-25,25-1,0 1,1-1,-26 1,0 0,25-1,-25 1,26-1,-26 1,0 76,25-26,-25 26,0-26,25 1,-25-1,0 1,26-1,-26 0,25-25,-25 26,26-26,-1 25,0-25,1 0,-1 0</inkml:trace>
          <inkml:trace contextRef="#ctx0" brushRef="#br1" timeOffset="150174.4151">3893 14224,'0'0,"0"-25,0-1,-50 26,50-25,-26 0,-25 25,26 0,0 0,-1 25,1-25,-1 51,-24-26,24 26,-50 76,51-76,25-26,-26 26,26-26,0 1,0-1,0 1,0-1,0 0,51-25,-26 0,26 0,-25-50,-1 50,0-26,1-25,-1 26,1 0,-1-1,0-50,1 51,-26-26,25 25,-25 1,26 0,-1-1,0 26,-25 26,26-26,-26 50,25 1,-25-25,0 24,0-24,26 25,-26-26,0 0,25 26,0 0,-25-26,26 1,-26-1,25-25,-25 26,26-26,-1 25,0-25</inkml:trace>
          <inkml:trace contextRef="#ctx0" brushRef="#br1" timeOffset="150624.4902">4732 14326,'0'-26,"0"1,-26 25,26-25,-51 25,26 0,0-26,-1 26,1 0,-26 0,26 51,-26-51,25 51,1-26,0 1,-1-1,1 26,-1-26,1 51,0-50,25 25,-26-26,26 0,0 1,0-1,0 1,51-26,-51 25,25-25,26 0,-25 0,-1-51,0 51,1-51,-1 26,1 0,-1-1,-25 1,25-26,1 26,-26-1,0 1,0-1,25 1,-25 0,0 75,0 1,0 0,0-26,0 26,0-25,51 24,-51-24,25-1,1 51,-1-50,1-1,-1 1,0-1,1-25,-1 0,-25 25</inkml:trace>
          <inkml:trace contextRef="#ctx0" brushRef="#br0" timeOffset="161891.0332">5443 14275,'-26'0,"26"-25,0-1,0 1,0-1,0 1,0 0,0-1,0 1,0-1,0 1,0 50,0 26,0-25,0-1,0 0,0 1,0 25,0-26,0 0,0 52,0-52,0 0,0 1,0-1,0 26,0-26,0 1,0-1,0 1,0-1,0 0,-25-25,25 26,0-1,0 1,0-1,0-50,0-1,0 1,0-1,0 1,25 0,1-1,-1 1,1-1,-1 26,-25-25,25 25,1-25,-1 25,1 0,-26-26,25 26,26 0,-26 0,1 26,-26-1,0 26,25-26,-25 1,25-26,-25 25,0 0,0 1,0-1,0 1,-50-26,50 25,-26-25,26 25,-25 1,-1-26,1 0,0 0,25 25,-26-25,1 0,-1 0,1 0,0 0</inkml:trace>
        </inkml:traceGroup>
        <inkml:traceGroup>
          <inkml:annotationXML>
            <emma:emma xmlns:emma="http://www.w3.org/2003/04/emma" version="1.0">
              <emma:interpretation id="{77376BE2-A3C6-4CF8-B6AC-2B913A5AFD6D}" emma:medium="tactile" emma:mode="ink">
                <msink:context xmlns:msink="http://schemas.microsoft.com/ink/2010/main" type="inkWord" rotatedBoundingBox="9418,15206 10167,15222 10144,16320 9394,16304"/>
              </emma:interpretation>
              <emma:one-of disjunction-type="recognition" id="oneOf28">
                <emma:interpretation id="interp140" emma:lang="en-US" emma:confidence="0.5">
                  <emma:literal>or</emma:literal>
                </emma:interpretation>
                <emma:interpretation id="interp141" emma:lang="en-US" emma:confidence="0">
                  <emma:literal>8</emma:literal>
                </emma:interpretation>
                <emma:interpretation id="interp142" emma:lang="en-US" emma:confidence="0">
                  <emma:literal>Q</emma:literal>
                </emma:interpretation>
                <emma:interpretation id="interp143" emma:lang="en-US" emma:confidence="0">
                  <emma:literal>o</emma:literal>
                </emma:interpretation>
                <emma:interpretation id="interp14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174393.3128">8135 14351,'26'0,"-1"0,-25-25,25-1,-25 1,0 0,-25 25,0 25,-1 26,-25 0,26-26,25 0,-25 1,25-1,-26 1,26-1,-25 26,25-26,0 1,0-1,0 0,51 1,-26-26,-25 25,51-25,0 0,-26 0,0 0,1 0,-1 0,26-51,-26 51,26-25,-51 0,26 25,-26-26,0 1,25-1,-25 1,0 0,0-1,0 1,-76-26,76 26,-51 25,51-26,-51 1,26 25,25-26,-26 1,1 25,25-25,-51-26,51 25,-25 1,25 0,0-1,0 1,0-1,51 1,-51 0,50-1,-24 26,-1-25,1 25,-1 0,0 0,1 0,-1 0,1 0</inkml:trace>
          <inkml:trace contextRef="#ctx0" brushRef="#br0" timeOffset="174637.2357">8338 13691,'0'-26,"0"1,-25 25,25 51,-51-51,51 51,-127 76,127-102,-25 0,-1 1,26-1,-25-25,25 26,0-1</inkml:trace>
          <inkml:trace contextRef="#ctx0" brushRef="#br0" timeOffset="174794.8589">8364 13691,'0'0,"25"0,1 0,-1 51,0-26,1 26,-1-26,1 1,-1-1,0-25,-25 25,51 1,-25-1,24 1,-24-1</inkml:trace>
        </inkml:traceGroup>
        <inkml:traceGroup>
          <inkml:annotationXML>
            <emma:emma xmlns:emma="http://www.w3.org/2003/04/emma" version="1.0">
              <emma:interpretation id="{ED0D9F01-0BF6-4D36-9233-E70A9F8A7A6C}" emma:medium="tactile" emma:mode="ink">
                <msink:context xmlns:msink="http://schemas.microsoft.com/ink/2010/main" type="inkWord" rotatedBoundingBox="10925,15516 12716,15554 12694,16588 10903,16550"/>
              </emma:interpretation>
              <emma:one-of disjunction-type="recognition" id="oneOf29">
                <emma:interpretation id="interp145" emma:lang="en-US" emma:confidence="0.5">
                  <emma:literal>(90,</emma:literal>
                </emma:interpretation>
                <emma:interpretation id="interp146" emma:lang="en-US" emma:confidence="0">
                  <emma:literal>190,</emma:literal>
                </emma:interpretation>
                <emma:interpretation id="interp147" emma:lang="en-US" emma:confidence="0">
                  <emma:literal>990,</emma:literal>
                </emma:interpretation>
                <emma:interpretation id="interp148" emma:lang="en-US" emma:confidence="0">
                  <emma:literal>090,</emma:literal>
                </emma:interpretation>
                <emma:interpretation id="interp149" emma:lang="en-US" emma:confidence="0">
                  <emma:literal>(90</emma:literal>
                </emma:interpretation>
              </emma:one-of>
            </emma:emma>
          </inkml:annotationXML>
          <inkml:trace contextRef="#ctx0" brushRef="#br0" timeOffset="175160.0227">9634 13945,'-26'0,"1"0,0 0,25 25,-26-25,26 51,0-26,-25 26,25-25,0 24,0 1,0-25,0 24,0 1,25 25,-25-25,0-25,51-1,-51 26,25-26,-25 1,51-1,-25 0,-1-25,0 26,1-26</inkml:trace>
          <inkml:trace contextRef="#ctx0" brushRef="#br0" timeOffset="175835.5654">10624 14046,'-50'-25,"100"50,-151-75,50 50,26 0,-26-26,25 26,1 0,-26 0,26 0,-26 0,26 0,-1 26,1-26,-26 50,26-24,-1 25,1-1,25-24,0-1,0 26,51-51,-26 25,26-25,-26 0,1 0,-1 0,51-50,-50 24,-1 1,0 25,-25-26,26 1,-26 0,25 25,-25-26,0 1,26 25,-26 51,-51-1,51-24,0-1,-26 1,26-1,0 26,-25-26,25 1,0-1,0 0,0 1,0-1,0 1,25-1,26 0,-25-25,24 0,-24 0,-1-50,1-1,-1 51,-25-26,25 26,-25-25,26 25,-26-51,25 51,-25-25,0 76,-25-26,25 0,0 1,0-1,0 1,0-1,0 0,0 1,0-1,25 1,1-26,-1 0,0 0,1-26,-26 1,0-26,0 0,0 26,0-1,-26 1,26 0,-25-1,25 1,-25 25,25 51</inkml:trace>
          <inkml:trace contextRef="#ctx0" brushRef="#br0" timeOffset="176013.0903">11285 14656,'0'0,"0"25,0 26,0-25,-51-1,51 0,0 1,-25-1,25 26,-26 0,1-26,25 1</inkml:trace>
        </inkml:traceGroup>
        <inkml:traceGroup>
          <inkml:annotationXML>
            <emma:emma xmlns:emma="http://www.w3.org/2003/04/emma" version="1.0">
              <emma:interpretation id="{F6964F3D-EE1B-4058-A5D9-4B4B08402325}" emma:medium="tactile" emma:mode="ink">
                <msink:context xmlns:msink="http://schemas.microsoft.com/ink/2010/main" type="inkWord" rotatedBoundingBox="13112,15640 14794,15675 14780,16355 13097,16319"/>
              </emma:interpretation>
              <emma:one-of disjunction-type="recognition" id="oneOf30">
                <emma:interpretation id="interp150" emma:lang="en-US" emma:confidence="0.5">
                  <emma:literal>(</emma:literal>
                </emma:interpretation>
                <emma:interpretation id="interp151" emma:lang="en-US" emma:confidence="0">
                  <emma:literal>e</emma:literal>
                </emma:interpretation>
                <emma:interpretation id="interp152" emma:lang="en-US" emma:confidence="0">
                  <emma:literal>Q</emma:literal>
                </emma:interpretation>
                <emma:interpretation id="interp153" emma:lang="en-US" emma:confidence="0">
                  <emma:literal>a</emma:literal>
                </emma:interpretation>
                <emma:interpretation id="interp154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176693.3303">11996 14300,'25'-25,"-25"0,0-1,0 1,0-1,0 1,0 0,-50-1,50 1,-26 25,1 0,-1 0,1 0,0 51,-1-51,26 25,-25 26,-1-26,-24 51,50-50,-26-1,26 26,0-26,0 1,0-1,0 1,0-1,0 0,26 1,-1-26,-25 25,25-25,26 0,-25 0,-1 0,0-51,1 26,-1-26,-25 26,26-1,-26 1,25 25,-25-51,25 51,-25-25,26-1,-1 1,1 25,-26 25,25 1,-25 25,25-1,-25-24,0-1,26 1,-26 24,25-24,-25-1,0 1,26-1,-26 0,25 26,0-25,1-26,-1 0,1 0</inkml:trace>
          <inkml:trace contextRef="#ctx0" brushRef="#br0" timeOffset="177113.8892">12733 14402,'0'-25,"0"-1,0 1,0-1,0 1,0 0,0-1,-51 1,25 25,-24 0,24 0,1 0,-1 25,1-25,0 51,-1-51,26 51,-25-26,-1 1,26 24,-25 1,25-25,0-1,0 0,0 1,0-1,51 1,-26-26,1 0,24 0,-50-51,26 51,-1-26,1-24,-26 24,25 1,-25-1,0 1,25 0,-25-1,26 1,-26-1,25 26,-25-25,0 76,0-26,51 153,-51-153,0 1,25-1,1 1,-1-1,1-25,-1 0</inkml:trace>
          <inkml:trace contextRef="#ctx0" brushRef="#br0" timeOffset="177449.0648">13088 14402,'26'-25,"-26"-1,0 1,0-1,-51 26,0 0,51 26,-25-26,-1 51,1-26,-1 0,1 1,0-1,25 1,0-1,-26 0,26 26,0-25,0-1,0 0,51-25,-26 0,1 0,-1-25,1 25,-1-25,0-26,1 25,-26 1,25 0,-25-1,26 1,-26-1,25 1,0 50,-25 26,26 0,-1-26,1 1,-26-1,25 1,0-26,1 25,-1-25,1 0</inkml:trace>
        </inkml:traceGroup>
        <inkml:traceGroup>
          <inkml:annotationXML>
            <emma:emma xmlns:emma="http://www.w3.org/2003/04/emma" version="1.0">
              <emma:interpretation id="{DE50BC10-5A13-43F0-A92C-BF262D4FDCD7}" emma:medium="tactile" emma:mode="ink">
                <msink:context xmlns:msink="http://schemas.microsoft.com/ink/2010/main" type="inkWord" rotatedBoundingBox="15010,15519 16432,15549 16400,17045 14979,17015"/>
              </emma:interpretation>
              <emma:one-of disjunction-type="recognition" id="oneOf31">
                <emma:interpretation id="interp155" emma:lang="en-US" emma:confidence="0.5">
                  <emma:literal>E)</emma:literal>
                </emma:interpretation>
                <emma:interpretation id="interp156" emma:lang="en-US" emma:confidence="0">
                  <emma:literal>EI</emma:literal>
                </emma:interpretation>
                <emma:interpretation id="interp157" emma:lang="en-US" emma:confidence="0">
                  <emma:literal>I)</emma:literal>
                </emma:interpretation>
                <emma:interpretation id="interp158" emma:lang="en-US" emma:confidence="0">
                  <emma:literal>57</emma:literal>
                </emma:interpretation>
                <emma:interpretation id="interp159" emma:lang="en-US" emma:confidence="0">
                  <emma:literal>£1</emma:literal>
                </emma:interpretation>
              </emma:one-of>
            </emma:emma>
          </inkml:annotationXML>
          <inkml:trace contextRef="#ctx0" brushRef="#br0" timeOffset="179041.1656">14765 13970,'152'127,"-127"51,1-102,-26 26,0-26,25 26,-25-1,0 1,0-1,0 1,0 0,-51-26,1 102,24-102</inkml:trace>
          <inkml:trace contextRef="#ctx0" brushRef="#br0" timeOffset="177862.0087">13977 13970,'-51'51,"26"-26,-26 26,26-25,-26 24,51 1,-25-25,-1 24,26-24,0 25,0-26,-25 26,25-26,0 1,0 24,0-24,0-1,0 1,51-26,-51 25,0-76,25 51,-25-25,25-26,1 26,-1-1,1 1,-1-1,0 26,1 0,-1-25,1 25,-1 0,0 0,1 25,-1 26,-25-25,0 24,0-24,0-1,0 1,0-1,-25 0,25 1,-51-1,0 1,0-26,26 25,0-25,-1 0,1 0,-1 0</inkml:trace>
          <inkml:trace contextRef="#ctx0" brushRef="#br0" timeOffset="178190.1281">13571 15113,'0'0,"0"26,25-26,1 0,24 0,-24 0,25 0,-26-26,0 26,26 0,-25 0,-1-25,0 25,1 0,-1 0,1 0,-1 0,0 0,1 0,-1 0</inkml:trace>
          <inkml:trace contextRef="#ctx0" brushRef="#br0" timeOffset="178451.4609">13596 15393,'432'50,"-864"-100,889 100,-406-50,-25 0,-1 0</inkml:trace>
        </inkml:traceGroup>
        <inkml:traceGroup>
          <inkml:annotationXML>
            <emma:emma xmlns:emma="http://www.w3.org/2003/04/emma" version="1.0">
              <emma:interpretation id="{9D1ADA2C-09A9-4FC0-8096-6DC9A2C8EFB5}" emma:medium="tactile" emma:mode="ink">
                <msink:context xmlns:msink="http://schemas.microsoft.com/ink/2010/main" type="inkWord" rotatedBoundingBox="17300,15906 18988,15942 18971,16769 17282,16734"/>
              </emma:interpretation>
              <emma:one-of disjunction-type="recognition" id="oneOf32">
                <emma:interpretation id="interp160" emma:lang="en-US" emma:confidence="0.5">
                  <emma:literal>In</emma:literal>
                </emma:interpretation>
                <emma:interpretation id="interp161" emma:lang="en-US" emma:confidence="0.5">
                  <emma:literal>= 92</emma:literal>
                </emma:interpretation>
                <emma:interpretation id="interp162" emma:lang="en-US" emma:confidence="0">
                  <emma:literal>= "2</emma:literal>
                </emma:interpretation>
                <emma:interpretation id="interp163" emma:lang="en-US" emma:confidence="0">
                  <emma:literal>= 72</emma:literal>
                </emma:interpretation>
                <emma:interpretation id="interp164" emma:lang="en-US" emma:confidence="0">
                  <emma:literal>[592</emma:literal>
                </emma:interpretation>
              </emma:one-of>
            </emma:emma>
          </inkml:annotationXML>
          <inkml:trace contextRef="#ctx0" brushRef="#br0" timeOffset="261529.7465">15933 14478,'0'0,"-25"0,-1 0,77-25,0 25,0-26,-26 26,0 0,26 0</inkml:trace>
          <inkml:trace contextRef="#ctx0" brushRef="#br0" timeOffset="261685.1233">15958 14783,'0'0,"0"25,-25-25,25 26,0-1,0 1,25-26,26 0,-25 0,-1 0,0 0,26 0,25-51,-50 25,25 26,-26-25</inkml:trace>
          <inkml:trace contextRef="#ctx0" brushRef="#br0" timeOffset="262005.358">16771 14351,'0'0,"-228"76,228-50,0-1,0 1,25-26,26 0,-26 0,1 0,-1-26,0 26,1 0,-26 51,25-51,-25 51,0-26,26 1,-26-1,25 0,-25 1,25-1,-25 1,0-1,26 0,-26 1,0-1,0 1</inkml:trace>
          <inkml:trace contextRef="#ctx0" brushRef="#br0" timeOffset="262262.6519">17152 14758,'26'0,"-1"0,0-26,1 26,-26 51,25 0,-25-26,0 1,0-1,0 0,0 1,-51 50,51-51,0 1,0-1,0 1,0-1,0 0,51-25,25 0,-50 0,-1-25,26 25,25-76,-50 50</inkml:trace>
        </inkml:traceGroup>
      </inkml:traceGroup>
      <inkml:traceGroup>
        <inkml:annotationXML>
          <emma:emma xmlns:emma="http://www.w3.org/2003/04/emma" version="1.0">
            <emma:interpretation id="{F76989CE-DFC2-461D-B96C-5FA8C9438399}" emma:medium="tactile" emma:mode="ink">
              <msink:context xmlns:msink="http://schemas.microsoft.com/ink/2010/main" type="line" rotatedBoundingBox="4088,17043 7214,16128 7763,18004 4637,18919"/>
            </emma:interpretation>
          </emma:emma>
        </inkml:annotationXML>
        <inkml:traceGroup>
          <inkml:annotationXML>
            <emma:emma xmlns:emma="http://www.w3.org/2003/04/emma" version="1.0">
              <emma:interpretation id="{99B68B87-BEC2-4C9D-B964-D28A8608726E}" emma:medium="tactile" emma:mode="ink">
                <msink:context xmlns:msink="http://schemas.microsoft.com/ink/2010/main" type="inkWord" rotatedBoundingBox="4088,17043 7214,16128 7763,18004 4637,18919"/>
              </emma:interpretation>
              <emma:one-of disjunction-type="recognition" id="oneOf33">
                <emma:interpretation id="interp165" emma:lang="en-US" emma:confidence="0.5">
                  <emma:literal>say</emma:literal>
                </emma:interpretation>
                <emma:interpretation id="interp166" emma:lang="en-US" emma:confidence="0">
                  <emma:literal>a,</emma:literal>
                </emma:interpretation>
                <emma:interpretation id="interp167" emma:lang="en-US" emma:confidence="0">
                  <emma:literal>Say</emma:literal>
                </emma:interpretation>
                <emma:interpretation id="interp168" emma:lang="en-US" emma:confidence="0">
                  <emma:literal>Sat</emma:literal>
                </emma:interpretation>
                <emma:interpretation id="interp169" emma:lang="en-US" emma:confidence="0">
                  <emma:literal>IEs</emma:literal>
                </emma:interpretation>
              </emma:one-of>
            </emma:emma>
          </inkml:annotationXML>
          <inkml:trace contextRef="#ctx0" brushRef="#br0" timeOffset="255440.137">2700 15469,'-26'0,"77"0,-51 25,25-25,1 0,-26 26,25-26,1 0,-1 25,0-25,1 0,-1 25,1-25,24 26,-24-26,-1 0,26 25,25-25,-25 26,0-26,0 0,-26 0,26 25,0-25,-1 0,1 0,-25 0,24 0,27 0,-27 0,-24 0,25 0,-1 0,-24 0,25 0,-1 0,1 0,-25 0,24 0,1 0,0 0,-26 0,26 0,0 0,-26 0,26 0,-25 0,-1 0,26 0,-26 0,26 0,-26 0,1 0,-1 0,1 0,-1 0,0-25,1 25,-1-26</inkml:trace>
          <inkml:trace contextRef="#ctx0" brushRef="#br0" timeOffset="256112.0201">3893 16383,'-25'-25,"25"-1,0 1,-25 25,25-25,0-1,-26 1,26-1,0 1,-25 25,25-25,-26 25,1-26,0 26,-1 0,1-25,-26 25,26 0,-26 0,25 0,1 51,0-51,-1 25,1-25,-1 51,26-26,-25 1,25-1,0 0,-25 1,25-1,0 1,0-1,50-25,-24 25,25-25,-26 0,26 0,-26 0,1 0,-1-25,0 25,1-25,-1 25,1 0,-1 0,-25 25,0 26,0-26,25 1,-25-1,0 26,0-26,0 1,0-1,-50-25,50 25,50-25,-24 0,25-25,-26 25,0 0,1-25,-1 25,1 0,-1 0,0-26,1 26</inkml:trace>
          <inkml:trace contextRef="#ctx0" brushRef="#br0" timeOffset="256360.3636">4351 16434,'0'51,"0"-26,0 1,0 24,25-24,-25-1,0 1,25 50,-25-25,26-26,-26 0,0 1,0-1,0 1,0-1,0 0,0 1</inkml:trace>
          <inkml:trace contextRef="#ctx0" brushRef="#br0" timeOffset="158214.8529">4884 15418,'25'0,"1"0,-1 0,1 0,-1 0,0 0,1 0,-1 0,1 0,-1 0,0 0,26 0,-25 0,-1 0,0 0,1 0,25 0,-26 0,0 0,1 0,-1 0,26 0,-26 0,1 0,-1 0,1 0,-1 0,0 0,1 0,-1 0,1 0,-1 0,0 0,1 0,-1 0,1 0,-1 0,0 0,1 0,-1 0,1 0,-1 0,0 0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1:00.73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C7373D-FD56-4FCF-BA3C-A127F5425E15}" emma:medium="tactile" emma:mode="ink">
          <msink:context xmlns:msink="http://schemas.microsoft.com/ink/2010/main" type="inkDrawing" rotatedBoundingBox="686,11014 5308,11023 5307,11154 685,11145" semanticType="underline" shapeName="Other">
            <msink:sourceLink direction="with" ref="{CCC0EC28-E260-4732-AD82-37AD2296D831}"/>
            <msink:sourceLink direction="with" ref="{4339E912-BD28-43B7-9791-1EB3DCCB64DD}"/>
          </msink:context>
        </emma:interpretation>
      </emma:emma>
    </inkml:annotationXML>
    <inkml:trace contextRef="#ctx0" brushRef="#br0">0 56,'0'-26,"25"26,-25-25,51 25,-26 0,1 0,-1 0,0 0,1 0,-1 0,1 0,-1 0,0 0,26 0,-25 25,24-25,1 0,-25 0,24 26,1-26,0 0,0 0,0 25,-26-25,26 0,25 26,-25-26,76 0,-76 0,25 0,-25 0,25 0,-25 0,25 0,-25-26,25 26,-25 0,-1 0,27 0,-27 0,1 0,0 0,0 0,0 0,-1 0,1 0,0 0,0 26,-26-26,26 0,0 0,25 25,-51-25,26 0,-25 0,24 0,-24 0,25 0,-26 0,0 0,26 0,0 0,0 0,-26 0,51 0,-25 0,0-25,-26 25,26 0,0 0,0 0,-26 0,26 0,0 0,-26 0,26 0,-26 0,26-26,-25 26,-1 0,26 0,-26 0,1 0,-1 0,-25-25,25 25,1 0,-1 0,1 0,-1 0,0 0,1-26,-1 26,26 0,-26 0,1 0,-1 0,51 0,-25 0,-25 0,-1 0,26 0,-26 0,1 0,24 0,-24 0,-1 0,1 0,-1 0,0 0,1 0,-1 0,1 0,-1 0,0 0,-25-25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1:14.33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746129-7A9B-4DE1-AE49-8B0E2B503972}" emma:medium="tactile" emma:mode="ink">
          <msink:context xmlns:msink="http://schemas.microsoft.com/ink/2010/main" type="writingRegion" rotatedBoundingBox="19347,10849 24545,11175 24452,12658 19254,12332"/>
        </emma:interpretation>
      </emma:emma>
    </inkml:annotationXML>
    <inkml:traceGroup>
      <inkml:annotationXML>
        <emma:emma xmlns:emma="http://www.w3.org/2003/04/emma" version="1.0">
          <emma:interpretation id="{CE7B29A0-0699-4FA1-A838-CD5B998B632F}" emma:medium="tactile" emma:mode="ink">
            <msink:context xmlns:msink="http://schemas.microsoft.com/ink/2010/main" type="paragraph" rotatedBoundingBox="19347,10849 24545,11175 24452,12658 19254,12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A118D2-22AD-47F9-871B-D8F315062AC5}" emma:medium="tactile" emma:mode="ink">
              <msink:context xmlns:msink="http://schemas.microsoft.com/ink/2010/main" type="line" rotatedBoundingBox="19347,10849 24545,11175 24452,12658 19254,12332"/>
            </emma:interpretation>
          </emma:emma>
        </inkml:annotationXML>
        <inkml:traceGroup>
          <inkml:annotationXML>
            <emma:emma xmlns:emma="http://www.w3.org/2003/04/emma" version="1.0">
              <emma:interpretation id="{E4CDEBF9-5805-487F-B5C3-1B381A49DD9E}" emma:medium="tactile" emma:mode="ink">
                <msink:context xmlns:msink="http://schemas.microsoft.com/ink/2010/main" type="inkWord" rotatedBoundingBox="19347,10849 19942,10887 19849,12370 19254,12332"/>
              </emma:interpretation>
              <emma:one-of disjunction-type="recognition" id="oneOf0">
                <emma:interpretation id="interp0" emma:lang="en-US" emma:confidence="0.5">
                  <emma:literal>8:</emma:literal>
                </emma:interpretation>
                <emma:interpretation id="interp1" emma:lang="en-US" emma:confidence="0">
                  <emma:literal>8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☺</emma:literal>
                </emma:interpretation>
              </emma:one-of>
            </emma:emma>
          </inkml:annotationXML>
          <inkml:trace contextRef="#ctx0" brushRef="#br0">381-482,'26'0,"-26"25,25 51,-25-50,26-1,-1 26,-25 0,25-1,1 1,-1-25,1-1,-1 26,0-26</inkml:trace>
          <inkml:trace contextRef="#ctx0" brushRef="#br0" timeOffset="-156.1886">356-406,'-25'0,"25"-26,-26 26,1 0,-1 51,26-25,0 24,-25-24,25-1,0 1,0 24,-25-24,25-1,0 1,0-1,0 0,-26 1,26-1</inkml:trace>
          <inkml:trace contextRef="#ctx0" brushRef="#br0" timeOffset="-492.8272">254 534,'26'25,"-1"-25,-25-25,0-1,0 1,0-1,-25 26,25-25,-26 25,-24-25,24 25,1 0,-1 0,1 50,0-50,25 26,-26-26,1 51,25-26,-26 26,26-26,0 1,0-1,0 26,0-26,0 1,0-1,26 26,-26-26,25 1,-25-1,51-25,-51 25,51 1,-26-26,1 0,-1 0,0 0,1 0,-1 0,1 0,-26-26,25 26,-25-25,25 25,-25-51,0 26,0-1,0 1,0 0,0-1,0 1,-50-1,50 1,0 0,-26-1,1 1,25-1,-26 1,26 0,-25 25,25-26,-25 1,25-1,0 1,0 0,-26-1,26 1,0-26,0 26,0-1,0 1,51-1,-51 1,0 0,25-1,1 1,-26-1,51 26,-51-25,25 25,0 0,-25-25,26 25,-1 0,1-26,-1 26,0 0,1 0</inkml:trace>
        </inkml:traceGroup>
        <inkml:traceGroup>
          <inkml:annotationXML>
            <emma:emma xmlns:emma="http://www.w3.org/2003/04/emma" version="1.0">
              <emma:interpretation id="{8EBDCA3C-D658-4B77-98A7-2ED681B63C5E}" emma:medium="tactile" emma:mode="ink">
                <msink:context xmlns:msink="http://schemas.microsoft.com/ink/2010/main" type="inkWord" rotatedBoundingBox="20665,11303 21923,11714 21618,12644 20361,12232"/>
              </emma:interpretation>
              <emma:one-of disjunction-type="recognition" id="oneOf1">
                <emma:interpretation id="interp5" emma:lang="en-US" emma:confidence="0.5">
                  <emma:literal>190,</emma:literal>
                </emma:interpretation>
                <emma:interpretation id="interp6" emma:lang="en-US" emma:confidence="0">
                  <emma:literal>(90,</emma:literal>
                </emma:interpretation>
                <emma:interpretation id="interp7" emma:lang="en-US" emma:confidence="0">
                  <emma:literal>(901</emma:literal>
                </emma:interpretation>
                <emma:interpretation id="interp8" emma:lang="en-US" emma:confidence="0">
                  <emma:literal>190.</emma:literal>
                </emma:interpretation>
                <emma:interpretation id="interp9" emma:lang="en-US" emma:confidence="0">
                  <emma:literal>(90.</emma:literal>
                </emma:interpretation>
              </emma:one-of>
            </emma:emma>
          </inkml:annotationXML>
          <inkml:trace contextRef="#ctx0" brushRef="#br0" timeOffset="365.9052">1423-25,'0'0,"-26"0,1 51,0-1,25 1,-26-25,26 24,-25 1,25 0,0 0,0 0,-26-1,26 1,0 0,0 0,0 0,0-1,51 1,-51-25,26 24,-26-24,25 25,-25-26,25-25,-25 25,26 1,-1-26</inkml:trace>
          <inkml:trace contextRef="#ctx0" brushRef="#br0" timeOffset="1117.5009">2134 280,'-25'-26,"25"1,-51 25,51-26,-26 26,1-25,0 0,-1 25,-25 0,26 0,0 0,-1 50,1-24,25-1,-26 1,26-1,0 0,0 1,0-1,0 1,51-26,-25 0,24 0,-24 0,-1-51,1 25,-1 26,0-25,1 0,-26-1,0 1,25 25,-25-26,0 1,0 76,0 0,-51-26,51 26,0-26,0 26,0-26,0 26,0-25,0-1,0 26,0-26,0 26,26-26,-26 1,25-1,1-25,-1 0,0 0,1 0,-1-25,1 25,-26-51,25 51,-25-25,25-1,-25 1,0-1,26 1,-26 0,0-1,0 52,0 24,0 1,0-25,0-1,0 26,0-26,0 1,0-1,0 0,0 1,25-26,-25 25,51-25,-51 26,25-26,1 0,-1 0,-25-51,0 25,26-24,-26 24,0 1,0-1,0 1,0 0,-51 25,51-26,-26 1,1 25,25 51,0-26</inkml:trace>
        </inkml:traceGroup>
        <inkml:traceGroup>
          <inkml:annotationXML>
            <emma:emma xmlns:emma="http://www.w3.org/2003/04/emma" version="1.0">
              <emma:interpretation id="{575824D3-408C-4182-8DC8-6106EF44F550}" emma:medium="tactile" emma:mode="ink">
                <msink:context xmlns:msink="http://schemas.microsoft.com/ink/2010/main" type="inkWord" rotatedBoundingBox="22228,11453 24519,11596 24461,12521 22170,12377"/>
              </emma:interpretation>
              <emma:one-of disjunction-type="recognition" id="oneOf2">
                <emma:interpretation id="interp10" emma:lang="en-US" emma:confidence="0.5">
                  <emma:literal>ya)</emma:literal>
                </emma:interpretation>
                <emma:interpretation id="interp11" emma:lang="en-US" emma:confidence="0">
                  <emma:literal>Ya)</emma:literal>
                </emma:interpretation>
                <emma:interpretation id="interp12" emma:lang="en-US" emma:confidence="0">
                  <emma:literal>Ta)</emma:literal>
                </emma:interpretation>
                <emma:interpretation id="interp13" emma:lang="en-US" emma:confidence="0">
                  <emma:literal>yay</emma:literal>
                </emma:interpretation>
                <emma:interpretation id="interp14" emma:lang="en-US" emma:confidence="0">
                  <emma:literal>ya</emma:literal>
                </emma:interpretation>
              </emma:one-of>
            </emma:emma>
          </inkml:annotationXML>
          <inkml:trace contextRef="#ctx0" brushRef="#br0" timeOffset="3135.2534">3353 280,'0'-26,"0"1,0-1,51 26,-51-25,25 25,1 0,-26 51,25-51,-25 25,0 26,0-26,0 1,26-1,-26 1,0-1,0 0,0 1,25-26,-25 25,0 1,25-26,1 0,-1 0,1 0,-1 0,0-26,1 26,-1-25,1 25,-1-51,-25 26,25-1,1 1,-26-1,25 1,-25 0,0-1,26 1,-26-1,0 1,-51 50,51 26,-26-25,26 24,0-24,0 25,0-26,0 0,0 1,0 25,0-26,0 0,0 1,0-1,0 26,0 0,0-26,0 1,0-1,0 0,-25-25,25 26,-51-26,26 25,-26-25,26 0,-1 0,1 26,-1-26,1 0,25-51</inkml:trace>
          <inkml:trace contextRef="#ctx0" brushRef="#br0" timeOffset="3622.8019">4268 483,'0'0,"0"-26,0 1,0 0,-51 25,51-26,-26 26,26 51,-25-51,0 25,-1 26,1-25,25-1,-26 0,26 1,0-1,-25-25,25 26,0-1,0 0,0 1,25-26,26 0,-25-51,-1 26,0-1,1 1,-26-1,25 1,1 25,-26-25,25 25,-25 25,0 0,25 26,1-25,-26-1,25-25,1 25,-1 1,0-26,1 0,-1 0,1 0</inkml:trace>
          <inkml:trace contextRef="#ctx0" brushRef="#br0" timeOffset="4045.6972">4979 229,'-26'0,"77"0,-25 25,-1 26,0-26,1 1,-1-1,1 26,-26-26,25 26,-25-25,0 24,25 1,-25 0,0 0,0 0,-50-1,50-24,-51 25,25-1,-24-24,24 25,-25-26,1 0,-1 1,25-26,-24 25</inkml:trace>
          <inkml:trace contextRef="#ctx0" brushRef="#br0" timeOffset="2485.3299">3023 661,'-25'25,"50"-50,-76 50,51 0,-25 1,25 50,-26-51,26 1,0-1,0 1,0-1,-25 0,25 1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2:54.49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EC5C37-D21D-49BB-AD94-7997193D8674}" emma:medium="tactile" emma:mode="ink">
          <msink:context xmlns:msink="http://schemas.microsoft.com/ink/2010/main" type="writingRegion" rotatedBoundingBox="9779,12572 17475,12572 17475,14350 9779,14350"/>
        </emma:interpretation>
      </emma:emma>
    </inkml:annotationXML>
    <inkml:traceGroup>
      <inkml:annotationXML>
        <emma:emma xmlns:emma="http://www.w3.org/2003/04/emma" version="1.0">
          <emma:interpretation id="{56B0CFCB-4345-4845-BA1C-4C816EB13AB3}" emma:medium="tactile" emma:mode="ink">
            <msink:context xmlns:msink="http://schemas.microsoft.com/ink/2010/main" type="paragraph" rotatedBoundingBox="9830,12572 10338,12572 10338,13030 9830,13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B05DA7-3C0C-4188-A427-A61DCDC0B52B}" emma:medium="tactile" emma:mode="ink">
              <msink:context xmlns:msink="http://schemas.microsoft.com/ink/2010/main" type="line" rotatedBoundingBox="9830,12572 10338,12572 10338,13030 9830,13030"/>
            </emma:interpretation>
          </emma:emma>
        </inkml:annotationXML>
        <inkml:traceGroup>
          <inkml:annotationXML>
            <emma:emma xmlns:emma="http://www.w3.org/2003/04/emma" version="1.0">
              <emma:interpretation id="{9212A011-0F6F-4BBC-B422-F09052F9838C}" emma:medium="tactile" emma:mode="ink">
                <msink:context xmlns:msink="http://schemas.microsoft.com/ink/2010/main" type="inkWord" rotatedBoundingBox="9830,12572 10338,12572 10338,13030 9830,13030"/>
              </emma:interpretation>
              <emma:one-of disjunction-type="recognition" id="oneOf0">
                <emma:interpretation id="interp0" emma:lang="en-US" emma:confidence="0.5">
                  <emma:literal>^</emma:literal>
                </emma:interpretation>
                <emma:interpretation id="interp1" emma:lang="en-US" emma:confidence="0">
                  <emma:literal>"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\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254-381,'25'0,"1"25,-1-25,-25 51,25-51,-25 25,26 26,-1-25,-25-1,26 0,-1 26,-25-25,25 24,1-24,-1-1,1 1</inkml:trace>
          <inkml:trace contextRef="#ctx0" brushRef="#br0" timeOffset="-183.8079">279-381,'0'0,"0"-26,-25 26,-1 0,1 77,0-77,-1 50,26-24,-25-1,25 26,-26-26,26 1,-25-26,25 25,0 1,0-1,-25 0</inkml:trace>
        </inkml:traceGroup>
      </inkml:traceGroup>
    </inkml:traceGroup>
    <inkml:traceGroup>
      <inkml:annotationXML>
        <emma:emma xmlns:emma="http://www.w3.org/2003/04/emma" version="1.0">
          <emma:interpretation id="{CC11243C-3492-494E-AE54-A9B39D4A7AA2}" emma:medium="tactile" emma:mode="ink">
            <msink:context xmlns:msink="http://schemas.microsoft.com/ink/2010/main" type="paragraph" rotatedBoundingBox="9779,12979 17475,12979 17475,14350 9779,14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CAAFF7-4B98-4641-AB45-D0B65CA94A4F}" emma:medium="tactile" emma:mode="ink">
              <msink:context xmlns:msink="http://schemas.microsoft.com/ink/2010/main" type="line" rotatedBoundingBox="9779,12979 17475,12979 17475,14350 9779,14350"/>
            </emma:interpretation>
          </emma:emma>
        </inkml:annotationXML>
        <inkml:traceGroup>
          <inkml:annotationXML>
            <emma:emma xmlns:emma="http://www.w3.org/2003/04/emma" version="1.0">
              <emma:interpretation id="{EF684B37-E886-4C76-A5CA-8F04146B822F}" emma:medium="tactile" emma:mode="ink">
                <msink:context xmlns:msink="http://schemas.microsoft.com/ink/2010/main" type="inkWord" rotatedBoundingBox="9779,12979 10160,12979 10160,13842 9779,13842"/>
              </emma:interpretation>
              <emma:one-of disjunction-type="recognition" id="oneOf1">
                <emma:interpretation id="interp5" emma:lang="en-US" emma:confidence="0.5">
                  <emma:literal>d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°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-416.8402">381 432,'0'-26,"0"1,0-1,0 1,-26 25,1 0,0 0,-1 0,1 0,-1 25,1-25,0 51,-1-51,1 26,-1-1,1 0,0 26,-1 0,26-26,-25 1,25-1,0 1,0-1,0 0,0 1,51-1,-51 1,25-26,0 25,1-25,-1 25,1-25,-1 0,0 0,1 0,-1 0,-25-50,26 50,-26-26,0 1,0-1,0 1,0 0,0-1,0 1,0-1,-26 1,26 0,0-1,-25 1,25-1,-26 1,26 0,-25-1,25 1,-25-1,25 1,-26 0,26-1,-25 26,25-25,0-1,0 1,0 0,0-1,0 1,0-1,25 1,-25 0,51 25,-26-26,1 26,-1 0,1-25,-1 25,0 0,1 0</inkml:trace>
        </inkml:traceGroup>
        <inkml:traceGroup>
          <inkml:annotationXML>
            <emma:emma xmlns:emma="http://www.w3.org/2003/04/emma" version="1.0">
              <emma:interpretation id="{94E207F6-4AD3-4000-8AB8-4C279ECECDA5}" emma:medium="tactile" emma:mode="ink">
                <msink:context xmlns:msink="http://schemas.microsoft.com/ink/2010/main" type="inkWord" rotatedBoundingBox="10846,13004 12116,13004 12116,14071 10846,14071"/>
              </emma:interpretation>
              <emma:one-of disjunction-type="recognition" id="oneOf2">
                <emma:interpretation id="interp10" emma:lang="en-US" emma:confidence="0.5">
                  <emma:literal>(90</emma:literal>
                </emma:interpretation>
                <emma:interpretation id="interp11" emma:lang="en-US" emma:confidence="0">
                  <emma:literal>(900</emma:literal>
                </emma:interpretation>
                <emma:interpretation id="interp12" emma:lang="en-US" emma:confidence="0">
                  <emma:literal>(90.</emma:literal>
                </emma:interpretation>
                <emma:interpretation id="interp13" emma:lang="en-US" emma:confidence="0">
                  <emma:literal>(90%</emma:literal>
                </emma:interpretation>
                <emma:interpretation id="interp14" emma:lang="en-US" emma:confidence="0">
                  <emma:literal>(9.0</emma:literal>
                </emma:interpretation>
              </emma:one-of>
            </emma:emma>
          </inkml:annotationXML>
          <inkml:trace contextRef="#ctx0" brushRef="#br0" timeOffset="377.9083">1270 76,'0'0,"0"-25,-26 25,26-26,-25 26,0 0,25 51,-26-51,1 51,25 0,-26-26,1 26,25 0,-25-1,25 1,0 0,0 0,0 0,0-26,0 26,0 0,0-26,25 26,-25-26,51 26,-26 0,1-26,-1 1,0-26,1 0</inkml:trace>
          <inkml:trace contextRef="#ctx0" brushRef="#br0" timeOffset="1103.0027">2083 305,'0'0,"0"-26,-26 1,-25 25,1-26,24 26,1 0,-26 0,26 0,-1 0,-25 0,26 0,-26 26,26-26,-1 25,1-25,0 51,25-26,-26 1,26-1,0 1,0-1,0 0,51 1,-26-1,1-25,-1 0,1 0,-1 0,0 0,1 0,-1 0,1 0,-1 0,0-25,1 25,-1-26,1 1,-26 0,25-1,0 1,-25-1,0 52,-25 25,25-1,0-24,-51 25,51-26,-25 26,25 0,0-26,-26 26,26-26,0 26,0-26,0 1,0-1,0 1,51-1,-25 0,-1-25,26 0,-26 0,1-50,-1 50,0-26,1 26,-1-25,-25-1,26 1,-26 0,25-1,-25 1,0-1,-25 77,25-25,-51-26,51 50,-26-24,26-1,0 1,0 24,0-24,0-1,0 1,51-1,-25-25,24 0,-24 0,-1 0,-25-25,0-26,26 25,-26 1,0 0,0-1,0 1,0-1,-51 1,51 0,0-1,-26 26,26 26</inkml:trace>
        </inkml:traceGroup>
        <inkml:traceGroup>
          <inkml:annotationXML>
            <emma:emma xmlns:emma="http://www.w3.org/2003/04/emma" version="1.0">
              <emma:interpretation id="{50FA65B5-530E-4D83-95B9-5BFF7F573237}" emma:medium="tactile" emma:mode="ink">
                <msink:context xmlns:msink="http://schemas.microsoft.com/ink/2010/main" type="inkWord" rotatedBoundingBox="12602,13325 14230,13429 14186,14124 12558,14020"/>
              </emma:interpretation>
              <emma:one-of disjunction-type="recognition" id="oneOf3">
                <emma:interpretation id="interp15" emma:lang="en-US" emma:confidence="0.5">
                  <emma:literal>ab)</emma:literal>
                </emma:interpretation>
                <emma:interpretation id="interp16" emma:lang="en-US" emma:confidence="0.5">
                  <emma:literal>ab ,</emma:literal>
                </emma:interpretation>
                <emma:interpretation id="interp17" emma:lang="en-US" emma:confidence="0">
                  <emma:literal>ab )</emma:literal>
                </emma:interpretation>
                <emma:interpretation id="interp18" emma:lang="en-US" emma:confidence="0">
                  <emma:literal>Arab ,</emma:literal>
                </emma:interpretation>
                <emma:interpretation id="interp19" emma:lang="en-US" emma:confidence="0">
                  <emma:literal>Arab )</emma:literal>
                </emma:interpretation>
              </emma:one-of>
            </emma:emma>
          </inkml:annotationXML>
          <inkml:trace contextRef="#ctx0" brushRef="#br0" timeOffset="1985.1891">3099 711,'0'0,"0"-25,0-1,0 1,0-1,0 1,0 0,-26 25,26-26,-25 1,-1 25,26-26,-25 26,0 0,-1 51,1 0,-26 0,51 0,-25-26,-1 0,1 52,25-52,0 0,0 1,0-1,0 1,51-26,-51 25,25-25,0 0,26-51,-25 26,-1 25,-25-26,25-24,1 24,-1 1,-25-1,0 1,26 0,-26-1,0 1,0 76,0-26,0 0,0 1,0-1,0 26,0-26,0 1,0-1,0 1,0-1,50 0,-50 1,26-1,-26 1,25-26,1 0</inkml:trace>
          <inkml:trace contextRef="#ctx0" brushRef="#br0" timeOffset="2358.1881">3657 711,'-50'-25,"-1"25,25 0,1 0,0 0,-1 50,-25-50,26 51,0-51,-52 76,52-50,0-1,25 1,0-1,0 0,0 1,0-1,50-25,-24 0,25 0,-26 0,0 0,1-25,-1 25,-25-26,26 26,-1-50,-25 24,25 1,-25-1,26 1,-26 0,25-1,1 1,-26-1,25 26,-25 26,0-1,0 26,0-26,0 1,0-1,25-25,-25 26,26-1,50 0,-51-25</inkml:trace>
          <inkml:trace contextRef="#ctx0" brushRef="#br0" timeOffset="2763.1097">4165 432,'0'25,"0"26,-25-51,25 51,-25-1,-1 1,26-25,-25-1,-1 51,26-50,0-1,0 26,-25-26,25 1,0-1,-25 26,25-26,0-76,50 26,1-26,-25 26,-1-1,0 1,26 25,-25-25,-1 25,26 0,-26 0,26 0,-26 0,-25 25,0 26,0-26,0 1,0-1,-25 0,-26 1,0-1,26-25,0 0,-1 26,1-26,-1 0,1 0,25-51</inkml:trace>
        </inkml:traceGroup>
        <inkml:traceGroup>
          <inkml:annotationXML>
            <emma:emma xmlns:emma="http://www.w3.org/2003/04/emma" version="1.0">
              <emma:interpretation id="{FCF95D0B-8329-4D70-9A08-C70964830683}" emma:medium="tactile" emma:mode="ink">
                <msink:context xmlns:msink="http://schemas.microsoft.com/ink/2010/main" type="inkWord" rotatedBoundingBox="14656,13309 14884,13309 14884,14249 14656,14249"/>
              </emma:interpretation>
            </emma:emma>
          </inkml:annotationXML>
          <inkml:trace contextRef="#ctx0" brushRef="#br0" timeOffset="3245.8141">5029 330,'25'0,"1"0,-26 51,0-26,25 1,-25 24,0-24,0 25,0-1,0 1,0 76,0-76,0 0,0 25,-25-25,25 0,-51-1,51-24,-51 25,26-26,-1 0,-24 1</inkml:trace>
        </inkml:traceGroup>
        <inkml:traceGroup>
          <inkml:annotationXML>
            <emma:emma xmlns:emma="http://www.w3.org/2003/04/emma" version="1.0">
              <emma:interpretation id="{02C0090B-D8F8-4758-BE20-ADF7B88B64F4}" emma:medium="tactile" emma:mode="ink">
                <msink:context xmlns:msink="http://schemas.microsoft.com/ink/2010/main" type="inkWord" rotatedBoundingBox="16077,13953 16509,13933 16511,13979 16079,13999"/>
              </emma:interpretation>
              <emma:one-of disjunction-type="recognition" id="oneOf4">
                <emma:interpretation id="interp20" emma:lang="en-US" emma:confidence="0.5">
                  <emma:literal>-a</emma:literal>
                </emma:interpretation>
                <emma:interpretation id="interp21" emma:lang="en-US" emma:confidence="0">
                  <emma:literal>-E.</emma:literal>
                </emma:interpretation>
                <emma:interpretation id="interp22" emma:lang="en-US" emma:confidence="0">
                  <emma:literal>-ha</emma:literal>
                </emma:interpretation>
                <emma:interpretation id="interp23" emma:lang="en-US" emma:confidence="0">
                  <emma:literal>-E</emma:literal>
                </emma:interpretation>
                <emma:interpretation id="interp24" emma:lang="en-US" emma:confidence="0">
                  <emma:literal>-La</emma:literal>
                </emma:interpretation>
              </emma:one-of>
            </emma:emma>
          </inkml:annotationXML>
          <inkml:trace contextRef="#ctx0" brushRef="#br0" timeOffset="91076.4344">6401 1016,'0'-26,"50"26,-24 0,-1 0,-25-25,26 25,-1 0,0 0,-50 0,0 0,-1 0,26 25,-25-25,-1 0,1 0,0 0,-1 0,1 0,-1 0,1 0,76 0,-26 0,26 0,-26 0,1 0,-1 0,1 0,-1 0,0 0,1 0,-1 0,1 0,-1 0,-25-25,25 25,1 0,-26 25</inkml:trace>
        </inkml:traceGroup>
        <inkml:traceGroup>
          <inkml:annotationXML>
            <emma:emma xmlns:emma="http://www.w3.org/2003/04/emma" version="1.0">
              <emma:interpretation id="{E90873E3-6657-4ECC-9DA3-5F6C720C34CE}" emma:medium="tactile" emma:mode="ink">
                <msink:context xmlns:msink="http://schemas.microsoft.com/ink/2010/main" type="inkWord" rotatedBoundingBox="17069,13893 17475,13893 17475,14350 17069,14350"/>
              </emma:interpretation>
            </emma:emma>
          </inkml:annotationXML>
          <inkml:trace contextRef="#ctx0" brushRef="#br0" timeOffset="91715.1678">7594 940,'0'0,"-25"0,-26-26,26 26,-1 0,1 0,0 0,-1 0,1 26,-1-26,26 25,-25-25,25 51,-25-26,25 1,0-1,0 0,0 1,0-1,25-25,26 0,-26-25,1 25,-26-26,25 26,0 0,1 0,-1 26,-25-1,26-25,-26 51,0-26,0 1,25-26,-25 25,0 1,25-1,1 0,-1-25,1 0,-1 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4:18.3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1DF368-66A6-4216-86D4-E730E7A16E15}" emma:medium="tactile" emma:mode="ink">
          <msink:context xmlns:msink="http://schemas.microsoft.com/ink/2010/main" type="writingRegion" rotatedBoundingBox="4058,12105 6197,12608 5873,13989 3734,13487"/>
        </emma:interpretation>
      </emma:emma>
    </inkml:annotationXML>
    <inkml:traceGroup>
      <inkml:annotationXML>
        <emma:emma xmlns:emma="http://www.w3.org/2003/04/emma" version="1.0">
          <emma:interpretation id="{F49A1449-5770-4C7F-990E-211DCD98CC56}" emma:medium="tactile" emma:mode="ink">
            <msink:context xmlns:msink="http://schemas.microsoft.com/ink/2010/main" type="paragraph" rotatedBoundingBox="4058,12105 6197,12608 5873,13989 3734,134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A1EE34-0E84-4435-847A-9D016B57A87E}" emma:medium="tactile" emma:mode="ink">
              <msink:context xmlns:msink="http://schemas.microsoft.com/ink/2010/main" type="line" rotatedBoundingBox="4058,12105 6197,12608 5873,13989 3734,13486"/>
            </emma:interpretation>
          </emma:emma>
        </inkml:annotationXML>
        <inkml:traceGroup>
          <inkml:annotationXML>
            <emma:emma xmlns:emma="http://www.w3.org/2003/04/emma" version="1.0">
              <emma:interpretation id="{077D6240-8DE9-4BCE-8553-819945B3BF67}" emma:medium="tactile" emma:mode="ink">
                <msink:context xmlns:msink="http://schemas.microsoft.com/ink/2010/main" type="inkWord" rotatedBoundingBox="4058,12105 6197,12608 5873,13989 3734,13486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°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18 203,'0'26,"0"-52,-25 52,50-26,0 0,1 0,25 0,-26 0,0 0,1 0,-1 0,1 0,-1 0,0 0,1 0,-1 0,1 0,-1 0,0 0,1 0,-1 0,1 0,-1 0,0 0,1 0,25-26,-26 26,0 0,1 0,-1-25,1 25,-1 0,0-25,1 25,-1 0,1 0,-1 0,0 0,1 0,-1 0,1 25,-1-25,0 25,1-25,-1 26,1-26,-1 0,0 0,26 0,-25 0,-1 0,0 0,1 0,-1 0,1 0,-1-26,0 26,1 0,-1 0,-25-25,26 25,-1 0,0 0,1-25,-1 25,1 0,-1-26,0 26,1 0,-1 0,26-25,-26 25,1 0,-1 0,1 0,-1 0,0 0,1 0,-1 0,1-26,-1 26,0 0,1 0,-1 0,1 0,-1 0,-25-25,25 25,1 0,-1 0,1-25,-1-1</inkml:trace>
          <inkml:trace contextRef="#ctx0" brushRef="#br0" timeOffset="952.1602">1136-813,'0'-25,"-26"25,26-25,-25 25,25-26,0 1,-26 25,26-26,-25 26,25-25,-25 25,25-25,-26 25,1 0,-1 0,1 0,0 0,-1 0,1 25,-1-25,1 25,0-25,-1 26,1-26,-1 51,1-51,25 25,-25 0,-1 1,26-1,0 1,0-1,0 26,0-26,51 1,-26-26,52 0,-52 0,0-26,26 26,-25-51,-1 51,26-50,0-1,-26 51,0-26,-25 1,26 25,-26-25,0-1,0 1,-26 25,26 25,-25 26,25-26,0 1,-25 50,-1-51,26 1,0 25,0-26,0 26,0-26,0 1,0-1,0 0,0 1,0-1,26-25,-26 26,25-26,0 25,26-25,-25 0,-1 0,0 0,1-51,-1 51,1-25,-1 25,0-26,1 1,-1 0,1-1,-26 1,25 25,-25-26,0 1,0 0,0-1,0 1,0 76,0-1,51-24,-51-1,0 1,0 24,0-24,0 25,0-26,0 0,0 26,0-25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5:49.83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D709F6D-7C95-466F-8483-330B4D444886}" emma:medium="tactile" emma:mode="ink">
          <msink:context xmlns:msink="http://schemas.microsoft.com/ink/2010/main" type="inkDrawing" rotatedBoundingBox="4213,5669 6450,5559 6456,5675 4219,5785" semanticType="underline" shapeName="Other"/>
        </emma:interpretation>
      </emma:emma>
    </inkml:annotationXML>
    <inkml:trace contextRef="#ctx0" brushRef="#br0">1271 660,'0'25,"26"-25,-1 26,26-26,-26 0,1 0,-1 0,0 0,26 0,25 0,-25 0,-25 0,24-26,1 26,25 0,-25 0,0 0,0 0,0 0,25 0,-25 0,-1 0,1 0,25 0,-25 0,0 0,0 0,0 0,-1 0,1 0,0 0,0-25,0 25,-1 0,1 0,0 0,0 0,-26 0,26 0,0-25,0 25,-26 0,26 0,-26 0,1 0,24 0,-24-26,-1 26,1 0,-1 0,0-25,-25-1,0 1,-25 25,0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2:55.81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32827F7-617E-4C5F-A4F8-2B82C553191E}" emma:medium="tactile" emma:mode="ink">
          <msink:context xmlns:msink="http://schemas.microsoft.com/ink/2010/main" type="writingRegion" rotatedBoundingBox="12370,14173 14351,14173 14351,14579 12370,14579"/>
        </emma:interpretation>
      </emma:emma>
    </inkml:annotationXML>
    <inkml:traceGroup>
      <inkml:annotationXML>
        <emma:emma xmlns:emma="http://www.w3.org/2003/04/emma" version="1.0">
          <emma:interpretation id="{92C0DA40-DE80-4202-AF01-4B0E25FCCC5D}" emma:medium="tactile" emma:mode="ink">
            <msink:context xmlns:msink="http://schemas.microsoft.com/ink/2010/main" type="paragraph" rotatedBoundingBox="12370,14173 14351,14173 14351,14579 12370,14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1F9E56-6D9A-410D-B676-BCD9E576A7A7}" emma:medium="tactile" emma:mode="ink">
              <msink:context xmlns:msink="http://schemas.microsoft.com/ink/2010/main" type="line" rotatedBoundingBox="12370,14173 14351,14173 14351,14579 12370,14579"/>
            </emma:interpretation>
          </emma:emma>
        </inkml:annotationXML>
        <inkml:traceGroup>
          <inkml:annotationXML>
            <emma:emma xmlns:emma="http://www.w3.org/2003/04/emma" version="1.0">
              <emma:interpretation id="{25617C6E-099A-47FB-89D3-94A3BC523B17}" emma:medium="tactile" emma:mode="ink">
                <msink:context xmlns:msink="http://schemas.microsoft.com/ink/2010/main" type="inkWord" rotatedBoundingBox="12370,14173 12547,14173 12547,14579 12370,14579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/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2768 1194,'0'0,"0"25,0 0,-50 1,50-1,0 1,-26-1,26 26,-25-26,25 1,-26-1,26 0,0 1,0-1,-25-25,25 26,0-1,-25-25</inkml:trace>
        </inkml:traceGroup>
        <inkml:traceGroup>
          <inkml:annotationXML>
            <emma:emma xmlns:emma="http://www.w3.org/2003/04/emma" version="1.0">
              <emma:interpretation id="{B36E21F7-D7C7-408E-8C65-CAD3A4BB6499}" emma:medium="tactile" emma:mode="ink">
                <msink:context xmlns:msink="http://schemas.microsoft.com/ink/2010/main" type="inkWord" rotatedBoundingBox="13716,14274 14351,14274 14351,14528 13716,14528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766.8481">3937 1498,'0'26,"0"-1,25-25,1 0,24 0,1 0,-25 0,-1 0,26 0,-26 0,1 0,-1 0,26 0,-26 0,1 0,50 0,-51 0,1 0,-1 0,0 0,1 0</inkml:trace>
          <inkml:trace contextRef="#ctx0" brushRef="#br0" timeOffset="2406.1155">4038 1321,'26'0,"-26"25,51-25,-26 0,0 0,1 0,-1 0,1 0,24 0,52-25,-77 25,26 0,-25-26,-1 26,0 0,1 0,-77 0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4:25.80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0FADD6-886C-4675-BB4E-05F6E1608A4D}" emma:medium="tactile" emma:mode="ink">
          <msink:context xmlns:msink="http://schemas.microsoft.com/ink/2010/main" type="writingRegion" rotatedBoundingBox="16103,14249 18008,14249 18008,14808 16103,14808"/>
        </emma:interpretation>
      </emma:emma>
    </inkml:annotationXML>
    <inkml:traceGroup>
      <inkml:annotationXML>
        <emma:emma xmlns:emma="http://www.w3.org/2003/04/emma" version="1.0">
          <emma:interpretation id="{8D9768B4-9399-47D1-9618-78B51BE1CA26}" emma:medium="tactile" emma:mode="ink">
            <msink:context xmlns:msink="http://schemas.microsoft.com/ink/2010/main" type="paragraph" rotatedBoundingBox="16103,14249 18008,14249 18008,14808 16103,14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7FA807-5F39-485A-9A53-989E8A6AF74F}" emma:medium="tactile" emma:mode="ink">
              <msink:context xmlns:msink="http://schemas.microsoft.com/ink/2010/main" type="line" rotatedBoundingBox="16103,14249 18008,14249 18008,14808 16103,14808"/>
            </emma:interpretation>
          </emma:emma>
        </inkml:annotationXML>
        <inkml:traceGroup>
          <inkml:annotationXML>
            <emma:emma xmlns:emma="http://www.w3.org/2003/04/emma" version="1.0">
              <emma:interpretation id="{E7B8EC7F-231A-4261-B38F-17C187688B0E}" emma:medium="tactile" emma:mode="ink">
                <msink:context xmlns:msink="http://schemas.microsoft.com/ink/2010/main" type="inkWord" rotatedBoundingBox="16103,14350 16637,14350 16637,14427 16103,14427"/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6324 1422,'0'0,"0"26,26-26,25 0,-1 0,-24 0,126 0,-126 0,-1 0,0 0,1 0,-1 0,1 0,-26-26,25 26,0-25,1 25,-26-26</inkml:trace>
        </inkml:traceGroup>
        <inkml:traceGroup>
          <inkml:annotationXML>
            <emma:emma xmlns:emma="http://www.w3.org/2003/04/emma" version="1.0">
              <emma:interpretation id="{8FC28B0C-3B8E-4EAA-A2DC-8C696F78E105}" emma:medium="tactile" emma:mode="ink">
                <msink:context xmlns:msink="http://schemas.microsoft.com/ink/2010/main" type="inkWord" rotatedBoundingBox="17704,14249 18008,14249 18008,14808 17704,14808"/>
              </emma:interpretation>
              <emma:one-of disjunction-type="recognition" id="oneOf1">
                <emma:interpretation id="interp5" emma:lang="en-US" emma:confidence="0.5">
                  <emma:literal>L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2</emma:literal>
                </emma:interpretation>
                <emma:interpretation id="interp8" emma:lang="en-US" emma:confidence="0">
                  <emma:literal>(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648.7707">7925 1270,'25'0,"0"0,-25 25,26 1,-26-1,0 26,0-26,0 1,0-1,0 26,0-26,-51 1,51-1,-25 127,25-126,0-1,50-25,-50 26,51-26,-25 0,24 0,-24 0,-1 0,26-26,-26 26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4:48.76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D3D00F-1B18-41D5-82AA-FDA2D310CD18}" emma:medium="tactile" emma:mode="ink">
          <msink:context xmlns:msink="http://schemas.microsoft.com/ink/2010/main" type="inkDrawing" rotatedBoundingBox="13576,7329 25603,9056 24986,13345 12960,11618" hotPoints="24617,10299 18000,12070 11579,9687 18195,7916" semanticType="enclosure" shapeName="Ellipse"/>
        </emma:interpretation>
      </emma:emma>
    </inkml:annotationXML>
    <inkml:trace contextRef="#ctx0" brushRef="#br0">0 0,'25'26,"0"-1,1-25,-1 0,1 0,-26 25,25-25,0 0,1 0,-1 0,1 0,-1 0,0 0,1 0,-26-25,25 25,1 0,-1 0,0-25,1 25,-1 0,1-26,-1 26,0 0</inkml:trace>
    <inkml:trace contextRef="#ctx0" brushRef="#br0" timeOffset="45792">-9932-3505,'0'-25,"26"-1,-26 1,25 25,-25-26,25 26,-25-25,0 0,0-1,26 26,-26-25,0-1,0 1,0 0,25 25,-25-26,26 26,-1-25,0 25,-25-26,26 26,-1 0,-25-25,26 25,-1 0,0-25,1 25,-1-26,1 26,24 0,-24-25,-1 25,1 0,24 0,-24-26,25 26,-26 0,26-25,-26 25,26 0,0 0,-26-25,26 25,0 0,-26-26,26 26,51-25,-52 25,1-26,0 26,25 0,-25-25,25 25,-25 0,25 0,0-25,1 25,75 0,-50-26,-26 26,0 0,26-25,-26 25,0 0,0 0,0-26,1 26,-27 0,27-25,-27 25,27 0,-27 0,1-25,0 25,0-26,0 26,-1 0,1-25,0 25,-26 0,26-26,25 26,-25 0,0 0,0 0,25 0,-25 0,25 0,76 0,-75 0,24 0,-25 0,26 0,0 26,-1-26,1 0,-1 25,1-25,0 26,-1-26,-25 25,26 0,0-25,-26 26,25-1,-24-25,-1 26,0-1,26-25,-26 25,-25-25,25 26,0-26,0 0,-25 0,76 0,-51 0,-25 0,25 0,-25 0,25 0,-25 0,0 25,25-25,-25 0,0 0,76 26,-77-26,1 25,0-25,0 25,25-25,-25 26,0-26,-1 25,27-25,-27 26,77-26,-50 25,-1-25,-25 25,25-25,0 26,-25-26,25 25,0-25,0 26,1-26,-27 25,27-25,-1 25,-25 1,25-26,-25 25,25-25,-25 26,-1-26,1 25,0-25,0 25,-26 1,77-1,-77 1,26-26,0 25,0 0,-26 1,26-26,0 25,-26 1,26-26,0 25,-26 0,26-25,0 26,-26-1,26 1,0-26,-1 25,1 0,0 1,-26-1,26-25,0 26,0-1,-26 0,26-25,-26 26,26-1,-25 1,-1-26,26 25,-26 0,1-25,24 26,-24-1,-1-25,1 26,-1-26,0 25,1 0,-1-25,1 26,-1-26,0 25,1 1,-1-1,1-25,-1 25,0 1,1-1,-1-25,-25 26,26-1,-26 0,25-25,-25 26,0-1,25 1,-25-1,26 0,-1 1,-25-1,26 26,-1-51,-25 25,25 1,-25-1,26-25,-26 26,25-1,1-25,-26 25,25 1,0-26,-25 25,26 1,-1-1,-25 0,26-25,-26 26,0-1,25 1,-25-1,25 0,-25 1,0-1,0 1,0-1,0 0,0 1,0-1,0 1,0-1,0 0,0 1,0-1,0 1,26-26,-26 25,25 0,-25 1,26-1,-26 1,0-1,0 0,0 1,0-1,0 1,0-1,0 0,0 1,0-1,0 1,0-1,0 0,0 1,0-1,0 1,0-1,0 0,0 1,0-1,0 1,0-1,0 0,0 1,25-1,-25 1,0-1,0 0,25 1,-25-1,0 1,26-1,-26 0,0 1,0-1,25 1,-25-1,0 0,0 1,0-1,0 1,0-1,0 0,0 1,0-1,0 1,0-1,0 0,-25 1,25-1,0 1,-26-26,26 25,0 0,0 1,-25-26,25 25,0 1,0-1,0 0,0 1,0-1,-25-25,25 26,0-1,0 0,0 1,0-1,0 1,0-1,0 0,-26 1,26-1,0 1,-25-26,25 25,0 0,-26 1,26-1,0 1</inkml:trace>
    <inkml:trace contextRef="#ctx0" brushRef="#br0" timeOffset="42684.5626">-9805-3632,'0'0,"0"-25,0-1,0 1,0 76,0-26,0 26,0-26,0 26,-25-26,25 1,0 25,0-26,0 0,0 26,0 0,0-26,0 26,0 0,0 0,0 0,0-1,0 1,25-25,-25 24,0 1,0 0,26-26,-26 26,0 0,25 0,-25-26,0 26,25 0,-25-26,0 1,0 24,26-24,-26-1,0 26,0-26,25 1,-25-1,0 1,0-1,26 0,-26 1,0-1,0 1,25 24,-25-24,0-1,25 1,-25-1,26 0,-26 1,0-1,25 1,1-1,-26 0,25 1,-25-1,25 1,1-1,-26 0,25 1,1-1,-1 26,0-26,1 1,-26-1,25 1,1-1,-1 0,-25 1,25-1,1 1,-1-1,1 0,-1 1,0-1,1 1,-1-26,1 25,-1-25,0 25,1 1,-1-26,1 25,-1-25,0 26,1-26,-1 25,1 0,-1-25,0 26,1-26,-1 0,-25 25,26-25,-1 26,0-26,1 0,-26 25,25-25,26 25,-26 1,1-26,-1 25,1-25,-1 26,0-26,-25 25,51-25,-25 25,-1-25,0 26,1-26,-1 25,1-25,-1 0,0 26,1-26,-1 25,1-25,-1 0,0 25,1-25,25 26,-26-26,26 0,-26 25,1-25,-1 0,0 0,26 26,-25-26,-1 0,26 25,0-25,25 0,-25 25,-1-25,1 26,0-26,0 25,25-25,-25 0,0 26,-1-26,1 25,-25-25,24 25,1-25,-25 26,24-26,-24 0,25 25,-26-25,0 0,1 0,-1 26,26-26,-26 0,-25 25,26-25,-1 0,26 0,-26 0,1 0,25 0,-26 0,26 25,-26-25,26 0,-26 0,26 0,-25 26,24-26,-24 0,25 0,-26 25,26-25,-26 0,26 26,-26-26,26 0,-25 25,-1-25,26 0,-26 0,1 25,24-25,-24 0,-1 0,1 0,24 0,-24 0,-1 0,26 0,-26 0,26 0,-25 26,24-26,1 0,-25 0,24 0,1 25,-25-25,24 0,-24 26,25-26,-1 0,-24 25,-1-25,26 0,-26 0,26 25,-25-25,24 0,1 0,0 0,-26 0,102 0,-76 0,0 0,0 0,0 0,-1 0,1 0,25 0,-25 0,0 0,0 0,0 0,-1 0,1 0,0 0,0 0,0 0,-1 26,1-26,0 0,0 0,25 0,-25 0,0 0,25 0,25 0,-24 0,-27 0,1 0,0 0,0 0,0 0,-1 0,1 0,0 0,0 0,0 0,-1 0,1 0,0 0,0 0,-26 0,26 0,0 0,0 0,25 0,-25-26,-1 26,1 0,0 0,0 0,50 0,-50 0,-25 0,24 0,1 0,-25 0,-1 0,26 0,-26 0,1 0,24 0,-24 0,-1 0,26 0,0 0,0 0,-26 0,0 0,1 0,-1 0,1 0,24 0,-24 0,-1 0,1 0,-1 26,0-26,1 0,25 0,-26 0,0 0,26 0,-25 0,24 0,-24 25,25-25,-26 0,26 0,-26 0,26 0,-26 0,26 0,0 0,25 0,-50 0,24 0,-24 0,-1 0,1 0,-1 0,26 26,-26-26,1 0,-1 0,0 0,1 0,25 0,-26 0,0 0,26 25,-25-25,-1 0,26 0,-26 0,1 0,-1 0,0 0,1 0,-1 0,1 0,-1 0,0 0,1 0,-1 25,1-25,-1 0,0 0,1 0,-1 26,1-26,-1 0,0 0,1 0,-1 25,1-25,-1 0,0 0,1 0,-1 0,1 0,-1 0,0 0,1 0,-1 0,1 0,-1 0,0 0,1 0</inkml:trace>
    <inkml:trace contextRef="#ctx0" brushRef="#br0" timeOffset="40057.3927">-6122-228,'0'0,"0"25,-25-25,25 25,51-25,-1 0,1 0,-25 0,-1 0,26 0,-26-25,26 25,0-25,-26 25,26-51,-26 51,26-26,-25 1,-1 25,0-25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5:28.58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9045C7A-96E6-4190-81D0-03CD4A07CE98}" emma:medium="tactile" emma:mode="ink">
          <msink:context xmlns:msink="http://schemas.microsoft.com/ink/2010/main" type="inkDrawing" rotatedBoundingBox="17289,11659 17744,11592 17764,11728 17309,11794" shapeName="Other"/>
        </emma:interpretation>
      </emma:emma>
    </inkml:annotationXML>
    <inkml:trace contextRef="#ctx0" brushRef="#br0">228-229,'-25'0,"25"-25,-25 25,25-51,-26 51,26-26,0 1,26 25,-1 0,0 0,1 0,-1 0,1 0,-1 0,0 0,1 0,-1 0,1 0,-1 0,0 0,1 0,-1 0,1 0,-1 0,0 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8:15.24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7EC861C-B3EB-44D4-947B-FC2A66520AC3}" emma:medium="tactile" emma:mode="ink">
          <msink:context xmlns:msink="http://schemas.microsoft.com/ink/2010/main" type="writingRegion" rotatedBoundingBox="2940,5857 3129,7567 1026,7799 838,6089"/>
        </emma:interpretation>
      </emma:emma>
    </inkml:annotationXML>
    <inkml:traceGroup>
      <inkml:annotationXML>
        <emma:emma xmlns:emma="http://www.w3.org/2003/04/emma" version="1.0">
          <emma:interpretation id="{D913608E-2BB7-4AB9-9219-3A9674E2A5B4}" emma:medium="tactile" emma:mode="ink">
            <msink:context xmlns:msink="http://schemas.microsoft.com/ink/2010/main" type="paragraph" rotatedBoundingBox="2969,6121 3129,7567 2258,7664 2099,6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F6778F-B588-4F39-A1C1-8213BBFCE571}" emma:medium="tactile" emma:mode="ink">
              <msink:context xmlns:msink="http://schemas.microsoft.com/ink/2010/main" type="line" rotatedBoundingBox="2969,6121 3129,7567 2258,7664 2099,6217"/>
            </emma:interpretation>
          </emma:emma>
        </inkml:annotationXML>
        <inkml:traceGroup>
          <inkml:annotationXML>
            <emma:emma xmlns:emma="http://www.w3.org/2003/04/emma" version="1.0">
              <emma:interpretation id="{A1E0CAD9-30CD-4EEB-9F4D-1337D3774FD7}" emma:medium="tactile" emma:mode="ink">
                <msink:context xmlns:msink="http://schemas.microsoft.com/ink/2010/main" type="inkWord" rotatedBoundingBox="2969,6121 3129,7567 2258,7664 2099,6217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1981 4278,'26'-26,"-26"1,0-1,0 1,-26 25,26-25,-25 25,-26 0,26 0,-1 0,-25 0,1 0,24 0,-25 0,1 50,-1-50,0 0,0 26,26-26,-26 0,26 0,-1 0,1 0,-1 25,1-25,25 26,51-26,-51 25,25 0,1 1,-1-1,0 1,1-1,-1 0,1 1,-1 25,0-26,-25 26,26-26,-26 26,0-26,0 26,0 0,0 0,0-26,0 26,-26 0,26 0,0-1,-50-24,50 25,-26-26,26 26,-25 0,25-26,-26 0,26 26,0-25,0-1,0 0,0 1,0-1,51 1,-25-1,50 0,-51-25,1 0,24 0,-24 0,25 0,-1 0,-24 0,25-50,-1 50,1 0,0-26,-26 26,26 0,0 0,-26 0,26 0,-25-25,-1 25</inkml:trace>
        </inkml:traceGroup>
      </inkml:traceGroup>
    </inkml:traceGroup>
    <inkml:traceGroup>
      <inkml:annotationXML>
        <emma:emma xmlns:emma="http://www.w3.org/2003/04/emma" version="1.0">
          <emma:interpretation id="{5F78CB37-97CB-49ED-AEF7-6A2EF9DD09D8}" emma:medium="tactile" emma:mode="ink">
            <msink:context xmlns:msink="http://schemas.microsoft.com/ink/2010/main" type="paragraph" rotatedBoundingBox="1735,6019 1726,7290 964,7284 973,6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09BF88-B2E0-497D-B0D4-7C6477BC819C}" emma:medium="tactile" emma:mode="ink">
              <msink:context xmlns:msink="http://schemas.microsoft.com/ink/2010/main" type="line" rotatedBoundingBox="1735,6019 1726,7290 964,7284 973,6014"/>
            </emma:interpretation>
          </emma:emma>
        </inkml:annotationXML>
        <inkml:traceGroup>
          <inkml:annotationXML>
            <emma:emma xmlns:emma="http://www.w3.org/2003/04/emma" version="1.0">
              <emma:interpretation id="{72ABD451-18D8-49EB-A150-7B65298586CC}" emma:medium="tactile" emma:mode="ink">
                <msink:context xmlns:msink="http://schemas.microsoft.com/ink/2010/main" type="inkWord" rotatedBoundingBox="1735,6019 1726,7290 964,7284 973,6014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-983.6982">356 4303,'0'-25,"0"-1,0 1,0-1,0 1,0 0,0-1,0 1,0 76,0-1,0 1,0-25,-26 24,26 1,0 0,-25 0,25 0,-26-1,26 1,-25 0,25 0,0 0,-25-1,25-24,0 25,-26-26,26 26,0-26,0 1,-25 24,25 1,-26-25,26-1,0 0,-25-25,25-25,51 25,-51-51,25 26,1-1,-1 26,0 0,1 0,-1 0,1 0,24 51,-24-51,-26 26,25-26,1 25,-1-25,0 25,1-25,-1 0,1 0,-1 26,0-26,1 0,-1 25,1-25,-1 0,0 0,1 0,-1 0,1 0,-26-25,25 25,-25-26</inkml:trace>
          <inkml:trace contextRef="#ctx0" brushRef="#br0" timeOffset="-765.4639">356 4760,'0'0,"0"-25,25 25,-25-26,51 26,-26-25,1 25,24 0,-24-25,25 25,-26 0,0-26,26 26,-25 0,-1 0,0 0,1 0,-26-25</inkml:trace>
          <inkml:trace contextRef="#ctx0" brushRef="#br0" timeOffset="-576.8134">508 4278,'-25'-26,"25"1,0-1,-26 26,26-25,0 0,0-1,0 1,76-26,-50 26,25 25,-26-26,0 26,26 0,-25 0,-1 0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5:44.35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1E3EBC-31EF-44D0-82D7-676047D0432F}" emma:medium="tactile" emma:mode="ink">
          <msink:context xmlns:msink="http://schemas.microsoft.com/ink/2010/main" type="inkDrawing" rotatedBoundingBox="3580,3072 7313,2964 7320,3196 3587,3304" semanticType="underline" shapeName="Other">
            <msink:sourceLink direction="with" ref="{F30B4F87-93D9-49A7-B69D-27EB0E8598F0}"/>
            <msink:sourceLink direction="with" ref="{90E10A57-4B2F-49E4-AB12-5B9DA207AA7E}"/>
          </msink:context>
        </emma:interpretation>
      </emma:emma>
    </inkml:annotationXML>
    <inkml:trace contextRef="#ctx0" brushRef="#br0">26 51,'-26'0,"52"0,-1 0,26 0,-26 0,1 0,-1 25,0-25,1 0,-1 0,1 26,-1-26,0 0,1 25,-1-25,1 0,-1 0,0 25,1-25,-1 0,26 0,-26 26,1-26,-1 0,26 0,-26 0,1 0,-1 25,26-25,-26 0,1 0,-1 0,1 0,-1 0,26 0,-26 26,1-26,-1 0,26 0,0 0,-26 0,0 0,1 0,25 0,-26 0,0 0,1 0,-1 0,26 0,-26 0,1 0,-1 0,1 0,-1 0,0 0,1 0,-1 0,1 0,-1 0,0 0,1 0,-1 0,1 0,-1 0,0 0,1-26,-1 26,1 0,-1 0,0 0,1 0,-1 0,1-25,-1 25,0 0,1 0,-1 0,26 0,-26-26,1 26,-1 0,1 0,24 0,-24 0,-1 0,1-25,-1 25,0 0,1 0,-1 0,1 0,-1 0,0 0,1 0,-1 0,1 0,-1 0,0-25,1 25,-1 0,1 0,-1 0,0 0,1 0,-1 0,1 0,-1 0,26 0,-26 0,1-26,-1 26,0 0,1 0,-1 0,1 0,-1 0,0 0,1-25,-1 25,1 0,-1 0,0 0,1 0,-1 0,1 0,-1 0,0-26,1 26,-1 0,1 0,-1 0,0 0,-25-25,26 25,-1 0,1 0,-1 0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5:47.71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A7F0AA4-5CB6-43D3-A869-F0E39E201669}" emma:medium="tactile" emma:mode="ink">
          <msink:context xmlns:msink="http://schemas.microsoft.com/ink/2010/main" type="writingRegion" rotatedBoundingBox="892,-132 23871,449 23549,13195 569,12613"/>
        </emma:interpretation>
      </emma:emma>
    </inkml:annotationXML>
    <inkml:traceGroup>
      <inkml:annotationXML>
        <emma:emma xmlns:emma="http://www.w3.org/2003/04/emma" version="1.0">
          <emma:interpretation id="{20AB859D-51ED-4EF3-B094-47E83B44C1BF}" emma:medium="tactile" emma:mode="ink">
            <msink:context xmlns:msink="http://schemas.microsoft.com/ink/2010/main" type="paragraph" rotatedBoundingBox="6789,17 16809,270 16780,1432 6760,11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9B91AB-F60A-4618-B49E-111FC13115A2}" emma:medium="tactile" emma:mode="ink">
              <msink:context xmlns:msink="http://schemas.microsoft.com/ink/2010/main" type="line" rotatedBoundingBox="6789,17 16809,270 16780,1432 6760,1178"/>
            </emma:interpretation>
          </emma:emma>
        </inkml:annotationXML>
        <inkml:traceGroup>
          <inkml:annotationXML>
            <emma:emma xmlns:emma="http://www.w3.org/2003/04/emma" version="1.0">
              <emma:interpretation id="{210B2414-2173-4226-B045-BD3455AF4705}" emma:medium="tactile" emma:mode="ink">
                <msink:context xmlns:msink="http://schemas.microsoft.com/ink/2010/main" type="inkWord" rotatedBoundingBox="6788,92 9545,162 9518,1248 6760,1178"/>
              </emma:interpretation>
              <emma:one-of disjunction-type="recognition" id="oneOf0">
                <emma:interpretation id="interp0" emma:lang="en-US" emma:confidence="0.5">
                  <emma:literal>8190,</emma:literal>
                </emma:interpretation>
                <emma:interpretation id="interp1" emma:lang="en-US" emma:confidence="0">
                  <emma:literal>8-190,</emma:literal>
                </emma:interpretation>
                <emma:interpretation id="interp2" emma:lang="en-US" emma:confidence="0">
                  <emma:literal>819,</emma:literal>
                </emma:interpretation>
                <emma:interpretation id="interp3" emma:lang="en-US" emma:confidence="0">
                  <emma:literal>81%,</emma:literal>
                </emma:interpretation>
                <emma:interpretation id="interp4" emma:lang="en-US" emma:confidence="0.5">
                  <emma:literal>8 s go,</emma:literal>
                </emma:interpretation>
              </emma:one-of>
            </emma:emma>
          </inkml:annotationXML>
          <inkml:trace contextRef="#ctx0" brushRef="#br0">-3911-4242,'0'-26,"0"1,-26 25,1 25,0 1,-1 25,1-26,-1-25,1 25,0 1,-1-26,1 25,-1-25,26 26,-25-26,0 0</inkml:trace>
          <inkml:trace contextRef="#ctx0" brushRef="#br0" timeOffset="-364.6925">-4013-3810,'0'-26,"0"1,-25 25,-1 51,1-1,25-24,-51-1,51 1,-25 24,25-24,-26 25,26-26,0 0,-25 1,25-1,0 1,0-1,0 0,0 1,51-26,-26 0,26 0,-26 0,1-26,-1 26,1-50,-1 24,-25 1,25-1,-25 1,0 0,0-1,0 1,0-1,-50 1,50 0,0-1,-26 26,26-25,-25-1,25 1,0 0,-26-1,1 1,25-1,0 1,0 0,-25 25,25-26,0 1,0-1,0 1,0 0,25-1,0 1,1-1,-1 26,1 0,-26-25,25 25,0 0,-25-25,26 25</inkml:trace>
          <inkml:trace contextRef="#ctx0" brushRef="#br0" timeOffset="186.7321">-3911-4268,'0'0,"0"-25,25 25,-25 51,26-51,-1 25,0 1,1-26</inkml:trace>
          <inkml:trace contextRef="#ctx0" brushRef="#br0" timeOffset="478.4788">-3251-4141,'0'0,"-25"0,-1 0,1 0,25 51,-25 0,25 0,0-26,0 26,0-26,0 26,0-25,0 24,0-24,0 25,50-26,-50 0,0 1,0-1,0 1</inkml:trace>
          <inkml:trace contextRef="#ctx0" brushRef="#br0" timeOffset="1148.9632">-2540-3887,'0'0,"0"-25,0 0,-50-1,50 1,-26-1,26 1,-25 25,25-25,-51-1,26 26,-1 0,1 0,-1 0,26 26,-25-26,0 50,25-24,0-1,-26 1,26-1,0 0,0 1,0-1,0 1,0-1,0 0,26-25,-1 0,26 0,-26 0,-25-25,26 25,-1-25,0-26,-25 25,26 1,-26 0,0-1,0 77,0 0,0-26,0 1,0 24,-26-24,26-1,0 26,0-26,0 1,0-1,0 1,0-1,0 0,51-25,-51 26,26-26,-1 0,0 0,1 0,-26-26,25 26,-25-25,26 25,-26-51,25 26,-25 50,0 1,0 24,0-24,0-1,0 1,25-1,-25 0,51 1,-25-1,-1-25,0 0,1 0,-1 0,1 0,-26-25,25-1,-25 1,0-26,0 26,0-1,-51 26,51-25,-25 0,-1 25,1 0</inkml:trace>
          <inkml:trace contextRef="#ctx0" brushRef="#br0" timeOffset="1344.0221">-1498-3455,'0'26,"0"-1,-51-25,51 76,-25-50,25-1,-26 0,26 1,-25-26,25 25,-26 1,26-1,-25-25</inkml:trace>
        </inkml:traceGroup>
        <inkml:traceGroup>
          <inkml:annotationXML>
            <emma:emma xmlns:emma="http://www.w3.org/2003/04/emma" version="1.0">
              <emma:interpretation id="{488A116F-5494-4B0A-9F8C-F2FAC485401D}" emma:medium="tactile" emma:mode="ink">
                <msink:context xmlns:msink="http://schemas.microsoft.com/ink/2010/main" type="inkWord" rotatedBoundingBox="9881,423 10784,446 10769,1065 9865,1043"/>
              </emma:interpretation>
              <emma:one-of disjunction-type="recognition" id="oneOf1">
                <emma:interpretation id="interp5" emma:lang="en-US" emma:confidence="0.5">
                  <emma:literal>KI</emma:literal>
                </emma:interpretation>
                <emma:interpretation id="interp6" emma:lang="en-US" emma:confidence="0">
                  <emma:literal>K'</emma:literal>
                </emma:interpretation>
                <emma:interpretation id="interp7" emma:lang="en-US" emma:confidence="0">
                  <emma:literal>"I</emma:literal>
                </emma:interpretation>
                <emma:interpretation id="interp8" emma:lang="en-US" emma:confidence="0">
                  <emma:literal>K,</emma:literal>
                </emma:interpretation>
                <emma:interpretation id="interp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602.7207">-1143-3836,'0'0,"0"-25,0-1,0 1,26 76,-26 0,25-26,-25 0,0 26,26-25,-26-1,0 0,0 1,0-1,0 1,0-1</inkml:trace>
          <inkml:trace contextRef="#ctx0" brushRef="#br0" timeOffset="1815.1601">-863-3963,'-51'51,"26"-26,25 1,-26 25,26-26,0 0,-25 1,25 25,0-26,0 26,0-26,0 1,51-1,-51 26,50-51,-24 25,-1 1,26-26,-26 25,1-25</inkml:trace>
          <inkml:trace contextRef="#ctx0" brushRef="#br0" timeOffset="1992.4372">-381-3912,'0'25,"26"26,-1 0,-25-26,26 1,-26 25,25-26,-25 26,25 0,-25-26,0 26,0 0,0-26,0 0,0 26</inkml:trace>
        </inkml:traceGroup>
        <inkml:traceGroup>
          <inkml:annotationXML>
            <emma:emma xmlns:emma="http://www.w3.org/2003/04/emma" version="1.0">
              <emma:interpretation id="{8C1AE180-FC7C-4288-B177-F6342D2C2FAF}" emma:medium="tactile" emma:mode="ink">
                <msink:context xmlns:msink="http://schemas.microsoft.com/ink/2010/main" type="inkWord" rotatedBoundingBox="11748,424 12100,433 12087,973 11734,964"/>
              </emma:interpretation>
              <emma:one-of disjunction-type="recognition" id="oneOf2">
                <emma:interpretation id="interp10" emma:lang="en-US" emma:confidence="0.5">
                  <emma:literal>=</emma:literal>
                </emma:interpretation>
                <emma:interpretation id="interp11" emma:lang="en-US" emma:confidence="0">
                  <emma:literal>: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[</emma:literal>
                </emma:interpretation>
              </emma:one-of>
            </emma:emma>
          </inkml:annotationXML>
          <inkml:trace contextRef="#ctx0" brushRef="#br0" timeOffset="2396.1885">737-3455,'-25'0,"25"26,50-26,-24 0,-26-51,51 51,-1 0,-24-26,25 26,-26 0,0-25,26 25</inkml:trace>
          <inkml:trace contextRef="#ctx0" brushRef="#br0" timeOffset="2216.9555">762-3887,'0'-25,"0"0,51 25,-25 0,-26-26,50 26,-24 0,-1 0,1 0</inkml:trace>
        </inkml:traceGroup>
        <inkml:traceGroup>
          <inkml:annotationXML>
            <emma:emma xmlns:emma="http://www.w3.org/2003/04/emma" version="1.0">
              <emma:interpretation id="{B732A29E-605C-4852-BA5B-450A2E63AA11}" emma:medium="tactile" emma:mode="ink">
                <msink:context xmlns:msink="http://schemas.microsoft.com/ink/2010/main" type="inkWord" rotatedBoundingBox="12781,168 13287,181 13261,1175 12756,1162"/>
              </emma:interpretation>
              <emma:one-of disjunction-type="recognition" id="oneOf3">
                <emma:interpretation id="interp15" emma:lang="en-US" emma:confidence="0.5">
                  <emma:literal>Q</emma:literal>
                </emma:interpretation>
                <emma:interpretation id="interp16" emma:lang="en-US" emma:confidence="0">
                  <emma:literal>}</emma:literal>
                </emma:interpretation>
                <emma:interpretation id="interp17" emma:lang="en-US" emma:confidence="0">
                  <emma:literal>E</emma:literal>
                </emma:interpretation>
                <emma:interpretation id="interp18" emma:lang="en-US" emma:confidence="0">
                  <emma:literal>8</emma:literal>
                </emma:interpretation>
                <emma:interpretation id="interp1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3056.1077">1982-4191,'0'0,"-26"0,1 0,-1 0,26 25,-25-25,25 25,-25-25,25 26,-26-26,26 25,-25 1,-1-1,26 0,-25-25</inkml:trace>
          <inkml:trace contextRef="#ctx0" brushRef="#br0" timeOffset="2812.6695">1982-3633,'0'-25,"-26"25,26-25,-25 25,-26 0,26 0,-1 50,1-50,25 26,0-1,-26 1,26 24,0-24,0-1,0 1,0-1,51 51,-25-50,-26-1,25 0,26 1,-26-26,1 0,-1 0,0 0,1 0,-1 0,1-26,-1-24,0 24,-25 1,0-1,0 1,0 0,0-26,-50 25,50 1,-26-26,26 26,-51-26,51 26,-25-26,25 25,-51 1,51 0,0-1,0-25,0 26,0 0,0-1,0 1,0-1,26 26,-26-25,50 0,1-1,-25 26,-1 0,0-25</inkml:trace>
          <inkml:trace contextRef="#ctx0" brushRef="#br0" timeOffset="3220.3004">1956-4191,'0'0,"0"-26,26 26,-1 0,0 0,1 0,-1 0,1 51,-1-26,0-25,26 26,-25-1,-1-25</inkml:trace>
        </inkml:traceGroup>
        <inkml:traceGroup>
          <inkml:annotationXML>
            <emma:emma xmlns:emma="http://www.w3.org/2003/04/emma" version="1.0">
              <emma:interpretation id="{1E1DAAF4-1B76-4B67-AD58-3334CF8ED99F}" emma:medium="tactile" emma:mode="ink">
                <msink:context xmlns:msink="http://schemas.microsoft.com/ink/2010/main" type="inkWord" rotatedBoundingBox="13848,374 15433,414 15411,1274 13827,1233"/>
              </emma:interpretation>
              <emma:one-of disjunction-type="recognition" id="oneOf4">
                <emma:interpretation id="interp20" emma:lang="en-US" emma:confidence="0.5">
                  <emma:literal>car,</emma:literal>
                </emma:interpretation>
                <emma:interpretation id="interp21" emma:lang="en-US" emma:confidence="0">
                  <emma:literal>Car,</emma:literal>
                </emma:interpretation>
                <emma:interpretation id="interp22" emma:lang="en-US" emma:confidence="0">
                  <emma:literal>[Eu,</emma:literal>
                </emma:interpretation>
                <emma:interpretation id="interp23" emma:lang="en-US" emma:confidence="0">
                  <emma:literal>{909,</emma:literal>
                </emma:interpretation>
                <emma:interpretation id="interp24" emma:lang="en-US" emma:confidence="0">
                  <emma:literal>{809,</emma:literal>
                </emma:interpretation>
              </emma:one-of>
            </emma:emma>
          </inkml:annotationXML>
          <inkml:trace contextRef="#ctx0" brushRef="#br0" timeOffset="3482.6986">3048-4014,'-50'0,"24"0,-25 51,26-51,0 26,25-1,-26 26,1 25,25-51,0 26,0-25,0 24,0-24,0 25,0-26,0 26,51-26,-51 1,25-1,-25 0,25-25,-25 26</inkml:trace>
          <inkml:trace contextRef="#ctx0" brushRef="#br0" timeOffset="3884.5175">3531-3887,'0'0,"0"-25,-51 0,26 25,-1 0,1-26,-26 26,26 0,-1 0,1 0,0 51,-1-51,26 51,-25-51,25 25,-26-25,26 51,0 0,51-51,0 25,-26-25,1 0,25 0,-26-25,0 25,-25-26,26 1,-26 50,0 26,0-25,0-1,-26 0,26 1,0 25,0-26,0 0,0 1,0-1,0 1,0-1,26 0,-1-25,26 0,-26 0,1 0,-1-25,1 25,-26-25</inkml:trace>
          <inkml:trace contextRef="#ctx0" brushRef="#br0" timeOffset="4083.9681">3709-3506,'25'0,"-25"26,0 101,0-102,26 1,-1-1,51-25,-76-76,0 50,0 1,0 0,0-1,0 1,-25-26,25 26</inkml:trace>
          <inkml:trace contextRef="#ctx0" brushRef="#br0" timeOffset="4278.9291">4395-3379,'-51'26,"102"-52,-102 77,25-25,26-1,-25-25,25 25,-25 1,25-1,-26-25,26 26,-25-1,25 0,-26-25</inkml:trace>
        </inkml:traceGroup>
        <inkml:traceGroup>
          <inkml:annotationXML>
            <emma:emma xmlns:emma="http://www.w3.org/2003/04/emma" version="1.0">
              <emma:interpretation id="{6267B685-4BAD-47F7-A208-B3FC7298D2C0}" emma:medium="tactile" emma:mode="ink">
                <msink:context xmlns:msink="http://schemas.microsoft.com/ink/2010/main" type="inkWord" rotatedBoundingBox="15697,557 15982,564 15966,1196 15681,1189"/>
              </emma:interpretation>
              <emma:one-of disjunction-type="recognition" id="oneOf5">
                <emma:interpretation id="interp25" emma:lang="en-US" emma:confidence="0.5">
                  <emma:literal>y</emma:literal>
                </emma:interpretation>
                <emma:interpretation id="interp26" emma:lang="en-US" emma:confidence="0">
                  <emma:literal>Y</emma:literal>
                </emma:interpretation>
                <emma:interpretation id="interp27" emma:lang="en-US" emma:confidence="0">
                  <emma:literal>4</emma:literal>
                </emma:interpretation>
                <emma:interpretation id="interp28" emma:lang="en-US" emma:confidence="0">
                  <emma:literal>,</emma:literal>
                </emma:interpretation>
                <emma:interpretation id="interp2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4699.3069">4674-3810,'0'0,"0"-26,25 26,-25 51,0 0,0-26,26 26,-26-26,0 1,25-1,-25 1,0-1,26-25,-1 25,0-25,1 0,-1 0,1 0,-26-25,25 25,-25-51,25 51,-25-25,0-26,0 26,0-1,0 77,0-26,0 26,-25-25,25-1,0 0,0 1,0 25,0-26,0 0,0 1,0-1,0 1,0-1,0 0,0 1,-25-26,-26 25,0-25</inkml:trace>
        </inkml:traceGroup>
        <inkml:traceGroup>
          <inkml:annotationXML>
            <emma:emma xmlns:emma="http://www.w3.org/2003/04/emma" version="1.0">
              <emma:interpretation id="{BB1B3053-94A9-4E57-AB0B-3413B9C22CCE}" emma:medium="tactile" emma:mode="ink">
                <msink:context xmlns:msink="http://schemas.microsoft.com/ink/2010/main" type="inkWord" rotatedBoundingBox="16713,355 16807,357 16787,1143 16693,1140"/>
              </emma:interpretation>
              <emma:one-of disjunction-type="recognition" id="oneOf6">
                <emma:interpretation id="interp30" emma:lang="en-US" emma:confidence="0.5">
                  <emma:literal>,</emma:literal>
                </emma:interpretation>
                <emma:interpretation id="interp31" emma:lang="en-US" emma:confidence="0">
                  <emma:literal>l</emma:literal>
                </emma:interpretation>
                <emma:interpretation id="interp32" emma:lang="en-US" emma:confidence="0">
                  <emma:literal>.</emma:literal>
                </emma:interpretation>
                <emma:interpretation id="interp33" emma:lang="en-US" emma:confidence="0">
                  <emma:literal>|</emma:literal>
                </emma:interpretation>
                <emma:interpretation id="interp3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4996.4174">5690-4039,'0'0,"0"51,0 0,0-1,25 1,-25 0,26 0,-26 25,25-25,-25 25,0-25,0 25,0-25,0 0,-51-1</inkml:trace>
        </inkml:traceGroup>
      </inkml:traceGroup>
    </inkml:traceGroup>
    <inkml:traceGroup>
      <inkml:annotationXML>
        <emma:emma xmlns:emma="http://www.w3.org/2003/04/emma" version="1.0">
          <emma:interpretation id="{14ABBD1B-8B6A-4408-8A0B-31D0B2F4C4DE}" emma:medium="tactile" emma:mode="ink">
            <msink:context xmlns:msink="http://schemas.microsoft.com/ink/2010/main" type="paragraph" rotatedBoundingBox="945,1071 15322,2689 15177,3981 800,23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B5DD6E-4B13-4A9B-9CC0-928E6E484DAD}" emma:medium="tactile" emma:mode="ink">
              <msink:context xmlns:msink="http://schemas.microsoft.com/ink/2010/main" type="line" rotatedBoundingBox="945,1071 15322,2689 15177,3981 800,2363"/>
            </emma:interpretation>
          </emma:emma>
        </inkml:annotationXML>
        <inkml:traceGroup>
          <inkml:annotationXML>
            <emma:emma xmlns:emma="http://www.w3.org/2003/04/emma" version="1.0">
              <emma:interpretation id="{1E0B8BFF-3B60-4C6E-B0F4-E210FD19ECE5}" emma:medium="tactile" emma:mode="ink">
                <msink:context xmlns:msink="http://schemas.microsoft.com/ink/2010/main" type="inkWord" rotatedBoundingBox="923,1274 2193,1417 2099,2245 829,2102"/>
              </emma:interpretation>
              <emma:one-of disjunction-type="recognition" id="oneOf7">
                <emma:interpretation id="interp35" emma:lang="en-US" emma:confidence="0.5">
                  <emma:literal>If</emma:literal>
                </emma:interpretation>
                <emma:interpretation id="interp36" emma:lang="en-US" emma:confidence="0">
                  <emma:literal>"If</emma:literal>
                </emma:interpretation>
                <emma:interpretation id="interp37" emma:lang="en-US" emma:confidence="0">
                  <emma:literal>#If</emma:literal>
                </emma:interpretation>
                <emma:interpretation id="interp38" emma:lang="en-US" emma:confidence="0">
                  <emma:literal>Ife</emma:literal>
                </emma:interpretation>
                <emma:interpretation id="interp39" emma:lang="en-US" emma:confidence="0">
                  <emma:literal>If:</emma:literal>
                </emma:interpretation>
              </emma:one-of>
            </emma:emma>
          </inkml:annotationXML>
          <inkml:trace contextRef="#ctx0" brushRef="#br0" timeOffset="-7024.5664">-10160-2363,'-25'0,"25"26,51-26,-26 0,26-26,-26 26,1 0,-1 0,1 0,-1 0,0 0,1 0,-1 0,1 0,-1 0,0 0,1 0</inkml:trace>
          <inkml:trace contextRef="#ctx0" brushRef="#br0" timeOffset="-7457.9936">-9855-2921,'-25'0,"-1"0,26 25,0 0,0 1,0-1,0 1,0-1,0 0,0 1,0-1,0 1,0-1,0 0,0 1,0-1,0 1,0-1,0 0</inkml:trace>
          <inkml:trace contextRef="#ctx0" brushRef="#br0" timeOffset="-7256.262">-10033-2871,'0'-25,"-25"25,25-25,0-1,51 26,-51-25,25 25,26 0,-26-26,1 26,-1 0,1 0,-1 0,0-25,1 25,-1 0</inkml:trace>
          <inkml:trace contextRef="#ctx0" brushRef="#br0" timeOffset="-6547.9425">-9499-2388,'0'-25,"51"25,-1-26,-24 26,50-25,-51 25,26-26,0 26,-26-25</inkml:trace>
          <inkml:trace contextRef="#ctx0" brushRef="#br0" timeOffset="-6727.9924">-8839-2896,'0'0,"0"-25,-25 25,25-26,-51 26,51-25,-25 25,-1 0,-25-26,26 26,0 0,-1 0,1 51,25-25,0-1,-26 0,26 1,0-1,0 1,0-1,0 26,0-26,0 26,-25-26,25 26,0-25,0-1,0 26,0-26,0 1,0 24,-25-24,25-1,0 26,-26-26,26 1,0-1,-25-25</inkml:trace>
        </inkml:traceGroup>
        <inkml:traceGroup>
          <inkml:annotationXML>
            <emma:emma xmlns:emma="http://www.w3.org/2003/04/emma" version="1.0">
              <emma:interpretation id="{F30B4F87-93D9-49A7-B69D-27EB0E8598F0}" emma:medium="tactile" emma:mode="ink">
                <msink:context xmlns:msink="http://schemas.microsoft.com/ink/2010/main" type="inkWord" rotatedBoundingBox="3628,1563 4397,1650 4335,2203 3565,2117">
                  <msink:destinationLink direction="with" ref="{BC1E3EBC-31EF-44D0-82D7-676047D0432F}"/>
                </msink:context>
              </emma:interpretation>
              <emma:one-of disjunction-type="recognition" id="oneOf8">
                <emma:interpretation id="interp40" emma:lang="en-US" emma:confidence="0.5">
                  <emma:literal>][</emma:literal>
                </emma:interpretation>
                <emma:interpretation id="interp41" emma:lang="en-US" emma:confidence="0">
                  <emma:literal>X</emma:literal>
                </emma:interpretation>
                <emma:interpretation id="interp42" emma:lang="en-US" emma:confidence="0">
                  <emma:literal>IC</emma:literal>
                </emma:interpretation>
                <emma:interpretation id="interp43" emma:lang="en-US" emma:confidence="0">
                  <emma:literal>XC</emma:literal>
                </emma:interpretation>
                <emma:interpretation id="interp44" emma:lang="en-US" emma:confidence="0">
                  <emma:literal>OC</emma:literal>
                </emma:interpretation>
              </emma:one-of>
            </emma:emma>
          </inkml:annotationXML>
          <inkml:trace contextRef="#ctx0" brushRef="#br0" timeOffset="-6119.1472">-7366-2642,'-25'0,"25"25,-25-25,25-25,50 25,-50-25,26 25,25 0,-26 0,0 0,1 0,-1 0,1 0,-1 25,0 0,1 26,-26-25,0-1,0 0,0 1,0-1,0 1,-51-26,51 25,-51 0,51 1,-25-1,-26 1,26-26,25 25,-26-25</inkml:trace>
          <inkml:trace contextRef="#ctx0" brushRef="#br0" timeOffset="-5875.2824">-6629-2744,'-51'0,"0"0,26 0,-26 0,26 26,-1-26,1 25,-26-25,26 51,-1-51,26 25,-25 1,25-1,0 1,-25-1,25 0,0 1,0-1,50 1,-50-1,51 0,-51 1,51-26,-26 25,1-25,25 26,-26-26,0 25,26-25</inkml:trace>
        </inkml:traceGroup>
        <inkml:traceGroup>
          <inkml:annotationXML>
            <emma:emma xmlns:emma="http://www.w3.org/2003/04/emma" version="1.0">
              <emma:interpretation id="{90E10A57-4B2F-49E4-AB12-5B9DA207AA7E}" emma:medium="tactile" emma:mode="ink">
                <msink:context xmlns:msink="http://schemas.microsoft.com/ink/2010/main" type="inkWord" rotatedBoundingBox="5363,1568 7158,1771 7045,2781 5249,2579">
                  <msink:destinationLink direction="with" ref="{BC1E3EBC-31EF-44D0-82D7-676047D0432F}"/>
                </msink:context>
              </emma:interpretation>
              <emma:one-of disjunction-type="recognition" id="oneOf9">
                <emma:interpretation id="interp45" emma:lang="en-US" emma:confidence="0.5">
                  <emma:literal>RY</emma:literal>
                </emma:interpretation>
                <emma:interpretation id="interp46" emma:lang="en-US" emma:confidence="0">
                  <emma:literal>RT</emma:literal>
                </emma:interpretation>
                <emma:interpretation id="interp47" emma:lang="en-US" emma:confidence="0">
                  <emma:literal>Ry</emma:literal>
                </emma:interpretation>
                <emma:interpretation id="interp48" emma:lang="en-US" emma:confidence="0">
                  <emma:literal>Ry}</emma:literal>
                </emma:interpretation>
                <emma:interpretation id="interp49" emma:lang="en-US" emma:confidence="0">
                  <emma:literal>Roy</emma:literal>
                </emma:interpretation>
              </emma:one-of>
            </emma:emma>
          </inkml:annotationXML>
          <inkml:trace contextRef="#ctx0" brushRef="#br0" timeOffset="-5532.8094">-5638-2693,'0'0,"-26"0,26 26,0 24,-25 1,25-25,0-1,0 0,0 1,0-1,0 1,0-1,0 0,0 1,0-1,0 1,0-1,0 0,0 1,-26-1,26 1</inkml:trace>
          <inkml:trace contextRef="#ctx0" brushRef="#br0" timeOffset="-5129.3336">-5537-2667,'0'0,"0"-26,-25 26,25-25,0-1,0 1,51 0,-26 25,26 0,0 0,-51 25,25-25,0 51,1 0,-26-26,0 0,0 1,0-1,0 1,0-1,0 0,-26-25,26 26,-50-1,-1 1,25-26,1 0,0 25,-1-25,1 0,-1 0,77 0,-25 25,24 1,-24-26,-1 25,1 1,-1-1,0 0,1 1,-1-26,-25 25,26 1,-26-1,25-25,-25 25,0 1,25-26</inkml:trace>
          <inkml:trace contextRef="#ctx0" brushRef="#br0" timeOffset="-4593.4046">-4521-2413,'0'0,"-25"-26,25 1,0-1,0 1,0 0,0-1,25 26,26 0,-26 26,26 24,-25 1,-26-25,25-26,-25 25,25 0,1 1,-26-1,25-25,1 26,-26-1,25-25,0 0,1 25,-1-25,1 0,-1-50,0 50,-25-26,26-25,-26 1,0 24,0 1,0-1,0 1,0 0,0-1,-26 26,26 26,0 24,0-24,0-1,0 1,26 24,-26 1,0-25,25 24,-25 1,26 0,-26 0,25-26,-25 26,0 0,0 0,0-26,0 26,0-26,0 1,0-1,-51 0,51 1,-51-26,1 25,24-25,-25 26,26-26,-26 0,0 0</inkml:trace>
        </inkml:traceGroup>
        <inkml:traceGroup>
          <inkml:annotationXML>
            <emma:emma xmlns:emma="http://www.w3.org/2003/04/emma" version="1.0">
              <emma:interpretation id="{050A5C71-B506-4C9E-8BBA-EDE8A3E36196}" emma:medium="tactile" emma:mode="ink">
                <msink:context xmlns:msink="http://schemas.microsoft.com/ink/2010/main" type="inkWord" rotatedBoundingBox="8506,2766 9423,2870 9371,3327 8455,3224"/>
              </emma:interpretation>
              <emma:one-of disjunction-type="recognition" id="oneOf10">
                <emma:interpretation id="interp50" emma:lang="en-US" emma:confidence="0.5">
                  <emma:literal>.</emma:literal>
                </emma:interpretation>
                <emma:interpretation id="interp51" emma:lang="en-US" emma:confidence="0">
                  <emma:literal>-</emma:literal>
                </emma:interpretation>
                <emma:interpretation id="interp52" emma:lang="en-US" emma:confidence="0">
                  <emma:literal>r</emma:literal>
                </emma:interpretation>
                <emma:interpretation id="interp53" emma:lang="en-US" emma:confidence="0">
                  <emma:literal>,</emma:literal>
                </emma:interpretation>
                <emma:interpretation id="interp54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8058.4691">-2565-1169,'0'-25,"25"25,1-26,-1 26,1-25,-1 25,0-25,1 25,-1-26,1 26,-1 0,0-25,1 25,25-26,-26 26,0-25,26 25,-25 0,24-25,-24 25,-1-26,26 26,-26-25,26 25,-25 0,-1-26,0 26,26 0,-25-25,-1 25,0 0,1 0,-26-25,25 25</inkml:trace>
        </inkml:traceGroup>
        <inkml:traceGroup>
          <inkml:annotationXML>
            <emma:emma xmlns:emma="http://www.w3.org/2003/04/emma" version="1.0">
              <emma:interpretation id="{0D1F46DC-0B13-410F-A260-85DB50507CDD}" emma:medium="tactile" emma:mode="ink">
                <msink:context xmlns:msink="http://schemas.microsoft.com/ink/2010/main" type="inkWord" rotatedBoundingBox="10913,2263 15314,2758 15210,3684 10809,3189"/>
              </emma:interpretation>
              <emma:one-of disjunction-type="recognition" id="oneOf11">
                <emma:interpretation id="interp55" emma:lang="en-US" emma:confidence="0.5">
                  <emma:literal>Katya</emma:literal>
                </emma:interpretation>
                <emma:interpretation id="interp56" emma:lang="en-US" emma:confidence="0.5">
                  <emma:literal>, Darya</emma:literal>
                </emma:interpretation>
                <emma:interpretation id="interp57" emma:lang="en-US" emma:confidence="0.5">
                  <emma:literal>Kak 4 a</emma:literal>
                </emma:interpretation>
                <emma:interpretation id="interp58" emma:lang="en-US" emma:confidence="0.5">
                  <emma:literal>Kak ya</emma:literal>
                </emma:interpretation>
                <emma:interpretation id="interp59" emma:lang="en-US" emma:confidence="0">
                  <emma:literal>Kar 4 a</emma:literal>
                </emma:interpretation>
              </emma:one-of>
            </emma:emma>
          </inkml:annotationXML>
          <inkml:trace contextRef="#ctx0" brushRef="#br0" timeOffset="9660.1892">-152-1702,'0'-26,"0"1,25 25,-25-25,26 25,-1-26,1 26,-26-25,25 25,0 0,1 0,-1 0,1 51,24-26,-24 26,-1-26,-25 26,26-26,-26 1,0-1,25 1,-25-1,0 0,0 1,0-1,0 1,-51-1,51 0,-51 1,26-1,-26 1,26-26,-1 0</inkml:trace>
          <inkml:trace contextRef="#ctx0" brushRef="#br0" timeOffset="9903.5384">508-1778,'0'0,"-50"0,24 0,-25 0,51 25,-76 77,51-52,25-24,0 25,0-26,0 26,0-26,0 26,0-26,51 26,-51-25,50-1,-24 0,-1 1,1-1,-1-25,0 26,1-26,-1 25,1-25,-1 0</inkml:trace>
          <inkml:trace contextRef="#ctx0" brushRef="#br0" timeOffset="10284.0301">1118-1524,'0'-26,"-51"1,26 25,-1 0,-24 0,24 0,1 25,-1 26,1-51,25 51,-25-26,25 1,0-1,0 0,0 1,0-1,0 1,25-26,-25 25,25-25,1 0,-1 0,-25-51,26 51,-1-25,0-1,-25 1,26 0,-26-1,0 1,0-1,25 1,1 25,-26 51,25-26,0 26,1-51,-26 25,25 1,1-1,-1-25,0 26,-25-1,26-25,-1 0</inkml:trace>
          <inkml:trace contextRef="#ctx0" brushRef="#br0" timeOffset="11372.4767">3023-1778,'0'0,"0"25,0 26,-25-26,25 1,0-1,0 26,0-26,0 1,25-1,-25 0,0 1,51-26,-51 25,25 1,26-26,-26 0,1 0,-1 0,1 0,-1-26,0 1,1 25,-26-26,25-24,-25-1,0 25,-25 52,25 25,0-26,0 0,0 1,0-1,0 1,0 24,0-24,0-1,0 1,0-1,25 0,-25 1,0-1,0 1,0-1,0 0,0 1,-25-1,-1-25,-24 26,24-26,1 0,-1-26</inkml:trace>
          <inkml:trace contextRef="#ctx0" brushRef="#br0" timeOffset="11764.3125">4039-1524,'0'-26,"-51"26,51-25,-51 25,51-26,-25 26,0 0,-52 51,77 0,-25-26,0 1,25-1,-26 1,26-1,0 0,-25 1,25-1,0 1,0-1,0 0,51-25,-51 26,50-26,-24 0,-1-51,1 51,-26-25,50-1,-24 26,-26-51,25 26,1 0,-1-1,-25 52,0-1,51 26,-51-26,25 1,-25-1,51 0,-26-25,26 26</inkml:trace>
          <inkml:trace contextRef="#ctx0" brushRef="#br0" timeOffset="13134.1839">1855-1524,'0'-26,"0"1,0-1,0 1,0 0,50-1,-24 1,25-1,-26 26,0 0,1 0,-1 0,1 0,-26 51,25-51,-25 26,25-26,-25 50,0-24,0-1,0 1,-50-1,-1 0,25 1,1-26,0 25,-1-25,1 0,50 0,1 26,-1-1,0-25,1 51,-1-26,1 1,-1-1,0 0,-25 1,26-1,-1 1,1-1,-26 0,25-25,-25 26,25-1,-25 1</inkml:trace>
          <inkml:trace contextRef="#ctx0" brushRef="#br0" timeOffset="12671.0121">1880-1651,'0'0,"0"-26,0 1,0 76,0-26,0 0,0 1,0 25,0-26,0 0,0 26,0-25,0 24,0-24,0-1,-25 1,25-1,0 0,0 1,-26-1,26 1</inkml:trace>
        </inkml:traceGroup>
      </inkml:traceGroup>
    </inkml:traceGroup>
    <inkml:traceGroup>
      <inkml:annotationXML>
        <emma:emma xmlns:emma="http://www.w3.org/2003/04/emma" version="1.0">
          <emma:interpretation id="{B3D15528-B061-41B0-BFB9-5C75D723CDD5}" emma:medium="tactile" emma:mode="ink">
            <msink:context xmlns:msink="http://schemas.microsoft.com/ink/2010/main" type="paragraph" rotatedBoundingBox="10728,4326 15671,4606 15617,5553 10674,527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C51E91C-10C5-43A2-B168-5D26DE378F61}" emma:medium="tactile" emma:mode="ink">
              <msink:context xmlns:msink="http://schemas.microsoft.com/ink/2010/main" type="line" rotatedBoundingBox="10728,4326 15671,4606 15617,5553 10674,5273"/>
            </emma:interpretation>
          </emma:emma>
        </inkml:annotationXML>
        <inkml:traceGroup>
          <inkml:annotationXML>
            <emma:emma xmlns:emma="http://www.w3.org/2003/04/emma" version="1.0">
              <emma:interpretation id="{AD79CE87-368E-4795-B34C-14BBB836025F}" emma:medium="tactile" emma:mode="ink">
                <msink:context xmlns:msink="http://schemas.microsoft.com/ink/2010/main" type="inkWord" rotatedBoundingBox="10726,4357 11385,4394 11353,4959 10694,4921"/>
              </emma:interpretation>
              <emma:one-of disjunction-type="recognition" id="oneOf12">
                <emma:interpretation id="interp60" emma:lang="en-US" emma:confidence="0.5">
                  <emma:literal>X</emma:literal>
                </emma:interpretation>
                <emma:interpretation id="interp61" emma:lang="en-US" emma:confidence="0">
                  <emma:literal>K</emma:literal>
                </emma:interpretation>
                <emma:interpretation id="interp62" emma:lang="en-US" emma:confidence="0">
                  <emma:literal>x</emma:literal>
                </emma:interpretation>
                <emma:interpretation id="interp63" emma:lang="en-US" emma:confidence="0">
                  <emma:literal>k</emma:literal>
                </emma:interpretation>
                <emma:interpretation id="interp6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5576.6164">356 0,'-51'0,"26"0,-1 0,1 0,0 0,-1 0,1 0,-1 25,1-25,0 51,-1-26,1 26,25-26,-26 26,26-25,0 24,0-24,0 25,0-26,0 0,51 26,-51-25,51-26,0 25,0 0,-1-25,-24 0,25 0</inkml:trace>
          <inkml:trace contextRef="#ctx0" brushRef="#br0" timeOffset="15324.8398">-279 127,'-25'0,"25"-26,25 26,-25-25,25 25,1-26,-1 26,1 0,-1 0,0 0,1 0,-26 26,25-26,-25 25,26-25,-26 51,25-51,-25 25,0 1,25-1,-25 1,0-1,0 0,0 1,0-1,0 1,-50-26,50 25,-26 0,-25-25,26 26,0-26,-1 0,1 0,-1 0,1 0,25-26</inkml:trace>
        </inkml:traceGroup>
        <inkml:traceGroup>
          <inkml:annotationXML>
            <emma:emma xmlns:emma="http://www.w3.org/2003/04/emma" version="1.0">
              <emma:interpretation id="{32931685-E0F4-44EE-9867-2B6B46865AB6}" emma:medium="tactile" emma:mode="ink">
                <msink:context xmlns:msink="http://schemas.microsoft.com/ink/2010/main" type="inkWord" rotatedBoundingBox="11693,4558 12729,4617 12689,5325 11653,5266"/>
              </emma:interpretation>
              <emma:one-of disjunction-type="recognition" id="oneOf13">
                <emma:interpretation id="interp65" emma:lang="en-US" emma:confidence="0.5">
                  <emma:literal>.</emma:literal>
                </emma:interpretation>
                <emma:interpretation id="interp66" emma:lang="en-US" emma:confidence="0">
                  <emma:literal>*</emma:literal>
                </emma:interpretation>
                <emma:interpretation id="interp67" emma:lang="en-US" emma:confidence="0">
                  <emma:literal>8</emma:literal>
                </emma:interpretation>
                <emma:interpretation id="interp68" emma:lang="en-US" emma:confidence="0">
                  <emma:literal>Y</emma:literal>
                </emma:interpretation>
                <emma:interpretation id="interp69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20846.3752">1702 304,'-25'0</inkml:trace>
          <inkml:trace contextRef="#ctx0" brushRef="#br0" timeOffset="17599.6574">940 330,'0'-26,"0"1,0 0,0-1,0 1,-25 25,-1-26,1 26,0 0,-1 26,26-1,-25-25,25 51,0-26,-26 1,26-1,0 1,-25-1,25 0,0 1,0-1,0 1,0-1,0 0,25-25,-25 26,51-26,-25 0,-1 0,0 0,1-26,-1 26,-25-50,26 50,-26-26,25 26,-25-51,25 26,-25 0,0-1,0 1,0-1,0 1,0 0,0-1,0 1,0 50,0 26,0-26,0 1,0-1,0 1,0-1,26 0,-26 1,25-1,-25 1,26-26,-26 25,0 0,25-25,0 0,1 0,-1 0</inkml:trace>
          <inkml:trace contextRef="#ctx0" brushRef="#br0" timeOffset="28487.0706">889 355,'0'-25,"0"-1,-25 26,0 0,-1 0,1 0,25 26,0-1,-26-25,26 26,0-1,0 0,-25 1,25-1,0 1,0-1,0 0,0 1,0-1,0 1,0-1,0 0,0 1,25-1,-25 1,0-1,26 0,-26 1,25-26,1 25,-1-25,0 0,1 26,-1-26,1 0,-1 0,0 0,-25-51,26 51,-1 0,-25-26,26 1,-26 0,25 25,-25-26,25 1,-25-1,0 1,0 0,26-1,-26 1,0-1,0 1,0 0,-51 25,51-26,0 1,-25 25,25-26,-26 26,26-25,-25 25,-1-25,1 25,25-26,-25 26,25-25,-26 25,1 0,25-26,-26 26,1 0,0 0,-1 0,1 0,-1 0,1 0,0 0,25 26,-26-26,1 0</inkml:trace>
        </inkml:traceGroup>
        <inkml:traceGroup>
          <inkml:annotationXML>
            <emma:emma xmlns:emma="http://www.w3.org/2003/04/emma" version="1.0">
              <emma:interpretation id="{0744E34B-4313-424D-A962-D13C2F54C070}" emma:medium="tactile" emma:mode="ink">
                <msink:context xmlns:msink="http://schemas.microsoft.com/ink/2010/main" type="inkWord" rotatedBoundingBox="13206,4467 13724,4496 13685,5184 13167,5155"/>
              </emma:interpretation>
              <emma:one-of disjunction-type="recognition" id="oneOf14">
                <emma:interpretation id="interp70" emma:lang="en-US" emma:confidence="0.5">
                  <emma:literal>K</emma:literal>
                </emma:interpretation>
                <emma:interpretation id="interp71" emma:lang="en-US" emma:confidence="0">
                  <emma:literal>R</emma:literal>
                </emma:interpretation>
                <emma:interpretation id="interp72" emma:lang="en-US" emma:confidence="0">
                  <emma:literal>k</emma:literal>
                </emma:interpretation>
                <emma:interpretation id="interp73" emma:lang="en-US" emma:confidence="0">
                  <emma:literal>&amp;</emma:literal>
                </emma:interpretation>
                <emma:interpretation id="interp74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29511.0267">2261 101,'-25'-25,"-1"50,26 26,0-26,0 26,0-25,-25 24,25 1,0 0,0-26,0 26,-26-25,26 24,0-24,0-1,0 26,0-26,0 1,0-1,0 1</inkml:trace>
          <inkml:trace contextRef="#ctx0" brushRef="#br0" timeOffset="29871.0616">2312 228,'0'0,"0"-25,25 25,-25-26,26 26,-1-25,0 25,1 0,-1 0,1 25,-26 26,0-25,0-1,-51-25,25 25,1-25,0 0,25 26,0-1,0 1,50-1,-50 0,26 1,-26-1,25 1,-25-1,51 0,-51 1,25-26,1 25,-1 1,-25-1,26-25,-26 25,25-25,-25 26,25-26</inkml:trace>
        </inkml:traceGroup>
        <inkml:traceGroup>
          <inkml:annotationXML>
            <emma:emma xmlns:emma="http://www.w3.org/2003/04/emma" version="1.0">
              <emma:interpretation id="{23E481FB-17EF-4720-95F0-B29F7F8C8509}" emma:medium="tactile" emma:mode="ink">
                <msink:context xmlns:msink="http://schemas.microsoft.com/ink/2010/main" type="inkWord" rotatedBoundingBox="14376,4597 14851,4623 14801,5507 14325,5480"/>
              </emma:interpretation>
              <emma:one-of disjunction-type="recognition" id="oneOf15">
                <emma:interpretation id="interp75" emma:lang="en-US" emma:confidence="0.5">
                  <emma:literal>y</emma:literal>
                </emma:interpretation>
                <emma:interpretation id="interp76" emma:lang="en-US" emma:confidence="0">
                  <emma:literal>Y</emma:literal>
                </emma:interpretation>
                <emma:interpretation id="interp77" emma:lang="en-US" emma:confidence="0">
                  <emma:literal>,</emma:literal>
                </emma:interpretation>
                <emma:interpretation id="interp78" emma:lang="en-US" emma:confidence="0">
                  <emma:literal>3</emma:literal>
                </emma:interpretation>
                <emma:interpretation id="interp7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30448.1243">3353 279,'0'0,"0"-25,0-1,0 1,0 50,0 26,0-26,51 1,-51-1,0 26,25-26,-25 1,26-1,-26 1,25-1,1-25,-1 25,0-25,1 0,-1 0,1 0,-1 0,0-25,1 25,-26-51,25 51,-25-25,26-1,-26 1,0 0,25-1,-25 1,0-1,0 52,0 50,0-51,0 26,0-25,0 24,0 1,0-25,0 24,0 1,0-25,0 50,0-51,0 1,0 24,0-24,0-1,-51 1,0-1,51 0,-50-25,-1 26,25-26,-24 0,24 0,1 0,-1 0,1 0,0-26</inkml:trace>
        </inkml:traceGroup>
        <inkml:traceGroup>
          <inkml:annotationXML>
            <emma:emma xmlns:emma="http://www.w3.org/2003/04/emma" version="1.0">
              <emma:interpretation id="{9A53D799-9545-476F-A220-3736F5A62BBD}" emma:medium="tactile" emma:mode="ink">
                <msink:context xmlns:msink="http://schemas.microsoft.com/ink/2010/main" type="inkWord" rotatedBoundingBox="15227,4690 15665,4714 15639,5171 15201,5146"/>
              </emma:interpretation>
              <emma:one-of disjunction-type="recognition" id="oneOf16">
                <emma:interpretation id="interp80" emma:lang="en-US" emma:confidence="0.5">
                  <emma:literal>o</emma:literal>
                </emma:interpretation>
                <emma:interpretation id="interp81" emma:lang="en-US" emma:confidence="0">
                  <emma:literal>°</emma:literal>
                </emma:interpretation>
                <emma:interpretation id="interp82" emma:lang="en-US" emma:confidence="0">
                  <emma:literal>O</emma:literal>
                </emma:interpretation>
                <emma:interpretation id="interp83" emma:lang="en-US" emma:confidence="0">
                  <emma:literal>0</emma:literal>
                </emma:interpretation>
                <emma:interpretation id="interp8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31095.3168">4344 330,'-26'25,"1"1,0-1,-1 0,26 1,-25-26,25 25,0 1,0-1,-26-25,26 25,0 1,0-1,0 1,0-1,51 0,-25 1,-1-1,0-25,1 26,-1-26,1 0,-1 0,0 0,1 0,-1 0,1 0,-1-26,0 26,-25-25,26 25,-26-26,25 1,-25 0,0-1,0 1,0-1,0 1,0 0,0-1,-25 1,25-1,-26 26,26-25,-25 25,0 0,25-25,-26 25,1-26,-1 26,1-25,0 25,-1 0,1-26,-1 26,1 0,0 0,-1 0,1 0</inkml:trace>
        </inkml:traceGroup>
      </inkml:traceGroup>
    </inkml:traceGroup>
    <inkml:traceGroup>
      <inkml:annotationXML>
        <emma:emma xmlns:emma="http://www.w3.org/2003/04/emma" version="1.0">
          <emma:interpretation id="{F5A1D507-648A-43CE-9874-3E404D58390A}" emma:medium="tactile" emma:mode="ink">
            <msink:context xmlns:msink="http://schemas.microsoft.com/ink/2010/main" type="paragraph" rotatedBoundingBox="10376,6522 15968,6051 16060,7141 10468,761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4C195FF-211A-4A45-BE62-589333950431}" emma:medium="tactile" emma:mode="ink">
              <msink:context xmlns:msink="http://schemas.microsoft.com/ink/2010/main" type="line" rotatedBoundingBox="10376,6522 15968,6051 16060,7141 10468,7611"/>
            </emma:interpretation>
          </emma:emma>
        </inkml:annotationXML>
        <inkml:traceGroup>
          <inkml:annotationXML>
            <emma:emma xmlns:emma="http://www.w3.org/2003/04/emma" version="1.0">
              <emma:interpretation id="{E910FD08-ACC6-4E7A-B03A-80F61E3A8476}" emma:medium="tactile" emma:mode="ink">
                <msink:context xmlns:msink="http://schemas.microsoft.com/ink/2010/main" type="inkWord" rotatedBoundingBox="10376,6522 11956,6389 12047,7471 10468,7604"/>
              </emma:interpretation>
              <emma:one-of disjunction-type="recognition" id="oneOf17">
                <emma:interpretation id="interp85" emma:lang="en-US" emma:confidence="0.5">
                  <emma:literal>'61</emma:literal>
                </emma:interpretation>
                <emma:interpretation id="interp86" emma:lang="en-US" emma:confidence="0">
                  <emma:literal>'II</emma:literal>
                </emma:interpretation>
                <emma:interpretation id="interp87" emma:lang="en-US" emma:confidence="0">
                  <emma:literal>'I,</emma:literal>
                </emma:interpretation>
                <emma:interpretation id="interp88" emma:lang="en-US" emma:confidence="0">
                  <emma:literal>361</emma:literal>
                </emma:interpretation>
                <emma:interpretation id="interp89" emma:lang="en-US" emma:confidence="0">
                  <emma:literal>761</emma:literal>
                </emma:interpretation>
              </emma:one-of>
            </emma:emma>
          </inkml:annotationXML>
          <inkml:trace contextRef="#ctx0" brushRef="#br0" timeOffset="32487.2104">-457 2184,'0'-25,"26"-1,-1 26,-25-25,51 25,-26 0,1 0,-1 0,0 0,-25 25,26-25,-26 51,25 0,1 0,-26-26,0 0,0 26,25-25,-25-1,0 0,0 1,0-1,0 1,0-1,-51 0,26 1,25-1,-26-25,-24 26,24-26</inkml:trace>
          <inkml:trace contextRef="#ctx0" brushRef="#br0" timeOffset="37850.5251">-558 3175,'0'0,"25"0,0 0,1 0,-1 0,1 0,-1 0,0 0,1-26,-1 26,1 0,-1 0,0 0,1 0,-1 0,1 0,-1 0,0 0,1 0,-1 0,1 0,-1 0,0 0,1 0,-1 0,1 0,-1 0,0 0,1 0,-1 0,-25-51,26 51,-1 0,0 0,1 0,-1 0,1 0,-1 0,0 0,1 0,-1 0,1 0,-1 0,0 0,1 0,-52 0</inkml:trace>
          <inkml:trace contextRef="#ctx0" brushRef="#br0" timeOffset="32719.2702">153 2159,'0'0,"-51"0,26 0,-26 0,51 50,-26-50,26 26,-25-1,25 1,0 50,-25-51,25 26,0-26,0 26,0-25,0-1,50 26,-24 0,25-26,-26-25,0 25,26-25,0 0,-26 0</inkml:trace>
          <inkml:trace contextRef="#ctx0" brushRef="#br0" timeOffset="33219.1046">966 2387,'-26'-25,"1"25,25-26,0 77,0 0,0 0,0-26,0 1,0 24,0-24,0 25,0-26,0 51,0-50,0-1,25-25,-25 25,0 1,26-26</inkml:trace>
        </inkml:traceGroup>
        <inkml:traceGroup>
          <inkml:annotationXML>
            <emma:emma xmlns:emma="http://www.w3.org/2003/04/emma" version="1.0">
              <emma:interpretation id="{0AE7B134-5AB3-49F6-8091-4BD8EEB15CC4}" emma:medium="tactile" emma:mode="ink">
                <msink:context xmlns:msink="http://schemas.microsoft.com/ink/2010/main" type="inkWord" rotatedBoundingBox="13226,6375 13806,6326 13868,7061 13288,7109"/>
              </emma:interpretation>
              <emma:one-of disjunction-type="recognition" id="oneOf18">
                <emma:interpretation id="interp90" emma:lang="en-US" emma:confidence="0.5">
                  <emma:literal>R</emma:literal>
                </emma:interpretation>
                <emma:interpretation id="interp91" emma:lang="en-US" emma:confidence="0">
                  <emma:literal>M</emma:literal>
                </emma:interpretation>
                <emma:interpretation id="interp92" emma:lang="en-US" emma:confidence="0">
                  <emma:literal>K</emma:literal>
                </emma:interpretation>
                <emma:interpretation id="interp93" emma:lang="en-US" emma:confidence="0">
                  <emma:literal>k</emma:literal>
                </emma:interpretation>
                <emma:interpretation id="interp94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33822.8386">2363 2108,'0'0,"-26"0,26-26,-25 26,25 51,0 0,0-26,0 1,-26 50,26-25,0-26,0 26,0-26,0 1,0-1,0 1,-25-1,25 0,0 1,0-1,0 1</inkml:trace>
          <inkml:trace contextRef="#ctx0" brushRef="#br0" timeOffset="34201.3386">2413 2082,'0'0,"0"-25,0 0,0-1,51 1,0-1,0 26,-26 0,1 0,-1 0,0 0,26 51,-25-25,-1-1,-25 26,0-26,0 1,0-1,0 0,0 1,-51-1,51 1,-51-1,1 0,24-25,1 26,-1-26,1 0,0 25,-1-25,1 0,76 0,-26 0,26 26,-26-26,1 50,-1-50,26 51,-26-25,-25-1,26-25,-1 25,-25 1,25-26,-25 25,26 1,-1-26</inkml:trace>
        </inkml:traceGroup>
        <inkml:traceGroup>
          <inkml:annotationXML>
            <emma:emma xmlns:emma="http://www.w3.org/2003/04/emma" version="1.0">
              <emma:interpretation id="{317DD2D2-AB93-4A40-A45B-5A8CDE9BE7C0}" emma:medium="tactile" emma:mode="ink">
                <msink:context xmlns:msink="http://schemas.microsoft.com/ink/2010/main" type="inkWord" rotatedBoundingBox="14485,6416 15988,6289 16060,7141 14556,7267"/>
              </emma:interpretation>
              <emma:one-of disjunction-type="recognition" id="oneOf19">
                <emma:interpretation id="interp95" emma:lang="en-US" emma:confidence="0.5">
                  <emma:literal>31</emma:literal>
                </emma:interpretation>
                <emma:interpretation id="interp96" emma:lang="en-US" emma:confidence="0">
                  <emma:literal>YI</emma:literal>
                </emma:interpretation>
                <emma:interpretation id="interp97" emma:lang="en-US" emma:confidence="0">
                  <emma:literal>TI</emma:literal>
                </emma:interpretation>
                <emma:interpretation id="interp98" emma:lang="en-US" emma:confidence="0">
                  <emma:literal>y,</emma:literal>
                </emma:interpretation>
                <emma:interpretation id="interp99" emma:lang="en-US" emma:confidence="0">
                  <emma:literal>71</emma:literal>
                </emma:interpretation>
              </emma:one-of>
            </emma:emma>
          </inkml:annotationXML>
          <inkml:trace contextRef="#ctx0" brushRef="#br0" timeOffset="35148.9521">4979 2057,'0'0,"0"25,0 1,0 25,0-26,0 0,0 26,0-25,0 24,0 1,0-25,0 24,0 1,25 0,-25 0,0-26,26 26,-26-26</inkml:trace>
          <inkml:trace contextRef="#ctx0" brushRef="#br0" timeOffset="34773.8058">3506 2260,'-26'-25,"52"50,-52-76,26 26,0 0,0-1,51 26,-51-25,25-1,-25 1,51 25,-51-25,51 25,-51-26,25 26,1 0,-1 51,-25 0,0-26,0 1,0-1,0 0,26 1,-26-1,0 1,0-1,25 0,-25 1,25-1,1 1,-1-26,1 0,-1 0,0 0,-25-51,26 51,-1-26,1 1,-1 0,-25-1,0 1,0-1,0 1,0 50,0 26,0-25,0-1,0 0,0 26,0-25,0 24,0-24,0-1,0 26,0-26,0 1,0-1,0 1,0-1,0 0,0 1,0-1,-25 1,-26-1,0-25,26 25,-1-25,1 0,-1 0,1 0,0 0,-1 0,1 0,-1 0,26-25</inkml:trace>
        </inkml:traceGroup>
      </inkml:traceGroup>
    </inkml:traceGroup>
    <inkml:traceGroup>
      <inkml:annotationXML>
        <emma:emma xmlns:emma="http://www.w3.org/2003/04/emma" version="1.0">
          <emma:interpretation id="{2EFB21A9-EB3F-439C-BE65-6765BF38CBAC}" emma:medium="tactile" emma:mode="ink">
            <msink:context xmlns:msink="http://schemas.microsoft.com/ink/2010/main" type="paragraph" rotatedBoundingBox="14451,7664 15467,7640 15468,7674 14452,7698" alignmentLevel="5"/>
          </emma:interpretation>
        </emma:emma>
      </inkml:annotationXML>
      <inkml:traceGroup>
        <inkml:annotationXML>
          <emma:emma xmlns:emma="http://www.w3.org/2003/04/emma" version="1.0">
            <emma:interpretation id="{85DD6C00-1984-4497-94C0-2D39A2721D19}" emma:medium="tactile" emma:mode="ink">
              <msink:context xmlns:msink="http://schemas.microsoft.com/ink/2010/main" type="line" rotatedBoundingBox="14451,7664 15467,7640 15468,7674 14452,7698"/>
            </emma:interpretation>
          </emma:emma>
        </inkml:annotationXML>
        <inkml:traceGroup>
          <inkml:annotationXML>
            <emma:emma xmlns:emma="http://www.w3.org/2003/04/emma" version="1.0">
              <emma:interpretation id="{A383C13D-A2A2-4ACF-8F0D-0A67E4FCF161}" emma:medium="tactile" emma:mode="ink">
                <msink:context xmlns:msink="http://schemas.microsoft.com/ink/2010/main" type="inkWord" rotatedBoundingBox="14451,7664 15467,7640 15468,7674 14452,7698"/>
              </emma:interpretation>
              <emma:one-of disjunction-type="recognition" id="oneOf20">
                <emma:interpretation id="interp100" emma:lang="en-US" emma:confidence="0.5">
                  <emma:literal>-</emma:literal>
                </emma:interpretation>
                <emma:interpretation id="interp101" emma:lang="en-US" emma:confidence="0">
                  <emma:literal>_</emma:literal>
                </emma:interpretation>
                <emma:interpretation id="interp102" emma:lang="en-US" emma:confidence="0">
                  <emma:literal>.</emma:literal>
                </emma:interpretation>
                <emma:interpretation id="interp103" emma:lang="en-US" emma:confidence="0">
                  <emma:literal>,</emma:literal>
                </emma:interpretation>
                <emma:interpretation id="interp10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41111.0292">3531 3302,'-25'0,"25"-26,-26 26,1 0,-1 0,52 0,-1 0,1 0,-1 0,0 0,1 0,-1 0,1 0,-1 0,0 0,1 0,-1 0,1 0,-1 0,0 0,1 0,-1 0,1 0,-1 0,0 0,1 0,-1 0,1 0,-1 0,0 0,1 0,-1 0,1 0,-1 0,0 0,1 0,-1 0,1 0,-26-25,25 25,0 0,1 0,-1 0,1 0,-1 0,0 0</inkml:trace>
        </inkml:traceGroup>
      </inkml:traceGroup>
    </inkml:traceGroup>
    <inkml:traceGroup>
      <inkml:annotationXML>
        <emma:emma xmlns:emma="http://www.w3.org/2003/04/emma" version="1.0">
          <emma:interpretation id="{F0DF15DA-39F3-44AD-B359-0D29667F37DB}" emma:medium="tactile" emma:mode="ink">
            <msink:context xmlns:msink="http://schemas.microsoft.com/ink/2010/main" type="paragraph" rotatedBoundingBox="10565,8358 23667,7020 23843,8741 10741,1008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027AD43-8D09-45CA-BFE5-B87E20521F20}" emma:medium="tactile" emma:mode="ink">
              <msink:context xmlns:msink="http://schemas.microsoft.com/ink/2010/main" type="inkBullet" rotatedBoundingBox="10598,8681 11376,8601 11455,9372 10677,9451"/>
            </emma:interpretation>
            <emma:one-of disjunction-type="recognition" id="oneOf21">
              <emma:interpretation id="interp105" emma:lang="en-US" emma:confidence="1">
                <emma:literal>X</emma:literal>
              </emma:interpretation>
              <emma:interpretation id="interp106" emma:lang="en-US" emma:confidence="0">
                <emma:literal>a</emma:literal>
              </emma:interpretation>
              <emma:interpretation id="interp107" emma:lang="en-US" emma:confidence="0">
                <emma:literal>K</emma:literal>
              </emma:interpretation>
              <emma:interpretation id="interp108" emma:lang="en-US" emma:confidence="0">
                <emma:literal>x</emma:literal>
              </emma:interpretation>
              <emma:interpretation id="interp109" emma:lang="en-US" emma:confidence="0">
                <emma:literal>R</emma:literal>
              </emma:interpretation>
            </emma:one-of>
          </emma:emma>
        </inkml:annotationXML>
        <inkml:trace contextRef="#ctx0" brushRef="#br0" timeOffset="47551.2777">-406 4470,'0'-25,"0"-1,0 1,0-1,51 1,-26 0,1 25,-26-26,25 26,0 0,1-25,-1 25,1 0,-1 0,0 0,1 51,-1-51,1 25,-1 0,-25 26,25-25,-25-1,0 0,0 26,0-25,0-1,0 0,0 1,-25-26,25 25,0 1,-51-26,51 25,-25-25,-26 25,26-25,-1 0,1 26,-1-26,1 0,0 0,-1 0,26 25,-25-25</inkml:trace>
        <inkml:trace contextRef="#ctx0" brushRef="#br0" timeOffset="47890.3777">280 4394,'0'0,"0"-26,0 1,-51 25,51-25,-25 25,25-26,-26 26,1 0,-1 0,26 26,-25-26,25 25,-25-25,25 51,-26-26,26 1,-25-1,25 0,0 1,-26 25,26-26,0 0,0 26,0-25,0-1,51 26,-51-26,26 1,-26-1,50 0,1 1,-25-1,-1 1,0-26,1 25,-1-25,1 0,-1 0,0 0,1 0,-1 0</inkml:trace>
      </inkml:traceGroup>
      <inkml:traceGroup>
        <inkml:annotationXML>
          <emma:emma xmlns:emma="http://www.w3.org/2003/04/emma" version="1.0">
            <emma:interpretation id="{76BCFC1E-0C47-4EC1-8D14-E4CB60216E9D}" emma:medium="tactile" emma:mode="ink">
              <msink:context xmlns:msink="http://schemas.microsoft.com/ink/2010/main" type="line" rotatedBoundingBox="11941,8218 23667,7020 23843,8741 12117,9939"/>
            </emma:interpretation>
          </emma:emma>
        </inkml:annotationXML>
        <inkml:traceGroup>
          <inkml:annotationXML>
            <emma:emma xmlns:emma="http://www.w3.org/2003/04/emma" version="1.0">
              <emma:interpretation id="{E721CA09-1DF0-4CBC-AAAC-A0E50AD61986}" emma:medium="tactile" emma:mode="ink">
                <msink:context xmlns:msink="http://schemas.microsoft.com/ink/2010/main" type="inkWord" rotatedBoundingBox="11986,8659 12532,8603 12598,9245 12052,9300"/>
              </emma:interpretation>
              <emma:one-of disjunction-type="recognition" id="oneOf22">
                <emma:interpretation id="interp110" emma:lang="en-US" emma:confidence="0.5">
                  <emma:literal>Z</emma:literal>
                </emma:interpretation>
                <emma:interpretation id="interp111" emma:lang="en-US" emma:confidence="0">
                  <emma:literal>z</emma:literal>
                </emma:interpretation>
                <emma:interpretation id="interp112" emma:lang="en-US" emma:confidence="0">
                  <emma:literal>2</emma:literal>
                </emma:interpretation>
                <emma:interpretation id="interp113" emma:lang="en-US" emma:confidence="0">
                  <emma:literal>.</emma:literal>
                </emma:interpretation>
                <emma:interpretation id="interp114" emma:lang="en-US" emma:confidence="0">
                  <emma:literal>&lt;</emma:literal>
                </emma:interpretation>
              </emma:one-of>
            </emma:emma>
          </inkml:annotationXML>
          <inkml:trace contextRef="#ctx0" brushRef="#br0" timeOffset="49723.1279">991 4292,'25'0,"1"0,-1 0,1 0,-1 0,0 0,1 0,-1 0,1 0,-1 0,0 0,1-25,-1 25,1-26,-1 26,0 0,1 0,-1-25,1 25,-52 25,1-25,25 26,-26-1,26 1,-25-1,0 0,-1 1,26-1,-25 1,25-1,-26 0,26 1,-25-26,0 25,25 1,-26-26,26 25,-25-25,25 25,-26-25,26 26,-25-26,25 25,-25-25,25 26,-26-1,1-25,25 25,-26-25,26 26,26-26,-1 0,1 0,-1 0,0 0,-25 25,26-25,-1 0,1 26,-1-26,0 0,1 0,-1 0,1 0,-1 0,0 25,1-25,-1 0,1 0,-1 0,0 0,1 0,-1 0</inkml:trace>
        </inkml:traceGroup>
        <inkml:traceGroup>
          <inkml:annotationXML>
            <emma:emma xmlns:emma="http://www.w3.org/2003/04/emma" version="1.0">
              <emma:interpretation id="{E93EDA9B-BCC7-4C8B-B514-1A55A433B86B}" emma:medium="tactile" emma:mode="ink">
                <msink:context xmlns:msink="http://schemas.microsoft.com/ink/2010/main" type="inkWord" rotatedBoundingBox="13590,8468 14090,8417 14182,9317 13682,9368"/>
              </emma:interpretation>
              <emma:one-of disjunction-type="recognition" id="oneOf23">
                <emma:interpretation id="interp115" emma:lang="en-US" emma:confidence="0.5">
                  <emma:literal>R</emma:literal>
                </emma:interpretation>
                <emma:interpretation id="interp116" emma:lang="en-US" emma:confidence="0">
                  <emma:literal>K</emma:literal>
                </emma:interpretation>
                <emma:interpretation id="interp117" emma:lang="en-US" emma:confidence="0">
                  <emma:literal>B</emma:literal>
                </emma:interpretation>
                <emma:interpretation id="interp118" emma:lang="en-US" emma:confidence="0">
                  <emma:literal>k</emma:literal>
                </emma:interpretation>
                <emma:interpretation id="interp11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50854.7573">2744 4216,'-26'0,"26"-25,0-1,-25 26,25-25,0-1,-26 26,26-25,0 0,0 75,0 1,0 0,0-26,0 26,0-25,0 24,0 1,0 0,0-26,0 1,0 25,0-26,0 0,0 26,0-25,0-1,-25 0,25 1,0-1</inkml:trace>
          <inkml:trace contextRef="#ctx0" brushRef="#br0" timeOffset="51399.2063">2693 4292,'0'0,"0"-25,0-1,0 1,0 0,0-1,51 1,-51-1,50 26,1-25,-25 0,-1 25,0 0,1 0,-1 0,1 0,-1 0,-25 25,25-25,-25 51,0-26,0 1,0-1,0 0,0 1,0-1,0 1,-25-1,25 0,0 1,-51-1,26 1,25-1,-26-25,-24 25,24 1,1-26,-1 25,1-25,0 0,-1 0,52 0,-1 0,26 0,-51 26,25-26,26 50,-26-24,-25-1,26 1,-1-1,1 0,-26 1,25-1,0 1,-25-1,26-25,-26 25,25-25,-25 26,26-26,-26 25,0-76,0 26,25 25,-25-25</inkml:trace>
        </inkml:traceGroup>
        <inkml:traceGroup>
          <inkml:annotationXML>
            <emma:emma xmlns:emma="http://www.w3.org/2003/04/emma" version="1.0">
              <emma:interpretation id="{61F3B078-649A-41A6-8F5B-831042A6EAE1}" emma:medium="tactile" emma:mode="ink">
                <msink:context xmlns:msink="http://schemas.microsoft.com/ink/2010/main" type="inkWord" rotatedBoundingBox="14775,8717 16735,8517 16831,9458 14871,9658"/>
              </emma:interpretation>
              <emma:one-of disjunction-type="recognition" id="oneOf24">
                <emma:interpretation id="interp120" emma:lang="en-US" emma:confidence="0.5">
                  <emma:literal>YZ</emma:literal>
                </emma:interpretation>
                <emma:interpretation id="interp121" emma:lang="en-US" emma:confidence="0">
                  <emma:literal>ya</emma:literal>
                </emma:interpretation>
                <emma:interpretation id="interp122" emma:lang="en-US" emma:confidence="0">
                  <emma:literal>Ya</emma:literal>
                </emma:interpretation>
                <emma:interpretation id="interp123" emma:lang="en-US" emma:confidence="0">
                  <emma:literal>TZ</emma:literal>
                </emma:interpretation>
                <emma:interpretation id="interp124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52046.3255">3785 4470,'0'-25,"0"-1,-25 1,25-1,0 1,50 0,-24 25,-1 0,-25 25,0 26,0-26,0 1,0-1,26 0,-26 1,25-1,0 1,-25-1,26-25,-1 0,1 0,-1 0,0 0,1 0,-1 0,1 0,-1-25,0 25,1-26,-1 26,-25-51,26 26,-1-26,-25 26,25-1,-25 1,0 0,0-1,0 1,-25 50,25 26,-25-26,25 1,0-1,-26 26,26-26,0 1,0 25,0-26,0 0,0 26,0-25,0-1,0 26,0 0,26-26,-26 0,0 26,0-25,0-1,0 0,25 26,-25-25,0-1,0 0,0 1,-51-1,26 1,-1-26,1 25,0-25,-1 0,-25 0,26 0,0 0,-1 0,-25 0,26 0,25-51,-25 51,-1 0,26-25,0-26</inkml:trace>
          <inkml:trace contextRef="#ctx0" brushRef="#br0" timeOffset="53182.6153">5030 4318,'-26'0,"1"0,50 0,1 0,-1 0,0 0,1 0,-1 0,1 0,-1 0,0 0,26 0,-25 0,-1-26,0 26,26 0,-25 0,-1 0,0 0,1-25,-1 25,1 0,-77 25,25-25,26 51,-25-51,25 25,-25 1,25-1,-26 1,1-1,25 0,-26 1,1-1,0-25,25 26,-26-1,1 0,-1 1,1-1,0-25,25 26,-26-1,1 0,-1 1,26-1,-25-25,25 26,-25-26,25 25,-26-25,26 25,26-25,-26 26,25-26,0 0,1 25,-1-25,1 0,-1 0,0 0,1 0,-1 0,26 0,-26 0,1 0,-1 0,1 0,-1 0,26 0,-26 0,1 0,-26-25,25 25,0 0,1 0,-1 0,1 0,-1 0,0 0,1 0,-1 0,1 0</inkml:trace>
        </inkml:traceGroup>
        <inkml:traceGroup>
          <inkml:annotationXML>
            <emma:emma xmlns:emma="http://www.w3.org/2003/04/emma" version="1.0">
              <emma:interpretation id="{E925D56D-4B7E-4AB4-8ECC-7073AB447747}" emma:medium="tactile" emma:mode="ink">
                <msink:context xmlns:msink="http://schemas.microsoft.com/ink/2010/main" type="inkWord" rotatedBoundingBox="17919,7607 18829,7514 18973,8921 18063,9014"/>
              </emma:interpretation>
              <emma:one-of disjunction-type="recognition" id="oneOf25">
                <emma:interpretation id="interp125" emma:lang="en-US" emma:confidence="0.5">
                  <emma:literal>H</emma:literal>
                </emma:interpretation>
                <emma:interpretation id="interp126" emma:lang="en-US" emma:confidence="0">
                  <emma:literal>f</emma:literal>
                </emma:interpretation>
                <emma:interpretation id="interp127" emma:lang="en-US" emma:confidence="0">
                  <emma:literal>I</emma:literal>
                </emma:interpretation>
                <emma:interpretation id="interp128" emma:lang="en-US" emma:confidence="0">
                  <emma:literal>Q</emma:literal>
                </emma:interpretation>
                <emma:interpretation id="interp12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58081.1164">7265 3429,'0'0,"0"-26,-26 1,26-1,0 1,0 0,0-1,0 1,0 76,0-1,0-24,0 25,0-1,26 1,-26 0,0 0,25 0,-25 25,26-25,-26-1,25 1,0 0,-25 0,26 25,-26-25,25-26,-25 26,26 0,-26 0,25-1,-25-24,0 25,0-26,25 0,-25 1,0-1,0 1,26-26,-26-51,0 0,0 26,25-1,-25-25,26 26,-26-26,25 0,-25 1,25-1,-25 0,26-25,-1 25,-25-25,26 25,-26-25,25 0,-25 25,0-25,25 25,-25 0,0 0,0 0,0 1,0-1,26 25,-26 1,0 0,0-1,0 1,0 50,0 1,-26-26</inkml:trace>
          <inkml:trace contextRef="#ctx0" brushRef="#br0" timeOffset="58674.608">6960 3835,'25'0,"1"0,-1 0,1 0,-26 25,25-25,0 26,1-26,-1 0,1 0,24 0,-24 0,25 0,-1 0,-24 0,25 0,-1 0,1-51,0 51,51-25,-77 25,0 0,1 0,-1 0,1 0,-1-26,0 26,-25 26</inkml:trace>
        </inkml:traceGroup>
        <inkml:traceGroup>
          <inkml:annotationXML>
            <emma:emma xmlns:emma="http://www.w3.org/2003/04/emma" version="1.0">
              <emma:interpretation id="{212330DE-D5A1-4E66-A0B5-E91CF1AC9B50}" emma:medium="tactile" emma:mode="ink">
                <msink:context xmlns:msink="http://schemas.microsoft.com/ink/2010/main" type="inkWord" rotatedBoundingBox="19646,7539 23678,7127 23827,8579 19794,8991"/>
              </emma:interpretation>
              <emma:one-of disjunction-type="recognition" id="oneOf26">
                <emma:interpretation id="interp130" emma:lang="en-US" emma:confidence="0.5">
                  <emma:literal>ZEE*</emma:literal>
                </emma:interpretation>
                <emma:interpretation id="interp131" emma:lang="en-US" emma:confidence="0">
                  <emma:literal>Zee*</emma:literal>
                </emma:interpretation>
                <emma:interpretation id="interp132" emma:lang="en-US" emma:confidence="0">
                  <emma:literal>ZGE*</emma:literal>
                </emma:interpretation>
                <emma:interpretation id="interp133" emma:lang="en-US" emma:confidence="0">
                  <emma:literal>see*</emma:literal>
                </emma:interpretation>
                <emma:interpretation id="interp134" emma:lang="en-US" emma:confidence="0">
                  <emma:literal>zee*</emma:literal>
                </emma:interpretation>
              </emma:one-of>
            </emma:emma>
          </inkml:annotationXML>
          <inkml:trace contextRef="#ctx0" brushRef="#br0" timeOffset="55239.3045">11608 3454,'0'0,"0"-25,-51-1,51 1,-25 25,25-26,-25 26,-1 0,1 0,-1 0,1 0,-26 0,26 51,-26-51,26 51,-26-51,25 51,1-26,-26-25,26 26,-1-1,26 0,-25-25,25 26,-25-1,25 1,50-1,1-25,-51 25,26 1,24-1,-24 1,-1-1,1 0,-26 1,0-1,25 1,-25-1,0 0,0 1,0-1,-51 1,51-1,-51-25,51 25,-50 1,24-26,26 25,-51-25,51 26,-25-26,25 25,0 0,51-25,-51 26,25-26,1 25,24-25,-24 0,-1 0,1 26,24-26,-24 0,25 0,-26 0,0 0,26 0,-25 0,-1-51</inkml:trace>
          <inkml:trace contextRef="#ctx0" brushRef="#br0" timeOffset="55577.2938">12421 2794,'0'0,"-25"0,-1-26,1 26,-1 0,1 51,0-26,-1 26,1-25,-1-1,1 26,25-26,-25 26,-1 0,1 0,-1-1,26-24,-25-1,25 1,-25-1,25 0</inkml:trace>
          <inkml:trace contextRef="#ctx0" brushRef="#br0" timeOffset="56063.5267">12040 3022,'0'0,"25"-25,26 25,-25 0,-1 0,26-26,-26 26,26 0,-26 0,26-25,-25 25,24 0,-24 0,-1-25,1 25,-1 0,0 0,1 0,-1 0,1 0,-1 0</inkml:trace>
          <inkml:trace contextRef="#ctx0" brushRef="#br0" timeOffset="55823.1696">12065 2870,'0'0,"0"-26,26 26,-1 0,-25 26,26-26,-26 51,25-1,0 27,1-52,-1 26,-25-26,26 26,-1-26,-25 1,25 25,-25-26,26 0,-26 1,25-26,-25 25,26 1,-1-26</inkml:trace>
          <inkml:trace contextRef="#ctx0" brushRef="#br0" timeOffset="54143.0989">8865 3606,'0'-25,"-25"25,-1 0,52 0,24 0,-24 0,-1 0,1 0,24-25,1 25,-25 0,24 0,1 0,-25 0,24-26,-24 26,25 0,-26 0,0 0,1 0,-26-25,25 25,-76 0,51 51,-25-51,25 25,-51-25,26 25,-1 26,26-25,-25-1,0 0,-1 1,1 25,-1-26,1 0,0 1,-1 25,1-1,-1-24,1-1,0 1,-1-1,1 0,-1-25,1 26,0-1,-1 1,1-26,25 25,-26-25,26 25,-25-25,25 26,51-26,-51 25,25-25,26 0,-26 26,1-26,-1 0,1 0,-1 0,26 25,-26-25,1 0,24 0,-24 0,-1 0,1 0,24 0,-24 0,-1 0,1 0,-1 0,0 0,1 0,-1 0,-25-25,0-1,0 1</inkml:trace>
          <inkml:trace contextRef="#ctx0" brushRef="#br0" timeOffset="54548.1539">10364 3505,'-51'-26,"25"1,1 25,-26-25,26 25,-1 0,1 0,-26 0,26 50,-1-50,1 26,0-1,-1 1,-25-1,26 26,0-26,-1 1,1-1,-1 26,26-26,-25 1,0 24,25-24,-26-1,26 1,0-1,0 26,0-26,0 1,0-1,0 0,0 1,0-1,26 1,-26-1,0 0,50 1,-24-1,-1-25,1 0,-1 26,0-26,26 0,-25 0,24 0,-24 0,25 0,-1-51,-24 51,25-26,-26 26,26-50</inkml:trace>
          <inkml:trace contextRef="#ctx0" brushRef="#br0" timeOffset="54767.5688">9881 3937,'51'0,"0"0,-26-26,0 26,26 0,-25-25,24 25,-24-26,25 26,-1-25,-24 25,25 0,-26-25,26 25</inkml:trace>
        </inkml:traceGroup>
      </inkml:traceGroup>
    </inkml:traceGroup>
    <inkml:traceGroup>
      <inkml:annotationXML>
        <emma:emma xmlns:emma="http://www.w3.org/2003/04/emma" version="1.0">
          <emma:interpretation id="{22CCD31F-3434-4933-897C-6929E8FE07EB}" emma:medium="tactile" emma:mode="ink">
            <msink:context xmlns:msink="http://schemas.microsoft.com/ink/2010/main" type="paragraph" rotatedBoundingBox="9385,10318 18729,10714 18683,11813 9338,1141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624886D-18B1-427C-8CAC-A74C461EEE91}" emma:medium="tactile" emma:mode="ink">
              <msink:context xmlns:msink="http://schemas.microsoft.com/ink/2010/main" type="line" rotatedBoundingBox="9385,10318 18729,10714 18683,11813 9338,11417"/>
            </emma:interpretation>
          </emma:emma>
        </inkml:annotationXML>
        <inkml:traceGroup>
          <inkml:annotationXML>
            <emma:emma xmlns:emma="http://www.w3.org/2003/04/emma" version="1.0">
              <emma:interpretation id="{63C6D853-0147-4F9A-B9E0-DDBFAC421883}" emma:medium="tactile" emma:mode="ink">
                <msink:context xmlns:msink="http://schemas.microsoft.com/ink/2010/main" type="inkWord" rotatedBoundingBox="9380,10441 12531,10575 12489,11551 9338,11417">
                  <msink:destinationLink direction="with" ref="{F70AB783-4E65-4425-945F-2D0B33A32F23}"/>
                </msink:context>
              </emma:interpretation>
              <emma:one-of disjunction-type="recognition" id="oneOf27">
                <emma:interpretation id="interp135" emma:lang="en-US" emma:confidence="0.5">
                  <emma:literal>Ab</emma:literal>
                </emma:interpretation>
                <emma:interpretation id="interp136" emma:lang="en-US" emma:confidence="0">
                  <emma:literal>ab</emma:literal>
                </emma:interpretation>
                <emma:interpretation id="interp137" emma:lang="en-US" emma:confidence="0">
                  <emma:literal>Arab</emma:literal>
                </emma:interpretation>
                <emma:interpretation id="interp138" emma:lang="en-US" emma:confidence="0">
                  <emma:literal>Alb</emma:literal>
                </emma:interpretation>
                <emma:interpretation id="interp139" emma:lang="en-US" emma:confidence="0">
                  <emma:literal>Arb</emma:literal>
                </emma:interpretation>
              </emma:one-of>
            </emma:emma>
          </inkml:annotationXML>
          <inkml:trace contextRef="#ctx0" brushRef="#br0" timeOffset="62620.1249">-1041 6477,'-25'0,"50"0,-25-26,25 1,-25-1,0 1,26 25,-26-25,0-1,0 1,0-1,0-24,0 24,0 1,-26-1,26 1,-50 25,50-25,-26 25,1-26,-1 26,1 0,0 0,-1 0,1 0,-1 51,1-51,0 25,-26 1,25 25,1-26,0 0,-1 26,1-25,-1 24,26 1,-25-25,0 24,-1 1,26 0,-25 0,-1 0,26-1,0-24,-25-1,25 26,0-26,0 1,0-1,51-25,-26 0,26 0,-26 0,26 0,-25-25,-1 25,26-51,-26 26,1-1,24-25,-24 26,-1 0,1-26,-1 25,-25 1,25-26,-25 26,26-1,-26-24,0 24,25 1,-25-1,0 1,0 0,0-1,0 1,0 76,0-1,0-24,26-1,-26 26,0 0,25-26,-25 26,25 0,1-26,-26 26,25-26,-25 26,26-25,-1-1,0 0,-25 1,26-26,25 51,-26-51,0 0,1 0,-1 0,1 0</inkml:trace>
          <inkml:trace contextRef="#ctx0" brushRef="#br0" timeOffset="63226.5421">-25 6400,'0'0,"0"-25,0 0,0-1,-25 1,25-1,-26 26,26-25,-25 25,25-25,-26 25,1 0,0 0,-1 0,1 25,-1-25,26 25,-25-25,0 51,-1-25,1-1,-1 26,1-26,0 1,25 24,-26-24,26-1,0 26,0-26,0 1,0-1,0 1,26-26,-26 25,50 0,-24-25,-1 0,1 0,-1 0,0 0,-25-50,26 50,-1-26,1 26,-1-51,-25 26,25 0,-25-26,26 25,-26 1,25-51,-25 50,0 1,0 0,0-1,0 1,0 76,0-1,0-24,51-1,-51 26,0-26,25 26,-25-25,51-1,-51 26,26-26,-1-25,51 51,-50-51,-1 0,0 0,1 0</inkml:trace>
          <inkml:trace contextRef="#ctx0" brushRef="#br1" timeOffset="72804.6556">966 6375,'0'-25,"0"-1,0 1,0-1,0 52,0 25,0-26,0 0,0 1,0-1,0 26,0-26,0 26,0 0,0-26,0 26,0 0,0-26,0 26,0-25,0 24,25-24,-25-1,0 26,0-26,0 1,0-1,0 1,0-1,0-50,0-1,0 1,0-1,0 1,0 0,0-1,0 1,25 25,-25-26,0 1,26 25,-26-25,25 25,-25-26,51 1,-26-1,1 26,-1 0,1-25,-1 25,0 0,1 0,-1 0,1 0,-1 51,0-26,1-25,-26 26,25-26,-25 25,26-25,-26 25,0 1,0-1,0 1,-26-26,26 25,-25-25,-26 25,26-25,-1 26,1-26,-1 25,1-25,0 0,-1 26,1-26,-1 0,1 0,0 0,-1 0,26-26,0 1,0-1</inkml:trace>
        </inkml:traceGroup>
        <inkml:traceGroup>
          <inkml:annotationXML>
            <emma:emma xmlns:emma="http://www.w3.org/2003/04/emma" version="1.0">
              <emma:interpretation id="{10B67BE7-F5DE-4EAC-84D2-7AE5AE5AE572}" emma:medium="tactile" emma:mode="ink">
                <msink:context xmlns:msink="http://schemas.microsoft.com/ink/2010/main" type="inkWord" rotatedBoundingBox="14875,10757 17145,10854 17115,11565 14845,11469">
                  <msink:destinationLink direction="with" ref="{3AB2D1F6-96C6-40B8-82B9-1F7D3FAF73C7}"/>
                </msink:context>
              </emma:interpretation>
              <emma:one-of disjunction-type="recognition" id="oneOf28">
                <emma:interpretation id="interp140" emma:lang="en-US" emma:confidence="0.5">
                  <emma:literal>aa</emma:literal>
                </emma:interpretation>
                <emma:interpretation id="interp141" emma:lang="en-US" emma:confidence="0">
                  <emma:literal>a</emma:literal>
                </emma:interpretation>
                <emma:interpretation id="interp142" emma:lang="en-US" emma:confidence="0">
                  <emma:literal>ala</emma:literal>
                </emma:interpretation>
                <emma:interpretation id="interp143" emma:lang="en-US" emma:confidence="0">
                  <emma:literal>aca</emma:literal>
                </emma:interpretation>
                <emma:interpretation id="interp144" emma:lang="en-US" emma:confidence="0">
                  <emma:literal>ava</emma:literal>
                </emma:interpretation>
              </emma:one-of>
            </emma:emma>
          </inkml:annotationXML>
          <inkml:trace contextRef="#ctx0" brushRef="#br0" timeOffset="64511.3055">4090 6705,'25'0,"1"0,-26-25,25-26,-25 26,25 25,-25-26,0 1,0-1,0 1,0 0,0-1,0 1,-25 25,25-26,-51 26,51-25,-25 25,-1 0,1 0,0 0,-1 51,1-51,-1 51,26-26,-25 26,0-26,25 26,-26 0,26-26,-25 26,25 0,0-26,0 26,0-26,0 26,0-25,0-1,0 0,51-25,-51 26,50-26,-24 0,-1 0,1 0,24 0,-24-51,-1 51,26-51,-26 0,1 26,-1-26,1 26,-1-26,0 0,-25 26,26-26,-26 0,0 26,25-1,-25 1,0 0,0-1,0 52,0 50,0-51,0 26,0 0,0 0,0-26,0 26,0 0,26-26,-26 26,0-26,25 1,-25-1,25 0,26 1,-25-26,-1 25,0-25,1 0,-1 0</inkml:trace>
          <inkml:trace contextRef="#ctx0" brushRef="#br0" timeOffset="64899.5049">5106 6578,'0'0,"0"-25,0-1,-26 26,26-25,-50 25,24 0,1 0,-1 25,1-25,0 51,-1 0,1-26,-1 26,26 0,-25-26,25 26,-25 0,25-26,0 26,0-25,0-1,0 26,0-26,25 1,0-26,26 0,-25 0,-1-26,0 26,1-51,-26 26,25 0,1-1,-26-25,25 26,-25 0,0-26,25 25,-25 1,0-26,0 26,26 25,-26 51,0-1,0-24,0-1,25 26,-25-26,26 1,-26 25,0-26,25 0,0 1,-25-1,26 1,-1-26,1 25,-1-25,0 0</inkml:trace>
          <inkml:trace contextRef="#ctx0" brushRef="#br0" timeOffset="65234.9036">5868 6553,'0'0,"0"-26,-51 1,26 25,-1 0,26 51,-51-51,26 51,25-26,-25 26,-1-26,26 26,-25-26,25 1,0 25,0-26,0 0,0 1,0-1,51-25,-1 0,-24 0,-1 0,-25-25,51 25,-51-51,25 51,-25-51,0 26,26-1,-26 1,25 0,-25-1,0 1,26 25,-26 51,0-1,0 1,25-25,-25 24,25-24,-25 25,26-26,-1 0,1 1,-1-26,0 25</inkml:trace>
        </inkml:traceGroup>
        <inkml:traceGroup>
          <inkml:annotationXML>
            <emma:emma xmlns:emma="http://www.w3.org/2003/04/emma" version="1.0">
              <emma:interpretation id="{72C3BB59-B7B3-4174-9CC4-5F734DEB9C49}" emma:medium="tactile" emma:mode="ink">
                <msink:context xmlns:msink="http://schemas.microsoft.com/ink/2010/main" type="inkWord" rotatedBoundingBox="18187,10691 18729,10714 18687,11701 18145,11678"/>
              </emma:interpretation>
              <emma:one-of disjunction-type="recognition" id="oneOf29">
                <emma:interpretation id="interp145" emma:lang="en-US" emma:confidence="0.5">
                  <emma:literal>b</emma:literal>
                </emma:interpretation>
                <emma:interpretation id="interp146" emma:lang="en-US" emma:confidence="0">
                  <emma:literal>.</emma:literal>
                </emma:interpretation>
                <emma:interpretation id="interp147" emma:lang="en-US" emma:confidence="0">
                  <emma:literal>,</emma:literal>
                </emma:interpretation>
                <emma:interpretation id="interp148" emma:lang="en-US" emma:confidence="0">
                  <emma:literal>6</emma:literal>
                </emma:interpretation>
                <emma:interpretation id="interp149" emma:lang="en-US" emma:confidence="0">
                  <emma:literal>$</emma:literal>
                </emma:interpretation>
              </emma:one-of>
            </emma:emma>
          </inkml:annotationXML>
          <inkml:trace contextRef="#ctx0" brushRef="#br1" timeOffset="74549.2301">7265 6477,'0'-26,"0"1,0-1,0 1,-26 25,26-25,0-1,-25 26,0-25,-1 50,26 26,0 25,0-25,0 0,0 0,0-1,0 1,0 0,0 0,0 0,0-1,0 1,0-25,0 24,0 1,0-25,0-1,0 0,0 1,0-1,0-50,0-1,0 1,0 0,0-1,26 1,-26-1,50 1,-50 0,26 25,-26-26,25 1,1 25,-1-26,0 1,26 25,-25 0,-1 0,0 0,1 0,-1 51,1-51,-1 25,0 1,1 24,-26-24,25-26,-25 25,0 1,0-1,0 0,-25 1,-26-1,0 1,26-26,-1 25,1-25,0 0,-1 0,1 25,-1-25,1 0,0 0,-1 0,1 0,-1 0,1-25,25 0,0-1,0 1</inkml:trace>
        </inkml:traceGroup>
      </inkml:traceGroup>
    </inkml:traceGroup>
    <inkml:traceGroup>
      <inkml:annotationXML>
        <emma:emma xmlns:emma="http://www.w3.org/2003/04/emma" version="1.0">
          <emma:interpretation id="{08D92F5B-CB66-46C7-A7E8-190AD36E8567}" emma:medium="tactile" emma:mode="ink">
            <msink:context xmlns:msink="http://schemas.microsoft.com/ink/2010/main" type="paragraph" rotatedBoundingBox="15875,12445 16230,12445 16230,13004 15875,13004" alignmentLevel="6"/>
          </emma:interpretation>
        </emma:emma>
      </inkml:annotationXML>
      <inkml:traceGroup>
        <inkml:annotationXML>
          <emma:emma xmlns:emma="http://www.w3.org/2003/04/emma" version="1.0">
            <emma:interpretation id="{28E28730-4693-4AC3-A184-AB7C0D75D835}" emma:medium="tactile" emma:mode="ink">
              <msink:context xmlns:msink="http://schemas.microsoft.com/ink/2010/main" type="inkBullet" rotatedBoundingBox="16196,12413 16331,12939 15978,13029 15844,12503"/>
            </emma:interpretation>
            <emma:one-of disjunction-type="recognition" id="oneOf30">
              <emma:interpretation id="interp150" emma:lang="en-US" emma:confidence="0">
                <emma:literal>M</emma:literal>
              </emma:interpretation>
              <emma:interpretation id="interp151" emma:lang="en-US" emma:confidence="0">
                <emma:literal>m</emma:literal>
              </emma:interpretation>
              <emma:interpretation id="interp152" emma:lang="en-US" emma:confidence="0">
                <emma:literal>.</emma:literal>
              </emma:interpretation>
              <emma:interpretation id="interp153" emma:lang="en-US" emma:confidence="0">
                <emma:literal>n</emma:literal>
              </emma:interpretation>
              <emma:interpretation id="interp154" emma:lang="en-US" emma:confidence="0">
                <emma:literal>^</emma:literal>
              </emma:interpretation>
            </emma:one-of>
          </emma:emma>
        </inkml:annotationXML>
        <inkml:trace contextRef="#ctx0" brushRef="#br0" timeOffset="66606.9697">4877 8280,'0'-25,"-25"-1,25 1,0-1,0 1,0 0,0-1,25 26,1 0,-26 26,25-26,-25 50,0-24,25-26,1 0,-1 25,1-25,-1 0,0 0,-25-51,26 51,-1 0,-25-25,26 0,-26-1,25 1,-25-1,0 52,0 25,0-26,0 0,0 1,0-1,0 1,25-1,-25 0,0 1,0-1,0 1,0-1,0 0,0 1,-25-1,25 1,-25-26,25 25,-51-25,51 25,-26-25,26 26,-25-26,25 25,-25-25,-1 0,1 0,-1 0</inkml:trace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6:10.25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94D2DA-C26C-4CF8-88CF-6778A0B55089}" emma:medium="tactile" emma:mode="ink">
          <msink:context xmlns:msink="http://schemas.microsoft.com/ink/2010/main" type="writingRegion" rotatedBoundingBox="19080,1288 24501,1928 24203,4448 18783,3808"/>
        </emma:interpretation>
      </emma:emma>
    </inkml:annotationXML>
    <inkml:traceGroup>
      <inkml:annotationXML>
        <emma:emma xmlns:emma="http://www.w3.org/2003/04/emma" version="1.0">
          <emma:interpretation id="{1BE254FC-F0CF-4D5D-8E3F-F3E18964F919}" emma:medium="tactile" emma:mode="ink">
            <msink:context xmlns:msink="http://schemas.microsoft.com/ink/2010/main" type="paragraph" rotatedBoundingBox="19009,1538 21718,1600 21700,2392 18991,23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F6E497-3808-4CAB-AE96-993083199711}" emma:medium="tactile" emma:mode="ink">
              <msink:context xmlns:msink="http://schemas.microsoft.com/ink/2010/main" type="line" rotatedBoundingBox="19009,1538 21718,1600 21700,2392 18991,2330"/>
            </emma:interpretation>
          </emma:emma>
        </inkml:annotationXML>
        <inkml:traceGroup>
          <inkml:annotationXML>
            <emma:emma xmlns:emma="http://www.w3.org/2003/04/emma" version="1.0">
              <emma:interpretation id="{D515D401-D3BC-4E43-9310-148AF91718F7}" emma:medium="tactile" emma:mode="ink">
                <msink:context xmlns:msink="http://schemas.microsoft.com/ink/2010/main" type="inkWord" rotatedBoundingBox="19007,1587 20650,1625 20637,2189 18995,2152"/>
              </emma:interpretation>
              <emma:one-of disjunction-type="recognition" id="oneOf0">
                <emma:interpretation id="interp0" emma:lang="en-US" emma:confidence="0.5">
                  <emma:literal>at</emma:literal>
                </emma:interpretation>
                <emma:interpretation id="interp1" emma:lang="en-US" emma:confidence="0">
                  <emma:literal>act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ate</emma:literal>
                </emma:interpretation>
                <emma:interpretation id="interp4" emma:lang="en-US" emma:confidence="0">
                  <emma:literal>ae</emma:literal>
                </emma:interpretation>
              </emma:one-of>
            </emma:emma>
          </inkml:annotationXML>
          <inkml:trace contextRef="#ctx0" brushRef="#br0">-559 25,'0'0,"-25"0,-26 0,0 0,26 0,-26 0,25 25,1-25,0 51,-1-51,1 51,-1-51,1 25,25 26,-25-25,25-1,-26 0,26 1,0-1,0 1,0-1,0 0,0 1,0-1,51 1,-51-1,25-25,-25 25,51-25,-25 0,-1 26,0-26,1 0,25 0</inkml:trace>
          <inkml:trace contextRef="#ctx0" brushRef="#br0" timeOffset="164.559">-915 330,'0'-26,"26"26,25 0,-1-25,-24 25,25 0,-26 0,0-25,26 25</inkml:trace>
          <inkml:trace contextRef="#ctx0" brushRef="#br0" timeOffset="-280.7632">-1473 228,'0'0,"0"-25,0-1,-26 1,26 0,-25-1,25 1,-26 25,1-26,0 26,-1 0,1 0,-1 0,-24 0,24 0,-25 0,26 26,-26-26,0 51,26-51,-26 50,26-24,-51 25,50-26,1 0,-1 1,26-1,0 1,-25-26,25 25,0 0,51-25,-51 26,51-26,-1 0,-24 0,-1 0,1-51,-1 51,0 0,1-25,-1-1,1 26,-26-25,25 25,-25-26,25 1,-25 76,26-51,-26 25,25 1,1-1,-1 0,0-25,1 26,25-1,-26-25,0 0,26 26,-25-26,24 0</inkml:trace>
        </inkml:traceGroup>
        <inkml:traceGroup>
          <inkml:annotationXML>
            <emma:emma xmlns:emma="http://www.w3.org/2003/04/emma" version="1.0">
              <emma:interpretation id="{38DA520D-9CD3-437F-BB17-4ED021FF1C74}" emma:medium="tactile" emma:mode="ink">
                <msink:context xmlns:msink="http://schemas.microsoft.com/ink/2010/main" type="inkWord" rotatedBoundingBox="21212,1588 21718,1600 21700,2392 21194,2380"/>
              </emma:interpretation>
              <emma:one-of disjunction-type="recognition" id="oneOf1">
                <emma:interpretation id="interp5" emma:lang="en-US" emma:confidence="0.5">
                  <emma:literal>{</emma:literal>
                </emma:interpretation>
                <emma:interpretation id="interp6" emma:lang="en-US" emma:confidence="0">
                  <emma:literal>[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868.5902">508 50,'0'-25,"0"0,-26 25,-24 0,24 0,1 0,-26 0,26 0,-1 0,-25 0,26 25,0-25,-26 25,25-25,1 26,0-26,-1 25,1 1,25-1,25 0,26-25,-51 26,51-26,-26 0,1 25,-1-25,0 0,1 0,-1 26,1-26,-26 25,25-25,-25 25,0 1,0-1,0 1,-25-1,25 0,-51 1,51-1,-51-25,26 26,-1-1,1 0,-1 1,1-26,25 25,-25-25,25 26,0-1,0 0,0 1,25-1,26-25,-26 26,26-26,-26 0,1 25,25-25,-26 0,0 0,26 0,-25 0,-1 0</inkml:trace>
        </inkml:traceGroup>
      </inkml:traceGroup>
    </inkml:traceGroup>
    <inkml:traceGroup>
      <inkml:annotationXML>
        <emma:emma xmlns:emma="http://www.w3.org/2003/04/emma" version="1.0">
          <emma:interpretation id="{FB6E2A76-0757-4905-9D49-796C85B0E947}" emma:medium="tactile" emma:mode="ink">
            <msink:context xmlns:msink="http://schemas.microsoft.com/ink/2010/main" type="paragraph" rotatedBoundingBox="20877,2961 24330,3369 24203,4448 20749,40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C51D867-3C72-4C5A-BB08-FF7EB16AD2C3}" emma:medium="tactile" emma:mode="ink">
              <msink:context xmlns:msink="http://schemas.microsoft.com/ink/2010/main" type="line" rotatedBoundingBox="20877,2961 24330,3369 24203,4448 20749,4040"/>
            </emma:interpretation>
          </emma:emma>
        </inkml:annotationXML>
        <inkml:traceGroup>
          <inkml:annotationXML>
            <emma:emma xmlns:emma="http://www.w3.org/2003/04/emma" version="1.0">
              <emma:interpretation id="{1BF73959-13D2-4A73-863D-08C8EE3F37A7}" emma:medium="tactile" emma:mode="ink">
                <msink:context xmlns:msink="http://schemas.microsoft.com/ink/2010/main" type="inkWord" rotatedBoundingBox="20877,2961 24330,3369 24203,4448 20749,4040"/>
              </emma:interpretation>
              <emma:one-of disjunction-type="recognition" id="oneOf2">
                <emma:interpretation id="interp10" emma:lang="en-US" emma:confidence="0.5">
                  <emma:literal>2=9011)</emma:literal>
                </emma:interpretation>
                <emma:interpretation id="interp11" emma:lang="en-US" emma:confidence="0.5">
                  <emma:literal>E = {oil)</emma:literal>
                </emma:interpretation>
                <emma:interpretation id="interp12" emma:lang="en-US" emma:confidence="0.5">
                  <emma:literal>E foil)</emma:literal>
                </emma:interpretation>
                <emma:interpretation id="interp13" emma:lang="en-US" emma:confidence="0.5">
                  <emma:literal>[-10, i</emma:literal>
                </emma:interpretation>
                <emma:interpretation id="interp14" emma:lang="en-US" emma:confidence="0">
                  <emma:literal>[ = {oil)</emma:literal>
                </emma:interpretation>
              </emma:one-of>
            </emma:emma>
          </inkml:annotationXML>
          <inkml:trace contextRef="#ctx0" brushRef="#br0" timeOffset="2167.7539">127 1625,'0'-25,"-26"25,-24 0,24 0,1 0,-1 0,1 0,0 0,-26 0,25 0,1 25,0-25,-1 0,1 26,-1-26,1 0,25 25,-25-25,25 25,50-25,-24 0,-26 26,51-26,-26 0,0 25,1-25,-1 0,-25 26,26-26,-1 25,-25 0,0 1,0-1,0 1,0-1,0 0,-51 1,51-1,-51 1,26-1,0 0,-1 1,-25-26,26 25,0 1,-1-26,1 25,-1-25,1 25,25 1,0-1,0 1,51-26,0 25,-26-25,26 0,-26 0,26 0,-26 0,26 0,-25 0,24 0,-24 0,25 0,-26-25,0 25</inkml:trace>
          <inkml:trace contextRef="#ctx0" brushRef="#br0" timeOffset="2361.3132">406 1879,'0'-25,"26"-1,-1 26,0 0,1 0,-1 0,1 0,-1 0,0 0</inkml:trace>
          <inkml:trace contextRef="#ctx0" brushRef="#br0" timeOffset="2483.9067">457 2082,'0'0,"0"26,51-26,0 0,-26 0,26 0,-26-26,26 26</inkml:trace>
          <inkml:trace contextRef="#ctx0" brushRef="#br0" timeOffset="2879.9827">1321 1625,'-51'-25,"0"25,26 0,-26 0,25 0,1 0,0 0,-1 51,-25-51,51 25,-25-25,0 25,25 1,-26-1,26 1,0-1,0 0,0 1,0-1,0 1,0-1,0 0,26 1,-26-1,0 1,0-1,0 0,0 1,0-1,-26-25,26 26,-25-26,76 0,-1 0,-24 0,-1 0,1 0,-26 25,25-25,-25 51,25-26,-25 26,0-26,0 1,0-1,26 1,-26 24,0-24,0-1,0 1,25-1,-25 0,26-25,-1 26,0-26,1 0,-1 0,1 0</inkml:trace>
          <inkml:trace contextRef="#ctx0" brushRef="#br0" timeOffset="3154.2537">1702 2032,'0'-26,"-51"26,25 51,1-51,0 25,-1-25,1 51,-1-25,1-1,0-25,25 25,-26 1,26-1,0 1,0-1,51 0,0-25,0 0,-26 0,0 0,1-25,-1 25,-25-25,26 25,-1-51,-25 25,25 1,-25 0,0-1,0 1,0-1,-50 26,50-25,-26 0,1-1,-1 26</inkml:trace>
          <inkml:trace contextRef="#ctx0" brushRef="#br0" timeOffset="3346.7347">2133 2286,'0'0,"-25"25,25 0,0 1,-25-1,25 1,0 24,-26-24,26-1,0 1,0-1,0 0,0 1,0-1,26 1</inkml:trace>
          <inkml:trace contextRef="#ctx0" brushRef="#br0" timeOffset="3551.1865">2489 2006,'0'26,"0"24,0 1,0-25,-25-1,25 26,0 0,-26-26,26 26,0-26,0 26,-25-26,25 1,0 25,0-26,0 0</inkml:trace>
          <inkml:trace contextRef="#ctx0" brushRef="#br0" timeOffset="3945.1333">2845 1854,'0'0,"0"-26,0 1,0 0,25 25,-25-26,51 26,-26 0,1 0,-26 51,0 0,25-26,-25 1,0-1,0 26,25-26,-25 1,0-1,0 0,26 1,-26-1,25-25,-25 51,-25-51,25 51,0 0,-26 25,1-25,25-1,-25-24,25 25,0-26,-26 26,1-26,25 26,-26-26,1 1,-26-1,26 1,-26-1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6:55.26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0AB783-4E65-4425-945F-2D0B33A32F23}" emma:medium="tactile" emma:mode="ink">
          <msink:context xmlns:msink="http://schemas.microsoft.com/ink/2010/main" type="inkDrawing" rotatedBoundingBox="9164,12046 11226,11903 11234,12021 9172,12164" semanticType="underline" shapeName="Other">
            <msink:sourceLink direction="with" ref="{63C6D853-0147-4F9A-B9E0-DDBFAC421883}"/>
          </msink:context>
        </emma:interpretation>
      </emma:emma>
    </inkml:annotationXML>
    <inkml:trace contextRef="#ctx0" brushRef="#br0">26 206,'-26'0,"26"-25,51-1,-26 26,1 0,-1 0,1 0,-1 0,0 0,26 0,-25 0,-1 0,26 0,0 0,-1 0,1 0,0 0,0 0,25 0,-25 0,0 0,25 0,-25 0,25 0,-25 0,25 0,-25 0,-1 0,1 0,25 0,-25 0,0 0,0-25,0 25,-26 0,26-25,0 25,-26-26,26 26,-26-25,1 25,24-26,-24 26,-1 0,1-25,-1 25,0 0,1 0,-1 0,1 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6:53.70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B2D1F6-96C6-40B8-82B9-1F7D3FAF73C7}" emma:medium="tactile" emma:mode="ink">
          <msink:context xmlns:msink="http://schemas.microsoft.com/ink/2010/main" type="inkDrawing" rotatedBoundingBox="15290,11975 17424,11861 17428,11942 15294,12057" semanticType="underline" shapeName="Other">
            <msink:sourceLink direction="with" ref="{10B67BE7-F5DE-4EAC-84D2-7AE5AE5AE572}"/>
          </msink:context>
        </emma:interpretation>
      </emma:emma>
    </inkml:annotationXML>
    <inkml:trace contextRef="#ctx0" brushRef="#br0">50 127,'-25'0,"0"0,50 0,26 0,-26 0,1 0,-1 0,26 0,-26 0,26 0,0 0,0 0,-1 0,1 0,0 0,-26 0,26 0,0 0,0 0,0 0,-1 0,-24 0,25 0,-26 0,26 0,0 0,-26 0,51 0,-50 0,24 0,-24 0,25 0,-26 0,26-25,-26 25,26 0,-26 0,26 0,-25 0,24-26,-24 26,-1-25,26 25,-26 0,1 0,25 0,-26 0,0-25,1 25,25 0,-26 0,0 0,1 0,-1 0,1 0,-1 0,0 0,1 0,-1-26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2:36:26.15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1F1D6FD-C9C7-4A68-900D-5D350C24E7A1}" emma:medium="tactile" emma:mode="ink">
          <msink:context xmlns:msink="http://schemas.microsoft.com/ink/2010/main" type="inkDrawing" rotatedBoundingBox="4630,6738 7423,8503 7332,8646 4540,6881" semanticType="callout" shapeName="Other">
            <msink:sourceLink direction="with" ref="{93299236-D094-48D5-B68F-CD5F521BCE66}"/>
          </msink:context>
        </emma:interpretation>
      </emma:emma>
    </inkml:annotationXML>
    <inkml:trace contextRef="#ctx0" brushRef="#br0">0 0,'0'0,"25"0,1 0,-1 0,-25 25,25-25,1 26,-1-26,-25 25,26-25,-1 0,-25 26,25-26,-25 25,26-25,-26 25,25-25,1 26,-26-1,25-25,-25 26,25-26,-25 25,26-25,-1 0,-25 25,26-25,-1 26,0-26,-25 25,26-25,-1 26,1-26,-1 25,0-25,1 25,-1-25,1 0,-1 26,0-26,1 25,-1-25,1 26,24-1,-24-25,-1 25,1 1,-1-26,26 25,-26 1,1-26,-1 25,0 0,1-25,-1 26,1-1,-1 1,0-26,1 25,-1-25,1 25,24 1,1-1,-25-25,-1 26,0-26,1 25,-1-25,1 25,-1-25,26 26,-26-1,26 1,-26-26,1 25,-1-25,1 25,-1-25,0 26,1-1,-1-25,1 26,-1-1,0-25,1 25,-26 1,25-26,1 25,-26 1,25-26,0 25,-25 0,26-25,-1 26,1-26,-26 25,25 1,0-26,1 25,-1-25,1 25,-1 1,0-26,1 25,-1 1,1-1,-1 0,-25 1,25-26,-25 25,26-25,-26 26,25-26,-25 25,0 0,26-25,-26 26,25-26,0 0,-25 25,26-25,-26 26,25-26,1 25,-1-25,-25 25,25-25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6:56.08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DC6C137-D3AD-49D1-A94A-55A9D2DFDBF7}" emma:medium="tactile" emma:mode="ink">
          <msink:context xmlns:msink="http://schemas.microsoft.com/ink/2010/main" type="writingRegion" rotatedBoundingBox="10372,12220 13300,13955 12843,14728 9914,12993"/>
        </emma:interpretation>
      </emma:emma>
    </inkml:annotationXML>
    <inkml:traceGroup>
      <inkml:annotationXML>
        <emma:emma xmlns:emma="http://www.w3.org/2003/04/emma" version="1.0">
          <emma:interpretation id="{7A54BDF0-DB9A-40D8-8332-A489D09BE391}" emma:medium="tactile" emma:mode="ink">
            <msink:context xmlns:msink="http://schemas.microsoft.com/ink/2010/main" type="paragraph" rotatedBoundingBox="10372,12220 13300,13955 12843,14728 9914,12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22E3DC-F5F1-4C0C-B466-D893B3AF1596}" emma:medium="tactile" emma:mode="ink">
              <msink:context xmlns:msink="http://schemas.microsoft.com/ink/2010/main" type="line" rotatedBoundingBox="10372,12220 13300,13955 12843,14728 9914,12993"/>
            </emma:interpretation>
          </emma:emma>
        </inkml:annotationXML>
        <inkml:traceGroup>
          <inkml:annotationXML>
            <emma:emma xmlns:emma="http://www.w3.org/2003/04/emma" version="1.0">
              <emma:interpretation id="{51933F79-1AE9-4A43-A1A2-6C354301A731}" emma:medium="tactile" emma:mode="ink">
                <msink:context xmlns:msink="http://schemas.microsoft.com/ink/2010/main" type="inkWord" rotatedBoundingBox="10324,12301 11025,12717 10722,13228 10021,12812"/>
              </emma:interpretation>
              <emma:one-of disjunction-type="recognition" id="oneOf0">
                <emma:interpretation id="interp0" emma:lang="en-US" emma:confidence="0.5">
                  <emma:literal>\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0 165,'0'0,"0"-26,0 1,0 0,0-1,51 26,-51-25,26 25,-26-26,25 26,0 0,1 0,-1 0,1 0,-1 0,0 51,1-51,-26 51,51 0,-51-26,0 26,25-26,-25 1,0-1,0 1,0-1,0 0,-51 1,51-1,-51 1</inkml:trace>
          <inkml:trace contextRef="#ctx0" brushRef="#br0" timeOffset="181.9357">432-115,'0'51,"-25"-25,25-1,0 26,0 0,0-1,0 1,0 0,0 0,0 0,0-1,51 1,-51-25,25-1,51 26,-50-51,50 0</inkml:trace>
        </inkml:traceGroup>
        <inkml:traceGroup>
          <inkml:annotationXML>
            <emma:emma xmlns:emma="http://www.w3.org/2003/04/emma" version="1.0">
              <emma:interpretation id="{0D9AD53D-ABF0-46BD-B16F-0DD7F34F2B4B}" emma:medium="tactile" emma:mode="ink">
                <msink:context xmlns:msink="http://schemas.microsoft.com/ink/2010/main" type="inkWord" rotatedBoundingBox="11944,13151 13300,13955 12843,14728 11486,13924"/>
              </emma:interpretation>
              <emma:one-of disjunction-type="recognition" id="oneOf1">
                <emma:interpretation id="interp5" emma:lang="en-US" emma:confidence="0.5">
                  <emma:literal>bb</emma:literal>
                </emma:interpretation>
                <emma:interpretation id="interp6" emma:lang="en-US" emma:confidence="0">
                  <emma:literal>be</emma:literal>
                </emma:interpretation>
                <emma:interpretation id="interp7" emma:lang="en-US" emma:confidence="0">
                  <emma:literal>b</emma:literal>
                </emma:interpretation>
                <emma:interpretation id="interp8" emma:lang="en-US" emma:confidence="0">
                  <emma:literal>bob</emma:literal>
                </emma:interpretation>
                <emma:interpretation id="interp9" emma:lang="en-US" emma:confidence="0">
                  <emma:literal>bbl</emma:literal>
                </emma:interpretation>
              </emma:one-of>
            </emma:emma>
          </inkml:annotationXML>
          <inkml:trace contextRef="#ctx0" brushRef="#br1" timeOffset="8788.438">1728 1079,'0'26,"0"-52,0 1,0-1,0 1,0 0,0-1,0 1,0-1,0 1,0 0,0-1,0 1,0-1,-26 26,26 26,0-1,0 26,0-26,0 1,0-1,26 1,-26-1,0 26,0-26,0 1,0-1,25 26,-25-26,0 1,0-1,0 26,0-26,0 1,0-1,0 26,0-26,0 1,0-1,0 0,0 1,-25-1,25-50,0-1,0 1,0 0,25 25,-25-26,25 1,-25-1,26 26,-26-25,25 25,1 0,-26-25,25 25,0 0,1-26,-1 26,1 0,-1 0,0 0,-25-25,26 25,-1 0,1 0,-1 0,0 51,1-51,-26 25,25-25,-25 25,26-25,-26 26,0-1,25-25,-25 26,0-1,0 0,0 1,-51-26,51 25,-25-25,25 26,-26-26,1 25,0-25,-1 0,1 0,-1 0,1 0,0 0,-1 0,1 0,-1 0,1 0,0 0,-1 0,1-25,25-1</inkml:trace>
          <inkml:trace contextRef="#ctx0" brushRef="#br1" timeOffset="9484.1872">2617 1079,'-26'0,"26"-25,-25 25,-1 0,26 25,0 26,0 25,26-50,-26-1,0 26,0-26,0 26,0-26,25 26,-25-25,0 24,0-24,0 25,0-26,0 0,-25 1,25-1,0 1,-26-26,26 25,0-50,0-26,0 25,0 1,0 0,0-1,26 1,-1-1,1 1,-26 0,25-1,0 1,1 25,-1-26,1 26,-1 0,0 0,26 0,-25 0,-1 0,0 0,1 26,-1-26,1 25,-1 26,-25-26,0 1,0-1,0 1,0-1,-51-25,51 25,-51 1,26-26,0 25,-1 1,1-26,-1 25,1-25,0 0,-1 0,1 0,-1 0,1-25,25-1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7:06.89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E2A625D-9DAA-4258-9603-6BEDF13BEBB8}" emma:medium="tactile" emma:mode="ink">
          <msink:context xmlns:msink="http://schemas.microsoft.com/ink/2010/main" type="writingRegion" rotatedBoundingBox="18186,13080 19431,13080 19431,14122 18186,14122"/>
        </emma:interpretation>
      </emma:emma>
    </inkml:annotationXML>
    <inkml:traceGroup>
      <inkml:annotationXML>
        <emma:emma xmlns:emma="http://www.w3.org/2003/04/emma" version="1.0">
          <emma:interpretation id="{49AEEBA9-C878-473D-9C38-1CA51C15AF42}" emma:medium="tactile" emma:mode="ink">
            <msink:context xmlns:msink="http://schemas.microsoft.com/ink/2010/main" type="paragraph" rotatedBoundingBox="18186,13080 19431,13080 19431,14122 18186,14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D1B406-99B2-4F5E-B936-32000934308C}" emma:medium="tactile" emma:mode="ink">
              <msink:context xmlns:msink="http://schemas.microsoft.com/ink/2010/main" type="line" rotatedBoundingBox="18186,13080 19431,13080 19431,14122 18186,14122"/>
            </emma:interpretation>
          </emma:emma>
        </inkml:annotationXML>
        <inkml:traceGroup>
          <inkml:annotationXML>
            <emma:emma xmlns:emma="http://www.w3.org/2003/04/emma" version="1.0">
              <emma:interpretation id="{53A7B134-BA0E-4F8F-A010-E10FD7277FF4}" emma:medium="tactile" emma:mode="ink">
                <msink:context xmlns:msink="http://schemas.microsoft.com/ink/2010/main" type="inkWord" rotatedBoundingBox="18186,13080 19431,13080 19431,14122 18186,14122"/>
              </emma:interpretation>
              <emma:one-of disjunction-type="recognition" id="oneOf0">
                <emma:interpretation id="interp0" emma:lang="en-US" emma:confidence="0.5">
                  <emma:literal>bb</emma:literal>
                </emma:interpretation>
                <emma:interpretation id="interp1" emma:lang="en-US" emma:confidence="0.5">
                  <emma:literal>b b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brb</emma:literal>
                </emma:interpretation>
                <emma:interpretation id="interp4" emma:lang="en-US" emma:confidence="0">
                  <emma:literal>bub</emma:literal>
                </emma:interpretation>
              </emma:one-of>
            </emma:emma>
          </inkml:annotationXML>
          <inkml:trace contextRef="#ctx0" brushRef="#br0">178 254,'0'0,"-25"-25,25 0,0-1,0 1,0-1,-26 1,26 0,0-1,0 1,0-1,-25 77,25 0,0 0,0 0,0-26,0 26,0 0,0-1,0-24,0 25,0-26,0 26,0-26,0 1,-26-1,26 26,0-26,0 1,-25-1,25-50,51-1,-26-25,1 26,-1 25,0-25,1 25,-1-26,1 26,-1 0,0 0,1 0,-1 0,1 51,-1-26,0 1,-25 25,0-26,0 0,-25 1,-26-1,0-25,26 26,0-26,-26 25,25-25,1 0,-26 0,26 0,-1 0,1 0,0 0,25-51,-26 51,26-25,0-1</inkml:trace>
          <inkml:trace contextRef="#ctx0" brushRef="#br0" timeOffset="597.4996">762 153,'-25'0,"-1"0,26 25,0 26,0 0,0-26,0 26,0-26,0 26,0 0,0-26,0 26,51 0,-51-26,0 1,0-1,0 26,0-26,0 1,0-1,0 1,0-1,-51 0,51 1,0-52,51-24,-51 24,0 1,51-1,-26 1,1 0,-1-1,1 26,-1 0,0-25,1 25,-1 0,1-26,-1 26,0 0,1 0,-1 0,1 0,-1 51,0-25,1 24,-26-24,0-1,0 1,0-1,0 0,0 1,-26-1,26 1,-25-26,25 25,-76-25,50 25,1-25,0 26,-1-26,-25 0,26 0,0 0,-1 0,1 0,-1 0,1-26,25 1,0 0,0-1,0 1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7:09.59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C8025DD-635D-47C3-B4DD-544BDE599530}" emma:medium="tactile" emma:mode="ink">
          <msink:context xmlns:msink="http://schemas.microsoft.com/ink/2010/main" type="writingRegion" rotatedBoundingBox="11912,14981 14131,15328 14003,16143 11784,15795"/>
        </emma:interpretation>
      </emma:emma>
    </inkml:annotationXML>
    <inkml:traceGroup>
      <inkml:annotationXML>
        <emma:emma xmlns:emma="http://www.w3.org/2003/04/emma" version="1.0">
          <emma:interpretation id="{E1AB557A-CF85-4C07-82BA-5D6C3693D8B5}" emma:medium="tactile" emma:mode="ink">
            <msink:context xmlns:msink="http://schemas.microsoft.com/ink/2010/main" type="paragraph" rotatedBoundingBox="11912,14981 14131,15328 14003,16143 11784,15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3653F2-59F1-4269-BA62-BE404AF30CAE}" emma:medium="tactile" emma:mode="ink">
              <msink:context xmlns:msink="http://schemas.microsoft.com/ink/2010/main" type="line" rotatedBoundingBox="11912,14981 14131,15328 14003,16143 11784,15795"/>
            </emma:interpretation>
          </emma:emma>
        </inkml:annotationXML>
        <inkml:traceGroup>
          <inkml:annotationXML>
            <emma:emma xmlns:emma="http://www.w3.org/2003/04/emma" version="1.0">
              <emma:interpretation id="{45878618-1F4A-45FF-9F67-BAAC154DB26B}" emma:medium="tactile" emma:mode="ink">
                <msink:context xmlns:msink="http://schemas.microsoft.com/ink/2010/main" type="inkWord" rotatedBoundingBox="11912,14981 14131,15328 14003,16143 11784,15795"/>
              </emma:interpretation>
              <emma:one-of disjunction-type="recognition" id="oneOf0">
                <emma:interpretation id="interp0" emma:lang="en-US" emma:confidence="0.5">
                  <emma:literal>baba</emma:literal>
                </emma:interpretation>
                <emma:interpretation id="interp1" emma:lang="en-US" emma:confidence="0">
                  <emma:literal>bbd</emma:literal>
                </emma:interpretation>
                <emma:interpretation id="interp2" emma:lang="en-US" emma:confidence="0">
                  <emma:literal>bobo</emma:literal>
                </emma:interpretation>
                <emma:interpretation id="interp3" emma:lang="en-US" emma:confidence="0">
                  <emma:literal>bubo</emma:literal>
                </emma:interpretation>
                <emma:interpretation id="interp4" emma:lang="en-US" emma:confidence="0">
                  <emma:literal>bae</emma:literal>
                </emma:interpretation>
              </emma:one-of>
            </emma:emma>
          </inkml:annotationXML>
          <inkml:trace contextRef="#ctx0" brushRef="#br0">268 204,'-25'0,"-1"0,1 0,0-26,25 1,0-1,-26 26,26-25,0 0,0-1,-25 1,25-1,-26 26,26 26,0 25,0-26,0 26,0-26,0 26,0 0,0-26,0 26,0 0,0-26,0 1,0 24,0-24,0-1,0 1,0-1,0 0,0 1,0-1,0 1,0-52,0 1,0-1,26 26,-26-50,25 50,-25-26,26 26,-1-25,0 25,1 0,-1 0,1 0,-1 0,0 0,1 0,-26 25,25-25,1 26,-1-1,-25 0,0 1,0-1,0 1,-51-26,26 25,-26 0,26-25,-1 0,1 0,-26 0,26 0,-1 0,1 0,-1 0,1 0,0-25,-1 25,26-25,0-1,0-25,51 51,-51-25</inkml:trace>
          <inkml:trace contextRef="#ctx0" brushRef="#br0" timeOffset="579.4661">751 153,'0'0,"-26"0,1 0,25 51,0-1,0 1,0-25,0 24,0-24,0 25,0-26,0 26,0-26,0 26,0-26,0 1,0-1,0 1,0-1,0 0,0 1,0-1,-25 1,25-1,-26-25,26-51,51 26,-26-1,-25 1,26 0,-1 25,1 0,-1-26,0 26,26-25,-25 25,-1 0,0 0,-25 51,26-51,-1 25,1 26,-26-26,25-25,-25 26,0-1,0 0,-51-25,0 0,51 26,-50-26,24 0,1 0,-1 0,1 0,0 0,-1 0,1 0,25-26,-26 26,26-50,0 24,0 1,51-1,-25 1</inkml:trace>
          <inkml:trace contextRef="#ctx0" brushRef="#br0" timeOffset="1584.8422">1843 585,'0'-26,"0"1,0-1,0 1,0 0,0-1,-25 1,-1 25,1 0,-1-26,1 26,0 0,-1 0,1 0,-1 51,1-51,0 26,-1 24,1-24,-1-1,26 1,-25 24,0-24,25 25,-26-26,26 0,-25 26,25-25,0-1,-26 0,26 1,0-1,0 1,0-1,51 0,-25 1,24-26,-24 0,-1 0,26-51,-26 51,1-51,-1 26,1-1,-1 1,0 0,1-1,-26 1,25-1,-25-24,26 24,-26 1,0-1,0 1,25 25,-25-25,0-1,0 52,0-1,0 26,0-26,0 1,25-1,-25 0,26 1,-26-1,25-25,-25 26,51-1,-26-25,1 25,-1-25,1 0,-1 0,0 0,1 0,-1 0,1 0,-1 0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7:12.47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B2387EA-E17A-424A-AF81-C5A759A96B8B}" emma:medium="tactile" emma:mode="ink">
          <msink:context xmlns:msink="http://schemas.microsoft.com/ink/2010/main" type="writingRegion" rotatedBoundingBox="18584,14898 20929,15129 20845,15986 18500,15755"/>
        </emma:interpretation>
      </emma:emma>
    </inkml:annotationXML>
    <inkml:traceGroup>
      <inkml:annotationXML>
        <emma:emma xmlns:emma="http://www.w3.org/2003/04/emma" version="1.0">
          <emma:interpretation id="{47C27682-2B49-48CB-8B6B-EAFACB1FB708}" emma:medium="tactile" emma:mode="ink">
            <msink:context xmlns:msink="http://schemas.microsoft.com/ink/2010/main" type="paragraph" rotatedBoundingBox="18584,14898 20929,15129 20845,15986 18500,15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7972B6-D0C5-416D-84C0-D2844F85B4FD}" emma:medium="tactile" emma:mode="ink">
              <msink:context xmlns:msink="http://schemas.microsoft.com/ink/2010/main" type="line" rotatedBoundingBox="18584,14898 20929,15129 20845,15986 18500,15755"/>
            </emma:interpretation>
          </emma:emma>
        </inkml:annotationXML>
        <inkml:traceGroup>
          <inkml:annotationXML>
            <emma:emma xmlns:emma="http://www.w3.org/2003/04/emma" version="1.0">
              <emma:interpretation id="{CA46420B-5EAF-4EE5-A5A3-F9A1A98E6778}" emma:medium="tactile" emma:mode="ink">
                <msink:context xmlns:msink="http://schemas.microsoft.com/ink/2010/main" type="inkWord" rotatedBoundingBox="18584,14898 20929,15129 20845,15986 18500,15755"/>
              </emma:interpretation>
              <emma:one-of disjunction-type="recognition" id="oneOf0">
                <emma:interpretation id="interp0" emma:lang="en-US" emma:confidence="0.5">
                  <emma:literal>bubba</emma:literal>
                </emma:interpretation>
                <emma:interpretation id="interp1" emma:lang="en-US" emma:confidence="0.5">
                  <emma:literal>bb bar</emma:literal>
                </emma:interpretation>
                <emma:interpretation id="interp2" emma:lang="en-US" emma:confidence="0">
                  <emma:literal>bb ban</emma:literal>
                </emma:interpretation>
                <emma:interpretation id="interp3" emma:lang="en-US" emma:confidence="0">
                  <emma:literal>bb bae</emma:literal>
                </emma:interpretation>
                <emma:interpretation id="interp4" emma:lang="en-US" emma:confidence="0">
                  <emma:literal>bb bad</emma:literal>
                </emma:interpretation>
              </emma:one-of>
            </emma:emma>
          </inkml:annotationXML>
          <inkml:trace contextRef="#ctx0" brushRef="#br0">229 127,'0'0,"-25"0,25-25,0-1,0 1,0 0,-26 25,26-26,-25 52,25 24,0 1,0-25,-26 24,26 1,0-25,-25 75,25-75,-25 24,25-24,-26 25,26-26,-25 26,25-26,0 1,0-1,-26-25,26 25,0 1,26-26,25-26,-26-24,0 50,1-26,-1 26,1-25,-1 25,0-26,1 26,-1 0,1 0,-1 0,0 26,1-26,-1 51,1-51,-26 25,0 26,0-26,0 1,0-1,-51-25,51 25,-26-25,-24 0,50 26,-51-26,25 0,1 0,25-51,0 26,0-1,0-25,0 26,0 0</inkml:trace>
          <inkml:trace contextRef="#ctx0" brushRef="#br0" timeOffset="427.0907">966 203,'0'0,"0"-25,-26 25,1 0,25 25,-26-25,26 102,-25-51,25 0,0-1,0 1,0-25,0 75,0-75,0-1,0 0,25 26,-25-25,0-1,0 0,0-75,0 24,0 1,51-1,-51 1,0 0,26-1,24 26,-50-25,26 25,-1 0,1 25,-1 26,-25 0,0-26,-51 1,51-1,-25-25,-26 25,51 1,-51-26,26 0,-1 0,1 0,25-26</inkml:trace>
          <inkml:trace contextRef="#ctx0" brushRef="#br0" timeOffset="822.6649">1423 178,'0'51,"0"0,0-26,0 26,0-26,-26 26,26 0,0 0,0-26,0 51,0-50,0-1,0 0,0 1,0-1,0 1,0-52,0-25,0 1,0 24,26 26,-26-25,51 25,-26 0,26 0,-51 51,25-51,-25 50,26-24,-26-1,25 1,-25-1,0 0,0 1,0-1,0 1,-51-1,26 0,-26-25,26 26,-1-26,26-51,0 0,0 26</inkml:trace>
          <inkml:trace contextRef="#ctx0" brushRef="#br0" timeOffset="2010.5189">1601 508,'0'0,"0"26,0-1,25-25,0 0,1 0,-1 0,-25-25,26 25,-26-26,0 1,0-1,0 1,0 0,-26-1,26 1,-51-1,26 1,0 0,-1 25,1 0,-1 0,26 50,-25-50,0 26,25-1,-26 26,26-26,-25 26,25-25,0 24,0-24,-26 25,26-1,0-24,0-1,0 26,0-26,0 1,51-1,-51 1,26-26,-26 25,25-25,-25 25,51-25,-26 0,1 0,-1 0,-25-25,25 25,1-51,-1 26,1-26,-26 26,25-1,-25 1,25-1,-25-24,0 24,0 1,0-26,0 26,0-1,0 1,0-1,26 26,-26 51,25-25,1 24,-26-24,25-1,0 1,-25-1,26 0,-1 1,1-1,-1-25,0 26,1-26,-1 0,1 25,-1-25,0 0,1 0,-1 0,1 0,-1 0,0-51,1 51,-1-25,1 25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7:20.70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F1B8585-1539-48FE-BCBC-30C8672821CD}" emma:medium="tactile" emma:mode="ink">
          <msink:context xmlns:msink="http://schemas.microsoft.com/ink/2010/main" type="writingRegion" rotatedBoundingBox="11759,16716 22324,16417 22356,17541 11791,17841"/>
        </emma:interpretation>
      </emma:emma>
    </inkml:annotationXML>
    <inkml:traceGroup>
      <inkml:annotationXML>
        <emma:emma xmlns:emma="http://www.w3.org/2003/04/emma" version="1.0">
          <emma:interpretation id="{2D6623DE-7BD0-42CD-829A-52C4D43EB508}" emma:medium="tactile" emma:mode="ink">
            <msink:context xmlns:msink="http://schemas.microsoft.com/ink/2010/main" type="paragraph" rotatedBoundingBox="11759,16716 22324,16417 22356,17541 11791,178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33E16B-4FA3-4605-B9D1-77B96A68813C}" emma:medium="tactile" emma:mode="ink">
              <msink:context xmlns:msink="http://schemas.microsoft.com/ink/2010/main" type="line" rotatedBoundingBox="11759,16716 22324,16417 22356,17541 11791,17841"/>
            </emma:interpretation>
          </emma:emma>
        </inkml:annotationXML>
        <inkml:traceGroup>
          <inkml:annotationXML>
            <emma:emma xmlns:emma="http://www.w3.org/2003/04/emma" version="1.0">
              <emma:interpretation id="{51A1C9F6-AD5F-4DEC-94B8-3FCBB9D481C1}" emma:medium="tactile" emma:mode="ink">
                <msink:context xmlns:msink="http://schemas.microsoft.com/ink/2010/main" type="inkWord" rotatedBoundingBox="11840,16707 15848,16997 15780,17930 11772,17641"/>
              </emma:interpretation>
              <emma:one-of disjunction-type="recognition" id="oneOf0">
                <emma:interpretation id="interp0" emma:lang="en-US" emma:confidence="0.5">
                  <emma:literal>baba</emma:literal>
                </emma:interpretation>
                <emma:interpretation id="interp1" emma:lang="en-US" emma:confidence="0.5">
                  <emma:literal>b b ab a</emma:literal>
                </emma:interpretation>
                <emma:interpretation id="interp2" emma:lang="en-US" emma:confidence="0.5">
                  <emma:literal>baba bar</emma:literal>
                </emma:interpretation>
                <emma:interpretation id="interp3" emma:lang="en-US" emma:confidence="0">
                  <emma:literal>baba ban</emma:literal>
                </emma:interpretation>
                <emma:interpretation id="interp4" emma:lang="en-US" emma:confidence="0">
                  <emma:literal>baba ba</emma:literal>
                </emma:interpretation>
              </emma:one-of>
            </emma:emma>
          </inkml:annotationXML>
          <inkml:trace contextRef="#ctx0" brushRef="#br0">1970 2286,'0'0,"0"-25,0 0,0-1,0 1,0-1,-51 26,51-25,-25 25,-1-25,1 25,0 0,-1 0,1 50,-1-50,1 26,0-26,25 51,-26-26,1 0,-1 1,1-1,25 26,-25-26,-1 1,26 25,0-26,0 0,0 1,0-1,0 1,0-1,26 0,-1 1,26-26,-26 0,1 0,-1 0,26 0,-26 0,1-26,-1 26,0-50,26 50,-25-26,-1 1,0-1,-25 1,26 0,-26-26,25 25,-25 1,0 0,0-1,0 1,0-1,0 77,0-25,0 24,26-24,-26-1,25-25,-25 26,25-1,-25 0,26-25,-1 26,1-1,-1 1,0-26,1 0,-26 25,25-25,1 0</inkml:trace>
          <inkml:trace contextRef="#ctx0" brushRef="#br0" timeOffset="477.8291">2681 2032,'0'-25,"-25"25,25 51,-26-51,26 51,0-1,0-24,0 25,0-1,0-24,0 25,0-26,0 26,0-26,0 1,0 24,0-24,0-1,0 1,0-1,0 0,0-50,0 0,26 25,-26-51,25 51,-25-51,51 51,-51-25,25 25,1 0,-1 0,1 0,-1 25,-25 26,25-51,-25 25,0 26,0-26,-50 1,-1-26,25 0,-24 0,24 0,1 0,-1 0,26-26,0 1,0-26,0 26</inkml:trace>
          <inkml:trace contextRef="#ctx0" brushRef="#br0" timeOffset="865.4356">3469 2312,'0'0,"-26"0,26-26,-25 26,-1 0,-24 0,24 51,1 0,-1-26,26 1,-25-1,25 1,-25-1,25 26,0-26,0 1,0-1,0 0,25 1,26-26,-51-51,25 26,1 25,-1-26,0 1,1 25,-1 0,-25 51,26-51,-1 25,0-25,1 51,-1-51,1 25,-1-25,26 26,-26-26,26 0,0 0,0 0,-1 0,-24 0,25-51</inkml:trace>
          <inkml:trace contextRef="#ctx0" brushRef="#br0" timeOffset="-1667.5637">141 1905,'-25'26,"25"-52,0 1,0 0,0-1,-26 26,26-25,0-1,0 1,0 0,-25 25,25 50,0 1,0 0,0 0,0-26,0 26,25 0,-25 0,0-1,0 1,0 0,0 0,0-26,-25 26,25-26,0 26,-25-25,25-1,-26 0,26 1,-25-1,25 1,-26-26,26 25,0-50,0-1,0-25,0 26,0 0,26-1,-26 1,25-1,-25 1,51 0,-26-1,1 1,-1-1,1 26,24-25,-24 25,-1 0,1 0,-1 0,0 0,1 51,-1-51,-25 25,26-25,-26 51,25-51,-25 25,0 26,0-25,-51-1,0 0,1 1,24-26,1 0,-1 0,1 0,0 0,-1 0,1 0,-1-26,26-24,0 24,0 1,0-1,51 1,-51 0</inkml:trace>
          <inkml:trace contextRef="#ctx0" brushRef="#br0" timeOffset="-1149.5129">700 2058,'0'-26,"0"1,0 0,-25 25,25 50,0 1,0 0,0-26,25 26,-25 0,0 25,0-25,0-26,25 26,-25-25,0-1,0 26,0-26,0 1,0-1,0 0,-25-25,25-25,25-26,-25 26,26-1,-26 1,51 0,-26-1,0 1,1-1,-1 26,1-25,-1 25,0 0,1 0,-1 0,1 0,-1 51,0-51,-25 51,26-1,-26-24,0-1,0 1,0-1,0 0,0 1,-51-26,0 0,26 0,-1 25,1-25,0 0,-1 0,1 0,-1 0,1 0,0 0,25-51,0 26,0-26,25 26,-25-1</inkml:trace>
        </inkml:traceGroup>
        <inkml:traceGroup>
          <inkml:annotationXML>
            <emma:emma xmlns:emma="http://www.w3.org/2003/04/emma" version="1.0">
              <emma:interpretation id="{C556C88E-9AA3-40C7-9883-BD4BD8B14F89}" emma:medium="tactile" emma:mode="ink">
                <msink:context xmlns:msink="http://schemas.microsoft.com/ink/2010/main" type="inkWord" rotatedBoundingBox="18724,16713 22330,16611 22352,17400 18747,17503"/>
              </emma:interpretation>
              <emma:one-of disjunction-type="recognition" id="oneOf1">
                <emma:interpretation id="interp5" emma:lang="en-US" emma:confidence="0.5">
                  <emma:literal>baba</emma:literal>
                </emma:interpretation>
                <emma:interpretation id="interp6" emma:lang="en-US" emma:confidence="0.5">
                  <emma:literal>baby a</emma:literal>
                </emma:interpretation>
                <emma:interpretation id="interp7" emma:lang="en-US" emma:confidence="0.5">
                  <emma:literal>b baba</emma:literal>
                </emma:interpretation>
                <emma:interpretation id="interp8" emma:lang="en-US" emma:confidence="0">
                  <emma:literal>babe a</emma:literal>
                </emma:interpretation>
                <emma:interpretation id="interp9" emma:lang="en-US" emma:confidence="0.5">
                  <emma:literal>b b as a</emma:literal>
                </emma:interpretation>
              </emma:one-of>
            </emma:emma>
          </inkml:annotationXML>
          <inkml:trace contextRef="#ctx0" brushRef="#br0" timeOffset="2104.141">6974 1753,'-26'0,"26"-25,-25 25,25 50,0 1,0 0,0-26,0 26,0 0,0-26,0 26,0-25,0 24,0-24,0-1,0 1,0 24,0-24,0-1,0 1,0-1,0 0,0 1,0-77,0 26,51 25,-51-51,51 51,-51-51,50 51,-24-25,-1 25,1-26,-1 26,0 0,1 0,-1 0,1 0,-1 51,0 0,-25-26,0 1,0-1,0 0,-50 1,50-1,-51-25,25 26,1-26,0 0,-1 0,1 0,-1 0,-24 0,24 0,1-26,-1 26,26-51,0 26,0 0,0-1</inkml:trace>
          <inkml:trace contextRef="#ctx0" brushRef="#br0" timeOffset="2536.9834">7787 1728,'0'0,"-51"0,51 50,0 1,-26-25,26 24,0-24,0 25,0-1,0 1,0 0,0-26,0 26,0-25,0-1,51 0,-51 1,0-1,0 1,0-1,0-76,0 26,0-1,0 1,0 0,0-1,51 1,-51-1,51 26,0-25,-26 25,0 0,1 0,25 0,-26 0,0 51,1-51,-26 51,25-26,-25 0,26 1,-26-1,0 1,0-1,-51 0,51 1,-51-26,51 25,-51-25,0 0,26 0,0 26,-1-26,1 0,-1-51,26 0</inkml:trace>
          <inkml:trace contextRef="#ctx0" brushRef="#br0" timeOffset="3571.9734">8904 2159,'0'-25,"-25"25,25-51,0 26,-26-1,1 1,0 0,-1-1,1 1,-1 25,1 0,0 0,-1 0,1 25,-1 26,26-26,-25 1,25-1,-25 26,25-26,0 1,0-1,0 1,0-1,0 0,25-25,-25 26,51-26,-51 25,51-25,-26 0,0 0,1 0,-1-51,1 26,-1 25,-25-51,25 26,-25-1,0 1,26 0,-26-1,0 1,0-1,0 1,0 0,0-1,0 52,0 24,0-24,0 25,0-26,0 0,0 26,25 0,-25-26,0 1,51-1,-26 1,1-26,-1 25,1-25,-1 0,26 0,-26 0,26-51,-26 51,26-25,-25 25,-1-51,0 51,1-25,-1-1,-25-25,26 26,-26 0,0-1,0-25,0 26,0-26,0 0,0 26,0-26,0 26,0-1,0 1,0 0,0 50,0 26,0 0,0-26,0 26,0-26,25 26,-25-26,0 26,25-25,-25-1,26 0,-26 1,0-1,25 1,-25-1,0-76,26 26,-1-1,0 26,1-50,-1 50,1 0,24 0,-24 0,-1 0,-25 25,26-25,-26 51,0 0,0-26,0 0,0 1,-51-1,51 1,-51-1,26-25,-1 25,1-25,-1 26,-24-26,24 0,1 0,-1 0,1 0,25-51,0 0,0 26,0-1</inkml:trace>
          <inkml:trace contextRef="#ctx0" brushRef="#br0" timeOffset="3940.2556">10149 2058,'51'-26,"-51"1,0 0,0-1,0 1,-26 25,1 0,-1 51,1-51,0 25,-1 0,1 26,25-25,-26-1,26 0,-25 1,25-1,0 1,0-1,0 0,51 1,-26-26,26 0,-51-51,25 51,1-25,-1 25,-25-26,26 26,-1-25,-25-1,25 26,-25 51,0-25,26-1,-26 0,25 1,-25-1,26 1,24-26,-24 25,25-25,-26 0,26 0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8:25.8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BD42E8B-B685-4D64-B52E-F380620612B5}" emma:medium="tactile" emma:mode="ink">
          <msink:context xmlns:msink="http://schemas.microsoft.com/ink/2010/main" type="inkDrawing" rotatedBoundingBox="1117,8273 4902,8442 4899,8504 1114,8335" shapeName="Other"/>
        </emma:interpretation>
      </emma:emma>
    </inkml:annotationXML>
    <inkml:trace contextRef="#ctx0" brushRef="#br0">0 0,'26'0,"-1"0,1 0,-1 0,0 0,1 0,-1 25,1-25,-1 0,0 0,1 0,-1 0,1 0,-1 0,0 26,1-26,-1 0,1 0,-1 0,0 0,1 0,-1 0,1 0,-1 0,0 0,1 0,-1 25,1-25,-1 0,0 0,1 0,-1 0,1 0,-1 0,0 0,1 0,-1 0,1 0,24 25,-24-25,-1 0,1 0,-1 0,0 0,1 0,-1 0,1 0,-1 0,0 0,1 0,-1 0,1 0,-1 0,0 0,1 0,-1 0,1 0,-1 0,0 0,1 0,-1 0,1 0,-1 26,0-26,1 0,-1 0,1 0,-1 0,0 0,1 0,-1 0,1 0,24 0,-24 0,-1 0,1 0,-1 0,0 0,1 0,-1 0,1 0,-1 0,0 0,1 0,-1 0,1 0,-1 0,0 0,1 0,-1 0,1 0,-1 0,0 0,1 0,-1 0,1 0,-1 0,0 0,1 0,-1 0,1 0,-1 0,0 0,26 0,-51 25,26-25,-1 0,0 0,1 0,-1 0,1 26,-1-26,0 0,1 0,-1 0,1 0,-1 0,0 0,1 0,-1 0,1 0,-1 0,0 0,1 0,-1 0,1 0,-1 0,0 0,1 0,-1 0,1 0,-1 0,0 0,1 0,-1 0,1 0,-1 0,0 0,1 0,-1 0,1 0,-1 0,0 0,1 0,-1 0,1 0,-1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8:31.74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EF573AE-A84B-4834-87A5-A1402D56E0D7}" emma:medium="tactile" emma:mode="ink">
          <msink:context xmlns:msink="http://schemas.microsoft.com/ink/2010/main" type="writingRegion" rotatedBoundingBox="4382,4871 8893,8295 7494,10138 2983,6713"/>
        </emma:interpretation>
      </emma:emma>
    </inkml:annotationXML>
    <inkml:traceGroup>
      <inkml:annotationXML>
        <emma:emma xmlns:emma="http://www.w3.org/2003/04/emma" version="1.0">
          <emma:interpretation id="{0A3F054A-AAD2-44CA-9415-861A5D7B0102}" emma:medium="tactile" emma:mode="ink">
            <msink:context xmlns:msink="http://schemas.microsoft.com/ink/2010/main" type="paragraph" rotatedBoundingBox="5415,5655 8893,8295 7701,9865 4224,72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856A362-AEB4-41EF-9C8D-A667367C2EB8}" emma:medium="tactile" emma:mode="ink">
              <msink:context xmlns:msink="http://schemas.microsoft.com/ink/2010/main" type="line" rotatedBoundingBox="5415,5655 8893,8295 7701,9865 4224,7224"/>
            </emma:interpretation>
          </emma:emma>
        </inkml:annotationXML>
        <inkml:traceGroup>
          <inkml:annotationXML>
            <emma:emma xmlns:emma="http://www.w3.org/2003/04/emma" version="1.0">
              <emma:interpretation id="{A9AE0422-83E7-44BB-AA73-276BDF4EF03E}" emma:medium="tactile" emma:mode="ink">
                <msink:context xmlns:msink="http://schemas.microsoft.com/ink/2010/main" type="inkWord" rotatedBoundingBox="7639,7853 8648,8619 7989,9486 6980,8720"/>
              </emma:interpretation>
              <emma:one-of disjunction-type="recognition" id="oneOf0">
                <emma:interpretation id="interp0" emma:lang="en-US" emma:confidence="0.5">
                  <emma:literal>9 t'</emma:literal>
                </emma:interpretation>
                <emma:interpretation id="interp1" emma:lang="en-US" emma:confidence="0">
                  <emma:literal>39 t'</emma:literal>
                </emma:interpretation>
                <emma:interpretation id="interp2" emma:lang="en-US" emma:confidence="0">
                  <emma:literal>99 t'</emma:literal>
                </emma:interpretation>
                <emma:interpretation id="interp3" emma:lang="en-US" emma:confidence="0">
                  <emma:literal>get'</emma:literal>
                </emma:interpretation>
                <emma:interpretation id="interp4" emma:lang="en-US" emma:confidence="0">
                  <emma:literal>yet'</emma:literal>
                </emma:interpretation>
              </emma:one-of>
            </emma:emma>
          </inkml:annotationXML>
          <inkml:trace contextRef="#ctx0" brushRef="#br0">4294 1956,'0'0,"25"0,-50 25,0 26,25-26,-51 1,25-1,1 1,25-1,-51 26,51-26,-25-25,25 26,-26-1,1 0,0 1,25-1,0 1,25-1,-25 0,51 1,-51-1,25 1,26-1,-26 0,1-25,50 51,-25-51,0 26,-26-26,26 25,-26-25,26 0,-26 0</inkml:trace>
          <inkml:trace contextRef="#ctx0" brushRef="#br0" timeOffset="-2692.4495">4269 2134,'25'0,"-50"0</inkml:trace>
          <inkml:trace contextRef="#ctx0" brushRef="#br0" timeOffset="-907.3712">4269 2362,'25'0,"26"0,-26 0,1 0,-1 0,26 0,-26 0,1 0,-1 0,0 0,26 0,-25 0,-1 0,26 0,-26 0,26 0,-26 0,26 0,-25 0,-1 0,26 0,-26 0,26 0,0 0,0 0,-26 0,0 0,1 0,-1 0,1 0,-1 0,0 0,1 0,-1 0,1 0,-52 0,1 0</inkml:trace>
          <inkml:trace contextRef="#ctx0" brushRef="#br0" timeOffset="-541.2481">5361 2134,'25'0,"-25"25,0 0,26-25,-26 26,25-26,-25 25,25-25,-25 26,26-26,-1 0,-25 25,26-25,-1 0,0 0,1 0,-26 25,-26 1,-24-1,24 1,-25-26,-25 50,25-50,26 26,-26-1,0-25,1 26,24-26,-25 0,26 0</inkml:trace>
          <inkml:trace contextRef="#ctx0" brushRef="#br0" timeOffset="-14867.9598">1906 0,'0'0,"0"-25,26-1,25 26,-26 0,26-25,-26 25,1 0,-1 0,0 0,1-26,-1 26,1 0,-1 0,0 0,1 0,-1 0,1 0,-26 26,0-1,0 1,0-1,0 0,0 1,0-1,0 1,0 24,0-24,0 25,0-26,0 26,0 0,0-26,0 26,0 0,0-1,0-24,0 25,0-1,0 1,0-25,0 24,0-24,0 25,0-26,0 26,0-26,0 1,0 24,0 1,0-25,0 24,0-24,0 25,0-26,0 26,0-26,0 1,0-1,0 0,-26-25,26 26,-25-1,-1-25,26 26,-25-26,0 0,-1 0,1 0,-1 0,-24 0,24 0,1 0,-1 0,-24-26,24 26</inkml:trace>
          <inkml:trace contextRef="#ctx0" brushRef="#br0" timeOffset="-13081.0843">3735 356,'-25'0,"25"-26,-26 26,-24 0,24 0,1 0,-1 0,1 0,0 0,-1 0,1 0,-1 0,1 0,0 0,-1 0,1 0,-1 0,1 26,0-26,-1 0,1 0,-1 25,1-25,0 25,-1 1,1-1,-1-25,26 26,-25-26,25 25,-25 0,25 1,-26-1,26 1,0-1,0 0,0 1,0-1,0 1,0-1,26 0,-26 1,25-26,-25 25,25 1,1-26,-26 25,25-25,1 25,-1-25,0 0,1 0,-1 0,1 0,-1 0,0 0,-25 26,26-26,-1 0,1 0,-1 0,0 0,1 0,-1 0,1 0,-1 0,0 0,1 0,-1 0,1 0,-1 0,0 0,1 0,-26-26,25 26,1 0</inkml:trace>
          <inkml:trace contextRef="#ctx0" brushRef="#br0" timeOffset="-12448.8862">3075 1372,'0'25,"25"-25,1 0,-1 25,0-25,1 0,-1 0,1 26,24-26,-24 0,25 0,-26 0,0 0,26 0,0 0,-26 0,1 0,-1 25,1-25,-1 0,0 0,1 0,-1 0</inkml:trace>
        </inkml:traceGroup>
      </inkml:traceGroup>
    </inkml:traceGroup>
    <inkml:traceGroup>
      <inkml:annotationXML>
        <emma:emma xmlns:emma="http://www.w3.org/2003/04/emma" version="1.0">
          <emma:interpretation id="{905BD072-1AC0-4E52-9E3C-B337405D8457}" emma:medium="tactile" emma:mode="ink">
            <msink:context xmlns:msink="http://schemas.microsoft.com/ink/2010/main" type="paragraph" rotatedBoundingBox="3554,5963 4941,7017 4370,7767 2983,67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2D1A24-D1D7-4C9A-857C-732A1C2BA063}" emma:medium="tactile" emma:mode="ink">
              <msink:context xmlns:msink="http://schemas.microsoft.com/ink/2010/main" type="line" rotatedBoundingBox="3554,5963 4941,7017 4370,7767 2983,6713"/>
            </emma:interpretation>
          </emma:emma>
        </inkml:annotationXML>
        <inkml:traceGroup>
          <inkml:annotationXML>
            <emma:emma xmlns:emma="http://www.w3.org/2003/04/emma" version="1.0">
              <emma:interpretation id="{A770497A-7DDB-4391-AED8-30CEAA127187}" emma:medium="tactile" emma:mode="ink">
                <msink:context xmlns:msink="http://schemas.microsoft.com/ink/2010/main" type="inkWord" rotatedBoundingBox="3554,5963 4941,7017 4370,7767 2983,6713"/>
              </emma:interpretation>
              <emma:one-of disjunction-type="recognition" id="oneOf1">
                <emma:interpretation id="interp5" emma:lang="en-US" emma:confidence="0.5">
                  <emma:literal>air</emma:literal>
                </emma:interpretation>
                <emma:interpretation id="interp6" emma:lang="en-US" emma:confidence="0.5">
                  <emma:literal>a i</emma:literal>
                </emma:interpretation>
                <emma:interpretation id="interp7" emma:lang="en-US" emma:confidence="0">
                  <emma:literal>a e</emma:literal>
                </emma:interpretation>
                <emma:interpretation id="interp8" emma:lang="en-US" emma:confidence="0">
                  <emma:literal>an</emma:literal>
                </emma:interpretation>
                <emma:interpretation id="interp9" emma:lang="en-US" emma:confidence="0">
                  <emma:literal>a s</emma:literal>
                </emma:interpretation>
              </emma:one-of>
            </emma:emma>
          </inkml:annotationXML>
          <inkml:trace contextRef="#ctx0" brushRef="#br0" timeOffset="-15949.2224">713 356,'0'0,"0"-26,0 1,0-1,0 1,0 0,0-1,0 1,0-1,0 1,0 0,0-1,0 1,-26 25,1-26,25 1,-51 25,0 0,26 0,-1 0,-24 0,-1 0,25 51,-24-51,-1 51,0-26,26 0,-26 1,25-1,1 1,-26 24,26-24,25-1,-26 1,26-1,51 51,0-76,0 0,-26 0,26 0,0 0,-26 0,26-25,0 25,0-51,-1 51,27-76,-52 50,26 1,-26 0,1-26,-1 25,0 1,1 0,-77 75,51 1,-25-25,25-1,-26 26,26 0,0-26,-25 26,25-26,0 26,-26-26,26 1,0 25,0-26,0 0,0 1,0-1,0 1,0-1,0 0,0 1,51-26,-51 25,0 1,26-1,-1 0,0-25</inkml:trace>
          <inkml:trace contextRef="#ctx0" brushRef="#br0" timeOffset="-15671.9636">1195 787,'-51'-25,"51"0,0-1,51 26,-25 0,-26-25,50 25,1 51,-25-51,-26 50,0-24,0-1,0 26,0-26,0 26,-51-25,51 24,0-24,-26 25,26-26,0 26,-25-26,25 1,0-1,0 0,0 1,51-1,-26-25,51 0,-50 0</inkml:trace>
          <inkml:trace contextRef="#ctx0" brushRef="#br0" timeOffset="-15493.4407">1551 533,'-26'-25,"52"50,-77-50,26 25,25-25,0-1,25 26,26 0,-26-25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8:20.40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F878987-29A9-45A4-B804-B13148C12F1C}" emma:medium="tactile" emma:mode="ink">
          <msink:context xmlns:msink="http://schemas.microsoft.com/ink/2010/main" type="writingRegion" rotatedBoundingBox="9123,6552 7596,8203 6875,7537 8402,5885"/>
        </emma:interpretation>
      </emma:emma>
    </inkml:annotationXML>
    <inkml:traceGroup>
      <inkml:annotationXML>
        <emma:emma xmlns:emma="http://www.w3.org/2003/04/emma" version="1.0">
          <emma:interpretation id="{280AAA7B-25CC-4DB9-A4D4-0779E5FE7CD5}" emma:medium="tactile" emma:mode="ink">
            <msink:context xmlns:msink="http://schemas.microsoft.com/ink/2010/main" type="paragraph" rotatedBoundingBox="9123,6552 7596,8203 6875,7537 8402,58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9F0E41-8F06-4AF8-9CD2-05C79300C56A}" emma:medium="tactile" emma:mode="ink">
              <msink:context xmlns:msink="http://schemas.microsoft.com/ink/2010/main" type="line" rotatedBoundingBox="9123,6552 7596,8203 6875,7537 8402,5885"/>
            </emma:interpretation>
          </emma:emma>
        </inkml:annotationXML>
        <inkml:traceGroup>
          <inkml:annotationXML>
            <emma:emma xmlns:emma="http://www.w3.org/2003/04/emma" version="1.0">
              <emma:interpretation id="{5EE41618-347C-401F-B2C4-B7C36CDC28BC}" emma:medium="tactile" emma:mode="ink">
                <msink:context xmlns:msink="http://schemas.microsoft.com/ink/2010/main" type="inkWord" rotatedBoundingBox="9123,6552 7596,8203 6875,7537 8402,5885"/>
              </emma:interpretation>
              <emma:one-of disjunction-type="recognition" id="oneOf0">
                <emma:interpretation id="interp0" emma:lang="en-US" emma:confidence="0.5">
                  <emma:literal>FW</emma:literal>
                </emma:interpretation>
                <emma:interpretation id="interp1" emma:lang="en-US" emma:confidence="0.5">
                  <emma:literal>5 w</emma:literal>
                </emma:interpretation>
                <emma:interpretation id="interp2" emma:lang="en-US" emma:confidence="0">
                  <emma:literal>Fin</emma:literal>
                </emma:interpretation>
                <emma:interpretation id="interp3" emma:lang="en-US" emma:confidence="0">
                  <emma:literal>* w</emma:literal>
                </emma:interpretation>
                <emma:interpretation id="interp4" emma:lang="en-US" emma:confidence="0">
                  <emma:literal>% w</emma:literal>
                </emma:interpretation>
              </emma:one-of>
            </emma:emma>
          </inkml:annotationXML>
          <inkml:trace contextRef="#ctx0" brushRef="#br0">5691-127,'0'-25,"-25"25,-1 0,1 0,25 25,-26-25,26 25,-25-25,0 51,25-25,-26-1,26 0,-25 1,25-1,-26 1,26-1,-25 0,25 1,-25-1,-1 1,26-1,-25 0,-1 1,26-1,-25-25,25 26</inkml:trace>
          <inkml:trace contextRef="#ctx0" brushRef="#br0" timeOffset="704.0281">5285 76,'-26'0,"52"0,-1 0,0 0,1 51,-1-51,26 0,-26 0,1 0,-1 0,26 0,-26 0,26 0,-25 0,-1 0,0 0,1 0,-1 0,1 0,-1 0,0 0</inkml:trace>
          <inkml:trace contextRef="#ctx0" brushRef="#br0" timeOffset="268.281">5412-102,'0'0,"0"-25,0 0,0-1,25 26,-25 51,25 0,-25-26,26 1,-1-1,-25 0,26 1,-1-1,-25 1,25-1,1 0,-1 1,-25-1,26-25,-26 26,25-1,-25 0,25 1,-25-1,26-25,-1 0</inkml:trace>
          <inkml:trace contextRef="#ctx0" brushRef="#br0" timeOffset="-386.576">4853 559,'0'-26,"0"1,0 0,-26 25,1 0,0 0,-1 0,1 25,-1-25,-50 25,51 26,-26-51,26 26,-1-26,1 25,-26-25,26 25,-1-25,26 26,-25-26,25 25,-26-25,26 26,0-1,26-25,-26 25,51-25,-51 26,50-26,-24 0,-1 25,1 1,-1-26,0 0,1 0,-1 25,1-25,-1 0,-25 25,25-25,-25 26,-25-1,-26 1,51-1,-51 0,1-25,24 26,-50 25,51-51,-26 25,25 0,1 1,0-1,-1 1,1-26,-1 25,1 0,25 1,0-1,-25 1,25-1,0 0,0 1,0-1,25 1,26-1,-51 0,25-25,1 26,50-26,-51 25,26-25,-26 0,26 0,-25 0,-1 0,26 0,-26 0,1 0,24 0,-24-25,-1 25,26 0,-26 0,-25-26,26 26,-1 0,-25-25,26 25,-26-25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8:29.57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93F2BB4-14F3-4926-8F9F-72A4693801F3}" emma:medium="tactile" emma:mode="ink">
          <msink:context xmlns:msink="http://schemas.microsoft.com/ink/2010/main" type="writingRegion" rotatedBoundingBox="2337,8585 2413,8585 2413,8610 2337,8610"/>
        </emma:interpretation>
      </emma:emma>
    </inkml:annotationXML>
    <inkml:traceGroup>
      <inkml:annotationXML>
        <emma:emma xmlns:emma="http://www.w3.org/2003/04/emma" version="1.0">
          <emma:interpretation id="{BD57B8D8-6CC7-4025-9DFA-E908411B57E8}" emma:medium="tactile" emma:mode="ink">
            <msink:context xmlns:msink="http://schemas.microsoft.com/ink/2010/main" type="paragraph" rotatedBoundingBox="2337,8585 2413,8585 2413,8610 2337,86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CE5950-8F07-4891-BEAD-CAB8AB9AE57F}" emma:medium="tactile" emma:mode="ink">
              <msink:context xmlns:msink="http://schemas.microsoft.com/ink/2010/main" type="line" rotatedBoundingBox="2337,8585 2413,8585 2413,8610 2337,8610"/>
            </emma:interpretation>
          </emma:emma>
        </inkml:annotationXML>
        <inkml:traceGroup>
          <inkml:annotationXML>
            <emma:emma xmlns:emma="http://www.w3.org/2003/04/emma" version="1.0">
              <emma:interpretation id="{1791D83B-5568-4414-B7F1-831543FDFB18}" emma:medium="tactile" emma:mode="ink">
                <msink:context xmlns:msink="http://schemas.microsoft.com/ink/2010/main" type="inkWord" rotatedBoundingBox="2337,8585 2413,8585 2413,8610 2337,8610"/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0 0,'0'25,"25"-25,0 0,1 0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07T03:08:49.46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F50DDEF-4600-4CFE-B192-A0297A45C24A}" emma:medium="tactile" emma:mode="ink">
          <msink:context xmlns:msink="http://schemas.microsoft.com/ink/2010/main" type="writingRegion" rotatedBoundingBox="1923,979 2793,9554 1388,9697 517,1122">
            <msink:destinationLink direction="with" ref="{521D1C9B-9960-46D5-A859-4E04913F751C}"/>
          </msink:context>
        </emma:interpretation>
      </emma:emma>
    </inkml:annotationXML>
    <inkml:traceGroup>
      <inkml:annotationXML>
        <emma:emma xmlns:emma="http://www.w3.org/2003/04/emma" version="1.0">
          <emma:interpretation id="{9B22061F-366B-4EBB-8BF0-AC29E7455DB3}" emma:medium="tactile" emma:mode="ink">
            <msink:context xmlns:msink="http://schemas.microsoft.com/ink/2010/main" type="paragraph" rotatedBoundingBox="1923,979 2793,9554 1388,9697 517,1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CF7ADA-726C-4BC5-AA10-0B6E5C27BC1F}" emma:medium="tactile" emma:mode="ink">
              <msink:context xmlns:msink="http://schemas.microsoft.com/ink/2010/main" type="line" rotatedBoundingBox="1923,979 2793,9554 1388,9697 517,1122"/>
            </emma:interpretation>
          </emma:emma>
        </inkml:annotationXML>
        <inkml:traceGroup>
          <inkml:annotationXML>
            <emma:emma xmlns:emma="http://www.w3.org/2003/04/emma" version="1.0">
              <emma:interpretation id="{3AD9B7A8-EF77-406C-A086-7522A1993044}" emma:medium="tactile" emma:mode="ink">
                <msink:context xmlns:msink="http://schemas.microsoft.com/ink/2010/main" type="inkWord" rotatedBoundingBox="1634,1009 1747,2122 901,2208 788,1095"/>
              </emma:interpretation>
              <emma:one-of disjunction-type="recognition" id="oneOf0">
                <emma:interpretation id="interp0" emma:lang="en-US" emma:confidence="0.5">
                  <emma:literal>)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762 228,'0'0,"0"-25,0-26,0 26,-51 25,51-26,0 1,-25 25,25-25,-26 25,1-26,-1 26,1 0,0-25,-1 25,1 0,-1 0,1 0,0 0,-1 25,-25-25,26 51,0-51,-1 25,1-25,-51 127,76-101,0-1,0 1,0-1,0 0,0 1,25-1,-25 1,51 50,0-51,-26 1,51 24,-50-24,-1-1,0 1,-25 24,26-24,-26-1,25 51,-25-50,0-1,0 1,-25-1,25 0,-51 1,26-1,-26 1,25-1,1 0,-26-25,26 26,-26-26,26 0,-26 0,25 0,1 0,0-51,-1 51,1-51,25 0,0 26,0 0,0-1</inkml:trace>
        </inkml:traceGroup>
        <inkml:traceGroup>
          <inkml:annotationXML>
            <emma:emma xmlns:emma="http://www.w3.org/2003/04/emma" version="1.0">
              <emma:interpretation id="{349BAB46-7BB2-47E8-B370-6CEB02F3B689}" emma:medium="tactile" emma:mode="ink">
                <msink:context xmlns:msink="http://schemas.microsoft.com/ink/2010/main" type="inkWord" rotatedBoundingBox="1092,2895 1184,3654 788,3703 695,2943"/>
              </emma:interpretation>
              <emma:one-of disjunction-type="recognition" id="oneOf1">
                <emma:interpretation id="interp5" emma:lang="en-US" emma:confidence="0.5">
                  <emma:literal>v</emma:literal>
                </emma:interpretation>
                <emma:interpretation id="interp6" emma:lang="en-US" emma:confidence="0">
                  <emma:literal>w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u</emma:literal>
                </emma:interpretation>
                <emma:interpretation id="interp9" emma:lang="en-US" emma:confidence="0">
                  <emma:literal>W</emma:literal>
                </emma:interpretation>
              </emma:one-of>
            </emma:emma>
          </inkml:annotationXML>
          <inkml:trace contextRef="#ctx0" brushRef="#br1" timeOffset="126282.35">203 1905,'0'0,"0"-26,0 1,0 50,-25-25,25 26,-26-26,26 25,-25 1,-1-1,1 0,0 1,25-1,-26 1,1-1,-1-25,1 25,25 1,-25-1,-1-25,26 26,-25-26,25 25,-26-25,77 25,-25-25,-26 26,50-1,-24-25,-1 26,1-1,-1-25,-25 25,25 1,1-1,-1 1,1-26,-26 25,25 0,0 1,-25-1,26-25,-26 26,0-1,25-25</inkml:trace>
        </inkml:traceGroup>
        <inkml:traceGroup>
          <inkml:annotationXML>
            <emma:emma xmlns:emma="http://www.w3.org/2003/04/emma" version="1.0">
              <emma:interpretation id="{2C16FD1E-1686-43BD-8245-C259AE5B002A}" emma:medium="tactile" emma:mode="ink">
                <msink:context xmlns:msink="http://schemas.microsoft.com/ink/2010/main" type="inkWord" rotatedBoundingBox="2663,8271 2793,9554 1740,9661 1610,8378"/>
              </emma:interpretation>
              <emma:one-of disjunction-type="recognition" id="oneOf2">
                <emma:interpretation id="interp10" emma:lang="en-US" emma:confidence="0.5">
                  <emma:literal>www</emma:literal>
                </emma:interpretation>
                <emma:interpretation id="interp11" emma:lang="en-US" emma:confidence="0">
                  <emma:literal>view</emma:literal>
                </emma:interpretation>
                <emma:interpretation id="interp12" emma:lang="en-US" emma:confidence="0">
                  <emma:literal>UL</emma:literal>
                </emma:interpretation>
                <emma:interpretation id="interp13" emma:lang="en-US" emma:confidence="0">
                  <emma:literal>vu</emma:literal>
                </emma:interpretation>
                <emma:interpretation id="interp14" emma:lang="en-US" emma:confidence="0">
                  <emma:literal>raw</emma:literal>
                </emma:interpretation>
              </emma:one-of>
            </emma:emma>
          </inkml:annotationXML>
          <inkml:trace contextRef="#ctx0" brushRef="#br0" timeOffset="49835.5905">1778 7264,'-51'0,"26"0,-26 0,25 0,-24 0,24 0,1 0,-1 0,1 0,0 0,-1 51,-25-51,26 25,0-25,-1 0,1 0,-26 26,26-26,-1 0,-25 0,26 0,-26 0,26 0,-1 0,1 0,-26 0,26 0,-1 0,1 25,0-25,-1 0,1 0,25 26,0-1,0 0,0 1,0 25,0-1,25 1,-25 0,0 0,26 0,-26 76,25-51,-25-25,0-1,25 1,-25 0,0 25,0-50,0 24,0-24,0-1,0 1,-25-1,25 0,25-25,26 0,-51 26,51-26,-26 0,1 0,25 25,-26-25,26 0,-26 0,26 26,-26-26,26 0,-25 0,-1 0,0 0,1 0,-1 0,1 0</inkml:trace>
          <inkml:trace contextRef="#ctx0" brushRef="#br0" timeOffset="35390.8134">1092 3200,'25'0,"-25"-25,-25 25,0 0,-1 0,1 0,-1 0,1 0,0 25,-1-25,1 0,-1 0,-24 26,24-26,1 0,-1 0,1 0,0 0,-1 0,26 25,0 0,0 1,0-1,0 1,0-1,-25 26,25-26,0 26,0 0,0-26,-26 26,26 0,0 0,0-1,0-24,-25 25,25-1,0 1,0-25,0 24,-25-24,25-1,0 26,0-26,-26 1,26-1,0 1,-25-1,50-25,26 0,-26 0,1 0,-1 0,1 0,24 0,-24 25,-1-25,26 0,-26 0,26 0,-25 26,-1-26,26 0,-26 0,1 0,-1 0,0 0,-25 25,26-25,-26-25,0-1</inkml:trace>
          <inkml:trace contextRef="#ctx0" brushRef="#br0" timeOffset="45115.5372">1244 5359,'-25'0,"0"-25,-1 25,1 0,-1 0,1 0,0 0,-1 0,1 25,-1-25,-50 26,51-26,-1 0,1 0,0 25,-1-25,-25 25,26-25,0 0,-1 0,26 26,-25-26,-1 0,26 25,0 26,-25-26,25 1,0 25,0-26,-25 26,25-26,0 26,0 0,0 0,-26-26,26 26,0 0,-25-26,25 26,0-26,-26 26,26-26,0 1,-25-1,25 1,0-1,0 0,0 1,0-1,0 1,25-26,-25 25,51-25,-25 0,24 25,-24-25,25 0,-1 0,1 0,-25 0,24 26,1-26,-25 0,-1 0,0 0,1 25,-1-25,1 0,-1 0,0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5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0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FA8B-D810-48F4-B97A-D8B26A3EC4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28DC-3DA0-48C5-A218-715C70B4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emf"/><Relationship Id="rId18" Type="http://schemas.openxmlformats.org/officeDocument/2006/relationships/customXml" Target="../ink/ink123.xml"/><Relationship Id="rId26" Type="http://schemas.openxmlformats.org/officeDocument/2006/relationships/customXml" Target="../ink/ink127.xml"/><Relationship Id="rId39" Type="http://schemas.openxmlformats.org/officeDocument/2006/relationships/image" Target="../media/image133.emf"/><Relationship Id="rId3" Type="http://schemas.openxmlformats.org/officeDocument/2006/relationships/image" Target="../media/image115.emf"/><Relationship Id="rId21" Type="http://schemas.openxmlformats.org/officeDocument/2006/relationships/image" Target="../media/image124.emf"/><Relationship Id="rId34" Type="http://schemas.openxmlformats.org/officeDocument/2006/relationships/customXml" Target="../ink/ink131.xml"/><Relationship Id="rId42" Type="http://schemas.openxmlformats.org/officeDocument/2006/relationships/customXml" Target="../ink/ink135.xml"/><Relationship Id="rId47" Type="http://schemas.openxmlformats.org/officeDocument/2006/relationships/image" Target="../media/image137.emf"/><Relationship Id="rId7" Type="http://schemas.openxmlformats.org/officeDocument/2006/relationships/image" Target="../media/image117.emf"/><Relationship Id="rId12" Type="http://schemas.openxmlformats.org/officeDocument/2006/relationships/customXml" Target="../ink/ink120.xml"/><Relationship Id="rId17" Type="http://schemas.openxmlformats.org/officeDocument/2006/relationships/image" Target="../media/image122.emf"/><Relationship Id="rId25" Type="http://schemas.openxmlformats.org/officeDocument/2006/relationships/image" Target="../media/image126.emf"/><Relationship Id="rId33" Type="http://schemas.openxmlformats.org/officeDocument/2006/relationships/image" Target="../media/image130.emf"/><Relationship Id="rId38" Type="http://schemas.openxmlformats.org/officeDocument/2006/relationships/customXml" Target="../ink/ink133.xml"/><Relationship Id="rId46" Type="http://schemas.openxmlformats.org/officeDocument/2006/relationships/customXml" Target="../ink/ink137.xml"/><Relationship Id="rId2" Type="http://schemas.openxmlformats.org/officeDocument/2006/relationships/customXml" Target="../ink/ink115.xml"/><Relationship Id="rId16" Type="http://schemas.openxmlformats.org/officeDocument/2006/relationships/customXml" Target="../ink/ink122.xml"/><Relationship Id="rId20" Type="http://schemas.openxmlformats.org/officeDocument/2006/relationships/customXml" Target="../ink/ink124.xml"/><Relationship Id="rId29" Type="http://schemas.openxmlformats.org/officeDocument/2006/relationships/image" Target="../media/image128.emf"/><Relationship Id="rId41" Type="http://schemas.openxmlformats.org/officeDocument/2006/relationships/image" Target="../media/image13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7.xml"/><Relationship Id="rId11" Type="http://schemas.openxmlformats.org/officeDocument/2006/relationships/image" Target="../media/image119.emf"/><Relationship Id="rId24" Type="http://schemas.openxmlformats.org/officeDocument/2006/relationships/customXml" Target="../ink/ink126.xml"/><Relationship Id="rId32" Type="http://schemas.openxmlformats.org/officeDocument/2006/relationships/customXml" Target="../ink/ink130.xml"/><Relationship Id="rId37" Type="http://schemas.openxmlformats.org/officeDocument/2006/relationships/image" Target="../media/image132.emf"/><Relationship Id="rId40" Type="http://schemas.openxmlformats.org/officeDocument/2006/relationships/customXml" Target="../ink/ink134.xml"/><Relationship Id="rId45" Type="http://schemas.openxmlformats.org/officeDocument/2006/relationships/image" Target="../media/image136.emf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49" Type="http://schemas.openxmlformats.org/officeDocument/2006/relationships/image" Target="../media/image138.emf"/><Relationship Id="rId10" Type="http://schemas.openxmlformats.org/officeDocument/2006/relationships/customXml" Target="../ink/ink119.xml"/><Relationship Id="rId19" Type="http://schemas.openxmlformats.org/officeDocument/2006/relationships/image" Target="../media/image123.emf"/><Relationship Id="rId31" Type="http://schemas.openxmlformats.org/officeDocument/2006/relationships/image" Target="../media/image129.emf"/><Relationship Id="rId44" Type="http://schemas.openxmlformats.org/officeDocument/2006/relationships/customXml" Target="../ink/ink136.xml"/><Relationship Id="rId4" Type="http://schemas.openxmlformats.org/officeDocument/2006/relationships/customXml" Target="../ink/ink116.xml"/><Relationship Id="rId9" Type="http://schemas.openxmlformats.org/officeDocument/2006/relationships/image" Target="../media/image118.emf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127.emf"/><Relationship Id="rId30" Type="http://schemas.openxmlformats.org/officeDocument/2006/relationships/customXml" Target="../ink/ink129.xml"/><Relationship Id="rId35" Type="http://schemas.openxmlformats.org/officeDocument/2006/relationships/image" Target="../media/image131.emf"/><Relationship Id="rId43" Type="http://schemas.openxmlformats.org/officeDocument/2006/relationships/image" Target="../media/image135.emf"/><Relationship Id="rId48" Type="http://schemas.openxmlformats.org/officeDocument/2006/relationships/customXml" Target="../ink/ink138.xml"/><Relationship Id="rId8" Type="http://schemas.openxmlformats.org/officeDocument/2006/relationships/customXml" Target="../ink/ink1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144.emf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139.emf"/><Relationship Id="rId21" Type="http://schemas.openxmlformats.org/officeDocument/2006/relationships/image" Target="../media/image148.emf"/><Relationship Id="rId7" Type="http://schemas.openxmlformats.org/officeDocument/2006/relationships/image" Target="../media/image141.emf"/><Relationship Id="rId12" Type="http://schemas.openxmlformats.org/officeDocument/2006/relationships/customXml" Target="../ink/ink144.xml"/><Relationship Id="rId17" Type="http://schemas.openxmlformats.org/officeDocument/2006/relationships/image" Target="../media/image146.emf"/><Relationship Id="rId25" Type="http://schemas.openxmlformats.org/officeDocument/2006/relationships/image" Target="../media/image150.emf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29" Type="http://schemas.openxmlformats.org/officeDocument/2006/relationships/image" Target="../media/image15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1.xml"/><Relationship Id="rId11" Type="http://schemas.openxmlformats.org/officeDocument/2006/relationships/image" Target="../media/image143.emf"/><Relationship Id="rId24" Type="http://schemas.openxmlformats.org/officeDocument/2006/relationships/customXml" Target="../ink/ink150.xml"/><Relationship Id="rId5" Type="http://schemas.openxmlformats.org/officeDocument/2006/relationships/image" Target="../media/image140.emf"/><Relationship Id="rId15" Type="http://schemas.openxmlformats.org/officeDocument/2006/relationships/image" Target="../media/image145.emf"/><Relationship Id="rId23" Type="http://schemas.openxmlformats.org/officeDocument/2006/relationships/image" Target="../media/image149.emf"/><Relationship Id="rId28" Type="http://schemas.openxmlformats.org/officeDocument/2006/relationships/customXml" Target="../ink/ink152.xml"/><Relationship Id="rId10" Type="http://schemas.openxmlformats.org/officeDocument/2006/relationships/customXml" Target="../ink/ink143.xml"/><Relationship Id="rId19" Type="http://schemas.openxmlformats.org/officeDocument/2006/relationships/image" Target="../media/image147.emf"/><Relationship Id="rId4" Type="http://schemas.openxmlformats.org/officeDocument/2006/relationships/customXml" Target="../ink/ink140.xml"/><Relationship Id="rId9" Type="http://schemas.openxmlformats.org/officeDocument/2006/relationships/image" Target="../media/image142.emf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15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.xml"/><Relationship Id="rId13" Type="http://schemas.openxmlformats.org/officeDocument/2006/relationships/image" Target="../media/image158.emf"/><Relationship Id="rId3" Type="http://schemas.openxmlformats.org/officeDocument/2006/relationships/image" Target="../media/image153.emf"/><Relationship Id="rId7" Type="http://schemas.openxmlformats.org/officeDocument/2006/relationships/image" Target="../media/image155.emf"/><Relationship Id="rId12" Type="http://schemas.openxmlformats.org/officeDocument/2006/relationships/customXml" Target="../ink/ink158.xml"/><Relationship Id="rId2" Type="http://schemas.openxmlformats.org/officeDocument/2006/relationships/customXml" Target="../ink/ink1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5.xml"/><Relationship Id="rId11" Type="http://schemas.openxmlformats.org/officeDocument/2006/relationships/image" Target="../media/image157.emf"/><Relationship Id="rId5" Type="http://schemas.openxmlformats.org/officeDocument/2006/relationships/image" Target="../media/image154.emf"/><Relationship Id="rId10" Type="http://schemas.openxmlformats.org/officeDocument/2006/relationships/customXml" Target="../ink/ink157.xml"/><Relationship Id="rId4" Type="http://schemas.openxmlformats.org/officeDocument/2006/relationships/customXml" Target="../ink/ink154.xml"/><Relationship Id="rId9" Type="http://schemas.openxmlformats.org/officeDocument/2006/relationships/image" Target="../media/image15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13" Type="http://schemas.openxmlformats.org/officeDocument/2006/relationships/image" Target="../media/image164.emf"/><Relationship Id="rId18" Type="http://schemas.openxmlformats.org/officeDocument/2006/relationships/customXml" Target="../ink/ink167.xml"/><Relationship Id="rId26" Type="http://schemas.openxmlformats.org/officeDocument/2006/relationships/customXml" Target="../ink/ink171.xml"/><Relationship Id="rId3" Type="http://schemas.openxmlformats.org/officeDocument/2006/relationships/image" Target="../media/image159.emf"/><Relationship Id="rId21" Type="http://schemas.openxmlformats.org/officeDocument/2006/relationships/image" Target="../media/image168.emf"/><Relationship Id="rId7" Type="http://schemas.openxmlformats.org/officeDocument/2006/relationships/image" Target="../media/image161.emf"/><Relationship Id="rId12" Type="http://schemas.openxmlformats.org/officeDocument/2006/relationships/customXml" Target="../ink/ink164.xml"/><Relationship Id="rId17" Type="http://schemas.openxmlformats.org/officeDocument/2006/relationships/image" Target="../media/image166.emf"/><Relationship Id="rId25" Type="http://schemas.openxmlformats.org/officeDocument/2006/relationships/image" Target="../media/image170.emf"/><Relationship Id="rId2" Type="http://schemas.openxmlformats.org/officeDocument/2006/relationships/customXml" Target="../ink/ink159.xml"/><Relationship Id="rId16" Type="http://schemas.openxmlformats.org/officeDocument/2006/relationships/customXml" Target="../ink/ink166.xml"/><Relationship Id="rId20" Type="http://schemas.openxmlformats.org/officeDocument/2006/relationships/customXml" Target="../ink/ink168.xml"/><Relationship Id="rId29" Type="http://schemas.openxmlformats.org/officeDocument/2006/relationships/image" Target="../media/image17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.xml"/><Relationship Id="rId11" Type="http://schemas.openxmlformats.org/officeDocument/2006/relationships/image" Target="../media/image163.emf"/><Relationship Id="rId24" Type="http://schemas.openxmlformats.org/officeDocument/2006/relationships/customXml" Target="../ink/ink170.xml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169.emf"/><Relationship Id="rId28" Type="http://schemas.openxmlformats.org/officeDocument/2006/relationships/customXml" Target="../ink/ink172.xml"/><Relationship Id="rId10" Type="http://schemas.openxmlformats.org/officeDocument/2006/relationships/customXml" Target="../ink/ink163.xml"/><Relationship Id="rId19" Type="http://schemas.openxmlformats.org/officeDocument/2006/relationships/image" Target="../media/image167.emf"/><Relationship Id="rId4" Type="http://schemas.openxmlformats.org/officeDocument/2006/relationships/customXml" Target="../ink/ink160.xml"/><Relationship Id="rId9" Type="http://schemas.openxmlformats.org/officeDocument/2006/relationships/image" Target="../media/image162.emf"/><Relationship Id="rId14" Type="http://schemas.openxmlformats.org/officeDocument/2006/relationships/customXml" Target="../ink/ink165.xml"/><Relationship Id="rId22" Type="http://schemas.openxmlformats.org/officeDocument/2006/relationships/customXml" Target="../ink/ink169.xml"/><Relationship Id="rId27" Type="http://schemas.openxmlformats.org/officeDocument/2006/relationships/image" Target="../media/image17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7" Type="http://schemas.openxmlformats.org/officeDocument/2006/relationships/image" Target="../media/image175.emf"/><Relationship Id="rId2" Type="http://schemas.openxmlformats.org/officeDocument/2006/relationships/customXml" Target="../ink/ink1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5.xml"/><Relationship Id="rId5" Type="http://schemas.openxmlformats.org/officeDocument/2006/relationships/image" Target="../media/image174.emf"/><Relationship Id="rId4" Type="http://schemas.openxmlformats.org/officeDocument/2006/relationships/customXml" Target="../ink/ink17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9.xml"/><Relationship Id="rId13" Type="http://schemas.openxmlformats.org/officeDocument/2006/relationships/image" Target="../media/image181.emf"/><Relationship Id="rId18" Type="http://schemas.openxmlformats.org/officeDocument/2006/relationships/customXml" Target="../ink/ink184.xml"/><Relationship Id="rId26" Type="http://schemas.openxmlformats.org/officeDocument/2006/relationships/customXml" Target="../ink/ink188.xml"/><Relationship Id="rId39" Type="http://schemas.openxmlformats.org/officeDocument/2006/relationships/image" Target="../media/image194.emf"/><Relationship Id="rId3" Type="http://schemas.openxmlformats.org/officeDocument/2006/relationships/image" Target="../media/image176.emf"/><Relationship Id="rId21" Type="http://schemas.openxmlformats.org/officeDocument/2006/relationships/image" Target="../media/image185.emf"/><Relationship Id="rId34" Type="http://schemas.openxmlformats.org/officeDocument/2006/relationships/customXml" Target="../ink/ink192.xml"/><Relationship Id="rId7" Type="http://schemas.openxmlformats.org/officeDocument/2006/relationships/image" Target="../media/image178.emf"/><Relationship Id="rId12" Type="http://schemas.openxmlformats.org/officeDocument/2006/relationships/customXml" Target="../ink/ink181.xml"/><Relationship Id="rId17" Type="http://schemas.openxmlformats.org/officeDocument/2006/relationships/image" Target="../media/image183.emf"/><Relationship Id="rId25" Type="http://schemas.openxmlformats.org/officeDocument/2006/relationships/image" Target="../media/image187.emf"/><Relationship Id="rId33" Type="http://schemas.openxmlformats.org/officeDocument/2006/relationships/image" Target="../media/image191.emf"/><Relationship Id="rId38" Type="http://schemas.openxmlformats.org/officeDocument/2006/relationships/customXml" Target="../ink/ink194.xml"/><Relationship Id="rId2" Type="http://schemas.openxmlformats.org/officeDocument/2006/relationships/customXml" Target="../ink/ink176.xml"/><Relationship Id="rId16" Type="http://schemas.openxmlformats.org/officeDocument/2006/relationships/customXml" Target="../ink/ink183.xml"/><Relationship Id="rId20" Type="http://schemas.openxmlformats.org/officeDocument/2006/relationships/customXml" Target="../ink/ink185.xml"/><Relationship Id="rId29" Type="http://schemas.openxmlformats.org/officeDocument/2006/relationships/image" Target="../media/image189.emf"/><Relationship Id="rId41" Type="http://schemas.openxmlformats.org/officeDocument/2006/relationships/image" Target="../media/image19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8.xml"/><Relationship Id="rId11" Type="http://schemas.openxmlformats.org/officeDocument/2006/relationships/image" Target="../media/image180.emf"/><Relationship Id="rId24" Type="http://schemas.openxmlformats.org/officeDocument/2006/relationships/customXml" Target="../ink/ink187.xml"/><Relationship Id="rId32" Type="http://schemas.openxmlformats.org/officeDocument/2006/relationships/customXml" Target="../ink/ink191.xml"/><Relationship Id="rId37" Type="http://schemas.openxmlformats.org/officeDocument/2006/relationships/image" Target="../media/image193.emf"/><Relationship Id="rId40" Type="http://schemas.openxmlformats.org/officeDocument/2006/relationships/customXml" Target="../ink/ink195.xml"/><Relationship Id="rId5" Type="http://schemas.openxmlformats.org/officeDocument/2006/relationships/image" Target="../media/image177.emf"/><Relationship Id="rId15" Type="http://schemas.openxmlformats.org/officeDocument/2006/relationships/image" Target="../media/image182.emf"/><Relationship Id="rId23" Type="http://schemas.openxmlformats.org/officeDocument/2006/relationships/image" Target="../media/image186.emf"/><Relationship Id="rId28" Type="http://schemas.openxmlformats.org/officeDocument/2006/relationships/customXml" Target="../ink/ink189.xml"/><Relationship Id="rId36" Type="http://schemas.openxmlformats.org/officeDocument/2006/relationships/customXml" Target="../ink/ink193.xml"/><Relationship Id="rId10" Type="http://schemas.openxmlformats.org/officeDocument/2006/relationships/customXml" Target="../ink/ink180.xml"/><Relationship Id="rId19" Type="http://schemas.openxmlformats.org/officeDocument/2006/relationships/image" Target="../media/image184.emf"/><Relationship Id="rId31" Type="http://schemas.openxmlformats.org/officeDocument/2006/relationships/image" Target="../media/image190.emf"/><Relationship Id="rId4" Type="http://schemas.openxmlformats.org/officeDocument/2006/relationships/customXml" Target="../ink/ink177.xml"/><Relationship Id="rId9" Type="http://schemas.openxmlformats.org/officeDocument/2006/relationships/image" Target="../media/image179.emf"/><Relationship Id="rId14" Type="http://schemas.openxmlformats.org/officeDocument/2006/relationships/customXml" Target="../ink/ink182.xml"/><Relationship Id="rId22" Type="http://schemas.openxmlformats.org/officeDocument/2006/relationships/customXml" Target="../ink/ink186.xml"/><Relationship Id="rId27" Type="http://schemas.openxmlformats.org/officeDocument/2006/relationships/image" Target="../media/image188.emf"/><Relationship Id="rId30" Type="http://schemas.openxmlformats.org/officeDocument/2006/relationships/customXml" Target="../ink/ink190.xml"/><Relationship Id="rId35" Type="http://schemas.openxmlformats.org/officeDocument/2006/relationships/image" Target="../media/image19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9.xml"/><Relationship Id="rId13" Type="http://schemas.openxmlformats.org/officeDocument/2006/relationships/image" Target="../media/image201.emf"/><Relationship Id="rId18" Type="http://schemas.openxmlformats.org/officeDocument/2006/relationships/customXml" Target="../ink/ink204.xml"/><Relationship Id="rId26" Type="http://schemas.openxmlformats.org/officeDocument/2006/relationships/customXml" Target="../ink/ink208.xml"/><Relationship Id="rId39" Type="http://schemas.openxmlformats.org/officeDocument/2006/relationships/image" Target="../media/image214.emf"/><Relationship Id="rId3" Type="http://schemas.openxmlformats.org/officeDocument/2006/relationships/image" Target="../media/image196.emf"/><Relationship Id="rId21" Type="http://schemas.openxmlformats.org/officeDocument/2006/relationships/image" Target="../media/image205.emf"/><Relationship Id="rId34" Type="http://schemas.openxmlformats.org/officeDocument/2006/relationships/customXml" Target="../ink/ink212.xml"/><Relationship Id="rId42" Type="http://schemas.openxmlformats.org/officeDocument/2006/relationships/customXml" Target="../ink/ink216.xml"/><Relationship Id="rId47" Type="http://schemas.openxmlformats.org/officeDocument/2006/relationships/image" Target="../media/image218.emf"/><Relationship Id="rId7" Type="http://schemas.openxmlformats.org/officeDocument/2006/relationships/image" Target="../media/image198.emf"/><Relationship Id="rId12" Type="http://schemas.openxmlformats.org/officeDocument/2006/relationships/customXml" Target="../ink/ink201.xml"/><Relationship Id="rId17" Type="http://schemas.openxmlformats.org/officeDocument/2006/relationships/image" Target="../media/image203.emf"/><Relationship Id="rId25" Type="http://schemas.openxmlformats.org/officeDocument/2006/relationships/image" Target="../media/image207.emf"/><Relationship Id="rId33" Type="http://schemas.openxmlformats.org/officeDocument/2006/relationships/image" Target="../media/image211.emf"/><Relationship Id="rId38" Type="http://schemas.openxmlformats.org/officeDocument/2006/relationships/customXml" Target="../ink/ink214.xml"/><Relationship Id="rId46" Type="http://schemas.openxmlformats.org/officeDocument/2006/relationships/customXml" Target="../ink/ink218.xml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0" Type="http://schemas.openxmlformats.org/officeDocument/2006/relationships/customXml" Target="../ink/ink205.xml"/><Relationship Id="rId29" Type="http://schemas.openxmlformats.org/officeDocument/2006/relationships/image" Target="../media/image209.emf"/><Relationship Id="rId41" Type="http://schemas.openxmlformats.org/officeDocument/2006/relationships/image" Target="../media/image21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8.xml"/><Relationship Id="rId11" Type="http://schemas.openxmlformats.org/officeDocument/2006/relationships/image" Target="../media/image200.emf"/><Relationship Id="rId24" Type="http://schemas.openxmlformats.org/officeDocument/2006/relationships/customXml" Target="../ink/ink207.xml"/><Relationship Id="rId32" Type="http://schemas.openxmlformats.org/officeDocument/2006/relationships/customXml" Target="../ink/ink211.xml"/><Relationship Id="rId37" Type="http://schemas.openxmlformats.org/officeDocument/2006/relationships/image" Target="../media/image213.emf"/><Relationship Id="rId40" Type="http://schemas.openxmlformats.org/officeDocument/2006/relationships/customXml" Target="../ink/ink215.xml"/><Relationship Id="rId45" Type="http://schemas.openxmlformats.org/officeDocument/2006/relationships/image" Target="../media/image217.emf"/><Relationship Id="rId5" Type="http://schemas.openxmlformats.org/officeDocument/2006/relationships/image" Target="../media/image197.emf"/><Relationship Id="rId15" Type="http://schemas.openxmlformats.org/officeDocument/2006/relationships/image" Target="../media/image202.emf"/><Relationship Id="rId23" Type="http://schemas.openxmlformats.org/officeDocument/2006/relationships/image" Target="../media/image206.emf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10" Type="http://schemas.openxmlformats.org/officeDocument/2006/relationships/customXml" Target="../ink/ink200.xml"/><Relationship Id="rId19" Type="http://schemas.openxmlformats.org/officeDocument/2006/relationships/image" Target="../media/image204.emf"/><Relationship Id="rId31" Type="http://schemas.openxmlformats.org/officeDocument/2006/relationships/image" Target="../media/image210.emf"/><Relationship Id="rId44" Type="http://schemas.openxmlformats.org/officeDocument/2006/relationships/customXml" Target="../ink/ink217.xml"/><Relationship Id="rId4" Type="http://schemas.openxmlformats.org/officeDocument/2006/relationships/customXml" Target="../ink/ink197.xml"/><Relationship Id="rId9" Type="http://schemas.openxmlformats.org/officeDocument/2006/relationships/image" Target="../media/image199.emf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208.emf"/><Relationship Id="rId30" Type="http://schemas.openxmlformats.org/officeDocument/2006/relationships/customXml" Target="../ink/ink210.xml"/><Relationship Id="rId35" Type="http://schemas.openxmlformats.org/officeDocument/2006/relationships/image" Target="../media/image212.emf"/><Relationship Id="rId43" Type="http://schemas.openxmlformats.org/officeDocument/2006/relationships/image" Target="../media/image21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2.xml"/><Relationship Id="rId13" Type="http://schemas.openxmlformats.org/officeDocument/2006/relationships/image" Target="../media/image224.emf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9" Type="http://schemas.openxmlformats.org/officeDocument/2006/relationships/image" Target="../media/image237.emf"/><Relationship Id="rId3" Type="http://schemas.openxmlformats.org/officeDocument/2006/relationships/image" Target="../media/image219.emf"/><Relationship Id="rId21" Type="http://schemas.openxmlformats.org/officeDocument/2006/relationships/image" Target="../media/image228.emf"/><Relationship Id="rId34" Type="http://schemas.openxmlformats.org/officeDocument/2006/relationships/customXml" Target="../ink/ink235.xml"/><Relationship Id="rId7" Type="http://schemas.openxmlformats.org/officeDocument/2006/relationships/image" Target="../media/image221.emf"/><Relationship Id="rId12" Type="http://schemas.openxmlformats.org/officeDocument/2006/relationships/customXml" Target="../ink/ink224.xml"/><Relationship Id="rId17" Type="http://schemas.openxmlformats.org/officeDocument/2006/relationships/image" Target="../media/image226.emf"/><Relationship Id="rId25" Type="http://schemas.openxmlformats.org/officeDocument/2006/relationships/image" Target="../media/image230.emf"/><Relationship Id="rId33" Type="http://schemas.openxmlformats.org/officeDocument/2006/relationships/image" Target="../media/image234.emf"/><Relationship Id="rId38" Type="http://schemas.openxmlformats.org/officeDocument/2006/relationships/customXml" Target="../ink/ink237.xml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0" Type="http://schemas.openxmlformats.org/officeDocument/2006/relationships/customXml" Target="../ink/ink228.xml"/><Relationship Id="rId29" Type="http://schemas.openxmlformats.org/officeDocument/2006/relationships/image" Target="../media/image23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1.xml"/><Relationship Id="rId11" Type="http://schemas.openxmlformats.org/officeDocument/2006/relationships/image" Target="../media/image223.emf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37" Type="http://schemas.openxmlformats.org/officeDocument/2006/relationships/image" Target="../media/image236.emf"/><Relationship Id="rId5" Type="http://schemas.openxmlformats.org/officeDocument/2006/relationships/image" Target="../media/image220.emf"/><Relationship Id="rId15" Type="http://schemas.openxmlformats.org/officeDocument/2006/relationships/image" Target="../media/image225.emf"/><Relationship Id="rId23" Type="http://schemas.openxmlformats.org/officeDocument/2006/relationships/image" Target="../media/image229.emf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10" Type="http://schemas.openxmlformats.org/officeDocument/2006/relationships/customXml" Target="../ink/ink223.xml"/><Relationship Id="rId19" Type="http://schemas.openxmlformats.org/officeDocument/2006/relationships/image" Target="../media/image227.emf"/><Relationship Id="rId31" Type="http://schemas.openxmlformats.org/officeDocument/2006/relationships/image" Target="../media/image233.emf"/><Relationship Id="rId4" Type="http://schemas.openxmlformats.org/officeDocument/2006/relationships/customXml" Target="../ink/ink220.xml"/><Relationship Id="rId9" Type="http://schemas.openxmlformats.org/officeDocument/2006/relationships/image" Target="../media/image222.emf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231.emf"/><Relationship Id="rId30" Type="http://schemas.openxmlformats.org/officeDocument/2006/relationships/customXml" Target="../ink/ink233.xml"/><Relationship Id="rId35" Type="http://schemas.openxmlformats.org/officeDocument/2006/relationships/image" Target="../media/image23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1.xml"/><Relationship Id="rId13" Type="http://schemas.openxmlformats.org/officeDocument/2006/relationships/image" Target="../media/image243.emf"/><Relationship Id="rId18" Type="http://schemas.openxmlformats.org/officeDocument/2006/relationships/customXml" Target="../ink/ink246.xml"/><Relationship Id="rId26" Type="http://schemas.openxmlformats.org/officeDocument/2006/relationships/customXml" Target="../ink/ink250.xml"/><Relationship Id="rId3" Type="http://schemas.openxmlformats.org/officeDocument/2006/relationships/image" Target="../media/image238.emf"/><Relationship Id="rId21" Type="http://schemas.openxmlformats.org/officeDocument/2006/relationships/image" Target="../media/image247.emf"/><Relationship Id="rId7" Type="http://schemas.openxmlformats.org/officeDocument/2006/relationships/image" Target="../media/image240.emf"/><Relationship Id="rId12" Type="http://schemas.openxmlformats.org/officeDocument/2006/relationships/customXml" Target="../ink/ink243.xml"/><Relationship Id="rId17" Type="http://schemas.openxmlformats.org/officeDocument/2006/relationships/image" Target="../media/image245.emf"/><Relationship Id="rId25" Type="http://schemas.openxmlformats.org/officeDocument/2006/relationships/image" Target="../media/image249.emf"/><Relationship Id="rId2" Type="http://schemas.openxmlformats.org/officeDocument/2006/relationships/customXml" Target="../ink/ink238.xml"/><Relationship Id="rId16" Type="http://schemas.openxmlformats.org/officeDocument/2006/relationships/customXml" Target="../ink/ink245.xml"/><Relationship Id="rId20" Type="http://schemas.openxmlformats.org/officeDocument/2006/relationships/customXml" Target="../ink/ink247.xml"/><Relationship Id="rId29" Type="http://schemas.openxmlformats.org/officeDocument/2006/relationships/image" Target="../media/image25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0.xml"/><Relationship Id="rId11" Type="http://schemas.openxmlformats.org/officeDocument/2006/relationships/image" Target="../media/image242.emf"/><Relationship Id="rId24" Type="http://schemas.openxmlformats.org/officeDocument/2006/relationships/customXml" Target="../ink/ink249.xml"/><Relationship Id="rId5" Type="http://schemas.openxmlformats.org/officeDocument/2006/relationships/image" Target="../media/image239.emf"/><Relationship Id="rId15" Type="http://schemas.openxmlformats.org/officeDocument/2006/relationships/image" Target="../media/image244.emf"/><Relationship Id="rId23" Type="http://schemas.openxmlformats.org/officeDocument/2006/relationships/image" Target="../media/image248.emf"/><Relationship Id="rId28" Type="http://schemas.openxmlformats.org/officeDocument/2006/relationships/customXml" Target="../ink/ink251.xml"/><Relationship Id="rId10" Type="http://schemas.openxmlformats.org/officeDocument/2006/relationships/customXml" Target="../ink/ink242.xml"/><Relationship Id="rId19" Type="http://schemas.openxmlformats.org/officeDocument/2006/relationships/image" Target="../media/image246.emf"/><Relationship Id="rId31" Type="http://schemas.openxmlformats.org/officeDocument/2006/relationships/image" Target="../media/image252.emf"/><Relationship Id="rId4" Type="http://schemas.openxmlformats.org/officeDocument/2006/relationships/customXml" Target="../ink/ink239.xml"/><Relationship Id="rId9" Type="http://schemas.openxmlformats.org/officeDocument/2006/relationships/image" Target="../media/image241.emf"/><Relationship Id="rId14" Type="http://schemas.openxmlformats.org/officeDocument/2006/relationships/customXml" Target="../ink/ink244.xml"/><Relationship Id="rId22" Type="http://schemas.openxmlformats.org/officeDocument/2006/relationships/customXml" Target="../ink/ink248.xml"/><Relationship Id="rId27" Type="http://schemas.openxmlformats.org/officeDocument/2006/relationships/image" Target="../media/image250.emf"/><Relationship Id="rId30" Type="http://schemas.openxmlformats.org/officeDocument/2006/relationships/customXml" Target="../ink/ink25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6.xml"/><Relationship Id="rId13" Type="http://schemas.openxmlformats.org/officeDocument/2006/relationships/image" Target="../media/image258.emf"/><Relationship Id="rId18" Type="http://schemas.openxmlformats.org/officeDocument/2006/relationships/customXml" Target="../ink/ink261.xml"/><Relationship Id="rId26" Type="http://schemas.openxmlformats.org/officeDocument/2006/relationships/customXml" Target="../ink/ink265.xml"/><Relationship Id="rId3" Type="http://schemas.openxmlformats.org/officeDocument/2006/relationships/image" Target="../media/image253.emf"/><Relationship Id="rId21" Type="http://schemas.openxmlformats.org/officeDocument/2006/relationships/image" Target="../media/image262.emf"/><Relationship Id="rId7" Type="http://schemas.openxmlformats.org/officeDocument/2006/relationships/image" Target="../media/image255.emf"/><Relationship Id="rId12" Type="http://schemas.openxmlformats.org/officeDocument/2006/relationships/customXml" Target="../ink/ink258.xml"/><Relationship Id="rId17" Type="http://schemas.openxmlformats.org/officeDocument/2006/relationships/image" Target="../media/image260.emf"/><Relationship Id="rId25" Type="http://schemas.openxmlformats.org/officeDocument/2006/relationships/image" Target="../media/image264.emf"/><Relationship Id="rId2" Type="http://schemas.openxmlformats.org/officeDocument/2006/relationships/customXml" Target="../ink/ink253.xml"/><Relationship Id="rId16" Type="http://schemas.openxmlformats.org/officeDocument/2006/relationships/customXml" Target="../ink/ink260.xml"/><Relationship Id="rId20" Type="http://schemas.openxmlformats.org/officeDocument/2006/relationships/customXml" Target="../ink/ink262.xml"/><Relationship Id="rId29" Type="http://schemas.openxmlformats.org/officeDocument/2006/relationships/image" Target="../media/image26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5.xml"/><Relationship Id="rId11" Type="http://schemas.openxmlformats.org/officeDocument/2006/relationships/image" Target="../media/image257.emf"/><Relationship Id="rId24" Type="http://schemas.openxmlformats.org/officeDocument/2006/relationships/customXml" Target="../ink/ink264.xml"/><Relationship Id="rId5" Type="http://schemas.openxmlformats.org/officeDocument/2006/relationships/image" Target="../media/image254.emf"/><Relationship Id="rId15" Type="http://schemas.openxmlformats.org/officeDocument/2006/relationships/image" Target="../media/image259.emf"/><Relationship Id="rId23" Type="http://schemas.openxmlformats.org/officeDocument/2006/relationships/image" Target="../media/image263.emf"/><Relationship Id="rId28" Type="http://schemas.openxmlformats.org/officeDocument/2006/relationships/customXml" Target="../ink/ink266.xml"/><Relationship Id="rId10" Type="http://schemas.openxmlformats.org/officeDocument/2006/relationships/customXml" Target="../ink/ink257.xml"/><Relationship Id="rId19" Type="http://schemas.openxmlformats.org/officeDocument/2006/relationships/image" Target="../media/image261.emf"/><Relationship Id="rId4" Type="http://schemas.openxmlformats.org/officeDocument/2006/relationships/customXml" Target="../ink/ink254.xml"/><Relationship Id="rId9" Type="http://schemas.openxmlformats.org/officeDocument/2006/relationships/image" Target="../media/image256.emf"/><Relationship Id="rId14" Type="http://schemas.openxmlformats.org/officeDocument/2006/relationships/customXml" Target="../ink/ink259.xml"/><Relationship Id="rId22" Type="http://schemas.openxmlformats.org/officeDocument/2006/relationships/customXml" Target="../ink/ink263.xml"/><Relationship Id="rId27" Type="http://schemas.openxmlformats.org/officeDocument/2006/relationships/image" Target="../media/image265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9" Type="http://schemas.openxmlformats.org/officeDocument/2006/relationships/image" Target="../media/image21.emf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25.emf"/><Relationship Id="rId7" Type="http://schemas.openxmlformats.org/officeDocument/2006/relationships/image" Target="../media/image5.emf"/><Relationship Id="rId12" Type="http://schemas.openxmlformats.org/officeDocument/2006/relationships/customXml" Target="../ink/ink8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16.emf"/><Relationship Id="rId41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7.emf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0.emf"/><Relationship Id="rId40" Type="http://schemas.openxmlformats.org/officeDocument/2006/relationships/customXml" Target="../ink/ink22.xml"/><Relationship Id="rId45" Type="http://schemas.openxmlformats.org/officeDocument/2006/relationships/image" Target="../media/image24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6.emf"/><Relationship Id="rId10" Type="http://schemas.openxmlformats.org/officeDocument/2006/relationships/customXml" Target="../ink/ink7.xml"/><Relationship Id="rId19" Type="http://schemas.openxmlformats.org/officeDocument/2006/relationships/image" Target="../media/image11.emf"/><Relationship Id="rId31" Type="http://schemas.openxmlformats.org/officeDocument/2006/relationships/image" Target="../media/image17.emf"/><Relationship Id="rId44" Type="http://schemas.openxmlformats.org/officeDocument/2006/relationships/customXml" Target="../ink/ink24.xml"/><Relationship Id="rId4" Type="http://schemas.openxmlformats.org/officeDocument/2006/relationships/customXml" Target="../ink/ink4.xml"/><Relationship Id="rId9" Type="http://schemas.openxmlformats.org/officeDocument/2006/relationships/image" Target="../media/image6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emf"/><Relationship Id="rId30" Type="http://schemas.openxmlformats.org/officeDocument/2006/relationships/customXml" Target="../ink/ink17.xml"/><Relationship Id="rId35" Type="http://schemas.openxmlformats.org/officeDocument/2006/relationships/image" Target="../media/image19.emf"/><Relationship Id="rId43" Type="http://schemas.openxmlformats.org/officeDocument/2006/relationships/image" Target="../media/image23.emf"/><Relationship Id="rId48" Type="http://schemas.openxmlformats.org/officeDocument/2006/relationships/customXml" Target="../ink/ink26.xml"/><Relationship Id="rId8" Type="http://schemas.openxmlformats.org/officeDocument/2006/relationships/customXml" Target="../ink/ink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0.xml"/><Relationship Id="rId13" Type="http://schemas.openxmlformats.org/officeDocument/2006/relationships/image" Target="../media/image272.emf"/><Relationship Id="rId18" Type="http://schemas.openxmlformats.org/officeDocument/2006/relationships/customXml" Target="../ink/ink275.xml"/><Relationship Id="rId26" Type="http://schemas.openxmlformats.org/officeDocument/2006/relationships/customXml" Target="../ink/ink279.xml"/><Relationship Id="rId39" Type="http://schemas.openxmlformats.org/officeDocument/2006/relationships/image" Target="../media/image285.emf"/><Relationship Id="rId3" Type="http://schemas.openxmlformats.org/officeDocument/2006/relationships/image" Target="../media/image267.emf"/><Relationship Id="rId21" Type="http://schemas.openxmlformats.org/officeDocument/2006/relationships/image" Target="../media/image276.emf"/><Relationship Id="rId34" Type="http://schemas.openxmlformats.org/officeDocument/2006/relationships/customXml" Target="../ink/ink283.xml"/><Relationship Id="rId7" Type="http://schemas.openxmlformats.org/officeDocument/2006/relationships/image" Target="../media/image269.emf"/><Relationship Id="rId12" Type="http://schemas.openxmlformats.org/officeDocument/2006/relationships/customXml" Target="../ink/ink272.xml"/><Relationship Id="rId17" Type="http://schemas.openxmlformats.org/officeDocument/2006/relationships/image" Target="../media/image274.emf"/><Relationship Id="rId25" Type="http://schemas.openxmlformats.org/officeDocument/2006/relationships/image" Target="../media/image278.emf"/><Relationship Id="rId33" Type="http://schemas.openxmlformats.org/officeDocument/2006/relationships/image" Target="../media/image282.emf"/><Relationship Id="rId38" Type="http://schemas.openxmlformats.org/officeDocument/2006/relationships/customXml" Target="../ink/ink285.xml"/><Relationship Id="rId2" Type="http://schemas.openxmlformats.org/officeDocument/2006/relationships/customXml" Target="../ink/ink267.xml"/><Relationship Id="rId16" Type="http://schemas.openxmlformats.org/officeDocument/2006/relationships/customXml" Target="../ink/ink274.xml"/><Relationship Id="rId20" Type="http://schemas.openxmlformats.org/officeDocument/2006/relationships/customXml" Target="../ink/ink276.xml"/><Relationship Id="rId29" Type="http://schemas.openxmlformats.org/officeDocument/2006/relationships/image" Target="../media/image28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9.xml"/><Relationship Id="rId11" Type="http://schemas.openxmlformats.org/officeDocument/2006/relationships/image" Target="../media/image271.emf"/><Relationship Id="rId24" Type="http://schemas.openxmlformats.org/officeDocument/2006/relationships/customXml" Target="../ink/ink278.xml"/><Relationship Id="rId32" Type="http://schemas.openxmlformats.org/officeDocument/2006/relationships/customXml" Target="../ink/ink282.xml"/><Relationship Id="rId37" Type="http://schemas.openxmlformats.org/officeDocument/2006/relationships/image" Target="../media/image284.emf"/><Relationship Id="rId5" Type="http://schemas.openxmlformats.org/officeDocument/2006/relationships/image" Target="../media/image268.emf"/><Relationship Id="rId15" Type="http://schemas.openxmlformats.org/officeDocument/2006/relationships/image" Target="../media/image273.emf"/><Relationship Id="rId23" Type="http://schemas.openxmlformats.org/officeDocument/2006/relationships/image" Target="../media/image277.emf"/><Relationship Id="rId28" Type="http://schemas.openxmlformats.org/officeDocument/2006/relationships/customXml" Target="../ink/ink280.xml"/><Relationship Id="rId36" Type="http://schemas.openxmlformats.org/officeDocument/2006/relationships/customXml" Target="../ink/ink284.xml"/><Relationship Id="rId10" Type="http://schemas.openxmlformats.org/officeDocument/2006/relationships/customXml" Target="../ink/ink271.xml"/><Relationship Id="rId19" Type="http://schemas.openxmlformats.org/officeDocument/2006/relationships/image" Target="../media/image275.emf"/><Relationship Id="rId31" Type="http://schemas.openxmlformats.org/officeDocument/2006/relationships/image" Target="../media/image281.emf"/><Relationship Id="rId4" Type="http://schemas.openxmlformats.org/officeDocument/2006/relationships/customXml" Target="../ink/ink268.xml"/><Relationship Id="rId9" Type="http://schemas.openxmlformats.org/officeDocument/2006/relationships/image" Target="../media/image270.emf"/><Relationship Id="rId14" Type="http://schemas.openxmlformats.org/officeDocument/2006/relationships/customXml" Target="../ink/ink273.xml"/><Relationship Id="rId22" Type="http://schemas.openxmlformats.org/officeDocument/2006/relationships/customXml" Target="../ink/ink277.xml"/><Relationship Id="rId27" Type="http://schemas.openxmlformats.org/officeDocument/2006/relationships/image" Target="../media/image279.emf"/><Relationship Id="rId30" Type="http://schemas.openxmlformats.org/officeDocument/2006/relationships/customXml" Target="../ink/ink281.xml"/><Relationship Id="rId35" Type="http://schemas.openxmlformats.org/officeDocument/2006/relationships/image" Target="../media/image283.emf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8.xml"/><Relationship Id="rId21" Type="http://schemas.openxmlformats.org/officeDocument/2006/relationships/image" Target="../media/image295.emf"/><Relationship Id="rId34" Type="http://schemas.openxmlformats.org/officeDocument/2006/relationships/customXml" Target="../ink/ink302.xml"/><Relationship Id="rId42" Type="http://schemas.openxmlformats.org/officeDocument/2006/relationships/customXml" Target="../ink/ink306.xml"/><Relationship Id="rId47" Type="http://schemas.openxmlformats.org/officeDocument/2006/relationships/image" Target="../media/image308.emf"/><Relationship Id="rId50" Type="http://schemas.openxmlformats.org/officeDocument/2006/relationships/customXml" Target="../ink/ink310.xml"/><Relationship Id="rId55" Type="http://schemas.openxmlformats.org/officeDocument/2006/relationships/image" Target="../media/image312.emf"/><Relationship Id="rId63" Type="http://schemas.openxmlformats.org/officeDocument/2006/relationships/image" Target="../media/image316.emf"/><Relationship Id="rId68" Type="http://schemas.openxmlformats.org/officeDocument/2006/relationships/customXml" Target="../ink/ink319.xml"/><Relationship Id="rId76" Type="http://schemas.openxmlformats.org/officeDocument/2006/relationships/customXml" Target="../ink/ink323.xml"/><Relationship Id="rId84" Type="http://schemas.openxmlformats.org/officeDocument/2006/relationships/customXml" Target="../ink/ink327.xml"/><Relationship Id="rId89" Type="http://schemas.openxmlformats.org/officeDocument/2006/relationships/image" Target="../media/image329.emf"/><Relationship Id="rId97" Type="http://schemas.openxmlformats.org/officeDocument/2006/relationships/image" Target="../media/image333.emf"/><Relationship Id="rId7" Type="http://schemas.openxmlformats.org/officeDocument/2006/relationships/image" Target="../media/image288.emf"/><Relationship Id="rId71" Type="http://schemas.openxmlformats.org/officeDocument/2006/relationships/image" Target="../media/image320.emf"/><Relationship Id="rId92" Type="http://schemas.openxmlformats.org/officeDocument/2006/relationships/customXml" Target="../ink/ink331.xml"/><Relationship Id="rId2" Type="http://schemas.openxmlformats.org/officeDocument/2006/relationships/customXml" Target="../ink/ink286.xml"/><Relationship Id="rId16" Type="http://schemas.openxmlformats.org/officeDocument/2006/relationships/customXml" Target="../ink/ink293.xml"/><Relationship Id="rId29" Type="http://schemas.openxmlformats.org/officeDocument/2006/relationships/image" Target="../media/image299.emf"/><Relationship Id="rId11" Type="http://schemas.openxmlformats.org/officeDocument/2006/relationships/image" Target="../media/image290.emf"/><Relationship Id="rId24" Type="http://schemas.openxmlformats.org/officeDocument/2006/relationships/customXml" Target="../ink/ink297.xml"/><Relationship Id="rId32" Type="http://schemas.openxmlformats.org/officeDocument/2006/relationships/customXml" Target="../ink/ink301.xml"/><Relationship Id="rId37" Type="http://schemas.openxmlformats.org/officeDocument/2006/relationships/image" Target="../media/image303.emf"/><Relationship Id="rId40" Type="http://schemas.openxmlformats.org/officeDocument/2006/relationships/customXml" Target="../ink/ink305.xml"/><Relationship Id="rId45" Type="http://schemas.openxmlformats.org/officeDocument/2006/relationships/image" Target="../media/image307.emf"/><Relationship Id="rId53" Type="http://schemas.openxmlformats.org/officeDocument/2006/relationships/image" Target="../media/image311.emf"/><Relationship Id="rId58" Type="http://schemas.openxmlformats.org/officeDocument/2006/relationships/customXml" Target="../ink/ink314.xml"/><Relationship Id="rId66" Type="http://schemas.openxmlformats.org/officeDocument/2006/relationships/customXml" Target="../ink/ink318.xml"/><Relationship Id="rId74" Type="http://schemas.openxmlformats.org/officeDocument/2006/relationships/customXml" Target="../ink/ink322.xml"/><Relationship Id="rId79" Type="http://schemas.openxmlformats.org/officeDocument/2006/relationships/image" Target="../media/image324.emf"/><Relationship Id="rId87" Type="http://schemas.openxmlformats.org/officeDocument/2006/relationships/image" Target="../media/image328.emf"/><Relationship Id="rId5" Type="http://schemas.openxmlformats.org/officeDocument/2006/relationships/image" Target="../media/image287.emf"/><Relationship Id="rId61" Type="http://schemas.openxmlformats.org/officeDocument/2006/relationships/image" Target="../media/image315.emf"/><Relationship Id="rId82" Type="http://schemas.openxmlformats.org/officeDocument/2006/relationships/customXml" Target="../ink/ink326.xml"/><Relationship Id="rId90" Type="http://schemas.openxmlformats.org/officeDocument/2006/relationships/customXml" Target="../ink/ink330.xml"/><Relationship Id="rId95" Type="http://schemas.openxmlformats.org/officeDocument/2006/relationships/image" Target="../media/image332.emf"/><Relationship Id="rId19" Type="http://schemas.openxmlformats.org/officeDocument/2006/relationships/image" Target="../media/image294.emf"/><Relationship Id="rId14" Type="http://schemas.openxmlformats.org/officeDocument/2006/relationships/customXml" Target="../ink/ink292.xml"/><Relationship Id="rId22" Type="http://schemas.openxmlformats.org/officeDocument/2006/relationships/customXml" Target="../ink/ink296.xml"/><Relationship Id="rId27" Type="http://schemas.openxmlformats.org/officeDocument/2006/relationships/image" Target="../media/image298.emf"/><Relationship Id="rId30" Type="http://schemas.openxmlformats.org/officeDocument/2006/relationships/customXml" Target="../ink/ink300.xml"/><Relationship Id="rId35" Type="http://schemas.openxmlformats.org/officeDocument/2006/relationships/image" Target="../media/image302.emf"/><Relationship Id="rId43" Type="http://schemas.openxmlformats.org/officeDocument/2006/relationships/image" Target="../media/image306.emf"/><Relationship Id="rId48" Type="http://schemas.openxmlformats.org/officeDocument/2006/relationships/customXml" Target="../ink/ink309.xml"/><Relationship Id="rId56" Type="http://schemas.openxmlformats.org/officeDocument/2006/relationships/customXml" Target="../ink/ink313.xml"/><Relationship Id="rId64" Type="http://schemas.openxmlformats.org/officeDocument/2006/relationships/customXml" Target="../ink/ink317.xml"/><Relationship Id="rId69" Type="http://schemas.openxmlformats.org/officeDocument/2006/relationships/image" Target="../media/image319.emf"/><Relationship Id="rId77" Type="http://schemas.openxmlformats.org/officeDocument/2006/relationships/image" Target="../media/image323.emf"/><Relationship Id="rId8" Type="http://schemas.openxmlformats.org/officeDocument/2006/relationships/customXml" Target="../ink/ink289.xml"/><Relationship Id="rId51" Type="http://schemas.openxmlformats.org/officeDocument/2006/relationships/image" Target="../media/image310.emf"/><Relationship Id="rId72" Type="http://schemas.openxmlformats.org/officeDocument/2006/relationships/customXml" Target="../ink/ink321.xml"/><Relationship Id="rId80" Type="http://schemas.openxmlformats.org/officeDocument/2006/relationships/customXml" Target="../ink/ink325.xml"/><Relationship Id="rId85" Type="http://schemas.openxmlformats.org/officeDocument/2006/relationships/image" Target="../media/image327.emf"/><Relationship Id="rId93" Type="http://schemas.openxmlformats.org/officeDocument/2006/relationships/image" Target="../media/image331.emf"/><Relationship Id="rId98" Type="http://schemas.openxmlformats.org/officeDocument/2006/relationships/customXml" Target="../ink/ink334.xml"/><Relationship Id="rId3" Type="http://schemas.openxmlformats.org/officeDocument/2006/relationships/image" Target="../media/image286.emf"/><Relationship Id="rId12" Type="http://schemas.openxmlformats.org/officeDocument/2006/relationships/customXml" Target="../ink/ink291.xml"/><Relationship Id="rId17" Type="http://schemas.openxmlformats.org/officeDocument/2006/relationships/image" Target="../media/image293.emf"/><Relationship Id="rId25" Type="http://schemas.openxmlformats.org/officeDocument/2006/relationships/image" Target="../media/image297.emf"/><Relationship Id="rId33" Type="http://schemas.openxmlformats.org/officeDocument/2006/relationships/image" Target="../media/image301.emf"/><Relationship Id="rId38" Type="http://schemas.openxmlformats.org/officeDocument/2006/relationships/customXml" Target="../ink/ink304.xml"/><Relationship Id="rId46" Type="http://schemas.openxmlformats.org/officeDocument/2006/relationships/customXml" Target="../ink/ink308.xml"/><Relationship Id="rId59" Type="http://schemas.openxmlformats.org/officeDocument/2006/relationships/image" Target="../media/image314.emf"/><Relationship Id="rId67" Type="http://schemas.openxmlformats.org/officeDocument/2006/relationships/image" Target="../media/image318.emf"/><Relationship Id="rId20" Type="http://schemas.openxmlformats.org/officeDocument/2006/relationships/customXml" Target="../ink/ink295.xml"/><Relationship Id="rId41" Type="http://schemas.openxmlformats.org/officeDocument/2006/relationships/image" Target="../media/image305.emf"/><Relationship Id="rId54" Type="http://schemas.openxmlformats.org/officeDocument/2006/relationships/customXml" Target="../ink/ink312.xml"/><Relationship Id="rId62" Type="http://schemas.openxmlformats.org/officeDocument/2006/relationships/customXml" Target="../ink/ink316.xml"/><Relationship Id="rId70" Type="http://schemas.openxmlformats.org/officeDocument/2006/relationships/customXml" Target="../ink/ink320.xml"/><Relationship Id="rId75" Type="http://schemas.openxmlformats.org/officeDocument/2006/relationships/image" Target="../media/image322.emf"/><Relationship Id="rId83" Type="http://schemas.openxmlformats.org/officeDocument/2006/relationships/image" Target="../media/image326.emf"/><Relationship Id="rId88" Type="http://schemas.openxmlformats.org/officeDocument/2006/relationships/customXml" Target="../ink/ink329.xml"/><Relationship Id="rId91" Type="http://schemas.openxmlformats.org/officeDocument/2006/relationships/image" Target="../media/image330.emf"/><Relationship Id="rId96" Type="http://schemas.openxmlformats.org/officeDocument/2006/relationships/customXml" Target="../ink/ink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8.xml"/><Relationship Id="rId15" Type="http://schemas.openxmlformats.org/officeDocument/2006/relationships/image" Target="../media/image292.emf"/><Relationship Id="rId23" Type="http://schemas.openxmlformats.org/officeDocument/2006/relationships/image" Target="../media/image296.emf"/><Relationship Id="rId28" Type="http://schemas.openxmlformats.org/officeDocument/2006/relationships/customXml" Target="../ink/ink299.xml"/><Relationship Id="rId36" Type="http://schemas.openxmlformats.org/officeDocument/2006/relationships/customXml" Target="../ink/ink303.xml"/><Relationship Id="rId49" Type="http://schemas.openxmlformats.org/officeDocument/2006/relationships/image" Target="../media/image309.emf"/><Relationship Id="rId57" Type="http://schemas.openxmlformats.org/officeDocument/2006/relationships/image" Target="../media/image313.emf"/><Relationship Id="rId10" Type="http://schemas.openxmlformats.org/officeDocument/2006/relationships/customXml" Target="../ink/ink290.xml"/><Relationship Id="rId31" Type="http://schemas.openxmlformats.org/officeDocument/2006/relationships/image" Target="../media/image300.emf"/><Relationship Id="rId44" Type="http://schemas.openxmlformats.org/officeDocument/2006/relationships/customXml" Target="../ink/ink307.xml"/><Relationship Id="rId52" Type="http://schemas.openxmlformats.org/officeDocument/2006/relationships/customXml" Target="../ink/ink311.xml"/><Relationship Id="rId60" Type="http://schemas.openxmlformats.org/officeDocument/2006/relationships/customXml" Target="../ink/ink315.xml"/><Relationship Id="rId65" Type="http://schemas.openxmlformats.org/officeDocument/2006/relationships/image" Target="../media/image317.emf"/><Relationship Id="rId73" Type="http://schemas.openxmlformats.org/officeDocument/2006/relationships/image" Target="../media/image321.emf"/><Relationship Id="rId78" Type="http://schemas.openxmlformats.org/officeDocument/2006/relationships/customXml" Target="../ink/ink324.xml"/><Relationship Id="rId81" Type="http://schemas.openxmlformats.org/officeDocument/2006/relationships/image" Target="../media/image325.emf"/><Relationship Id="rId86" Type="http://schemas.openxmlformats.org/officeDocument/2006/relationships/customXml" Target="../ink/ink328.xml"/><Relationship Id="rId94" Type="http://schemas.openxmlformats.org/officeDocument/2006/relationships/customXml" Target="../ink/ink332.xml"/><Relationship Id="rId99" Type="http://schemas.openxmlformats.org/officeDocument/2006/relationships/image" Target="../media/image334.emf"/><Relationship Id="rId4" Type="http://schemas.openxmlformats.org/officeDocument/2006/relationships/customXml" Target="../ink/ink287.xml"/><Relationship Id="rId9" Type="http://schemas.openxmlformats.org/officeDocument/2006/relationships/image" Target="../media/image289.emf"/><Relationship Id="rId13" Type="http://schemas.openxmlformats.org/officeDocument/2006/relationships/image" Target="../media/image291.emf"/><Relationship Id="rId18" Type="http://schemas.openxmlformats.org/officeDocument/2006/relationships/customXml" Target="../ink/ink294.xml"/><Relationship Id="rId39" Type="http://schemas.openxmlformats.org/officeDocument/2006/relationships/image" Target="../media/image304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emf"/><Relationship Id="rId18" Type="http://schemas.openxmlformats.org/officeDocument/2006/relationships/customXml" Target="../ink/ink343.xml"/><Relationship Id="rId26" Type="http://schemas.openxmlformats.org/officeDocument/2006/relationships/customXml" Target="../ink/ink347.xml"/><Relationship Id="rId39" Type="http://schemas.openxmlformats.org/officeDocument/2006/relationships/image" Target="../media/image353.emf"/><Relationship Id="rId21" Type="http://schemas.openxmlformats.org/officeDocument/2006/relationships/image" Target="../media/image344.emf"/><Relationship Id="rId34" Type="http://schemas.openxmlformats.org/officeDocument/2006/relationships/customXml" Target="../ink/ink351.xml"/><Relationship Id="rId42" Type="http://schemas.openxmlformats.org/officeDocument/2006/relationships/customXml" Target="../ink/ink355.xml"/><Relationship Id="rId47" Type="http://schemas.openxmlformats.org/officeDocument/2006/relationships/image" Target="../media/image357.emf"/><Relationship Id="rId50" Type="http://schemas.openxmlformats.org/officeDocument/2006/relationships/customXml" Target="../ink/ink359.xml"/><Relationship Id="rId55" Type="http://schemas.openxmlformats.org/officeDocument/2006/relationships/image" Target="../media/image361.emf"/><Relationship Id="rId63" Type="http://schemas.openxmlformats.org/officeDocument/2006/relationships/image" Target="../media/image365.emf"/><Relationship Id="rId7" Type="http://schemas.openxmlformats.org/officeDocument/2006/relationships/image" Target="../media/image337.emf"/><Relationship Id="rId2" Type="http://schemas.openxmlformats.org/officeDocument/2006/relationships/customXml" Target="../ink/ink335.xml"/><Relationship Id="rId16" Type="http://schemas.openxmlformats.org/officeDocument/2006/relationships/customXml" Target="../ink/ink342.xml"/><Relationship Id="rId20" Type="http://schemas.openxmlformats.org/officeDocument/2006/relationships/customXml" Target="../ink/ink344.xml"/><Relationship Id="rId29" Type="http://schemas.openxmlformats.org/officeDocument/2006/relationships/image" Target="../media/image348.emf"/><Relationship Id="rId41" Type="http://schemas.openxmlformats.org/officeDocument/2006/relationships/image" Target="../media/image354.emf"/><Relationship Id="rId54" Type="http://schemas.openxmlformats.org/officeDocument/2006/relationships/customXml" Target="../ink/ink361.xml"/><Relationship Id="rId62" Type="http://schemas.openxmlformats.org/officeDocument/2006/relationships/customXml" Target="../ink/ink3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7.xml"/><Relationship Id="rId11" Type="http://schemas.openxmlformats.org/officeDocument/2006/relationships/image" Target="../media/image339.emf"/><Relationship Id="rId24" Type="http://schemas.openxmlformats.org/officeDocument/2006/relationships/customXml" Target="../ink/ink346.xml"/><Relationship Id="rId32" Type="http://schemas.openxmlformats.org/officeDocument/2006/relationships/customXml" Target="../ink/ink350.xml"/><Relationship Id="rId37" Type="http://schemas.openxmlformats.org/officeDocument/2006/relationships/image" Target="../media/image352.emf"/><Relationship Id="rId40" Type="http://schemas.openxmlformats.org/officeDocument/2006/relationships/customXml" Target="../ink/ink354.xml"/><Relationship Id="rId45" Type="http://schemas.openxmlformats.org/officeDocument/2006/relationships/image" Target="../media/image356.emf"/><Relationship Id="rId53" Type="http://schemas.openxmlformats.org/officeDocument/2006/relationships/image" Target="../media/image360.emf"/><Relationship Id="rId58" Type="http://schemas.openxmlformats.org/officeDocument/2006/relationships/customXml" Target="../ink/ink363.xml"/><Relationship Id="rId5" Type="http://schemas.openxmlformats.org/officeDocument/2006/relationships/image" Target="../media/image336.emf"/><Relationship Id="rId15" Type="http://schemas.openxmlformats.org/officeDocument/2006/relationships/image" Target="../media/image341.emf"/><Relationship Id="rId23" Type="http://schemas.openxmlformats.org/officeDocument/2006/relationships/image" Target="../media/image345.emf"/><Relationship Id="rId28" Type="http://schemas.openxmlformats.org/officeDocument/2006/relationships/customXml" Target="../ink/ink348.xml"/><Relationship Id="rId36" Type="http://schemas.openxmlformats.org/officeDocument/2006/relationships/customXml" Target="../ink/ink352.xml"/><Relationship Id="rId49" Type="http://schemas.openxmlformats.org/officeDocument/2006/relationships/image" Target="../media/image358.emf"/><Relationship Id="rId57" Type="http://schemas.openxmlformats.org/officeDocument/2006/relationships/image" Target="../media/image362.emf"/><Relationship Id="rId61" Type="http://schemas.openxmlformats.org/officeDocument/2006/relationships/image" Target="../media/image364.emf"/><Relationship Id="rId10" Type="http://schemas.openxmlformats.org/officeDocument/2006/relationships/customXml" Target="../ink/ink339.xml"/><Relationship Id="rId19" Type="http://schemas.openxmlformats.org/officeDocument/2006/relationships/image" Target="../media/image343.emf"/><Relationship Id="rId31" Type="http://schemas.openxmlformats.org/officeDocument/2006/relationships/image" Target="../media/image349.emf"/><Relationship Id="rId44" Type="http://schemas.openxmlformats.org/officeDocument/2006/relationships/customXml" Target="../ink/ink356.xml"/><Relationship Id="rId52" Type="http://schemas.openxmlformats.org/officeDocument/2006/relationships/customXml" Target="../ink/ink360.xml"/><Relationship Id="rId60" Type="http://schemas.openxmlformats.org/officeDocument/2006/relationships/customXml" Target="../ink/ink364.xml"/><Relationship Id="rId4" Type="http://schemas.openxmlformats.org/officeDocument/2006/relationships/customXml" Target="../ink/ink336.xml"/><Relationship Id="rId9" Type="http://schemas.openxmlformats.org/officeDocument/2006/relationships/image" Target="../media/image338.emf"/><Relationship Id="rId14" Type="http://schemas.openxmlformats.org/officeDocument/2006/relationships/customXml" Target="../ink/ink341.xml"/><Relationship Id="rId22" Type="http://schemas.openxmlformats.org/officeDocument/2006/relationships/customXml" Target="../ink/ink345.xml"/><Relationship Id="rId27" Type="http://schemas.openxmlformats.org/officeDocument/2006/relationships/image" Target="../media/image347.emf"/><Relationship Id="rId30" Type="http://schemas.openxmlformats.org/officeDocument/2006/relationships/customXml" Target="../ink/ink349.xml"/><Relationship Id="rId35" Type="http://schemas.openxmlformats.org/officeDocument/2006/relationships/image" Target="../media/image351.emf"/><Relationship Id="rId43" Type="http://schemas.openxmlformats.org/officeDocument/2006/relationships/image" Target="../media/image355.emf"/><Relationship Id="rId48" Type="http://schemas.openxmlformats.org/officeDocument/2006/relationships/customXml" Target="../ink/ink358.xml"/><Relationship Id="rId56" Type="http://schemas.openxmlformats.org/officeDocument/2006/relationships/customXml" Target="../ink/ink362.xml"/><Relationship Id="rId8" Type="http://schemas.openxmlformats.org/officeDocument/2006/relationships/customXml" Target="../ink/ink338.xml"/><Relationship Id="rId51" Type="http://schemas.openxmlformats.org/officeDocument/2006/relationships/image" Target="../media/image359.emf"/><Relationship Id="rId3" Type="http://schemas.openxmlformats.org/officeDocument/2006/relationships/image" Target="../media/image335.emf"/><Relationship Id="rId12" Type="http://schemas.openxmlformats.org/officeDocument/2006/relationships/customXml" Target="../ink/ink340.xml"/><Relationship Id="rId17" Type="http://schemas.openxmlformats.org/officeDocument/2006/relationships/image" Target="../media/image342.emf"/><Relationship Id="rId25" Type="http://schemas.openxmlformats.org/officeDocument/2006/relationships/image" Target="../media/image346.emf"/><Relationship Id="rId33" Type="http://schemas.openxmlformats.org/officeDocument/2006/relationships/image" Target="../media/image350.emf"/><Relationship Id="rId38" Type="http://schemas.openxmlformats.org/officeDocument/2006/relationships/customXml" Target="../ink/ink353.xml"/><Relationship Id="rId46" Type="http://schemas.openxmlformats.org/officeDocument/2006/relationships/customXml" Target="../ink/ink357.xml"/><Relationship Id="rId59" Type="http://schemas.openxmlformats.org/officeDocument/2006/relationships/image" Target="../media/image363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1.emf"/><Relationship Id="rId18" Type="http://schemas.openxmlformats.org/officeDocument/2006/relationships/customXml" Target="../ink/ink374.xml"/><Relationship Id="rId26" Type="http://schemas.openxmlformats.org/officeDocument/2006/relationships/customXml" Target="../ink/ink378.xml"/><Relationship Id="rId39" Type="http://schemas.openxmlformats.org/officeDocument/2006/relationships/image" Target="../media/image384.emf"/><Relationship Id="rId21" Type="http://schemas.openxmlformats.org/officeDocument/2006/relationships/image" Target="../media/image375.emf"/><Relationship Id="rId34" Type="http://schemas.openxmlformats.org/officeDocument/2006/relationships/customXml" Target="../ink/ink382.xml"/><Relationship Id="rId42" Type="http://schemas.openxmlformats.org/officeDocument/2006/relationships/customXml" Target="../ink/ink386.xml"/><Relationship Id="rId47" Type="http://schemas.openxmlformats.org/officeDocument/2006/relationships/image" Target="../media/image388.emf"/><Relationship Id="rId50" Type="http://schemas.openxmlformats.org/officeDocument/2006/relationships/customXml" Target="../ink/ink390.xml"/><Relationship Id="rId55" Type="http://schemas.openxmlformats.org/officeDocument/2006/relationships/image" Target="../media/image392.emf"/><Relationship Id="rId63" Type="http://schemas.openxmlformats.org/officeDocument/2006/relationships/image" Target="../media/image396.emf"/><Relationship Id="rId7" Type="http://schemas.openxmlformats.org/officeDocument/2006/relationships/image" Target="../media/image368.emf"/><Relationship Id="rId2" Type="http://schemas.openxmlformats.org/officeDocument/2006/relationships/customXml" Target="../ink/ink366.xml"/><Relationship Id="rId16" Type="http://schemas.openxmlformats.org/officeDocument/2006/relationships/customXml" Target="../ink/ink373.xml"/><Relationship Id="rId20" Type="http://schemas.openxmlformats.org/officeDocument/2006/relationships/customXml" Target="../ink/ink375.xml"/><Relationship Id="rId29" Type="http://schemas.openxmlformats.org/officeDocument/2006/relationships/image" Target="../media/image379.emf"/><Relationship Id="rId41" Type="http://schemas.openxmlformats.org/officeDocument/2006/relationships/image" Target="../media/image385.emf"/><Relationship Id="rId54" Type="http://schemas.openxmlformats.org/officeDocument/2006/relationships/customXml" Target="../ink/ink392.xml"/><Relationship Id="rId62" Type="http://schemas.openxmlformats.org/officeDocument/2006/relationships/customXml" Target="../ink/ink3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8.xml"/><Relationship Id="rId11" Type="http://schemas.openxmlformats.org/officeDocument/2006/relationships/image" Target="../media/image370.emf"/><Relationship Id="rId24" Type="http://schemas.openxmlformats.org/officeDocument/2006/relationships/customXml" Target="../ink/ink377.xml"/><Relationship Id="rId32" Type="http://schemas.openxmlformats.org/officeDocument/2006/relationships/customXml" Target="../ink/ink381.xml"/><Relationship Id="rId37" Type="http://schemas.openxmlformats.org/officeDocument/2006/relationships/image" Target="../media/image383.emf"/><Relationship Id="rId40" Type="http://schemas.openxmlformats.org/officeDocument/2006/relationships/customXml" Target="../ink/ink385.xml"/><Relationship Id="rId45" Type="http://schemas.openxmlformats.org/officeDocument/2006/relationships/image" Target="../media/image387.emf"/><Relationship Id="rId53" Type="http://schemas.openxmlformats.org/officeDocument/2006/relationships/image" Target="../media/image391.emf"/><Relationship Id="rId58" Type="http://schemas.openxmlformats.org/officeDocument/2006/relationships/customXml" Target="../ink/ink394.xml"/><Relationship Id="rId5" Type="http://schemas.openxmlformats.org/officeDocument/2006/relationships/image" Target="../media/image367.emf"/><Relationship Id="rId15" Type="http://schemas.openxmlformats.org/officeDocument/2006/relationships/image" Target="../media/image372.emf"/><Relationship Id="rId23" Type="http://schemas.openxmlformats.org/officeDocument/2006/relationships/image" Target="../media/image376.emf"/><Relationship Id="rId28" Type="http://schemas.openxmlformats.org/officeDocument/2006/relationships/customXml" Target="../ink/ink379.xml"/><Relationship Id="rId36" Type="http://schemas.openxmlformats.org/officeDocument/2006/relationships/customXml" Target="../ink/ink383.xml"/><Relationship Id="rId49" Type="http://schemas.openxmlformats.org/officeDocument/2006/relationships/image" Target="../media/image389.emf"/><Relationship Id="rId57" Type="http://schemas.openxmlformats.org/officeDocument/2006/relationships/image" Target="../media/image393.emf"/><Relationship Id="rId61" Type="http://schemas.openxmlformats.org/officeDocument/2006/relationships/image" Target="../media/image395.emf"/><Relationship Id="rId10" Type="http://schemas.openxmlformats.org/officeDocument/2006/relationships/customXml" Target="../ink/ink370.xml"/><Relationship Id="rId19" Type="http://schemas.openxmlformats.org/officeDocument/2006/relationships/image" Target="../media/image374.emf"/><Relationship Id="rId31" Type="http://schemas.openxmlformats.org/officeDocument/2006/relationships/image" Target="../media/image380.emf"/><Relationship Id="rId44" Type="http://schemas.openxmlformats.org/officeDocument/2006/relationships/customXml" Target="../ink/ink387.xml"/><Relationship Id="rId52" Type="http://schemas.openxmlformats.org/officeDocument/2006/relationships/customXml" Target="../ink/ink391.xml"/><Relationship Id="rId60" Type="http://schemas.openxmlformats.org/officeDocument/2006/relationships/customXml" Target="../ink/ink395.xml"/><Relationship Id="rId65" Type="http://schemas.openxmlformats.org/officeDocument/2006/relationships/image" Target="../media/image397.emf"/><Relationship Id="rId4" Type="http://schemas.openxmlformats.org/officeDocument/2006/relationships/customXml" Target="../ink/ink367.xml"/><Relationship Id="rId9" Type="http://schemas.openxmlformats.org/officeDocument/2006/relationships/image" Target="../media/image369.emf"/><Relationship Id="rId14" Type="http://schemas.openxmlformats.org/officeDocument/2006/relationships/customXml" Target="../ink/ink372.xml"/><Relationship Id="rId22" Type="http://schemas.openxmlformats.org/officeDocument/2006/relationships/customXml" Target="../ink/ink376.xml"/><Relationship Id="rId27" Type="http://schemas.openxmlformats.org/officeDocument/2006/relationships/image" Target="../media/image378.emf"/><Relationship Id="rId30" Type="http://schemas.openxmlformats.org/officeDocument/2006/relationships/customXml" Target="../ink/ink380.xml"/><Relationship Id="rId35" Type="http://schemas.openxmlformats.org/officeDocument/2006/relationships/image" Target="../media/image382.emf"/><Relationship Id="rId43" Type="http://schemas.openxmlformats.org/officeDocument/2006/relationships/image" Target="../media/image386.emf"/><Relationship Id="rId48" Type="http://schemas.openxmlformats.org/officeDocument/2006/relationships/customXml" Target="../ink/ink389.xml"/><Relationship Id="rId56" Type="http://schemas.openxmlformats.org/officeDocument/2006/relationships/customXml" Target="../ink/ink393.xml"/><Relationship Id="rId64" Type="http://schemas.openxmlformats.org/officeDocument/2006/relationships/customXml" Target="../ink/ink397.xml"/><Relationship Id="rId8" Type="http://schemas.openxmlformats.org/officeDocument/2006/relationships/customXml" Target="../ink/ink369.xml"/><Relationship Id="rId51" Type="http://schemas.openxmlformats.org/officeDocument/2006/relationships/image" Target="../media/image390.emf"/><Relationship Id="rId3" Type="http://schemas.openxmlformats.org/officeDocument/2006/relationships/image" Target="../media/image366.emf"/><Relationship Id="rId12" Type="http://schemas.openxmlformats.org/officeDocument/2006/relationships/customXml" Target="../ink/ink371.xml"/><Relationship Id="rId17" Type="http://schemas.openxmlformats.org/officeDocument/2006/relationships/image" Target="../media/image373.emf"/><Relationship Id="rId25" Type="http://schemas.openxmlformats.org/officeDocument/2006/relationships/image" Target="../media/image377.emf"/><Relationship Id="rId33" Type="http://schemas.openxmlformats.org/officeDocument/2006/relationships/image" Target="../media/image381.emf"/><Relationship Id="rId38" Type="http://schemas.openxmlformats.org/officeDocument/2006/relationships/customXml" Target="../ink/ink384.xml"/><Relationship Id="rId46" Type="http://schemas.openxmlformats.org/officeDocument/2006/relationships/customXml" Target="../ink/ink388.xml"/><Relationship Id="rId59" Type="http://schemas.openxmlformats.org/officeDocument/2006/relationships/image" Target="../media/image39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1.xml"/><Relationship Id="rId13" Type="http://schemas.openxmlformats.org/officeDocument/2006/relationships/image" Target="../media/image403.emf"/><Relationship Id="rId18" Type="http://schemas.openxmlformats.org/officeDocument/2006/relationships/customXml" Target="../ink/ink406.xml"/><Relationship Id="rId26" Type="http://schemas.openxmlformats.org/officeDocument/2006/relationships/customXml" Target="../ink/ink410.xml"/><Relationship Id="rId39" Type="http://schemas.openxmlformats.org/officeDocument/2006/relationships/image" Target="../media/image416.emf"/><Relationship Id="rId3" Type="http://schemas.openxmlformats.org/officeDocument/2006/relationships/image" Target="../media/image398.emf"/><Relationship Id="rId21" Type="http://schemas.openxmlformats.org/officeDocument/2006/relationships/image" Target="../media/image407.emf"/><Relationship Id="rId34" Type="http://schemas.openxmlformats.org/officeDocument/2006/relationships/customXml" Target="../ink/ink414.xml"/><Relationship Id="rId42" Type="http://schemas.openxmlformats.org/officeDocument/2006/relationships/customXml" Target="../ink/ink418.xml"/><Relationship Id="rId7" Type="http://schemas.openxmlformats.org/officeDocument/2006/relationships/image" Target="../media/image400.emf"/><Relationship Id="rId12" Type="http://schemas.openxmlformats.org/officeDocument/2006/relationships/customXml" Target="../ink/ink403.xml"/><Relationship Id="rId17" Type="http://schemas.openxmlformats.org/officeDocument/2006/relationships/image" Target="../media/image405.emf"/><Relationship Id="rId25" Type="http://schemas.openxmlformats.org/officeDocument/2006/relationships/image" Target="../media/image409.emf"/><Relationship Id="rId33" Type="http://schemas.openxmlformats.org/officeDocument/2006/relationships/image" Target="../media/image413.emf"/><Relationship Id="rId38" Type="http://schemas.openxmlformats.org/officeDocument/2006/relationships/customXml" Target="../ink/ink416.xml"/><Relationship Id="rId2" Type="http://schemas.openxmlformats.org/officeDocument/2006/relationships/customXml" Target="../ink/ink398.xml"/><Relationship Id="rId16" Type="http://schemas.openxmlformats.org/officeDocument/2006/relationships/customXml" Target="../ink/ink405.xml"/><Relationship Id="rId20" Type="http://schemas.openxmlformats.org/officeDocument/2006/relationships/customXml" Target="../ink/ink407.xml"/><Relationship Id="rId29" Type="http://schemas.openxmlformats.org/officeDocument/2006/relationships/image" Target="../media/image411.emf"/><Relationship Id="rId41" Type="http://schemas.openxmlformats.org/officeDocument/2006/relationships/image" Target="../media/image41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0.xml"/><Relationship Id="rId11" Type="http://schemas.openxmlformats.org/officeDocument/2006/relationships/image" Target="../media/image402.emf"/><Relationship Id="rId24" Type="http://schemas.openxmlformats.org/officeDocument/2006/relationships/customXml" Target="../ink/ink409.xml"/><Relationship Id="rId32" Type="http://schemas.openxmlformats.org/officeDocument/2006/relationships/customXml" Target="../ink/ink413.xml"/><Relationship Id="rId37" Type="http://schemas.openxmlformats.org/officeDocument/2006/relationships/image" Target="../media/image415.emf"/><Relationship Id="rId40" Type="http://schemas.openxmlformats.org/officeDocument/2006/relationships/customXml" Target="../ink/ink417.xml"/><Relationship Id="rId5" Type="http://schemas.openxmlformats.org/officeDocument/2006/relationships/image" Target="../media/image399.emf"/><Relationship Id="rId15" Type="http://schemas.openxmlformats.org/officeDocument/2006/relationships/image" Target="../media/image404.emf"/><Relationship Id="rId23" Type="http://schemas.openxmlformats.org/officeDocument/2006/relationships/image" Target="../media/image408.emf"/><Relationship Id="rId28" Type="http://schemas.openxmlformats.org/officeDocument/2006/relationships/customXml" Target="../ink/ink411.xml"/><Relationship Id="rId36" Type="http://schemas.openxmlformats.org/officeDocument/2006/relationships/customXml" Target="../ink/ink415.xml"/><Relationship Id="rId10" Type="http://schemas.openxmlformats.org/officeDocument/2006/relationships/customXml" Target="../ink/ink402.xml"/><Relationship Id="rId19" Type="http://schemas.openxmlformats.org/officeDocument/2006/relationships/image" Target="../media/image406.emf"/><Relationship Id="rId31" Type="http://schemas.openxmlformats.org/officeDocument/2006/relationships/image" Target="../media/image412.emf"/><Relationship Id="rId4" Type="http://schemas.openxmlformats.org/officeDocument/2006/relationships/customXml" Target="../ink/ink399.xml"/><Relationship Id="rId9" Type="http://schemas.openxmlformats.org/officeDocument/2006/relationships/image" Target="../media/image401.emf"/><Relationship Id="rId14" Type="http://schemas.openxmlformats.org/officeDocument/2006/relationships/customXml" Target="../ink/ink404.xml"/><Relationship Id="rId22" Type="http://schemas.openxmlformats.org/officeDocument/2006/relationships/customXml" Target="../ink/ink408.xml"/><Relationship Id="rId27" Type="http://schemas.openxmlformats.org/officeDocument/2006/relationships/image" Target="../media/image410.emf"/><Relationship Id="rId30" Type="http://schemas.openxmlformats.org/officeDocument/2006/relationships/customXml" Target="../ink/ink412.xml"/><Relationship Id="rId35" Type="http://schemas.openxmlformats.org/officeDocument/2006/relationships/image" Target="../media/image414.emf"/><Relationship Id="rId43" Type="http://schemas.openxmlformats.org/officeDocument/2006/relationships/image" Target="../media/image41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2.xml"/><Relationship Id="rId13" Type="http://schemas.openxmlformats.org/officeDocument/2006/relationships/image" Target="../media/image424.emf"/><Relationship Id="rId18" Type="http://schemas.openxmlformats.org/officeDocument/2006/relationships/customXml" Target="../ink/ink427.xml"/><Relationship Id="rId26" Type="http://schemas.openxmlformats.org/officeDocument/2006/relationships/customXml" Target="../ink/ink431.xml"/><Relationship Id="rId3" Type="http://schemas.openxmlformats.org/officeDocument/2006/relationships/image" Target="../media/image419.emf"/><Relationship Id="rId21" Type="http://schemas.openxmlformats.org/officeDocument/2006/relationships/image" Target="../media/image428.emf"/><Relationship Id="rId7" Type="http://schemas.openxmlformats.org/officeDocument/2006/relationships/image" Target="../media/image421.emf"/><Relationship Id="rId12" Type="http://schemas.openxmlformats.org/officeDocument/2006/relationships/customXml" Target="../ink/ink424.xml"/><Relationship Id="rId17" Type="http://schemas.openxmlformats.org/officeDocument/2006/relationships/image" Target="../media/image426.emf"/><Relationship Id="rId25" Type="http://schemas.openxmlformats.org/officeDocument/2006/relationships/image" Target="../media/image430.emf"/><Relationship Id="rId2" Type="http://schemas.openxmlformats.org/officeDocument/2006/relationships/customXml" Target="../ink/ink419.xml"/><Relationship Id="rId16" Type="http://schemas.openxmlformats.org/officeDocument/2006/relationships/customXml" Target="../ink/ink426.xml"/><Relationship Id="rId20" Type="http://schemas.openxmlformats.org/officeDocument/2006/relationships/customXml" Target="../ink/ink428.xml"/><Relationship Id="rId29" Type="http://schemas.openxmlformats.org/officeDocument/2006/relationships/image" Target="../media/image43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1.xml"/><Relationship Id="rId11" Type="http://schemas.openxmlformats.org/officeDocument/2006/relationships/image" Target="../media/image423.emf"/><Relationship Id="rId24" Type="http://schemas.openxmlformats.org/officeDocument/2006/relationships/customXml" Target="../ink/ink430.xml"/><Relationship Id="rId5" Type="http://schemas.openxmlformats.org/officeDocument/2006/relationships/image" Target="../media/image420.emf"/><Relationship Id="rId15" Type="http://schemas.openxmlformats.org/officeDocument/2006/relationships/image" Target="../media/image425.emf"/><Relationship Id="rId23" Type="http://schemas.openxmlformats.org/officeDocument/2006/relationships/image" Target="../media/image429.emf"/><Relationship Id="rId28" Type="http://schemas.openxmlformats.org/officeDocument/2006/relationships/customXml" Target="../ink/ink432.xml"/><Relationship Id="rId10" Type="http://schemas.openxmlformats.org/officeDocument/2006/relationships/customXml" Target="../ink/ink423.xml"/><Relationship Id="rId19" Type="http://schemas.openxmlformats.org/officeDocument/2006/relationships/image" Target="../media/image427.emf"/><Relationship Id="rId31" Type="http://schemas.openxmlformats.org/officeDocument/2006/relationships/image" Target="../media/image433.emf"/><Relationship Id="rId4" Type="http://schemas.openxmlformats.org/officeDocument/2006/relationships/customXml" Target="../ink/ink420.xml"/><Relationship Id="rId9" Type="http://schemas.openxmlformats.org/officeDocument/2006/relationships/image" Target="../media/image422.emf"/><Relationship Id="rId14" Type="http://schemas.openxmlformats.org/officeDocument/2006/relationships/customXml" Target="../ink/ink425.xml"/><Relationship Id="rId22" Type="http://schemas.openxmlformats.org/officeDocument/2006/relationships/customXml" Target="../ink/ink429.xml"/><Relationship Id="rId27" Type="http://schemas.openxmlformats.org/officeDocument/2006/relationships/image" Target="../media/image431.emf"/><Relationship Id="rId30" Type="http://schemas.openxmlformats.org/officeDocument/2006/relationships/customXml" Target="../ink/ink4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2.emf"/><Relationship Id="rId18" Type="http://schemas.openxmlformats.org/officeDocument/2006/relationships/customXml" Target="../ink/ink35.xml"/><Relationship Id="rId3" Type="http://schemas.openxmlformats.org/officeDocument/2006/relationships/image" Target="../media/image27.emf"/><Relationship Id="rId21" Type="http://schemas.openxmlformats.org/officeDocument/2006/relationships/image" Target="../media/image36.emf"/><Relationship Id="rId7" Type="http://schemas.openxmlformats.org/officeDocument/2006/relationships/image" Target="../media/image29.emf"/><Relationship Id="rId12" Type="http://schemas.openxmlformats.org/officeDocument/2006/relationships/customXml" Target="../ink/ink32.xml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1" Type="http://schemas.openxmlformats.org/officeDocument/2006/relationships/image" Target="../media/image31.emf"/><Relationship Id="rId24" Type="http://schemas.openxmlformats.org/officeDocument/2006/relationships/customXml" Target="../ink/ink38.xml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10" Type="http://schemas.openxmlformats.org/officeDocument/2006/relationships/customXml" Target="../ink/ink31.xml"/><Relationship Id="rId19" Type="http://schemas.openxmlformats.org/officeDocument/2006/relationships/image" Target="../media/image35.emf"/><Relationship Id="rId4" Type="http://schemas.openxmlformats.org/officeDocument/2006/relationships/customXml" Target="../ink/ink28.xml"/><Relationship Id="rId9" Type="http://schemas.openxmlformats.org/officeDocument/2006/relationships/image" Target="../media/image30.emf"/><Relationship Id="rId14" Type="http://schemas.openxmlformats.org/officeDocument/2006/relationships/customXml" Target="../ink/ink33.xml"/><Relationship Id="rId22" Type="http://schemas.openxmlformats.org/officeDocument/2006/relationships/customXml" Target="../ink/ink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4.emf"/><Relationship Id="rId18" Type="http://schemas.openxmlformats.org/officeDocument/2006/relationships/customXml" Target="../ink/ink47.xml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customXml" Target="../ink/ink44.xml"/><Relationship Id="rId17" Type="http://schemas.openxmlformats.org/officeDocument/2006/relationships/image" Target="../media/image46.emf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customXml" Target="../ink/ink43.xml"/><Relationship Id="rId19" Type="http://schemas.openxmlformats.org/officeDocument/2006/relationships/image" Target="../media/image47.emf"/><Relationship Id="rId4" Type="http://schemas.openxmlformats.org/officeDocument/2006/relationships/customXml" Target="../ink/ink40.xml"/><Relationship Id="rId9" Type="http://schemas.openxmlformats.org/officeDocument/2006/relationships/image" Target="../media/image42.emf"/><Relationship Id="rId14" Type="http://schemas.openxmlformats.org/officeDocument/2006/relationships/customXml" Target="../ink/ink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53.emf"/><Relationship Id="rId18" Type="http://schemas.openxmlformats.org/officeDocument/2006/relationships/customXml" Target="../ink/ink56.xml"/><Relationship Id="rId3" Type="http://schemas.openxmlformats.org/officeDocument/2006/relationships/image" Target="../media/image48.emf"/><Relationship Id="rId21" Type="http://schemas.openxmlformats.org/officeDocument/2006/relationships/image" Target="../media/image57.emf"/><Relationship Id="rId7" Type="http://schemas.openxmlformats.org/officeDocument/2006/relationships/image" Target="../media/image50.emf"/><Relationship Id="rId12" Type="http://schemas.openxmlformats.org/officeDocument/2006/relationships/customXml" Target="../ink/ink53.xml"/><Relationship Id="rId17" Type="http://schemas.openxmlformats.org/officeDocument/2006/relationships/image" Target="../media/image55.emf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10" Type="http://schemas.openxmlformats.org/officeDocument/2006/relationships/customXml" Target="../ink/ink52.xml"/><Relationship Id="rId19" Type="http://schemas.openxmlformats.org/officeDocument/2006/relationships/image" Target="../media/image56.emf"/><Relationship Id="rId4" Type="http://schemas.openxmlformats.org/officeDocument/2006/relationships/customXml" Target="../ink/ink49.xml"/><Relationship Id="rId9" Type="http://schemas.openxmlformats.org/officeDocument/2006/relationships/image" Target="../media/image51.emf"/><Relationship Id="rId14" Type="http://schemas.openxmlformats.org/officeDocument/2006/relationships/customXml" Target="../ink/ink54.xml"/><Relationship Id="rId22" Type="http://schemas.openxmlformats.org/officeDocument/2006/relationships/customXml" Target="../ink/ink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64.emf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" Type="http://schemas.openxmlformats.org/officeDocument/2006/relationships/image" Target="../media/image59.emf"/><Relationship Id="rId21" Type="http://schemas.openxmlformats.org/officeDocument/2006/relationships/image" Target="../media/image68.emf"/><Relationship Id="rId7" Type="http://schemas.openxmlformats.org/officeDocument/2006/relationships/image" Target="../media/image61.emf"/><Relationship Id="rId12" Type="http://schemas.openxmlformats.org/officeDocument/2006/relationships/customXml" Target="../ink/ink64.xml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33" Type="http://schemas.openxmlformats.org/officeDocument/2006/relationships/image" Target="../media/image74.emf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29" Type="http://schemas.openxmlformats.org/officeDocument/2006/relationships/image" Target="../media/image7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.xml"/><Relationship Id="rId11" Type="http://schemas.openxmlformats.org/officeDocument/2006/relationships/image" Target="../media/image63.emf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28" Type="http://schemas.openxmlformats.org/officeDocument/2006/relationships/customXml" Target="../ink/ink72.xml"/><Relationship Id="rId10" Type="http://schemas.openxmlformats.org/officeDocument/2006/relationships/customXml" Target="../ink/ink63.xml"/><Relationship Id="rId19" Type="http://schemas.openxmlformats.org/officeDocument/2006/relationships/image" Target="../media/image67.emf"/><Relationship Id="rId31" Type="http://schemas.openxmlformats.org/officeDocument/2006/relationships/image" Target="../media/image73.emf"/><Relationship Id="rId4" Type="http://schemas.openxmlformats.org/officeDocument/2006/relationships/customXml" Target="../ink/ink60.xml"/><Relationship Id="rId9" Type="http://schemas.openxmlformats.org/officeDocument/2006/relationships/image" Target="../media/image62.emf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71.emf"/><Relationship Id="rId30" Type="http://schemas.openxmlformats.org/officeDocument/2006/relationships/customXml" Target="../ink/ink7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80.emf"/><Relationship Id="rId18" Type="http://schemas.openxmlformats.org/officeDocument/2006/relationships/customXml" Target="../ink/ink83.xml"/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12" Type="http://schemas.openxmlformats.org/officeDocument/2006/relationships/customXml" Target="../ink/ink80.xml"/><Relationship Id="rId17" Type="http://schemas.openxmlformats.org/officeDocument/2006/relationships/image" Target="../media/image82.emf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.xml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10" Type="http://schemas.openxmlformats.org/officeDocument/2006/relationships/customXml" Target="../ink/ink79.xml"/><Relationship Id="rId19" Type="http://schemas.openxmlformats.org/officeDocument/2006/relationships/image" Target="../media/image83.emf"/><Relationship Id="rId4" Type="http://schemas.openxmlformats.org/officeDocument/2006/relationships/customXml" Target="../ink/ink76.xml"/><Relationship Id="rId9" Type="http://schemas.openxmlformats.org/officeDocument/2006/relationships/image" Target="../media/image78.emf"/><Relationship Id="rId14" Type="http://schemas.openxmlformats.org/officeDocument/2006/relationships/customXml" Target="../ink/ink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9.emf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" Type="http://schemas.openxmlformats.org/officeDocument/2006/relationships/image" Target="../media/image84.emf"/><Relationship Id="rId21" Type="http://schemas.openxmlformats.org/officeDocument/2006/relationships/image" Target="../media/image93.emf"/><Relationship Id="rId7" Type="http://schemas.openxmlformats.org/officeDocument/2006/relationships/image" Target="../media/image86.emf"/><Relationship Id="rId12" Type="http://schemas.openxmlformats.org/officeDocument/2006/relationships/customXml" Target="../ink/ink89.xml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11" Type="http://schemas.openxmlformats.org/officeDocument/2006/relationships/image" Target="../media/image88.emf"/><Relationship Id="rId24" Type="http://schemas.openxmlformats.org/officeDocument/2006/relationships/customXml" Target="../ink/ink95.xml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28" Type="http://schemas.openxmlformats.org/officeDocument/2006/relationships/customXml" Target="../ink/ink97.xml"/><Relationship Id="rId10" Type="http://schemas.openxmlformats.org/officeDocument/2006/relationships/customXml" Target="../ink/ink88.xml"/><Relationship Id="rId19" Type="http://schemas.openxmlformats.org/officeDocument/2006/relationships/image" Target="../media/image92.emf"/><Relationship Id="rId31" Type="http://schemas.openxmlformats.org/officeDocument/2006/relationships/image" Target="../media/image98.emf"/><Relationship Id="rId4" Type="http://schemas.openxmlformats.org/officeDocument/2006/relationships/customXml" Target="../ink/ink85.xml"/><Relationship Id="rId9" Type="http://schemas.openxmlformats.org/officeDocument/2006/relationships/image" Target="../media/image87.emf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6.emf"/><Relationship Id="rId30" Type="http://schemas.openxmlformats.org/officeDocument/2006/relationships/customXml" Target="../ink/ink9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104.emf"/><Relationship Id="rId18" Type="http://schemas.openxmlformats.org/officeDocument/2006/relationships/customXml" Target="../ink/ink107.xml"/><Relationship Id="rId26" Type="http://schemas.openxmlformats.org/officeDocument/2006/relationships/customXml" Target="../ink/ink111.xml"/><Relationship Id="rId3" Type="http://schemas.openxmlformats.org/officeDocument/2006/relationships/image" Target="../media/image99.emf"/><Relationship Id="rId21" Type="http://schemas.openxmlformats.org/officeDocument/2006/relationships/image" Target="../media/image108.emf"/><Relationship Id="rId7" Type="http://schemas.openxmlformats.org/officeDocument/2006/relationships/image" Target="../media/image101.emf"/><Relationship Id="rId12" Type="http://schemas.openxmlformats.org/officeDocument/2006/relationships/customXml" Target="../ink/ink104.xml"/><Relationship Id="rId17" Type="http://schemas.openxmlformats.org/officeDocument/2006/relationships/image" Target="../media/image106.emf"/><Relationship Id="rId25" Type="http://schemas.openxmlformats.org/officeDocument/2006/relationships/image" Target="../media/image110.emf"/><Relationship Id="rId33" Type="http://schemas.openxmlformats.org/officeDocument/2006/relationships/image" Target="../media/image114.emf"/><Relationship Id="rId2" Type="http://schemas.openxmlformats.org/officeDocument/2006/relationships/customXml" Target="../ink/ink99.xml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29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.xml"/><Relationship Id="rId11" Type="http://schemas.openxmlformats.org/officeDocument/2006/relationships/image" Target="../media/image103.emf"/><Relationship Id="rId24" Type="http://schemas.openxmlformats.org/officeDocument/2006/relationships/customXml" Target="../ink/ink110.xml"/><Relationship Id="rId32" Type="http://schemas.openxmlformats.org/officeDocument/2006/relationships/customXml" Target="../ink/ink114.xml"/><Relationship Id="rId5" Type="http://schemas.openxmlformats.org/officeDocument/2006/relationships/image" Target="../media/image100.emf"/><Relationship Id="rId15" Type="http://schemas.openxmlformats.org/officeDocument/2006/relationships/image" Target="../media/image105.emf"/><Relationship Id="rId23" Type="http://schemas.openxmlformats.org/officeDocument/2006/relationships/image" Target="../media/image109.emf"/><Relationship Id="rId28" Type="http://schemas.openxmlformats.org/officeDocument/2006/relationships/customXml" Target="../ink/ink112.xml"/><Relationship Id="rId10" Type="http://schemas.openxmlformats.org/officeDocument/2006/relationships/customXml" Target="../ink/ink103.xml"/><Relationship Id="rId19" Type="http://schemas.openxmlformats.org/officeDocument/2006/relationships/image" Target="../media/image107.emf"/><Relationship Id="rId31" Type="http://schemas.openxmlformats.org/officeDocument/2006/relationships/image" Target="../media/image113.emf"/><Relationship Id="rId4" Type="http://schemas.openxmlformats.org/officeDocument/2006/relationships/customXml" Target="../ink/ink100.xml"/><Relationship Id="rId9" Type="http://schemas.openxmlformats.org/officeDocument/2006/relationships/image" Target="../media/image102.emf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Relationship Id="rId27" Type="http://schemas.openxmlformats.org/officeDocument/2006/relationships/image" Target="../media/image111.emf"/><Relationship Id="rId30" Type="http://schemas.openxmlformats.org/officeDocument/2006/relationships/customXml" Target="../ink/ink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337752" y="446976"/>
              <a:ext cx="8431560" cy="12268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632" y="431856"/>
                <a:ext cx="846180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8" name="Ink 137"/>
              <p14:cNvContentPartPr/>
              <p14:nvPr/>
            </p14:nvContentPartPr>
            <p14:xfrm>
              <a:off x="347472" y="1408176"/>
              <a:ext cx="8240760" cy="220464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352" y="1393056"/>
                <a:ext cx="8271000" cy="22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40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392472" y="283536"/>
              <a:ext cx="8287920" cy="1510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352" y="268416"/>
                <a:ext cx="8318160" cy="15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/>
              <p14:cNvContentPartPr/>
              <p14:nvPr/>
            </p14:nvContentPartPr>
            <p14:xfrm>
              <a:off x="1572912" y="1042416"/>
              <a:ext cx="3127320" cy="100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7792" y="1027296"/>
                <a:ext cx="3157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1"/>
              <p14:cNvContentPartPr/>
              <p14:nvPr/>
            </p14:nvContentPartPr>
            <p14:xfrm>
              <a:off x="7379352" y="1536336"/>
              <a:ext cx="804960" cy="6037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4232" y="1521216"/>
                <a:ext cx="8352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/>
              <p14:cNvContentPartPr/>
              <p14:nvPr/>
            </p14:nvContentPartPr>
            <p14:xfrm>
              <a:off x="7589592" y="2331216"/>
              <a:ext cx="731880" cy="24768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4472" y="2316096"/>
                <a:ext cx="7621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8"/>
              <p14:cNvContentPartPr/>
              <p14:nvPr/>
            </p14:nvContentPartPr>
            <p14:xfrm>
              <a:off x="8577072" y="1682496"/>
              <a:ext cx="603720" cy="80532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61952" y="1667376"/>
                <a:ext cx="63396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Ink 79"/>
              <p14:cNvContentPartPr/>
              <p14:nvPr/>
            </p14:nvContentPartPr>
            <p14:xfrm>
              <a:off x="8092512" y="2600496"/>
              <a:ext cx="376560" cy="81972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77392" y="2585376"/>
                <a:ext cx="40680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Ink 87"/>
              <p14:cNvContentPartPr/>
              <p14:nvPr/>
            </p14:nvContentPartPr>
            <p14:xfrm>
              <a:off x="1087992" y="2941416"/>
              <a:ext cx="3301560" cy="6526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2872" y="2926296"/>
                <a:ext cx="333180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8" name="Ink 97"/>
              <p14:cNvContentPartPr/>
              <p14:nvPr/>
            </p14:nvContentPartPr>
            <p14:xfrm>
              <a:off x="5740632" y="2002536"/>
              <a:ext cx="1977120" cy="13539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25512" y="1987416"/>
                <a:ext cx="200736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8"/>
              <p14:cNvContentPartPr/>
              <p14:nvPr/>
            </p14:nvContentPartPr>
            <p14:xfrm>
              <a:off x="1078992" y="3557016"/>
              <a:ext cx="3191760" cy="1119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3872" y="3541896"/>
                <a:ext cx="3222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" name="Ink 103"/>
              <p14:cNvContentPartPr/>
              <p14:nvPr/>
            </p14:nvContentPartPr>
            <p14:xfrm>
              <a:off x="1627632" y="3886056"/>
              <a:ext cx="540000" cy="6609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12512" y="3870936"/>
                <a:ext cx="57024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7" name="Ink 116"/>
              <p14:cNvContentPartPr/>
              <p14:nvPr/>
            </p14:nvContentPartPr>
            <p14:xfrm>
              <a:off x="3813192" y="3941136"/>
              <a:ext cx="439200" cy="3110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98072" y="3926016"/>
                <a:ext cx="4694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8" name="Ink 117"/>
              <p14:cNvContentPartPr/>
              <p14:nvPr/>
            </p14:nvContentPartPr>
            <p14:xfrm>
              <a:off x="3831192" y="4178736"/>
              <a:ext cx="531000" cy="2199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16072" y="4163616"/>
                <a:ext cx="5612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9" name="Ink 118"/>
              <p14:cNvContentPartPr/>
              <p14:nvPr/>
            </p14:nvContentPartPr>
            <p14:xfrm>
              <a:off x="3831192" y="4425696"/>
              <a:ext cx="402840" cy="4942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16072" y="4410576"/>
                <a:ext cx="4330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8" name="Ink 137"/>
              <p14:cNvContentPartPr/>
              <p14:nvPr/>
            </p14:nvContentPartPr>
            <p14:xfrm>
              <a:off x="4632912" y="3776616"/>
              <a:ext cx="972720" cy="504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7792" y="3761496"/>
                <a:ext cx="10029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9" name="Ink 138"/>
              <p14:cNvContentPartPr/>
              <p14:nvPr/>
            </p14:nvContentPartPr>
            <p14:xfrm>
              <a:off x="3676032" y="5184576"/>
              <a:ext cx="466560" cy="3549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60912" y="5169456"/>
                <a:ext cx="4968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0" name="Ink 139"/>
              <p14:cNvContentPartPr/>
              <p14:nvPr/>
            </p14:nvContentPartPr>
            <p14:xfrm>
              <a:off x="4773312" y="5294376"/>
              <a:ext cx="3978360" cy="135360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8192" y="5279256"/>
                <a:ext cx="4008600" cy="13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1" name="Ink 150"/>
              <p14:cNvContentPartPr/>
              <p14:nvPr/>
            </p14:nvContentPartPr>
            <p14:xfrm>
              <a:off x="4709232" y="4553856"/>
              <a:ext cx="219600" cy="10818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94112" y="4538736"/>
                <a:ext cx="249840" cy="11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4" name="Ink 153"/>
              <p14:cNvContentPartPr/>
              <p14:nvPr/>
            </p14:nvContentPartPr>
            <p14:xfrm>
              <a:off x="2340792" y="4223016"/>
              <a:ext cx="1153800" cy="25164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5672" y="4207896"/>
                <a:ext cx="11840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5" name="Ink 154"/>
              <p14:cNvContentPartPr/>
              <p14:nvPr/>
            </p14:nvContentPartPr>
            <p14:xfrm>
              <a:off x="3739752" y="4261176"/>
              <a:ext cx="567360" cy="33948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24632" y="4246056"/>
                <a:ext cx="597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6" name="Ink 155"/>
              <p14:cNvContentPartPr/>
              <p14:nvPr/>
            </p14:nvContentPartPr>
            <p14:xfrm>
              <a:off x="2871072" y="4562136"/>
              <a:ext cx="329760" cy="13824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55952" y="4547016"/>
                <a:ext cx="360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7" name="Ink 156"/>
              <p14:cNvContentPartPr/>
              <p14:nvPr/>
            </p14:nvContentPartPr>
            <p14:xfrm>
              <a:off x="2880432" y="4526136"/>
              <a:ext cx="394920" cy="1101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65312" y="4511016"/>
                <a:ext cx="425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8" name="Ink 157"/>
              <p14:cNvContentPartPr/>
              <p14:nvPr/>
            </p14:nvContentPartPr>
            <p14:xfrm>
              <a:off x="3876912" y="4910256"/>
              <a:ext cx="46080" cy="3387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61792" y="4895136"/>
                <a:ext cx="763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4" name="Ink 163"/>
              <p14:cNvContentPartPr/>
              <p14:nvPr/>
            </p14:nvContentPartPr>
            <p14:xfrm>
              <a:off x="6053472" y="4250016"/>
              <a:ext cx="440280" cy="92592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38352" y="4234896"/>
                <a:ext cx="47052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8" name="Ink 167"/>
              <p14:cNvContentPartPr/>
              <p14:nvPr/>
            </p14:nvContentPartPr>
            <p14:xfrm>
              <a:off x="6756552" y="4105296"/>
              <a:ext cx="1692720" cy="109800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41432" y="4090176"/>
                <a:ext cx="1722960" cy="11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/>
              <p14:cNvContentPartPr/>
              <p14:nvPr/>
            </p14:nvContentPartPr>
            <p14:xfrm>
              <a:off x="237672" y="1170576"/>
              <a:ext cx="2514960" cy="1130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52" y="1155456"/>
                <a:ext cx="2545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" name="Ink 65"/>
              <p14:cNvContentPartPr/>
              <p14:nvPr/>
            </p14:nvContentPartPr>
            <p14:xfrm>
              <a:off x="8485632" y="3081456"/>
              <a:ext cx="147600" cy="54684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0512" y="3066336"/>
                <a:ext cx="17784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/>
              <p14:cNvContentPartPr/>
              <p14:nvPr/>
            </p14:nvContentPartPr>
            <p14:xfrm>
              <a:off x="6775632" y="2167056"/>
              <a:ext cx="1618920" cy="15274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0512" y="2151936"/>
                <a:ext cx="164916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/>
              <p14:cNvContentPartPr/>
              <p14:nvPr/>
            </p14:nvContentPartPr>
            <p14:xfrm>
              <a:off x="8458272" y="2871216"/>
              <a:ext cx="146520" cy="24732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3152" y="2856096"/>
                <a:ext cx="1767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/>
              <p14:cNvContentPartPr/>
              <p14:nvPr/>
            </p14:nvContentPartPr>
            <p14:xfrm>
              <a:off x="8630352" y="1764936"/>
              <a:ext cx="123480" cy="187488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15232" y="1749816"/>
                <a:ext cx="15372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9" name="Ink 88"/>
              <p14:cNvContentPartPr/>
              <p14:nvPr/>
            </p14:nvContentPartPr>
            <p14:xfrm>
              <a:off x="1390032" y="4169736"/>
              <a:ext cx="1344240" cy="18324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4912" y="4154616"/>
                <a:ext cx="13744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/>
              <p14:cNvContentPartPr/>
              <p14:nvPr/>
            </p14:nvContentPartPr>
            <p14:xfrm>
              <a:off x="384192" y="383976"/>
              <a:ext cx="8293680" cy="654768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072" y="368856"/>
                <a:ext cx="8323920" cy="65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/>
              <p14:cNvContentPartPr/>
              <p14:nvPr/>
            </p14:nvContentPartPr>
            <p14:xfrm>
              <a:off x="6739272" y="2971656"/>
              <a:ext cx="384120" cy="4302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24152" y="2956536"/>
                <a:ext cx="4143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3" name="Ink 132"/>
              <p14:cNvContentPartPr/>
              <p14:nvPr/>
            </p14:nvContentPartPr>
            <p14:xfrm>
              <a:off x="8503992" y="2750976"/>
              <a:ext cx="348480" cy="24948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88872" y="2735856"/>
                <a:ext cx="3787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1" name="Ink 210"/>
              <p14:cNvContentPartPr/>
              <p14:nvPr/>
            </p14:nvContentPartPr>
            <p14:xfrm>
              <a:off x="1892952" y="3163176"/>
              <a:ext cx="1655280" cy="123552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77832" y="3148056"/>
                <a:ext cx="168552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6" name="Ink 215"/>
              <p14:cNvContentPartPr/>
              <p14:nvPr/>
            </p14:nvContentPartPr>
            <p14:xfrm>
              <a:off x="3648312" y="1545336"/>
              <a:ext cx="4663800" cy="108324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3192" y="1530216"/>
                <a:ext cx="469404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8" name="Ink 217"/>
              <p14:cNvContentPartPr/>
              <p14:nvPr/>
            </p14:nvContentPartPr>
            <p14:xfrm>
              <a:off x="3025512" y="3975336"/>
              <a:ext cx="1722960" cy="281916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10392" y="3960216"/>
                <a:ext cx="1753200" cy="28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6" name="Ink 225"/>
              <p14:cNvContentPartPr/>
              <p14:nvPr/>
            </p14:nvContentPartPr>
            <p14:xfrm>
              <a:off x="3401712" y="2916936"/>
              <a:ext cx="1246320" cy="56736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86592" y="2901816"/>
                <a:ext cx="127656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7" name="Ink 226"/>
              <p14:cNvContentPartPr/>
              <p14:nvPr/>
            </p14:nvContentPartPr>
            <p14:xfrm>
              <a:off x="611712" y="4480416"/>
              <a:ext cx="2369520" cy="140868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592" y="4465296"/>
                <a:ext cx="2399760" cy="14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57272" y="309456"/>
              <a:ext cx="8595720" cy="5862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152" y="294336"/>
                <a:ext cx="8625960" cy="58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9" name="Ink 158"/>
              <p14:cNvContentPartPr/>
              <p14:nvPr/>
            </p14:nvContentPartPr>
            <p14:xfrm>
              <a:off x="4837032" y="5587056"/>
              <a:ext cx="878400" cy="2160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1912" y="5571936"/>
                <a:ext cx="908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5" name="Ink 164"/>
              <p14:cNvContentPartPr/>
              <p14:nvPr/>
            </p14:nvContentPartPr>
            <p14:xfrm>
              <a:off x="538992" y="3959496"/>
              <a:ext cx="1381680" cy="155520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872" y="3944376"/>
                <a:ext cx="1411920" cy="15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4" name="Ink 173"/>
              <p14:cNvContentPartPr/>
              <p14:nvPr/>
            </p14:nvContentPartPr>
            <p14:xfrm>
              <a:off x="1124712" y="5458896"/>
              <a:ext cx="420840" cy="40428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592" y="5443776"/>
                <a:ext cx="45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8" name="Ink 197"/>
              <p14:cNvContentPartPr/>
              <p14:nvPr/>
            </p14:nvContentPartPr>
            <p14:xfrm>
              <a:off x="3657672" y="5687496"/>
              <a:ext cx="366840" cy="92772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2552" y="5672376"/>
                <a:ext cx="39708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9" name="Ink 198"/>
              <p14:cNvContentPartPr/>
              <p14:nvPr/>
            </p14:nvContentPartPr>
            <p14:xfrm>
              <a:off x="4270392" y="5965416"/>
              <a:ext cx="1042560" cy="41004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5272" y="5950296"/>
                <a:ext cx="1072800" cy="4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21952" y="630576"/>
              <a:ext cx="1438200" cy="1136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832" y="615456"/>
                <a:ext cx="1468440" cy="11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106352" y="1015056"/>
              <a:ext cx="1053720" cy="369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1232" y="999936"/>
                <a:ext cx="10839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4422672" y="630576"/>
              <a:ext cx="1292760" cy="1311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7552" y="615456"/>
                <a:ext cx="132300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/>
              <p14:cNvContentPartPr/>
              <p14:nvPr/>
            </p14:nvContentPartPr>
            <p14:xfrm>
              <a:off x="4599432" y="1051416"/>
              <a:ext cx="969480" cy="5137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4312" y="1036296"/>
                <a:ext cx="99972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/>
              <p14:cNvContentPartPr/>
              <p14:nvPr/>
            </p14:nvContentPartPr>
            <p14:xfrm>
              <a:off x="3556872" y="3307896"/>
              <a:ext cx="1612080" cy="12290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1752" y="3292776"/>
                <a:ext cx="1642320" cy="12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/>
              <p14:cNvContentPartPr/>
              <p14:nvPr/>
            </p14:nvContentPartPr>
            <p14:xfrm>
              <a:off x="3895272" y="3657456"/>
              <a:ext cx="201600" cy="395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0152" y="3642336"/>
                <a:ext cx="2318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/>
              <p14:cNvContentPartPr/>
              <p14:nvPr/>
            </p14:nvContentPartPr>
            <p14:xfrm>
              <a:off x="4196232" y="3648096"/>
              <a:ext cx="796680" cy="5871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1112" y="3632976"/>
                <a:ext cx="82692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/>
              <p14:cNvContentPartPr/>
              <p14:nvPr/>
            </p14:nvContentPartPr>
            <p14:xfrm>
              <a:off x="3217032" y="3024576"/>
              <a:ext cx="2253600" cy="177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1912" y="3009456"/>
                <a:ext cx="2283840" cy="18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Ink 57"/>
              <p14:cNvContentPartPr/>
              <p14:nvPr/>
            </p14:nvContentPartPr>
            <p14:xfrm>
              <a:off x="832032" y="1865376"/>
              <a:ext cx="2295720" cy="14824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6912" y="1850256"/>
                <a:ext cx="2325960" cy="15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Ink 62"/>
              <p14:cNvContentPartPr/>
              <p14:nvPr/>
            </p14:nvContentPartPr>
            <p14:xfrm>
              <a:off x="1590552" y="88776"/>
              <a:ext cx="1970280" cy="6390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5432" y="73656"/>
                <a:ext cx="200052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/>
              <p14:cNvContentPartPr/>
              <p14:nvPr/>
            </p14:nvContentPartPr>
            <p14:xfrm>
              <a:off x="2286072" y="839736"/>
              <a:ext cx="2039400" cy="3949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0952" y="824616"/>
                <a:ext cx="20696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/>
              <p14:cNvContentPartPr/>
              <p14:nvPr/>
            </p14:nvContentPartPr>
            <p14:xfrm>
              <a:off x="4160592" y="1110096"/>
              <a:ext cx="183240" cy="234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45472" y="1094976"/>
                <a:ext cx="213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Ink 69"/>
              <p14:cNvContentPartPr/>
              <p14:nvPr/>
            </p14:nvContentPartPr>
            <p14:xfrm>
              <a:off x="2221992" y="1819656"/>
              <a:ext cx="853920" cy="12074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06872" y="1804536"/>
                <a:ext cx="884160" cy="12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6"/>
              <p14:cNvContentPartPr/>
              <p14:nvPr/>
            </p14:nvContentPartPr>
            <p14:xfrm>
              <a:off x="877752" y="3675816"/>
              <a:ext cx="1473120" cy="1712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2632" y="3660696"/>
                <a:ext cx="1503360" cy="17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365688" y="155376"/>
              <a:ext cx="6831000" cy="64929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68" y="140256"/>
                <a:ext cx="6861240" cy="65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329328" y="1691496"/>
              <a:ext cx="640440" cy="221328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208" y="1676376"/>
                <a:ext cx="6706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1" name="Ink 170"/>
              <p14:cNvContentPartPr/>
              <p14:nvPr/>
            </p14:nvContentPartPr>
            <p14:xfrm>
              <a:off x="429408" y="3812976"/>
              <a:ext cx="759600" cy="67824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288" y="3797856"/>
                <a:ext cx="789840" cy="7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64448" y="355896"/>
              <a:ext cx="8632800" cy="2718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28" y="340776"/>
                <a:ext cx="8663040" cy="27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9" name="Ink 88"/>
              <p14:cNvContentPartPr/>
              <p14:nvPr/>
            </p14:nvContentPartPr>
            <p14:xfrm>
              <a:off x="6062328" y="803736"/>
              <a:ext cx="2396160" cy="8748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7208" y="788616"/>
                <a:ext cx="2426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0" name="Ink 89"/>
              <p14:cNvContentPartPr/>
              <p14:nvPr/>
            </p14:nvContentPartPr>
            <p14:xfrm>
              <a:off x="6245208" y="1389456"/>
              <a:ext cx="1225800" cy="11952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0088" y="1374336"/>
                <a:ext cx="1256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4855608" y="1069776"/>
              <a:ext cx="402480" cy="160272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0488" y="1054656"/>
                <a:ext cx="43272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7" name="Ink 116"/>
              <p14:cNvContentPartPr/>
              <p14:nvPr/>
            </p14:nvContentPartPr>
            <p14:xfrm>
              <a:off x="4654368" y="2669976"/>
              <a:ext cx="347760" cy="16560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9248" y="2654856"/>
                <a:ext cx="378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1" name="Ink 130"/>
              <p14:cNvContentPartPr/>
              <p14:nvPr/>
            </p14:nvContentPartPr>
            <p14:xfrm>
              <a:off x="-9792" y="1344096"/>
              <a:ext cx="8239680" cy="403308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4912" y="1328976"/>
                <a:ext cx="8269920" cy="40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8" name="Ink 187"/>
              <p14:cNvContentPartPr/>
              <p14:nvPr/>
            </p14:nvContentPartPr>
            <p14:xfrm>
              <a:off x="118728" y="3999816"/>
              <a:ext cx="1948320" cy="7020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608" y="3984696"/>
                <a:ext cx="19785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0" name="Ink 199"/>
              <p14:cNvContentPartPr/>
              <p14:nvPr/>
            </p14:nvContentPartPr>
            <p14:xfrm>
              <a:off x="1838088" y="3748896"/>
              <a:ext cx="530640" cy="23832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2968" y="3733776"/>
                <a:ext cx="5608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6" name="Ink 225"/>
              <p14:cNvContentPartPr/>
              <p14:nvPr/>
            </p14:nvContentPartPr>
            <p14:xfrm>
              <a:off x="4416408" y="3281976"/>
              <a:ext cx="4682520" cy="522360"/>
            </p14:xfrm>
          </p:contentPart>
        </mc:Choice>
        <mc:Fallback>
          <p:pic>
            <p:nvPicPr>
              <p:cNvPr id="226" name="Ink 2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01288" y="3266856"/>
                <a:ext cx="471276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7" name="Ink 246"/>
              <p14:cNvContentPartPr/>
              <p14:nvPr/>
            </p14:nvContentPartPr>
            <p14:xfrm>
              <a:off x="3076488" y="5102496"/>
              <a:ext cx="572400" cy="468720"/>
            </p14:xfrm>
          </p:contentPart>
        </mc:Choice>
        <mc:Fallback>
          <p:pic>
            <p:nvPicPr>
              <p:cNvPr id="247" name="Ink 2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61368" y="5087376"/>
                <a:ext cx="60264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8" name="Ink 247"/>
              <p14:cNvContentPartPr/>
              <p14:nvPr/>
            </p14:nvContentPartPr>
            <p14:xfrm>
              <a:off x="1005768" y="5119416"/>
              <a:ext cx="494280" cy="45972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0648" y="5104296"/>
                <a:ext cx="5245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6" name="Ink 265"/>
              <p14:cNvContentPartPr/>
              <p14:nvPr/>
            </p14:nvContentPartPr>
            <p14:xfrm>
              <a:off x="1298448" y="5714496"/>
              <a:ext cx="5925600" cy="284400"/>
            </p14:xfrm>
          </p:contentPart>
        </mc:Choice>
        <mc:Fallback>
          <p:pic>
            <p:nvPicPr>
              <p:cNvPr id="266" name="Ink 26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83328" y="5699376"/>
                <a:ext cx="59558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7" name="Ink 266"/>
              <p14:cNvContentPartPr/>
              <p14:nvPr/>
            </p14:nvContentPartPr>
            <p14:xfrm>
              <a:off x="3785688" y="6025896"/>
              <a:ext cx="4573800" cy="588960"/>
            </p14:xfrm>
          </p:contentPart>
        </mc:Choice>
        <mc:Fallback>
          <p:pic>
            <p:nvPicPr>
              <p:cNvPr id="267" name="Ink 26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0568" y="6010776"/>
                <a:ext cx="460404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0" name="Ink 269"/>
              <p14:cNvContentPartPr/>
              <p14:nvPr/>
            </p14:nvContentPartPr>
            <p14:xfrm>
              <a:off x="7141608" y="4964976"/>
              <a:ext cx="722520" cy="969840"/>
            </p14:xfrm>
          </p:contentPart>
        </mc:Choice>
        <mc:Fallback>
          <p:pic>
            <p:nvPicPr>
              <p:cNvPr id="270" name="Ink 26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26488" y="4949856"/>
                <a:ext cx="75276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1" name="Ink 270"/>
              <p14:cNvContentPartPr/>
              <p14:nvPr/>
            </p14:nvContentPartPr>
            <p14:xfrm>
              <a:off x="5020128" y="5321016"/>
              <a:ext cx="1307880" cy="202320"/>
            </p14:xfrm>
          </p:contentPart>
        </mc:Choice>
        <mc:Fallback>
          <p:pic>
            <p:nvPicPr>
              <p:cNvPr id="271" name="Ink 27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5008" y="5305896"/>
                <a:ext cx="1338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4" name="Ink 273"/>
              <p14:cNvContentPartPr/>
              <p14:nvPr/>
            </p14:nvContentPartPr>
            <p14:xfrm>
              <a:off x="2857608" y="4936176"/>
              <a:ext cx="993960" cy="945720"/>
            </p14:xfrm>
          </p:contentPart>
        </mc:Choice>
        <mc:Fallback>
          <p:pic>
            <p:nvPicPr>
              <p:cNvPr id="274" name="Ink 27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42488" y="4921056"/>
                <a:ext cx="102420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4" name="Ink 283"/>
              <p14:cNvContentPartPr/>
              <p14:nvPr/>
            </p14:nvContentPartPr>
            <p14:xfrm>
              <a:off x="8375328" y="6366816"/>
              <a:ext cx="311760" cy="144000"/>
            </p14:xfrm>
          </p:contentPart>
        </mc:Choice>
        <mc:Fallback>
          <p:pic>
            <p:nvPicPr>
              <p:cNvPr id="284" name="Ink 28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60208" y="6351696"/>
                <a:ext cx="3420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5" name="Ink 284"/>
              <p14:cNvContentPartPr/>
              <p14:nvPr/>
            </p14:nvContentPartPr>
            <p14:xfrm>
              <a:off x="8686728" y="6263496"/>
              <a:ext cx="37800" cy="228960"/>
            </p14:xfrm>
          </p:contentPart>
        </mc:Choice>
        <mc:Fallback>
          <p:pic>
            <p:nvPicPr>
              <p:cNvPr id="285" name="Ink 28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1608" y="6248376"/>
                <a:ext cx="680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6" name="Ink 285"/>
              <p14:cNvContentPartPr/>
              <p14:nvPr/>
            </p14:nvContentPartPr>
            <p14:xfrm>
              <a:off x="8750808" y="6382296"/>
              <a:ext cx="164880" cy="137880"/>
            </p14:xfrm>
          </p:contentPart>
        </mc:Choice>
        <mc:Fallback>
          <p:pic>
            <p:nvPicPr>
              <p:cNvPr id="286" name="Ink 28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35688" y="6367176"/>
                <a:ext cx="1951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7" name="Ink 286"/>
              <p14:cNvContentPartPr/>
              <p14:nvPr/>
            </p14:nvContentPartPr>
            <p14:xfrm>
              <a:off x="8942688" y="6291216"/>
              <a:ext cx="91800" cy="183240"/>
            </p14:xfrm>
          </p:contentPart>
        </mc:Choice>
        <mc:Fallback>
          <p:pic>
            <p:nvPicPr>
              <p:cNvPr id="287" name="Ink 28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27568" y="6276096"/>
                <a:ext cx="122040" cy="2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Ink 50"/>
              <p14:cNvContentPartPr/>
              <p14:nvPr/>
            </p14:nvContentPartPr>
            <p14:xfrm>
              <a:off x="1636848" y="3584376"/>
              <a:ext cx="951120" cy="741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728" y="3569256"/>
                <a:ext cx="9813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Ink 51"/>
              <p14:cNvContentPartPr/>
              <p14:nvPr/>
            </p14:nvContentPartPr>
            <p14:xfrm>
              <a:off x="2438208" y="3776616"/>
              <a:ext cx="452880" cy="3477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3088" y="3761496"/>
                <a:ext cx="4831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/>
              <p14:cNvContentPartPr/>
              <p14:nvPr/>
            </p14:nvContentPartPr>
            <p14:xfrm>
              <a:off x="5294448" y="91296"/>
              <a:ext cx="3878640" cy="33746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9328" y="76176"/>
                <a:ext cx="3908880" cy="34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3" name="Ink 92"/>
              <p14:cNvContentPartPr/>
              <p14:nvPr/>
            </p14:nvContentPartPr>
            <p14:xfrm>
              <a:off x="7690248" y="1536336"/>
              <a:ext cx="411840" cy="23796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75128" y="1521216"/>
                <a:ext cx="4420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1" name="Ink 100"/>
              <p14:cNvContentPartPr/>
              <p14:nvPr/>
            </p14:nvContentPartPr>
            <p14:xfrm>
              <a:off x="7031808" y="3145536"/>
              <a:ext cx="667800" cy="7344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6688" y="3130416"/>
                <a:ext cx="69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6" name="Ink 105"/>
              <p14:cNvContentPartPr/>
              <p14:nvPr/>
            </p14:nvContentPartPr>
            <p14:xfrm>
              <a:off x="8293608" y="2258496"/>
              <a:ext cx="393480" cy="44964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78488" y="2243376"/>
                <a:ext cx="4237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7936848" y="2706336"/>
              <a:ext cx="709560" cy="40284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21728" y="2691216"/>
                <a:ext cx="7398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4" name="Ink 113"/>
              <p14:cNvContentPartPr/>
              <p14:nvPr/>
            </p14:nvContentPartPr>
            <p14:xfrm>
              <a:off x="8382168" y="2916936"/>
              <a:ext cx="460440" cy="44100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67048" y="2901816"/>
                <a:ext cx="4906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5" name="Ink 114"/>
              <p14:cNvContentPartPr/>
              <p14:nvPr/>
            </p14:nvContentPartPr>
            <p14:xfrm>
              <a:off x="5422248" y="4508136"/>
              <a:ext cx="2487600" cy="43920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07128" y="4493016"/>
                <a:ext cx="251784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1" name="Ink 130"/>
              <p14:cNvContentPartPr/>
              <p14:nvPr/>
            </p14:nvContentPartPr>
            <p14:xfrm>
              <a:off x="6756408" y="5907096"/>
              <a:ext cx="321480" cy="21960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41288" y="5891976"/>
                <a:ext cx="3517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2" name="Ink 131"/>
              <p14:cNvContentPartPr/>
              <p14:nvPr/>
            </p14:nvContentPartPr>
            <p14:xfrm>
              <a:off x="6865848" y="4270176"/>
              <a:ext cx="532080" cy="176508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50728" y="4255056"/>
                <a:ext cx="562320" cy="17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5" name="Ink 134"/>
              <p14:cNvContentPartPr/>
              <p14:nvPr/>
            </p14:nvContentPartPr>
            <p14:xfrm>
              <a:off x="6483168" y="3636576"/>
              <a:ext cx="2505960" cy="195264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8048" y="3621456"/>
                <a:ext cx="2536200" cy="19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8" name="Ink 137"/>
              <p14:cNvContentPartPr/>
              <p14:nvPr/>
            </p14:nvContentPartPr>
            <p14:xfrm>
              <a:off x="5541408" y="4992696"/>
              <a:ext cx="2862720" cy="76032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26288" y="4977576"/>
                <a:ext cx="289296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9" name="Ink 138"/>
              <p14:cNvContentPartPr/>
              <p14:nvPr/>
            </p14:nvContentPartPr>
            <p14:xfrm>
              <a:off x="8494848" y="5769576"/>
              <a:ext cx="549360" cy="5544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79728" y="5754456"/>
                <a:ext cx="5796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0" name="Ink 139"/>
              <p14:cNvContentPartPr/>
              <p14:nvPr/>
            </p14:nvContentPartPr>
            <p14:xfrm>
              <a:off x="8449128" y="5952816"/>
              <a:ext cx="585360" cy="11916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34008" y="5937696"/>
                <a:ext cx="615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5" name="Ink 144"/>
              <p14:cNvContentPartPr/>
              <p14:nvPr/>
            </p14:nvContentPartPr>
            <p14:xfrm>
              <a:off x="684648" y="466416"/>
              <a:ext cx="2634840" cy="305748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9528" y="451296"/>
                <a:ext cx="2665080" cy="30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0" name="Ink 149"/>
              <p14:cNvContentPartPr/>
              <p14:nvPr/>
            </p14:nvContentPartPr>
            <p14:xfrm>
              <a:off x="7553088" y="722376"/>
              <a:ext cx="777600" cy="7344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37968" y="707256"/>
                <a:ext cx="8078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1" name="Ink 150"/>
              <p14:cNvContentPartPr/>
              <p14:nvPr/>
            </p14:nvContentPartPr>
            <p14:xfrm>
              <a:off x="2038968" y="1350576"/>
              <a:ext cx="1371960" cy="28656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23848" y="1335456"/>
                <a:ext cx="14022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2" name="Ink 151"/>
              <p14:cNvContentPartPr/>
              <p14:nvPr/>
            </p14:nvContentPartPr>
            <p14:xfrm>
              <a:off x="3264408" y="1408176"/>
              <a:ext cx="201600" cy="24732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49288" y="1393056"/>
                <a:ext cx="2318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3" name="Ink 152"/>
              <p14:cNvContentPartPr/>
              <p14:nvPr/>
            </p14:nvContentPartPr>
            <p14:xfrm>
              <a:off x="3490848" y="959976"/>
              <a:ext cx="1173600" cy="130032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75728" y="944856"/>
                <a:ext cx="1203840" cy="13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4" name="Ink 153"/>
              <p14:cNvContentPartPr/>
              <p14:nvPr/>
            </p14:nvContentPartPr>
            <p14:xfrm>
              <a:off x="6161688" y="2395656"/>
              <a:ext cx="1199520" cy="16488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46568" y="2380536"/>
                <a:ext cx="1229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5" name="Ink 154"/>
              <p14:cNvContentPartPr/>
              <p14:nvPr/>
            </p14:nvContentPartPr>
            <p14:xfrm>
              <a:off x="7571088" y="2320776"/>
              <a:ext cx="677160" cy="4788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55968" y="2305656"/>
                <a:ext cx="707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6" name="Ink 155"/>
              <p14:cNvContentPartPr/>
              <p14:nvPr/>
            </p14:nvContentPartPr>
            <p14:xfrm>
              <a:off x="1581768" y="2944296"/>
              <a:ext cx="713880" cy="4644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66648" y="2929176"/>
                <a:ext cx="74412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142088" y="2102976"/>
              <a:ext cx="944280" cy="860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6968" y="2087856"/>
                <a:ext cx="97452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2001888" y="2848536"/>
              <a:ext cx="1016640" cy="9558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6768" y="2833416"/>
                <a:ext cx="104688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376568" y="593496"/>
              <a:ext cx="1933920" cy="10908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1448" y="578376"/>
                <a:ext cx="196416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6583248" y="654336"/>
              <a:ext cx="788400" cy="7102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8128" y="639216"/>
                <a:ext cx="81864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4377168" y="583776"/>
              <a:ext cx="854640" cy="8704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2048" y="568656"/>
                <a:ext cx="88488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4606848" y="749736"/>
              <a:ext cx="422640" cy="38448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1728" y="734616"/>
                <a:ext cx="4528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2651688" y="886896"/>
              <a:ext cx="1244160" cy="9180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6568" y="871776"/>
                <a:ext cx="12744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/>
              <p14:cNvContentPartPr/>
              <p14:nvPr/>
            </p14:nvContentPartPr>
            <p14:xfrm>
              <a:off x="6628608" y="2239776"/>
              <a:ext cx="778320" cy="67968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13488" y="2224656"/>
                <a:ext cx="80856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/>
              <p14:cNvContentPartPr/>
              <p14:nvPr/>
            </p14:nvContentPartPr>
            <p14:xfrm>
              <a:off x="1113768" y="4460616"/>
              <a:ext cx="1538280" cy="11912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8648" y="4445496"/>
                <a:ext cx="156852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Ink 60"/>
              <p14:cNvContentPartPr/>
              <p14:nvPr/>
            </p14:nvContentPartPr>
            <p14:xfrm>
              <a:off x="2861928" y="4105656"/>
              <a:ext cx="284040" cy="16776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46808" y="4090536"/>
                <a:ext cx="314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Ink 61"/>
              <p14:cNvContentPartPr/>
              <p14:nvPr/>
            </p14:nvContentPartPr>
            <p14:xfrm>
              <a:off x="2560248" y="4342536"/>
              <a:ext cx="759240" cy="1749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45128" y="4327416"/>
                <a:ext cx="7894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/>
              <p14:cNvContentPartPr/>
              <p14:nvPr/>
            </p14:nvContentPartPr>
            <p14:xfrm>
              <a:off x="1277568" y="4601376"/>
              <a:ext cx="3304800" cy="91476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62448" y="4586256"/>
                <a:ext cx="333504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Ink 67"/>
              <p14:cNvContentPartPr/>
              <p14:nvPr/>
            </p14:nvContentPartPr>
            <p14:xfrm>
              <a:off x="1864728" y="6080616"/>
              <a:ext cx="165600" cy="24012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49608" y="6065496"/>
                <a:ext cx="1958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9" name="Ink 68"/>
              <p14:cNvContentPartPr/>
              <p14:nvPr/>
            </p14:nvContentPartPr>
            <p14:xfrm>
              <a:off x="1993248" y="5834016"/>
              <a:ext cx="458640" cy="50328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78128" y="5818896"/>
                <a:ext cx="4888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/>
              <p14:cNvContentPartPr/>
              <p14:nvPr/>
            </p14:nvContentPartPr>
            <p14:xfrm>
              <a:off x="3207168" y="5486256"/>
              <a:ext cx="1438560" cy="35712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92048" y="5471136"/>
                <a:ext cx="14688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/>
              <p14:cNvContentPartPr/>
              <p14:nvPr/>
            </p14:nvContentPartPr>
            <p14:xfrm>
              <a:off x="4087368" y="5777136"/>
              <a:ext cx="822600" cy="6624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72248" y="5762016"/>
                <a:ext cx="8528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4041648" y="5138496"/>
              <a:ext cx="603720" cy="6552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26528" y="5123376"/>
                <a:ext cx="633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/>
              <p14:cNvContentPartPr/>
              <p14:nvPr/>
            </p14:nvContentPartPr>
            <p14:xfrm>
              <a:off x="6480288" y="4608576"/>
              <a:ext cx="1603800" cy="111888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65168" y="4593456"/>
                <a:ext cx="163404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3" name="Ink 92"/>
              <p14:cNvContentPartPr/>
              <p14:nvPr/>
            </p14:nvContentPartPr>
            <p14:xfrm>
              <a:off x="6601968" y="5916096"/>
              <a:ext cx="1152360" cy="19260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86848" y="5900976"/>
                <a:ext cx="118260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3675888" y="777096"/>
              <a:ext cx="402840" cy="3337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0768" y="761976"/>
                <a:ext cx="4330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3379608" y="419616"/>
              <a:ext cx="839160" cy="8258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4488" y="404496"/>
                <a:ext cx="86940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6215328" y="685656"/>
              <a:ext cx="405360" cy="4575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0208" y="670536"/>
                <a:ext cx="4356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/>
              <p14:cNvContentPartPr/>
              <p14:nvPr/>
            </p14:nvContentPartPr>
            <p14:xfrm>
              <a:off x="2368368" y="1883736"/>
              <a:ext cx="4800960" cy="13352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3248" y="1868616"/>
                <a:ext cx="4831200" cy="13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/>
              <p14:cNvContentPartPr/>
              <p14:nvPr/>
            </p14:nvContentPartPr>
            <p14:xfrm>
              <a:off x="5958648" y="462816"/>
              <a:ext cx="781200" cy="73548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43528" y="447696"/>
                <a:ext cx="81144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1096128" y="579816"/>
              <a:ext cx="789480" cy="82944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1008" y="564696"/>
                <a:ext cx="81972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3" name="Ink 82"/>
              <p14:cNvContentPartPr/>
              <p14:nvPr/>
            </p14:nvContentPartPr>
            <p14:xfrm>
              <a:off x="283608" y="2504376"/>
              <a:ext cx="1572840" cy="67932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488" y="2489256"/>
                <a:ext cx="160308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7" name="Ink 96"/>
              <p14:cNvContentPartPr/>
              <p14:nvPr/>
            </p14:nvContentPartPr>
            <p14:xfrm>
              <a:off x="1480968" y="108576"/>
              <a:ext cx="997560" cy="55944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65848" y="93456"/>
                <a:ext cx="10278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8" name="Ink 107"/>
              <p14:cNvContentPartPr/>
              <p14:nvPr/>
            </p14:nvContentPartPr>
            <p14:xfrm>
              <a:off x="429768" y="4002336"/>
              <a:ext cx="1902240" cy="53352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4648" y="3987216"/>
                <a:ext cx="193248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" name="Ink 121"/>
              <p14:cNvContentPartPr/>
              <p14:nvPr/>
            </p14:nvContentPartPr>
            <p14:xfrm>
              <a:off x="1307088" y="5422536"/>
              <a:ext cx="833040" cy="77976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91968" y="5407416"/>
                <a:ext cx="86328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0" name="Ink 129"/>
              <p14:cNvContentPartPr/>
              <p14:nvPr/>
            </p14:nvContentPartPr>
            <p14:xfrm>
              <a:off x="3684888" y="3840336"/>
              <a:ext cx="3100320" cy="137196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69768" y="3825216"/>
                <a:ext cx="3130560" cy="14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1" name="Ink 130"/>
              <p14:cNvContentPartPr/>
              <p14:nvPr/>
            </p14:nvContentPartPr>
            <p14:xfrm>
              <a:off x="2623968" y="5501736"/>
              <a:ext cx="863640" cy="39636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08848" y="5486616"/>
                <a:ext cx="8938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2" name="Ink 131"/>
              <p14:cNvContentPartPr/>
              <p14:nvPr/>
            </p14:nvContentPartPr>
            <p14:xfrm>
              <a:off x="3726648" y="5391216"/>
              <a:ext cx="984600" cy="76680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11528" y="5376096"/>
                <a:ext cx="101484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3" name="Ink 132"/>
              <p14:cNvContentPartPr/>
              <p14:nvPr/>
            </p14:nvContentPartPr>
            <p14:xfrm>
              <a:off x="3913488" y="5587056"/>
              <a:ext cx="366480" cy="57708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98368" y="5571936"/>
                <a:ext cx="3967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4" name="Ink 133"/>
              <p14:cNvContentPartPr/>
              <p14:nvPr/>
            </p14:nvContentPartPr>
            <p14:xfrm>
              <a:off x="2258568" y="5742216"/>
              <a:ext cx="1189080" cy="7416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43448" y="5727096"/>
                <a:ext cx="1219320" cy="1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243728" y="940896"/>
              <a:ext cx="311040" cy="3852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608" y="925776"/>
                <a:ext cx="3412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3479328" y="603576"/>
              <a:ext cx="772920" cy="8611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4208" y="588456"/>
                <a:ext cx="80316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3639168" y="950976"/>
              <a:ext cx="393840" cy="3661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4048" y="935856"/>
                <a:ext cx="424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5614488" y="402336"/>
              <a:ext cx="2864880" cy="10933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9368" y="387216"/>
                <a:ext cx="289512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940248" y="593136"/>
              <a:ext cx="856080" cy="86292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5128" y="578016"/>
                <a:ext cx="88632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502848" y="2130696"/>
              <a:ext cx="5075280" cy="16095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728" y="2115576"/>
                <a:ext cx="5105520" cy="16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/>
              <p14:cNvContentPartPr/>
              <p14:nvPr/>
            </p14:nvContentPartPr>
            <p14:xfrm>
              <a:off x="3352968" y="2665296"/>
              <a:ext cx="515880" cy="147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7848" y="2650176"/>
                <a:ext cx="5461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" name="Ink 70"/>
              <p14:cNvContentPartPr/>
              <p14:nvPr/>
            </p14:nvContentPartPr>
            <p14:xfrm>
              <a:off x="3818808" y="2825496"/>
              <a:ext cx="4376160" cy="17467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03688" y="2810376"/>
                <a:ext cx="440640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3" name="Ink 92"/>
              <p14:cNvContentPartPr/>
              <p14:nvPr/>
            </p14:nvContentPartPr>
            <p14:xfrm>
              <a:off x="4974408" y="4673736"/>
              <a:ext cx="1856520" cy="28692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9288" y="4658616"/>
                <a:ext cx="18867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4" name="Ink 93"/>
              <p14:cNvContentPartPr/>
              <p14:nvPr/>
            </p14:nvContentPartPr>
            <p14:xfrm>
              <a:off x="6260688" y="5083056"/>
              <a:ext cx="405720" cy="37620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5568" y="5067936"/>
                <a:ext cx="435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8" name="Ink 97"/>
              <p14:cNvContentPartPr/>
              <p14:nvPr/>
            </p14:nvContentPartPr>
            <p14:xfrm>
              <a:off x="1792368" y="162936"/>
              <a:ext cx="4141440" cy="73368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7248" y="147816"/>
                <a:ext cx="417168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0" name="Ink 99"/>
              <p14:cNvContentPartPr/>
              <p14:nvPr/>
            </p14:nvContentPartPr>
            <p14:xfrm>
              <a:off x="5768208" y="609696"/>
              <a:ext cx="871560" cy="74412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3088" y="594576"/>
                <a:ext cx="90180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6" name="Ink 105"/>
              <p14:cNvContentPartPr/>
              <p14:nvPr/>
            </p14:nvContentPartPr>
            <p14:xfrm>
              <a:off x="3463128" y="319536"/>
              <a:ext cx="322920" cy="14004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8008" y="304416"/>
                <a:ext cx="353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7" name="Ink 106"/>
              <p14:cNvContentPartPr/>
              <p14:nvPr/>
            </p14:nvContentPartPr>
            <p14:xfrm>
              <a:off x="1234368" y="1462896"/>
              <a:ext cx="558360" cy="45792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19248" y="1447776"/>
                <a:ext cx="588600" cy="4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55592" y="155376"/>
              <a:ext cx="8760240" cy="7808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72" y="140256"/>
                <a:ext cx="879048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/>
              <p14:cNvContentPartPr/>
              <p14:nvPr/>
            </p14:nvContentPartPr>
            <p14:xfrm>
              <a:off x="2871072" y="932616"/>
              <a:ext cx="1298880" cy="957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5952" y="917496"/>
                <a:ext cx="13291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2657952" y="1526616"/>
              <a:ext cx="689040" cy="3121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2832" y="1511496"/>
                <a:ext cx="7192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Ink 67"/>
              <p14:cNvContentPartPr/>
              <p14:nvPr/>
            </p14:nvContentPartPr>
            <p14:xfrm>
              <a:off x="2962512" y="2025936"/>
              <a:ext cx="978840" cy="532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7392" y="2010816"/>
                <a:ext cx="10090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Ink 73"/>
              <p14:cNvContentPartPr/>
              <p14:nvPr/>
            </p14:nvContentPartPr>
            <p14:xfrm>
              <a:off x="195912" y="1773936"/>
              <a:ext cx="2703600" cy="13543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792" y="1758816"/>
                <a:ext cx="2733840" cy="13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5" name="Ink 84"/>
              <p14:cNvContentPartPr/>
              <p14:nvPr/>
            </p14:nvContentPartPr>
            <p14:xfrm>
              <a:off x="1517832" y="2002536"/>
              <a:ext cx="808560" cy="651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2712" y="1987416"/>
                <a:ext cx="838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Ink 87"/>
              <p14:cNvContentPartPr/>
              <p14:nvPr/>
            </p14:nvContentPartPr>
            <p14:xfrm>
              <a:off x="1645992" y="2459736"/>
              <a:ext cx="996840" cy="6505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0872" y="2444616"/>
                <a:ext cx="102708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/>
              <p14:cNvContentPartPr/>
              <p14:nvPr/>
            </p14:nvContentPartPr>
            <p14:xfrm>
              <a:off x="2660832" y="2422656"/>
              <a:ext cx="695520" cy="5796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45712" y="2407536"/>
                <a:ext cx="7257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0" name="Ink 89"/>
              <p14:cNvContentPartPr/>
              <p14:nvPr/>
            </p14:nvContentPartPr>
            <p14:xfrm>
              <a:off x="3044952" y="2496456"/>
              <a:ext cx="320400" cy="5778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9832" y="2481336"/>
                <a:ext cx="3506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/>
              <p14:cNvContentPartPr/>
              <p14:nvPr/>
            </p14:nvContentPartPr>
            <p14:xfrm>
              <a:off x="2541312" y="3262176"/>
              <a:ext cx="1282680" cy="4514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6192" y="3247056"/>
                <a:ext cx="13129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1" name="Ink 100"/>
              <p14:cNvContentPartPr/>
              <p14:nvPr/>
            </p14:nvContentPartPr>
            <p14:xfrm>
              <a:off x="2980872" y="3456576"/>
              <a:ext cx="338760" cy="2217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65752" y="3441456"/>
                <a:ext cx="369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5" name="Ink 114"/>
              <p14:cNvContentPartPr/>
              <p14:nvPr/>
            </p14:nvContentPartPr>
            <p14:xfrm>
              <a:off x="6115752" y="1252656"/>
              <a:ext cx="1748520" cy="177444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00632" y="1237536"/>
                <a:ext cx="1778760" cy="18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2" name="Ink 121"/>
              <p14:cNvContentPartPr/>
              <p14:nvPr/>
            </p14:nvContentPartPr>
            <p14:xfrm>
              <a:off x="5604552" y="2374776"/>
              <a:ext cx="622800" cy="25815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89432" y="2359656"/>
                <a:ext cx="653040" cy="26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9" name="Ink 138"/>
              <p14:cNvContentPartPr/>
              <p14:nvPr/>
            </p14:nvContentPartPr>
            <p14:xfrm>
              <a:off x="6755112" y="3602736"/>
              <a:ext cx="2279520" cy="43920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39992" y="3587616"/>
                <a:ext cx="230976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1" name="Ink 190"/>
              <p14:cNvContentPartPr/>
              <p14:nvPr/>
            </p14:nvContentPartPr>
            <p14:xfrm>
              <a:off x="3383352" y="1444896"/>
              <a:ext cx="1628280" cy="217656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68232" y="1429776"/>
                <a:ext cx="1658520" cy="22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1" name="Ink 200"/>
              <p14:cNvContentPartPr/>
              <p14:nvPr/>
            </p14:nvContentPartPr>
            <p14:xfrm>
              <a:off x="6556392" y="2812896"/>
              <a:ext cx="2607480" cy="148500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1272" y="2797776"/>
                <a:ext cx="2637720" cy="15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3" name="Ink 202"/>
              <p14:cNvContentPartPr/>
              <p14:nvPr/>
            </p14:nvContentPartPr>
            <p14:xfrm>
              <a:off x="6838632" y="4370976"/>
              <a:ext cx="1620000" cy="105192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23512" y="4355856"/>
                <a:ext cx="165024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4" name="Ink 203"/>
              <p14:cNvContentPartPr/>
              <p14:nvPr/>
            </p14:nvContentPartPr>
            <p14:xfrm>
              <a:off x="7251192" y="4768416"/>
              <a:ext cx="1152360" cy="5076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36072" y="4753296"/>
                <a:ext cx="1182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6" name="Ink 205"/>
              <p14:cNvContentPartPr/>
              <p14:nvPr/>
            </p14:nvContentPartPr>
            <p14:xfrm>
              <a:off x="6656832" y="2962656"/>
              <a:ext cx="576360" cy="29628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41712" y="2947536"/>
                <a:ext cx="606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0" name="Ink 269"/>
              <p14:cNvContentPartPr/>
              <p14:nvPr/>
            </p14:nvContentPartPr>
            <p14:xfrm>
              <a:off x="749952" y="4890096"/>
              <a:ext cx="5982480" cy="2032200"/>
            </p14:xfrm>
          </p:contentPart>
        </mc:Choice>
        <mc:Fallback xmlns="">
          <p:pic>
            <p:nvPicPr>
              <p:cNvPr id="270" name="Ink 26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4832" y="4874976"/>
                <a:ext cx="6012720" cy="20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4" name="Ink 283"/>
              <p14:cNvContentPartPr/>
              <p14:nvPr/>
            </p14:nvContentPartPr>
            <p14:xfrm>
              <a:off x="209232" y="5696856"/>
              <a:ext cx="522720" cy="680400"/>
            </p14:xfrm>
          </p:contentPart>
        </mc:Choice>
        <mc:Fallback xmlns="">
          <p:pic>
            <p:nvPicPr>
              <p:cNvPr id="284" name="Ink 28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4112" y="5681736"/>
                <a:ext cx="5529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1" name="Ink 290"/>
              <p14:cNvContentPartPr/>
              <p14:nvPr/>
            </p14:nvContentPartPr>
            <p14:xfrm>
              <a:off x="475992" y="4096296"/>
              <a:ext cx="6011640" cy="1719720"/>
            </p14:xfrm>
          </p:contentPart>
        </mc:Choice>
        <mc:Fallback xmlns="">
          <p:pic>
            <p:nvPicPr>
              <p:cNvPr id="291" name="Ink 2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0872" y="4081176"/>
                <a:ext cx="6041880" cy="17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4" name="Ink 293"/>
              <p14:cNvContentPartPr/>
              <p14:nvPr/>
            </p14:nvContentPartPr>
            <p14:xfrm>
              <a:off x="1625472" y="4877496"/>
              <a:ext cx="1018800" cy="812520"/>
            </p14:xfrm>
          </p:contentPart>
        </mc:Choice>
        <mc:Fallback xmlns="">
          <p:pic>
            <p:nvPicPr>
              <p:cNvPr id="294" name="Ink 29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10352" y="4862376"/>
                <a:ext cx="104904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5" name="Ink 294"/>
              <p14:cNvContentPartPr/>
              <p14:nvPr/>
            </p14:nvContentPartPr>
            <p14:xfrm>
              <a:off x="1691712" y="5111496"/>
              <a:ext cx="899640" cy="1207440"/>
            </p14:xfrm>
          </p:contentPart>
        </mc:Choice>
        <mc:Fallback xmlns="">
          <p:pic>
            <p:nvPicPr>
              <p:cNvPr id="295" name="Ink 29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76592" y="5096376"/>
                <a:ext cx="929880" cy="12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322568" y="1771416"/>
              <a:ext cx="433440" cy="5148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7448" y="1756296"/>
                <a:ext cx="46368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4380048" y="1627056"/>
              <a:ext cx="603720" cy="459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4928" y="1611936"/>
                <a:ext cx="6339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7443288" y="1607616"/>
              <a:ext cx="933840" cy="10850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8168" y="1592496"/>
                <a:ext cx="96408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/>
              <p14:cNvContentPartPr/>
              <p14:nvPr/>
            </p14:nvContentPartPr>
            <p14:xfrm>
              <a:off x="7690248" y="1973736"/>
              <a:ext cx="384120" cy="53244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75128" y="1958616"/>
                <a:ext cx="4143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/>
              <p14:cNvContentPartPr/>
              <p14:nvPr/>
            </p14:nvContentPartPr>
            <p14:xfrm>
              <a:off x="4187808" y="1296936"/>
              <a:ext cx="1198440" cy="102600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2688" y="1281816"/>
                <a:ext cx="122868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/>
              <p14:cNvContentPartPr/>
              <p14:nvPr/>
            </p14:nvContentPartPr>
            <p14:xfrm>
              <a:off x="4185288" y="3382056"/>
              <a:ext cx="1066680" cy="115380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0168" y="3366936"/>
                <a:ext cx="1096920" cy="11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4232088" y="3637656"/>
              <a:ext cx="900360" cy="89100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6968" y="3622536"/>
                <a:ext cx="93060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-72" y="3602736"/>
              <a:ext cx="4718880" cy="30636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5192" y="3587616"/>
                <a:ext cx="4749120" cy="30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8" name="Ink 127"/>
              <p14:cNvContentPartPr/>
              <p14:nvPr/>
            </p14:nvContentPartPr>
            <p14:xfrm>
              <a:off x="219528" y="862056"/>
              <a:ext cx="539640" cy="301320"/>
            </p14:xfrm>
          </p:contentPart>
        </mc:Choice>
        <mc:Fallback>
          <p:pic>
            <p:nvPicPr>
              <p:cNvPr id="128" name="Ink 12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4408" y="846936"/>
                <a:ext cx="5698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9" name="Ink 128"/>
              <p14:cNvContentPartPr/>
              <p14:nvPr/>
            </p14:nvContentPartPr>
            <p14:xfrm>
              <a:off x="984528" y="1471896"/>
              <a:ext cx="1109880" cy="110808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9408" y="1456776"/>
                <a:ext cx="114012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1" name="Ink 140"/>
              <p14:cNvContentPartPr/>
              <p14:nvPr/>
            </p14:nvContentPartPr>
            <p14:xfrm>
              <a:off x="3748608" y="392616"/>
              <a:ext cx="403200" cy="19332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3488" y="377496"/>
                <a:ext cx="433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2" name="Ink 141"/>
              <p14:cNvContentPartPr/>
              <p14:nvPr/>
            </p14:nvContentPartPr>
            <p14:xfrm>
              <a:off x="1975248" y="721296"/>
              <a:ext cx="5285520" cy="94464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60128" y="706176"/>
                <a:ext cx="531576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3" name="Ink 142"/>
              <p14:cNvContentPartPr/>
              <p14:nvPr/>
            </p14:nvContentPartPr>
            <p14:xfrm>
              <a:off x="7040448" y="1517976"/>
              <a:ext cx="229320" cy="201600"/>
            </p14:xfrm>
          </p:contentPart>
        </mc:Choice>
        <mc:Fallback>
          <p:pic>
            <p:nvPicPr>
              <p:cNvPr id="143" name="Ink 14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5328" y="1502856"/>
                <a:ext cx="2595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4" name="Ink 143"/>
              <p14:cNvContentPartPr/>
              <p14:nvPr/>
            </p14:nvContentPartPr>
            <p14:xfrm>
              <a:off x="5907168" y="3630096"/>
              <a:ext cx="1692000" cy="40284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2048" y="3614976"/>
                <a:ext cx="17222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7" name="Ink 156"/>
              <p14:cNvContentPartPr/>
              <p14:nvPr/>
            </p14:nvContentPartPr>
            <p14:xfrm>
              <a:off x="5870448" y="4178736"/>
              <a:ext cx="1847520" cy="11916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55328" y="4163616"/>
                <a:ext cx="1877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8" name="Ink 157"/>
              <p14:cNvContentPartPr/>
              <p14:nvPr/>
            </p14:nvContentPartPr>
            <p14:xfrm>
              <a:off x="6076008" y="4608576"/>
              <a:ext cx="2793960" cy="156456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60888" y="4593456"/>
                <a:ext cx="2824200" cy="15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5" name="Ink 174"/>
              <p14:cNvContentPartPr/>
              <p14:nvPr/>
            </p14:nvContentPartPr>
            <p14:xfrm>
              <a:off x="6069168" y="4414176"/>
              <a:ext cx="304560" cy="111888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54048" y="4399056"/>
                <a:ext cx="33480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6" name="Ink 175"/>
              <p14:cNvContentPartPr/>
              <p14:nvPr/>
            </p14:nvContentPartPr>
            <p14:xfrm>
              <a:off x="7891128" y="5796936"/>
              <a:ext cx="1033920" cy="8316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76008" y="5781816"/>
                <a:ext cx="10641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7" name="Ink 176"/>
              <p14:cNvContentPartPr/>
              <p14:nvPr/>
            </p14:nvContentPartPr>
            <p14:xfrm>
              <a:off x="7863768" y="5951016"/>
              <a:ext cx="878400" cy="11196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8648" y="5935896"/>
                <a:ext cx="908640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643688" y="371016"/>
              <a:ext cx="569880" cy="5072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248" y="360576"/>
                <a:ext cx="5907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251648" y="941976"/>
              <a:ext cx="412920" cy="6861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1208" y="931536"/>
                <a:ext cx="4338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246888" y="1133856"/>
              <a:ext cx="457560" cy="198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448" y="1123416"/>
                <a:ext cx="478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685728" y="1005696"/>
              <a:ext cx="150480" cy="2566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288" y="995256"/>
                <a:ext cx="171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5184648" y="1042416"/>
              <a:ext cx="155880" cy="3114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4208" y="1031976"/>
                <a:ext cx="1767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6747408" y="868176"/>
              <a:ext cx="423000" cy="4046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36968" y="857736"/>
                <a:ext cx="4438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4956048" y="1444896"/>
              <a:ext cx="576360" cy="687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5608" y="1434456"/>
                <a:ext cx="5972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/>
              <p14:cNvContentPartPr/>
              <p14:nvPr/>
            </p14:nvContentPartPr>
            <p14:xfrm>
              <a:off x="5184648" y="155376"/>
              <a:ext cx="1262160" cy="17650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74208" y="144936"/>
                <a:ext cx="1283040" cy="17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/>
              <p14:cNvContentPartPr/>
              <p14:nvPr/>
            </p14:nvContentPartPr>
            <p14:xfrm>
              <a:off x="1944648" y="534816"/>
              <a:ext cx="808200" cy="40104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34208" y="524376"/>
                <a:ext cx="8290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5512608" y="1280016"/>
              <a:ext cx="614880" cy="3207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2168" y="1269576"/>
                <a:ext cx="6357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/>
              <p14:cNvContentPartPr/>
              <p14:nvPr/>
            </p14:nvContentPartPr>
            <p14:xfrm>
              <a:off x="2971368" y="1964376"/>
              <a:ext cx="990360" cy="9356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60928" y="1953936"/>
                <a:ext cx="101124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4"/>
              <p14:cNvContentPartPr/>
              <p14:nvPr/>
            </p14:nvContentPartPr>
            <p14:xfrm>
              <a:off x="1856088" y="1782936"/>
              <a:ext cx="925200" cy="65988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45648" y="1772496"/>
                <a:ext cx="94608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8" name="Ink 57"/>
              <p14:cNvContentPartPr/>
              <p14:nvPr/>
            </p14:nvContentPartPr>
            <p14:xfrm>
              <a:off x="5320368" y="173736"/>
              <a:ext cx="147960" cy="170100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09928" y="163296"/>
                <a:ext cx="168840" cy="17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/>
              <p14:cNvContentPartPr/>
              <p14:nvPr/>
            </p14:nvContentPartPr>
            <p14:xfrm>
              <a:off x="3246048" y="466416"/>
              <a:ext cx="1152720" cy="183816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30928" y="455976"/>
                <a:ext cx="1182960" cy="18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2" name="Ink 61"/>
              <p14:cNvContentPartPr/>
              <p14:nvPr/>
            </p14:nvContentPartPr>
            <p14:xfrm>
              <a:off x="5596128" y="448056"/>
              <a:ext cx="283680" cy="16488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85688" y="437616"/>
                <a:ext cx="304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3" name="Ink 62"/>
              <p14:cNvContentPartPr/>
              <p14:nvPr/>
            </p14:nvContentPartPr>
            <p14:xfrm>
              <a:off x="5495688" y="731376"/>
              <a:ext cx="586080" cy="16524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85248" y="720936"/>
                <a:ext cx="606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/>
              <p14:cNvContentPartPr/>
              <p14:nvPr/>
            </p14:nvContentPartPr>
            <p14:xfrm>
              <a:off x="310968" y="4197096"/>
              <a:ext cx="594720" cy="3816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5848" y="4181976"/>
                <a:ext cx="6249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4" name="Ink 83"/>
              <p14:cNvContentPartPr/>
              <p14:nvPr/>
            </p14:nvContentPartPr>
            <p14:xfrm>
              <a:off x="1434168" y="3401496"/>
              <a:ext cx="1010160" cy="45756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19048" y="3386376"/>
                <a:ext cx="10404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/>
              <p14:cNvContentPartPr/>
              <p14:nvPr/>
            </p14:nvContentPartPr>
            <p14:xfrm>
              <a:off x="3730608" y="3480336"/>
              <a:ext cx="1042920" cy="51588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15488" y="3465216"/>
                <a:ext cx="10731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89"/>
              <p14:cNvContentPartPr/>
              <p14:nvPr/>
            </p14:nvContentPartPr>
            <p14:xfrm>
              <a:off x="3237048" y="4059576"/>
              <a:ext cx="311040" cy="33912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21928" y="4044456"/>
                <a:ext cx="3412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1" name="Ink 90"/>
              <p14:cNvContentPartPr/>
              <p14:nvPr/>
            </p14:nvContentPartPr>
            <p14:xfrm>
              <a:off x="3035808" y="3829176"/>
              <a:ext cx="1088640" cy="89856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20688" y="3814056"/>
                <a:ext cx="111888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2" name="Ink 91"/>
              <p14:cNvContentPartPr/>
              <p14:nvPr/>
            </p14:nvContentPartPr>
            <p14:xfrm>
              <a:off x="235368" y="3090816"/>
              <a:ext cx="460080" cy="50328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0248" y="3075696"/>
                <a:ext cx="4903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9" name="Ink 98"/>
              <p14:cNvContentPartPr/>
              <p14:nvPr/>
            </p14:nvContentPartPr>
            <p14:xfrm>
              <a:off x="228168" y="4873896"/>
              <a:ext cx="412200" cy="43956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3048" y="4858776"/>
                <a:ext cx="4424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0" name="Ink 99"/>
              <p14:cNvContentPartPr/>
              <p14:nvPr/>
            </p14:nvContentPartPr>
            <p14:xfrm>
              <a:off x="346248" y="4937616"/>
              <a:ext cx="184320" cy="24732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1128" y="4922496"/>
                <a:ext cx="2145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1" name="Ink 100"/>
              <p14:cNvContentPartPr/>
              <p14:nvPr/>
            </p14:nvContentPartPr>
            <p14:xfrm>
              <a:off x="1198008" y="5486256"/>
              <a:ext cx="155880" cy="32040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82888" y="5471136"/>
                <a:ext cx="1861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4" name="Ink 113"/>
              <p14:cNvContentPartPr/>
              <p14:nvPr/>
            </p14:nvContentPartPr>
            <p14:xfrm>
              <a:off x="2101968" y="4809816"/>
              <a:ext cx="1039680" cy="45756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86848" y="4794696"/>
                <a:ext cx="10699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5" name="Ink 114"/>
              <p14:cNvContentPartPr/>
              <p14:nvPr/>
            </p14:nvContentPartPr>
            <p14:xfrm>
              <a:off x="1645488" y="5393736"/>
              <a:ext cx="608040" cy="50544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30368" y="5378616"/>
                <a:ext cx="6382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" name="Ink 115"/>
              <p14:cNvContentPartPr/>
              <p14:nvPr/>
            </p14:nvContentPartPr>
            <p14:xfrm>
              <a:off x="3775248" y="5248296"/>
              <a:ext cx="915840" cy="75960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60128" y="5233176"/>
                <a:ext cx="94608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7" name="Ink 116"/>
              <p14:cNvContentPartPr/>
              <p14:nvPr/>
            </p14:nvContentPartPr>
            <p14:xfrm>
              <a:off x="4049208" y="5501376"/>
              <a:ext cx="341640" cy="30528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34088" y="5486256"/>
                <a:ext cx="3718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3" name="Ink 122"/>
              <p14:cNvContentPartPr/>
              <p14:nvPr/>
            </p14:nvContentPartPr>
            <p14:xfrm>
              <a:off x="2541888" y="5714856"/>
              <a:ext cx="201600" cy="29304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26768" y="5699736"/>
                <a:ext cx="231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4" name="Ink 123"/>
              <p14:cNvContentPartPr/>
              <p14:nvPr/>
            </p14:nvContentPartPr>
            <p14:xfrm>
              <a:off x="2532888" y="5796216"/>
              <a:ext cx="1371960" cy="6552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17768" y="5781096"/>
                <a:ext cx="1402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8" name="Ink 127"/>
              <p14:cNvContentPartPr/>
              <p14:nvPr/>
            </p14:nvContentPartPr>
            <p14:xfrm>
              <a:off x="795528" y="5632776"/>
              <a:ext cx="540000" cy="23040"/>
            </p14:xfrm>
          </p:contentPart>
        </mc:Choice>
        <mc:Fallback>
          <p:pic>
            <p:nvPicPr>
              <p:cNvPr id="128" name="Ink 12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0408" y="5617656"/>
                <a:ext cx="570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2" name="Ink 131"/>
              <p14:cNvContentPartPr/>
              <p14:nvPr/>
            </p14:nvContentPartPr>
            <p14:xfrm>
              <a:off x="804528" y="4031496"/>
              <a:ext cx="905760" cy="38700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9408" y="4016376"/>
                <a:ext cx="93600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3" name="Ink 132"/>
              <p14:cNvContentPartPr/>
              <p14:nvPr/>
            </p14:nvContentPartPr>
            <p14:xfrm>
              <a:off x="1078848" y="3857256"/>
              <a:ext cx="742680" cy="63396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3728" y="3842136"/>
                <a:ext cx="7729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4" name="Ink 133"/>
              <p14:cNvContentPartPr/>
              <p14:nvPr/>
            </p14:nvContentPartPr>
            <p14:xfrm>
              <a:off x="1614168" y="5193576"/>
              <a:ext cx="911520" cy="81468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9048" y="5178456"/>
                <a:ext cx="94176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7" name="Ink 136"/>
              <p14:cNvContentPartPr/>
              <p14:nvPr/>
            </p14:nvContentPartPr>
            <p14:xfrm>
              <a:off x="3794688" y="4461336"/>
              <a:ext cx="375480" cy="33048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79568" y="4446216"/>
                <a:ext cx="4057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0" name="Ink 139"/>
              <p14:cNvContentPartPr/>
              <p14:nvPr/>
            </p14:nvContentPartPr>
            <p14:xfrm>
              <a:off x="4727448" y="2935296"/>
              <a:ext cx="1117080" cy="355716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12328" y="2920176"/>
                <a:ext cx="1147320" cy="35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1" name="Ink 140"/>
              <p14:cNvContentPartPr/>
              <p14:nvPr/>
            </p14:nvContentPartPr>
            <p14:xfrm>
              <a:off x="2962728" y="5998536"/>
              <a:ext cx="587160" cy="32040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47608" y="5983416"/>
                <a:ext cx="6174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7" name="Ink 146"/>
              <p14:cNvContentPartPr/>
              <p14:nvPr/>
            </p14:nvContentPartPr>
            <p14:xfrm>
              <a:off x="4956048" y="484056"/>
              <a:ext cx="603720" cy="29628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45608" y="473616"/>
                <a:ext cx="6246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0" name="Ink 149"/>
              <p14:cNvContentPartPr/>
              <p14:nvPr/>
            </p14:nvContentPartPr>
            <p14:xfrm>
              <a:off x="1947528" y="1801296"/>
              <a:ext cx="878400" cy="56736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32408" y="1786176"/>
                <a:ext cx="9086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7" name="Ink 156"/>
              <p14:cNvContentPartPr/>
              <p14:nvPr/>
            </p14:nvContentPartPr>
            <p14:xfrm>
              <a:off x="6400008" y="2222136"/>
              <a:ext cx="421920" cy="65916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84888" y="2207016"/>
                <a:ext cx="4521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8" name="Ink 157"/>
              <p14:cNvContentPartPr/>
              <p14:nvPr/>
            </p14:nvContentPartPr>
            <p14:xfrm>
              <a:off x="4306968" y="6181416"/>
              <a:ext cx="183240" cy="11916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91848" y="6166296"/>
                <a:ext cx="2134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9" name="Ink 158"/>
              <p14:cNvContentPartPr/>
              <p14:nvPr/>
            </p14:nvContentPartPr>
            <p14:xfrm>
              <a:off x="4334328" y="6281856"/>
              <a:ext cx="219600" cy="15588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19208" y="6266736"/>
                <a:ext cx="2498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1" name="Ink 160"/>
              <p14:cNvContentPartPr/>
              <p14:nvPr/>
            </p14:nvContentPartPr>
            <p14:xfrm>
              <a:off x="7040808" y="2807136"/>
              <a:ext cx="1747080" cy="221040"/>
            </p14:xfrm>
          </p:contentPart>
        </mc:Choice>
        <mc:Fallback>
          <p:pic>
            <p:nvPicPr>
              <p:cNvPr id="161" name="Ink 160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25688" y="2792016"/>
                <a:ext cx="1777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3" name="Ink 162"/>
              <p14:cNvContentPartPr/>
              <p14:nvPr/>
            </p14:nvContentPartPr>
            <p14:xfrm>
              <a:off x="218808" y="158256"/>
              <a:ext cx="2689560" cy="197820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3688" y="143136"/>
                <a:ext cx="2719800" cy="20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4" name="Ink 163"/>
              <p14:cNvContentPartPr/>
              <p14:nvPr/>
            </p14:nvContentPartPr>
            <p14:xfrm>
              <a:off x="985608" y="839376"/>
              <a:ext cx="1009800" cy="93672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5168" y="828936"/>
                <a:ext cx="103068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8" name="Ink 167"/>
              <p14:cNvContentPartPr/>
              <p14:nvPr/>
            </p14:nvContentPartPr>
            <p14:xfrm>
              <a:off x="3310128" y="2221056"/>
              <a:ext cx="393120" cy="49500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99688" y="2210616"/>
                <a:ext cx="4140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9" name="Ink 168"/>
              <p14:cNvContentPartPr/>
              <p14:nvPr/>
            </p14:nvContentPartPr>
            <p14:xfrm>
              <a:off x="3423888" y="2962656"/>
              <a:ext cx="645480" cy="20160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08768" y="2947536"/>
                <a:ext cx="6757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0" name="Ink 169"/>
              <p14:cNvContentPartPr/>
              <p14:nvPr/>
            </p14:nvContentPartPr>
            <p14:xfrm>
              <a:off x="3401568" y="3090816"/>
              <a:ext cx="658800" cy="23004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86448" y="3075696"/>
                <a:ext cx="68904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3608" y="832176"/>
              <a:ext cx="649440" cy="375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88" y="817056"/>
                <a:ext cx="6796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994488" y="1092816"/>
              <a:ext cx="1121760" cy="13590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9368" y="1077696"/>
                <a:ext cx="1152000" cy="13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4471488" y="548496"/>
              <a:ext cx="448200" cy="4669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6368" y="533376"/>
                <a:ext cx="4784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4087368" y="1443456"/>
              <a:ext cx="1454400" cy="17391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2248" y="1428336"/>
                <a:ext cx="1484640" cy="17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/>
              <p14:cNvContentPartPr/>
              <p14:nvPr/>
            </p14:nvContentPartPr>
            <p14:xfrm>
              <a:off x="6744168" y="992016"/>
              <a:ext cx="1278360" cy="11224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9048" y="976896"/>
                <a:ext cx="130860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6793848" y="1587096"/>
              <a:ext cx="1189080" cy="26064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78728" y="1571976"/>
                <a:ext cx="1219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2" name="Ink 51"/>
              <p14:cNvContentPartPr/>
              <p14:nvPr/>
            </p14:nvContentPartPr>
            <p14:xfrm>
              <a:off x="7050168" y="2669976"/>
              <a:ext cx="1335240" cy="33984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5048" y="2654856"/>
                <a:ext cx="1365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/>
              <p14:cNvContentPartPr/>
              <p14:nvPr/>
            </p14:nvContentPartPr>
            <p14:xfrm>
              <a:off x="5660208" y="1069416"/>
              <a:ext cx="1091160" cy="5220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5088" y="1054296"/>
                <a:ext cx="11214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/>
              <p14:cNvContentPartPr/>
              <p14:nvPr/>
            </p14:nvContentPartPr>
            <p14:xfrm>
              <a:off x="5093208" y="1285776"/>
              <a:ext cx="1672560" cy="9540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78088" y="1270656"/>
                <a:ext cx="1702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/>
              <p14:cNvContentPartPr/>
              <p14:nvPr/>
            </p14:nvContentPartPr>
            <p14:xfrm>
              <a:off x="7278768" y="3242736"/>
              <a:ext cx="1042560" cy="3456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3648" y="3227616"/>
                <a:ext cx="10728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/>
              <p14:cNvContentPartPr/>
              <p14:nvPr/>
            </p14:nvContentPartPr>
            <p14:xfrm>
              <a:off x="1662768" y="4178736"/>
              <a:ext cx="1473840" cy="111600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47648" y="4163616"/>
                <a:ext cx="150408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8"/>
              <p14:cNvContentPartPr/>
              <p14:nvPr/>
            </p14:nvContentPartPr>
            <p14:xfrm>
              <a:off x="4983408" y="2157336"/>
              <a:ext cx="146880" cy="5580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68288" y="2142216"/>
                <a:ext cx="1771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7" name="Ink 76"/>
              <p14:cNvContentPartPr/>
              <p14:nvPr/>
            </p14:nvContentPartPr>
            <p14:xfrm>
              <a:off x="2449368" y="5385816"/>
              <a:ext cx="871200" cy="6444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34248" y="5370696"/>
                <a:ext cx="9014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2"/>
              <p14:cNvContentPartPr/>
              <p14:nvPr/>
            </p14:nvContentPartPr>
            <p14:xfrm>
              <a:off x="1769328" y="3468816"/>
              <a:ext cx="206280" cy="21672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54208" y="3453696"/>
                <a:ext cx="2365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4" name="Ink 83"/>
              <p14:cNvContentPartPr/>
              <p14:nvPr/>
            </p14:nvContentPartPr>
            <p14:xfrm>
              <a:off x="1572768" y="3886056"/>
              <a:ext cx="640440" cy="2592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7648" y="3870936"/>
                <a:ext cx="670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5" name="Ink 84"/>
              <p14:cNvContentPartPr/>
              <p14:nvPr/>
            </p14:nvContentPartPr>
            <p14:xfrm>
              <a:off x="2514528" y="4653216"/>
              <a:ext cx="549000" cy="5148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99408" y="4638096"/>
                <a:ext cx="579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6" name="Ink 85"/>
              <p14:cNvContentPartPr/>
              <p14:nvPr/>
            </p14:nvContentPartPr>
            <p14:xfrm>
              <a:off x="1801368" y="4955256"/>
              <a:ext cx="311400" cy="96192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86248" y="4940136"/>
                <a:ext cx="341640" cy="9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8" name="Ink 87"/>
              <p14:cNvContentPartPr/>
              <p14:nvPr/>
            </p14:nvContentPartPr>
            <p14:xfrm>
              <a:off x="1755648" y="5298696"/>
              <a:ext cx="567360" cy="4176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40528" y="5283576"/>
                <a:ext cx="597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7" name="Ink 96"/>
              <p14:cNvContentPartPr/>
              <p14:nvPr/>
            </p14:nvContentPartPr>
            <p14:xfrm>
              <a:off x="280368" y="4845096"/>
              <a:ext cx="735120" cy="59040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5248" y="4829976"/>
                <a:ext cx="76536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8" name="Ink 97"/>
              <p14:cNvContentPartPr/>
              <p14:nvPr/>
            </p14:nvContentPartPr>
            <p14:xfrm>
              <a:off x="1114848" y="4206096"/>
              <a:ext cx="577080" cy="107964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9728" y="4190976"/>
                <a:ext cx="607320" cy="11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3" name="Ink 122"/>
              <p14:cNvContentPartPr/>
              <p14:nvPr/>
            </p14:nvContentPartPr>
            <p14:xfrm>
              <a:off x="4936608" y="5108616"/>
              <a:ext cx="1192320" cy="100440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21488" y="5093496"/>
                <a:ext cx="1222560" cy="10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4" name="Ink 123"/>
              <p14:cNvContentPartPr/>
              <p14:nvPr/>
            </p14:nvContentPartPr>
            <p14:xfrm>
              <a:off x="5254128" y="5422536"/>
              <a:ext cx="671400" cy="42084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39008" y="5407416"/>
                <a:ext cx="7016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6" name="Ink 125"/>
              <p14:cNvContentPartPr/>
              <p14:nvPr/>
            </p14:nvContentPartPr>
            <p14:xfrm>
              <a:off x="7862328" y="4899096"/>
              <a:ext cx="1019160" cy="1028880"/>
            </p14:xfrm>
          </p:contentPart>
        </mc:Choice>
        <mc:Fallback>
          <p:pic>
            <p:nvPicPr>
              <p:cNvPr id="126" name="Ink 1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47208" y="4883976"/>
                <a:ext cx="104940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4" name="Ink 133"/>
              <p14:cNvContentPartPr/>
              <p14:nvPr/>
            </p14:nvContentPartPr>
            <p14:xfrm>
              <a:off x="8037648" y="5211936"/>
              <a:ext cx="539640" cy="41184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22528" y="5196816"/>
                <a:ext cx="5698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6" name="Ink 135"/>
              <p14:cNvContentPartPr/>
              <p14:nvPr/>
            </p14:nvContentPartPr>
            <p14:xfrm>
              <a:off x="1060848" y="4835736"/>
              <a:ext cx="203760" cy="46800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5728" y="4820616"/>
                <a:ext cx="2340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7" name="Ink 136"/>
              <p14:cNvContentPartPr/>
              <p14:nvPr/>
            </p14:nvContentPartPr>
            <p14:xfrm>
              <a:off x="1718928" y="6133536"/>
              <a:ext cx="1280880" cy="39564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03808" y="6118416"/>
                <a:ext cx="13111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2" name="Ink 141"/>
              <p14:cNvContentPartPr/>
              <p14:nvPr/>
            </p14:nvContentPartPr>
            <p14:xfrm>
              <a:off x="3700728" y="4425696"/>
              <a:ext cx="1018800" cy="45756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85608" y="4410576"/>
                <a:ext cx="10490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2" name="Ink 151"/>
              <p14:cNvContentPartPr/>
              <p14:nvPr/>
            </p14:nvContentPartPr>
            <p14:xfrm>
              <a:off x="5202648" y="4441536"/>
              <a:ext cx="2406240" cy="111924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87528" y="4426416"/>
                <a:ext cx="243648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9" name="Ink 158"/>
              <p14:cNvContentPartPr/>
              <p14:nvPr/>
            </p14:nvContentPartPr>
            <p14:xfrm>
              <a:off x="8015328" y="4135536"/>
              <a:ext cx="754560" cy="74772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00208" y="4120416"/>
                <a:ext cx="78480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8" name="Ink 167"/>
              <p14:cNvContentPartPr/>
              <p14:nvPr/>
            </p14:nvContentPartPr>
            <p14:xfrm>
              <a:off x="7498008" y="5742576"/>
              <a:ext cx="494280" cy="45756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82888" y="5727456"/>
                <a:ext cx="5245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9" name="Ink 168"/>
              <p14:cNvContentPartPr/>
              <p14:nvPr/>
            </p14:nvContentPartPr>
            <p14:xfrm>
              <a:off x="6729048" y="6062616"/>
              <a:ext cx="1299600" cy="75024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13928" y="6047496"/>
                <a:ext cx="1329840" cy="7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2103048" y="354456"/>
              <a:ext cx="249120" cy="2883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2608" y="344016"/>
                <a:ext cx="2700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/>
              <p14:cNvContentPartPr/>
              <p14:nvPr/>
            </p14:nvContentPartPr>
            <p14:xfrm>
              <a:off x="4663368" y="457056"/>
              <a:ext cx="1747080" cy="5583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2928" y="446616"/>
                <a:ext cx="17679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/>
              <p14:cNvContentPartPr/>
              <p14:nvPr/>
            </p14:nvContentPartPr>
            <p14:xfrm>
              <a:off x="1115568" y="1060776"/>
              <a:ext cx="1024560" cy="10335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5128" y="1050336"/>
                <a:ext cx="104544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4" name="Ink 113"/>
              <p14:cNvContentPartPr/>
              <p14:nvPr/>
            </p14:nvContentPartPr>
            <p14:xfrm>
              <a:off x="1462968" y="246816"/>
              <a:ext cx="1609920" cy="7380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2528" y="236376"/>
                <a:ext cx="16308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1" name="Ink 120"/>
              <p14:cNvContentPartPr/>
              <p14:nvPr/>
            </p14:nvContentPartPr>
            <p14:xfrm>
              <a:off x="181728" y="1353456"/>
              <a:ext cx="221040" cy="150912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288" y="1343016"/>
                <a:ext cx="241920" cy="15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" name="Ink 132"/>
              <p14:cNvContentPartPr/>
              <p14:nvPr/>
            </p14:nvContentPartPr>
            <p14:xfrm>
              <a:off x="3026808" y="230616"/>
              <a:ext cx="111600" cy="20088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368" y="220176"/>
                <a:ext cx="132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0" name="Ink 139"/>
              <p14:cNvContentPartPr/>
              <p14:nvPr/>
            </p14:nvContentPartPr>
            <p14:xfrm>
              <a:off x="100728" y="649296"/>
              <a:ext cx="475920" cy="26532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288" y="638856"/>
                <a:ext cx="4968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9" name="Ink 148"/>
              <p14:cNvContentPartPr/>
              <p14:nvPr/>
            </p14:nvContentPartPr>
            <p14:xfrm>
              <a:off x="2386728" y="585936"/>
              <a:ext cx="1072080" cy="251748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6288" y="575496"/>
                <a:ext cx="1092960" cy="25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2" name="Ink 151"/>
              <p14:cNvContentPartPr/>
              <p14:nvPr/>
            </p14:nvContentPartPr>
            <p14:xfrm>
              <a:off x="1280088" y="1197936"/>
              <a:ext cx="1021320" cy="118044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9648" y="1187496"/>
                <a:ext cx="104220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3" name="Ink 152"/>
              <p14:cNvContentPartPr/>
              <p14:nvPr/>
            </p14:nvContentPartPr>
            <p14:xfrm>
              <a:off x="1810368" y="1947816"/>
              <a:ext cx="119520" cy="13824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99928" y="1937376"/>
                <a:ext cx="1404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7" name="Ink 156"/>
              <p14:cNvContentPartPr/>
              <p14:nvPr/>
            </p14:nvContentPartPr>
            <p14:xfrm>
              <a:off x="501048" y="255456"/>
              <a:ext cx="816120" cy="364932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0608" y="245016"/>
                <a:ext cx="837000" cy="36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8" name="Ink 157"/>
              <p14:cNvContentPartPr/>
              <p14:nvPr/>
            </p14:nvContentPartPr>
            <p14:xfrm>
              <a:off x="1617048" y="548496"/>
              <a:ext cx="112320" cy="14688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6608" y="538056"/>
                <a:ext cx="1332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9" name="Ink 158"/>
              <p14:cNvContentPartPr/>
              <p14:nvPr/>
            </p14:nvContentPartPr>
            <p14:xfrm>
              <a:off x="3408048" y="429336"/>
              <a:ext cx="1566720" cy="93096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7608" y="418896"/>
                <a:ext cx="158760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0" name="Ink 159"/>
              <p14:cNvContentPartPr/>
              <p14:nvPr/>
            </p14:nvContentPartPr>
            <p14:xfrm>
              <a:off x="2468808" y="923616"/>
              <a:ext cx="914760" cy="5724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8368" y="913176"/>
                <a:ext cx="9356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4" name="Ink 163"/>
              <p14:cNvContentPartPr/>
              <p14:nvPr/>
            </p14:nvContentPartPr>
            <p14:xfrm>
              <a:off x="64008" y="2725056"/>
              <a:ext cx="219960" cy="15552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568" y="2714616"/>
                <a:ext cx="2408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9" name="Ink 168"/>
              <p14:cNvContentPartPr/>
              <p14:nvPr/>
            </p14:nvContentPartPr>
            <p14:xfrm>
              <a:off x="3163968" y="3380256"/>
              <a:ext cx="4435200" cy="15012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53528" y="3369816"/>
                <a:ext cx="44560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8" name="Ink 177"/>
              <p14:cNvContentPartPr/>
              <p14:nvPr/>
            </p14:nvContentPartPr>
            <p14:xfrm>
              <a:off x="5281848" y="2852856"/>
              <a:ext cx="53280" cy="288072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71408" y="2842416"/>
                <a:ext cx="74160" cy="29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8" name="Ink 237"/>
              <p14:cNvContentPartPr/>
              <p14:nvPr/>
            </p14:nvContentPartPr>
            <p14:xfrm>
              <a:off x="55008" y="3209256"/>
              <a:ext cx="3155760" cy="284616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568" y="3198816"/>
                <a:ext cx="3176640" cy="28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2" name="Ink 241"/>
              <p14:cNvContentPartPr/>
              <p14:nvPr/>
            </p14:nvContentPartPr>
            <p14:xfrm>
              <a:off x="5833368" y="1291896"/>
              <a:ext cx="291960" cy="60300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22928" y="1281456"/>
                <a:ext cx="3128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4" name="Ink 243"/>
              <p14:cNvContentPartPr/>
              <p14:nvPr/>
            </p14:nvContentPartPr>
            <p14:xfrm>
              <a:off x="4096368" y="3548016"/>
              <a:ext cx="787680" cy="439200"/>
            </p14:xfrm>
          </p:contentPart>
        </mc:Choice>
        <mc:Fallback>
          <p:pic>
            <p:nvPicPr>
              <p:cNvPr id="244" name="Ink 24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5928" y="3537576"/>
                <a:ext cx="8085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0" name="Ink 249"/>
              <p14:cNvContentPartPr/>
              <p14:nvPr/>
            </p14:nvContentPartPr>
            <p14:xfrm>
              <a:off x="3657528" y="4188096"/>
              <a:ext cx="4455360" cy="8280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47088" y="4177656"/>
                <a:ext cx="44762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1" name="Ink 250"/>
              <p14:cNvContentPartPr/>
              <p14:nvPr/>
            </p14:nvContentPartPr>
            <p14:xfrm>
              <a:off x="6263568" y="3858696"/>
              <a:ext cx="1207440" cy="7020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53128" y="3848256"/>
                <a:ext cx="12283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2" name="Ink 251"/>
              <p14:cNvContentPartPr/>
              <p14:nvPr/>
            </p14:nvContentPartPr>
            <p14:xfrm>
              <a:off x="7328808" y="3858696"/>
              <a:ext cx="151200" cy="256680"/>
            </p14:xfrm>
          </p:contentPart>
        </mc:Choice>
        <mc:Fallback>
          <p:pic>
            <p:nvPicPr>
              <p:cNvPr id="252" name="Ink 25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18368" y="3848256"/>
                <a:ext cx="172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3" name="Ink 252"/>
              <p14:cNvContentPartPr/>
              <p14:nvPr/>
            </p14:nvContentPartPr>
            <p14:xfrm>
              <a:off x="7899408" y="4059936"/>
              <a:ext cx="230040" cy="32328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88968" y="4049496"/>
                <a:ext cx="2509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9" name="Ink 258"/>
              <p14:cNvContentPartPr/>
              <p14:nvPr/>
            </p14:nvContentPartPr>
            <p14:xfrm>
              <a:off x="6547248" y="4376376"/>
              <a:ext cx="686160" cy="78156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36808" y="4365936"/>
                <a:ext cx="70704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2" name="Ink 261"/>
              <p14:cNvContentPartPr/>
              <p14:nvPr/>
            </p14:nvContentPartPr>
            <p14:xfrm>
              <a:off x="1344168" y="638856"/>
              <a:ext cx="1080000" cy="443880"/>
            </p14:xfrm>
          </p:contentPart>
        </mc:Choice>
        <mc:Fallback>
          <p:pic>
            <p:nvPicPr>
              <p:cNvPr id="262" name="Ink 26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33728" y="628416"/>
                <a:ext cx="11008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3" name="Ink 262"/>
              <p14:cNvContentPartPr/>
              <p14:nvPr/>
            </p14:nvContentPartPr>
            <p14:xfrm>
              <a:off x="1591128" y="1225296"/>
              <a:ext cx="4087800" cy="804960"/>
            </p14:xfrm>
          </p:contentPart>
        </mc:Choice>
        <mc:Fallback>
          <p:pic>
            <p:nvPicPr>
              <p:cNvPr id="263" name="Ink 26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80688" y="1214856"/>
                <a:ext cx="410868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64" name="Ink 263"/>
              <p14:cNvContentPartPr/>
              <p14:nvPr/>
            </p14:nvContentPartPr>
            <p14:xfrm>
              <a:off x="4489848" y="2130696"/>
              <a:ext cx="3685320" cy="1636920"/>
            </p14:xfrm>
          </p:contentPart>
        </mc:Choice>
        <mc:Fallback>
          <p:pic>
            <p:nvPicPr>
              <p:cNvPr id="264" name="Ink 26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79408" y="2120256"/>
                <a:ext cx="3706200" cy="16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5" name="Ink 264"/>
              <p14:cNvContentPartPr/>
              <p14:nvPr/>
            </p14:nvContentPartPr>
            <p14:xfrm>
              <a:off x="3563568" y="2456496"/>
              <a:ext cx="1978560" cy="1887120"/>
            </p14:xfrm>
          </p:contentPart>
        </mc:Choice>
        <mc:Fallback>
          <p:pic>
            <p:nvPicPr>
              <p:cNvPr id="265" name="Ink 26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53128" y="2446056"/>
                <a:ext cx="1999440" cy="19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6" name="Ink 265"/>
              <p14:cNvContentPartPr/>
              <p14:nvPr/>
            </p14:nvContentPartPr>
            <p14:xfrm>
              <a:off x="3840408" y="2907936"/>
              <a:ext cx="1326240" cy="560520"/>
            </p14:xfrm>
          </p:contentPart>
        </mc:Choice>
        <mc:Fallback>
          <p:pic>
            <p:nvPicPr>
              <p:cNvPr id="266" name="Ink 26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29968" y="2897496"/>
                <a:ext cx="134712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7" name="Ink 266"/>
              <p14:cNvContentPartPr/>
              <p14:nvPr/>
            </p14:nvContentPartPr>
            <p14:xfrm>
              <a:off x="6148008" y="3730896"/>
              <a:ext cx="171000" cy="219600"/>
            </p14:xfrm>
          </p:contentPart>
        </mc:Choice>
        <mc:Fallback>
          <p:pic>
            <p:nvPicPr>
              <p:cNvPr id="267" name="Ink 26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37568" y="3720456"/>
                <a:ext cx="191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8" name="Ink 267"/>
              <p14:cNvContentPartPr/>
              <p14:nvPr/>
            </p14:nvContentPartPr>
            <p14:xfrm>
              <a:off x="4132368" y="4365936"/>
              <a:ext cx="450360" cy="535680"/>
            </p14:xfrm>
          </p:contentPart>
        </mc:Choice>
        <mc:Fallback>
          <p:pic>
            <p:nvPicPr>
              <p:cNvPr id="268" name="Ink 26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21928" y="4355496"/>
                <a:ext cx="471240" cy="5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444528" y="427896"/>
              <a:ext cx="2244240" cy="3589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088" y="417456"/>
                <a:ext cx="2265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1737288" y="1627776"/>
              <a:ext cx="1938960" cy="7401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6848" y="1617336"/>
                <a:ext cx="195984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1975248" y="1874016"/>
              <a:ext cx="1382760" cy="3664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4808" y="1863576"/>
                <a:ext cx="14036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/>
              <p14:cNvContentPartPr/>
              <p14:nvPr/>
            </p14:nvContentPartPr>
            <p14:xfrm>
              <a:off x="1645488" y="3006936"/>
              <a:ext cx="2188080" cy="13006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5048" y="2996496"/>
                <a:ext cx="220896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/>
              <p14:cNvContentPartPr/>
              <p14:nvPr/>
            </p14:nvContentPartPr>
            <p14:xfrm>
              <a:off x="1928088" y="3220776"/>
              <a:ext cx="1596960" cy="72108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7648" y="3210336"/>
                <a:ext cx="16178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/>
              <p14:cNvContentPartPr/>
              <p14:nvPr/>
            </p14:nvContentPartPr>
            <p14:xfrm>
              <a:off x="2275848" y="3401136"/>
              <a:ext cx="842760" cy="4215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5408" y="3390696"/>
                <a:ext cx="8636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/>
              <p14:cNvContentPartPr/>
              <p14:nvPr/>
            </p14:nvContentPartPr>
            <p14:xfrm>
              <a:off x="3839328" y="3364776"/>
              <a:ext cx="4867920" cy="15282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8888" y="3354336"/>
                <a:ext cx="488880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/>
              <p14:cNvContentPartPr/>
              <p14:nvPr/>
            </p14:nvContentPartPr>
            <p14:xfrm>
              <a:off x="2596968" y="2596896"/>
              <a:ext cx="887400" cy="4302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6528" y="2586456"/>
                <a:ext cx="9082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/>
              <p14:cNvContentPartPr/>
              <p14:nvPr/>
            </p14:nvContentPartPr>
            <p14:xfrm>
              <a:off x="2706768" y="2416536"/>
              <a:ext cx="47160" cy="57384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6328" y="2406096"/>
                <a:ext cx="680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/>
              <p14:cNvContentPartPr/>
              <p14:nvPr/>
            </p14:nvContentPartPr>
            <p14:xfrm>
              <a:off x="4407408" y="1974456"/>
              <a:ext cx="549000" cy="3924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96968" y="1964016"/>
                <a:ext cx="5698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5" name="Ink 124"/>
              <p14:cNvContentPartPr/>
              <p14:nvPr/>
            </p14:nvContentPartPr>
            <p14:xfrm>
              <a:off x="6620328" y="3099456"/>
              <a:ext cx="2259000" cy="5796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9888" y="3089016"/>
                <a:ext cx="22798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5" name="Ink 134"/>
              <p14:cNvContentPartPr/>
              <p14:nvPr/>
            </p14:nvContentPartPr>
            <p14:xfrm>
              <a:off x="5989248" y="380376"/>
              <a:ext cx="3109320" cy="93672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78808" y="369936"/>
                <a:ext cx="313020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4" name="Ink 173"/>
              <p14:cNvContentPartPr/>
              <p14:nvPr/>
            </p14:nvContentPartPr>
            <p14:xfrm>
              <a:off x="5805288" y="4361616"/>
              <a:ext cx="313560" cy="131724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4848" y="4351176"/>
                <a:ext cx="33444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7" name="Ink 176"/>
              <p14:cNvContentPartPr/>
              <p14:nvPr/>
            </p14:nvContentPartPr>
            <p14:xfrm>
              <a:off x="466488" y="969336"/>
              <a:ext cx="677520" cy="9180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6048" y="958896"/>
                <a:ext cx="6984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8" name="Ink 177"/>
              <p14:cNvContentPartPr/>
              <p14:nvPr/>
            </p14:nvContentPartPr>
            <p14:xfrm>
              <a:off x="502848" y="1097136"/>
              <a:ext cx="475920" cy="3816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2408" y="1086696"/>
                <a:ext cx="496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7" name="Ink 196"/>
              <p14:cNvContentPartPr/>
              <p14:nvPr/>
            </p14:nvContentPartPr>
            <p14:xfrm>
              <a:off x="118728" y="4370976"/>
              <a:ext cx="6419520" cy="2423520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288" y="4360536"/>
                <a:ext cx="6440400" cy="24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3" name="Ink 202"/>
              <p14:cNvContentPartPr/>
              <p14:nvPr/>
            </p14:nvContentPartPr>
            <p14:xfrm>
              <a:off x="502848" y="5083776"/>
              <a:ext cx="987840" cy="92160"/>
            </p14:xfrm>
          </p:contentPart>
        </mc:Choice>
        <mc:Fallback>
          <p:pic>
            <p:nvPicPr>
              <p:cNvPr id="203" name="Ink 20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2408" y="5073336"/>
                <a:ext cx="10087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4" name="Ink 203"/>
              <p14:cNvContentPartPr/>
              <p14:nvPr/>
            </p14:nvContentPartPr>
            <p14:xfrm>
              <a:off x="539568" y="5184576"/>
              <a:ext cx="1033560" cy="83160"/>
            </p14:xfrm>
          </p:contentPart>
        </mc:Choice>
        <mc:Fallback>
          <p:pic>
            <p:nvPicPr>
              <p:cNvPr id="204" name="Ink 20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9128" y="5174136"/>
                <a:ext cx="1054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0" name="Ink 229"/>
              <p14:cNvContentPartPr/>
              <p14:nvPr/>
            </p14:nvContentPartPr>
            <p14:xfrm>
              <a:off x="2551248" y="1188576"/>
              <a:ext cx="6411240" cy="2679840"/>
            </p14:xfrm>
          </p:contentPart>
        </mc:Choice>
        <mc:Fallback>
          <p:pic>
            <p:nvPicPr>
              <p:cNvPr id="230" name="Ink 22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0808" y="1178136"/>
                <a:ext cx="6432120" cy="27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1" name="Ink 230"/>
              <p14:cNvContentPartPr/>
              <p14:nvPr/>
            </p14:nvContentPartPr>
            <p14:xfrm>
              <a:off x="4809888" y="2414016"/>
              <a:ext cx="4071960" cy="50328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9448" y="2403576"/>
                <a:ext cx="40928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2" name="Ink 231"/>
              <p14:cNvContentPartPr/>
              <p14:nvPr/>
            </p14:nvContentPartPr>
            <p14:xfrm>
              <a:off x="6355008" y="5001696"/>
              <a:ext cx="2554200" cy="119880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44568" y="4991256"/>
                <a:ext cx="257508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" name="Ink 111"/>
              <p14:cNvContentPartPr/>
              <p14:nvPr/>
            </p14:nvContentPartPr>
            <p14:xfrm>
              <a:off x="6949368" y="1672776"/>
              <a:ext cx="2076120" cy="88776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4248" y="1657656"/>
                <a:ext cx="210636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1" name="Ink 130"/>
              <p14:cNvContentPartPr/>
              <p14:nvPr/>
            </p14:nvContentPartPr>
            <p14:xfrm>
              <a:off x="7214688" y="2444976"/>
              <a:ext cx="1152360" cy="2988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4248" y="2434536"/>
                <a:ext cx="1173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" name="Ink 132"/>
              <p14:cNvContentPartPr/>
              <p14:nvPr/>
            </p14:nvContentPartPr>
            <p14:xfrm>
              <a:off x="393048" y="546336"/>
              <a:ext cx="8762040" cy="364212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928" y="531216"/>
                <a:ext cx="8792280" cy="36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4" name="Ink 143"/>
              <p14:cNvContentPartPr/>
              <p14:nvPr/>
            </p14:nvContentPartPr>
            <p14:xfrm>
              <a:off x="7379208" y="2569536"/>
              <a:ext cx="814320" cy="24732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68768" y="2559096"/>
                <a:ext cx="835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7" name="Ink 176"/>
              <p14:cNvContentPartPr/>
              <p14:nvPr/>
            </p14:nvContentPartPr>
            <p14:xfrm>
              <a:off x="5577768" y="4214736"/>
              <a:ext cx="3100320" cy="7632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7328" y="4204296"/>
                <a:ext cx="3121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8" name="Ink 177"/>
              <p14:cNvContentPartPr/>
              <p14:nvPr/>
            </p14:nvContentPartPr>
            <p14:xfrm>
              <a:off x="5724288" y="5248656"/>
              <a:ext cx="3210480" cy="16488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3848" y="5238216"/>
                <a:ext cx="3231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3" name="Ink 182"/>
              <p14:cNvContentPartPr/>
              <p14:nvPr/>
            </p14:nvContentPartPr>
            <p14:xfrm>
              <a:off x="5212008" y="3401496"/>
              <a:ext cx="3857760" cy="194832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1568" y="3391056"/>
                <a:ext cx="3878640" cy="19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4" name="Ink 183"/>
              <p14:cNvContentPartPr/>
              <p14:nvPr/>
            </p14:nvContentPartPr>
            <p14:xfrm>
              <a:off x="5596128" y="5110776"/>
              <a:ext cx="206640" cy="74160"/>
            </p14:xfrm>
          </p:contentPart>
        </mc:Choice>
        <mc:Fallback>
          <p:pic>
            <p:nvPicPr>
              <p:cNvPr id="184" name="Ink 18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85688" y="5100336"/>
                <a:ext cx="2275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5" name="Ink 184"/>
              <p14:cNvContentPartPr/>
              <p14:nvPr/>
            </p14:nvContentPartPr>
            <p14:xfrm>
              <a:off x="5550408" y="5248656"/>
              <a:ext cx="293040" cy="55080"/>
            </p14:xfrm>
          </p:contentPart>
        </mc:Choice>
        <mc:Fallback>
          <p:pic>
            <p:nvPicPr>
              <p:cNvPr id="185" name="Ink 18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39968" y="5238216"/>
                <a:ext cx="313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6" name="Ink 205"/>
              <p14:cNvContentPartPr/>
              <p14:nvPr/>
            </p14:nvContentPartPr>
            <p14:xfrm>
              <a:off x="1947528" y="5037696"/>
              <a:ext cx="820080" cy="6408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7088" y="5027256"/>
                <a:ext cx="8409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5" name="Ink 224"/>
              <p14:cNvContentPartPr/>
              <p14:nvPr/>
            </p14:nvContentPartPr>
            <p14:xfrm>
              <a:off x="1060848" y="5380056"/>
              <a:ext cx="1710000" cy="700920"/>
            </p14:xfrm>
          </p:contentPart>
        </mc:Choice>
        <mc:Fallback>
          <p:pic>
            <p:nvPicPr>
              <p:cNvPr id="225" name="Ink 22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0408" y="5369616"/>
                <a:ext cx="17308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5" name="Ink 234"/>
              <p14:cNvContentPartPr/>
              <p14:nvPr/>
            </p14:nvContentPartPr>
            <p14:xfrm>
              <a:off x="1179648" y="5340096"/>
              <a:ext cx="660960" cy="64944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9208" y="5329656"/>
                <a:ext cx="68184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6" name="Ink 235"/>
              <p14:cNvContentPartPr/>
              <p14:nvPr/>
            </p14:nvContentPartPr>
            <p14:xfrm>
              <a:off x="109728" y="4526136"/>
              <a:ext cx="3915360" cy="158256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88" y="4515696"/>
                <a:ext cx="3936240" cy="16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1" name="Ink 240"/>
              <p14:cNvContentPartPr/>
              <p14:nvPr/>
            </p14:nvContentPartPr>
            <p14:xfrm>
              <a:off x="3383208" y="5980176"/>
              <a:ext cx="722880" cy="16488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2768" y="5969736"/>
                <a:ext cx="7437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2" name="Ink 241"/>
              <p14:cNvContentPartPr/>
              <p14:nvPr/>
            </p14:nvContentPartPr>
            <p14:xfrm>
              <a:off x="3465648" y="5897736"/>
              <a:ext cx="585360" cy="14688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55208" y="5887296"/>
                <a:ext cx="606240" cy="1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57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1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1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11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1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78752" y="219456"/>
              <a:ext cx="393480" cy="832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3632" y="204336"/>
                <a:ext cx="42372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/>
              <p14:cNvContentPartPr/>
              <p14:nvPr/>
            </p14:nvContentPartPr>
            <p14:xfrm>
              <a:off x="484632" y="420696"/>
              <a:ext cx="6090480" cy="13554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512" y="405576"/>
                <a:ext cx="612072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/>
              <p14:cNvContentPartPr/>
              <p14:nvPr/>
            </p14:nvContentPartPr>
            <p14:xfrm>
              <a:off x="3438072" y="2167056"/>
              <a:ext cx="402840" cy="1134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2952" y="2151936"/>
                <a:ext cx="433080" cy="11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Ink 67"/>
              <p14:cNvContentPartPr/>
              <p14:nvPr/>
            </p14:nvContentPartPr>
            <p14:xfrm>
              <a:off x="560592" y="1545336"/>
              <a:ext cx="1040040" cy="2577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472" y="1530216"/>
                <a:ext cx="1070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/>
              <p14:cNvContentPartPr/>
              <p14:nvPr/>
            </p14:nvContentPartPr>
            <p14:xfrm>
              <a:off x="5115312" y="905256"/>
              <a:ext cx="161280" cy="1375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0192" y="890136"/>
                <a:ext cx="191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/>
              <p14:cNvContentPartPr/>
              <p14:nvPr/>
            </p14:nvContentPartPr>
            <p14:xfrm>
              <a:off x="3602592" y="2450736"/>
              <a:ext cx="2094480" cy="219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7472" y="2435616"/>
                <a:ext cx="21247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/>
              <p14:cNvContentPartPr/>
              <p14:nvPr/>
            </p14:nvContentPartPr>
            <p14:xfrm>
              <a:off x="5477112" y="1947816"/>
              <a:ext cx="450720" cy="22690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1992" y="1932696"/>
                <a:ext cx="480960" cy="22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/>
              <p14:cNvContentPartPr/>
              <p14:nvPr/>
            </p14:nvContentPartPr>
            <p14:xfrm>
              <a:off x="292752" y="1864296"/>
              <a:ext cx="6135840" cy="38534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632" y="1849176"/>
                <a:ext cx="6166080" cy="38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9" name="Ink 108"/>
              <p14:cNvContentPartPr/>
              <p14:nvPr/>
            </p14:nvContentPartPr>
            <p14:xfrm>
              <a:off x="5987952" y="3758256"/>
              <a:ext cx="1339200" cy="4759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72832" y="3743136"/>
                <a:ext cx="13694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9" name="Ink 148"/>
              <p14:cNvContentPartPr/>
              <p14:nvPr/>
            </p14:nvContentPartPr>
            <p14:xfrm>
              <a:off x="5962032" y="4434336"/>
              <a:ext cx="1307880" cy="175680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6912" y="4419216"/>
                <a:ext cx="1338120" cy="17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0" name="Ink 159"/>
              <p14:cNvContentPartPr/>
              <p14:nvPr/>
            </p14:nvContentPartPr>
            <p14:xfrm>
              <a:off x="7095672" y="5147136"/>
              <a:ext cx="1515600" cy="522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80552" y="5132016"/>
                <a:ext cx="15458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1" name="Ink 160"/>
              <p14:cNvContentPartPr/>
              <p14:nvPr/>
            </p14:nvContentPartPr>
            <p14:xfrm>
              <a:off x="5064552" y="5843016"/>
              <a:ext cx="440640" cy="36684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49432" y="5827896"/>
                <a:ext cx="47088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/>
              <p14:cNvContentPartPr/>
              <p14:nvPr/>
            </p14:nvContentPartPr>
            <p14:xfrm>
              <a:off x="438912" y="182736"/>
              <a:ext cx="8165880" cy="476532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92" y="167616"/>
                <a:ext cx="8196120" cy="47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/>
              <p14:cNvContentPartPr/>
              <p14:nvPr/>
            </p14:nvContentPartPr>
            <p14:xfrm>
              <a:off x="7671672" y="2291976"/>
              <a:ext cx="960480" cy="12240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6552" y="2276856"/>
                <a:ext cx="9907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Ink 99"/>
              <p14:cNvContentPartPr/>
              <p14:nvPr/>
            </p14:nvContentPartPr>
            <p14:xfrm>
              <a:off x="6181272" y="2386656"/>
              <a:ext cx="631440" cy="5544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6152" y="2371536"/>
                <a:ext cx="661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7" name="Ink 106"/>
              <p14:cNvContentPartPr/>
              <p14:nvPr/>
            </p14:nvContentPartPr>
            <p14:xfrm>
              <a:off x="8101512" y="2532816"/>
              <a:ext cx="357120" cy="34812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6392" y="2517696"/>
                <a:ext cx="3873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6" name="Ink 125"/>
              <p14:cNvContentPartPr/>
              <p14:nvPr/>
            </p14:nvContentPartPr>
            <p14:xfrm>
              <a:off x="301032" y="713016"/>
              <a:ext cx="559440" cy="221328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912" y="697896"/>
                <a:ext cx="5896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0" name="Ink 139"/>
              <p14:cNvContentPartPr/>
              <p14:nvPr/>
            </p14:nvContentPartPr>
            <p14:xfrm>
              <a:off x="630792" y="3730896"/>
              <a:ext cx="2852280" cy="21960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672" y="3715776"/>
                <a:ext cx="2882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7" name="Ink 146"/>
              <p14:cNvContentPartPr/>
              <p14:nvPr/>
            </p14:nvContentPartPr>
            <p14:xfrm>
              <a:off x="4690872" y="2441016"/>
              <a:ext cx="667800" cy="13946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5752" y="2425896"/>
                <a:ext cx="698040" cy="14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8" name="Ink 147"/>
              <p14:cNvContentPartPr/>
              <p14:nvPr/>
            </p14:nvContentPartPr>
            <p14:xfrm>
              <a:off x="6345792" y="2645496"/>
              <a:ext cx="2250000" cy="7290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30672" y="2630376"/>
                <a:ext cx="228024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3" name="Ink 182"/>
              <p14:cNvContentPartPr/>
              <p14:nvPr/>
            </p14:nvContentPartPr>
            <p14:xfrm>
              <a:off x="1847232" y="5056776"/>
              <a:ext cx="4169880" cy="2196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32112" y="5041656"/>
                <a:ext cx="420012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40152" y="146376"/>
              <a:ext cx="8248320" cy="649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032" y="131256"/>
                <a:ext cx="82785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" name="Ink 65"/>
              <p14:cNvContentPartPr/>
              <p14:nvPr/>
            </p14:nvContentPartPr>
            <p14:xfrm>
              <a:off x="6583752" y="1533456"/>
              <a:ext cx="1344600" cy="964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8632" y="1518336"/>
                <a:ext cx="13748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7" name="Ink 126"/>
              <p14:cNvContentPartPr/>
              <p14:nvPr/>
            </p14:nvContentPartPr>
            <p14:xfrm>
              <a:off x="585072" y="1471176"/>
              <a:ext cx="7333920" cy="10713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952" y="1456056"/>
                <a:ext cx="736416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5" name="Ink 144"/>
              <p14:cNvContentPartPr/>
              <p14:nvPr/>
            </p14:nvContentPartPr>
            <p14:xfrm>
              <a:off x="5166432" y="950976"/>
              <a:ext cx="3676320" cy="53064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1312" y="935856"/>
                <a:ext cx="37065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0" name="Ink 149"/>
              <p14:cNvContentPartPr/>
              <p14:nvPr/>
            </p14:nvContentPartPr>
            <p14:xfrm>
              <a:off x="8064792" y="1627776"/>
              <a:ext cx="1107000" cy="3567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9672" y="1612656"/>
                <a:ext cx="11372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1" name="Ink 150"/>
              <p14:cNvContentPartPr/>
              <p14:nvPr/>
            </p14:nvContentPartPr>
            <p14:xfrm>
              <a:off x="247032" y="1533456"/>
              <a:ext cx="8824320" cy="18777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912" y="1518336"/>
                <a:ext cx="8854560" cy="19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2" name="Ink 201"/>
              <p14:cNvContentPartPr/>
              <p14:nvPr/>
            </p14:nvContentPartPr>
            <p14:xfrm>
              <a:off x="4991472" y="5549616"/>
              <a:ext cx="988920" cy="49500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6352" y="5534496"/>
                <a:ext cx="10191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1" name="Ink 210"/>
              <p14:cNvContentPartPr/>
              <p14:nvPr/>
            </p14:nvContentPartPr>
            <p14:xfrm>
              <a:off x="100512" y="3346776"/>
              <a:ext cx="2871720" cy="175680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392" y="3331656"/>
                <a:ext cx="2901960" cy="17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0" name="Ink 229"/>
              <p14:cNvContentPartPr/>
              <p14:nvPr/>
            </p14:nvContentPartPr>
            <p14:xfrm>
              <a:off x="3490632" y="2633616"/>
              <a:ext cx="5699520" cy="283572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5512" y="2618496"/>
                <a:ext cx="5729760" cy="28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3" name="Ink 232"/>
              <p14:cNvContentPartPr/>
              <p14:nvPr/>
            </p14:nvContentPartPr>
            <p14:xfrm>
              <a:off x="329112" y="3684816"/>
              <a:ext cx="2076120" cy="16632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92" y="3669696"/>
                <a:ext cx="2106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4" name="Ink 233"/>
              <p14:cNvContentPartPr/>
              <p14:nvPr/>
            </p14:nvContentPartPr>
            <p14:xfrm>
              <a:off x="256032" y="5257656"/>
              <a:ext cx="2579040" cy="25668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0912" y="5242536"/>
                <a:ext cx="260928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1161432" y="950256"/>
              <a:ext cx="1600560" cy="568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312" y="935136"/>
                <a:ext cx="1630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3" name="Ink 72"/>
              <p14:cNvContentPartPr/>
              <p14:nvPr/>
            </p14:nvContentPartPr>
            <p14:xfrm>
              <a:off x="7415712" y="994536"/>
              <a:ext cx="1637280" cy="4824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0592" y="979416"/>
                <a:ext cx="16675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7" name="Ink 86"/>
              <p14:cNvContentPartPr/>
              <p14:nvPr/>
            </p14:nvContentPartPr>
            <p14:xfrm>
              <a:off x="896112" y="2340936"/>
              <a:ext cx="1417680" cy="56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0992" y="2325816"/>
                <a:ext cx="14479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/>
              <p14:cNvContentPartPr/>
              <p14:nvPr/>
            </p14:nvContentPartPr>
            <p14:xfrm>
              <a:off x="374832" y="294696"/>
              <a:ext cx="8851680" cy="520344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712" y="279576"/>
                <a:ext cx="8881920" cy="52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6" name="Ink 125"/>
              <p14:cNvContentPartPr/>
              <p14:nvPr/>
            </p14:nvContentPartPr>
            <p14:xfrm>
              <a:off x="277632" y="959976"/>
              <a:ext cx="682920" cy="211284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192" y="949536"/>
                <a:ext cx="703800" cy="21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8" name="Ink 147"/>
              <p14:cNvContentPartPr/>
              <p14:nvPr/>
            </p14:nvContentPartPr>
            <p14:xfrm>
              <a:off x="2468952" y="3481776"/>
              <a:ext cx="320400" cy="12186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8512" y="3471336"/>
                <a:ext cx="341280" cy="12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1" name="Ink 160"/>
              <p14:cNvContentPartPr/>
              <p14:nvPr/>
            </p14:nvContentPartPr>
            <p14:xfrm>
              <a:off x="256032" y="2990016"/>
              <a:ext cx="1317240" cy="185652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592" y="2979576"/>
                <a:ext cx="1338120" cy="18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3" name="Ink 172"/>
              <p14:cNvContentPartPr/>
              <p14:nvPr/>
            </p14:nvContentPartPr>
            <p14:xfrm>
              <a:off x="1681272" y="3227976"/>
              <a:ext cx="577800" cy="150012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0832" y="3217536"/>
                <a:ext cx="598680" cy="15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2" name="Ink 181"/>
              <p14:cNvContentPartPr/>
              <p14:nvPr/>
            </p14:nvContentPartPr>
            <p14:xfrm>
              <a:off x="1033272" y="3529656"/>
              <a:ext cx="402840" cy="2289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2832" y="3519216"/>
                <a:ext cx="4237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0" name="Ink 189"/>
              <p14:cNvContentPartPr/>
              <p14:nvPr/>
            </p14:nvContentPartPr>
            <p14:xfrm>
              <a:off x="3620952" y="4489776"/>
              <a:ext cx="521640" cy="26532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0512" y="4479336"/>
                <a:ext cx="542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9" name="Ink 198"/>
              <p14:cNvContentPartPr/>
              <p14:nvPr/>
            </p14:nvContentPartPr>
            <p14:xfrm>
              <a:off x="7754112" y="2725056"/>
              <a:ext cx="740880" cy="125280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43672" y="2714616"/>
                <a:ext cx="76176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7" name="Ink 206"/>
              <p14:cNvContentPartPr/>
              <p14:nvPr/>
            </p14:nvContentPartPr>
            <p14:xfrm>
              <a:off x="5606352" y="4462416"/>
              <a:ext cx="282600" cy="44784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95912" y="4451976"/>
                <a:ext cx="3034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2" name="Ink 221"/>
              <p14:cNvContentPartPr/>
              <p14:nvPr/>
            </p14:nvContentPartPr>
            <p14:xfrm>
              <a:off x="4900392" y="2999376"/>
              <a:ext cx="787680" cy="196776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89952" y="2988936"/>
                <a:ext cx="808560" cy="19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3" name="Ink 222"/>
              <p14:cNvContentPartPr/>
              <p14:nvPr/>
            </p14:nvContentPartPr>
            <p14:xfrm>
              <a:off x="5172552" y="3032856"/>
              <a:ext cx="295920" cy="36144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2112" y="3022416"/>
                <a:ext cx="3168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4" name="Ink 223"/>
              <p14:cNvContentPartPr/>
              <p14:nvPr/>
            </p14:nvContentPartPr>
            <p14:xfrm>
              <a:off x="5632632" y="3035736"/>
              <a:ext cx="119160" cy="41112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22192" y="3025296"/>
                <a:ext cx="1400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5" name="Ink 224"/>
              <p14:cNvContentPartPr/>
              <p14:nvPr/>
            </p14:nvContentPartPr>
            <p14:xfrm>
              <a:off x="2980872" y="3858696"/>
              <a:ext cx="631440" cy="34020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70432" y="3848256"/>
                <a:ext cx="652320" cy="3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319032" y="447336"/>
              <a:ext cx="7481160" cy="6237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912" y="432216"/>
                <a:ext cx="7511400" cy="62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3" name="Ink 72"/>
              <p14:cNvContentPartPr/>
              <p14:nvPr/>
            </p14:nvContentPartPr>
            <p14:xfrm>
              <a:off x="247032" y="3966696"/>
              <a:ext cx="1664280" cy="504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912" y="3951576"/>
                <a:ext cx="16945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8" name="Ink 97"/>
              <p14:cNvContentPartPr/>
              <p14:nvPr/>
            </p14:nvContentPartPr>
            <p14:xfrm>
              <a:off x="6940152" y="3913776"/>
              <a:ext cx="1878480" cy="585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5032" y="3898656"/>
                <a:ext cx="190872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/>
              <p14:cNvContentPartPr/>
              <p14:nvPr/>
            </p14:nvContentPartPr>
            <p14:xfrm>
              <a:off x="3520512" y="4526136"/>
              <a:ext cx="2770920" cy="64044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5392" y="4511016"/>
                <a:ext cx="28011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9" name="Ink 148"/>
              <p14:cNvContentPartPr/>
              <p14:nvPr/>
            </p14:nvContentPartPr>
            <p14:xfrm>
              <a:off x="1346832" y="4413456"/>
              <a:ext cx="829800" cy="44532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1712" y="4398336"/>
                <a:ext cx="8600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1" name="Ink 160"/>
              <p14:cNvContentPartPr/>
              <p14:nvPr/>
            </p14:nvContentPartPr>
            <p14:xfrm>
              <a:off x="4453272" y="5102496"/>
              <a:ext cx="715320" cy="14652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8152" y="5087376"/>
                <a:ext cx="7455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2" name="Ink 161"/>
              <p14:cNvContentPartPr/>
              <p14:nvPr/>
            </p14:nvContentPartPr>
            <p14:xfrm>
              <a:off x="5797152" y="5129856"/>
              <a:ext cx="686160" cy="20160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2032" y="5114736"/>
                <a:ext cx="716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4" name="Ink 163"/>
              <p14:cNvContentPartPr/>
              <p14:nvPr/>
            </p14:nvContentPartPr>
            <p14:xfrm>
              <a:off x="4809672" y="2877336"/>
              <a:ext cx="4253760" cy="172260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70072" y="4437936"/>
                <a:ext cx="231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 7"/>
              <p14:cNvContentPartPr/>
              <p14:nvPr/>
            </p14:nvContentPartPr>
            <p14:xfrm>
              <a:off x="6226632" y="4197096"/>
              <a:ext cx="165240" cy="46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11512" y="4181976"/>
                <a:ext cx="19548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47472" y="2167056"/>
              <a:ext cx="777600" cy="576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352" y="2151936"/>
                <a:ext cx="8078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1289232" y="1088136"/>
              <a:ext cx="1344600" cy="87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4112" y="1073016"/>
                <a:ext cx="1374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/>
              <p14:cNvContentPartPr/>
              <p14:nvPr/>
            </p14:nvContentPartPr>
            <p14:xfrm>
              <a:off x="301752" y="36576"/>
              <a:ext cx="8229960" cy="46458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632" y="21456"/>
                <a:ext cx="8260200" cy="46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/>
              <p14:cNvContentPartPr/>
              <p14:nvPr/>
            </p14:nvContentPartPr>
            <p14:xfrm>
              <a:off x="6839712" y="576216"/>
              <a:ext cx="1901160" cy="10152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4592" y="561096"/>
                <a:ext cx="1931400" cy="10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8" name="Ink 107"/>
              <p14:cNvContentPartPr/>
              <p14:nvPr/>
            </p14:nvContentPartPr>
            <p14:xfrm>
              <a:off x="3300912" y="4287456"/>
              <a:ext cx="741240" cy="745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5792" y="4272336"/>
                <a:ext cx="7714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9" name="Ink 108"/>
              <p14:cNvContentPartPr/>
              <p14:nvPr/>
            </p14:nvContentPartPr>
            <p14:xfrm>
              <a:off x="5504832" y="4270176"/>
              <a:ext cx="768240" cy="489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9712" y="4255056"/>
                <a:ext cx="7984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0" name="Ink 109"/>
              <p14:cNvContentPartPr/>
              <p14:nvPr/>
            </p14:nvContentPartPr>
            <p14:xfrm>
              <a:off x="3648312" y="4480416"/>
              <a:ext cx="1089000" cy="67968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3192" y="4465296"/>
                <a:ext cx="111924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2" name="Ink 121"/>
              <p14:cNvContentPartPr/>
              <p14:nvPr/>
            </p14:nvContentPartPr>
            <p14:xfrm>
              <a:off x="6547032" y="4709016"/>
              <a:ext cx="448560" cy="37764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31912" y="4693896"/>
                <a:ext cx="4788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3" name="Ink 122"/>
              <p14:cNvContentPartPr/>
              <p14:nvPr/>
            </p14:nvContentPartPr>
            <p14:xfrm>
              <a:off x="4255992" y="5394816"/>
              <a:ext cx="801000" cy="378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0872" y="5379696"/>
                <a:ext cx="8312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8" name="Ink 127"/>
              <p14:cNvContentPartPr/>
              <p14:nvPr/>
            </p14:nvContentPartPr>
            <p14:xfrm>
              <a:off x="6665832" y="5367456"/>
              <a:ext cx="851040" cy="3571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0712" y="5352336"/>
                <a:ext cx="88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9" name="Ink 138"/>
              <p14:cNvContentPartPr/>
              <p14:nvPr/>
            </p14:nvContentPartPr>
            <p14:xfrm>
              <a:off x="4241592" y="6016896"/>
              <a:ext cx="3805560" cy="36684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6472" y="6001776"/>
                <a:ext cx="38358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7" name="Ink 156"/>
              <p14:cNvContentPartPr/>
              <p14:nvPr/>
            </p14:nvContentPartPr>
            <p14:xfrm>
              <a:off x="402192" y="2981016"/>
              <a:ext cx="1362960" cy="7020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072" y="2965896"/>
                <a:ext cx="1393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4" name="Ink 163"/>
              <p14:cNvContentPartPr/>
              <p14:nvPr/>
            </p14:nvContentPartPr>
            <p14:xfrm>
              <a:off x="1087632" y="2239776"/>
              <a:ext cx="2021760" cy="9975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2512" y="2224656"/>
                <a:ext cx="205200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5" name="Ink 164"/>
              <p14:cNvContentPartPr/>
              <p14:nvPr/>
            </p14:nvContentPartPr>
            <p14:xfrm>
              <a:off x="2577672" y="2212776"/>
              <a:ext cx="613800" cy="64080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2552" y="2197656"/>
                <a:ext cx="64404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6" name="Ink 165"/>
              <p14:cNvContentPartPr/>
              <p14:nvPr/>
            </p14:nvContentPartPr>
            <p14:xfrm>
              <a:off x="841392" y="3090816"/>
              <a:ext cx="27720" cy="1044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6272" y="3075696"/>
                <a:ext cx="5796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65032" y="374976"/>
              <a:ext cx="695520" cy="3083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12" y="359856"/>
                <a:ext cx="7257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5029272" y="1481256"/>
              <a:ext cx="466560" cy="3127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4152" y="1466136"/>
                <a:ext cx="496800" cy="31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233672" y="309096"/>
              <a:ext cx="4459680" cy="14562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8552" y="293976"/>
                <a:ext cx="4489920" cy="14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4" name="Ink 83"/>
              <p14:cNvContentPartPr/>
              <p14:nvPr/>
            </p14:nvContentPartPr>
            <p14:xfrm>
              <a:off x="3739752" y="1636776"/>
              <a:ext cx="441000" cy="20516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4632" y="1621656"/>
                <a:ext cx="471240" cy="20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/>
              <p14:cNvContentPartPr/>
              <p14:nvPr/>
            </p14:nvContentPartPr>
            <p14:xfrm>
              <a:off x="3966552" y="3172896"/>
              <a:ext cx="880200" cy="15094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1432" y="3157776"/>
                <a:ext cx="910440" cy="15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1" name="Ink 100"/>
              <p14:cNvContentPartPr/>
              <p14:nvPr/>
            </p14:nvContentPartPr>
            <p14:xfrm>
              <a:off x="3392352" y="998136"/>
              <a:ext cx="1966320" cy="73044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7232" y="983016"/>
                <a:ext cx="199656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7196472" y="1911096"/>
              <a:ext cx="585360" cy="9237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1352" y="1895976"/>
                <a:ext cx="61560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5" name="Ink 114"/>
              <p14:cNvContentPartPr/>
              <p14:nvPr/>
            </p14:nvContentPartPr>
            <p14:xfrm>
              <a:off x="5064912" y="1544976"/>
              <a:ext cx="3376080" cy="159588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49792" y="1529856"/>
                <a:ext cx="3406320" cy="16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6" name="Ink 115"/>
              <p14:cNvContentPartPr/>
              <p14:nvPr/>
            </p14:nvContentPartPr>
            <p14:xfrm>
              <a:off x="5440752" y="2706336"/>
              <a:ext cx="2203920" cy="2476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5632" y="2691216"/>
                <a:ext cx="2234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1" name="Ink 150"/>
              <p14:cNvContentPartPr/>
              <p14:nvPr/>
            </p14:nvContentPartPr>
            <p14:xfrm>
              <a:off x="6909552" y="1982016"/>
              <a:ext cx="1375200" cy="39711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4432" y="1966896"/>
                <a:ext cx="1405440" cy="40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/>
              <p14:cNvContentPartPr/>
              <p14:nvPr/>
            </p14:nvContentPartPr>
            <p14:xfrm>
              <a:off x="734112" y="475056"/>
              <a:ext cx="4002840" cy="326520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992" y="459936"/>
                <a:ext cx="4033080" cy="32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/>
              <p14:cNvContentPartPr/>
              <p14:nvPr/>
            </p14:nvContentPartPr>
            <p14:xfrm>
              <a:off x="402192" y="1078776"/>
              <a:ext cx="2661480" cy="1684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072" y="1063656"/>
                <a:ext cx="26917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3" name="Ink 162"/>
              <p14:cNvContentPartPr/>
              <p14:nvPr/>
            </p14:nvContentPartPr>
            <p14:xfrm>
              <a:off x="5404032" y="3008376"/>
              <a:ext cx="1947960" cy="173700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8912" y="2993256"/>
                <a:ext cx="1978200" cy="17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0" name="Ink 169"/>
              <p14:cNvContentPartPr/>
              <p14:nvPr/>
            </p14:nvContentPartPr>
            <p14:xfrm>
              <a:off x="4133232" y="4828176"/>
              <a:ext cx="3493080" cy="120708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18112" y="4813056"/>
                <a:ext cx="3523320" cy="12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4" name="Ink 173"/>
              <p14:cNvContentPartPr/>
              <p14:nvPr/>
            </p14:nvContentPartPr>
            <p14:xfrm>
              <a:off x="4663512" y="1411056"/>
              <a:ext cx="3996360" cy="24444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48392" y="1395936"/>
                <a:ext cx="4026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6" name="Ink 175"/>
              <p14:cNvContentPartPr/>
              <p14:nvPr/>
            </p14:nvContentPartPr>
            <p14:xfrm>
              <a:off x="155592" y="1764936"/>
              <a:ext cx="439200" cy="192060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0472" y="1749816"/>
                <a:ext cx="469440" cy="19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94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2025-03-07T02:29:30Z</dcterms:created>
  <dcterms:modified xsi:type="dcterms:W3CDTF">2025-03-07T07:36:54Z</dcterms:modified>
</cp:coreProperties>
</file>