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36:59.387"/>
    </inkml:context>
    <inkml:brush xml:id="br0">
      <inkml:brushProperty name="width" value="0.04667" units="cm"/>
      <inkml:brushProperty name="height" value="0.04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995B9ED-8813-4271-8C77-642BFCD2D551}" emma:medium="tactile" emma:mode="ink">
          <msink:context xmlns:msink="http://schemas.microsoft.com/ink/2010/main" type="writingRegion" rotatedBoundingBox="1842,28 18388,1316 17066,18289 520,17001"/>
        </emma:interpretation>
      </emma:emma>
    </inkml:annotationXML>
    <inkml:traceGroup>
      <inkml:annotationXML>
        <emma:emma xmlns:emma="http://www.w3.org/2003/04/emma" version="1.0">
          <emma:interpretation id="{A9CCBBEF-00D1-4108-83BF-2F8539CCFAE4}" emma:medium="tactile" emma:mode="ink">
            <msink:context xmlns:msink="http://schemas.microsoft.com/ink/2010/main" type="paragraph" rotatedBoundingBox="1806,201 16603,1116 16387,4617 1589,37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D0BEEB7-FFA1-4FCD-B02B-8C03AAD24B69}" emma:medium="tactile" emma:mode="ink">
              <msink:context xmlns:msink="http://schemas.microsoft.com/ink/2010/main" type="inkBullet" rotatedBoundingBox="1720,1596 1735,1597 1734,1612 1719,1611"/>
            </emma:interpretation>
            <emma:one-of disjunction-type="recognition" id="oneOf0">
              <emma:interpretation id="interp0" emma:lang="" emma:confidence="0">
                <emma:literal>-</emma:literal>
              </emma:interpretation>
            </emma:one-of>
          </emma:emma>
        </inkml:annotationXML>
        <inkml:trace contextRef="#ctx0" brushRef="#br0">-2663-1393 0</inkml:trace>
      </inkml:traceGroup>
      <inkml:traceGroup>
        <inkml:annotationXML>
          <emma:emma xmlns:emma="http://www.w3.org/2003/04/emma" version="1.0">
            <emma:interpretation id="{31C96965-152B-468C-9C07-F2E76DF6ECA7}" emma:medium="tactile" emma:mode="ink">
              <msink:context xmlns:msink="http://schemas.microsoft.com/ink/2010/main" type="line" rotatedBoundingBox="3628,314 16603,1116 16440,3749 3465,2947"/>
            </emma:interpretation>
          </emma:emma>
        </inkml:annotationXML>
        <inkml:traceGroup>
          <inkml:annotationXML>
            <emma:emma xmlns:emma="http://www.w3.org/2003/04/emma" version="1.0">
              <emma:interpretation id="{C3A4737B-022C-4C00-BF69-24405AE3DDA4}" emma:medium="tactile" emma:mode="ink">
                <msink:context xmlns:msink="http://schemas.microsoft.com/ink/2010/main" type="inkWord" rotatedBoundingBox="3628,321 6989,529 6826,3155 3465,294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348.2283">615-1925 0,'41'0'47,"0"0"-31,0 0-1,0 0-15,0 0 0,0-41 16,-1 0-16,1 0 16,-41 0-16,41 41 0,-41-41 15,0 0-15,0 0 16,-41 41 0,41-41-16,-41 41 15,1 0-15,-1 0 0,0 41 16,0 0-16,0 41 15,0-41-15,41 0 0,-41 0 16,41 0-16,0 0 0,-41 0 0,41 0 16,0 0-16,0 0 0,0 0 15,0 0-15,41-41 16,-41 41-16,41-41 0,0 0 16,0 0-16,0 0 0,0 0 15,0 0-15</inkml:trace>
          <inkml:trace contextRef="#ctx0" brushRef="#br0" timeOffset="14660.6492">1270-1884 0,'0'-41'0,"-41"0"16,0 41 15,41 41-15,0 0-16,0 0 0,0 0 15,0 0-15,0 0 16,41 0-16,-41 0 0,41-41 16,0 0-16,0 0 15,0 0-15,-41-41 0,41 0 16,-41 0-16,0 0 16,0 0-16,0 0 0,0 0 15,0 0-15,-41 41 31,41-41-31,-41 41 0,0 0 16,0 0 0,41 41-16</inkml:trace>
          <inkml:trace contextRef="#ctx0" brushRef="#br0" timeOffset="13203.38">-737-2294 0,'-41'0'31,"82"0"32,0 0-48,0 0 1,0 0-16,0 0 15,0 0-15,0 0 0,0-41 16,0 0 0,-1 41-16,1-41 0,0 41 15,0 0-15,-41-41 0,41 41 16,0 0-16,0 0 16</inkml:trace>
          <inkml:trace contextRef="#ctx0" brushRef="#br0" timeOffset="12966.7335">-614-2294 0,'-41'0'63,"0"0"-32</inkml:trace>
          <inkml:trace contextRef="#ctx0" brushRef="#br0" timeOffset="13477.3223">-409-2376 0,'0'41'62,"0"0"-62,0 0 16,0 0-16,0 0 0,0 0 0,0 0 16,0 0-16,0 0 0,0 0 15,0 0-15,0 0 0,0 0 16,0 0-16,0 0 16</inkml:trace>
          <inkml:trace contextRef="#ctx0" brushRef="#br0" timeOffset="13976.1947">0-2581 0,'0'-41'16,"0"82"15,0 41-15,0-41-16,0 0 0,0 0 0,0 0 15,0 0-15,0 0 0,0 41 0,0-41 16,0 0-16,0 0 0,0 0 0,0 0 15,0 0-15,0 0 0,0 0 16,0 0-16,0-82 47,0 0-47,41 0 0,-41 0 16,0 0-16,0 0 0,41 41 0,0-41 15,-41 0-15,41 41 0,-41-41 0,41 41 0,0 0 31,0 0-31,-41 82 0,41-41 16,-41 0-16,0 0 16,41 82-1,-41-82-15,0 0 0,0 0 0,0 0 16,0 0-16,-41 0 16</inkml:trace>
          <inkml:trace contextRef="#ctx0" brushRef="#br0" timeOffset="-1148.2177">0 0 0</inkml:trace>
          <inkml:trace contextRef="#ctx0" brushRef="#br0" timeOffset="15001.9915">1680-2007 0,'-41'0'15,"41"-41"-15,0 0 16,41 41-16,0 0 16,0 0-16,0 41 0,0 0 15,0-41-15,-41 82 0,41-82 0,-41 41 16,41 0-16,-41 0 0,0 0 0,0 0 31,41-41-31,-41 41 0,0 0 0,-41-41 16,0 0-1,41-41-15,0 0 0,0 0 32,0 0-32,0 0 0,41 0 0,-41-41 15,41 41-15,-41 0 0,41 41 0,0-41 16,-41 0-16,41 41 0,-1-41 0,1 41 15</inkml:trace>
          <inkml:trace contextRef="#ctx0" brushRef="#br0" timeOffset="15431.9017">2376-2089 0,'-41'0'16,"41"41"15,0 0-31,41 0 15,0 0-15,-41 0 16,41-41 0,0 0-16,0 0 15,-41-41 1,0 0 0,0 0-16,0 123 31,0-41-16,0 0-15,0 0 0,0 0 0,0 41 16,0-41-16,0 0 0,0 40 0,0-40 16,0 41-16,-41-41 0,41 41 0,-41-41 0,41 0 15,-41 41-15,41-41 0,-41 0 0,41 0 0,-41 0 16,41 0-16,-41 0 0,0 0 31,41-123-15,-41 41-16,41 0 0,0 0 15,0 0-15,0-41 0,0 41 0,0-41 16,0 0-16,41 41 0,-41-41 0,41 0 16,0 42-1,0-1-15,0 41 0</inkml:trace>
        </inkml:traceGroup>
        <inkml:traceGroup>
          <inkml:annotationXML>
            <emma:emma xmlns:emma="http://www.w3.org/2003/04/emma" version="1.0">
              <emma:interpretation id="{2DD947C7-BE32-4A7A-A878-E2A9442F09FD}" emma:medium="tactile" emma:mode="ink">
                <msink:context xmlns:msink="http://schemas.microsoft.com/ink/2010/main" type="inkWord" rotatedBoundingBox="7617,560 8528,616 8451,1858 7541,180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5874.7659">3278-1966 0,'0'-41'0,"-41"123"31,41-41-15,0 0-16,-41 0 15,41 0-15,0 0 0,0 0 16,0 0-16,0 0 0,41-1 15,0-40-15,0 0 16,0-40 0,-41-1-16,41 0 0,-41 0 15,40 0-15,-40 0 0,0-41 16,0 41-16,0 0 0,0 0 0,0 0 16,-40 41-16,40-41 0,-41 41 15,41-41 1,0 82-1,-41-41-15,41 41 0</inkml:trace>
          <inkml:trace contextRef="#ctx0" brushRef="#br0" timeOffset="16313.4355">3523-1393 0,'-41'-41'0,"41"0"32,41 0-32,0 0 15,0 41-15,41-40 0,-41-1 0,0 0 16,41 41-16,-41-41 0,41 0 0</inkml:trace>
          <inkml:trace contextRef="#ctx0" brushRef="#br0" timeOffset="16174.4025">4138-2253 0,'0'-41'0,"0"0"0,-41 0 16,0 41-16,0 0 16,41 41-1,-41 0-15,41 0 0,0 0 16,0 41-16,-41-41 0,41 0 0,0 41 16,-41-41-16,41 0 0,0 41 0,0-41 31,0 0-31,-41 41 0,41-41 0,0-1 15,0 1-15,0 41 0,0-41 0,0 0 16,0 0-16,0 0 0,-41 0 16,41 0-16,0 0 15</inkml:trace>
        </inkml:traceGroup>
        <inkml:traceGroup>
          <inkml:annotationXML>
            <emma:emma xmlns:emma="http://www.w3.org/2003/04/emma" version="1.0">
              <emma:interpretation id="{E0C5B34E-B443-4BDF-9B6C-7E60FD69A059}" emma:medium="tactile" emma:mode="ink">
                <msink:context xmlns:msink="http://schemas.microsoft.com/ink/2010/main" type="inkWord" rotatedBoundingBox="9602,713 15693,1090 15597,2634 9506,2257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9490.2623">7661-1597 0,'0'40'31,"0"1"-31,0 0 16,0 0-16,0 0 0,0 41 0,0-41 31,0 0-31,41 41 0,-41-41 0,0 41 16,0-41-16,0 0 0,0 41 0,41-41 16,-41 0-16,0 0 0,0 0 0,0 0 15,0 0-15,0 0 0,-41-41 16</inkml:trace>
          <inkml:trace contextRef="#ctx0" brushRef="#br0" timeOffset="19695.6245">7579-1270 0,'0'-41'0,"0"0"0,0 0 0,0 0 16,41 0-16,-41 0 0,41 41 15,0-41-15,0 41 0,0-40 0,0 40 31,0 0-31,0 0 0,0 40 16,-41 1-16,0 0 16,0 0-16,0 0 0,0 0 0,0 0 15,-82 41 1,82-41-16,-41-41 0,0 41 0</inkml:trace>
          <inkml:trace contextRef="#ctx0" brushRef="#br0" timeOffset="20204.9707">8153-1311 0,'-41'0'0,"41"41"16,-41-41-16,0 0 0,0 0 15,41-41 1,0 0-16,41 41 15,-41-41-15,41 0 16,-41 0-16,41 41 0,0-41 0,0 41 16,-41-41-16,41 41 0,0 0 31,-41 41-15,0 0-16,0 0 0,0 0 15,41 0-15,-41 0 0,0 0 0,0 0 16,0 0-16,41 0 15,0-41 1,-41-41 0,41 41-16,-41-41 0,41 0 15,-41 0-15,0 0 0,40 0 16,-40 0-16,0 0 0,0 0 0,0 0 16,0 1-1,41 40 1,-41 40-1,0 1-15,0 41 16,41-41-16,-41 0 0,0 0 16,41 0-16,0 0 0,-41 0 15,41-41-15,0 0 16,0 0-16</inkml:trace>
          <inkml:trace contextRef="#ctx0" brushRef="#br0" timeOffset="20428.0425">9054-1925 0,'-41'-41'0,"41"0"16,0 82 15,41 41-15,-41-41-16,0 0 0,0 41 0,0-41 15,0 0-15,0 40 0,41-40 0,-41 41 16,0-41-16,0 41 0,0-41 0,0 0 16,0 0-16,0 41 0,0-41 0,0 0 15,0 0-15</inkml:trace>
          <inkml:trace contextRef="#ctx0" brushRef="#br0" timeOffset="20606.2186">8890-1311 0,'-41'0'0,"41"-41"16,0 0-1,41 41-15,0-41 16,0 41-16,0-41 0,0 41 0,0-41 16,0 41-16,0 0 0,41 0 0,-41 0 15,0-41-15,0 41 0,0 0 0,0 0 0</inkml:trace>
          <inkml:trace contextRef="#ctx0" brushRef="#br0" timeOffset="18726.148">5613-1720 0,'0'-41'31,"0"0"1,0 0-1,-41 41 0,0 0-15,41 41-16,-41-41 0,0 41 15,0 0-15,41 0 0,-41-41 0,0 41 16,0 0-16,41-1 0,-41 1 0,0 0 16,41 0-16,0 0 0,-41 0 0,41 0 15,0 0-15,0 0 0,0 0 16,41 0-16,-41 0 0,82-41 0,-41 41 15,0-41-15,0 41 0,0-41 0,41 0 16,-41 0 0,41 0-16,-41 0 0,0-41 0,41 41 15,-41-41-15,0 41 0,0-41 0,-1 0 16,1 0-16,0 0 0,-41 0 0,41 41 16,-41-41-16,41 0 0,-41 0 0,0 0 15,0 0-15,0 0 0,0 1 16,-41 40-1,41 40 1,0 1 0,0 0-16,0 0 0,0 0 0,0 0 15,0 0-15,0 0 0,0 0 16,0 0-16,0 0 0,41-41 0,-41 41 0,41-41 31,0 0-31,0 0 16,0-41-16,0 0 15,-41 0-15,0 0 16,0 0-16,0 0 0,0 0 0,-41 0 16,0 0-16,41 0 0,-41 41 15,0-41-15,0 41 16,0 0-16,41 41 16,0 0-16,41 0 15,0 0-15,0-41 0</inkml:trace>
          <inkml:trace contextRef="#ctx0" brushRef="#br0" timeOffset="19243.2074">6637-1516 0,'-41'0'0,"0"-41"31,41 123-16,41-82 1,-41 41-16,41-41 0,-41 41 0,41 0 16,-41 0-16,0 0 0,0 0 15,0 0-15,0-82 47,0 0-47,0 0 16,0 0-16,41 0 0,-41 0 15,41 41-15,0-41 0,0 0 0,0 41 16,0 0-16,0 0 16,-41 41-16,41-41 0,-41 41 15,41 0-15,-41 0 16,0 0 0,41-41-16,-41 41 0,0 0 15,0-82 16,0 0-31,0 0 16,0 0-16,41 0 0,-41 0 16,41 0-16,0 41 15,-1 0-15,1 0 16,0 41-16,-41 0 16,41 0-16,-41 0 15,0 0-15,41-41 0,-41 41 0,0 0 16</inkml:trace>
          <inkml:trace contextRef="#ctx0" brushRef="#br0" timeOffset="20968.783">9832-1597 0,'-41'-41'0,"1"41"16,-1-41-16,0 41 16,0 0-16,0 0 15,41 82-15,-41-82 0,41 40 0,-41 1 16,41 0-16,-41 0 0,41 0 0,0 0 15,-41 0-15,41 0 0,0 0 0,0 0 16,0 0-16,0 0 0,0 0 16,0 0-16,41-41 15,0 0-15,0-82 16,-41 41-16,41 41 0,-41-41 16,41 0-16,-41 0 0,0 0 0,0 0 15,41 0-15,-41 0 0,0 0 16,0 82-1,0 0 17,0 0-32,41 0 0,-41 0 15,41 0-15,-41 0 0,40 0 16,-40 0-16,41-41 0,-41 41 0,41-41 16,0 41-16,0-41 0,0 0 15,0-41-15</inkml:trace>
          <inkml:trace contextRef="#ctx0" brushRef="#br0" timeOffset="21482.8805">9996-1229 0,'-41'-41'0,"41"0"16,41 41-16,-41-41 15,41 41-15,0-41 0,0 0 0,41 41 16,-41-41-16,0 41 0,0-41 0,0 41 16,0-41-16,0 41 0,0 0 0,0 0 15,-41-40-15,41 40 0,0 0 16,-82 40 15,41 1-15,0 0-16,0 0 0,0 0 15,0 0-15,0 0 0,0 41 0,0-41 16,0 0-16,0 0 0,0 0 0,0 0 16,0 0-16,0 0 0,0 0 0,0 0 15,0 0-15</inkml:trace>
          <inkml:trace contextRef="#ctx0" brushRef="#br0" timeOffset="21188.3124">10242-1966 0,'0'41'16,"0"41"15,0-41-31,0 0 0,-41 41 15,41-41-15,0 0 0,0-1 0,0 1 16,0 41-16,0-41 0,0 0 0,0 0 16,0 0-16,0 0 0,0 0 0,0 82 15,0-82-15</inkml:trace>
          <inkml:trace contextRef="#ctx0" brushRef="#br0" timeOffset="21622.2824">10570-1761 0,'0'-41'16,"41"82"-1</inkml:trace>
          <inkml:trace contextRef="#ctx0" brushRef="#br0" timeOffset="21929.3068">11102-1475 0,'-41'-41'0,"1"41"16,-1 0-1,0 41-15,41 0 16,0 0-16,-41 0 0,41 0 16,0 41-16,0-41 0,0 0 0,0 0 15,0 0-15,41 0 0,-41 0 0,41-41 16,-41 41-16,41-41 0,-1 41 0,1-41 16,0 0-16,-41-41 15,41 41-15,-41-82 0,41 82 0,-41-41 16,0 0-16,41-41 0,-41 41 0,0 0 15,0-41-15,0 41 0,0 0 0,0-41 16,0 41-16,-41 1 0,41-1 16,-41 41-16,41 41 15</inkml:trace>
        </inkml:traceGroup>
        <inkml:traceGroup>
          <inkml:annotationXML>
            <emma:emma xmlns:emma="http://www.w3.org/2003/04/emma" version="1.0">
              <emma:interpretation id="{5B473CFB-9132-401E-BDA7-3A3D28860D23}" emma:medium="tactile" emma:mode="ink">
                <msink:context xmlns:msink="http://schemas.microsoft.com/ink/2010/main" type="inkWord" rotatedBoundingBox="16116,1286 16591,1316 16551,1966 16076,1936"/>
              </emma:interpretation>
              <emma:one-of disjunction-type="recognition" id="oneOf4">
                <emma:interpretation id="interp4" emma:lang="" emma:confidence="0.5">
                  <emma:literal>n</emma:literal>
                </emma:interpretation>
                <emma:interpretation id="interp5" emma:lang="" emma:confidence="0">
                  <emma:literal>^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N</emma:literal>
                </emma:interpretation>
                <emma:interpretation id="interp8" emma:lang="" emma:confidence="0">
                  <emma:literal>"</emma:literal>
                </emma:interpretation>
              </emma:one-of>
            </emma:emma>
          </inkml:annotationXML>
          <inkml:trace contextRef="#ctx0" brushRef="#br0" timeOffset="22281.1013">11799-1475 0,'-41'0'16,"41"41"0,-41-41-16,41 41 0,0 0 15,0 0-15,0 0 0,0 0 16,0 0-16,0-82 62,41 0-62,-41 0 0,41 0 0,0-41 0,-41 41 16,41 0-16,0 0 0,0 1 0,0-1 16,-41 0-16,41 41 0,0 0 0,0 0 31,-41 41-31,0 0 15,41-1-15,-41 1 0,0 41 0,0-41 16,0 41-16,0 0 0,0-41 0,0 41 16,0 0-16</inkml:trace>
        </inkml:traceGroup>
      </inkml:traceGroup>
      <inkml:traceGroup>
        <inkml:annotationXML>
          <emma:emma xmlns:emma="http://www.w3.org/2003/04/emma" version="1.0">
            <emma:interpretation id="{A29ACA76-1DEB-4079-9C98-BB6BE3CB468C}" emma:medium="tactile" emma:mode="ink">
              <msink:context xmlns:msink="http://schemas.microsoft.com/ink/2010/main" type="line" rotatedBoundingBox="8604,2793 11944,2125 12304,3921 8963,4589">
                <msink:destinationLink direction="with" ref="{E394F2DF-18DB-4DC4-8243-B8A128D3BD70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DFABC37-E240-48C1-A655-E3AA967631AD}" emma:medium="tactile" emma:mode="ink">
                <msink:context xmlns:msink="http://schemas.microsoft.com/ink/2010/main" type="inkWord" rotatedBoundingBox="8604,2793 11944,2125 12304,3921 8963,4589"/>
              </emma:interpretation>
              <emma:one-of disjunction-type="recognition" id="oneOf5">
                <emma:interpretation id="interp9" emma:lang="" emma:confidence="0.5">
                  <emma:literal>rt</emma:literal>
                </emma:interpretation>
                <emma:interpretation id="interp10" emma:lang="" emma:confidence="0">
                  <emma:literal>rite</emma:literal>
                </emma:interpretation>
                <emma:interpretation id="interp11" emma:lang="" emma:confidence="0">
                  <emma:literal>rites</emma:literal>
                </emma:interpretation>
                <emma:interpretation id="interp12" emma:lang="" emma:confidence="0">
                  <emma:literal>riley</emma:literal>
                </emma:interpretation>
                <emma:interpretation id="interp13" emma:lang="" emma:confidence="0">
                  <emma:literal>riles</emma:literal>
                </emma:interpretation>
              </emma:one-of>
            </emma:emma>
          </inkml:annotationXML>
          <inkml:trace contextRef="#ctx0" brushRef="#br0" timeOffset="23672.4336">4466 820 0,'0'-41'63,"0"0"-63,0 0 16,0 0-16,0 0 0,0-41 15,0 41-15,41-41 0,-41 41 0,0-41 16,0 0-16,41 0 0,-41 41 0,0-41 15,41 41-15,0-41 0,-41 41 0,41 0 16,-1 0-16,1 41 0,0-41 0,0 41 16,0-40-16,0 40 0,41 0 0,-41 0 15,0 0-15,0 0 0,0 40 0,0-40 16,0 82-16,0-41 0,0-41 0,0 41 16,0 0-16,0 0 0,0 0 0,0 0 0,0 0 15,-41 0-15,41 0 0,0 0 0,0-41 16,41 0-16,-41 41 0,0-41 0,0 0 15,0 0-15,-1-41 0,42 41 0,-41-82 16,0 41 0,0 0-16,41 0 0,-41-41 0,0 41 0,0-41 0,-41 0 0,41 42 0,0-42 15,-41 41-15,0-41 0,0 41 0,0 0 32,0 82-17,0 0 1,0 0-16,0 0 0,0 0 15,0 0-15,0 0 0,41-1 0,-41 1 16,41-41-16,0 41 0,0-41 0,0 41 16,0-41-16,41 0 0,-41 0 0,41 0 15,0-41-15,-41 41 0,41-82 0,-41 82 16,40-40-16,-40-1 0,41 41 0,-41-41 16,0 0-16,0 41 0,0 0 0,-41-41 0,41 41 15,0 0 1,-41 41-16,0 41 0,41-41 0,-41-1 0,0 1 0,0 0 15,41 0-15,-41 0 0,0 0 0,0 0 16,0 0-16,0 0 0,0 0 16</inkml:trace>
          <inkml:trace contextRef="#ctx0" brushRef="#br0" timeOffset="23984.0364">6227 1188 0,'0'41'0,"0"0"0,41-82 31</inkml:trace>
          <inkml:trace contextRef="#ctx0" brushRef="#br0" timeOffset="23876.9836">6104-82 0,'-41'0'16,"82"0"15,0 41-31,0 0 15,-41 0-15</inkml:trace>
          <inkml:trace contextRef="#ctx0" brushRef="#br0" timeOffset="22978.8829">4425 820 0,'0'-41'31,"41"41"-31,0-41 16</inkml:trace>
        </inkml:traceGroup>
      </inkml:traceGroup>
    </inkml:traceGroup>
    <inkml:traceGroup>
      <inkml:annotationXML>
        <emma:emma xmlns:emma="http://www.w3.org/2003/04/emma" version="1.0">
          <emma:interpretation id="{2EE99B74-50E8-4C7F-BF87-2699377EC653}" emma:medium="tactile" emma:mode="ink">
            <msink:context xmlns:msink="http://schemas.microsoft.com/ink/2010/main" type="paragraph" rotatedBoundingBox="1747,3206 15585,4283 15323,7648 1485,65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8C347F-4AF2-496F-9BE0-52ACD6F2650E}" emma:medium="tactile" emma:mode="ink">
              <msink:context xmlns:msink="http://schemas.microsoft.com/ink/2010/main" type="line" rotatedBoundingBox="1747,3206 15585,4283 15423,6363 1585,5286"/>
            </emma:interpretation>
          </emma:emma>
        </inkml:annotationXML>
        <inkml:traceGroup>
          <inkml:annotationXML>
            <emma:emma xmlns:emma="http://www.w3.org/2003/04/emma" version="1.0">
              <emma:interpretation id="{B4D94345-D1BE-4EEF-80C3-4B72C4B771C9}" emma:medium="tactile" emma:mode="ink">
                <msink:context xmlns:msink="http://schemas.microsoft.com/ink/2010/main" type="inkWord" rotatedBoundingBox="1734,3372 4429,3582 4326,4912 1631,4702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1" timeOffset="133055.3659">-2499 861 0,'0'41'0,"41"-41"31,0 0 0,0 0-31,0-41 16,0 41-16,0 0 16,0 0-16</inkml:trace>
          <inkml:trace contextRef="#ctx0" brushRef="#br1" timeOffset="133314.0985">-2048 902 0,'0'41'31,"0"-1"-31,0 1 15,0 0-15,0 0 0,0 0 0,0 0 16,0 0-16,0 0 0,0 0 16,0 0-16,0 0 0,0 0 31,41-41-31</inkml:trace>
          <inkml:trace contextRef="#ctx0" brushRef="#br1" timeOffset="133463.9028">-1884 820 0,'-41'0'15,"82"0"17</inkml:trace>
          <inkml:trace contextRef="#ctx0" brushRef="#br1" timeOffset="133863.0948">-1720 1065 0,'0'41'0,"0"0"15,0 0-15,0 0 0,0 0 16,0 0-16,0 0 0,0 0 15,0 0-15,41 0 0,-41 0 16,0 0 0,0-82 15,0 0-31,0 0 16,40 0-16,-40 0 0,0 0 31,0 0-31,41 41 0,-41-41 0,0 0 15,41 41-15,-41-41 0,41 41 0,0-41 16,0 41-16,0 41 16,-41 0-1,41-41-15,-41 41 0,0 0 16,0 0-16,0 0 0,41-41 0,-41 41 16,0 0-16,0 0 0,0 0 15,0 0-15,41 0 16</inkml:trace>
          <inkml:trace contextRef="#ctx0" brushRef="#br1" timeOffset="134055.2191">-1024 1188 0,'0'41'46,"0"0"-46,0 0 0,0 0 16,0 0-16,0 0 0,0 0 0,0 0 16,0 0-16,0 0 0,0 0 0,41-41 15,-41 41-15</inkml:trace>
          <inkml:trace contextRef="#ctx0" brushRef="#br1" timeOffset="134190.8409">-901 1106 0,'0'-41'0</inkml:trace>
          <inkml:trace contextRef="#ctx0" brushRef="#br1" timeOffset="132825.9184">-2663 615 0,'0'-41'15,"41"41"1,-41-41-16,41 41 0,-41-41 0,41 41 0,0-41 15,0 41-15,0 0 16,0-41 0,0 41-16,0 0 15,-41 41 1,41-41-16</inkml:trace>
          <inkml:trace contextRef="#ctx0" brushRef="#br1" timeOffset="132601.4212">-2622 779 0,'0'-41'125,"0"0"-94,0 82 32,0 0-63,41 0 15,-41 0-15,0 0 31,0 0-31,0-1 0,0 1 0,0 0 16,0 0-16,0 0 0,0 0 0,0 0 16,0 0-16,41 0 0,-41 0 0,0 0 15,0 0-15,0 0 16,41-41 0,-41-82-1</inkml:trace>
          <inkml:trace contextRef="#ctx0" brushRef="#br1" timeOffset="134782.089">-778 1598 0,'41'0'16,"-41"-41"-16,41 41 0,0 0 15,0 0-15,0-41 0,0 41 0,0-41 16,0 41-16,0 0 0,-1 0 16,1-41-16,0 41 0,0-41 15,0 41-15,0-41 16,-41 0-1,0 0-15,0 0 16,-41 0 0,0 41-16,0 0 15,41 41 1,-41-41-16,41 41 0,0 0 16,0 0-16,0 0 0,0 0 0,0 0 0,0 0 15,0 0-15,0 0 0,41 0 16,0-41-16,0 41 0,0-41 15,0 41-15,0-41 0,0 0 32</inkml:trace>
          <inkml:trace contextRef="#ctx0" brushRef="#br1" timeOffset="134413.07">-655 983 0,'0'-40'0,"0"-1"16,0 82 0,0-1-16,41 1 15,-41 41-15,0-41 0,0 0 0,0 41 16,0-41-16,0 41 0,41-41 0,-41 41 15,0-41-15,0 0 0,0 41 0,41-41 16,-41 0-16,0 0 0,0 0 16,0 0-16</inkml:trace>
        </inkml:traceGroup>
        <inkml:traceGroup>
          <inkml:annotationXML>
            <emma:emma xmlns:emma="http://www.w3.org/2003/04/emma" version="1.0">
              <emma:interpretation id="{806FFBEF-DACD-45AD-A950-66C6741A650D}" emma:medium="tactile" emma:mode="ink">
                <msink:context xmlns:msink="http://schemas.microsoft.com/ink/2010/main" type="inkWord" rotatedBoundingBox="5185,3856 7096,4141 6964,5021 5054,4735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1" timeOffset="135236.5354">983 983 0,'-41'0'16,"41"-40"-16,-41 40 15,1 0 1,-1 0-16,0 81 31,41-40-15,0 0-16,41 0 16,0 0-16,-41 0 15,0 0-15,40-41 0,-40 41 0,41 0 16,-41 0-1,41 0-15,-41 0 16,0 0-16,0 0 0,0 0 16,0 0-16,-41-41 15,41 41-15,0 0 0,-41-41 16,1 0-16,-1 41 16,0-41-16,41-82 15,0 41 1</inkml:trace>
          <inkml:trace contextRef="#ctx0" brushRef="#br1" timeOffset="135668.9793">1147 1557 0,'0'-41'0,"41"41"15,-41-41 1,41 41-16,-41-41 0,41 41 0,0-41 15,0 0-15,0 41 0,0-41 16,0 41-16,0 0 0,0-41 0,0 41 16</inkml:trace>
          <inkml:trace contextRef="#ctx0" brushRef="#br1" timeOffset="135503.8776">1229 983 0,'0'41'16,"0"0"-1,0 0-15,0 0 16,0 0-16,41 0 0,-41 0 0,0 0 16,0 0-16,0 0 0,0 0 0,0 0 15,41 0-15,-41 0 0,0 0 16,0 0-16</inkml:trace>
          <inkml:trace contextRef="#ctx0" brushRef="#br1" timeOffset="136021.0066">1885 1229 0,'0'-41'15,"-41"41"-15,0 0 16,0 0 0,0 41-16,0-41 15,41 41-15,0 0 0,-41 0 0,41 0 16,-41 0-16,41 0 0,0 0 16,0 0-16,0 0 0,0 0 15,0 0-15,41-41 16,0-41-1,0 0 1,0-41-16,-41 41 16,41 0-16,0 0 15,-41 82 1,0 0 0,0 0-16,41 0 15,-41 0-15,0 0 0,41 0 16,-41 0-16,41 0 0,0 0 15,0-41 1</inkml:trace>
          <inkml:trace contextRef="#ctx0" brushRef="#br1" timeOffset="136566.6997">2049 1721 0,'-41'0'0,"41"-41"16,41 41-1,0-41 1,0 41-16,-1-41 0,1 41 15,0-41-15,0 41 0,0 0 0,0-41 16,0 0-16,0 41 16,-41-41-16,41 0 0,-41 0 15,0 0 1,-41 0-16,0 41 16,0 41-1,41 41-15,0-41 31,0 0-31,0 0 0,0 0 0,0 0 16,0 0-16,0 0 0,41-41 16,-41 41-16,41-41 0,0 0 0,-41 41 15,82-41-15,-41 0 16</inkml:trace>
          <inkml:trace contextRef="#ctx0" brushRef="#br1" timeOffset="136245.4079">2131 1065 0,'0'41'32,"0"0"-32,0 0 15,0 0-15,0 0 0,0 0 0,0 0 16,0 0-16,40 0 0,-40 0 0,0 0 16,0 0-16,0 0 0,0 0 0,0 0 15,0 0-15,0 0 0,0 0 16</inkml:trace>
        </inkml:traceGroup>
        <inkml:traceGroup>
          <inkml:annotationXML>
            <emma:emma xmlns:emma="http://www.w3.org/2003/04/emma" version="1.0">
              <emma:interpretation id="{AE72ED6B-5A53-4712-BCB3-922ABF8C4197}" emma:medium="tactile" emma:mode="ink">
                <msink:context xmlns:msink="http://schemas.microsoft.com/ink/2010/main" type="inkWord" rotatedBoundingBox="7684,3875 13279,4311 13133,6185 7538,5750">
                  <msink:destinationLink direction="with" ref="{E394F2DF-18DB-4DC4-8243-B8A128D3BD70}"/>
                </msink:context>
              </emma:interpretation>
            </emma:emma>
          </inkml:annotationXML>
          <inkml:trace contextRef="#ctx0" brushRef="#br1" timeOffset="141111.3961">7047 1762 0,'0'-41'15,"0"82"17,0 0-17,41-41-15,-41 41 0,0 0 0,41-41 16,-41 41-16,0 0 0,0 0 16,0 0-16,0-82 46,0 0-46,0 0 16,0 0-16,41 0 0,40-82 31,-40 123-15,0 0 0,-41 41-16,0 0 15,0 0-15,0 0 0,0 0 0,41 0 16,-41 0-16,0 0 0,0 0 0</inkml:trace>
          <inkml:trace contextRef="#ctx0" brushRef="#br1" timeOffset="340351.2394">8071 1393 0,'-41'0'94,"0"41"-78,0 0-1,41 0-15,-41-41 0,0 41 16,0-41-16,0 0 31,41 41-31,-41-41 0,0 0 0,41 41 110,0 0-110,0 0 0,0 0 15,-41 0-15,41 0 0,0 0 0,0 0 16,0 0-16,0 0 0,0 0 0,0 0 16,0 0-16,0 0 0,0 0 0,0-1 15,0 1-15,0 0 0,0 0 0,0 0 16,0 0-16,0 0 15,0 0-15,0 0 0,0 0 16,0 0-16,0 0 0,0 0 16,0 0-16,0 0 0,0 0 15,0 0-15,0 0 16,0 0-16,0 0 16,0 0-16,41 0 15,0-41-15,0 0 16,0 0-1,0 0-15,0 0 16,0 0-16,0 0 0,0 0 16,0 0-16,0 0 15,0 0-15,0 0 16,0 0-16,0 0 16</inkml:trace>
          <inkml:trace contextRef="#ctx0" brushRef="#br1" timeOffset="341152.9732">8235 1516 0,'41'0'15,"-41"-41"-15,41 41 16,0-41-16,0 41 16,-41-41-16,41 41 0,0 0 0,-41-41 0,40 41 15,1 0-15,0 0 0,0 0 16,0-41-16,0 41 15,0 0-15</inkml:trace>
          <inkml:trace contextRef="#ctx0" brushRef="#br1" timeOffset="340877.7214">8235 1762 0,'0'-41'0,"0"82"62,41 0-62,-41 0 16,0 0-16,0 0 0,0 0 15,41 41-15,-41-41 0,0 0 16,0 41-16,0-42 0,0 1 0,0 0 16,0 0-16,0 0 0,0 0 15,0 0-15,0 0 0,0-82 31</inkml:trace>
          <inkml:trace contextRef="#ctx0" brushRef="#br1" timeOffset="341393.101">8440 1967 0,'41'0'15,"-1"0"1,1 0-16,0 0 31,0 0-31,0 0 16,0 0-16,-41-41 0,41 41 0,0 0 15,0 0 1</inkml:trace>
          <inkml:trace contextRef="#ctx0" brushRef="#br1" timeOffset="139766.5189">5080 1598 0,'0'41'46,"0"0"-46,0 0 16,41 0-16,-41 0 0,0 0 16,41 0-16,-41 0 15,0 0-15,0 0 16,0-82 15,0 0-31,0-41 16,41 82-16,-41-41 0,0 0 15,41 41-15,-41-41 0,41 41 16,0 0 0,-41 41-1,41 41 1,-41-41 0,41 0-16,-41 0 0,0 0 15,0-82 1,0 0-1,41 41-15,-41-41 0,0 0 16,0 0-16,41 41 0,-41-41 0,41 0 16,-41 0-1,41 41-15,0 0 16,-41 41 0,0 0-1,0 0-15,0 0 0,0 0 16,41 0-16,-41 0 15,0 0 1</inkml:trace>
          <inkml:trace contextRef="#ctx0" brushRef="#br1" timeOffset="140152.009">6022 1844 0,'0'-41'16,"-41"0"-1,1 41-15,-1 0 16,0 0 0,0 41-16,41 0 15,-41-41-15,41 41 0,0 0 0,0 0 16,-41-41-16,41 41 0,0 0 16,0 0-1,41-41-15,0 0 31,0 0-31,0 0 16,-41-41-16,41 0 16,-41 0-16,0 0 15,40 41-15,-40-41 0,0 82 47,41 0-47,-41 0 16,41-41-16,-41 41 15,41-41-15,0 0 16,0 0-16</inkml:trace>
          <inkml:trace contextRef="#ctx0" brushRef="#br1" timeOffset="140766.795">6227 1926 0,'0'-41'0,"0"0"15,41 41-15,0-41 31,0 41-31,0-41 0,0 41 16,0 0-16,0-41 0,0 41 0,0 0 16,0 0-1,0 0 1,-41 41 0,0 41-1,0-41 1,0 0-16,0 0 0,0 0 15,0 0-15,41-41 16,0 0-16,-41 41 0,41-41 16,-41-41-1,41 0-15,-41 0 16,0 0-16,0 0 0,0 0 16,0 0-16,0 0 0,0 0 31,0 0-31,-41 41 15,41 41 1</inkml:trace>
          <inkml:trace contextRef="#ctx0" brushRef="#br1" timeOffset="140365.4986">6268 1434 0,'0'-41'0,"41"41"16,-41 82-16,0-41 15,0 0-15,0 0 0,0 0 16,0 0-16,41 0 0,-41 0 16,0 0-16,0 0 0,0 0 0,41 0 15,-41 0-15,0 0 0,0 0 16</inkml:trace>
          <inkml:trace contextRef="#ctx0" brushRef="#br1" timeOffset="137982.3942">3319 1188 0,'0'-41'63,"41"0"-48,-41 0 1,0 0-16,0 82 47,0 0-32,0 0-15,-41 0 0,41 0 0,0 0 0,0 41 0,0-41 16,0 0-16,0 41 0,-41-41 0,41 0 16,0 0-16,0 0 0,0 0 0,0 0 15,0 0-15,0 0 0,0 0 16,0 0-16,0-82 31,0 0-15,0 0-16,0 0 0,0-41 31,0 41-31,0 0 0,0 0 0,0 0 16,0-41-16,0 41 0,0 0 0,0 0 15,0 0-15,0 0 0,0 0 16,41 0-16,0 41 15,0 0 1,-1 41-16,1 0 16,-41 0-16,41 0 0,0 41 15,-41-41-15,41 0 0,-41 0 0,41 0 16,-41 0-16,41 0 0,-41 0 0,0 0 16,0 0-16,0 0 0,0 0 15</inkml:trace>
          <inkml:trace contextRef="#ctx0" brushRef="#br1" timeOffset="138150.459">3237 1803 0,'0'-41'16,"41"41"-16,0 0 15,0 0-15,-41-41 0,41 41 0,-1 0 16,1 0-16,0 0 15,-41-41-15,41 41 0,0 0 16,0 0-16</inkml:trace>
          <inkml:trace contextRef="#ctx0" brushRef="#br1" timeOffset="138636.3599">3851 1639 0,'-41'0'0,"41"-41"32,41 0-17,0 41-15,-41-41 16,41 0-16,0 0 16,0 41-1,-41 41 16,0 0-31,0 0 0,0 0 16,41 0-16,-41 0 0,0 0 16,0 0-16,0 0 0,0 0 15,0 0-15,41-41 16,0 0 0,0 0-1,-41-41-15,41 41 16,-41-41-1,0 0-15,0 0 0,41 41 0,-41-41 16,0 0-16,0 82 47,41 0-47,-41 0 16,0 0-16,41 0 0,-41 0 15,41-41-15,-41 41 16,41-41-16,0 0 15</inkml:trace>
          <inkml:trace contextRef="#ctx0" brushRef="#br1" timeOffset="139215.4646">4425 1885 0,'-41'-41'0,"41"0"16,0 0 0,41 41-16,-41-41 0,82 41 0,-82-41 15,41 41 1,0-41-16,0 41 0,0-41 15,-1 41-15,1 0 0,0 0 16,-41 41 0,0 0-16,0 0 0,41 0 15,-41 0-15,0 0 16,0 0-16,41 0 0,-41 0 16,41 0-1,0-41 1,-41-41-1,41 0-15,-41 0 16,0 0-16,0 0 0,0 0 16,0 0-16,0 0 0,0 0 15,-41 41-15,0 0 16</inkml:trace>
          <inkml:trace contextRef="#ctx0" brushRef="#br1" timeOffset="138849.9613">4507 1229 0,'0'41'31,"0"0"-31,0 0 0,0 0 16,0 0-16,0 0 0,0 0 0,0 0 15,41 0-15,-41 0 0,0 0 0,0 0 16,0 0-16,0 0 0,41 0 0,-41 0 16,0 0-16,0 0 15,0 0-15</inkml:trace>
        </inkml:traceGroup>
        <inkml:traceGroup>
          <inkml:annotationXML>
            <emma:emma xmlns:emma="http://www.w3.org/2003/04/emma" version="1.0">
              <emma:interpretation id="{EF8D713C-0386-43DA-883B-A2A71D749AE8}" emma:medium="tactile" emma:mode="ink">
                <msink:context xmlns:msink="http://schemas.microsoft.com/ink/2010/main" type="inkWord" rotatedBoundingBox="13639,4132 15585,4283 15453,5969 13508,5817"/>
              </emma:interpretation>
              <emma:one-of disjunction-type="recognition" id="oneOf8">
                <emma:interpretation id="interp16" emma:lang="" emma:confidence="0.5">
                  <emma:literal>12]</emma:literal>
                </emma:interpretation>
                <emma:interpretation id="interp17" emma:lang="" emma:confidence="0">
                  <emma:literal>i]</emma:literal>
                </emma:interpretation>
                <emma:interpretation id="interp18" emma:lang="" emma:confidence="0">
                  <emma:literal>Ki]</emma:literal>
                </emma:interpretation>
                <emma:interpretation id="interp19" emma:lang="" emma:confidence="0">
                  <emma:literal>Hi]</emma:literal>
                </emma:interpretation>
                <emma:interpretation id="interp20" emma:lang="" emma:confidence="0">
                  <emma:literal>1]</emma:literal>
                </emma:interpretation>
              </emma:one-of>
            </emma:emma>
          </inkml:annotationXML>
          <inkml:trace contextRef="#ctx0" brushRef="#br1" timeOffset="342368.756">9873 1639 0,'0'-41'16,"0"0"-1,41 41-15,-41-41 16,0 82 15,0 0-15,0 0-16,0 0 0,0 0 0,0 0 15,-41 0-15,41 0 0,0 0 0,0 0 16,-41 0-16,41 0 0,0 0 0,0 0 16,-41-41-16,41 41 0,0 0 0,0 0 0,-40-1 15,40 1-15,0 0 16,0 0-16,0 0 16,40-41 15,-40-41-31</inkml:trace>
          <inkml:trace contextRef="#ctx0" brushRef="#br1" timeOffset="342618.1099">9914 1598 0,'41'0'47,"-41"41"-47,0 41 0,41-41 15,0 0-15,-41 0 0,0 0 0,41 0 16,-41 0-16,0 0 0,41 0 0,-41 0 16,0 0-16,41 0 0,-41 0 0,0-1 15,0 1-15,41-41 0</inkml:trace>
          <inkml:trace contextRef="#ctx0" brushRef="#br1" timeOffset="342805.8378">9873 2253 0,'41'-40'47,"0"-1"-47,41 0 16,0 0-1</inkml:trace>
          <inkml:trace contextRef="#ctx0" brushRef="#br1" timeOffset="343690.763">10406 1475 0,'0'-41'32,"41"41"-17,0 0 1,0 0-16,0 0 15,0-41 1,0 41-16,0 0 0,0-41 16,0 41-1,-41-41-15,41 41 0,0 0 16,0-41 0,-41 82 93,0 0-93,0 0-16,0 0 0,0 0 15,0 0-15,41 0 16,-41 0-16,0 0 0,0 0 15,0 0-15,0 0 0,41 0 16,-41 0-16,0 0 0,0 0 16,0 0-16,0 0 0,41 0 31,-41 0-31,0 0 0,0 0 16,40 0-16,-40-1 15,0 1-15,0 0 16,41 0-16,-41 0 15,0 0-15,0 0 16,0 0 0,0 0-1,-41-41-15,41 41 0,-40 0 16,40 0 0,-41-41-16,41 41 0,-41-41 15,41 41-15,-41-41 0,41 41 16,-41-41-16,0 41 0,0-41 15,41 41 1,-41-41-16,41 41 0,-41-41 16,41-41 15</inkml:trace>
          <inkml:trace contextRef="#ctx0" brushRef="#br1" timeOffset="341968.9269">9423 1639 0,'-41'0'15,"41"-41"-15,0 0 16,0 0-1,-41 41 17,0 0-17,41 41 1,-41-41-16,41 41 16,0 0-1,-41-41-15,41 41 16,0 0-16,0 0 15,0 0-15,41-41 16,0 41-16,-41 0 16,41-41-16,0 41 0,-41 0 15,41-41-15,-41 41 0,41 0 0,-41 0 16,41-41-16,-41 41 0,0 0 16,0 0-1,0-1-15,0 1 16,-41-41-16,0 41 15,0 0-15,0-41 16,0 0-16,0 0 31,0-41-15,41 0 15</inkml:trace>
        </inkml:traceGroup>
      </inkml:traceGroup>
      <inkml:traceGroup>
        <inkml:annotationXML>
          <emma:emma xmlns:emma="http://www.w3.org/2003/04/emma" version="1.0">
            <emma:interpretation id="{9A9EBC5A-611A-4C2B-85D3-656F0228AC5A}" emma:medium="tactile" emma:mode="ink">
              <msink:context xmlns:msink="http://schemas.microsoft.com/ink/2010/main" type="line" rotatedBoundingBox="6186,5243 9914,5243 9914,7046 6186,7046">
                <msink:destinationLink direction="with" ref="{7A68A7BA-C857-4AA7-B681-1E13D81756BC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9FD47307-07CA-46F0-89D9-1F113C283C6D}" emma:medium="tactile" emma:mode="ink">
                <msink:context xmlns:msink="http://schemas.microsoft.com/ink/2010/main" type="inkWord" rotatedBoundingBox="6186,5243 9914,5243 9914,7046 6186,7046">
                  <msink:destinationLink direction="with" ref="{44BBDCEB-F2C3-4183-82E9-9AF148578C65}"/>
                </msink:context>
              </emma:interpretation>
            </emma:emma>
          </inkml:annotationXML>
          <inkml:trace contextRef="#ctx0" brushRef="#br1" timeOffset="356222.9983">3032 2581 0,'41'0'0,"-41"41"63,41 0-48,-41 0-15,0 0 16,0 0-1,0 0-15,0 0 0,0 0 16,41 0-16,-41 0 0,0 0 0,0 0 16,0 0-16,0 0 0,0 0 0,41 0 15,-41 0-15,0 0 0,0 0 0,0 0 0,0 0 16,0 0-16,41-1 0,-41 1 16,0 0-16,0 0 15,0 0-15,0 0 0,0 0 16,0 0-16,0 0 15,41-41-15,-41 41 0,0 0 32,0 0-32,0 0 31</inkml:trace>
          <inkml:trace contextRef="#ctx0" brushRef="#br1" timeOffset="357251.8295">3196 4015 0,'0'41'16,"41"-41"15,0 0 1,0 0-17,0 0-15,0 0 16,-1 0-16,1 0 15,0 0-15,0 0 16,0 0-16,0 0 0,0 0 16,0 0-16,0 0 15,0 0-15,0 0 0,0 0 16,0 0-16,0 0 16,0 0-16,0 0 15,0 0-15,0 0 0,0 0 16,0 0-16,0 0 15,0 0-15,0 0 16,0 0-16,0 0 31,0 0-31,0 0 16,0 0-16,0 0 16,0 0-16,0 0 15,-1 0 1,1 0-1,0 0-15,0 0 16,0 0-16,0 0 16,0 0-16,0 0 15,0 0-15,0 0 16,0-41-16,0 41 16,0 0-1,0 0-15,0 0 16,0 0-1,0 0 1,0 0-16,0 0 16,0 0-1,0 0 17</inkml:trace>
          <inkml:trace contextRef="#ctx0" brushRef="#br1" timeOffset="142253.5816">1803 2827 0,'0'-41'47,"41"0"-1,0 41-30,0-41-16,204-41 31,-122 41-15,-41 41-16,-41-41 0,41 41 0,0-41 16,0 41-16,0-41 0,0 0 0,41 41 31,-41-41-31,0 41 0,0-41 0,0 41 15,0-41-15,-41 41 0,40 0 0,1-41 16,-41 41-16,0 0 0,0 0 0,0 0 0,0 0 16,0 0-1</inkml:trace>
          <inkml:trace contextRef="#ctx0" brushRef="#br1" timeOffset="355616.6858">2294 2581 0,'0'-41'16,"0"82"46,0 0-46,0 0-16,0 0 16,0 0-16,0 0 0,41 0 31,-41 0-31,0 0 0,0 0 16,0 0-16,0 0 0,41 0 0,-41 0 15,0 0-15,0 0 0,0 0 0,0 0 0,0 0 16,0 0-16,41 0 0,-41 0 0,0 0 15,0-1-15,0 1 0,0 0 0,0 0 16,0 0-16,0 0 0,41-41 16,-41 41-16,0 0 0,0 0 15,0 0 1,41-41 15,-41-41-15</inkml:trace>
        </inkml:traceGroup>
      </inkml:traceGroup>
    </inkml:traceGroup>
    <inkml:traceGroup>
      <inkml:annotationXML>
        <emma:emma xmlns:emma="http://www.w3.org/2003/04/emma" version="1.0">
          <emma:interpretation id="{9BC989B1-34CF-4D5F-B787-1CE0EAE7BE19}" emma:medium="tactile" emma:mode="ink">
            <msink:context xmlns:msink="http://schemas.microsoft.com/ink/2010/main" type="paragraph" rotatedBoundingBox="4022,7319 6775,8030 6553,8890 3800,81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DB01AD8-7365-4D0B-9F80-7B1C9B663F6C}" emma:medium="tactile" emma:mode="ink">
              <msink:context xmlns:msink="http://schemas.microsoft.com/ink/2010/main" type="line" rotatedBoundingBox="4022,7319 6775,8030 6554,8890 3800,8179"/>
            </emma:interpretation>
          </emma:emma>
        </inkml:annotationXML>
        <inkml:traceGroup>
          <inkml:annotationXML>
            <emma:emma xmlns:emma="http://www.w3.org/2003/04/emma" version="1.0">
              <emma:interpretation id="{DCBC9DA4-08E5-40AF-B038-3DFC01703D46}" emma:medium="tactile" emma:mode="ink">
                <msink:context xmlns:msink="http://schemas.microsoft.com/ink/2010/main" type="inkWord" rotatedBoundingBox="4022,7319 6775,8030 6554,8890 3800,8179">
                  <msink:destinationLink direction="with" ref="{D56AAB39-3BF8-4D48-B02E-E12EF16C9D6E}"/>
                </msink:context>
              </emma:interpretation>
              <emma:one-of disjunction-type="recognition" id="oneOf9">
                <emma:interpretation id="interp21" emma:lang="" emma:confidence="0.5">
                  <emma:literal>in</emma:literal>
                </emma:interpretation>
                <emma:interpretation id="interp22" emma:lang="" emma:confidence="0.5">
                  <emma:literal>- n</emma:literal>
                </emma:interpretation>
                <emma:interpretation id="interp23" emma:lang="" emma:confidence="0">
                  <emma:literal>- ~</emma:literal>
                </emma:interpretation>
                <emma:interpretation id="interp24" emma:lang="" emma:confidence="0">
                  <emma:literal>-n</emma:literal>
                </emma:interpretation>
                <emma:interpretation id="interp25" emma:lang="" emma:confidence="0">
                  <emma:literal>- m</emma:literal>
                </emma:interpretation>
              </emma:one-of>
            </emma:emma>
          </inkml:annotationXML>
          <inkml:trace contextRef="#ctx0" brushRef="#br1" timeOffset="358718.2887">-369 4507 0,'0'41'109,"0"0"-93,-40 0-16,40 0 0,0 0 16,0 0-16,-41-41 0,41 40 0,0 1 15,-41-41-15,41 41 32</inkml:trace>
          <inkml:trace contextRef="#ctx0" brushRef="#br1" timeOffset="358953.8687">-369 4507 0,'41'0'0,"0"0"31,0 0-31,-41 41 15,41-41-15,0 41 16,0-41-16,0 0 16,-41 41-16,41-41 0,0 0 0,0 0 15,0 41-15</inkml:trace>
          <inkml:trace contextRef="#ctx0" brushRef="#br1" timeOffset="359850.3113">-287 4834 0,'0'41'47,"41"-41"-47,-41 41 0,41-41 0,-41 41 16,41-41-16,-41 41 15,41 0-15,0-41 0,-41 41 16,41-41-16,0 0 15,0 0-15,0 0 16,0 0-16,-41-41 16,41 41-16,0 0 0,-41-41 0,41 41 15,0 0 1,-41-41-16,41 41 0,0 0 0,-41-41 16,41 41-16,0-41 0,0 41 15,0 0-15,-41-41 0,41 41 0,0 0 16,0 0-16,0 0 15,0-41-15,0 41 0,0 0 16,0 0-16,-1 0 0,1 0 0,0 0 16,0 0-16,0 0 15,0 0-15,0 0 0,0 0 0,0 0 16,0 0-16,0 0 16,0 0-16,0 0 0,0 0 15,0 41-15,0-41 16,-41 41-16,41-41 0,0 0 15,0 41-15,0-41 0,-41 41 16,41-41-16,0 41 0,0 0 16,0-41-16,-41 41 15,41 0-15,0 0 16,-41 0-16,41-41 31,-41 41-31,0 0 0,41-41 0,-41 41 16,41 0-16,-41 0 0,0 0 15,41-41-15,-41 41 0,0 0 0,0 0 0,41-41 16,-41 41-16,0 0 0,0 0 16,0 0-16,40 0 0,-40 0 15,0 0 1,0 0 0</inkml:trace>
        </inkml:traceGroup>
      </inkml:traceGroup>
    </inkml:traceGroup>
    <inkml:traceGroup>
      <inkml:annotationXML>
        <emma:emma xmlns:emma="http://www.w3.org/2003/04/emma" version="1.0">
          <emma:interpretation id="{31E73689-3750-4715-8713-B55CD0CDCBA6}" emma:medium="tactile" emma:mode="ink">
            <msink:context xmlns:msink="http://schemas.microsoft.com/ink/2010/main" type="paragraph" rotatedBoundingBox="5688,8417 15161,9718 14783,12472 5310,11171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A0965BF-027D-47B0-8E99-678BCEBF2C83}" emma:medium="tactile" emma:mode="ink">
              <msink:context xmlns:msink="http://schemas.microsoft.com/ink/2010/main" type="line" rotatedBoundingBox="5688,8417 15161,9718 14923,11448 5450,10148"/>
            </emma:interpretation>
          </emma:emma>
        </inkml:annotationXML>
        <inkml:traceGroup>
          <inkml:annotationXML>
            <emma:emma xmlns:emma="http://www.w3.org/2003/04/emma" version="1.0">
              <emma:interpretation id="{61EBA907-C069-433F-AAA2-25B1F52113A6}" emma:medium="tactile" emma:mode="ink">
                <msink:context xmlns:msink="http://schemas.microsoft.com/ink/2010/main" type="inkWord" rotatedBoundingBox="5688,8417 8639,8822 8401,10553 5450,10148"/>
              </emma:interpretation>
              <emma:one-of disjunction-type="recognition" id="oneOf10">
                <emma:interpretation id="interp26" emma:lang="" emma:confidence="1">
                  <emma:literal/>
                </emma:interpretation>
              </emma:one-of>
            </emma:emma>
          </inkml:annotationXML>
          <inkml:trace contextRef="#ctx0" brushRef="#br1" timeOffset="362554.4364">2171 7006 0,'41'0'63,"0"0"-63,0 0 15,0-41-15,0 0 16,-41 0-16,41 41 0,-41-41 16,41 41-16,-41-41 15,-41 41 1,41-41-16,-41 41 0,0 0 15,0 0 17,0 41-17,41 0-15,-41-41 16,41 41-16,0 0 0,-41 0 16,41 0-16,0 0 0,0 0 15,0 0-15,0 0 16,0 0-16,0 0 0,41-41 15,-41 41-15,41-41 16,0 0-16,0 0 0,0 0 16,0-41-16,0 41 0,-41-41 15</inkml:trace>
          <inkml:trace contextRef="#ctx0" brushRef="#br1" timeOffset="362919.8922">2663 6842 0,'0'-41'0,"0"0"31,-41 41-31,41 41 16,0 0 0,-41 0-16,41 0 0,0 0 0,0 0 15,0 0-15,0 0 0,0 0 16,0 0 0,0 0-16,0 0 0,0 0 15,41-123 16,41 0-15,-82 41-16,0 0 0,41 0 16,-41 0-16,0 0 15,41 41 1,0 41 0,-41 0-1,0 0-15,41-41 0,-41 41 16,41 0-16,0-41 15,-41 41-15,41-41 16,0 0-16,0 0 16</inkml:trace>
          <inkml:trace contextRef="#ctx0" brushRef="#br1" timeOffset="363670.1541">3319 7006 0,'0'-41'16,"0"0"15,0 0-15,-41 41-1,0 0 1,0 41 0,0 0-1,0-41 1,41 41-16,0 0 0,-41-41 15,41 41-15,0 0 16,0 0-16,0 0 16,41-41-1,-41 41-15,41-41 16,0 0 0,0-41-16,0 41 15,-41-41-15,41-41 16,-41 41-16,0 0 15,0 0-15,0 0 0,0 0 16,0 0-16,0 0 16,0 0-16,0 0 0,0 0 15,0 0 1,0 82 218,0 0-218,0 0-16,0 0 0,0 0 16,0 0-16,0 0 0,0 0 15,0 0-15,41 0 0,-41 0 16,0 0-16,0 0 15,41-41-15,-41 41 16,40-41-16</inkml:trace>
          <inkml:trace contextRef="#ctx0" brushRef="#br1" timeOffset="361066.484">1229 6023 0,'0'-41'0,"41"41"0,0 0 16,0 0-16,0 0 16,0 0-16,-41-41 0,41 41 15,0 0-15,0 0 0,0 0 16,0 0-16,0 0 0,0 0 15,0 0-15,0 0 0,0 0 0,41 0 16,-41 0-16,0 0 0,0 0 0,0 0 0,0 0 16,40 0-16,-40 0 0,0 0 0,0 0 15,0 0-15,41 0 0,-41 0 0,0 0 16,0 0-16,0 0 0,0 0 0,0 0 16,0-41-16,41 41 0,-41 0 0,0 0 15,41-41-15,-41 41 0,0 0 0,41 0 0,-41 0 16,123-41-1,-123 41-15,40 0 0,-40 0 0,0 0 16,0-41-16,0 41 0,0 0 0,0 0 16,0 0-1,0 0 1,0 0 0,-41 41-1,0 0 1,0 0-16,0 0 15,0 0-15,0 0 16,41-1-16,-41 1 0,0 0 0,0 0 16,0 0-16,41 0 0,-41 0 0,0 0 15,0 0 1,0 0-16,0 0 0,0 0 0,0 0 16,0 0-16,0 41 0,0-41 0,41 0 15,-41 0-15,0 0 0,0 0 0,0 0 16,0 0-16,0 0 0,0 0 0,0 0 15,41-41-15,-41 41 0,0 0 0,0 0 16,0 0-16,41-41 16,-41 41-1</inkml:trace>
          <inkml:trace contextRef="#ctx0" brushRef="#br1" timeOffset="360339.3387">1311 6023 0,'0'-41'0,"0"82"47,0-1-47,0 42 15,0-41-15,41-41 0,-41 82 0,41 369 47,0-369-47,-41-41 0,0 0 16,0 0-16,0 0 0,0 0 15,0 0-15,0 0 16,0-82 0</inkml:trace>
          <inkml:trace contextRef="#ctx0" brushRef="#br1" timeOffset="362133.9786">1721 6637 0,'0'-41'16,"41"0"0,0 0-16,0 41 0,-41-41 15,41 41-15,0 0 0,0 0 16,-41-41-16,41 41 0,0 0 15,-41 82 1,0-41-16,0 0 16,0 0-1,0 0-15,-41 0 0,0 0 16,41 0-16,-41 0 16,0-41-16,0 41 0,0 0 15,82-41 48,0 41-48,-41 0-15,41 0 0,-41 0 16,41-41-16,-41 41 0,0 0 16,41-41-16,-41 41 0,0 0 15,41-41-15,-41 41 16</inkml:trace>
          <inkml:trace contextRef="#ctx0" brushRef="#br1" timeOffset="361687.8634">1762 6596 0,'0'41'16,"0"0"-1,0 0-15,0 0 16,0 0-16,0 0 15,0 0-15,0 0 0,0 0 16,0 0-16,0 0 0,0 0 16,0 0-16,0 0 15</inkml:trace>
        </inkml:traceGroup>
        <inkml:traceGroup>
          <inkml:annotationXML>
            <emma:emma xmlns:emma="http://www.w3.org/2003/04/emma" version="1.0">
              <emma:interpretation id="{3A61B514-E2BC-4821-B154-FC5230343810}" emma:medium="tactile" emma:mode="ink">
                <msink:context xmlns:msink="http://schemas.microsoft.com/ink/2010/main" type="inkWord" rotatedBoundingBox="11930,9689 15105,10125 14962,11165 11787,10729"/>
              </emma:interpretation>
              <emma:one-of disjunction-type="recognition" id="oneOf11">
                <emma:interpretation id="interp27" emma:lang="" emma:confidence="1">
                  <emma:literal/>
                </emma:interpretation>
              </emma:one-of>
            </emma:emma>
          </inkml:annotationXML>
          <inkml:trace contextRef="#ctx0" brushRef="#br1" timeOffset="393426.8503">7579 7170 0,'0'-41'0,"0"0"63,0 0-1,0 0-46,0 0-1,-41 41 1,41-41 62,0 0 47,0 0-78,0 82 47,0 0-79,0 0-15,0 0 0,0 0 0,0 0 16,0 0-16,0 0 0,0 0 0,0 0 16,-41 0-16,41-1 0,0 1 0,0 0 15,0 0-15,0 0 0,0 0 16,-41 0-16,41 0 15,0 0-15,-41-41 16,41 41 0</inkml:trace>
          <inkml:trace contextRef="#ctx0" brushRef="#br1" timeOffset="393757.5798">7538 6965 0,'0'-41'0,"41"41"16,-41 41-16,41 0 15,-41 41-15,41-41 16,-41 0-16,41 0 0,-41 0 0,0 0 16,41-1-16,-41 1 0,41 0 0,-41 0 15,41 0-15,-41 0 0,0 0 0,41-41 16,-41 41-16,41 0 0,-41 0 16,0 0-16,41-41 0,-41 41 15</inkml:trace>
          <inkml:trace contextRef="#ctx0" brushRef="#br1" timeOffset="393986.1602">7989 7129 0,'-41'-41'16,"41"123"15,0-41-31,0 0 16,41 0-1,-41-1-15,0 1 0,0 0 0,0 0 0,0 0 16,0 0-16,0 0 0,41 0 0,-41 0 16,0 0-16,0 0 15,0 0-15,0 0 0</inkml:trace>
          <inkml:trace contextRef="#ctx0" brushRef="#br1" timeOffset="394303.146">8276 7374 0,'0'-41'15,"0"123"16,0-41-15,0 0-16,0 0 0,0 0 16,0 0-16,0 0 0,0 0 0,0 0 15,41-41-15,-41 41 0,41-41 0,-41 41 16,41-41 0,0 0-16,0-41 15,-41 0 1,0 0-16,40 0 0,-40 0 15,0 0-15,0 0 0,0 0 0,0 0 16,0 0-16,-40 41 0,40-41 0,0 0 16,-41 41-1</inkml:trace>
          <inkml:trace contextRef="#ctx0" brushRef="#br1" timeOffset="394953.086">8931 7333 0,'0'-40'0,"0"-1"31,0 122-15,0-40-1,0 0-15,0 0 0,0 0 0,0 0 16,0 0-16,0 0 0,0 0 0,0 0 15,0 0-15,0 0 0,0 0 16,0 0-16,0 0 0,0 0 16,41-41 15,-41-41-31,0 0 0,0 0 31,0 0-31,41 41 0,-41-41 0,0 0 16,41 41-16,0 0 15,0 41 1,0-41 0,-41 41-16,41-41 15,-41 41-15,41-41 0,-41-41 47,0 0-31,0 0-16,0 0 0,0 0 15,0 0-15,0 0 16,0 0-16,0 0 0,0 0 16,0 0-16,0 0 15,41 41 1</inkml:trace>
          <inkml:trace contextRef="#ctx0" brushRef="#br1" timeOffset="395344.8204">9505 7497 0,'-41'0'16,"82"0"15,-41 41-31,0 0 16,0 0-16,41-41 0,-41 41 15,0 0-15,0 0 0,41-41 0,-41 41 16,0 0-16,0 0 0,0 0 16,0-123 15,0 41-15,41 0-16,-41 0 0,0 0 15,0 0-15,0 0 0,41 41 0,-41-41 16,41 0-16,0 41 31,-1 0-31,-40 41 0,41 0 31,-41 0-31,41 0 0,-41 0 16,0 0-16,41-41 0,-41 41 0,0 0 16,0 0-1</inkml:trace>
          <inkml:trace contextRef="#ctx0" brushRef="#br1" timeOffset="395869.5376">10078 7088 0,'0'-41'0,"0"82"47,0 0-32,41 0-15,-41 0 0,0 41 0,0-42 16,0 1-16,0 0 0,41 41 0,-41-41 0,0 0 15,0 0-15,0 0 0,41 41 0,-41-41 0,0 0 16,0 0-16,41 0 0,-41 0 16,41-41-16,-41 41 0,41-41 15,0 0 1,-41-41-16,0 0 31,0 0-31,41 41 16,-41-41-16,0 0 0,41 82 47,0 0-32,-41 0-15,41-41 16,0 41-16,0-41 31,-41-41-15</inkml:trace>
          <inkml:trace contextRef="#ctx0" brushRef="#br1" timeOffset="396079.5536">10078 7702 0,'41'0'47,"0"-41"-47,0 0 16,0 41-16,-41-41 0,41 41 0,0 0 16,-41-41-16</inkml:trace>
        </inkml:traceGroup>
      </inkml:traceGroup>
      <inkml:traceGroup>
        <inkml:annotationXML>
          <emma:emma xmlns:emma="http://www.w3.org/2003/04/emma" version="1.0">
            <emma:interpretation id="{1F14CD11-B694-4035-8C3D-827E25E19982}" emma:medium="tactile" emma:mode="ink">
              <msink:context xmlns:msink="http://schemas.microsoft.com/ink/2010/main" type="line" rotatedBoundingBox="6517,10811 8563,10834 8556,11439 6510,11417"/>
            </emma:interpretation>
          </emma:emma>
        </inkml:annotationXML>
        <inkml:traceGroup>
          <inkml:annotationXML>
            <emma:emma xmlns:emma="http://www.w3.org/2003/04/emma" version="1.0">
              <emma:interpretation id="{55514D46-3D66-442E-914C-F6B3C86B0D0C}" emma:medium="tactile" emma:mode="ink">
                <msink:context xmlns:msink="http://schemas.microsoft.com/ink/2010/main" type="inkWord" rotatedBoundingBox="6517,10811 8563,10834 8556,11439 6510,11417"/>
              </emma:interpretation>
              <emma:one-of disjunction-type="recognition" id="oneOf12">
                <emma:interpretation id="interp28" emma:lang="" emma:confidence="1">
                  <emma:literal/>
                </emma:interpretation>
              </emma:one-of>
            </emma:emma>
          </inkml:annotationXML>
          <inkml:trace contextRef="#ctx0" brushRef="#br1" timeOffset="364594.2349">2458 7866 0,'-41'0'15,"41"-41"-15,-41 41 16,0 0 0,0 0-1,41 41-15,-41 0 16,41 0-16,-41-41 16,41 41-16,-41 0 0,41 0 15,0 0-15,-40-41 0,40 41 0,0 123 47,81-123-31,-40-41-16,0 0 0,0 0 0,-41-41 15,41 41-15,-41-41 0,41 41 0,-41-41 16,0 0-16,41 41 0,-41-41 16,0 0-16,0 0 15,0 82 32,0 0-47,0 0 16,0 0-16,0 0 0,0 0 31,41 0-31,0-41 16,-41 41-16,41-41 15,0-41 1,-41 0-1,0 0-15,0 0 16,0 0-16,-41 41 0,41-41 16,-41 41-16,41-41 0,-41 41 15,41-41-15,0 82 47</inkml:trace>
          <inkml:trace contextRef="#ctx0" brushRef="#br1" timeOffset="365005.6938">2745 8071 0,'0'41'46,"41"0"-46,-41 0 16,41 0-16,-41 0 16,0 0-16,0 0 15,0 0 1,0-82 15,0 0-31,0 0 16,0 0-16,41 0 15,0 0 1,-41 0-16,41 41 16,0 41-1,-41 0 1,41-41-16,-41 41 0,0 0 16,41 0-16,-41 0 15,41-41-15,-41 41 0</inkml:trace>
          <inkml:trace contextRef="#ctx0" brushRef="#br1" timeOffset="365212.2365">3237 8030 0,'-41'0'0,"41"41"47,41 0-47,-41 0 16,0 0-16,0 0 0,41-41 15,-41 41-15,0 0 0,0 0 16,0 0-16,41 0 0</inkml:trace>
          <inkml:trace contextRef="#ctx0" brushRef="#br1" timeOffset="365371.4751">3114 8358 0,'0'-41'15,"41"41"1,-41-41-16,41 41 16,0-41-16,0 41 15,-41-41-15,41 41 0,0 0 16,-41-41-16</inkml:trace>
          <inkml:trace contextRef="#ctx0" brushRef="#br1" timeOffset="365653.8375">3401 8112 0,'40'0'31,"1"0"-15,0 0-1,-41 41-15,41-41 0,-41 41 16,41 0-16,-41 0 0,41 0 15,-41 0-15,0 0 16,-41-41 0,41 41-16,-41-41 0,0 0 31,41-41-31,0 0 0,0 0 16,0 0-16,0 0 15,41 0-15,-41 0 0,41 41 16,-41-41-16,41 41 0,-41-41 15,41 41-15,0 0 16</inkml:trace>
          <inkml:trace contextRef="#ctx0" brushRef="#br1" timeOffset="366189.09">3851 8030 0,'0'41'46,"0"82"-30,0-82-16,0 0 0,0 0 16,41-41-16,-41 41 0,0-82 47,0 0-32,0 0-15,0 0 16,0 0-1,41 41 17,-41-41-17,41 41-15,0 0 0,0-41 0,0 41 16,-41-41-16,41 41 0,-41-41 16,41 41-16,-41-41 31,-41 41 0,0-41-15,41 82 62,0 0-63,0 0 1,0 0-16,41 0 0,-41 0 16,0 0-16,0 0 0,0 0 0,0 0 15,0 0-15,0 0 0,0 0 16</inkml:trace>
        </inkml:traceGroup>
      </inkml:traceGroup>
    </inkml:traceGroup>
    <inkml:traceGroup>
      <inkml:annotationXML>
        <emma:emma xmlns:emma="http://www.w3.org/2003/04/emma" version="1.0">
          <emma:interpretation id="{97E916D8-1F14-439E-81F7-229F25003495}" emma:medium="tactile" emma:mode="ink">
            <msink:context xmlns:msink="http://schemas.microsoft.com/ink/2010/main" type="paragraph" rotatedBoundingBox="12995,11616 17542,11677 17529,12613 12983,12553" alignmentLevel="4"/>
          </emma:interpretation>
        </emma:emma>
      </inkml:annotationXML>
      <inkml:traceGroup>
        <inkml:annotationXML>
          <emma:emma xmlns:emma="http://www.w3.org/2003/04/emma" version="1.0">
            <emma:interpretation id="{2D3D5C23-9289-4310-A862-34427C1002CB}" emma:medium="tactile" emma:mode="ink">
              <msink:context xmlns:msink="http://schemas.microsoft.com/ink/2010/main" type="line" rotatedBoundingBox="12995,11616 17542,11677 17529,12613 12983,12553"/>
            </emma:interpretation>
          </emma:emma>
        </inkml:annotationXML>
        <inkml:traceGroup>
          <inkml:annotationXML>
            <emma:emma xmlns:emma="http://www.w3.org/2003/04/emma" version="1.0">
              <emma:interpretation id="{139DAD8F-617B-4BB0-81FE-D575A170A207}" emma:medium="tactile" emma:mode="ink">
                <msink:context xmlns:msink="http://schemas.microsoft.com/ink/2010/main" type="inkWord" rotatedBoundingBox="12994,11672 13815,11683 13805,12372 12985,12361"/>
              </emma:interpretation>
              <emma:one-of disjunction-type="recognition" id="oneOf13">
                <emma:interpretation id="interp29" emma:lang="" emma:confidence="1">
                  <emma:literal/>
                </emma:interpretation>
              </emma:one-of>
            </emma:emma>
          </inkml:annotationXML>
          <inkml:trace contextRef="#ctx0" brushRef="#br1" timeOffset="398685.0657">8808 8726 0,'0'-41'47,"-41"41"46,41 41-61,-41 0-17,41 0-15,0 0 0,0 0 16,0 0-16,0 0 0,0 0 0,-41 0 0,41 0 15,0 0-15,0 0 0,0 0 16,-41 0-16,41 0 0,0 0 0,-41-41 16</inkml:trace>
          <inkml:trace contextRef="#ctx0" brushRef="#br1" timeOffset="399033.6724">8685 8808 0,'41'0'0,"0"0"31,-41 41-31,41 0 0,-41 0 16,41 0-16,0 0 15,-41 0-15,41 0 0,-41 0 0,41-41 0,-41 41 16,0 0-16,41-41 0,-41 41 0,41 0 15,-41 0 1,0-82 0,0-41 15,0 41-31,0 0 0,0 0 0,0 0 0,0-41 16,0 41-16,0 0 0,0 0 0,0 0 15,41 41 1,-41 41 15,41-41-31,-41 41 16,41-41-16</inkml:trace>
          <inkml:trace contextRef="#ctx0" brushRef="#br1" timeOffset="399296.7965">9259 8931 0,'0'41'46,"0"0"-46,0 0 0,0 0 16,0 0-16,0 0 0,0 0 16,41 0-16,-41 0 0,41-41 15,-41 41-15,41-41 16,-41 41-16,41-41 16,-41-82-1,0 41-15,0 0 0,0 0 31,0 0-31,0 0 0,0 0 16,-41 0-16,41 0 16</inkml:trace>
        </inkml:traceGroup>
        <inkml:traceGroup>
          <inkml:annotationXML>
            <emma:emma xmlns:emma="http://www.w3.org/2003/04/emma" version="1.0">
              <emma:interpretation id="{C4CE1622-3F74-403E-BEFC-FF451B2508E8}" emma:medium="tactile" emma:mode="ink">
                <msink:context xmlns:msink="http://schemas.microsoft.com/ink/2010/main" type="inkWord" rotatedBoundingBox="14297,11634 17250,11673 17238,12610 14284,12570"/>
              </emma:interpretation>
              <emma:one-of disjunction-type="recognition" id="oneOf14">
                <emma:interpretation id="interp30" emma:lang="" emma:confidence="1">
                  <emma:literal/>
                </emma:interpretation>
              </emma:one-of>
            </emma:emma>
          </inkml:annotationXML>
          <inkml:trace contextRef="#ctx0" brushRef="#br1" timeOffset="399634.2278">9914 8644 0,'0'41'0,"41"0"16,-41 0-16,0 0 16,0 0-1,0 0-15,41 0 16,-41 0-16,0 0 0,0 0 16,0 0-16,0 0 0,41 0 0,-41 0 0,0 0 15,0 0-15,0 0 16,0 0-16,0 0 0,-41-41 15</inkml:trace>
          <inkml:trace contextRef="#ctx0" brushRef="#br1" timeOffset="399997.929">10078 9300 0,'41'0'16,"0"0"-1,0 0 1,0 0 0,0 0-16,-41-41 0,41 41 15,-41-41 1,0 0-16,0 0 16,0 0-1,-41 41-15,41-41 16,-41 41-1,41 41 1,-41-41-16,41 41 0,0 0 16,0 0-16,0 0 15,-41 0-15,41 0 0,0 0 16,0 0-16,0 0 16,41 0-16,0-41 15,0 0-15,-41 41 0,41-41 16</inkml:trace>
          <inkml:trace contextRef="#ctx0" brushRef="#br1" timeOffset="400235.1524">10652 9054 0,'0'-41'0,"0"0"15,0 0-15,-41 41 31,41 41-15,0 0 0,0 0-16,0 0 0,0 0 0,0 0 0,0 0 15,0 0-15,0 0 0,0 0 0,0 0 16,0 0-16,0 0 0,0 0 31,0 0-31,-41 0 16,0-41-16</inkml:trace>
          <inkml:trace contextRef="#ctx0" brushRef="#br1" timeOffset="400402.2517">10365 9587 0,'41'0'16,"0"-41"-16,0 0 15,-41 0-15,41 41 16,-41-41-16,41 41 0,-41-41 0,41 41 15,-41-41-15,41 41 0,0 0 16,-41-41-16</inkml:trace>
          <inkml:trace contextRef="#ctx0" brushRef="#br1" timeOffset="400649.3627">10816 8972 0,'0'-41'16,"0"82"15,0 0-31,0 41 16,0-41-16,0 0 16,0 0-16,0 0 0,0 0 0,0 0 0,0 0 15,0 0-15,41-41 0,-41 41 0,82 82 47,-41-123-47</inkml:trace>
          <inkml:trace contextRef="#ctx0" brushRef="#br1" timeOffset="400813.6129">10816 9300 0,'41'0'31,"-41"-41"-15,82 41-16,-41-41 15,0 0-15,-1 41 0,1-41 16</inkml:trace>
          <inkml:trace contextRef="#ctx0" brushRef="#br1" timeOffset="401423.8285">11471 8931 0,'0'41'47,"0"41"-31,0-41-16,0 0 0,41 0 15,-41 0-15,41 0 0,-41 0 16,0 0-16,0 0 0,0 0 31,0-82 16,-41 0-47,41 0 0,0 0 16,0 0-16,0 0 0,0 0 0,0-41 15,0 41 17,41 41-17,-41 41-15,41-41 0,-41 41 0,41-41 16,-41 41-16,41-41 0,0 0 16,0 0-16,0 0 15,0 0-15,0-41 16,-41 0-1,0 0 1,0 0-16,0 0 16,0 0-16,0 0 15,0 82 1,0 0 0,0 0-16,0 0 15,0 0-15,0 0 0,41 0 16,-41 0-16,0 0 0,0 0 15,0 0-15,0 0 16,0 0-16,0 0 16</inkml:trace>
          <inkml:trace contextRef="#ctx0" brushRef="#br1" timeOffset="401718.2068">12004 9177 0,'0'-41'0,"0"0"15,41 0 1,-41 82 15,0 0-31,0 41 0,41-82 16,-41 41-16,0 0 0,41 0 16,-41 0-16,41-41 15,0 0 1,0-41-1,0-41-15,-41 41 16,0 0-16,0 0 16,0 0-16,0 0 0,0 0 15,-41 41-15,41-41 16</inkml:trace>
          <inkml:trace contextRef="#ctx0" brushRef="#br1" timeOffset="402052.6508">12495 8849 0,'0'41'15,"0"0"1,0 0-16,41 0 15,-41 0-15,0 0 0,41 0 16,-41 0-16,0 0 16,41-41-16,-41 41 0,41-41 31,-41 41-31,41-82 31,-41 0-15,41 0-16,-41 0 0,0 0 15,41 0 1,-41 0-16,41 41 16,-41-41-16,41 41 15</inkml:trace>
        </inkml:traceGroup>
        <inkml:traceGroup>
          <inkml:annotationXML>
            <emma:emma xmlns:emma="http://www.w3.org/2003/04/emma" version="1.0">
              <emma:interpretation id="{66B44D6B-B1BB-42AC-86D5-1B9589ABE3D8}" emma:medium="tactile" emma:mode="ink">
                <msink:context xmlns:msink="http://schemas.microsoft.com/ink/2010/main" type="inkWord" rotatedBoundingBox="17250,11877 17539,11881 17533,12333 17244,12329"/>
              </emma:interpretation>
              <emma:one-of disjunction-type="recognition" id="oneOf15">
                <emma:interpretation id="interp31" emma:lang="" emma:confidence="0.5">
                  <emma:literal>l</emma:literal>
                </emma:interpretation>
                <emma:interpretation id="interp32" emma:lang="" emma:confidence="0">
                  <emma:literal>e</emma:literal>
                </emma:interpretation>
                <emma:interpretation id="interp33" emma:lang="" emma:confidence="0">
                  <emma:literal>C</emma:literal>
                </emma:interpretation>
                <emma:interpretation id="interp34" emma:lang="" emma:confidence="0">
                  <emma:literal>h</emma:literal>
                </emma:interpretation>
                <emma:interpretation id="interp35" emma:lang="" emma:confidence="0">
                  <emma:literal>(</emma:literal>
                </emma:interpretation>
              </emma:one-of>
            </emma:emma>
          </inkml:annotationXML>
          <inkml:trace contextRef="#ctx0" brushRef="#br1" timeOffset="402332.7932">12864 9177 0,'41'0'0,"0"0"16,-41-41 0,41 41-1,-41-41-15,41 41 0,-41-41 16,0 0 0,41 41-16,-41-41 0,0 0 15,0 0 1,-41 41-1,41 82-15,-41-82 16,41 41-16,0 0 0,0 0 0,0 0 16,0 0-16,0 0 0,0 0 0,0 0 15,0 0-15,41-41 0,41 0 16,-41-41 0</inkml:trace>
        </inkml:traceGroup>
      </inkml:traceGroup>
    </inkml:traceGroup>
    <inkml:traceGroup>
      <inkml:annotationXML>
        <emma:emma xmlns:emma="http://www.w3.org/2003/04/emma" version="1.0">
          <emma:interpretation id="{A8BE5D71-57A0-4AF8-BFEE-08A143B0AB1C}" emma:medium="tactile" emma:mode="ink">
            <msink:context xmlns:msink="http://schemas.microsoft.com/ink/2010/main" type="paragraph" rotatedBoundingBox="2460,13096 8686,14095 8396,15901 2170,149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FCF8B22-EB01-4280-82B0-469EDA28CE74}" emma:medium="tactile" emma:mode="ink">
              <msink:context xmlns:msink="http://schemas.microsoft.com/ink/2010/main" type="inkBullet" rotatedBoundingBox="2458,13109 2496,13115 2458,13355 2419,13348"/>
            </emma:interpretation>
            <emma:one-of disjunction-type="recognition" id="oneOf16">
              <emma:interpretation id="interp36" emma:lang="" emma:confidence="0">
                <emma:literal>•</emma:literal>
              </emma:interpretation>
            </emma:one-of>
          </emma:emma>
        </inkml:annotationXML>
        <inkml:trace contextRef="#ctx0" brushRef="#br1" timeOffset="417869.2171">-1925 10201 0,'0'-41'15,"0"0"17,0 82 108,0 0-124,0 0-16,0 0 16,0 0-1,0 0 1</inkml:trace>
      </inkml:traceGroup>
      <inkml:traceGroup>
        <inkml:annotationXML>
          <emma:emma xmlns:emma="http://www.w3.org/2003/04/emma" version="1.0">
            <emma:interpretation id="{94CF92C6-C359-4C07-AB3B-29EEDFC8EB7F}" emma:medium="tactile" emma:mode="ink">
              <msink:context xmlns:msink="http://schemas.microsoft.com/ink/2010/main" type="line" rotatedBoundingBox="2500,13102 8686,14095 8396,15901 2210,14908"/>
            </emma:interpretation>
          </emma:emma>
        </inkml:annotationXML>
        <inkml:traceGroup>
          <inkml:annotationXML>
            <emma:emma xmlns:emma="http://www.w3.org/2003/04/emma" version="1.0">
              <emma:interpretation id="{9D3378F4-8B87-4D25-BF27-8CE99D5B988A}" emma:medium="tactile" emma:mode="ink">
                <msink:context xmlns:msink="http://schemas.microsoft.com/ink/2010/main" type="inkWord" rotatedBoundingBox="2500,13102 2757,13143 2704,13478 2446,13436"/>
              </emma:interpretation>
              <emma:one-of disjunction-type="recognition" id="oneOf17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1" timeOffset="418154.52">-1843 10160 0,'-41'0'16,"41"-41"-16,41 41 31,-41 41-15,41-41-16,-41 41 0,0 0 15,41 0-15,-41 0 0,0 0 16,41 0-16,-41 0 15,41 0-15</inkml:trace>
        </inkml:traceGroup>
        <inkml:traceGroup>
          <inkml:annotationXML>
            <emma:emma xmlns:emma="http://www.w3.org/2003/04/emma" version="1.0">
              <emma:interpretation id="{5AE92CE6-2930-4064-B390-8C00514ECD12}" emma:medium="tactile" emma:mode="ink">
                <msink:context xmlns:msink="http://schemas.microsoft.com/ink/2010/main" type="inkWord" rotatedBoundingBox="3747,13439 6838,13935 6618,15302 3528,14806"/>
              </emma:interpretation>
              <emma:one-of disjunction-type="recognition" id="oneOf18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1" timeOffset="420066.7059">-205 10980 0,'41'0'0,"-41"41"78,0 0-63,0 0-15,0-1 0,0 1 16,0 0-16,0 0 0,0 0 0,0 41 16,0-41-16,0 0 0,-41 0 15,41 0-15,0 0 0,0 0 0,0 0 16,0 0-16,0 0 0,41 0 15,-41 0-15,41-41 16,-41 41-16,41-41 16,0 0-16,0 0 0,0 0 15</inkml:trace>
          <inkml:trace contextRef="#ctx0" brushRef="#br1" timeOffset="420314.2172">-328 11635 0,'0'-41'16,"0"0"-1,0 0 1,41 41-16,0 0 31,-41-41-31,41 41 16,0 0-1,0 0-15,-41 41 16,41-41-16</inkml:trace>
          <inkml:trace contextRef="#ctx0" brushRef="#br1" timeOffset="420811.6488">451 11553 0,'-41'0'16,"41"-41"-16,0 0 31,-41 41-15,41 41-1,-41-41-15,41 41 0,0 0 0,0 0 16,-41-41-16,41 41 0,0 0 0,-41 0 16,41 0-16,0 0 0,0 0 15,41-41-15,-41 41 16,41-41-16,0 0 15,0 0-15,-41-41 0,41 0 16,-41 0-16,41 0 16,-41 0-16,0 0 0,0 0 15,0 0-15,41 41 16,-41 41 15,0 0-31,0 0 16,0 0-16,41 0 15,-41 0-15,41-41 16,-41 41-16,41-41 0,0 0 16,0 0-16,0 0 15</inkml:trace>
          <inkml:trace contextRef="#ctx0" brushRef="#br1" timeOffset="421102.1251">983 11225 0,'0'41'31,"0"0"-31,0 0 0,0 0 16,0 0-16,0 0 0,41-41 16,-41 41-16,0 0 0,0 0 15,0 0-15,0 0 0,0 0 0,41-41 0,-41 41 16,0 0-16,0 0 16,0 0-16,0 0 0,-41-41 0,41 41 15</inkml:trace>
          <inkml:trace contextRef="#ctx0" brushRef="#br1" timeOffset="419597.5609">-409 10857 0,'0'-41'47,"0"0"-31,0 0 15,-41 41-31,0 0 16,0 0-1,0 0 1,41 41-16,-41-41 31,41 41-31,-41-41 16,41 41 0,0 0-1,0 0 1,0 0-16,0 0 15,0 0-15,0 0 0,41-1 16,0 1-16,-41 0 16,41 0-16,0 0 15,-41 0-15,41 0 0,-41 0 16,41 0-16,-41 0 16,0 0-16,0 0 15,0 0-15,-41-41 0,41 41 16,-41-41-16,41 41 0,-41 0 15,0-41-15,0 41 0,0-41 16,0 0 0,0 0-16,0-41 15,41 0-15,0 0 16,-41 41-16,41-41 16,0 0-1</inkml:trace>
          <inkml:trace contextRef="#ctx0" brushRef="#br1" timeOffset="421562.984">861 11799 0,'0'-41'16,"40"41"-16,1 0 31,-41-41-31,41 41 0,0 0 16,0 0-16,0 0 15,0 0-15,0 0 0,-41-41 16,41 41-16,0 0 0,0 0 16,0-41-16,0 41 15,-41-41 32,0 0-31,-41 0-1,41 0 1,-41 41-16,41 82 16,-41-82-1,41 41-15,0 0 0,0 0 16,-41 0-16,41 0 0,0 0 0,0 0 15,0 0-15,0 0 16,0 0-16,41-41 0,82 41 31</inkml:trace>
          <inkml:trace contextRef="#ctx0" brushRef="#br1" timeOffset="422015.9933">1516 12127 0,'41'-41'47,"0"0"-32,0 0-15,-41 0 0,41 41 16,-41-41-16,41 41 0,-41-41 16,41 41-16,-41-41 0,0 0 15,41 41-15,-41-41 0,0 0 16,0 0-16,0 0 16,0 82 30,0 0-30,41 0-16,-41 0 16,0 0-16,41-41 0,-41 41 15,0 0-15,41 0 16,-41 0-16,0 0 16,0 0-16,0 0 15,-41 0 1,41 0-16,-41 0 15</inkml:trace>
          <inkml:trace contextRef="#ctx0" brushRef="#br1" timeOffset="422427.274">2294 10939 0,'0'41'31,"0"0"-15,0 0-16,0 0 16,0-1-1</inkml:trace>
          <inkml:trace contextRef="#ctx0" brushRef="#br1" timeOffset="422618.3474">2417 10939 0,'0'41'16,"0"0"0,0 0-16,0 0 0,0-1 15,0 1-15,-41 0 0,41 0 16</inkml:trace>
        </inkml:traceGroup>
        <inkml:traceGroup>
          <inkml:annotationXML>
            <emma:emma xmlns:emma="http://www.w3.org/2003/04/emma" version="1.0">
              <emma:interpretation id="{E7116297-5F18-47EE-BB3E-5AD8173CAEC9}" emma:medium="tactile" emma:mode="ink">
                <msink:context xmlns:msink="http://schemas.microsoft.com/ink/2010/main" type="inkWord" rotatedBoundingBox="8040,14183 8656,14282 8396,15901 7780,15802"/>
              </emma:interpretation>
              <emma:one-of disjunction-type="recognition" id="oneOf19">
                <emma:interpretation id="interp39" emma:lang="" emma:confidence="0.5">
                  <emma:literal>-</emma:literal>
                </emma:interpretation>
                <emma:interpretation id="interp40" emma:lang="" emma:confidence="0">
                  <emma:literal>.</emma:literal>
                </emma:interpretation>
                <emma:interpretation id="interp41" emma:lang="" emma:confidence="0">
                  <emma:literal>_</emma:literal>
                </emma:interpretation>
                <emma:interpretation id="interp42" emma:lang="" emma:confidence="0">
                  <emma:literal>,</emma:literal>
                </emma:interpretation>
                <emma:interpretation id="interp43" emma:lang="" emma:confidence="0">
                  <emma:literal>:</emma:literal>
                </emma:interpretation>
              </emma:one-of>
            </emma:emma>
          </inkml:annotationXML>
          <inkml:trace contextRef="#ctx0" brushRef="#br1" timeOffset="427946.4265">4015 12905 0,'-41'0'16</inkml:trace>
          <inkml:trace contextRef="#ctx0" brushRef="#br1" timeOffset="427285.2832">3646 11430 0,'0'-41'31,"0"0"94,0 0-110,0 0 1,41 41 0,-41-41-16,41 41 15,0 0-15,0 0 16,0 0 15,-41 41-15,41-41-16,-41 41 15,41-41-15,-41 41 16,0 0-16,41-41 16,-41 41-1,0 0 1,-41 0 0,41 0-1,0 0 1,-41-41-16,41 41 0,0 0 15,0 0-15,-41 0 16,41 0-16,0 0 0,0 0 16,0 0-16,0 0 15,0 0-15,0 0 16,0 0-16,0 0 16,0 0-1,41-41 16</inkml:trace>
        </inkml:traceGroup>
      </inkml:traceGroup>
    </inkml:traceGroup>
    <inkml:traceGroup>
      <inkml:annotationXML>
        <emma:emma xmlns:emma="http://www.w3.org/2003/04/emma" version="1.0">
          <emma:interpretation id="{D050E93E-39E3-47A7-98FE-8A3487B0649B}" emma:medium="tactile" emma:mode="ink">
            <msink:context xmlns:msink="http://schemas.microsoft.com/ink/2010/main" type="paragraph" rotatedBoundingBox="2908,15813 9186,16491 9049,17764 2770,1708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A72F56F-F619-4263-924B-A8B1E3AA1731}" emma:medium="tactile" emma:mode="ink">
              <msink:context xmlns:msink="http://schemas.microsoft.com/ink/2010/main" type="line" rotatedBoundingBox="2907,15813 9186,16491 9049,17764 2770,17085"/>
            </emma:interpretation>
          </emma:emma>
        </inkml:annotationXML>
        <inkml:traceGroup>
          <inkml:annotationXML>
            <emma:emma xmlns:emma="http://www.w3.org/2003/04/emma" version="1.0">
              <emma:interpretation id="{0C54821A-002B-4C24-B0FF-73939C04DAA9}" emma:medium="tactile" emma:mode="ink">
                <msink:context xmlns:msink="http://schemas.microsoft.com/ink/2010/main" type="inkWord" rotatedBoundingBox="2908,15813 2987,15821 2949,16182 2869,16173"/>
              </emma:interpretation>
              <emma:one-of disjunction-type="recognition" id="oneOf20">
                <emma:interpretation id="interp44" emma:lang="" emma:confidence="1">
                  <emma:literal/>
                </emma:interpretation>
              </emma:one-of>
            </emma:emma>
          </inkml:annotationXML>
          <inkml:trace contextRef="#ctx0" brushRef="#br1" timeOffset="436170.452">-1475 12864 0,'0'-41'0,"0"82"141,0 0-126,41 0-15,-41 0 16,0 0-16,0 0 0,0 0 15,0 0-15,0 0 16</inkml:trace>
        </inkml:traceGroup>
        <inkml:traceGroup>
          <inkml:annotationXML>
            <emma:emma xmlns:emma="http://www.w3.org/2003/04/emma" version="1.0">
              <emma:interpretation id="{1302735D-D2B2-4088-B213-1092E8086C61}" emma:medium="tactile" emma:mode="ink">
                <msink:context xmlns:msink="http://schemas.microsoft.com/ink/2010/main" type="inkWord" rotatedBoundingBox="2949,15895 3065,15907 3031,16222 2914,16210"/>
              </emma:interpretation>
              <emma:one-of disjunction-type="recognition" id="oneOf21">
                <emma:interpretation id="interp45" emma:lang="" emma:confidence="0.5">
                  <emma:literal>\</emma:literal>
                </emma:interpretation>
                <emma:interpretation id="interp46" emma:lang="" emma:confidence="0">
                  <emma:literal>.</emma:literal>
                </emma:interpretation>
                <emma:interpretation id="interp47" emma:lang="" emma:confidence="0">
                  <emma:literal>,</emma:literal>
                </emma:interpretation>
                <emma:interpretation id="interp48" emma:lang="" emma:confidence="0">
                  <emma:literal>'</emma:literal>
                </emma:interpretation>
                <emma:interpretation id="interp49" emma:lang="" emma:confidence="0">
                  <emma:literal>`</emma:literal>
                </emma:interpretation>
              </emma:one-of>
            </emma:emma>
          </inkml:annotationXML>
          <inkml:trace contextRef="#ctx0" brushRef="#br1" timeOffset="436398.2435">-1434 12905 0,'0'41'62,"0"0"-46,41 0-16,-41 0 0,0 0 15,0 0-15,41 0 0,-41 0 16</inkml:trace>
        </inkml:traceGroup>
        <inkml:traceGroup>
          <inkml:annotationXML>
            <emma:emma xmlns:emma="http://www.w3.org/2003/04/emma" version="1.0">
              <emma:interpretation id="{B474F469-6D85-42D5-811C-240B2B3C9F75}" emma:medium="tactile" emma:mode="ink">
                <msink:context xmlns:msink="http://schemas.microsoft.com/ink/2010/main" type="inkWord" rotatedBoundingBox="3919,16253 6302,16511 6199,17456 3817,17199"/>
              </emma:interpretation>
              <emma:one-of disjunction-type="recognition" id="oneOf22">
                <emma:interpretation id="interp50" emma:lang="" emma:confidence="1">
                  <emma:literal/>
                </emma:interpretation>
              </emma:one-of>
            </emma:emma>
          </inkml:annotationXML>
          <inkml:trace contextRef="#ctx0" brushRef="#br1" timeOffset="429782.3204">-491 13561 0,'0'-41'31,"41"41"-31,0-41 16,-1 0-16,-40 0 31,41 41-31,0 0 0,-41-41 15,41 41 1,0 0-16</inkml:trace>
          <inkml:trace contextRef="#ctx0" brushRef="#br1" timeOffset="429485.1472">-369 13356 0,'0'-41'15,"0"0"1,0 82 78,0 0-79,0 0-15,0 0 0,0 0 16,0 41-16,0-41 0,0 0 0,0-1 16,0 42-16,0-41 0,0 0 0,0 0 15,0 0-15,0 0 0,0 0 0,0 0 16,0 0-16,0 0 0,0 0 16,0 0 15</inkml:trace>
          <inkml:trace contextRef="#ctx0" brushRef="#br1" timeOffset="430059.2131">-450 14052 0,'41'0'47,"-41"-41"-47,40 41 31,-40-41-31,41 41 15,0 0-15,0 0 16,0 0-16,0 0 16,-41-41-16,41 41 0,0 0 0</inkml:trace>
          <inkml:trace contextRef="#ctx0" brushRef="#br1" timeOffset="430314.0721">164 13806 0,'0'41'47,"0"0"-47,0 0 15,41 0-15,-41 0 0,0 0 16,0 0-16,41-41 0,-41 41 16,0 0-1,41-41 1</inkml:trace>
          <inkml:trace contextRef="#ctx0" brushRef="#br1" timeOffset="430717.4742">492 13847 0,'0'41'32,"0"0"-17,0 0-15,0 0 16,0 0-16,0 0 0,0 0 31,0 0-31,0 0 16,0-82 15,0 0-31,0 0 16,41 0-16,-41 0 0,41 41 15,-41-41-15,0 0 0,41 0 0,0 0 16,0 41-16,-41-41 15,41 41-15,0 41 16,-41 0 0,0 0-16,0 0 0,0 0 15,41 0-15,-41 0 16,0 0-16,0 0 16</inkml:trace>
          <inkml:trace contextRef="#ctx0" brushRef="#br1" timeOffset="430916.4378">1147 13888 0,'0'41'31,"0"0"-31,-41-41 16,41 41-16,0 0 0,0 0 15,0 0-15,0 0 0,0 0 16,41 0-16</inkml:trace>
          <inkml:trace contextRef="#ctx0" brushRef="#br1" timeOffset="431580.1482">1270 14216 0,'0'-41'0,"41"0"15,0 41-15,0-41 16,0 0-16,0 41 0,0-41 15,0 41-15,0 0 16,-41-41-16,41 41 0,0 0 0,0-41 16,-41 0-1,0 0 1,0 0 15,-41 0-31,0 82 31,41 41-15,0-41-16,0 0 0,0 0 16,0 0-16,0 0 0,41 0 15,-41 0-15,41 0 16,0-41-16,0 0 0,0 0 16</inkml:trace>
          <inkml:trace contextRef="#ctx0" brushRef="#br1" timeOffset="431228.9479">1352 13683 0,'41'0'15,"-41"41"1,0 0-16,0 0 16,0 0-16,0 0 0,0 0 0,0 0 15,0 0-15,0 0 0,0 0 0,0 0 16,0 0-16,0 0 0,0 0 0,0 0 16,0 0-16,0 0 0,0 0 0</inkml:trace>
        </inkml:traceGroup>
        <inkml:traceGroup>
          <inkml:annotationXML>
            <emma:emma xmlns:emma="http://www.w3.org/2003/04/emma" version="1.0">
              <emma:interpretation id="{FE3B1564-A7D9-4320-85DE-3F2D5971B08D}" emma:medium="tactile" emma:mode="ink">
                <msink:context xmlns:msink="http://schemas.microsoft.com/ink/2010/main" type="inkWord" rotatedBoundingBox="6658,16278 9180,16551 9058,17677 6536,17404"/>
              </emma:interpretation>
              <emma:one-of disjunction-type="recognition" id="oneOf23">
                <emma:interpretation id="interp51" emma:lang="" emma:confidence="1">
                  <emma:literal/>
                </emma:interpretation>
              </emma:one-of>
            </emma:emma>
          </inkml:annotationXML>
          <inkml:trace contextRef="#ctx0" brushRef="#br1" timeOffset="432773.9176">2786 13643 0,'-41'0'0,"41"40"47,0 1-47,0 0 15,41 0-15,-41 0 0,0 0 16,0 0-16,0 0 0,0 0 16,0 0-16,0 0 0,41 0 0,-41 0 15,0 0-15,0 0 0,0 0 0,41-41 16,41 123 15</inkml:trace>
          <inkml:trace contextRef="#ctx0" brushRef="#br1" timeOffset="432965.1537">2704 14257 0,'0'-82'31,"41"82"-15,-41-41-16,41 41 0,-41-41 0,41 41 16,0-41-16,0 41 0,0-41 15,0 41-15,0 0 16,0 0-16,0 41 16,0-41-16</inkml:trace>
          <inkml:trace contextRef="#ctx0" brushRef="#br1" timeOffset="433360.6846">3401 14011 0,'0'-41'15,"-41"41"1,0 0 0,0 0-16,0 0 0,41 41 15,-41-41-15,41 41 0,-41-41 0,41 82 16,-41-82-16,41 41 0,0 0 0,0 0 15,0 0-15,0 0 16,0 0-16,41-41 16,0 0-16,0 0 0,0 0 15,0-41-15,0 0 16,-41 0-16,41 41 0,-41-41 16,0 0-16,40 41 0,-40-41 31,0 41 0,0 123 0,0-82-31,0 0 16,41-41-16,0 0 16,-41 41-16,41-41 15,0 0 1</inkml:trace>
          <inkml:trace contextRef="#ctx0" brushRef="#br1" timeOffset="432449.5618">2499 13724 0,'41'0'16,"-41"-41"0,0 1-16,0-1 15,-41 41-15,41-41 16,-41 41-16,41-41 0,-41 41 16,0 0-1,41 41 1,-41 0-16,41 0 15,0-1-15,-41 1 0,41 0 16,0 0-16,0 0 16,0 0-16,41-41 0,-41 41 0,41-41 15,-41 41-15,41-41 0,-41 41 16,41-41-16,-41 41 0,0 0 0,41-41 16,-41 41-16,0 0 0,0 0 15,0 0-15,0 0 16,-41-41-16,41 41 0,-41-41 0,41 41 0,-41-41 15,0 41-15,0-41 0,0 0 16,0 0-16,41-41 16,-41 41-16,41-41 15,0 0-15,0 0 16</inkml:trace>
          <inkml:trace contextRef="#ctx0" brushRef="#br1" timeOffset="434265.9908">3482 14298 0,'41'0'16,"-41"-41"-16,41 41 0,-41-41 15,41 41-15,0-41 0,0 41 0,-41-41 16,41 41-16,0-41 0,0 41 0,0-41 31,0 41-31,0 0 16,-41-41-16,41 41 0,0 0 31,-41-41-15,0 0 15,-41 41-16,41 41-15,0 0 16,-41-41-16,41 41 0,0 0 16,-41 0-16,41 0 0,0 0 15,0 0-15,41 0 16,0-41-16,0 0 16,0 0-16,0 0 15,0 0-15,0-41 16,0 0-1,0 0-15,-41 0 16,0 0-16,0 0 0,0 0 16,0 0-16,0 0 15,0 0 1,0 82 15,0 0-31,0 0 16,0 0-16,41 0 15,-41 0-15,41 0 16,-41 0-16,0 0 16,0 0-16,0 0 15,0 0-15,0 0 16,-41-41 0,41 41-1</inkml:trace>
          <inkml:trace contextRef="#ctx0" brushRef="#br1" timeOffset="433593.8408">3687 13765 0,'-41'0'16,"41"41"-1,0 0-15,0 0 16,0 0-16,0 0 0,41 0 16,-41 0-16,0 0 0,0 0 0,0 0 15,0 0-15,0 0 0,41 0 0,-41 0 16,0 0-16,0 0 31,0 0-31</inkml:trace>
          <inkml:trace contextRef="#ctx0" brushRef="#br1" timeOffset="434733.6282">4630 13561 0,'0'41'47,"0"0"-47,0-1 16,0 1-16,0 0 16,0 0-16</inkml:trace>
          <inkml:trace contextRef="#ctx0" brushRef="#br1" timeOffset="434898.4008">4793 13561 0,'0'41'31,"-41"0"-16,41-1-15,0 1 16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2:54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68A7BA-C857-4AA7-B681-1E13D81756BC}" emma:medium="tactile" emma:mode="ink">
          <msink:context xmlns:msink="http://schemas.microsoft.com/ink/2010/main" type="inkDrawing" rotatedBoundingBox="5572,5647 5755,6961 5691,6970 5507,5656" semanticType="verticalRange" shapeName="Line">
            <msink:sourceLink direction="with" ref="{9A9EBC5A-611A-4C2B-85D3-656F0228AC5A}"/>
          </msink:context>
        </emma:interpretation>
      </emma:emma>
    </inkml:annotationXML>
    <inkml:trace contextRef="#ctx0" brushRef="#br0">1147 2663 0,'0'41'94,"0"0"-79,0 0 1,0 0-16,41 0 0,-41 0 15,41 0-15,-41 0 0,0 0 0,0 41 0,0-41 16,0 0-16,41 0 0,-41 0 0,0 0 31,0 0-31,0 0 0,0 0 0,0 0 16,0-1-16,0 1 0,0 0 0,0 0 16,0 0-16,41 0 0,-41 0 15,0 0-15,0 0 0,0 0 16,0 0-16,41-41 15,-41 41-15,0-82 79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2:50.7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4BBDCEB-F2C3-4183-82E9-9AF148578C65}" emma:medium="tactile" emma:mode="ink">
          <msink:context xmlns:msink="http://schemas.microsoft.com/ink/2010/main" type="inkDrawing" rotatedBoundingBox="3521,6473 7860,6427 7867,7131 3528,7176" semanticType="callout" shapeName="Other">
            <msink:sourceLink direction="with" ref="{9FD47307-07CA-46F0-89D9-1F113C283C6D}"/>
            <msink:sourceLink direction="with" ref="{5A991D8F-EAB7-4EC9-AD9E-EF0F2C18AAA1}"/>
          </msink:context>
        </emma:interpretation>
      </emma:emma>
    </inkml:annotationXML>
    <inkml:trace contextRef="#ctx0" brushRef="#br0">-860 3523 0,'0'-40'15,"0"80"235,0 1-250,0 0 16,0 0-16,41 0 15,-41 0-15,0 0 0,0 0 16,0 0-16,0 0 16,0 0-16,0 0 15,0 0 1,0 0 15,0 0-15,41-41-1,-41 41 1,41 0 15,0-41-15,0 0 15,0 0-31,0 0 16,0 0-1,0 0 1,0 0-16,0 0 16,-1 0-16,1 0 15,0 0-15,0 0 0,0 0 16,0 0-16,0 0 0,0-41 0,0 41 16,0 0-16,0 0 0,0 0 15,0 0-15,0 0 16,0 0-16,0 0 15,0 0-15,0 0 16,0 0-16,0 0 16,0 0-16,0 0 15,0 0-15,0 0 0,0 0 32,-41-41-32,41 41 0,0 0 0,0 0 15,0 0-15,0 0 16,0 0-16,-1 0 0,1 0 15,0 0-15,0 0 16,0 0-16,0 0 16,0 0-16,0 0 0,0 0 15,0 0-15,0 0 0,0 0 16,0 0-16,0-41 0,0 41 0,0 0 16,0 0-16,0 0 0,0 0 15,0 0-15,0 0 0,0 0 0,0 0 16,0 0-16,0 0 0,0 0 0,0-41 15,0 41-15,0 0 0,0 0 0,0 0 0,-1 0 16,1 0-16,0 0 0,0 0 0,0 0 16,0 0-16,0-41 0,41 41 0,-41 0 15,0 0-15,0 0 16,0 0 0,0 0-16,0-41 0,0 41 0,0 0 15,0 0-15,0 0 0,0 0 16,0 0-16,0 0 0,0 0 15,0 0-15,0-41 0,0 41 16,0 0-16,0 0 0,0 0 0,0 0 16,0 0-16,-1 0 15,1 0 1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2:53.7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6AAB39-3BF8-4D48-B02E-E12EF16C9D6E}" emma:medium="tactile" emma:mode="ink">
          <msink:context xmlns:msink="http://schemas.microsoft.com/ink/2010/main" type="inkDrawing" rotatedBoundingBox="4498,5689 4723,7249 4665,7257 4440,5697" semanticType="callout" shapeName="Other">
            <msink:sourceLink direction="with" ref="{DCBC9DA4-08E5-40AF-B038-3DFC01703D46}"/>
            <msink:sourceLink direction="with" ref="{14331A39-905F-4712-B24D-D091B8E5FB4C}"/>
            <msink:sourceLink direction="with" ref="{5A991D8F-EAB7-4EC9-AD9E-EF0F2C18AAA1}"/>
          </msink:context>
        </emma:interpretation>
      </emma:emma>
    </inkml:annotationXML>
    <inkml:trace contextRef="#ctx0" brushRef="#br0">82 2704 0,'0'41'62,"0"0"-62,0 0 0,41 0 16,-41 0-16,0 0 0,0 0 0,0 0 16,41 0-16,-41 41 0,0-41 0,0 0 15,41 41-15,-41-41 0,0 0 0,0 41 16,41 204-1,-41-245-15,0 0 32,0 0-32,0 0 0,0 0 15,0 0-15,41-41 0,-41 41 16,0 0-16,0 0 0,0 0 16,0 0-1,41-41-15,-41 41 16,0-123 15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3:18.6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DBF235C-298D-4C2A-9A02-3CBDFA2F21AB}" emma:medium="tactile" emma:mode="ink">
          <msink:context xmlns:msink="http://schemas.microsoft.com/ink/2010/main" type="writingRegion" rotatedBoundingBox="11184,8111 14625,8111 14625,9217 11184,9217"/>
        </emma:interpretation>
      </emma:emma>
    </inkml:annotationXML>
    <inkml:traceGroup>
      <inkml:annotationXML>
        <emma:emma xmlns:emma="http://www.w3.org/2003/04/emma" version="1.0">
          <emma:interpretation id="{F9FB9B99-2E22-4490-83ED-069EA84AE24F}" emma:medium="tactile" emma:mode="ink">
            <msink:context xmlns:msink="http://schemas.microsoft.com/ink/2010/main" type="paragraph" rotatedBoundingBox="11184,8111 14625,8111 14625,9217 11184,92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08D0A4-9152-4884-B9A7-D8354D6CC778}" emma:medium="tactile" emma:mode="ink">
              <msink:context xmlns:msink="http://schemas.microsoft.com/ink/2010/main" type="line" rotatedBoundingBox="11184,8111 14625,8111 14625,9217 11184,9217"/>
            </emma:interpretation>
          </emma:emma>
        </inkml:annotationXML>
        <inkml:traceGroup>
          <inkml:annotationXML>
            <emma:emma xmlns:emma="http://www.w3.org/2003/04/emma" version="1.0">
              <emma:interpretation id="{09303B66-678F-45CA-BBBF-3A54748E6175}" emma:medium="tactile" emma:mode="ink">
                <msink:context xmlns:msink="http://schemas.microsoft.com/ink/2010/main" type="inkWord" rotatedBoundingBox="11184,8234 12085,8234 12085,8808 11184,88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6801 5367 0,'0'-41'16,"0"0"0,41 41-16,-41-41 15,41 41-15,0 0 16,0 0-1,-41 82-15,41-41 0,0 0 16,-41 0-16,41 0 16,-41 0-16,41 0 0,-41 0 15,41 0-15,0 0 0,-41 0 16,40-41-16,1 0 31,-41-41-15,0-41-1,0 41-15,0 0 16,0 0-16,0 0 0,0 0 16,0 0-16,0 0 15,0 0-15</inkml:trace>
          <inkml:trace contextRef="#ctx0" brushRef="#br0" timeOffset="-419.6022">6924 5326 0,'0'-41'31,"0"0"125,0 82-109,-41-41-47,41 41 0,0 0 16,0 0-16,0 0 0,0 0 15,0 0 1,0 0-16,0 0 0,0 0 16,0 0-16,0 0 15,0 0-15,0 0 16</inkml:trace>
          <inkml:trace contextRef="#ctx0" brushRef="#br0" timeOffset="400.9612">7579 5244 0,'-41'0'31,"41"41"-15,0 0-16,0 0 0,0 0 15,0 0-15,0 0 0,0 0 16,0 0-16,0 0 0,0 0 16,0 0-16,0 0 0,0 0 15,41-41-15,0 0 31,0 0-15,-41-41-16,0 0 0,41 0 16,-41 0-16,0 0 0,0 0 15,0 0-15,0 0 16,-41 41-16,41-41 0,0 0 16,-41 41-16</inkml:trace>
        </inkml:traceGroup>
        <inkml:traceGroup>
          <inkml:annotationXML>
            <emma:emma xmlns:emma="http://www.w3.org/2003/04/emma" version="1.0">
              <emma:interpretation id="{4526765C-7FFC-46AD-999E-9A24D326D32F}" emma:medium="tactile" emma:mode="ink">
                <msink:context xmlns:msink="http://schemas.microsoft.com/ink/2010/main" type="inkWord" rotatedBoundingBox="12782,8111 14625,8111 14625,9217 12782,9217"/>
              </emma:interpretation>
              <emma:one-of disjunction-type="recognition" id="oneOf1">
                <emma:interpretation id="interp1" emma:lang="" emma:confidence="0.5">
                  <emma:literal>mps</emma:literal>
                </emma:interpretation>
                <emma:interpretation id="interp2" emma:lang="" emma:confidence="0">
                  <emma:literal>mpa</emma:literal>
                </emma:interpretation>
                <emma:interpretation id="interp3" emma:lang="" emma:confidence="0">
                  <emma:literal>mph</emma:literal>
                </emma:interpretation>
                <emma:interpretation id="interp4" emma:lang="" emma:confidence="0">
                  <emma:literal>mp3</emma:literal>
                </emma:interpretation>
                <emma:interpretation id="interp5" emma:lang="" emma:confidence="0">
                  <emma:literal>mpg</emma:literal>
                </emma:interpretation>
              </emma:one-of>
            </emma:emma>
          </inkml:annotationXML>
          <inkml:trace contextRef="#ctx0" brushRef="#br0" timeOffset="2231.1299">9505 5695 0,'0'-41'15,"0"82"32,0 0-31,41 0-16,0 0 16,-41 0-16,0 0 15,0-82 32,0 0-47,0 0 16,0 0-16,41 41 0,-41-41 0,0 0 15,41 41 1,0 41 15,0-41-15,-41 41-1,40 0 1,-40 0-16,0-82 47,41 41-31,-41-41-16,0 0 0,41 41 31,-41 41-16,0 0-15,41-41 16,-41 41-16,0 0 0,41 0 16,-41 0-16,0 0 15</inkml:trace>
          <inkml:trace contextRef="#ctx0" brushRef="#br0" timeOffset="2449.769">9996 5736 0,'0'-41'0,"41"41"31,-41 41-15,0 0-16,41 41 15,-41-41-15,0 0 0,41 0 16,-41 0-16,0-1 0,0 1 15,0 0-15,0 0 16,0 0-16</inkml:trace>
          <inkml:trace contextRef="#ctx0" brushRef="#br0" timeOffset="2747.8112">9996 5654 0,'0'-41'16,"41"41"-16,0-41 15,0 41-15,-41-41 16,41 41-16,0 0 15,-41 41-15,41-41 16,-41 41-16,0 0 0,0 0 16,0 0-16,0 0 0,0 0 31,-41-41-31,41 41 0,-41-41 0,41 41 16,-41-41-16,41 41 0,-41-41 0</inkml:trace>
          <inkml:trace contextRef="#ctx0" brushRef="#br0" timeOffset="997.7331">8399 5244 0,'41'0'31,"-41"-41"-31,41 41 16,-1 0-16,-40-41 15,41 41-15,0 0 16,0 0-16,-41-41 16,41 82 30,-41 0-30,0 0-16,0 0 16,0 0-16,41 0 0,-41 0 0,0 0 15,0 0-15,0 0 0,0 0 16,0 0-16,41-41 0,-41 41 0,0 0 16,0 0-16,0 0 0,0 0 15,0 0 1,-41 0-1,0-41-15,41 41 16,-41-41-16,0 0 16,0 0 15,41-41-31,0 0 16</inkml:trace>
          <inkml:trace contextRef="#ctx0" brushRef="#br0" timeOffset="1717.2166">9013 5654 0,'-41'0'15,"41"-41"32,0 0-31,0 0 15,0 0-31,41 0 16,-41 0-16,41 41 15,-41-41-15,0 82 32,41-41-32,-41 41 15,0 0-15,0 0 0,0 0 16,0 0-16,41-41 0,-41 41 16,0 0-16,0 0 0,0 0 0,0 0 15,0 0-15,41-41 0,-41 41 16,41-41-1,0 0 1,-41-41-16,41 41 16,-41-41-16,41 41 15,-41-82 1,0 41-16,0 0 16,0 0-16,0 0 15,0 0-15,0 0 16,0 0-16,0 0 15,0 82 32,0 0-47,0 0 16,0 0-16,0 0 0,0 0 16,0 0-16,41 0 15,-41 0-15,0 0 0,41 0 16,0-41-1,0 0 1,-41-41 0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4:21.9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394F2DF-18DB-4DC4-8243-B8A128D3BD70}" emma:medium="tactile" emma:mode="ink">
          <msink:context xmlns:msink="http://schemas.microsoft.com/ink/2010/main" type="inkDrawing" rotatedBoundingBox="7566,2897 12389,3776 11854,6711 7031,5832" semanticType="enclosure" shapeName="Other">
            <msink:sourceLink direction="with" ref="{AE72ED6B-5A53-4712-BCB3-922ABF8C4197}"/>
            <msink:sourceLink direction="with" ref="{A29ACA76-1DEB-4079-9C98-BB6BE3CB468C}"/>
          </msink:context>
        </emma:interpretation>
      </emma:emma>
    </inkml:annotationXML>
    <inkml:trace contextRef="#ctx0" brushRef="#br0">1161 1945 0,'-41'0'0,"41"-41"31,-41 82 78,0-41-109,41 41 16,-41-41-16,0 0 16,0 0-16,0 0 15,41 41-15,-41-41 16,0 0-16,0 0 16,0 0-1,0 0 1,0 0-16,0 0 15,41 41-15,-41-41 16,0 0 0,1 0-1,-1 0-15,0 0 16,0 0 15,41-41-31,-41 41 31,41-41-15,-41 0 0,41 0-1,-41 41-15,0-41 16,41 1 0,-41 40-16,41-41 15,0 0 1,0 0-1,-41 41-15,41-41 0,0 0 16,0 0-16,-41 0 0,41 0 16,0 0-16,-41 41 0,41-41 15,0 0-15,0 0 16,0 0-16,0 0 16,0 0-1,0 0 1,0 0-16,0 0 15,0 0-15,0 0 16,0 0 0,0 0-16,0 0 15,0 0-15,0 0 16,41 41-16,-41-41 0,0 0 0,41 41 16,-41-41-16,0 0 0,41 0 15,-41 1-15,41 40 16,-41-41-16,0 0 31,41 41-31,-41-41 16,41 41-1,-41-41-15,41 41 0,-41-41 16,41 41-16,-41-41 0,41 0 16,-41 0-1,41 41 1,0-41-1,-1 41-15,-40-41 16,41 41-16,0 0 16,0-41-16,0 41 15,0 0 1,-41-41-16,41 41 0,0 0 0,0 0 16,0 0-1,0-41-15,0 41 16,0 0-16,0 0 15,0 0-15,0 0 16,0 0 0,0 0-1,0 0 1,0 0-16,0 0 16,0 0-1,0 0-15,0 0 0,0 0 16,0 0-16,0 0 15,0 0-15,0 0 16,0 0 0,0 0-16,-1 0 15,1 0-15,0 0 16,0 0-16,0 0 16,0 0-16,0 0 15,0 0-15,0 0 16,0 0 15,0 0-15,0 0-1,0 41 1,0-41-16,0 0 16,0 0-16,0 0 15,0 41 1,0-41-16,0 0 15,0 41 1,0-41 0,0 0-16,0 0 15,0 0-15,0 0 16,0 41-16,0-41 16,0 0-1,0 0-15,0 0 16,-1 0-1,1 0-15,0 0 16,0 0-16,0 0 0,0 0 16,0 0-16,0 0 15,0 0 1,0 0 0,0 0-1,0 0-15,0 0 16,0 0-16,0 0 15,0 0-15,0 0 32,0 0-32,0 0 15,0 0 1,0 0 0,0 0-16,-41 41 15,41-41-15,0 0 0,0 0 31,-41 41-31,41-41 16,0 0 0,-41 41-16,41-41 31,-41 41-31,41-41 16,-41 41-16,41-41 15,0 41 1,-1-41-1,-40 41 17,41-41-17,-41 41-15,0 0 16,41-1-16,-41 1 16,41-41-1,-41 41-15,0 0 31,41-41-31,-41 41 16,0 0 0,41-41-16,-41 41 15,0 0 1,41-41-16,-41 41 16,0 0-16,0 0 15,41 0 1,-41 0-1,0 0 1,0 0 0,41-41-16,-41 41 15,0 0-15,0 0 16,41-41 0,-41 41-16,0 0 15,0 0 1,0 0-1,0 0-15,41 0 16,-41 0 0,0 0-16,0 0 15,0 0 1,0 0 15,41-41-15,-41 41-1,0 0-15,0-1 32,0 1-17,0 0 1,0 0 0,0 0-1,0 0 16,-41-41-15,41 41-16,0 0 16,-41-41-1,41 41-15,-41-41 16,41 41 0,-41 0-1,41 0 1,-41-41-16,41 41 15,-41-41-15,0 41 16,0-41 15,41 41-31,-41-41 16,0 0 0,0 41-16,1-41 15,-1 0 1,41 41-16,-41-41 0,0 0 15,0 41 1,0-41 0,0 0-1,0 0-15,0 0 16,41 41-16,-41-41 16,0 0-1,0 0 1,0 41-1,0-41-15,0 0 16,0 0-16,41 41 31,-41-41-31,0 0 0,0 0 16,0 0-16,0 0 16,41 41-16,-41-41 0,0 0 15,0 0 1,41 41-1,-41-41-15,0 0 16,41 41-16,-41-41 16,0 0-16,0 0 15,41 41-15,-41-41 0,0 0 16,1 0-16,-1 0 16,0 0-1,0 0 1,0 0-16,0 0 15,0 0-15,0 0 16,0 0 0,0 0-1,0 0 1,41 41-16,-41-41 0,0 0 16,0 0-1,0 0 1,0 0-1,0 0-15,0 0 16,0 0 0,0 0-16,0 0 15,0 0 1,0 0 62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3:15.2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EDB1020-EE60-4EF5-8B53-D01DB246DFD3}" emma:medium="tactile" emma:mode="ink">
          <msink:context xmlns:msink="http://schemas.microsoft.com/ink/2010/main" type="writingRegion" rotatedBoundingBox="3754,6223 5191,5602 5492,6300 4056,6921"/>
        </emma:interpretation>
      </emma:emma>
    </inkml:annotationXML>
    <inkml:traceGroup>
      <inkml:annotationXML>
        <emma:emma xmlns:emma="http://www.w3.org/2003/04/emma" version="1.0">
          <emma:interpretation id="{C891C186-5FF6-4D5B-8AB7-9FCC02891FC4}" emma:medium="tactile" emma:mode="ink">
            <msink:context xmlns:msink="http://schemas.microsoft.com/ink/2010/main" type="paragraph" rotatedBoundingBox="3754,6223 5191,5602 5492,6300 4056,6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98B06CA-73D2-4716-A621-7F19D1295198}" emma:medium="tactile" emma:mode="ink">
              <msink:context xmlns:msink="http://schemas.microsoft.com/ink/2010/main" type="line" rotatedBoundingBox="3754,6223 5191,5602 5492,6300 4056,6921"/>
            </emma:interpretation>
          </emma:emma>
        </inkml:annotationXML>
        <inkml:traceGroup>
          <inkml:annotationXML>
            <emma:emma xmlns:emma="http://www.w3.org/2003/04/emma" version="1.0">
              <emma:interpretation id="{83BB7DE6-5D1B-4E49-9598-02A71F0CE787}" emma:medium="tactile" emma:mode="ink">
                <msink:context xmlns:msink="http://schemas.microsoft.com/ink/2010/main" type="inkWord" rotatedBoundingBox="3754,6223 5191,5602 5492,6300 4056,6921"/>
              </emma:interpretation>
              <emma:one-of disjunction-type="recognition" id="oneOf0">
                <emma:interpretation id="interp0" emma:lang="" emma:confidence="0.5">
                  <emma:literal>my</emma:literal>
                </emma:interpretation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n'</emma:literal>
                </emma:interpretation>
                <emma:interpretation id="interp3" emma:lang="" emma:confidence="0">
                  <emma:literal>ml</emma:literal>
                </emma:interpretation>
                <emma:interpretation id="interp4" emma:lang="" emma:confidence="0">
                  <emma:literal>my,</emma:literal>
                </emma:interpretation>
              </emma:one-of>
            </emma:emma>
          </inkml:annotationXML>
          <inkml:trace contextRef="#ctx0" brushRef="#br0">-287 3687 0,'0'-41'31,"0"0"63,0 0-79,0 0 1,41 41-16,-41-40 16,0-1 15,0 0-15,0 0-1,0 0 1,41 41-16,-41-41 15,41 41 1,-41-41-16,41 41 16,-41-41-16,41 0 15,-41 0 1,41 41 0,-41-41-16,41 0 15,0 0 1,0 0-1,0 41 1,-41-41 15,41 41-31,0 0 16,0-41 0,0 41-1,0 0 1,-41-41-16,41 41 15,0 0 17,0 0-17,0 0 17,0 0-17,-41 41 1,41-41-1,-41 41 17,41-41-32,0 0 31,-41 41-31,41-41 16,-41 41-1,41-41 1,-41 41-1,41-41 1,-41 41 0</inkml:trace>
          <inkml:trace contextRef="#ctx0" brushRef="#br0" timeOffset="607.7858">574 3401 0,'41'-41'32,"-41"0"-17,41 41 1,-41-41 0,0 0 15,41 41-16,-41-41 1,41 41-16,-41-41 31,41 41-31,0 41 32,0-41-1,-41 41-31,40-41 78</inkml:trace>
          <inkml:trace contextRef="#ctx0" brushRef="#br0" timeOffset="1322.0349">901 2991 0,'0'-41'16,"0"0"15,0 0 16,0 0 0,0 82 93,0 0-140,0 0 16,0 0-16,0 0 16,0 0-16,0 0 0,0 0 15,0 0-15,0 0 16,0 0-16,0 0 0,0 0 15,0 0 1</inkml:trace>
          <inkml:trace contextRef="#ctx0" brushRef="#br0" timeOffset="-1944.1958">-450 3646 0,'41'0'15,"-41"-41"1,40 0 0,-40 82 46,0 0-46,0 0-1,0-82 32,0 0-31,0 0 0,0 0-1,41 41 1,-41 41 31,-41-41 15,41-41-46,41 41 15,-41 41-15,41-41-1,-41 41-15,0 0 16,-41-41 15,41-41-15,0 0-16,0 0 15</inkml:trace>
        </inkml:traceGroup>
      </inkml:traceGroup>
    </inkml:traceGroup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5:20.7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C9430A6-E066-479C-B8C8-CA13CBC152E9}" emma:medium="tactile" emma:mode="ink">
          <msink:context xmlns:msink="http://schemas.microsoft.com/ink/2010/main" type="inkDrawing" rotatedBoundingBox="25953,1306 25997,4087 25441,4096 25396,1314" semanticType="verticalRange" shapeName="Other">
            <msink:sourceLink direction="with" ref="{8F5F7F5B-76E9-4487-AE70-8ED466ED5B94}"/>
          </msink:context>
        </emma:interpretation>
      </emma:emma>
    </inkml:annotationXML>
    <inkml:trace contextRef="#ctx0" brushRef="#br0">82 129 0,'0'-40'16,"0"-1"15,41 41-15,-1 0-16,1 0 16,-41-41-16,41 41 0,0 0 0,0 0 15,0 0 1,0 41-16,-41 0 15,0-1-15,0 1 0,0 0 16,0 41-16,0-41 0,-41 0 0,41 41 16,-41 0-16,41-41 0,-41 41 0,41 0 0,0-41 15,0 41-15,-41 0 0,41-41 0,0 41 16,0-41-16,0 0 0,0 0 0,0 0 0,41 0 31,-41 0-31,41-41 0,-41 41 0,41-1 16,0-40-1,0 0-15,0-40 16,-41-1-16,41 41 16,-41-41-16,0 0 15,0 82 1,0 41-16,-41-42 16,41 1-16,0 0 0,-41 0 15,41 0-15,0 0 0,0 0 0,0 0 0,0 0 16,0 0-16,0 0 0,0 0 0,0 41 0,0-41 15,0 0-15,0 0 0,0 0 0,0 0 16,0 0-16,0 0 0,0 0 0,0 0 16,0 41-16,0-41 0,0 0 15,-41 0-15,41 0 0,-41-41 16,0 41-16,0 0 0,0-41 16,0 40-16,41 1 0,-41-41 0,1 41 15,-1-41-15,0 41 0,0-41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5:07.3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C91828-3617-4202-A459-6302FE2402A1}" emma:medium="tactile" emma:mode="ink">
          <msink:context xmlns:msink="http://schemas.microsoft.com/ink/2010/main" type="writingRegion" rotatedBoundingBox="1268,-706 27075,737 26391,12968 584,11524"/>
        </emma:interpretation>
      </emma:emma>
    </inkml:annotationXML>
    <inkml:traceGroup>
      <inkml:annotationXML>
        <emma:emma xmlns:emma="http://www.w3.org/2003/04/emma" version="1.0">
          <emma:interpretation id="{A9BC8EB6-AAA2-40B0-9F6B-4E0BC156291C}" emma:medium="tactile" emma:mode="ink">
            <msink:context xmlns:msink="http://schemas.microsoft.com/ink/2010/main" type="paragraph" rotatedBoundingBox="1184,458 19125,284 19149,2773 1208,29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6B72BFE-C144-42B2-9D83-DBAD5F6B1411}" emma:medium="tactile" emma:mode="ink">
              <msink:context xmlns:msink="http://schemas.microsoft.com/ink/2010/main" type="line" rotatedBoundingBox="1184,458 19125,284 19149,2773 1208,2947"/>
            </emma:interpretation>
          </emma:emma>
        </inkml:annotationXML>
        <inkml:traceGroup>
          <inkml:annotationXML>
            <emma:emma xmlns:emma="http://www.w3.org/2003/04/emma" version="1.0">
              <emma:interpretation id="{51A75622-B0A5-4EC7-80A2-0FC0AAC16030}" emma:medium="tactile" emma:mode="ink">
                <msink:context xmlns:msink="http://schemas.microsoft.com/ink/2010/main" type="inkWord" rotatedBoundingBox="14865,1066 15892,1056 15898,1712 14871,172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11021-161 0,'-41'0'47,"41"41"-47,-41-41 0,41 41 0,-41 0 16,41 0-16,-41 0 15,41 0-15,0 0 0,0 0 16,0-1-16,0 1 0,0 0 16,0 0-16,0 0 0,0 0 15,41 0-15,0 0 16,0-41-16,0 0 0,0 0 0</inkml:trace>
          <inkml:trace contextRef="#ctx0" brushRef="#br0" timeOffset="669.6693">11512 289 0,'41'0'15,"-41"-41"-15,41 41 16,0-41-16,0 41 0,0 0 16,-41-40-16,41 40 0,0 0 15,0 0-15,0-41 16</inkml:trace>
        </inkml:traceGroup>
        <inkml:traceGroup>
          <inkml:annotationXML>
            <emma:emma xmlns:emma="http://www.w3.org/2003/04/emma" version="1.0">
              <emma:interpretation id="{85F30920-0F2C-48C1-91B9-4ADD3377057B}" emma:medium="tactile" emma:mode="ink">
                <msink:context xmlns:msink="http://schemas.microsoft.com/ink/2010/main" type="inkWord" rotatedBoundingBox="15478,869 17037,854 17050,2165 15491,2180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59.9057">11799-161 0,'0'-41'0,"-41"41"16,0 0-1,0 0 1,0 0-16,41 41 15,-41-41-15,41 41 16,-41 0-16,41 0 16,-41 0-16,41 0 0,0 0 15,-41 0-15,41 0 0,0-1 16,0 1-16,0 0 0,0 0 16,41 0-16,0-41 31,-41 41-31,0 0 0,41-41 15,0 0-15,0 0 16,0 0-16,0 0 16</inkml:trace>
          <inkml:trace contextRef="#ctx0" brushRef="#br0" timeOffset="1262.5733">12619-243 0,'0'-41'0,"0"0"31,-41 41-31,41-41 0,-41 41 16,0 0-1,0 0 1,41 41-1,-41-41-15,41 41 0,-41 0 16,41 0-16,0 0 16,0 0-16,-41 0 0,41 0 15,0 0-15,0 0 0,0 0 16,0 0-16,0 0 0,0-1 16,0 1-16,-41-41 0,41 41 15,0 0-15,0 0 16,-41-41-16,41-41 47,41 0-32,0 41-15,0 0 32,-41 41-17,41 0-15,-41 0 0,0 0 16,0 0-16,0 0 0,0 0 15,0 0-15,0 0 0,41-41 16,-41 41-16,0 0 0,0 0 0,0 0 16,0 0-16,0 0 15,0 0 1</inkml:trace>
          <inkml:trace contextRef="#ctx0" brushRef="#br0" timeOffset="1732.4232">12946 207 0,'0'-40'16,"0"-1"-1,-41 41 1,0 0 15,41 41-15,-41-41-16,41 40 16,0 1-16,-41 0 0,41 0 15,0 0-15,-41-41 0,41 41 16,0 0-16,0 0 0,0 0 15,0 0-15,41-41 16,0 0 0,0 0-16,0 0 0,0-41 31,0 0-31,-41 0 16,0 0-16,41 0 0,-41 0 15,0 0-15,0 0 0,0 0 0,0 1 16,0-1-16,0 0 15,-41 41-15,0 0 16,0 0-16,0 41 16,0 0-16,41-1 15,-41-40-15</inkml:trace>
        </inkml:traceGroup>
        <inkml:traceGroup>
          <inkml:annotationXML>
            <emma:emma xmlns:emma="http://www.w3.org/2003/04/emma" version="1.0">
              <emma:interpretation id="{702DF803-C41F-4CD4-9B27-B3962E47A39E}" emma:medium="tactile" emma:mode="ink">
                <msink:context xmlns:msink="http://schemas.microsoft.com/ink/2010/main" type="inkWord" rotatedBoundingBox="9616,1026 17570,949 17583,2249 9629,2326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32.332">13274 617 0,'0'41'16,"-41"-41"-16,41 41 16,0 0-16,0 0 0,0 0 15,0 0-15,0 0 0,0 0 16,0 0-16,0 0 16</inkml:trace>
          <inkml:trace contextRef="#ctx0" brushRef="#br0" timeOffset="2332.341">13561 167 0,'0'40'15,"0"1"1,0 0-16,0 0 0,0 0 16,0 0-16,0 0 0,0 0 0,0 0 15,0 0-15,0 0 0,0 0 16,0 0-16,0 0 15</inkml:trace>
          <inkml:trace contextRef="#ctx0" brushRef="#br0" timeOffset="-316.7088">10693-202 0,'41'0'63,"0"0"-63,0 0 15,-41 41-15,41-41 32,-41 82-32,0-41 15,41 0-15,-41 0 0,0 0 0,0 0 16,0 0-16,0-1 16,0 1-16,-41 0 0,0 0 15,0 0-15,0 0 0,0 0 16,0-41-16,0 41 15,0-41-15,0 0 0</inkml:trace>
          <inkml:trace contextRef="#ctx0" brushRef="#br0" timeOffset="-4104.591">5859-38 0,'0'-41'47,"0"0"-15,0 0-17,0 0 1,-41 41 31,41 41-47,0 0 0,0 0 15,0 0-15,0 41 0,0-41 0,-41 0 16,41 0 0,0 40-16,0-40 0,0 41 0,-41-41 15,41 0-15,0 0 0,0 0 0,-41 0 16,41 0-16,0 0 0,-41 0 15,41 0-15,0 0 0,0 0 0,-41 0 16,41-82 15,41 41-15,-41-41-16,0 0 0,41 41 16,-41-41-16,41 41 0,0-41 15,0 41-15,0 0 16,-41 41-1,41-41-15,-41 41 0,41-41 0,-41 41 16,41 0-16,0-41 31,-41 41-31,41 0 16</inkml:trace>
          <inkml:trace contextRef="#ctx0" brushRef="#br0" timeOffset="-3850.7073">6350 453 0,'41'-41'47,"0"41"-47,0 0 0,0 0 16,-41-41-16,41 41 0,0 0 16,0 0-1</inkml:trace>
        </inkml:traceGroup>
        <inkml:traceGroup>
          <inkml:annotationXML>
            <emma:emma xmlns:emma="http://www.w3.org/2003/04/emma" version="1.0">
              <emma:interpretation id="{8C1ADAF8-FD09-49A8-9E2E-4F2F60E0A02B}" emma:medium="tactile" emma:mode="ink">
                <msink:context xmlns:msink="http://schemas.microsoft.com/ink/2010/main" type="inkWord" rotatedBoundingBox="10392,787 12974,762 12994,2771 10411,279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-3643.3762">6391 904 0,'41'0'31,"-41"-41"-31,41 41 0,0-41 16,0 41 0,0 0-16,0 0 15</inkml:trace>
          <inkml:trace contextRef="#ctx0" brushRef="#br0" timeOffset="-2966.7753">7580-161 0,'0'-41'0,"0"0"0,-41 0 16,0 0-16,41 0 0,-41 41 0,41-41 15,0 0 1,-41 41-16,0 0 16,41 41-1,0 0-15,-41 0 0,41 0 16,-41 0-16,41 0 0,0 0 16,0 0-1,-41 41-15,41-41 0,0 0 0,0 0 16,0 0-16,-41 0 0,41-1 0,0 1 15,0 0-15,-41 0 0,41 0 16,0 0-16,0 0 0,0 0 0,0 0 16,-41-41-16,41 41 0,0 0 15,-41-41 1,41-41 15,41 41-31,-41-41 16,41 41-16,0 0 15,0 0 17,-41 41-32,0 0 15,41 0 1,-41 0-16,0 0 0,0 0 0,0 0 16,41 0-16,-41 0 0,0 0 0,0 0 15,0 0-15,0 0 0,0 0 16,0 0-16,0 0 0,-41 0 15,41 0-15,0 0 16,0 0-16,0 0 0,0 0 16,41-1-16,-41 1 15,41-41-15,0 0 0,-41 41 0,41-41 0,0 0 16,0 0 0,0 0-16,-41-41 15</inkml:trace>
          <inkml:trace contextRef="#ctx0" brushRef="#br0" timeOffset="-2199.8151">8358 207 0,'0'-40'16,"41"40"31,-41-41-47,41 41 16,0 0-1,-41-41-15,41 41 0,0 0 16,-41 41-16,41-41 15,-41 41-15,41-1 0,-41 1 0,0 0 16,0 0-16,0 0 0,0 0 16,0 0-16,-41-41 0,41 41 15,-41 0-15,0 0 0,0-41 16,41 41-16,-41-41 0,0 0 0,41 41 16,-41-41-16,0 41 15,41-82 1</inkml:trace>
          <inkml:trace contextRef="#ctx0" brushRef="#br0" timeOffset="-1867.3976">8768 167 0,'0'-41'0,"-41"41"16,0 0 47,41 41-63,-41-41 15,41 40-15,0 1 16,-41-41-16,41 41 15,0 0-15,0 0 16,0 0-16,0 0 0,0 0 16,41-41-16,-41 41 0,41 0 0,0 0 15,0 0-15,0 0 16,0-41-16,-1 0 16,1 0-16,0 0 0</inkml:trace>
        </inkml:traceGroup>
        <inkml:traceGroup>
          <inkml:annotationXML>
            <emma:emma xmlns:emma="http://www.w3.org/2003/04/emma" version="1.0">
              <emma:interpretation id="{54CD5880-7A73-4A4B-A2A5-870E7F3362D1}" emma:medium="tactile" emma:mode="ink">
                <msink:context xmlns:msink="http://schemas.microsoft.com/ink/2010/main" type="inkWord" rotatedBoundingBox="13553,338 19009,286 19033,2775 13577,282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962.1686">9546-489 0,'0'-41'31,"0"82"78,0 0-77,0 0-32,0 0 15,0 0-15,0 0 16,0 0-16,41-41 0,-41 41 0,0 0 16,0 0-16,0 0 0,0 0 15,0 0-15,0 0 0,0 0 16,0 0-16,0 0 0,41-1 0,-41 1 15,0 0-15,0 0 0,0 0 16,0 0-16,0 0 0,0 0 0,0 0 16,0 0-16,0 0 0,0 0 15,41-41-15,-41 41 0,0 0 0,0 0 16,0 0-16,0 0 0,0 0 0,0 0 16,41 0-16,-41 0 0,0 0 0,0 0 15,0 0-15,0 0 0,0 0 16,0 0-16,0 0 0,0 0 0,41-41 15,-41 41-15,0 0 0,0-1 16,0 1-16,0 0 16,0 0-1</inkml:trace>
          <inkml:trace contextRef="#ctx0" brushRef="#br0" timeOffset="3416.5071">14995-940 0,'0'41'31,"0"0"-31,0 0 16,0 0-16,-41 0 0,41 0 16,0 0-16,-41-41 0,41 41 0,-41 41 15,41-41-15,-41 0 16,41 0-16,-41 0 16,41 0-16,-41 0 15</inkml:trace>
        </inkml:traceGroup>
        <inkml:traceGroup>
          <inkml:annotationXML>
            <emma:emma xmlns:emma="http://www.w3.org/2003/04/emma" version="1.0">
              <emma:interpretation id="{7447A1B1-FC17-4DD0-8F09-543D587017F4}" emma:medium="tactile" emma:mode="ink">
                <msink:context xmlns:msink="http://schemas.microsoft.com/ink/2010/main" type="inkWord" rotatedBoundingBox="18803,491 19127,487 19132,942 18807,945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3665.2927">14790-694 0,'0'-41'0,"41"41"31,0 0-16,0 0-15,-41 41 16,41-41-16,-41 41 16,41 0-16,-41 0 0,0 0 15,41 0 1,-41 0-16,41 0 16,-41 0-16,0 0 15,0 0 1,41-41-16</inkml:trace>
        </inkml:traceGroup>
        <inkml:traceGroup>
          <inkml:annotationXML>
            <emma:emma xmlns:emma="http://www.w3.org/2003/04/emma" version="1.0">
              <emma:interpretation id="{F60BE9D7-103E-4A68-B149-530B1AFBABEF}" emma:medium="tactile" emma:mode="ink">
                <msink:context xmlns:msink="http://schemas.microsoft.com/ink/2010/main" type="inkWord" rotatedBoundingBox="18007,541 19090,530 19108,2366 18025,2376"/>
              </emma:interpretation>
            </emma:emma>
          </inkml:annotationXML>
          <inkml:trace contextRef="#ctx0" brushRef="#br0" timeOffset="2965.3809">14011-202 0,'0'-41'16,"0"0"-16,0 0 16,41 41-16,0-41 15,0 41 1,0 0-16,-41 41 16,41 0-16,-41 0 0,0 0 15,0 0-15,41 0 0,-41 0 0,0 0 16,0 0-1,0 0-15,0 0 0,0 0 0,0 0 16,0-1-16,0 1 0,0 0 16,0 0-16,41-41 0,0 0 31,-41-41-31,41 0 16,-82 82 30,41 0-46,0 0 0,0 0 16,0 0-16,0 0 0,-41 0 16,41 82-1,0-41-15,0-41 16,0 0-16,0 0 0,0 0 16,-41-41-16,41 41 0,0 0 15,0 0-15,-41-41 0,41 41 16,-41-41-16,41 41 0,-41-41 15,0 41-15,0-41 16,41-41 0,-41 41-16</inkml:trace>
          <inkml:trace contextRef="#ctx0" brushRef="#br0" timeOffset="4096.5664">14708-571 0,'0'-41'31,"41"41"-16,0 0 17,0-41-32,0 41 15,0 0-15,0 0 16,-41-41-16,41 41 0,0 0 0,0 0 31</inkml:trace>
        </inkml:traceGroup>
        <inkml:traceGroup>
          <inkml:annotationXML>
            <emma:emma xmlns:emma="http://www.w3.org/2003/04/emma" version="1.0">
              <emma:interpretation id="{FB859942-2688-4697-986D-C82C25359B92}" emma:medium="tactile" emma:mode="ink">
                <msink:context xmlns:msink="http://schemas.microsoft.com/ink/2010/main" type="inkWord" rotatedBoundingBox="1187,699 5479,657 5491,1924 1199,1966"/>
              </emma:interpretation>
            </emma:emma>
          </inkml:annotationXML>
          <inkml:trace contextRef="#ctx0" brushRef="#br0" timeOffset="-18815.4208">-2826-489 0,'0'41'172,"41"41"-172,-41-41 16,0 0-16,0 0 0,41 0 15,-41 0-15,0 0 16,0 0-16,41-41 0,-41 41 16,0 0-16,0-82 46</inkml:trace>
          <inkml:trace contextRef="#ctx0" brushRef="#br0" timeOffset="-18435.5504">-2499-530 0,'0'41'31,"41"0"-15,-41 0-16,41-41 0,-41 41 16,0 0-16,0 0 0,41 0 0,-41 41 15,0-41-15,0 0 0,0 0 0,0 0 16,0 41-16,0-41 0,0 0 0,-41-1 15,41 1-15,0 0 0,0 0 0</inkml:trace>
          <inkml:trace contextRef="#ctx0" brushRef="#br0" timeOffset="-13350.6564">41 44 0,'-41'0'15,"82"0"1,0 0 0,0 0-16,-41-41 0,41 41 15,0 0-15,0 0 32,0 0-32</inkml:trace>
          <inkml:trace contextRef="#ctx0" brushRef="#br0" timeOffset="-13627.4656">-368-407 0,'41'0'94,"-82"0"47,0 41-126,0 0 1,0-41-16,41 41 15,-41-41-15,41 41 0,-41-41 0,0 41 16,0-41-16,41 41 16,-41-41-16,41 41 15,41-41 48,0 0-48,0 41-15,0-41 16,0 0 0,0 0-1,0 0 1,-41 41-16,0 0 16,0 0-1,0 0 1,0 0-16,-41-41 15,41 41-15,-41-41 0,41 40 16,-41-40-16,41 41 16,-41-41-16,41 41 0,-41-41 15,41 41-15,-41-41 0,41 41 16,-41-41-16,41 41 16,0 0-1,0 0 16,0 0-15,0 0 15,41-41-31,0 0 16,0 0 0,0 0-16,0 0 15,0 0 1,0 0 15,0 0 0,-41-41-15,0 0-16</inkml:trace>
          <inkml:trace contextRef="#ctx0" brushRef="#br0" timeOffset="-13150.4759">82 494 0,'-41'0'15,"82"0"1,0 0-1,0 0 1,0 0-16,0 0 31,0 0-31</inkml:trace>
          <inkml:trace contextRef="#ctx0" brushRef="#br0" timeOffset="-11966.5092">1434 289 0,'-41'0'16,"41"-41"-16,-41 41 47,0 0-32,41 41 1,0 0-16,-41-41 15,41 41-15,0 0 16,0 0-16,0 0 0,-40-41 16,40 41-16,0 0 0,0 0 15,40-41-15,-40 41 16,41-41-16,0 41 0,0-41 16,0 0-1,0-41 1,-41 0-1,0 0-15,0 0 16,0 0-16,0 0 0,0 0 16,-41 41-16,41-41 0,0 0 15,-41 41-15,0 0 32,41 41-17</inkml:trace>
        </inkml:traceGroup>
        <inkml:traceGroup>
          <inkml:annotationXML>
            <emma:emma xmlns:emma="http://www.w3.org/2003/04/emma" version="1.0">
              <emma:interpretation id="{B19F2836-919B-4B1C-A8F5-E4DC59F564C8}" emma:medium="tactile" emma:mode="ink">
                <msink:context xmlns:msink="http://schemas.microsoft.com/ink/2010/main" type="inkWord" rotatedBoundingBox="4745,943 7037,921 7054,2661 4762,2683"/>
              </emma:interpretation>
            </emma:emma>
          </inkml:annotationXML>
          <inkml:trace contextRef="#ctx0" brushRef="#br0" timeOffset="-12532.5256">1107-79 0,'0'-41'0,"0"0"16,-41 41-16,41-41 0,0 0 15,-41 41-15,41-41 16,-41 41-16,0 0 16,0 0-1,41 41-15,0 0 16,-41-41-16,41 41 0,0 0 16,0 0-16,-41 0 31,41 0-31,0 0 0,0 0 15,0 0-15,0 0 0,0-1 16,0 1-16,0 0 0,0 0 16,-41-41-16,41 41 15,0 0 1,-41-41-16,82 0 47,-41-41-47,41 41 15,0 0 1,-41 82 0,41-41-16,-41 0 15,0 0-15,0 0 0,0 0 16,0 0-16,0 0 0,0 0 0,0 0 16,0 0-16,0 0 0,0 0 15,0 0-15,41 0 0,-41 0 16,0 0-1,41-41-15,-41 41 0,41-41 16</inkml:trace>
          <inkml:trace contextRef="#ctx0" brushRef="#br0" timeOffset="-11634.4759">1844 658 0,'0'41'31,"0"0"-15,0 41-16,0-41 15,41 0-15,-41 0 0,0 41 16,0-41-16,0 0 16,0 0-16,0 0 15</inkml:trace>
          <inkml:trace contextRef="#ctx0" brushRef="#br0" timeOffset="-11332.6117">2172 330 0,'0'41'31,"41"0"-31,-41 0 16,0 0-16,0 0 0,0 0 15,0 0-15,0 0 16,41-41-16,-41 41 0,0 0 0,0 0 16,0 0-16,0 0 15,0 0-15,-41-41 16</inkml:trace>
          <inkml:trace contextRef="#ctx0" brushRef="#br0" timeOffset="-10682.6687">2581 44 0,'-41'0'16,"41"-41"-16,0 0 15,0 0 1,41 0-16,-41 0 16,82 41-16,-41 0 15,0 0-15,-41 41 16,41 0-16,-41 0 0,0 0 16,0 0-16,0 0 0,0 0 0,0 0 15,0-1-15,0 1 0,41 0 0,-41 0 16,0 0-16,0 0 0,0 0 0,0 0 15,41 0-15,-41 0 0,0 0 32,41-41-32,0 0 15,0 0 1,0 0 0,-41-41-16,0 0 15,-41 41 16,41 41-31,0 41 0,0-41 16,0 0-16,0 0 0,0 0 16,0 0-16,0 0 0,0 0 15,0 0-15,0 0 0,0 0 16,0 0-16,0 0 16,0 0-16,0 0 0,0 0 15,0 0-15,-41 0 16,0 0-16,0 0 31,0-41-31</inkml:trace>
        </inkml:traceGroup>
      </inkml:traceGroup>
    </inkml:traceGroup>
    <inkml:traceGroup>
      <inkml:annotationXML>
        <emma:emma xmlns:emma="http://www.w3.org/2003/04/emma" version="1.0">
          <emma:interpretation id="{DEB69F33-1A80-481D-9FAC-06987C19DC32}" emma:medium="tactile" emma:mode="ink">
            <msink:context xmlns:msink="http://schemas.microsoft.com/ink/2010/main" type="paragraph" rotatedBoundingBox="4937,3335 4984,2799 5505,2845 5458,338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47D7D83D-083F-43C8-BF9C-20EB2D0F4769}" emma:medium="tactile" emma:mode="ink">
              <msink:context xmlns:msink="http://schemas.microsoft.com/ink/2010/main" type="line" rotatedBoundingBox="4937,3335 4984,2799 5505,2845 5458,3381"/>
            </emma:interpretation>
          </emma:emma>
        </inkml:annotationXML>
        <inkml:traceGroup>
          <inkml:annotationXML>
            <emma:emma xmlns:emma="http://www.w3.org/2003/04/emma" version="1.0">
              <emma:interpretation id="{094A45FC-E7A7-4A8E-B3CE-BA5D30B781DF}" emma:medium="tactile" emma:mode="ink">
                <msink:context xmlns:msink="http://schemas.microsoft.com/ink/2010/main" type="inkWord" rotatedBoundingBox="4937,3335 4984,2799 5505,2845 5458,3381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9994.8767">1270 1600 0,'0'41'94,"0"0"-94,0 0 16,0 0-16,0 0 0,0 0 15,-40 0 1,40 0-16,0 0 16,0 0-16,0 0 15,0 0-15,0 0 16,-41-41 0</inkml:trace>
          <inkml:trace contextRef="#ctx0" brushRef="#br0" timeOffset="-9499.6104">1148 1641 0,'41'0'0,"0"0"32,-1 0-17,1 0 1,-41 41-16,41 0 0,0 0 15,0-41-15,-41 41 16,41-41-16</inkml:trace>
          <inkml:trace contextRef="#ctx0" brushRef="#br0" timeOffset="-9749.3516">1189 1682 0,'-41'-41'0,"0"41"31,41 41 0,-41-41-31,41 41 0,-41 0 0,41 0 16,-41-41-16,41 41 0,-41 0 15</inkml:trace>
        </inkml:traceGroup>
      </inkml:traceGroup>
    </inkml:traceGroup>
    <inkml:traceGroup>
      <inkml:annotationXML>
        <emma:emma xmlns:emma="http://www.w3.org/2003/04/emma" version="1.0">
          <emma:interpretation id="{47349B09-7314-40F9-AF99-AA26656FF8F9}" emma:medium="tactile" emma:mode="ink">
            <msink:context xmlns:msink="http://schemas.microsoft.com/ink/2010/main" type="paragraph" rotatedBoundingBox="4785,3742 6759,3853 6701,4883 4727,477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49391B8-DECF-4615-9DBE-A786BE6B7DE6}" emma:medium="tactile" emma:mode="ink">
              <msink:context xmlns:msink="http://schemas.microsoft.com/ink/2010/main" type="line" rotatedBoundingBox="4785,3742 6759,3853 6701,4883 4727,4773"/>
            </emma:interpretation>
          </emma:emma>
        </inkml:annotationXML>
        <inkml:traceGroup>
          <inkml:annotationXML>
            <emma:emma xmlns:emma="http://www.w3.org/2003/04/emma" version="1.0">
              <emma:interpretation id="{F0DF4D2A-666F-417A-8B99-BBBAA47F0C8B}" emma:medium="tactile" emma:mode="ink">
                <msink:context xmlns:msink="http://schemas.microsoft.com/ink/2010/main" type="inkWord" rotatedBoundingBox="4785,3742 6759,3853 6701,4883 4727,4773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-8951.4353">1025 2666 0,'0'-41'0,"-41"0"16,0 41-1,41-41-15,-41 41 16,0 0 0,41 41 15,-41-41-31,41 41 0,-41 0 16,41 0-16,0-1 15,0 1-15,0 0 0,0 0 16,41 0-16,-41 0 15,41-41-15,-41 41 0,0 0 16,41-41-16,-41 41 0,0 0 16,0 0-16,0 0 15,0 0 1,-41-41-16,0 0 16,0 0-16,41-41 15,-41 41-15,41-41 0,0 0 16</inkml:trace>
          <inkml:trace contextRef="#ctx0" brushRef="#br0" timeOffset="-8400.5696">984 2993 0,'0'-41'16,"0"0"-16,0 0 16,0 0-16,41 41 15,-41-41-15,41 0 16,0 41 0,-41 41-16,0 0 15,0 0-15,0 0 0,0 0 16,41-41-16,-41 41 0,0 0 0,0 0 15,0 0-15,0 0 16,41-41 0,0 0-1,-41-41 1,40 0-16,-40-41 16,0 41-16,41 41 0,-41-41 0,0 0 15,0 0-15,0 0 0,0 0 16,0 82 15,0 0-15,0 0-16,0 0 0,0 0 15,41 0-15,-41 0 0,0 0 16,0 0-16,41 0 16,-41 0-16,0 0 0,0 0 15,0 0-15,0 0 0,0 0 16,-41-41-16,41 41 0,-41-41 0,41 41 15,-41-41-15,41 41 0,-40-41 0,40 41 0,-41-41 16,0 0 0,0 0-16,0 0 15,41-41-15</inkml:trace>
          <inkml:trace contextRef="#ctx0" brushRef="#br0" timeOffset="-7745.4986">1516 3075 0,'0'-41'0,"0"82"47,0 0-31,0 0-1,41 0-15,-41 0 0,0 0 16,0 0-16,0 0 31,0-82 0,0 0-31,0 0 16,0 0-16,0 0 0,0 0 16,41 0-16,0 41 31,-41 41-15,41 0-1,-41 0-15,0 0 16,41-41-16,-41 41 0,0 0 15,0-82 17,0 0-17,0 0-15,0 0 16,41 0-16,-41 0 0,41 41 16,0 41 30,-41 0-30,0 0-16,41 0 0,-41 0 16,0 0-1,0 0 1</inkml:trace>
          <inkml:trace contextRef="#ctx0" brushRef="#br0" timeOffset="-7321.7296">1885 2666 0,'0'41'31,"41"-1"-15,-41 1-16,0 0 0,0 0 0,41 0 15,-41 0-15,41 0 0,-41 0 0,0 0 16,0 0-16,41 0 0,-41 0 16,0 0-16,0 0 15,0 0-15,-41-41 16,41-41 15,0 0-31,0 0 16,0 0-16,0 0 15,41 41-15,-41-41 0,41 41 16,0 0-16,0 0 16,-41 41-16,41-41 0,-41 41 15,0 0-15,41-41 0,-41 41 16,0 0-16,0 0 0,0 0 16,-41-41-16,41 41 0,-41-41 15,41 41-15,-41-41 0,41 41 16,-41-41-16,0 0 0</inkml:trace>
          <inkml:trace contextRef="#ctx0" brushRef="#br0" timeOffset="-6535.899">2418 3075 0,'0'-41'0,"0"0"31,-41 41 0,41 41-15,0 0-16,0 0 16,0 0-16,0 0 0,0 0 0,0 0 15,0 0-15,0 0 16,41-41-1,-41-41 1,41 0 0,-41 0-16,0 0 0,0 0 15,41 0-15,-41 0 16,0 0 0,40 0 46,1 0-46,0 41-16,-41-41 0,41 41 15,-41-41-15,41 41 16,-41-41 0,0 0 15,0 0-16,0 1-15,0-1 16,0 0 0,0 82 31,0 0-32,0-1-15,0 1 0,0 0 16,0 0-16,0 0 15,0 0 1,0 0-16,0 0 0,0 82 16,0-82-1,0 0-15,0 0 0,0 0 16,0 0-16,0-82 78,0 0-62</inkml:trace>
        </inkml:traceGroup>
      </inkml:traceGroup>
    </inkml:traceGroup>
    <inkml:traceGroup>
      <inkml:annotationXML>
        <emma:emma xmlns:emma="http://www.w3.org/2003/04/emma" version="1.0">
          <emma:interpretation id="{E7E4EC0F-F489-4338-8971-1DC3C29FE5CA}" emma:medium="tactile" emma:mode="ink">
            <msink:context xmlns:msink="http://schemas.microsoft.com/ink/2010/main" type="paragraph" rotatedBoundingBox="10200,4875 26777,6615 26602,8288 10024,6548" alignmentLevel="3"/>
          </emma:interpretation>
        </emma:emma>
      </inkml:annotationXML>
      <inkml:traceGroup>
        <inkml:annotationXML>
          <emma:emma xmlns:emma="http://www.w3.org/2003/04/emma" version="1.0">
            <emma:interpretation id="{7217CC40-FFE9-4633-B50F-F35B0D05349E}" emma:medium="tactile" emma:mode="ink">
              <msink:context xmlns:msink="http://schemas.microsoft.com/ink/2010/main" type="line" rotatedBoundingBox="10200,4875 26777,6615 26602,8288 10024,6548"/>
            </emma:interpretation>
          </emma:emma>
        </inkml:annotationXML>
        <inkml:traceGroup>
          <inkml:annotationXML>
            <emma:emma xmlns:emma="http://www.w3.org/2003/04/emma" version="1.0">
              <emma:interpretation id="{C2819E7D-545C-4205-A3F8-E9EA0F4C77FA}" emma:medium="tactile" emma:mode="ink">
                <msink:context xmlns:msink="http://schemas.microsoft.com/ink/2010/main" type="inkWord" rotatedBoundingBox="10158,5316 17268,6062 17138,7295 10029,6548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3230.008">7006 4632 0,'41'0'0,"0"0"15,-41-41-15,-41 41 31,-41 164 16</inkml:trace>
          <inkml:trace contextRef="#ctx0" brushRef="#br0" timeOffset="24543.3262">6064 5328 0,'0'-41'16,"-41"41"0,41-40-1,41 40 48,-41-41-63,41 41 15,0 0-15,0 0 0,0 0 16,0-41-16,0 41 0,-1 0 0,1-41 16,0 41-1,0 0-15,0 0 0,0-41 0,0 41 16,0 0-16,0 0 0,0 0 0,0-41 15,0 41-15,0 0 0,0 0 0,0 0 16,0 0-16,-41 41 16,41-41-16,-41 41 15,41-41 1,0 0 0,-41-41-16,41 0 15</inkml:trace>
          <inkml:trace contextRef="#ctx0" brushRef="#br0" timeOffset="24941.088">7580 4960 0</inkml:trace>
          <inkml:trace contextRef="#ctx0" brushRef="#br0" timeOffset="26534.8336">9054 4632 0,'0'-41'110,"-41"41"-95,0 0-15,0 0 16,0 0 0,1 0-1,-1 0 1,0 0-1,0 41 1,41 0-16,0 0 31,-41 0-31,41 0 16,0 0-16,0 0 16,0 0-16,0 0 0,0 0 15,0 0-15,0 0 16,0 0-16,0 0 15,0 0-15,41 0 16,-41-1 0,41-40-16,0 0 0,0 41 15,-1-41 1,1 0 0,0 0-16,0 0 15,-41-41 1,41 41-16,-41-40 0,0-1 15,41 41-15,-41-41 16,0 0-16,0 0 0,0 0 16,0 0-16,0 0 15,0 0-15,0 0 16,0 0 0,0 0 15,-41 41-16,41-41-15,0 0 32,-41 41-32,41-41 15,-41 0 1,0 41 0,41 41-1,-41-41-15</inkml:trace>
          <inkml:trace contextRef="#ctx0" brushRef="#br0" timeOffset="27380.0444">9669 4591 0,'0'41'172,"0"0"-172,0 0 15,0 0-15,0 0 16,0 0-16,0 0 0,0 0 16,0 0-16,0 0 0,0 0 15,0 0-15,0 0 0,0 0 16,41 0-16,-41 0 0,0-1 16,0 1-16,0 0 46,0-82 33</inkml:trace>
          <inkml:trace contextRef="#ctx0" brushRef="#br0" timeOffset="27895.3321">10365 5328 0,'-41'0'0,"41"41"125,-41-41-110,41 41-15,0 0 0,0 0 16,-41 0-16,41 0 0,0 0 15,-41-41-15,41 41 0,0 0 16,0 0-16</inkml:trace>
          <inkml:trace contextRef="#ctx0" brushRef="#br0" timeOffset="29032.9594">11635 4878 0,'0'-41'15,"0"0"17,-41 41 61,41 41-77,-41-41-16,0 41 31,41 0-15,-41-41-16,41 41 15,0 0-15,-41 0 16,41 0-16,0 0 0,0 0 16,0 0-16,0 0 15,0-1-15,0 1 0,0 0 16,0 0-16,0 0 16,41-41-16,-41 41 15,41-41-15,0 0 0,0 0 16,0 0-1,-41-41-15,41 0 0,-41 0 16,41 41-16,-41-41 0,0 0 16,0 1-16,0-1 31,0 0-15,0 0-16,0 0 15,0 0 1,0 0-16,0 0 15,-41 0 1,0 0 0,0 41-1,41-41-15,-41 41 16,0-41 0,0 41-16</inkml:trace>
          <inkml:trace contextRef="#ctx0" brushRef="#br0" timeOffset="29779.2197">12291 5042 0,'0'-41'31,"-41"41"-31,41-41 16,-41 0 15,0 41 16,41 41-47,0 0 16,-41 0-16,41 0 15,-41 0-15,41 0 0,0 0 16,-41 0-16,41-1 0,0 1 16,0 0-16,0 0 15,0 0-15,41-41 16,-41 41-16,41-41 15,0 41-15,0-41 16,0 0-16,0 0 16,0 0-16,-41-41 0,41 41 31,-41-41-31,41 0 0,-41 0 31,0 0-31,0 0 16,0 1-1,0-1-15,0 0 16,0 0-16,0 0 0,-41 41 16,41-41-16,0 0 15,-41 41-15,0 0 16,0 41 0,0-41-1</inkml:trace>
          <inkml:trace contextRef="#ctx0" brushRef="#br0" timeOffset="31181.3196">12291 5861 0,'41'0'93,"0"0"-77,0 0 0,0 0-1,0 0 1,0-41-16,0 41 15,0 0-15,0 0 16,-1 0 0,1 0-1,0 0 1,0 0-16,0 0 16,0 0-1,0 0-15,0 0 16,0 0 15,0 0-15,0 0 15,0 0 16</inkml:trace>
          <inkml:trace contextRef="#ctx0" brushRef="#br0" timeOffset="30409.6336">12864 4837 0,'0'-41'16,"0"82"47,0 0-48,0 0-15,0 0 16,0 0-16,41 0 15,-41 0-15,0 0 16,0 0-16,0 0 16,0 0-16,0-1 15,0 1-15,0 0 16,0 0-16,0 0 16,41-41-16,-41 41 15,0 0 1</inkml:trace>
        </inkml:traceGroup>
        <inkml:traceGroup>
          <inkml:annotationXML>
            <emma:emma xmlns:emma="http://www.w3.org/2003/04/emma" version="1.0">
              <emma:interpretation id="{6CCD63F2-395E-48D9-BF72-69245C0B8285}" emma:medium="tactile" emma:mode="ink">
                <msink:context xmlns:msink="http://schemas.microsoft.com/ink/2010/main" type="inkWord" rotatedBoundingBox="17981,6922 18009,6925 17983,7169 17956,7166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1531.4154">13970 5697 0,'0'41'63,"0"0"-48,0 0-15,0 41 16,0-41 0</inkml:trace>
        </inkml:traceGroup>
        <inkml:traceGroup>
          <inkml:annotationXML>
            <emma:emma xmlns:emma="http://www.w3.org/2003/04/emma" version="1.0">
              <emma:interpretation id="{F14D5771-A1FA-4461-9043-E8D71D49283D}" emma:medium="tactile" emma:mode="ink">
                <msink:context xmlns:msink="http://schemas.microsoft.com/ink/2010/main" type="inkWord" rotatedBoundingBox="18476,6104 18588,6115 18517,6800 18404,6788"/>
              </emma:interpretation>
            </emma:emma>
          </inkml:annotationXML>
          <inkml:trace contextRef="#ctx0" brushRef="#br0" timeOffset="32109.4589">14462 4919 0,'0'-41'16,"0"82"77,0 0-77,0 0-16,0 0 0,0 0 0,0 0 0,0 0 16,0 0-16,0 0 0,0-1 0,0 1 15,0 0-15,0 0 16,0 0-16,0 0 15,41-41-15,-41 41 16,0 0 15</inkml:trace>
        </inkml:traceGroup>
        <inkml:traceGroup>
          <inkml:annotationXML>
            <emma:emma xmlns:emma="http://www.w3.org/2003/04/emma" version="1.0">
              <emma:interpretation id="{00FC56CA-9C57-477C-BCE4-7A17284FCF65}" emma:medium="tactile" emma:mode="ink">
                <msink:context xmlns:msink="http://schemas.microsoft.com/ink/2010/main" type="inkWord" rotatedBoundingBox="18832,6240 19218,6281 19161,6828 18775,6788"/>
              </emma:interpretation>
            </emma:emma>
          </inkml:annotationXML>
          <inkml:trace contextRef="#ctx0" brushRef="#br0" timeOffset="32709.4738">14954 5083 0,'0'-41'16,"-41"41"62,41 41-78,-41-41 0,0 41 16,41 0-1,0 0-15,0 0 16,-41-1-16,41 1 16,0 0-16,0 0 15,0 0-15,41 0 16,-41 0-16,41-41 16,-41 41-16,41-41 0,0 0 0,0 0 15,0 0-15,0 0 16,0-41-1,-41 0-15,41 41 16,-41-41-16,0 0 16,0 0-16,0 0 0,0 0 15,0 1-15,0-1 0,0 0 32,0 0-32,-41 0 15,0 41-15,41-41 16,-41 41-1,0 0-15,0 0 16</inkml:trace>
        </inkml:traceGroup>
        <inkml:traceGroup>
          <inkml:annotationXML>
            <emma:emma xmlns:emma="http://www.w3.org/2003/04/emma" version="1.0">
              <emma:interpretation id="{3D29D6DB-EDE3-46F8-8E7A-C200B23EC58A}" emma:medium="tactile" emma:mode="ink">
                <msink:context xmlns:msink="http://schemas.microsoft.com/ink/2010/main" type="inkWord" rotatedBoundingBox="19133,5986 21461,6230 21333,7454 19004,7210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4063.6326">14995 5943 0,'41'0'16,"0"0"15,0 0-31,0 0 16,0 0-16,-1 0 15,1 0 1,0 0 0,0 0-16,0 0 15,0 0 1,0 0 0,0 0-16,0 0 15,0 0 1,0 0-1,0 0 1,0 0-16,0 0 16,0 0-1,0 0 1,0 0 15,0-41-15</inkml:trace>
          <inkml:trace contextRef="#ctx0" brushRef="#br0" timeOffset="33181.3229">15691 5001 0,'0'41'110,"0"0"-95,0 0 1,0 0 0,0 0-16,0 0 15,0-1-15,0 1 16,0 0-16,0 0 0,0 0 16,41 0-16,-41 0 15,41 0 1</inkml:trace>
          <inkml:trace contextRef="#ctx0" brushRef="#br0" timeOffset="34541.5349">16633 5902 0,'-41'0'15,"41"41"48,0 0-48,0 0 1,0 0-16,0 0 16,0 0-1,-41-41 1</inkml:trace>
          <inkml:trace contextRef="#ctx0" brushRef="#br0" timeOffset="35227.1022">17412 5001 0,'0'41'94,"0"0"-78,0 0-1,0 0 1,0 0-16,0 0 0,-41-1 16,41 1-16,0 0 0,0 0 15,0 0-15,0 0 0,0 0 16,0 0-16,0 0 0,0 0 15,0 0-15,0 0 16</inkml:trace>
        </inkml:traceGroup>
        <inkml:traceGroup>
          <inkml:annotationXML>
            <emma:emma xmlns:emma="http://www.w3.org/2003/04/emma" version="1.0">
              <emma:interpretation id="{73FD24CD-3FD7-44E6-AA2A-6DFFE91CCFD0}" emma:medium="tactile" emma:mode="ink">
                <msink:context xmlns:msink="http://schemas.microsoft.com/ink/2010/main" type="inkWord" rotatedBoundingBox="21960,6289 23644,6466 23558,7293 21873,7117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35693.2346">17944 5124 0,'0'-41'15,"0"82"32,0 0-47,0 41 16,0-42-1,0 1-15,0 0 0,0 0 0,0 0 16,0 0 0,0 0-16,41 0 0,-41 0 0,0 0 15,41-41 32</inkml:trace>
          <inkml:trace contextRef="#ctx0" brushRef="#br0" timeOffset="36341.4386">18518 5124 0,'-41'0'16,"0"0"-1,0 0 1,41 41-1,-41 0-15,41 0 16,-41-41-16,41 40 0,0 1 16,0 0-16,205-286 250</inkml:trace>
          <inkml:trace contextRef="#ctx0" brushRef="#br0" timeOffset="36614.2813">18887 5247 0,'-41'0'0,"41"40"94,0 1-63,0 0-31,0 0 16,0 0-16,0 0 15,0 0-15,0 0 0,0 0 16,0 0-16,0 0 0,0 0 16,0 0-16</inkml:trace>
          <inkml:trace contextRef="#ctx0" brushRef="#br0" timeOffset="38329.9319">18600 5492 0,'0'-41'63,"0"0"-16,-41 0-16,0 41 16,0 41-31,0 0-1,0 0 1,41 0-16,-41-41 0,41 41 0,-41 0 15,41 0-15,0 0 16,0 0-16,0 0 0,0 0 16,0 0-16,0 0 15,41-41-15,-41 41 32,41-41-32,0 0 15,0 0-15,0 0 16,0-41-16,0 41 0,0-41 15,0 0-15,-41 0 16,41 0-16,-41 0 0,41 41 16,-41-41-16,0 0 0,0 0 15,0 0-15,0 0 16,-41 0 0,41 0-1,-41 41-15,41-41 16,-41 41-16,0 0 31</inkml:trace>
          <inkml:trace contextRef="#ctx0" brushRef="#br0" timeOffset="39078.5674">19378 5410 0,'0'-41'31,"0"82"47,-41-41-78,41 41 0,-41 0 16,41 0-16,-41 0 16,41 0-1,0 0-15,0 0 0,0 0 16,0 0-16,0 0 31,41-41-31,-41 41 0,41-41 16,0 41-1,0-41 1,0 0-16,0-41 16,-41 0-16,41 41 0,-41-41 15,0 0-15,41 0 0,-41 0 16,0 0-16,0 0 0,0 0 16,0 0-16,0 0 15,-41 41-15,0-41 16,41 0-1,-41 41-15</inkml:trace>
        </inkml:traceGroup>
        <inkml:traceGroup>
          <inkml:annotationXML>
            <emma:emma xmlns:emma="http://www.w3.org/2003/04/emma" version="1.0">
              <emma:interpretation id="{BE0EEE10-7391-4E70-8545-E3B47991F44B}" emma:medium="tactile" emma:mode="ink">
                <msink:context xmlns:msink="http://schemas.microsoft.com/ink/2010/main" type="inkWord" rotatedBoundingBox="23966,6636 24061,6646 24006,7173 23910,7163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39445.5914">19952 5410 0,'0'41'47,"0"0"-31,0 0-16,0 0 0,0 0 16,0 0-16,0 0 0,0 0 15,0 0-15,0 0 16,0 0-16,0 0 0,0 0 15,41-41 1</inkml:trace>
        </inkml:traceGroup>
        <inkml:traceGroup>
          <inkml:annotationXML>
            <emma:emma xmlns:emma="http://www.w3.org/2003/04/emma" version="1.0">
              <emma:interpretation id="{E45A9AFD-2B34-46AF-9978-C17BB6157B43}" emma:medium="tactile" emma:mode="ink">
                <msink:context xmlns:msink="http://schemas.microsoft.com/ink/2010/main" type="inkWord" rotatedBoundingBox="23447,7440 24374,7538 24360,7676 23433,7578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40505.7878">19419 6353 0,'41'0'93,"0"0"-77,0 0-16,0 0 31,0 0-31,0 0 16,0 0-1,0 0 1,0 0-16,0 0 16,0 0-1,0 0-15,-41-41 0,41 41 16,0 0 0,0 0 15,0 0-16,0 0-15,0 0 16,0 0 0,0 0-1,0 0 17,-1 0-1,1 0 0</inkml:trace>
        </inkml:traceGroup>
        <inkml:traceGroup>
          <inkml:annotationXML>
            <emma:emma xmlns:emma="http://www.w3.org/2003/04/emma" version="1.0">
              <emma:interpretation id="{FCD938CB-FD85-48F0-90DC-8A50D2228CBD}" emma:medium="tactile" emma:mode="ink">
                <msink:context xmlns:msink="http://schemas.microsoft.com/ink/2010/main" type="inkWord" rotatedBoundingBox="10197,4902 26774,6643 26646,7867 10069,6126"/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1061.4208">21140 6107 0,'-41'0'16,"41"41"-1,0 0-15,0 0 16,0 0 0,-41 0-16,41 0 0,0 0 15,0 0 1,0 0-16</inkml:trace>
          <inkml:trace contextRef="#ctx0" brushRef="#br0" timeOffset="41379.6795">21590 6025 0,'41'0'94</inkml:trace>
          <inkml:trace contextRef="#ctx0" brushRef="#br0" timeOffset="41596.5151">21877 6025 0,'41'0'0,"0"0"31,0 0 16,0 0-47,0 0 16</inkml:trace>
          <inkml:trace contextRef="#ctx0" brushRef="#br0" timeOffset="41777.7245">22205 6025 0,'41'0'16,"0"0"15,0 0-15</inkml:trace>
          <inkml:trace contextRef="#ctx0" brushRef="#br0" timeOffset="41960.5447">22656 5984 0,'41'41'78</inkml:trace>
          <inkml:trace contextRef="#ctx0" brushRef="#br0" timeOffset="22079.0513">6350 3813 0,'0'-41'78,"0"0"-47,-40 41-15,40-41-16,0 82 63,0 0-63,0 0 15,-41 0-15,41 0 0,0 0 0,0 0 16,0-1-16,0 1 0,-41 0 0,41 0 15,0 0-15,-41 0 0,41 0 0,-41 0 16,41 0-16,0 0 0,0 0 16,-41-41-16,41 41 0,0 0 15,0-82 17,0 0-17,41 41-15,41-41 47</inkml:trace>
          <inkml:trace contextRef="#ctx0" brushRef="#br0" timeOffset="22368.7279">6391 4386 0,'0'-41'0,"0"0"0,0 0 0,0 0 16,0 0 0,0 0-1,-41 41 17,1 0-17,-1 0 1,41 0-16,41 0 31,-1 0-15,1 0-16,-41-41 15,41 41-15</inkml:trace>
        </inkml:traceGroup>
        <inkml:traceGroup>
          <inkml:annotationXML>
            <emma:emma xmlns:emma="http://www.w3.org/2003/04/emma" version="1.0">
              <emma:interpretation id="{F14258CC-6923-4340-89E4-CE05CDFC5A20}" emma:medium="tactile" emma:mode="ink">
                <msink:context xmlns:msink="http://schemas.microsoft.com/ink/2010/main" type="inkWord" rotatedBoundingBox="10226,4877 11731,5035 11637,5927 10132,5769"/>
              </emma:interpretation>
              <emma:one-of disjunction-type="recognition" id="oneOf15">
                <emma:interpretation id="interp15" emma:lang="" emma:confidence="0.5">
                  <emma:literal>--</emma:literal>
                </emma:interpretation>
                <emma:interpretation id="interp16" emma:lang="" emma:confidence="0">
                  <emma:literal>----</emma:literal>
                </emma:interpretation>
                <emma:interpretation id="interp17" emma:lang="" emma:confidence="0">
                  <emma:literal>-</emma:literal>
                </emma:interpretation>
                <emma:interpretation id="interp18" emma:lang="" emma:confidence="0">
                  <emma:literal>---</emma:literal>
                </emma:interpretation>
                <emma:interpretation id="interp19" emma:lang="" emma:confidence="0">
                  <emma:literal>=</emma:literal>
                </emma:interpretation>
              </emma:one-of>
            </emma:emma>
          </inkml:annotationXML>
          <inkml:trace contextRef="#ctx0" brushRef="#br0" timeOffset="22164.3509">6228 4386 0,'0'41'16,"41"-41"-1,-41 0-15,41 41 0,-1-41 16,-40 41-16,41-41 16,-41-41 15,0 0-31</inkml:trace>
          <inkml:trace contextRef="#ctx0" brushRef="#br0" timeOffset="23129.6767">6596 4468 0,'0'-41'16,"0"0"-1,41 41-15,-41-82 0,0 41 16,0 0-16,0 0 16,0 0-1,0 0 1,-41 41-16,41 0 31,41 41-15,0-41-16,-41 41 0,0 0 15,41 0-15,0-41 0,-41 41 16,41 0-16,-41 0 0,41-41 0,-41 41 16,41 0-1,-41 0-15,41 0 0,-41 0 16,41-41-16,-41 41 16</inkml:trace>
          <inkml:trace contextRef="#ctx0" brushRef="#br0" timeOffset="22892.4343">6391 3772 0,'41'0'0,"0"0"15,0 0 1,-41-41-16,41 41 16,0 0-16,0 0 15,0 0 1,0 0-16,0 0 0,0 0 16,0 0-16,0 0 0,0 0 31,0 0-31,0 41 15,0-41-15,0 41 16,-41 0-16,0 0 16,0 0-1,-41-41-15,0 41 16,0-41 0,41 40-16,-41-40 0,0 0 15,41 0-15,-41 0 16,41 41-1,0 0 1,-41-41-16,41 41 0,0 0 16,-41 0-16,41 0 0,-41 0 15,41 0-15,-41 0 0,41 0 16,-41-41-16,41 41 0</inkml:trace>
          <inkml:trace contextRef="#ctx0" brushRef="#br0" timeOffset="22538.4195">6391 4099 0,'-41'0'0,"1"-41"15,-1 41 1,0-41 0,0 1-1,41 40-15,0-41 16,0 0-16,41 0 16,0 41-1,0-41-15,-1 41 16</inkml:trace>
          <inkml:trace contextRef="#ctx0" brushRef="#br0" timeOffset="24781.5412">7620 4386 0,'-40'0'0,"40"-41"31,40 41-15,1 0-1</inkml:trace>
        </inkml:traceGroup>
      </inkml:traceGroup>
    </inkml:traceGroup>
    <inkml:traceGroup>
      <inkml:annotationXML>
        <emma:emma xmlns:emma="http://www.w3.org/2003/04/emma" version="1.0">
          <emma:interpretation id="{7C760476-B8DC-4FD3-A330-FB0114F9BA0C}" emma:medium="tactile" emma:mode="ink">
            <msink:context xmlns:msink="http://schemas.microsoft.com/ink/2010/main" type="paragraph" rotatedBoundingBox="14130,7771 19634,7921 19535,11571 14030,11422" alignmentLevel="4"/>
          </emma:interpretation>
        </emma:emma>
      </inkml:annotationXML>
      <inkml:traceGroup>
        <inkml:annotationXML>
          <emma:emma xmlns:emma="http://www.w3.org/2003/04/emma" version="1.0">
            <emma:interpretation id="{3DE17C9A-C808-4035-9772-11A6B4F63DB6}" emma:medium="tactile" emma:mode="ink">
              <msink:context xmlns:msink="http://schemas.microsoft.com/ink/2010/main" type="line" rotatedBoundingBox="14130,7771 19634,7921 19596,9325 14091,9175"/>
            </emma:interpretation>
          </emma:emma>
        </inkml:annotationXML>
        <inkml:traceGroup>
          <inkml:annotationXML>
            <emma:emma xmlns:emma="http://www.w3.org/2003/04/emma" version="1.0">
              <emma:interpretation id="{C5464887-F430-49B0-B29B-4A114ED57EA2}" emma:medium="tactile" emma:mode="ink">
                <msink:context xmlns:msink="http://schemas.microsoft.com/ink/2010/main" type="inkWord" rotatedBoundingBox="14128,7845 15084,7871 15048,9201 14091,9175"/>
              </emma:interpretation>
              <emma:one-of disjunction-type="recognition" id="oneOf16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132573.4409">10079 7950 0,'0'-41'78,"41"41"-63,-41-41 1,0 0 0,0 1-1,0-1-15,0 0 16,0 0-1,0 0-15,0 0 16,0 0 0,40 41-16,-40-41 0,0 0 31,0 0-15,41 41-16,-41-41 0,0 0 15,41 41-15,-41-41 16,41 0-1,-41 0 1,41 41-16,0-41 16,0 41-16,-41-41 0,41 0 15,0 41-15,-41-41 0,41 41 16,-41-41 0,41 41-16,-41-41 15,41 41-15,-41-41 16,41 41-16,-41-41 0,41 41 15,0 0-15,0 0 32,-41-41-32,41 41 0,0 0 31,0 0-15,0 0 30</inkml:trace>
          <inkml:trace contextRef="#ctx0" brushRef="#br0" timeOffset="133166.5904">10775 6680 0,'0'-41'0,"41"41"63,-41 41-47,41-41-1,-41 41-15,41-41 16,-41 41-16,41-41 15,0 41 1,0-41 0,-41 41-1,41-41-15,-41 41 63,0 0-48,0 0-15,-41-41 16,41 41-16,0 0 0,0 0 16,-41 0-16,41 0 0,0 0 15,-41-41-15,41 41 0,0 0 0,-41 0 16,41 0 0,0 0-1</inkml:trace>
        </inkml:traceGroup>
        <inkml:traceGroup>
          <inkml:annotationXML>
            <emma:emma xmlns:emma="http://www.w3.org/2003/04/emma" version="1.0">
              <emma:interpretation id="{C0370BE2-10C4-4E0A-8541-8ADBB19FF266}" emma:medium="tactile" emma:mode="ink">
                <msink:context xmlns:msink="http://schemas.microsoft.com/ink/2010/main" type="inkWord" rotatedBoundingBox="15505,7808 17393,7860 17367,8824 15479,8773"/>
              </emma:interpretation>
              <emma:one-of disjunction-type="recognition" id="oneOf17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133841.0074">11799 6762 0,'0'-41'32,"0"0"-32,0 0 31,-41 41-31,41-41 0,-41 41 15,0 0 17,0 0-17,41 41-15,0 0 16,0 0-16,-41 0 0,41 0 16,0 0-16,0 0 15,0 0 1,41-41-16,-41 41 0,41 0 15,-41 0 1,41 0-16,-41 0 16,41-41-16,-41 41 0,0 0 15,0 0-15,0 0 16,-41-41-16,41 41 16,-41-41-16,41 41 0,-41-41 15,41 41-15,-41-41 0,0 0 16,0 0-1,0 0-15,41-41 16,0 0 0</inkml:trace>
          <inkml:trace contextRef="#ctx0" brushRef="#br0" timeOffset="134357.3042">11840 7213 0,'-41'0'0,"41"-41"16,41 41-16,-41-41 15,41 41-15,-41-41 0,41 41 0,0-41 16,0 41-16,0 0 0,0-41 16,0 41-16,0 0 0</inkml:trace>
          <inkml:trace contextRef="#ctx0" brushRef="#br0" timeOffset="134175.8492">12045 6598 0,'-41'0'0,"41"82"15,0-41-15,0 0 16,0 0-16,0 0 0,0 0 16,0 0-16,0 0 0,0 0 15,0 0-15,0 0 0,41 0 0,-41 0 16,0 0-16,0 0 16,0 0-16,0 0 0,0 0 15</inkml:trace>
          <inkml:trace contextRef="#ctx0" brushRef="#br0" timeOffset="134737.978">12496 7090 0,'-41'0'16,"41"-41"-16,-41 0 16,0 41-16,0 0 15,0 0 1,41 41-16,-41-41 0,41 82 16,-41-41-16,41 0 0,0 0 31,-41 0-31,41 0 0,0 0 15,0 0-15,0 0 16,41-41-16,-41 41 0,41-41 16,0 0-1,-41-41-15,41 41 0,-41-41 0,41 0 16,-41 0-16,0 0 0,0 0 16,41 41-16,-41-41 0,0 0 15,0 82 1,0 0-1,0 0-15,41 0 16,-41 0-16,41 0 16,0-41-16,-41 41 0,41-41 15,0 0-15,0 0 0</inkml:trace>
          <inkml:trace contextRef="#ctx0" brushRef="#br0" timeOffset="135073.4732">12660 7131 0,'0'41'16,"0"0"0,40-41-16,-40 41 15,0 0-15,41-41 0,-41 41 16,0 0-16,41-41 0,-41 41 15,0 0-15,0 0 16,0 0-16,0 0 16,-41-41-1,41-41 1,0 0-16,0 0 16,0 0-16,41 0 0,-41 0 0,41 0 15,-41 0-15,41 0 0,0 41 0,-41-41 16,41 41-16,-41-41 15,41 41-15</inkml:trace>
          <inkml:trace contextRef="#ctx0" brushRef="#br0" timeOffset="135522.1779">13110 7377 0,'0'41'32,"-41"-41"-32,82-41 31,0 0-31,0 41 0,0-82 16,0 41-16,-41 0 0,41 41 15</inkml:trace>
          <inkml:trace contextRef="#ctx0" brushRef="#br0" timeOffset="135358.3997">13233 6844 0,'0'41'32,"0"41"-32,0-41 0,0 0 0,0 0 15,0 0-15,0 0 0,0 0 0,0 0 0,0 0 16,0 0-16,41 0 15,-41 0-15,0 0 16,0 0-16,41-41 16,0 0-1</inkml:trace>
        </inkml:traceGroup>
        <inkml:traceGroup>
          <inkml:annotationXML>
            <emma:emma xmlns:emma="http://www.w3.org/2003/04/emma" version="1.0">
              <emma:interpretation id="{0D178F37-FBF9-4595-85DF-3E7BBC56E141}" emma:medium="tactile" emma:mode="ink">
                <msink:context xmlns:msink="http://schemas.microsoft.com/ink/2010/main" type="inkWord" rotatedBoundingBox="17870,8054 19629,8102 19609,8855 17849,8807"/>
              </emma:interpretation>
            </emma:emma>
          </inkml:annotationXML>
          <inkml:trace contextRef="#ctx0" brushRef="#br0" timeOffset="136108.3968">14093 7172 0,'0'-41'15,"0"0"1,0 0-16,0 0 0,0 0 16,-41 41-1,0 0-15,0 0 16,1 41 0,-1 0-16,41 0 15,-41 0-15,41 0 16,0 0-16,0 0 15,41-41-15,0 41 16,-1 0-16,1-41 31,-41 41-31,41-41 0,0 0 16,-41 41-16,41-41 0,-41 41 16,0 0-1,-41-41-15,41 41 16,-41-41-16,0 41 0,0-41 15,1 0-15,-1 0 16,0 0-16,41-41 16,0 0-1</inkml:trace>
          <inkml:trace contextRef="#ctx0" brushRef="#br0" timeOffset="136574.0967">14216 7377 0,'41'-41'16,"0"41"-16,-41-41 15,41 41-15,0 0 0,-41-41 0,41 41 16,0-41-16,0 41 0,0-41 15,0 41-15,0 0 0,0-41 16,0 41-16</inkml:trace>
          <inkml:trace contextRef="#ctx0" brushRef="#br0" timeOffset="136401.0691">14380 6844 0,'41'0'31,"-41"41"-16,0 0-15,0 0 16,0 0-16,0 0 0,41 0 16,-41 0-16,0 0 0,0 0 0,0 0 15,0 0-15,0 0 0,41 0 16,-41 0-16,0 0 0,0 0 16,0 0-16</inkml:trace>
          <inkml:trace contextRef="#ctx0" brushRef="#br0" timeOffset="136944.1736">14831 7090 0,'41'0'16,"-82"0"-1,0 0 1,41 41-16,-41 0 15,41 0-15,-41 0 0,41 0 16,-41 0-16,41 0 0,0 0 0,0 0 31,0 0-31,0 0 0,82-41 47,-41-41-31,-41 0-16,41 0 15,-41 0-15,0 0 16,0 0-16,0 0 16,0 82 15,0 0-15,0 0-16,41-41 15,-41 41-15,41 0 0,-41 0 16,41-41-16,-41 41 15,41-41 1</inkml:trace>
          <inkml:trace contextRef="#ctx0" brushRef="#br0" timeOffset="137724.8989">15118 7295 0,'41'0'16,"0"0"-16,-41-41 0,40 41 15,1 0-15,0 0 0,-41-41 16,41 41-16,0 0 0,0 0 31,-41-41-31,41 41 0,0 0 16,0-41-16,0 41 15,-41-41 1,0 0 15,-41 41 32,0 0-48,41 41-15,-41-41 16,41 41 0,-41-41-16,41 41 0,0 0 15,0 0-15,0 0 16,0 0-16,0 0 15,41-41-15,-41 41 0,41-41 32,0 0-32</inkml:trace>
          <inkml:trace contextRef="#ctx0" brushRef="#br0" timeOffset="137212.7981">15200 6926 0,'0'41'31,"40"0"-15,-40 0-16,0 0 0,0 0 15,41-41-15,-41 41 0,0 0 0,0 0 16,0 0-16,0 0 0,0 0 15,0 0-15,0 0 16,0 0-16,0 0 16</inkml:trace>
        </inkml:traceGroup>
      </inkml:traceGroup>
      <inkml:traceGroup>
        <inkml:annotationXML>
          <emma:emma xmlns:emma="http://www.w3.org/2003/04/emma" version="1.0">
            <emma:interpretation id="{E069A509-5AD9-4984-A7E2-B6B3FF45F05C}" emma:medium="tactile" emma:mode="ink">
              <msink:context xmlns:msink="http://schemas.microsoft.com/ink/2010/main" type="line" rotatedBoundingBox="16708,9000 18323,10473 17352,11539 15736,10066"/>
            </emma:interpretation>
          </emma:emma>
        </inkml:annotationXML>
        <inkml:traceGroup>
          <inkml:annotationXML>
            <emma:emma xmlns:emma="http://www.w3.org/2003/04/emma" version="1.0">
              <emma:interpretation id="{63202942-C9B8-47FE-BD8F-B6769855A6E6}" emma:medium="tactile" emma:mode="ink">
                <msink:context xmlns:msink="http://schemas.microsoft.com/ink/2010/main" type="inkWord" rotatedBoundingBox="16708,9000 18323,10473 17352,11539 15736,10066"/>
              </emma:interpretation>
              <emma:one-of disjunction-type="recognition" id="oneOf18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47260.7712">12045 9057 0,'0'40'15,"-41"-40"16,82 0 32,0 0-47,0 0-16,0 0 31,0 0-31,0 0 15,0 0-15,0 0 16,0 0-16,0 0 0,0 0 16,-41-40-16,41 40 15,0 0-15,0 0 32,0 0-17,-41-41 16,41 41-31</inkml:trace>
          <inkml:trace contextRef="#ctx0" brushRef="#br0" timeOffset="146504.0593">12127 8442 0,'-41'0'32,"82"0"93,0 0-110,0 0 1,0 0-1,0 0-15,-41-41 0,41 41 16,0 0-16,0 0 16,0-41-16,0 41 15,0 0 1,-41-41-16,41 41 16,0-41-1,0 41 1,-41-41-1,40 41 1</inkml:trace>
          <inkml:trace contextRef="#ctx0" brushRef="#br0" timeOffset="148804.7446">13315 8401 0,'41'0'94,"0"41"-78,0 0-16,0 0 15,0 0 1,0-41-16,-41 41 15,41 0-15,-41 0 16,0 0-16,41-41 31,-41 123-31,41-123 16,-41 41-16,0 0 0,0 0 16,0 0-16,41 0 15,-41-1-15,0 1 16,0 0-16,0 0 15,0 0-15,0 0 16,0 0 0,0 0-16,0 0 15,0 0 1,0 0 0,0 0-1,0 0-15,0 0 16,-41-41-16,41 41 0,0 0 15,0 0 1,-41-41-16,41 41 16,0 0-16,0 0 15,-41-41-15,41 41 16,-41 0 0,41 0-16,-41-41 31,41 41-31,0 0 0,-41-41 15,41 41-15,-41 0 16,41 0 15,-41-41-31,41 41 16,-41-41 0,0 41 15,41-82 109</inkml:trace>
        </inkml:traceGroup>
      </inkml:traceGroup>
    </inkml:traceGroup>
    <inkml:traceGroup>
      <inkml:annotationXML>
        <emma:emma xmlns:emma="http://www.w3.org/2003/04/emma" version="1.0">
          <emma:interpretation id="{DF8161A4-8014-4383-BAB7-D984CC437A20}" emma:medium="tactile" emma:mode="ink">
            <msink:context xmlns:msink="http://schemas.microsoft.com/ink/2010/main" type="paragraph" rotatedBoundingBox="16789,11301 22605,11897 22503,12892 16687,12296" alignmentLevel="5"/>
          </emma:interpretation>
        </emma:emma>
      </inkml:annotationXML>
      <inkml:traceGroup>
        <inkml:annotationXML>
          <emma:emma xmlns:emma="http://www.w3.org/2003/04/emma" version="1.0">
            <emma:interpretation id="{71286CB1-631B-4380-A8FA-AB00CA5A00B1}" emma:medium="tactile" emma:mode="ink">
              <msink:context xmlns:msink="http://schemas.microsoft.com/ink/2010/main" type="inkBullet" rotatedBoundingBox="16759,11587 17977,11712 17905,12421 16687,12296"/>
            </emma:interpretation>
            <emma:one-of disjunction-type="recognition" id="oneOf19">
              <emma:interpretation id="interp23" emma:lang="" emma:confidence="0">
                <emma:literal>↳</emma:literal>
              </emma:interpretation>
            </emma:one-of>
          </emma:emma>
        </inkml:annotationXML>
        <inkml:trace contextRef="#ctx0" brushRef="#br0" timeOffset="150457.193">12741 10408 0,'0'41'94,"0"0"-79,0 0-15,0 0 16,0 0 0,0 0-1,0 0-15,0 0 16,41-41-16,-41 41 16,41 0 15,0-41-16,0 0 1,0 0-16,0 0 16,0 0-16,0 0 0,0 0 15,0-41-15,0 41 16,41-41-16,-41 41 16,0 0-16,0 0 0,0-41 15,0 41-15,0 0 16,0 0-1,0 0 1,-41-41 0,41 41-1,0 0-15,0 0 16,0 0 46,-41-41-46</inkml:trace>
        <inkml:trace contextRef="#ctx0" brushRef="#br0" timeOffset="150983.4491">13561 10449 0,'41'0'47,"-41"41"-47,41-41 0,0 0 16,0 41-16,0-41 15,0 0-15,0 0 16,0 0-16,0 0 31,-41 41 63,0 0-78,0 0-16,0 0 15,0 0-15,0 0 0,0 0 16,-41 0-16,41 0 16,-82 246 15,123-287 16,-41-41-32</inkml:trace>
      </inkml:traceGroup>
      <inkml:traceGroup>
        <inkml:annotationXML>
          <emma:emma xmlns:emma="http://www.w3.org/2003/04/emma" version="1.0">
            <emma:interpretation id="{8637551F-8E76-4A82-8604-0C72F834C123}" emma:medium="tactile" emma:mode="ink">
              <msink:context xmlns:msink="http://schemas.microsoft.com/ink/2010/main" type="line" rotatedBoundingBox="18532,11480 22605,11897 22506,12862 18433,12445"/>
            </emma:interpretation>
          </emma:emma>
        </inkml:annotationXML>
        <inkml:traceGroup>
          <inkml:annotationXML>
            <emma:emma xmlns:emma="http://www.w3.org/2003/04/emma" version="1.0">
              <emma:interpretation id="{C32645E9-B7E8-41C0-A366-03E5784F4A7B}" emma:medium="tactile" emma:mode="ink">
                <msink:context xmlns:msink="http://schemas.microsoft.com/ink/2010/main" type="inkWord" rotatedBoundingBox="18532,11480 22605,11897 22506,12862 18433,12445"/>
              </emma:interpretation>
              <emma:one-of disjunction-type="recognition" id="oneOf20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52021.3191">14503 10449 0,'0'-41'0,"41"41"16,0-41-16,0 1 31,0 40-31,0 0 0,0-41 0,0 41 0,0 0 16,-41 41 15</inkml:trace>
          <inkml:trace contextRef="#ctx0" brushRef="#br0" timeOffset="151787.4579">14544 10449 0,'0'41'94,"0"0"-94,0 0 16,-41 0-16,41 0 0,0 0 0,0 41 15,0-41-15,0 0 0,0 0 0,0 41 16,0-41-16,0 0 0,0 0 0,0 0 16,0 0-16,0 0 15</inkml:trace>
          <inkml:trace contextRef="#ctx0" brushRef="#br0" timeOffset="152240.5741">14544 10777 0,'-41'0'16,"82"0"15,0 0-31,0 0 15,0 0-15,0 0 16,0 0-16,-41-41 0,41 41 0,0 0 16,0 0-16,0 0 31</inkml:trace>
          <inkml:trace contextRef="#ctx0" brushRef="#br0" timeOffset="152454.7803">15036 10531 0,'-41'0'0,"41"41"47,0 0-47,0 0 0,0 0 0,0 0 0,0 0 16,0 0-16,0 0 0,0 0 15,0 0-15,0 0 0,41-41 0,-41 41 16</inkml:trace>
          <inkml:trace contextRef="#ctx0" brushRef="#br0" timeOffset="152857.2776">15240 10572 0,'-40'0'0,"40"41"16,0 0-1,0 0-15,0 0 0,40 0 16,-40 0-16,0 0 0,0 0 16,0 0-16,0 0 0,0 0 15,0 0 1,0-82 15,0 0-31,0 0 16,0 0-1,0 0-15,41 0 0,-41 0 16,0 0-16,41 0 0,0 0 16,0 41-16,0 0 15,-41 41 1,41-41-16,-41 41 0,0 41 15,41-82-15,-41 41 0,0 0 16,0 0-16,0 0 0,0 0 16,0 0-16,0 0 15</inkml:trace>
          <inkml:trace contextRef="#ctx0" brushRef="#br0" timeOffset="153520.4651">15691 10859 0,'0'-41'31,"41"41"-15,0 0-1,-41 41 1,0 0 0,41-41-1,-41-41 32,0 0-16,-41 41 16,0 0-31,41 41-16,0 0 16,-41-41-16,41 41 0,0 0 15,-41-41-15,41 41 0,0 0 16,0 0-16,0 0 15,41-41-15,-41 41 16,41-41-16,0 0 16,0-41-16,0 0 15,-41 0-15,0 0 0,41 0 16,-41 0-16,0 0 0,0 0 16,0 0-1,0 82 16,41-41-31,-41 41 0,0 0 16,0 0-16,0 0 0,41 0 16,-41 0-16,0 0 31,41-41-31,-41 41 16,41-41-16</inkml:trace>
          <inkml:trace contextRef="#ctx0" brushRef="#br0" timeOffset="153753.3252">16142 10654 0,'0'-41'31,"0"123"-15,0-41-1,0 0-15,0 0 0,0 0 0,41 0 16,-41 0-16,0 0 0,0 0 0,0 0 16,0 0-16,0 0 0,0 0 0,0 0 15,0 0-15,0 0 16</inkml:trace>
          <inkml:trace contextRef="#ctx0" brushRef="#br0" timeOffset="154173.8099">16633 10859 0,'0'-123'31,"0"82"-31,0 0 15,-41 82 17,41 0-17,-41-41-15,41 41 0,0 0 16,0 0-16,0 0 31,41-41-31,-41 41 0,0 0 0,41-41 16,-41 41-16,0 0 0,0 0 15,0 0-15,0 0 16,0 0-16,0 0 16,-41-41-1,0 41-15,0-41 16,1 0 0,40-41-16,0 0 15,0 0-15,0 0 16,40 0-16</inkml:trace>
          <inkml:trace contextRef="#ctx0" brushRef="#br0" timeOffset="154962.8936">16715 11146 0,'41'-41'31,"0"41"-31,0 0 15,0-41-15,0 41 0,0 0 16,0-41-16,0 41 0,0 0 16,0 0-16,0-41 0,0 41 15,0 0-15,0 0 16,-41-41-16,41 41 16,-41-41-16,0 0 15,0 0 1,-41 41-1,41 41 1,0 0-16,-41-41 0,0 82 0,41-41 16,-41 0-16,41 0 0,0 0 0,-41 0 15,41 0-15,0 0 0,0 0 16,0 0-16,41-41 16,0 0-1,-41-41 16,41 41-31,-41-41 0,41 41 0,-41-41 16,0 0-16,41 0 0,-41 0 16,41 0-16,-41 0 15,41 41 1,-41 82-16,0-41 16,0 0-16,41-41 0,-41 41 15,0 0-15,41-41 0,-41 41 16,41-41-16,-41 41 15,41-41-15,0 0 16,-41-41 0</inkml:trace>
          <inkml:trace contextRef="#ctx0" brushRef="#br0" timeOffset="154425.641">16920 10654 0,'0'-41'15,"0"82"17,0 41-32,0-41 0,0 0 15,0 0-15,0 0 16,0 0-16,0 0 0,0 0 0,0 0 0,0 123 31,0-82-15,-41-82-16,41 41 0</inkml:trace>
          <inkml:trace contextRef="#ctx0" brushRef="#br0" timeOffset="155187.3034">17821 10613 0,'0'41'16,"0"0"0,-41 0-16,41 0 0,0 0 0,0 0 0,0 0 15,0 0-15,0 0 0,0 0 0,0 0 16,0 0-16,0 0 0,0 0 0,0 0 16,0 0-16,0 0 0,0 0 15,0 0-15,-40 0 0,40 0 16,-41-41-1</inkml:trace>
          <inkml:trace contextRef="#ctx0" brushRef="#br0" timeOffset="155821.0535">17576 11187 0,'0'-41'15,"41"41"1,0 0-1,0 0-15,0 0 16,-1 0-16,1 0 0,0-41 16,0 0-16,0 41 0,-41-41 15,41 41-15,0-41 0,0 0 16,0 0-16,0-82 47,-82 123-32,41 41-15,-41 0 16,41 0-16,0 0 16,-41 0-16,41 0 0,0 0 15,0 0-15,0 0 0,0 0 16,0 0-16,0 0 16,41-41-16,0 0 15,0 0-15,0 0 0,-41-41 0,41 41 16,-41-41-16,41 41 0,0-41 0,-41 0 15,41 41-15,-41-41 0,41 0 0,-41 0 16,41 0-16,-41 0 0,0 0 16,0 0-1,0 82 32,0 0-31,0 0-1,0 0-15,0 0 16,0 0-16,0 0 16,41 0-16,-41 0 0,0 0 31,0 0-31,41-41 16,-41 41-16,0 0 0,0 0 15,-41-41-15,0 41 16,0 0-16,41 0 15,-41-41-15,0 0 16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6:00.8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87E2803-8D65-470E-B609-6B6E7D5FBAE4}" emma:medium="tactile" emma:mode="ink">
          <msink:context xmlns:msink="http://schemas.microsoft.com/ink/2010/main" type="writingRegion" rotatedBoundingBox="612,7333 7329,7321 7342,15026 625,15037"/>
        </emma:interpretation>
      </emma:emma>
    </inkml:annotationXML>
    <inkml:traceGroup>
      <inkml:annotationXML>
        <emma:emma xmlns:emma="http://www.w3.org/2003/04/emma" version="1.0">
          <emma:interpretation id="{721C5182-EA2C-491E-B6A8-EAEE18AA14B2}" emma:medium="tactile" emma:mode="ink">
            <msink:context xmlns:msink="http://schemas.microsoft.com/ink/2010/main" type="paragraph" rotatedBoundingBox="767,7032 7579,8247 7269,9980 458,87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74C221D-F235-46CF-8F2E-8F36A323BFA7}" emma:medium="tactile" emma:mode="ink">
              <msink:context xmlns:msink="http://schemas.microsoft.com/ink/2010/main" type="line" rotatedBoundingBox="767,7032 7579,8247 7269,9980 458,8764"/>
            </emma:interpretation>
          </emma:emma>
        </inkml:annotationXML>
        <inkml:traceGroup>
          <inkml:annotationXML>
            <emma:emma xmlns:emma="http://www.w3.org/2003/04/emma" version="1.0">
              <emma:interpretation id="{07EFA89C-558F-468B-A3FE-1FB229C1B255}" emma:medium="tactile" emma:mode="ink">
                <msink:context xmlns:msink="http://schemas.microsoft.com/ink/2010/main" type="inkWord" rotatedBoundingBox="714,7328 2811,7703 2590,8941 493,85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-3277 6230 0,'0'-41'47,"0"0"0,0 0-32,0 82 48,0 0-63,0 0 15,0 0-15,0 0 16,0 0-16,0 0 0,0 0 0,0 0 16,0 0-16,0-1 0,0 1 0,0 0 15,0 0-15,0 0 0,-41 0 0,41 0 16,0 0-16,0 0 0,0 0 0,0 0 16,0 0-16,0 0 0,0 0 0,0 0 15,0 0-15,0 0 0,0 0 16,0 0-16,0 0 15,0 0 1,0-82 31</inkml:trace>
          <inkml:trace contextRef="#ctx0" brushRef="#br0" timeOffset="348.472">-3359 6517 0,'0'-41'31,"0"0"-15,41 41-1,0-41 1,0 41-16,0 0 16,0 0-1,0 0-15,0 0 16,0 0-16,0 0 15,0 0-15,0 0 0,0 0 16,0 0 0</inkml:trace>
          <inkml:trace contextRef="#ctx0" brushRef="#br0" timeOffset="640.7405">-3359 6926 0,'-41'0'16,"82"0"15,-41 41-16,41-41 1,0 0-16,0 41 0,0-41 16,0 0-16,0 0 0,0 0 15,0 0-15,0 0 0,0 0 16,0 0-16,0-41 16</inkml:trace>
          <inkml:trace contextRef="#ctx0" brushRef="#br0" timeOffset="1431.7595">-2007 6885 0,'0'-41'31,"0"0"-15,0 0-16,-41 41 0,0-41 16,41 0-1,-41 41-15,41-41 16,-41 41-1,0 0 1,0 0-16,41 41 16,-41-41-16,41 41 15,-41-41-15,0 41 16,41 0-16,-41 0 16,41 0 15,0 0-31,0 0 15,0 0 1,41-41-16,-41 41 0,41 0 16,0 0-1,0 0-15,0 0 16,-41 0 0,41 0-16,-41 0 15,0 0 1,-41 0-1,0 0-15,0-41 16,0 0 0,41 41-16,-41-41 0,0 0 15,0 0-15,0 0 16,41-41-16,-41 41 0,41-41 16,0 0 15</inkml:trace>
          <inkml:trace contextRef="#ctx0" brushRef="#br0" timeOffset="1857.17">-1597 6803 0,'-41'0'46,"41"41"-30,-41-41-16,41 41 0,0 0 16,-41 0-16,41 0 15,0 0-15,-41 0 0,41 0 0,0 0 16,-41 0-16,41 0 0,0 0 0,-41 0 16,41 0-16,0 0 0,0 0 15,-41 0-15,41 0 0,0 0 16,0 0-16,0-82 47,41 41-47</inkml:trace>
          <inkml:trace contextRef="#ctx0" brushRef="#br0" timeOffset="2491.3941">-1843 7377 0,'0'-41'47,"41"41"-47,0 0 0,0 0 31,0 0-31,0 0 16,-41-41-16,41 41 15,0 0-15,0 0 47</inkml:trace>
          <inkml:trace contextRef="#ctx0" brushRef="#br0" timeOffset="2155.8135">-1597 6721 0,'0'41'15,"0"0"-15,0 0 16,0 0-16,0 0 15,0 0-15,0 0 0,0 0 0,41 0 16,-41 0-16,41 0 0,-41 0 16,0 0-16,41 0 0,-41 0 0,0 0 15,41 0-15,-41 0 16,0 0-16,41-41 31,-41 41-31</inkml:trace>
        </inkml:traceGroup>
        <inkml:traceGroup>
          <inkml:annotationXML>
            <emma:emma xmlns:emma="http://www.w3.org/2003/04/emma" version="1.0">
              <emma:interpretation id="{07A0D99D-9EB1-433D-97F8-2D782ACEEF3C}" emma:medium="tactile" emma:mode="ink">
                <msink:context xmlns:msink="http://schemas.microsoft.com/ink/2010/main" type="inkWord" rotatedBoundingBox="3406,8444 3762,8508 3679,8973 3323,8909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951.8659">-614 7254 0,'41'0'47,"0"0"-16,0 0-15,0 0-16,0 0 15</inkml:trace>
          <inkml:trace contextRef="#ctx0" brushRef="#br0" timeOffset="4187.6875">-614 7664 0,'41'41'16,"0"-41"-16,0 0 31,0 0-31,0 0 0,0 0 15,0 0-15</inkml:trace>
        </inkml:traceGroup>
        <inkml:traceGroup>
          <inkml:annotationXML>
            <emma:emma xmlns:emma="http://www.w3.org/2003/04/emma" version="1.0">
              <emma:interpretation id="{11BC5895-9CA6-4742-9838-E6ACF32194BA}" emma:medium="tactile" emma:mode="ink">
                <msink:context xmlns:msink="http://schemas.microsoft.com/ink/2010/main" type="inkWord" rotatedBoundingBox="4944,7777 7001,8144 6694,9866 4637,949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321.6977">1189 6639 0,'0'-41'16,"-41"41"-16,0 0 94,41 41-94,-41-41 15,41 41-15,-41-41 0,41 41 16,-41 0-16,41 0 15,-41 0 1,41 0-16,-41 0 16,41 0-16,0 0 15,-41 0-15,41 0 0,0 0 16,-41 0-16,41 0 16,0 0-1,0 0-15,0 0 16,0 0-16,0 0 0,0 0 15,0 0-15,0 0 16,0 0-16,0 0 0,0 0 16,0 0-16,0 0 15,0 0-15,41-1 16,-41 1-16,0 0 0,0 0 31,0 0-31,41 0 16,-41 0-16,41 0 15,-41 0-15,0 0 0,41-41 16,-41 41-16,41-41 0,-41 41 16,41-41-16,-41 41 15,41-41 1,-41 41 0,41-41-1,0 0 16</inkml:trace>
          <inkml:trace contextRef="#ctx0" brushRef="#br0" timeOffset="7667.4658">2008 7090 0,'0'-41'94,"-41"41"-94,0 0 31,0 0-31,0 0 16,0 0 0,0 0-1,0 0 16,41 41-15,-41-41-16,41 41 16,-41 0-16,41 0 15,0 0 1,0 0 0,0 0-1,0 0 1,-41-41-16,41 41 15,0 0 1,0 0 0,0 0-1,0 0 1,0 0 0,0 0 15,41-41-31,-41 41 15,0 0 1,0 0 0,0-1-16,41-40 15,-41 41-15,41-41 16,-41 41-16,41-41 16,-41 41 15,41-41-31,0 0 15,0 0 17,0 0-17,0 0 1,-41-41-16,41 41 31,0 0 0,0 0 1,-41-41-17,41 41-15,0 0 16,0 0 15,-41-41-31,41 41 16,-41-40-1,41 40-15,-41-41 16,41 0 0,-41 0-1,0 0 1,41 41 0,-41-41-16,0 0 31,0 0-31,0 0 15,0 0 1,0 0 0,0 0 15,0 0 0,-41 41-15,41-41-16,0 0 15,-41 41 1,41-41 0,-41 41 31,41-41-32,-41 41 16,0-41-15,0 41 0,0 0-1,0 0 32,0 0-16,0 0-15,0 0 15</inkml:trace>
          <inkml:trace contextRef="#ctx0" brushRef="#br0" timeOffset="8935.6042">1844 7582 0,'0'41'0,"41"-41"47,-41 41-16,41-41-15,-41 41 46,41-41-62,0 41 31,0-41-15,-41 41 0,41-41-1,0 0 16,-41 40-31,41-40 16,-41 41 0,41-41-16,-41 41 15,41-41 1,-41 41 0,41-41-16,0 41 31,0-41-16,-41 41 1,41-41-16,0 0 16,0 41 15,-1-41 0,-40 41-15,41-41-1,-41 41 1,41-41-16,0 0 16,-41 41-1,41-41 17,-41 41-32,41-41 31,-41 41-16,0-82 79</inkml:trace>
        </inkml:traceGroup>
        <inkml:traceGroup>
          <inkml:annotationXML>
            <emma:emma xmlns:emma="http://www.w3.org/2003/04/emma" version="1.0">
              <emma:interpretation id="{BB0F34A8-C0E7-4069-87AA-2CDE66699D8E}" emma:medium="tactile" emma:mode="ink">
                <msink:context xmlns:msink="http://schemas.microsoft.com/ink/2010/main" type="inkWord" rotatedBoundingBox="7169,9597 7332,9627 7269,9980 7106,9951"/>
              </emma:interpretation>
            </emma:emma>
          </inkml:annotationXML>
          <inkml:trace contextRef="#ctx0" brushRef="#br0" timeOffset="11379.8223">3319 8401 0,'-41'0'266,"41"41"-251,-41 0-15,0 0 16,41 0-16,-41-41 16,41 41-16,-41-41 0,41 41 0,0 0 15,0 0-15</inkml:trace>
        </inkml:traceGroup>
      </inkml:traceGroup>
    </inkml:traceGroup>
    <inkml:traceGroup>
      <inkml:annotationXML>
        <emma:emma xmlns:emma="http://www.w3.org/2003/04/emma" version="1.0">
          <emma:interpretation id="{9FA0EE3F-08E2-4122-A605-0A5367CB4A86}" emma:medium="tactile" emma:mode="ink">
            <msink:context xmlns:msink="http://schemas.microsoft.com/ink/2010/main" type="paragraph" rotatedBoundingBox="817,9841 6268,9832 6272,12654 821,126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C979EB-A79F-47D6-92F7-25468DE4D309}" emma:medium="tactile" emma:mode="ink">
              <msink:context xmlns:msink="http://schemas.microsoft.com/ink/2010/main" type="line" rotatedBoundingBox="817,9841 6268,9832 6270,11465 819,11474"/>
            </emma:interpretation>
          </emma:emma>
        </inkml:annotationXML>
        <inkml:traceGroup>
          <inkml:annotationXML>
            <emma:emma xmlns:emma="http://www.w3.org/2003/04/emma" version="1.0">
              <emma:interpretation id="{75975D03-BE62-43FE-83FD-6A20F89D8B42}" emma:medium="tactile" emma:mode="ink">
                <msink:context xmlns:msink="http://schemas.microsoft.com/ink/2010/main" type="inkWord" rotatedBoundingBox="817,9841 6268,9832 6270,11428 819,1143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0970.6193">2254 8688 0,'0'-41'15,"0"0"16,0 123 94,-41-82-125,41 41 0,0 0 16,0 0-16,0 0 0,0 0 0,0 0 16,-41 0-16,41 0 0,0 0 0,0-1 15,0 1-15,0 0 0,0 0 0,0 0 16,0 0-16,0 0 16,0 0-16,0 0 0,0 0 15,0 0 1,0 0-1,-41-41 1,41 41-16,-41-41 16,0 0-16,0 41 15,0-41-15,0 0 0,41 41 0,-41-41 16,0 0-16,-82 41 16,82-41-1,0 41-15,0-41 16,0 0-16,0 41 15</inkml:trace>
          <inkml:trace contextRef="#ctx0" brushRef="#br0" timeOffset="41519.8612">1475 9630 0,'0'-41'32,"-41"41"-17,41 41 1,0 0-1,0 0-15,0 0 0,-41 0 16,41 0-16,0 0 0,-41 0 16,41 0-16,-41 0 15,41 0-15,0 0 47,41-41-31,-41 41-1,41-41-15,0 0 0,0 0 16,0 0-16,0 41 16,0-41-16,0 0 15,-41 41 1</inkml:trace>
          <inkml:trace contextRef="#ctx0" brushRef="#br0" timeOffset="42704.0451">-2826 9016 0,'0'-41'16,"0"0"0,0 0-16,0 0 31,-41 41-15,0 0 15,0 0-31,41 41 15,-41-41-15,41 41 16,-41-41-16,41 41 0,-41-41 16,41 41-16,0 0 0,0-1 15,0 1-15,0 0 16,0 0-16,0 0 16,41-41-16,-41 41 0,41 0 15,0 0-15,0 0 16,0 0-16,-41 0 15,41 0-15,-41 0 16,0 0-16,0 0 16,-41-41-1,41 41-15,-41-41 0,41 41 0,-41-41 16,0 41-16,0-41 16,0 0-16,0 0 15,0 0-15,0-41 16</inkml:trace>
          <inkml:trace contextRef="#ctx0" brushRef="#br0" timeOffset="43132.3818">-2867 9589 0,'41'0'31,"0"0"-15,0 0-16,0 0 16,0 0-16,0 0 15,-41-41-15,41 0 16,-41 0-1,0 0-15,0 0 32,-41 41-17,0 0 1,41 41-16,-41-41 0,41 41 16,-41 0-16,41 0 15,-41-41-15,41 41 0,-41 0 16,41 0-16,0 0 15,0 0-15,0 0 16,41-41-16,-41 41 0,41-41 0,0 41 16,0-41-16,0 0 0,0 0 15,-41 41-15,40-41 0,1 0 0</inkml:trace>
        </inkml:traceGroup>
        <inkml:traceGroup>
          <inkml:annotationXML>
            <emma:emma xmlns:emma="http://www.w3.org/2003/04/emma" version="1.0">
              <emma:interpretation id="{CD53ECB1-026A-4DB6-898A-D0B7B4457A13}" emma:medium="tactile" emma:mode="ink">
                <msink:context xmlns:msink="http://schemas.microsoft.com/ink/2010/main" type="inkWord" rotatedBoundingBox="1596,10487 2580,10485 2581,11142 1597,11144"/>
              </emma:interpretation>
              <emma:one-of disjunction-type="recognition" id="oneOf4">
                <emma:interpretation id="interp4" emma:lang="" emma:confidence="0.5">
                  <emma:literal>of</emma:literal>
                </emma:interpretation>
                <emma:interpretation id="interp5" emma:lang="" emma:confidence="0">
                  <emma:literal>off</emma:literal>
                </emma:interpretation>
                <emma:interpretation id="interp6" emma:lang="" emma:confidence="0.5">
                  <emma:literal>0 t</emma:literal>
                </emma:interpretation>
                <emma:interpretation id="interp7" emma:lang="" emma:confidence="0">
                  <emma:literal>U t</emma:literal>
                </emma:interpretation>
                <emma:interpretation id="interp8" emma:lang="" emma:confidence="0">
                  <emma:literal>o t</emma:literal>
                </emma:interpretation>
              </emma:one-of>
            </emma:emma>
          </inkml:annotationXML>
          <inkml:trace contextRef="#ctx0" brushRef="#br0" timeOffset="43509.4104">-2417 9712 0,'41'0'32,"-41"-41"-32,41 41 0,0-41 15,0 41-15,0 0 16</inkml:trace>
          <inkml:trace contextRef="#ctx0" brushRef="#br0" timeOffset="43351.556">-2294 9261 0,'0'41'16,"0"0"-1,0 0-15,0 0 16,0 0-16,0 0 0,41 0 15,-41 0-15,0 0 0,0 0 0,0 0 16,0 0-16,0 0 0,0 0 16</inkml:trace>
          <inkml:trace contextRef="#ctx0" brushRef="#br0" timeOffset="43889.0124">-1597 9507 0,'-41'0'16,"0"0"-1,41 41 1,0 0-16,0 0 0,0 0 16,0 0-16,0 0 15,41 0-15,-41 0 0,0 0 16,41-41-16,0 41 16,0-41-1,0 0 1,-41-41-16,41 0 15,-41 0-15,0 0 0,0 0 16,0 0-16,0 0 0,-41 41 16,41-41-16,-41 0 0</inkml:trace>
        </inkml:traceGroup>
        <inkml:traceGroup>
          <inkml:annotationXML>
            <emma:emma xmlns:emma="http://www.w3.org/2003/04/emma" version="1.0">
              <emma:interpretation id="{61E1D5AA-31CA-4E21-BE9E-B310919144A3}" emma:medium="tactile" emma:mode="ink">
                <msink:context xmlns:msink="http://schemas.microsoft.com/ink/2010/main" type="inkWord" rotatedBoundingBox="2865,10487 3194,10486 3195,11470 2867,11471"/>
              </emma:interpretation>
            </emma:emma>
          </inkml:annotationXML>
          <inkml:trace contextRef="#ctx0" brushRef="#br0" timeOffset="44399.6046">-1147 9917 0,'0'-41'16,"41"41"-1,0 0-15,0-41 0,0 41 0,0 0 16,41-41 0,-41 41-16</inkml:trace>
          <inkml:trace contextRef="#ctx0" brushRef="#br0" timeOffset="44237.9095">-942 9261 0,'0'41'0,"0"0"16,0 0-16,0 0 15,0 0-15,-41-41 0,41 41 16,0 0-16,0 0 0,0 0 16,0 0-16,0 0 0,0 0 15,0 0-15,0 0 16,0 0-16,0 0 0,0 0 15,41 0-15,-41 0 0,0 0 16,0 0-16,0 0 0,0 0 16,0 0-1</inkml:trace>
        </inkml:traceGroup>
      </inkml:traceGroup>
      <inkml:traceGroup>
        <inkml:annotationXML>
          <emma:emma xmlns:emma="http://www.w3.org/2003/04/emma" version="1.0">
            <emma:interpretation id="{E4C0AAA0-CCB1-4648-B154-F999A05E873C}" emma:medium="tactile" emma:mode="ink">
              <msink:context xmlns:msink="http://schemas.microsoft.com/ink/2010/main" type="line" rotatedBoundingBox="1643,11719 3940,11894 3881,12670 1584,12495"/>
            </emma:interpretation>
          </emma:emma>
        </inkml:annotationXML>
        <inkml:traceGroup>
          <inkml:annotationXML>
            <emma:emma xmlns:emma="http://www.w3.org/2003/04/emma" version="1.0">
              <emma:interpretation id="{8B4E74BD-B2BB-46F4-BF68-3A341359D7B7}" emma:medium="tactile" emma:mode="ink">
                <msink:context xmlns:msink="http://schemas.microsoft.com/ink/2010/main" type="inkWord" rotatedBoundingBox="1643,11719 3940,11894 3881,12670 1584,12495"/>
              </emma:interpretation>
              <emma:one-of disjunction-type="recognition" id="oneOf5">
                <emma:interpretation id="interp9" emma:lang="" emma:confidence="0.5">
                  <emma:literal>at</emma:literal>
                </emma:interpretation>
                <emma:interpretation id="interp10" emma:lang="" emma:confidence="0">
                  <emma:literal>ate</emma:literal>
                </emma:interpretation>
                <emma:interpretation id="interp11" emma:lang="" emma:confidence="0">
                  <emma:literal>antes</emma:literal>
                </emma:interpretation>
                <emma:interpretation id="interp12" emma:lang="" emma:confidence="0">
                  <emma:literal>alls</emma:literal>
                </emma:interpretation>
                <emma:interpretation id="interp13" emma:lang="" emma:confidence="0">
                  <emma:literal>ales</emma:literal>
                </emma:interpretation>
              </emma:one-of>
            </emma:emma>
          </inkml:annotationXML>
          <inkml:trace contextRef="#ctx0" brushRef="#br0" timeOffset="45304.471">-1843 10613 0,'0'-41'16,"-41"41"-16,41-41 15,0 82 17,0 0-17,41 0 1,-41 0-16,0 0 0,0 41 0,41-41 16,-41 0-16,0 0 0,0 0 0,0 0 15,0 0-15,41-41 0,-41 41 0,0 0 0,0 0 16</inkml:trace>
          <inkml:trace contextRef="#ctx0" brushRef="#br0" timeOffset="45052.3342">-2253 10613 0,'0'41'0,"0"0"0,-41-41 16,41 41-16,0 0 0,0 0 16,0 0-16,41-41 0,-41 41 15,41-41-15,0 41 0,0-41 16,-41 41-16,41-41 16,-41 41-16,41-41 15,-41 41-15,0 0 16,0 0-16,0 0 15,-41-41-15,41 41 0,-41-41 16,0 41-16,0-41 16,0 0-1,41-41-15,-41 41 0,41-41 16,-41 0-16,41 0 16,-41 41-16,0 0 15</inkml:trace>
          <inkml:trace contextRef="#ctx0" brushRef="#br0" timeOffset="45486.9229">-2048 10982 0,'41'0'15,"-41"-41"-15,41 41 0,0-41 0,0 41 16,0-41-1,0 41-15,0 0 0,0-41 16,0 41-16,0 0 0,0 0 16,0 0-16,0 0 0,0 0 15,0 0-15</inkml:trace>
          <inkml:trace contextRef="#ctx0" brushRef="#br0" timeOffset="45803.9452">-1351 10777 0,'0'-41'31,"-41"41"-31,0 0 15,0 41 1,0 0-16,41 0 16,-41 0-16,41 0 0,0 0 15,0 0-15,0 0 0,0 0 16,0 0-16,41 0 0,0-41 16,0-41-1,0 0 16,-41 0-31,41 41 0,-41-41 0,0 0 0,41 41 32,-41 41-32,0 0 15,40-41-15,-40 41 0,41-41 32,-41 41-32,41 0 0,0 0 15,0 0-15,0-41 16,-41 41-16,41-41 0,0 0 0</inkml:trace>
          <inkml:trace contextRef="#ctx0" brushRef="#br0" timeOffset="46548.268">-1024 11105 0,'0'-41'16,"41"41"15,0 0-31,0 0 16,0 0-16,0 0 0,0 0 0,0 0 15,0 0-15,0 0 0,-41-41 16,41 41-16,0-41 15,-41 0-15,0 0 16,0 0-16,0 0 16,0 0-1,0 0-15,0 82 32,-41 0-17,41 0-15,0 0 0,0 0 0,0 0 16,0 0-16,0 0 0,41-41 15,-41 41-15,41 0 0,0-41 16,0 41-16,0-41 16,0 0-16,-41-82 15,41 82-15,-41-82 16,0 41-16,0 0 0,0 0 0,0 0 16,0 82 30,41-41-46,-41 41 0,41-41 32,-41 41-32,0 0 0,41-41 0,-41 41 15,41 0-15,-41 0 0,41-41 16,-41 41-16,0 0 0,0 0 16,0 0-16,-41 0 15,0 0-15,0 0 16,0-41-16</inkml:trace>
          <inkml:trace contextRef="#ctx0" brushRef="#br0" timeOffset="46036.0195">-942 10613 0,'-41'0'15,"41"41"16,41 0-31,-41 0 0,41 0 16,-41 41-16,0-41 0,0 0 0,41 0 16,-41 0-16,0 0 0,0 0 0,41 0 15,-41 0-15,0 0 0,0 0 16,0 0-16,-41 0 31</inkml:trace>
        </inkml:traceGroup>
      </inkml:traceGroup>
    </inkml:traceGroup>
    <inkml:traceGroup>
      <inkml:annotationXML>
        <emma:emma xmlns:emma="http://www.w3.org/2003/04/emma" version="1.0">
          <emma:interpretation id="{02ACDF20-266A-434C-89BC-D80EC125CFBC}" emma:medium="tactile" emma:mode="ink">
            <msink:context xmlns:msink="http://schemas.microsoft.com/ink/2010/main" type="paragraph" rotatedBoundingBox="1431,13774 5228,13705 5251,14980 1454,150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3305148-1074-4BE0-8CF7-E0BC2BCD61FA}" emma:medium="tactile" emma:mode="ink">
              <msink:context xmlns:msink="http://schemas.microsoft.com/ink/2010/main" type="line" rotatedBoundingBox="1431,13774 5228,13705 5251,14980 1454,15049"/>
            </emma:interpretation>
          </emma:emma>
        </inkml:annotationXML>
        <inkml:traceGroup>
          <inkml:annotationXML>
            <emma:emma xmlns:emma="http://www.w3.org/2003/04/emma" version="1.0">
              <emma:interpretation id="{571D4BF5-95BB-458E-8B39-22C9DF8351DC}" emma:medium="tactile" emma:mode="ink">
                <msink:context xmlns:msink="http://schemas.microsoft.com/ink/2010/main" type="inkWord" rotatedBoundingBox="1431,13774 2322,13758 2346,15033 1454,15049"/>
              </emma:interpretation>
              <emma:one-of disjunction-type="recognition" id="oneOf6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49796.8294">-2540 12703 0,'-40'0'31,"80"0"1,1-41-32,0 41 15,-41-41-15,41 41 0,-41-41 16,41 41-16,0 0 0,0 0 16,0 0-1</inkml:trace>
          <inkml:trace contextRef="#ctx0" brushRef="#br0" timeOffset="49577.3569">-2253 12621 0,'-41'0'15,"41"41"63,0 0-62,0 0-16,0 0 0,0 0 0,0 0 16,0-1-16,0 1 0,0 0 15,0 0-15,0 0 0,0 0 16,0 0-16</inkml:trace>
          <inkml:trace contextRef="#ctx0" brushRef="#br0" timeOffset="50025.8585">-2540 13235 0,'0'41'0,"41"-41"16,0 0 15,-41 41-31,41-41 0,0 0 16,0 0-16,0 0 0,0 0 15,0 0-15,0 0 0,0 0 32,0 0-32,0 0 0</inkml:trace>
          <inkml:trace contextRef="#ctx0" brushRef="#br0" timeOffset="50433.8487">-2048 12539 0,'0'41'15,"0"0"-15,0 0 16,0 0-16,0 0 0,0 0 0,0 41 16,41-42-16,-41 1 0,0 0 0,0 41 15,0-41-15,0 41 0,0-41 0,0 0 16,0 41-16,0-41 0,0 0 0,0 0 16,0 0-16,0 0 0,0 0 0,0 0 15,41-41-15,-41 41 0</inkml:trace>
          <inkml:trace contextRef="#ctx0" brushRef="#br0" timeOffset="50870.844">-1884 13071 0,'41'0'31,"0"0"-31,0 0 0,0 41 16,-41 0-16,41 0 15,-41 0-15,0 0 16,0 0-16,0 0 0,0 0 16,-41 0-16,0 0 0</inkml:trace>
          <inkml:trace contextRef="#ctx0" brushRef="#br0" timeOffset="50645.2606">-1843 13071 0,'0'41'31,"0"41"-15,0-41-16,0 0 0,0 0 0,0 0 16,0 41-16,41-41 0,-41 0 0,0 0 15,0 0-15,0 0 0,0 0 0,0 0 16,0 0-16,0 0 0,41-41 16</inkml:trace>
        </inkml:traceGroup>
        <inkml:traceGroup>
          <inkml:annotationXML>
            <emma:emma xmlns:emma="http://www.w3.org/2003/04/emma" version="1.0">
              <emma:interpretation id="{6C66846B-29DC-4C50-91C7-FBC9CAE91250}" emma:medium="tactile" emma:mode="ink">
                <msink:context xmlns:msink="http://schemas.microsoft.com/ink/2010/main" type="inkWord" rotatedBoundingBox="2938,13825 4862,13790 4877,14614 2953,14649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51614.5269">-573 12662 0,'-41'0'16,"41"41"-1,-41 0 1,41 0-16,0 0 0,-41-41 16,41 41-16,0-1 0,0 1 0,-41 0 15,41 0-15,0 0 0,-41-41 0,41 41 0,0 0 16,-41 0-16,41 0 0,-41 0 0,0 0 15,0 0 1,0-41-16,0 0 16,41-41-16,0 0 15,0 0-15,-41 0 0,41 0 0,0 0 16,0 0-16,0 0 0,0 0 16,41 0-16,0 0 15,0 41-15,0 0 16,0 0-1,0 41-15,-41 0 16,41-41-16,-41 41 0,41-41 0,-41 41 16,41 0-16,0 0 0,0 0 15,0 0 1,0 0 0,0-41-16,-41-41 31,0 0-16,0 0 1,0 0-16,0 0 16</inkml:trace>
          <inkml:trace contextRef="#ctx0" brushRef="#br0" timeOffset="51885.3865">-327 13071 0,'41'0'31,"0"-41"-16,0 0 1,0 41-16,0 0 0,-41-41 16,41 41-16,0 0 15</inkml:trace>
          <inkml:trace contextRef="#ctx0" brushRef="#br0" timeOffset="52287.4256">0 12621 0,'0'-41'0,"0"82"47,0 0-47,0 0 16,0 0-16,0 0 15,0 0-15,41 0 0,-41-1 0,0 1 16,0 0-16,0 0 0,0 0 15,41-41-15,-41 41 0,0 0 16,0-82 15,0 0-15,0 0-16,41 41 16,-41-41-16,41 41 0,-41-41 0,41 41 15,0 0-15,0 0 16,-41 41-16,41-41 15,-41 41-15,0 41 16,0-41-16,0 0 16,0 0-16,0 0 0,0 0 15,0 0-15,-41-41 16,41 41-16,-41-41 0,41-82 16,0 41-1,0 0-15</inkml:trace>
          <inkml:trace contextRef="#ctx0" brushRef="#br0" timeOffset="52688.461">410 13030 0,'41'0'0,"0"0"16,0 0-1,0-41-15,0 41 16,0 0-16,0-41 15,-41 0 17,0 1-17,0-1 1,-41 41-16,41-41 16,-41 41-16,0 41 15,41 0 1,-41 40-16,41-40 15,-41 0-15,41 0 16,0 0-16,0 0 0,0 0 0,41 0 16,0-41-16,-41 41 0,41-41 15,0 41-15,0-41 16,0 0-16,0 0 16,0 0 15,-41-41-31,41 41 0</inkml:trace>
        </inkml:traceGroup>
        <inkml:traceGroup>
          <inkml:annotationXML>
            <emma:emma xmlns:emma="http://www.w3.org/2003/04/emma" version="1.0">
              <emma:interpretation id="{4FC1F8B1-6B73-499A-8CA7-2EB7C379F937}" emma:medium="tactile" emma:mode="ink">
                <msink:context xmlns:msink="http://schemas.microsoft.com/ink/2010/main" type="inkWord" rotatedBoundingBox="4954,13806 5229,13801 5244,14624 4969,14629"/>
              </emma:interpretation>
              <emma:one-of disjunction-type="recognition" id="oneOf8">
                <emma:interpretation id="interp16" emma:lang="" emma:confidence="0.5">
                  <emma:literal>.</emma:literal>
                </emma:interpretation>
                <emma:interpretation id="interp17" emma:lang="" emma:confidence="0">
                  <emma:literal>-</emma:literal>
                </emma:interpretation>
                <emma:interpretation id="interp18" emma:lang="" emma:confidence="0">
                  <emma:literal>r</emma:literal>
                </emma:interpretation>
                <emma:interpretation id="interp19" emma:lang="" emma:confidence="0">
                  <emma:literal>,</emma:literal>
                </emma:interpretation>
                <emma:interpretation id="interp20" emma:lang="" emma:confidence="0">
                  <emma:literal>/</emma:literal>
                </emma:interpretation>
              </emma:one-of>
            </emma:emma>
          </inkml:annotationXML>
          <inkml:trace contextRef="#ctx0" brushRef="#br0" timeOffset="52955.3099">943 12580 0,'0'41'47,"0"0"-47,0 0 0,41 0 16,-41 0-16,0 0 0,0 0 15,0-1-15,0 1 0,0 0 0,41 0 16,-41 41-16,0-41 0,0 0 16,0 0-16,0 0 0,0 0 15,41 0-15,-41 0 16,41-41-16,0 0 15,0 0 1,-41-41-16,41 41 0</inkml:trace>
        </inkml:traceGroup>
        <inkml:traceGroup>
          <inkml:annotationXML>
            <emma:emma xmlns:emma="http://www.w3.org/2003/04/emma" version="1.0">
              <emma:interpretation id="{BD91FFDE-1172-4A70-9F32-117D8688B529}" emma:medium="tactile" emma:mode="ink">
                <msink:context xmlns:msink="http://schemas.microsoft.com/ink/2010/main" type="inkWord" rotatedBoundingBox="4872,14137 5161,14132 5164,14291 4875,14297"/>
              </emma:interpretation>
              <emma:one-of disjunction-type="recognition" id="oneOf9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53247.6284">861 13071 0,'41'-41'16,"0"41"-16,-41-41 16,41 41-16,0 0 0,-41-41 0,41 41 15,0-41-15,0 41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7:14.6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3720457-9AFC-4BD5-814D-52186A990756}" emma:medium="tactile" emma:mode="ink">
          <msink:context xmlns:msink="http://schemas.microsoft.com/ink/2010/main" type="writingRegion" rotatedBoundingBox="16346,9486 15531,15144 6644,13865 7459,8207"/>
        </emma:interpretation>
      </emma:emma>
    </inkml:annotationXML>
    <inkml:traceGroup>
      <inkml:annotationXML>
        <emma:emma xmlns:emma="http://www.w3.org/2003/04/emma" version="1.0">
          <emma:interpretation id="{825185C6-F8DA-403C-84B3-ED90ECDC2497}" emma:medium="tactile" emma:mode="ink">
            <msink:context xmlns:msink="http://schemas.microsoft.com/ink/2010/main" type="paragraph" rotatedBoundingBox="12827,8941 16410,9895 15955,11604 12372,10651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49BFB62-BEBB-4A20-9C24-871E0648D346}" emma:medium="tactile" emma:mode="ink">
              <msink:context xmlns:msink="http://schemas.microsoft.com/ink/2010/main" type="line" rotatedBoundingBox="12827,8941 16410,9895 15955,11604 12372,10651"/>
            </emma:interpretation>
          </emma:emma>
        </inkml:annotationXML>
        <inkml:traceGroup>
          <inkml:annotationXML>
            <emma:emma xmlns:emma="http://www.w3.org/2003/04/emma" version="1.0">
              <emma:interpretation id="{6AB0B5AD-BE61-4646-9F2C-68CD6C0F8437}" emma:medium="tactile" emma:mode="ink">
                <msink:context xmlns:msink="http://schemas.microsoft.com/ink/2010/main" type="inkWord" rotatedBoundingBox="12372,10650 12486,10320 12558,10345 12443,1067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8481 9097 0,'0'41'625,"0"0"-625,0 0 15,0 0-15,0 0 16,-41-41-16,41 41 0,-41 0 15,41 0 1,-41-41-16</inkml:trace>
        </inkml:traceGroup>
        <inkml:traceGroup>
          <inkml:annotationXML>
            <emma:emma xmlns:emma="http://www.w3.org/2003/04/emma" version="1.0">
              <emma:interpretation id="{87FDEA49-1EFA-4DF8-8D54-44D5C32B2EDB}" emma:medium="tactile" emma:mode="ink">
                <msink:context xmlns:msink="http://schemas.microsoft.com/ink/2010/main" type="inkWord" rotatedBoundingBox="13476,9243 14697,9569 14388,10727 13167,1040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122.237">10283 9016 0,'-41'0'93,"0"0"-61,41 41-32,0-1 15,0 1-15,-41-41 16,41 41-16,0 0 15,0 0-15,0 0 32,0 0-32,0 0 15,41-41-15,0 82 32,0-82-17,0 0 1,0-41-1,-41 0-15,41 41 16,-41-41-16,0 0 16,0 0-1,0 0 1,0 0 0,0 0-1,-41 41-15,0 0 31,0 0-15</inkml:trace>
          <inkml:trace contextRef="#ctx0" brushRef="#br0" timeOffset="3454.897">9669 8278 0,'41'0'15,"-41"-41"63,41 41-78,-41-41 94,0 0-78,0 0 15,-41 41-31,0 0 31,41-41-31,-41 41 31,0 41-15,0 0 0,41 0-16,-41-41 15,41 41-15,-41-41 16,41 41-16,-41-41 16,41 41-16,-41-41 31,41 41-31,0 0 15,0 0 32,41-41-47,0 0 32,0 0-32,0 0 0,-41-41 15,41 41-15,-41-41 0,41 41 0,0 0 16,-41-41-16,41 0 15,-41 0-15,41 0 0,-41 0 16,0 0 0,41 41-1,-41 41 63,0 0-62,-41-41-16,41 41 0,0 0 16,0 0-1,0 0-15,-41-41 0,41 41 0,0 0 16,0 0-16,0 0 31,0 0-31,0 0 0,0 0 16,0 0-16,0 0 0,-41 0 0,41 0 15,0 0-15,0 0 0,0 0 16,0 0-16,0 0 16,0 0-16,0-1 31,41-40-15,0 0-1,0 0 1,0 0-1,0 0 1,0-40-16,0-1 16,0 41 15,-41-41-15,41 41-1</inkml:trace>
        </inkml:traceGroup>
        <inkml:traceGroup>
          <inkml:annotationXML>
            <emma:emma xmlns:emma="http://www.w3.org/2003/04/emma" version="1.0">
              <emma:interpretation id="{2214F1F2-EB08-452E-8C7C-B791A4130551}" emma:medium="tactile" emma:mode="ink">
                <msink:context xmlns:msink="http://schemas.microsoft.com/ink/2010/main" type="inkWord" rotatedBoundingBox="15526,10979 15576,10992 15489,11319 15439,11305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006.0542">11512 9753 0,'0'41'125,"0"0"-125,0 0 0,0 0 16,0 0-16,-41 0 0,41 0 16,-41 0-16</inkml:trace>
        </inkml:traceGroup>
        <inkml:traceGroup>
          <inkml:annotationXML>
            <emma:emma xmlns:emma="http://www.w3.org/2003/04/emma" version="1.0">
              <emma:interpretation id="{5086325F-443E-46A0-BAEF-1F2FD2C1F29A}" emma:medium="tactile" emma:mode="ink">
                <msink:context xmlns:msink="http://schemas.microsoft.com/ink/2010/main" type="inkWord" rotatedBoundingBox="16017,9791 16410,9895 16100,11060 15707,10956"/>
              </emma:interpretation>
              <emma:one-of disjunction-type="recognition" id="oneOf3">
                <emma:interpretation id="interp3" emma:lang="" emma:confidence="0.5">
                  <emma:literal>)</emma:literal>
                </emma:interpretation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l</emma:literal>
                </emma:interpretation>
                <emma:interpretation id="interp6" emma:lang="" emma:confidence="0">
                  <emma:literal>|</emma:literal>
                </emma:interpretation>
                <emma:interpretation id="interp7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18438.1535">12004 8688 0,'0'-41'15,"0"0"110,0 0-62,0 82 78,0 0-141,0 0 0,0 0 15,0 0-15,0 0 0,0 0 16,41 0-16,-41 0 0,0 0 15,0 0-15,0 0 0,0-1 16,0 1-16,0 0 0,0 0 16,41-41-16,-41 41 0,0 0 0,0 0 15,0 0-15,0 0 0,0 0 16,0 0 0,0 0-16,0 0 15,0 0-15,0 0 16,0 0-16,0 0 15,0 0 1,0 0 15,0-82 1,0 0-17</inkml:trace>
        </inkml:traceGroup>
      </inkml:traceGroup>
    </inkml:traceGroup>
    <inkml:traceGroup>
      <inkml:annotationXML>
        <emma:emma xmlns:emma="http://www.w3.org/2003/04/emma" version="1.0">
          <emma:interpretation id="{79489CF3-C24D-40FD-87A9-48592E41E02E}" emma:medium="tactile" emma:mode="ink">
            <msink:context xmlns:msink="http://schemas.microsoft.com/ink/2010/main" type="paragraph" rotatedBoundingBox="10595,11638 15923,12527 15774,13423 10446,1253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D3B7C032-ACA6-465E-B229-9F3679BA8F59}" emma:medium="tactile" emma:mode="ink">
              <msink:context xmlns:msink="http://schemas.microsoft.com/ink/2010/main" type="line" rotatedBoundingBox="10595,11638 15923,12527 15774,13423 10446,12534"/>
            </emma:interpretation>
          </emma:emma>
        </inkml:annotationXML>
        <inkml:traceGroup>
          <inkml:annotationXML>
            <emma:emma xmlns:emma="http://www.w3.org/2003/04/emma" version="1.0">
              <emma:interpretation id="{56DCCB8E-8AEF-4C68-B832-D274BC4A873A}" emma:medium="tactile" emma:mode="ink">
                <msink:context xmlns:msink="http://schemas.microsoft.com/ink/2010/main" type="inkWord" rotatedBoundingBox="10598,11652 14379,12415 14218,13214 10437,12451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-37924.1709">8563 11064 0,'0'-41'31,"0"0"-31,-41 41 16,41-41 0,-41 41-16,0-41 15,0 41 1,0 0 0,0 41-16,41 0 15,-41 0-15,41 0 31,-41 0-31,41 0 16,0 0 0,41-41-16,0 41 15,0 0 1,0-41-16,0 0 16,-41 41-16,41-41 0,-41 41 15,41-41-15,-41 41 0,0 0 16,0 0-1,-41-41 1,0 0-16,41 41 0,-41-41 16,0 0-16,41 41 0,-41-41 15,0 0-15,41-41 32,0 0-32</inkml:trace>
          <inkml:trace contextRef="#ctx0" brushRef="#br0" timeOffset="-39457.5479">6555 10572 0,'41'0'31,"0"0"-15,-41 41-1,41-41-15,-41 41 0,41 0 0,-41 0 16,0 0-16,41 0 0,-41 0 0,0 0 15,0 0-15,41-41 0,-41 41 0,0 0 16,0 0-16,0 0 0,0 0 16,0 0-1,-41-41 1,41-41 0,0 0-1,-41 41-15,41-82 0,0 41 16,0 0-16,0 0 0,41 0 0,-41 0 15,41 0-15,0 0 0,0 0 16,0 0-16,0 41 16,-41-41-16,41 41 0,0 0 15,0 0-15</inkml:trace>
          <inkml:trace contextRef="#ctx0" brushRef="#br0" timeOffset="-38959.1339">7252 10941 0,'0'-41'32,"0"0"-32,41 41 0,-41-41 0,0 0 15,0 0 16,-41 41-15,0 82-16,41-41 16,-41-41-16,41 41 0,-41 0 0,41 0 15,0 0-15,-41 0 0,41 0 0,0 0 0,-41-41 16,41 41-16,0 0 0,0 0 0,0 0 16,0 0-16,41-41 0,0 0 31,0 0-31,0 0 0,0-41 15,0 41-15,-41-41 0,41 41 16,-41-41-16,41 41 0,-41-41 0,41 0 16,-41 0-16,0 0 0,0 0 15,0 0-15,0 0 16,0 82 15,41 0-31,-41 41 16,0-41-16,41 0 15,-41 0-15,0 0 16,41-41-16,-41 41 16,41-41-16,-1 0 15,1 0-15,0-41 16</inkml:trace>
          <inkml:trace contextRef="#ctx0" brushRef="#br0" timeOffset="-38606.999">7743 10982 0,'0'41'31,"0"0"-31,0 0 16,0 0-16,0 0 15,0 0-15,0 0 16,0 0-1,0-82 17,0 0-32,0 0 15,41 0-15,-41 0 0,41 0 16,-41 0-16,41 41 16,0 0-16,-41-41 0,41 41 15,-41 82 1,41-82-16,-41 41 15,0 0-15,41 0 0,-41 0 16,0 0-16,0 0 0,0 0 16,0 0-16</inkml:trace>
          <inkml:trace contextRef="#ctx0" brushRef="#br0" timeOffset="-37709.5313">8727 11228 0,'0'-41'16,"0"82"15,0 0-31,0 41 16,41-82-16,-41 41 0,0 0 15,0 0-15,41-41 0,-41 41 0</inkml:trace>
          <inkml:trace contextRef="#ctx0" brushRef="#br0" timeOffset="-37567.9275">8768 11064 0,'0'-41'16,"41"41"15,0 0-31</inkml:trace>
          <inkml:trace contextRef="#ctx0" brushRef="#br0" timeOffset="-37031.0822">9013 11433 0,'0'-41'0,"41"41"16,0 0 0,-41-41-16,41 41 0,0 0 0,0 0 31,0 0-31,-41-41 0,41 41 15,0 0 1,-41 41 47,0 0-63,41-41 0,-41 41 15,0 0-15,0 0 0,41 0 16,-41 0-16,0-1 15</inkml:trace>
          <inkml:trace contextRef="#ctx0" brushRef="#br0" timeOffset="-37342.2738">9136 10941 0,'0'41'31,"0"0"-16,0 0-15,0 0 0,0 0 16,0 0-16,0 0 0,0 0 0,0 0 16,0 0-16,41 0 0,-41 0 0,0 0 15,0 0-15,0 0 0,0 0 16,0-1-16</inkml:trace>
          <inkml:trace contextRef="#ctx0" brushRef="#br0" timeOffset="-36869.208">9505 11187 0,'0'-41'0,"0"0"16,0 82 15</inkml:trace>
          <inkml:trace contextRef="#ctx0" brushRef="#br0" timeOffset="-35841.6686">9956 11433 0,'0'41'16,"0"0"-16,0 0 16,0 0-1,0-1-15,0 1 0,0 0 16,0 0-16,0 0 15,0-82 32,0 0-47,0 0 16,0 0-16,0 1 0,0-1 16,41 0-16,0 0 15,0 41 1,0 0-16,-1 41 15,-40 0 1,41-41-16,-41 41 0,0-1 0,0 1 16,41-41-16,-41 41 0,0 0 15,0 0-15</inkml:trace>
          <inkml:trace contextRef="#ctx0" brushRef="#br0" timeOffset="-36558.0256">9628 11310 0,'-41'0'16,"41"41"0,0 0-1,0 0-15,0 0 0,0 0 16,0 0-16,0 0 0,0-1 16,0 1-16,0 0 0,41-41 15,-41 41-15,41-41 31,0 0-31,0-41 16,-41 0 0,41 0-16,-41 1 0,0-1 15,0 0-15,0 0 0,0 0 16,0 0-16,0 0 0,-41 41 0,41-41 16,0 0-16,-41 41 15</inkml:trace>
        </inkml:traceGroup>
        <inkml:traceGroup>
          <inkml:annotationXML>
            <emma:emma xmlns:emma="http://www.w3.org/2003/04/emma" version="1.0">
              <emma:interpretation id="{FF8CCC3C-5B17-4A65-9644-B6447903B6AD}" emma:medium="tactile" emma:mode="ink">
                <msink:context xmlns:msink="http://schemas.microsoft.com/ink/2010/main" type="inkWord" rotatedBoundingBox="14861,12349 15923,12527 15774,13423 14711,13246"/>
              </emma:interpretation>
            </emma:emma>
          </inkml:annotationXML>
          <inkml:trace contextRef="#ctx0" brushRef="#br0" timeOffset="-35533.7496">10816 11392 0,'0'41'31,"0"0"-31,41 0 0,-41 0 16,0 0-16,0-1 0,0 1 15,41 0-15,-41 0 0,0 0 0,0 0 0,0 0 16,0 0-16,0 0 16,0 0-16,0 0 15,-41-41-15</inkml:trace>
          <inkml:trace contextRef="#ctx0" brushRef="#br0" timeOffset="-35190.5487">10980 11597 0,'0'40'0,"41"-40"31,0 0-31,0 0 16,0 0-16,0 0 16,0 0-16</inkml:trace>
          <inkml:trace contextRef="#ctx0" brushRef="#br0" timeOffset="-34660.32">11471 11637 0,'0'41'46,"0"0"-46,0 0 16,0 0-16,0 0 0,0 0 16,0 0-16,41-41 62,-41-41-62,0 0 16,0 0-16,41 0 0,-41 0 15,41 0-15,-41 0 0,41 1 16,-41-1-16,41 41 0,-41-41 16,41 41-16,0 41 15,-41 40 1,0-40-16,0 0 0,41 0 16,-41 0-16,0 0 0,0 0 15,0 0-15,0 0 16</inkml:trace>
          <inkml:trace contextRef="#ctx0" brushRef="#br0" timeOffset="-35359.1837">10857 11392 0,'0'-41'16,"-41"41"-16,41-41 31,41 0-16,41 41-15,-41-41 16,0 41-16,0 0 0,0-41 16,0 41-16,0 0 0,0 0 15</inkml:trace>
        </inkml:traceGroup>
      </inkml:traceGroup>
    </inkml:traceGroup>
    <inkml:traceGroup>
      <inkml:annotationXML>
        <emma:emma xmlns:emma="http://www.w3.org/2003/04/emma" version="1.0">
          <emma:interpretation id="{CC321EDB-A286-4E25-BB75-3FABB81B1951}" emma:medium="tactile" emma:mode="ink">
            <msink:context xmlns:msink="http://schemas.microsoft.com/ink/2010/main" type="paragraph" rotatedBoundingBox="11348,8767 10808,12517 9903,12387 10443,8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766646-11DC-4A72-A2DD-E569A5DFF497}" emma:medium="tactile" emma:mode="ink">
              <msink:context xmlns:msink="http://schemas.microsoft.com/ink/2010/main" type="line" rotatedBoundingBox="11348,8767 10808,12517 9903,12387 10443,8636"/>
            </emma:interpretation>
          </emma:emma>
        </inkml:annotationXML>
        <inkml:traceGroup>
          <inkml:annotationXML>
            <emma:emma xmlns:emma="http://www.w3.org/2003/04/emma" version="1.0">
              <emma:interpretation id="{EEF0C2F6-5FC0-4CC7-AB39-900AACC4542C}" emma:medium="tactile" emma:mode="ink">
                <msink:context xmlns:msink="http://schemas.microsoft.com/ink/2010/main" type="inkWord" rotatedBoundingBox="11348,8767 10808,12517 9903,12387 10443,863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41073.5603">6678 9343 0,'-41'0'32,"0"0"-17,41 41 1,-41-41-16,41 41 15,-41-41-15,0 41 32,0-41-32,41 41 0,-41-41 15,41 41-15,-41-41 0,82 0 32</inkml:trace>
          <inkml:trace contextRef="#ctx0" brushRef="#br0" timeOffset="-41414.1249">6637 9384 0,'0'82'219,"0"-41"-219,0 0 0,0 0 15,0 0-15,0 0 0,0 0 16,0 0-16,0 0 16,0 0-16,-41-41 15,41 41-15</inkml:trace>
          <inkml:trace contextRef="#ctx0" brushRef="#br0" timeOffset="-40811.9242">6596 9343 0,'41'-41'16,"0"41"15,0 41-15,0 0 15,-41 0-31,41-41 16,-41 41-16,41-41 15,-41 41-15,41 0 16,0-41-16,0 41 16</inkml:trace>
          <inkml:trace contextRef="#ctx0" brushRef="#br0" timeOffset="-43285.3658">6637 8319 0,'0'-41'62,"41"41"-46,-41-41 0,0 0 46,-41 41-31,0 0 1,0 0-32,0 0 15,0 0 1,41 41-16,-41 0 16,0 0-1,0 0-15,41 0 16,-40-41-16,40 41 0,0 0 15,-41 0-15,41 0 32,0 0-32,0 0 15,0 0 1,0 0-16,41-41 16,-41 41-16,40-41 15,-40 41-15,41-41 16,0 0-1,0 0 1,0-41-16,0 41 16,-41-41-16,41 41 0,0 0 15,-41-41-15,0 0 0,41 0 16,-41 0 0,0 0-1,41 41-15,-41-41 0,0 0 16,0 0-16,0 0 15,0 0-15,0 0 32,0 0-32,0 0 15,0 0 1,-41 41 0,0-41-1,41 0 16,-41 0-15,41 0 0,0 0 15,0 0 0,0 0-15,0 0-1,0 1 1,0-1 31,41 41 0,-41-41-47,0 0 31,41 41 0,-41-41-15,41 41-16,0 0 16,0-41 15,0 41-16,-41-41 1,41 41 0,0 0-1,0 0 1,0 0 0,0 0-16,0 0 15,0 0 16,0 0-15,0 0 0,0 0-1,0 0 32,0 0 0</inkml:trace>
          <inkml:trace contextRef="#ctx0" brushRef="#br0" timeOffset="-40141.5112">6391 10531 0,'0'41'62,"0"0"-62,0 0 16,0 0-16,0 0 0,0 0 0,0 0 15,-41 0-15,41 0 0,0 0 0,0 0 16,0 0-16,0 0 0,0 0 16,0 0-16,0 0 15,0 0-15,-40-82 47</inkml:trace>
          <inkml:trace contextRef="#ctx0" brushRef="#br0" timeOffset="-39857.8586">6146 10736 0,'-41'0'16,"41"-41"-16,0 0 16,0 0-16,0 0 15,41 41-15,-41-41 16,0 0-16,41 41 0,-41-41 16,41 41-16,0-41 0,0 41 15,-41-41-15,40 41 0,1 0 31,0 0-31,0 0 16,0 0 0,0 0-1</inkml:trace>
        </inkml:traceGroup>
      </inkml:traceGroup>
    </inkml:traceGroup>
    <inkml:traceGroup>
      <inkml:annotationXML>
        <emma:emma xmlns:emma="http://www.w3.org/2003/04/emma" version="1.0">
          <emma:interpretation id="{1B558D4B-8506-4E38-BFAC-708F265D25E8}" emma:medium="tactile" emma:mode="ink">
            <msink:context xmlns:msink="http://schemas.microsoft.com/ink/2010/main" type="paragraph" rotatedBoundingBox="9498,8664 8219,14215 6623,13847 7902,829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FFD598-BFB6-45B2-820B-7AC8251009AA}" emma:medium="tactile" emma:mode="ink">
              <msink:context xmlns:msink="http://schemas.microsoft.com/ink/2010/main" type="line" rotatedBoundingBox="9498,8664 8219,14215 6623,13847 7902,8296"/>
            </emma:interpretation>
          </emma:emma>
        </inkml:annotationXML>
        <inkml:traceGroup>
          <inkml:annotationXML>
            <emma:emma xmlns:emma="http://www.w3.org/2003/04/emma" version="1.0">
              <emma:interpretation id="{0E8740BD-E474-4DCD-AB95-6B4D869FFD32}" emma:medium="tactile" emma:mode="ink">
                <msink:context xmlns:msink="http://schemas.microsoft.com/ink/2010/main" type="inkWord" rotatedBoundingBox="9498,8664 9155,10151 7614,9796 7957,8309"/>
              </emma:interpretation>
            </emma:emma>
          </inkml:annotationXML>
          <inkml:trace contextRef="#ctx0" brushRef="#br0" timeOffset="-25628.538">4261 9097 0,'0'41'79,"0"0"-79,0 0 15,0 0-15,0 0 0,0 0 16,41 0-16,-41 0 0,0 0 0,0 0 0,0 0 15,0 0-15,0 0 0,41 0 0,-41 0 16,0 0-16,0 0 0,41 0 16,-41 0-16,0 0 0,0 0 0,0 0 15,41 0-15,-41 0 0,0 0 16,0 0-16,41 0 0,-41 0 0,0 0 16,0 0-16,0-1 0,41 1 15,-41 0-15,0 0 0,0 0 16,41 0-1,-41 0-15,0 0 0,0 0 16,0 0-16,0 0 0,0 0 16,41 0-16,-41 0 0,0 0 15,0 0-15,0 0 16,0 0-16,0 0 16,0 0-16,0 0 15,0 0-15,0 0 16,-41 0-16,41 0 0,-41 0 15,41 0 1,-41-41-16,41 41 0,-41 0 16,0 0-1,0-41-15,41 41 0,-41-41 16,41 40-16,-41-40 0,0 41 16,0 0-16,0-41 15,0 41-15,0 0 0,0-41 16,0 0-16,41 41 0,-41-41 0,0 41 15,0-41-15,0 41 0,1-41 16,-1 41-16,0-41 16,0 41-16,0-41 0,0 41 15,0-41-15,0 41 0,0-41 16,0 41-16,0 0 16,0-41-16,41 41 0,-41-41 15,0 41-15,0-41 0,0 41 16,0 0-16,0-41 0,0 0 15,41 41-15,-41-41 0,0 41 16,0-41-16,0 0 16,41 41-16,-41-41 0,0 0 15,41 41-15,-41-41 16,0 0 15</inkml:trace>
          <inkml:trace contextRef="#ctx0" brushRef="#br0" timeOffset="-25274.5213">2827 12047 0,'-41'0'0,"0"0"16,41 41 0,0 0-1,0 0-15,-41 0 16,41 0-16,0 0 15,0 0-15,0 0 16,-41 0-16,41 0 16,0 0-16,0 0 15,0 0 1,41 0 0,0-41-16,0 0 15,-41 41-15,41-41 0,0 0 0,0 0 16,0 0-16,0 0 0,0 0 15,0-41-15,0 41 0</inkml:trace>
        </inkml:traceGroup>
        <inkml:traceGroup>
          <inkml:annotationXML>
            <emma:emma xmlns:emma="http://www.w3.org/2003/04/emma" version="1.0">
              <emma:interpretation id="{844D9CA2-0306-43AD-83D3-7EF65B890F58}" emma:medium="tactile" emma:mode="ink">
                <msink:context xmlns:msink="http://schemas.microsoft.com/ink/2010/main" type="inkWord" rotatedBoundingBox="9061,10504 8207,14212 6623,13847 7478,10139"/>
              </emma:interpretation>
              <emma:one-of disjunction-type="recognition" id="oneOf6">
                <emma:interpretation id="interp10" emma:lang="" emma:confidence="0.5">
                  <emma:literal>~</emma:literal>
                </emma:interpretation>
                <emma:interpretation id="interp11" emma:lang="" emma:confidence="0">
                  <emma:literal>F</emma:literal>
                </emma:interpretation>
                <emma:interpretation id="interp12" emma:lang="" emma:confidence="0">
                  <emma:literal>a</emma:literal>
                </emma:interpretation>
                <emma:interpretation id="interp13" emma:lang="" emma:confidence="0">
                  <emma:literal>n</emma:literal>
                </emma:interpretation>
                <emma:interpretation id="interp14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-58662.8776">5203 8483 0,'41'0'15,"-82"0"188,41 41-203,0 0 16,-41 0 0,0 0-1,41 0-15,0 0 16,-41-41-16,41 41 0,0 0 16,-40-41-1,40 41-15,-41-41 47,41 41-31</inkml:trace>
          <inkml:trace contextRef="#ctx0" brushRef="#br0" timeOffset="-59636.3178">4507 7213 0,'-41'0'172,"41"41"-156,-41-41-16,0 0 0,41 41 15,-41-41-15,41 41 0,-41-41 16,0 0-16,41 41 0,-41-41 0,0 41 16,0-41-1,41 41-15,-41-41 0,41 41 16,-41-41-16,0 41 16,0-41-1,41 41-15,-41-41 16,41 41-1,-41-41 1,0 0 0,41 41-1,-41-41 1,41 41 15,0 0 47,41-41-46,0 0-17,-41 41 1,41-41-16,0 0 15,0 0 1,0 0-16,-41 40 16,41-40-16,0 0 15,0 0 1,0 0-16,0 0 31,0 0-15,0 0 15,-41 41 0,0 0 1,0 0-17,-41 0 1,0 0-1,0-41 17,41 41-32,-41-41 15,41 41-15,-41-41 16,0 41 0,0-41-1,41 41 1,-41-41-16,0 0 15,41 41 1,-41-41-16,41 41 94,41-41-79,-41 41 17,41-41-32,0 0 15,0 0 17,0 0-17,0 0 1,0 0-1,0 0-15,0 0 32,0 0-17,0 0 1,0 0 15,0 0-15,0 0 15,0 0 0,0 0 47,0 0-31,0 0-15,-41-41 14,41 41-30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1:14.0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F57E970-38AB-4D1A-8027-1EBBAE4A4D6B}" emma:medium="tactile" emma:mode="ink">
          <msink:context xmlns:msink="http://schemas.microsoft.com/ink/2010/main" type="writingRegion" rotatedBoundingBox="25301,2185 25260,5878 22510,5848 22551,2154">
            <msink:destinationLink direction="with" ref="{FACAA6CF-B201-4251-83E8-66C73DCEAFB9}"/>
          </msink:context>
        </emma:interpretation>
      </emma:emma>
    </inkml:annotationXML>
    <inkml:traceGroup>
      <inkml:annotationXML>
        <emma:emma xmlns:emma="http://www.w3.org/2003/04/emma" version="1.0">
          <emma:interpretation id="{F84D554F-E52D-40E3-9990-2ED28C33C38B}" emma:medium="tactile" emma:mode="ink">
            <msink:context xmlns:msink="http://schemas.microsoft.com/ink/2010/main" type="paragraph" rotatedBoundingBox="25301,2185 25260,5878 22510,5848 22551,21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45089A7-CF9F-454A-BD87-B61B54567614}" emma:medium="tactile" emma:mode="ink">
              <msink:context xmlns:msink="http://schemas.microsoft.com/ink/2010/main" type="line" rotatedBoundingBox="25301,2185 25260,5878 22510,5848 22551,2154"/>
            </emma:interpretation>
          </emma:emma>
        </inkml:annotationXML>
        <inkml:traceGroup>
          <inkml:annotationXML>
            <emma:emma xmlns:emma="http://www.w3.org/2003/04/emma" version="1.0">
              <emma:interpretation id="{14A085E0-E1DF-4B6E-B543-095CA29BDAE3}" emma:medium="tactile" emma:mode="ink">
                <msink:context xmlns:msink="http://schemas.microsoft.com/ink/2010/main" type="inkWord" rotatedBoundingBox="25301,2185 25260,5878 22510,5848 22551,21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-2131 2598 0,'-41'0'125,"0"0"-110,0 0 1,0-41 0,0 41-1,41-41-15,-40 41 16,-1-41-16,0 41 16,41-41-16,-41 41 0,41-41 0,-41 41 15,41-41-15,-41 41 0,0-41 16,41 1-1,-41 40-15,41-41 0,-41 0 16,41 0-16,0 0 16,-41 41-16,41-41 0,0 0 0,0 0 15,-41 0-15,41 0 0,0 0 0,0 0 16,-41 0-16,41 0 0,0 0 16,0 0-16,0-41 0,-41 41 0,41 0 15,0 0-15,0 0 0,0 0 16,0 0-16,0 0 0,0 0 0,0 0 15,0 0-15,0 0 0,0 0 16,0 0-16,0 1 0,41-1 0,-41 0 16,0 0-16,0 0 0,0 0 0,0 0 15,0 0-15,0 0 0,0 0 0,41 0 16,-41 0-16,0 0 0,0 0 0,0 0 16,0 0-16,0 0 0,41 0 0,-41 0 15,0 0-15,0 0 16,41 41-16,-41-41 15,0 0-15,41 41 16,-41-41-16,41 41 0,-41-41 16,41 0-16,0 41 15,-41-41-15,41 41 0,-41-41 0,41 0 16,0 0-16,-41 0 16,41 41-16,-41-40 15,40-1-15,1 0 16,-41 0-1,41 41-15,-41-41 0,41 0 16,0 41 0,-41-41-16,41 41 0,-41-41 15,41 41-15,-41-41 16,41 41-16,0 0 0,-41-41 16,41 41-16,0 0 15,-41-41-15,41 41 16,0 0-16,0 0 15,0-41-15,0 41 16,0 0-16,0 0 0,0-41 16,0 41-16,0 0 15,0 0-15,0 0 16,0 0 0,-41 41-16,41-41 0,0 0 0,0 0 15,0 0-15,0 0 0,0 41 16,0-41-16,-1 0 15,1 0-15,0 0 16,-41 41-16,41-41 0,0 0 16,-41 41-16,41-41 15,-41 41-15,41-41 0,0 41 16,0 0 0,0 0-16,0-41 15,-41 41-15,41-41 16,-41 41-16,41-41 0,-41 41 15,0 0 1,41-41-16,-41 40 16,41 1-1,-41 0-15,41-41 16,-41 41-16,41 0 16,-41 0-16,41-41 15,-41 41-15,0 0 16,0 0-16,41-41 0,-41 41 15,0 0-15,41 0 16,-41 0-16,0 0 16,41-41-16,-41 41 15,0 0 1,0 0 0,41-41-16,-41 41 0,0 0 15,0 0 1,41-41-1,-41 41-15,0 0 32,0 0-17,41-41 1,-41 41-16,0 0 0,0 0 0,0 0 16,0 0-1,0 0 1,0 0-1,0 0-15,0-1 16,0 1-16,0 0 16,0 0-1,0 0-15,0 0 0,0 0 16,0 0-16,0 0 16,0 0-16,0 0 15,-41-41-15,41 41 0,0 0 31,0 0-31,0 0 16,0 0-16,0 0 16,0 0-16,0 0 15,0 0-15,0 0 16,-41 0 0,41 0-16,0 0 15,-41-41 1,41 41-16,0 0 15,-41 0-15,41 0 16,-41-41 0,41 41-16,0 0 15,-41-41-15,41 41 0,0-1 16,-41-40 0,41 41-16,-41-41 15,41 41-15,-41-41 16,41 41-16,-41-41 15,41 41-15,-41-41 16,41 41-16,-41-41 16,41 41-16,-41-41 0,41 41 15,-41-41-15,41 41 16,-41-41-16,0 41 16,0 0-1,0-41-15,41 41 16,-41-41-16,41 41 15,-41-41-15,0 0 16,0 0-16,41 41 0,-41-41 16,1 0-16,40 41 0,-41-41 15,0 0 1,0 0-16,0 0 16,0 0-16,0 0 15,0 41 1,0-41 15,0 0-15,0 0-1,0 0 17,0 0-17,0 0-15,0 0 16,0 0 31,0 0-16,0 0-15,0 0-1,0 0 16,0 0 1,0 0-1,0 0 0,41-41 16,-41 41-31,0 0-1,0 0 48,0 0-1,41-41-15,-41 41-47,0 0 31,41-41-31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7:46.3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6DB494-6397-48CD-8E7C-D93B4BEF4887}" emma:medium="tactile" emma:mode="ink">
          <msink:context xmlns:msink="http://schemas.microsoft.com/ink/2010/main" type="writingRegion" rotatedBoundingBox="21875,9010 30362,9477 30260,11337 21772,10871"/>
        </emma:interpretation>
      </emma:emma>
    </inkml:annotationXML>
    <inkml:traceGroup>
      <inkml:annotationXML>
        <emma:emma xmlns:emma="http://www.w3.org/2003/04/emma" version="1.0">
          <emma:interpretation id="{4EC52603-4B96-414C-900B-1DBB77BD61CA}" emma:medium="tactile" emma:mode="ink">
            <msink:context xmlns:msink="http://schemas.microsoft.com/ink/2010/main" type="paragraph" rotatedBoundingBox="21875,9010 30362,9477 30260,11337 21772,108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7C951BD-2954-406D-9814-30357C087DBF}" emma:medium="tactile" emma:mode="ink">
              <msink:context xmlns:msink="http://schemas.microsoft.com/ink/2010/main" type="line" rotatedBoundingBox="21875,9010 30362,9477 30260,11337 21772,10871"/>
            </emma:interpretation>
          </emma:emma>
        </inkml:annotationXML>
        <inkml:traceGroup>
          <inkml:annotationXML>
            <emma:emma xmlns:emma="http://www.w3.org/2003/04/emma" version="1.0">
              <emma:interpretation id="{DB04FC1D-0D63-4CA6-84EC-1CA0FD6D612C}" emma:medium="tactile" emma:mode="ink">
                <msink:context xmlns:msink="http://schemas.microsoft.com/ink/2010/main" type="inkWord" rotatedBoundingBox="21875,9010 23432,9096 23330,10956 21772,1087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369 41 0,'0'-41'15,"-41"41"17,0 41-17,41 0 1,-41 0-16,41 0 16,-41 0-16,41 0 0,-41-41 15,41 41 1,-41-1-16,41 1 0,-41-41 15,41 41-15,0 0 0,-41-41 0,41 41 16,-41-41-16,41 41 16,41-41 31,0 41-32,0 0-15,-41 0 16,41-41-16,-41 41 0,41-41 0,0 41 15,0 0-15,0-41 0,-41 41 16,41-41-16,0 0 0,-41 41 0,41-41 31,-41 41-31,41-41 16</inkml:trace>
          <inkml:trace contextRef="#ctx0" brushRef="#br0" timeOffset="-606.0971">1598-902 0,'-41'0'31,"41"41"-15,0 0-1,0 0-15,0 0 16,0 0 0,0 0-1,0 0 1,0 0 0,0 0-16,41 0 15,-41 0-15,0 0 0,0 0 16,0 0-16,0 0 15,0 0-15,0 0 16,0 0-16,-41-41 0,41 41 0,0 0 16,-41-41-16,41 41 15,-41-41-15,41 41 16,-41-41-16,0 0 0,0 41 16,0-41-16,0 0 31,1 41-31,-1-41 15,0 0-15,41 41 0,-41-41 0,0 0 16,0 41-16,0-41 16,0 0-16,0 0 0,41 41 15,-41-41-15,0 0 0,0 41 16,0-41-16,0 0 0,0 0 16,0 0-16,41 41 0,-41-41 15,0 0-15,0 0 0,0 0 16,0 0-16,0 40 0,0-40 15,0 0-15,0 0 16,0 0-16,41 41 0,-41-41 16,0 0-16,0 0 15,41 41 1,-41-41 0</inkml:trace>
        </inkml:traceGroup>
        <inkml:traceGroup>
          <inkml:annotationXML>
            <emma:emma xmlns:emma="http://www.w3.org/2003/04/emma" version="1.0">
              <emma:interpretation id="{D8777175-15FC-40FA-B603-373FC9DB38EA}" emma:medium="tactile" emma:mode="ink">
                <msink:context xmlns:msink="http://schemas.microsoft.com/ink/2010/main" type="inkWord" rotatedBoundingBox="24745,9192 28661,9407 28577,10920 24662,1070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46.601">3647-205 0,'-41'0'16,"82"0"15,0 0-31,0 0 0,0 0 0,-1 0 32,1 0-32,0 0 15,0 0-15,0 0 0,-41-41 0,41 41 0</inkml:trace>
          <inkml:trace contextRef="#ctx0" brushRef="#br0" timeOffset="1935.2228">4425-697 0,'0'41'31,"0"0"-31,41-41 16,-41 41-16,0 0 0,0 0 15,0 0-15,0 0 0,0 0 0,0 0 16,0 0-16,0 0 0,0 0 0,0 0 16,-41 0-16,41 0 0,0 0 0,-41 123 15,41 0 17,0-124-32,0 1 0,41-41 0,0 41 0,0-41 15,0 0-15,0 0 0,0 0 16,-41-82-16,41 82 0,0-40 0</inkml:trace>
          <inkml:trace contextRef="#ctx0" brushRef="#br0" timeOffset="2148.6147">4343-82 0,'0'-41'16,"41"41"-1,-41-41-15,41 41 16,0 0-16,0-41 0,0 41 16,0 0-1,0 0-15</inkml:trace>
          <inkml:trace contextRef="#ctx0" brushRef="#br0" timeOffset="912.2997">2991-738 0,'0'-41'0,"-41"41"15,41 41 32,0 0-47,0 0 16,0 0-16,0 0 0,0 0 15,0 0-15,0 0 0,0 0 16,0 0-16,0 0 16,0-82 30,41 0-30,0 41 0,0 0-1,0 0 1,0 0 0,-41 41-16,41-41 0,0 41 15,-41 0-15,0 0 16,41-41-16,-41 41 0,0 0 15,0 0 1,-41-41-16,41 41 0,-41 0 0,0 0 16,0-41-16,41 41 15,-41-41-15,41 41 0,-41-41 0,0 41 16,0-41 0,0 0-1,41-41 1,0 0-16</inkml:trace>
          <inkml:trace contextRef="#ctx0" brushRef="#br0" timeOffset="1227.0872">2950-656 0,'41'0'0,"0"0"15,-41-41 1,41 41-16,0 0 15,0-41-15,0 41 16,0-41-16,0 41 16,0 0-16,0 0 15,0 0-15</inkml:trace>
          <inkml:trace contextRef="#ctx0" brushRef="#br0" timeOffset="2864.122">4794 0 0,'-41'0'15,"41"-41"48,41 41-63,-41-41 0,41 0 15,-41 0-15,41 41 0,0 0 16,-41-41-16,41 41 16,0 82-1,-41-41-15,0 0 16,0 0-1,0 0-15,0 0 0,0 0 0,0 0 0,0 0 0,0 0 16,0 0-16,0-1 0,0 1 16,0 0-1,41-41-15,-1 0 16,1 0-16,-41-82 0,41 82 0,0-40 16,-41-1-16,41 41 0,-41-41 0,0 0 15,41 0-15,-41 0 0,41 0 16,-41 0-1,0 0-15,0 82 32,41-41-17,-41 41-15,0 0 0,0 0 0,0 0 16,0 0-16,41-41 0,-41 41 0,0 0 0,41-41 16,-41 40-16,41-40 0,0 41 15,0-41-15,0 0 16,0 0-16,0-41 15,-41 1 1,0-1-16,41 0 0,-41 0 0,0 0 0,0 0 16,0 0-16,0 0 0,0 0 0,0 0 15,0 82 17,0 0-32,0 0 0,0 0 0,0 0 15,0 0-15,0 0 0,0 0 0,0 0 16,0-1-1,0 1-15,0 41 0,0-41 0,0 0 16,0 0-16,-41 0 0,41 0 0,0 0 16,0 0-16,-41 0 0,0 41 31</inkml:trace>
          <inkml:trace contextRef="#ctx0" brushRef="#br0" timeOffset="3067.7667">5695 164 0,'41'0'0,"-41"-41"31,41 41-31,0 0 0,0 0 16,-41-41-16,41 41 0,0 0 0,0 82 15,-41-41-15,0 0 0,0 0 16,0-1-16,0 1 0,0 0 0,-82 0 15,82 0-15,-41 0 0,0-41 0,0 41 16</inkml:trace>
          <inkml:trace contextRef="#ctx0" brushRef="#br0" timeOffset="3696.7292">6228-205 0,'0'-41'0,"0"-41"31,41 82-15,-41 41-1,0 0-15,0 0 0,0 0 16,0 0-16,0 0 0,0 41 0,0-41 15,0 41-15,0-41 16,0 0-16,0 41 0,0-42 0,0 42 0,0-41 16,0 0-16,0 0 0,0 0 0,0 0 15,0 0-15,41 0 0,-1 0 16,1-41-16,-41 41 0,41-41 16,0 0-1,0-82-15,0 41 16,-41 0-16,41 41 0,-41-41 0,41 0 15,-41 0-15,41 0 0,-41 0 16,0 0-16,0 0 0,0 1 16,-41 40-1,41 40 1,-41-40-16,41 41 0,0 0 16,0 0-16,0 0 15,0 0-15,41 0 0,0 0 31,0-41-31,0 0 0,0 0 16</inkml:trace>
        </inkml:traceGroup>
        <inkml:traceGroup>
          <inkml:annotationXML>
            <emma:emma xmlns:emma="http://www.w3.org/2003/04/emma" version="1.0">
              <emma:interpretation id="{593FCE93-9C9E-4328-B12D-D4B07A93A39C}" emma:medium="tactile" emma:mode="ink">
                <msink:context xmlns:msink="http://schemas.microsoft.com/ink/2010/main" type="inkWord" rotatedBoundingBox="29338,9759 30343,9815 30279,10978 29274,10923"/>
              </emma:interpretation>
              <emma:one-of disjunction-type="recognition" id="oneOf2">
                <emma:interpretation id="interp2" emma:lang="" emma:confidence="0.5">
                  <emma:literal>Me</emma:literal>
                </emma:interpretation>
                <emma:interpretation id="interp3" emma:lang="" emma:confidence="0.5">
                  <emma:literal>M k</emma:literal>
                </emma:interpretation>
                <emma:interpretation id="interp4" emma:lang="" emma:confidence="0">
                  <emma:literal>Mc</emma:literal>
                </emma:interpretation>
                <emma:interpretation id="interp5" emma:lang="" emma:confidence="0">
                  <emma:literal>MC</emma:literal>
                </emma:interpretation>
                <emma:interpretation id="interp6" emma:lang="" emma:confidence="0">
                  <emma:literal>Mk</emma:literal>
                </emma:interpretation>
              </emma:one-of>
            </emma:emma>
          </inkml:annotationXML>
          <inkml:trace contextRef="#ctx0" brushRef="#br0" timeOffset="4464.0866">7620 205 0,'0'-41'16,"0"0"-16,0 0 15,-40 82 17,40 0-32,0 0 15,0 0-15,-41 40 0,41-40 0,0 0 16,0 0-16,0 0 0,0 0 0,0 0 15,-41 0-15,41 0 0,0 0 16,0 0-16,41-41 31,-41-41-31,0-41 16,41 41-16,-41 0 0,0-41 16,0 41-16,0 0 0,0-40 0,40 40 15,-40 0-15,0 0 0,0 0 0,0 0 16,0 0-16,0 82 31,41 0-15,-41 0-16,41-41 15,-41 41-15,41-41 0,0 0 32,0 0-32,0 0 15,0-41-15,-41 0 16,0 0-16,41 41 15,-41-41-15,0 0 0,0 0 16,-82 369 47,82-288-63,0 1 0,0 0 0,-41 0 15,41 0-15,0 0 0,0 0 0,0 0 16,0 0-16,-41 0 0,41 0 0,0 0 15,0 0-15,0 0 0,0 0 16,-41-41-16,41 41 0</inkml:trace>
          <inkml:trace contextRef="#ctx0" brushRef="#br0" timeOffset="4717.1711">8112-205 0,'41'41'31,"-41"41"-31,0-41 16,0 0-16,0 41 0,0 0 0,0-41 15,0 41-15,0-1 0,-41-40 0,41 41 16,0-41-16,-41 0 0,41 41 0,0-41 15,0 0-15,-41 0 0,41 0 16,0 0-16,-41-41 0,41 41 16</inkml:trace>
          <inkml:trace contextRef="#ctx0" brushRef="#br0" timeOffset="5044.5329">8481 368 0,'0'-41'16,"41"41"0,-41-40-16,-41 40 15,0 40 1,0-40-16,41 41 15,-41-41-15,41 41 0,-41-41 0,41 41 16,-41 0-16,41 0 0,-41 0 16,41 0-16,0 0 0,0 0 31,0 0-31,0 0 0,0 0 16,0 0-16,41-41 0,-41 41 0,41-41 15,0 41-15,0-41 0,0 0 16,-41-41-16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5:13.0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32AAC78-6AC9-4CF9-B8A9-B7E5295C54AF}" emma:medium="tactile" emma:mode="ink">
          <msink:context xmlns:msink="http://schemas.microsoft.com/ink/2010/main" type="writingRegion" rotatedBoundingBox="14689,2457 24703,2702 24672,3958 14658,3713"/>
        </emma:interpretation>
      </emma:emma>
    </inkml:annotationXML>
    <inkml:traceGroup>
      <inkml:annotationXML>
        <emma:emma xmlns:emma="http://www.w3.org/2003/04/emma" version="1.0">
          <emma:interpretation id="{8C270225-390C-4E39-9D27-E8B1E8BBAFFB}" emma:medium="tactile" emma:mode="ink">
            <msink:context xmlns:msink="http://schemas.microsoft.com/ink/2010/main" type="paragraph" rotatedBoundingBox="14689,2457 24703,2702 24672,3958 14658,3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5F7F5B-76E9-4487-AE70-8ED466ED5B94}" emma:medium="tactile" emma:mode="ink">
              <msink:context xmlns:msink="http://schemas.microsoft.com/ink/2010/main" type="line" rotatedBoundingBox="14689,2457 24703,2703 24672,3958 14658,3713">
                <msink:destinationLink direction="with" ref="{FC9430A6-E066-479C-B8C8-CA13CBC152E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DEB6CAC6-1713-47D9-8399-7FE14A753034}" emma:medium="tactile" emma:mode="ink">
                <msink:context xmlns:msink="http://schemas.microsoft.com/ink/2010/main" type="inkWord" rotatedBoundingBox="14681,2777 15586,2799 15566,3608 14661,358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11103 1682 0,'0'-41'31,"-41"41"0,41-41-15,-41 41-16,0-41 0,0 41 15,0 0 17,0 0-32,41 41 15,-41-41-15,41 41 0,-41 0 0,41 0 16,-41-41-16,41 41 16,0 0-16,0 0 15,0 0-15,41 0 16,0 0-16,-41 0 15,41-41-15,-41 41 16,41-41-16,-41 41 0,0 0 16,41-41-16,-41 41 31,0 0-31,0 0 16,0 0-1,-41-41-15,41 41 16,-41-41-1,0 0-15,0 0 16,41-41-16,-41 41 0,0-41 16,41 0-16,-41 41 0,41-41 15</inkml:trace>
          <inkml:trace contextRef="#ctx0" brushRef="#br0" timeOffset="518.3847">11308 1723 0,'41'0'47,"0"41"-47,-41 0 15,0 0-15,0 0 0,0 0 0,40 0 16,-40 0-16,0 0 0,0 0 0,0 0 15,0 0-15,0 0 0,0 0 16,0 0-16,0 0 0,0 0 16,41-41-16,0 0 31,0 0-15</inkml:trace>
          <inkml:trace contextRef="#ctx0" brushRef="#br0" timeOffset="711.548">11308 2174 0,'-41'0'0,"41"-41"31,41 41-31,0 0 16,-41-41-16,41 41 0,-1 0 0,1 0 15,-41-41-15,41 41 0,0 0 32</inkml:trace>
          <inkml:trace contextRef="#ctx0" brushRef="#br0" timeOffset="187.7731">11144 2215 0</inkml:trace>
        </inkml:traceGroup>
        <inkml:traceGroup>
          <inkml:annotationXML>
            <emma:emma xmlns:emma="http://www.w3.org/2003/04/emma" version="1.0">
              <emma:interpretation id="{E14791A4-9ACB-45C3-A040-A0EE736D7F9B}" emma:medium="tactile" emma:mode="ink">
                <msink:context xmlns:msink="http://schemas.microsoft.com/ink/2010/main" type="inkWord" rotatedBoundingBox="16674,3026 17218,3039 17205,3575 16661,356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118.7631">12660 1805 0,'40'0'15,"1"0"-15,0 0 16,0 0 0,0 0-1,-41 41-15,41 0 16,-41 0-16,0 0 15,41 0-15,-41 0 0,0 0 16,0 0-16,0 0 0,-41 0 16,0 0-16,-41 41 31,41-82-31</inkml:trace>
          <inkml:trace contextRef="#ctx0" brushRef="#br0" timeOffset="1372.8199">13069 1846 0,'-41'0'16,"0"0"-1,41 41-15,0 0 16,0 0-16,0 0 0,0 0 15,0 0-15,0 0 0,0 0 16,0 0-16,0 0 16,41-41-16,-41 41 0,41-41 0,0 0 15,-41 41-15,41-41 0,0 0 16</inkml:trace>
        </inkml:traceGroup>
        <inkml:traceGroup>
          <inkml:annotationXML>
            <emma:emma xmlns:emma="http://www.w3.org/2003/04/emma" version="1.0">
              <emma:interpretation id="{9D5896D3-79F9-43D0-BF1C-149A762FD5CC}" emma:medium="tactile" emma:mode="ink">
                <msink:context xmlns:msink="http://schemas.microsoft.com/ink/2010/main" type="inkWord" rotatedBoundingBox="17953,2875 19806,2920 19785,3773 17932,37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835.1573">13930 2051 0,'40'0'15,"1"0"1,0 0-16,0 0 0,123-41 47,-164 0-47,0 0 31,-41 0-15,0 0-1,0 41 1,0 0-16,0 41 16,0 0-16,41 0 15,-41 0-15,41 0 0,-40 0 16,40 0-16,0 0 0,0 0 16,0 0-16,40-41 0,-40 41 0,41 0 0,0-41 15,-41 41-15,41-41 0,0 0 0,0 0 16,0 0-16,0 41 0,0-41 15,0 0-15,0 0 0,0-41 16</inkml:trace>
          <inkml:trace contextRef="#ctx0" brushRef="#br0" timeOffset="2153.0887">14462 2010 0,'0'41'15,"0"0"1,41 0-1,-41 0-15,0 0 16,0 0-16,0 0 0,0 0 16,41-41-16,-41 41 0,-41-41 31,41-41-15,0 0-1,0 0-15,0 0 16,0 0-16,41 0 0,0 0 15,0 41-15,0 0 16,0 0 0,0 0-16,-41 41 15,41-41-15,-41 41 0,41-41 0,-41 41 16,41 0-16,-41 0 0,0 0 16,41 0-16,-41 0 15,0 0-15</inkml:trace>
          <inkml:trace contextRef="#ctx0" brushRef="#br0" timeOffset="2617.7854">15281 2256 0,'0'-41'16,"-41"41"-16,41-41 0,-40 41 15,40-41-15,-41 41 0,0 0 16,0 0-16,0 0 15,41 41-15,-41-41 16,41 41-16,0 0 16,-41 0-16,41 0 0,0 0 15,0 0-15,0 0 32,41-41-32,0 0 15,0 0 1,-41-41-16,41 41 0,-41-41 15,41 41-15,-41-41 0,41 0 0,-41 0 16,0 0-16,40 0 0,-40 0 0,0 0 16,0-41-16,0 41 0,41-41 0,-41 41 0,0 0 15,0 0-15,0 0 0,0 0 0,0 82 32,0 0-17,0 0-15,0 0 0,0 0 0,0 0 16,0 41-16,0-41 0,41 0 0,-41 0 15,41 0-15,-41 0 0,0 0 0,41 0 16,-41 0-16,0 0 0,41 41 31</inkml:trace>
          <inkml:trace contextRef="#ctx0" brushRef="#br0" timeOffset="2899.2166">15732 2174 0,'0'-41'0,"0"0"16,0 0-16,-41 41 31,0 0-15,41 41-16,0 0 15,41 0 1,-41 0-16,41-41 0,-41 41 0,0 0 15,41 0-15,-41 0 0,0 0 32,0 0-32,0 0 15,-41-41-15,0 41 16,0-41-16,0 0 16,0 0-1,41-41-15</inkml:trace>
        </inkml:traceGroup>
        <inkml:traceGroup>
          <inkml:annotationXML>
            <emma:emma xmlns:emma="http://www.w3.org/2003/04/emma" version="1.0">
              <emma:interpretation id="{FB77AF51-16BB-47E2-984A-69FD6535EC74}" emma:medium="tactile" emma:mode="ink">
                <msink:context xmlns:msink="http://schemas.microsoft.com/ink/2010/main" type="inkWord" rotatedBoundingBox="20568,3040 22384,3085 22366,3823 20550,3778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564.9187">16551 2051 0,'0'-41'31,"0"0"-16,41 41 1,-41-41-16,41 41 16,-41 41-1,0 41 1,41-41-16,-41 0 0,0 0 16,0 0-16,0 0 0,0 0 0,0 0 15,0 0-15,41 0 16,-41 0-16,41-41 31,-41-41-31,41 0 16,0 0-16,-41 0 15,41 0-15,-41 0 0,41 41 16,-41-41 0,41 41-1,-41 41 1,0 0-16,41-41 0,-41 41 15,0 0-15,41 0 0,-41 0 16,41-41-16,-41 41 0,41-41 16,0 0-1,0-41 1,-41 0-16,41 41 16,-41-41-16,0 0 0,0 0 0,0 0 15,41 0-15,-41 0 0,0 0 0,0 0 16,0 0-16,0 0 15</inkml:trace>
          <inkml:trace contextRef="#ctx0" brushRef="#br0" timeOffset="3835.4112">17412 2051 0,'-41'0'15,"41"41"1,0 0 0,0 0-16,0 0 0,0 0 15,41 0-15,-41 0 0,0 0 16,0 0-16,0 0 0,0 0 15,0 0-15</inkml:trace>
          <inkml:trace contextRef="#ctx0" brushRef="#br0" timeOffset="4082.7055">17821 1846 0,'41'41'31,"-41"0"-31,0 0 16,0 0-16,0 0 0,0 0 0,0 0 15,41 0-15,-41 0 0,0 0 0,0 0 16,0 0-16,0 0 0,0 0 0,0 0 0,0 0 15,-41-41-15,41 41 0,-41-41 0,41 41 16</inkml:trace>
          <inkml:trace contextRef="#ctx0" brushRef="#br0" timeOffset="4616.6707">17576 2338 0,'0'-41'0,"41"41"15,0-41-15,0 41 16,0-41-16,-1 41 0,1 0 16,-41-41-16,41 41 0,0 0 0,-41-41 15,41 41-15,0 0 0,-41-41 16,41 41-16,-41-41 16,0 0-16,0 0 15,0 0-15,0 0 16,0 82 15,0 0-15,0 0-16,0 0 15,0 0-15,0 0 0,0 0 16,0 0-16,0 0 0,0 0 16,0 0-16,0 0 0,0 0 15,0 0-15,-41 0 31,41-82 16,0 0-47,41 0 16,-41 0-16,41 41 0,-41-41 0,41 41 16,0-41-16,0 41 0,0 0 15,0 0-15,-41 41 16,41 0-16,-41 0 15,0 0-15,0 0 0,41-41 16,-41 41-16,0 0 16</inkml:trace>
        </inkml:traceGroup>
        <inkml:traceGroup>
          <inkml:annotationXML>
            <emma:emma xmlns:emma="http://www.w3.org/2003/04/emma" version="1.0">
              <emma:interpretation id="{677E0450-A752-4C8E-9D8E-E3D480B56813}" emma:medium="tactile" emma:mode="ink">
                <msink:context xmlns:msink="http://schemas.microsoft.com/ink/2010/main" type="inkWord" rotatedBoundingBox="23274,2668 24703,2703 24672,3958 23244,3923"/>
              </emma:interpretation>
              <emma:one-of disjunction-type="recognition" id="oneOf4">
                <emma:interpretation id="interp4" emma:lang="" emma:confidence="0.5">
                  <emma:literal>o.'</emma:literal>
                </emma:interpretation>
                <emma:interpretation id="interp5" emma:lang="" emma:confidence="0">
                  <emma:literal>o:</emma:literal>
                </emma:interpretation>
                <emma:interpretation id="interp6" emma:lang="" emma:confidence="0">
                  <emma:literal>oi"</emma:literal>
                </emma:interpretation>
                <emma:interpretation id="interp7" emma:lang="" emma:confidence="0">
                  <emma:literal>o:'</emma:literal>
                </emma:interpretation>
                <emma:interpretation id="interp8" emma:lang="" emma:confidence="0">
                  <emma:literal>o"'</emma:literal>
                </emma:interpretation>
              </emma:one-of>
            </emma:emma>
          </inkml:annotationXML>
          <inkml:trace contextRef="#ctx0" brushRef="#br0" timeOffset="5231.2638">19255 1682 0,'0'41'46,"0"0"-30,0 0-16,0 0 16,0 0-16,41-41 0,-41 41 15</inkml:trace>
          <inkml:trace contextRef="#ctx0" brushRef="#br0" timeOffset="5858.3045">19624 2051 0,'0'41'0,"-41"-41"0,41 41 16,-41 0-16,41 0 31,-41-41-31,41 41 0,-41 0 16,41 0-16,0 0 15,0 0-15,0 0 0,0 0 16,0 0-16,0 0 15,41-41-15,-41 41 0,41 0 16,0-41-16,0 41 16,0-41-16,0 0 15,0 0-15,0-41 16,0-41-16,-41 41 16,41 0-16,-41 0 15,0 0-15,0 0 0,0 0 16,0 0-1,-41 0-15,41 0 16,-41 41-16,0 0 0,0 0 16,0 0-16,0 0 15</inkml:trace>
          <inkml:trace contextRef="#ctx0" brushRef="#br0" timeOffset="6282.9779">20239 2215 0,'0'-41'16,"0"82"46,0 0-46,0 0-16,0 0 15,0 0-15,0 0 0,0 0 16,41 0-16,-41 0 0,0 0 16,0 0-1</inkml:trace>
          <inkml:trace contextRef="#ctx0" brushRef="#br0" timeOffset="6701.83">20689 1477 0,'-41'0'16,"41"41"-16,0 0 15,0 0-15,-41 0 0,41 0 16,0 0-16,0 0 0,0 0 15,0 0-15,0 0 16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0:11.5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0BA494F-6F7D-4E93-9814-EB59F7670779}" emma:medium="tactile" emma:mode="ink">
          <msink:context xmlns:msink="http://schemas.microsoft.com/ink/2010/main" type="writingRegion" rotatedBoundingBox="1012,4052 12657,5225 12480,6982 835,5809"/>
        </emma:interpretation>
      </emma:emma>
    </inkml:annotationXML>
    <inkml:traceGroup>
      <inkml:annotationXML>
        <emma:emma xmlns:emma="http://www.w3.org/2003/04/emma" version="1.0">
          <emma:interpretation id="{92451318-357C-4D9E-8293-8C91481F5F5A}" emma:medium="tactile" emma:mode="ink">
            <msink:context xmlns:msink="http://schemas.microsoft.com/ink/2010/main" type="paragraph" rotatedBoundingBox="1012,4052 12657,5225 12480,6982 835,58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E44FD8-9246-4623-A1E3-D26D7E43B454}" emma:medium="tactile" emma:mode="ink">
              <msink:context xmlns:msink="http://schemas.microsoft.com/ink/2010/main" type="inkBullet" rotatedBoundingBox="996,4216 2119,4329 2001,5501 878,5387"/>
            </emma:interpretation>
          </emma:emma>
        </inkml:annotationXML>
        <inkml:trace contextRef="#ctx0" brushRef="#br0">-896 3605 0,'-41'0'15,"41"-41"16,0 0 79,0 0-95,0 0 1,0 0-16,-41 41 31,41-41-31,0 0 16,0 82 15,0 0-15,0 0-16,0 0 0,0 0 0,0 0 15,0 0-15,0 0 0,-41 0 0,41 41 16,0-41-16,0 0 0,0 0 0,0 0 16,0 0-16,0 0 0,-41 0 0,41 0 15,0 0-15,0 0 0,0 0 16,-41 0-16,41 0 16,0-1-16,0 1 15,0-82 32,41 41-31,0-40-16,0 40 15,0 0-15,0 0 0,0 0 16,0 0-16,-41 40 16,41-40-16,0 0 15,-41 41-15,41 0 0,-41 0 16,41-41-16,0 41 15,0-41-15,-1 0 16,-40 41 0,41-41-16,0 0 15</inkml:trace>
        <inkml:trace contextRef="#ctx0" brushRef="#br0" timeOffset="277.828">-241 4097 0,'41'-41'62,"0"41"-46,0-41-1,0 41-15,0 0 16,-41 41-16,41 0 16</inkml:trace>
        <inkml:trace contextRef="#ctx0" brushRef="#br0" timeOffset="467.4659">-200 4506 0,'0'41'31,"41"-41"-15,0 0-1,0 0-15,0 0 31,0 0-31</inkml:trace>
      </inkml:traceGroup>
      <inkml:traceGroup>
        <inkml:annotationXML>
          <emma:emma xmlns:emma="http://www.w3.org/2003/04/emma" version="1.0">
            <emma:interpretation id="{61A4FBCB-899B-4899-90E2-AACBE1DD6290}" emma:medium="tactile" emma:mode="ink">
              <msink:context xmlns:msink="http://schemas.microsoft.com/ink/2010/main" type="line" rotatedBoundingBox="2643,4216 12657,5225 12480,6982 2466,5973"/>
            </emma:interpretation>
          </emma:emma>
        </inkml:annotationXML>
        <inkml:traceGroup>
          <inkml:annotationXML>
            <emma:emma xmlns:emma="http://www.w3.org/2003/04/emma" version="1.0">
              <emma:interpretation id="{0A7DD898-FA1E-4516-919E-BCD4D96FAFA6}" emma:medium="tactile" emma:mode="ink">
                <msink:context xmlns:msink="http://schemas.microsoft.com/ink/2010/main" type="inkWord" rotatedBoundingBox="2643,4216 4423,4396 4246,6152 2466,597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151.6777">1603 4261 0,'0'-41'47,"41"41"-47,0-41 15,0 41-15,0 0 16,0 0 0,0 41-16,-41 0 15,41 0-15,-41-1 16,0 1-16,0 0 0,0 0 15,0 0-15,0 0 16,-41-41-16,41 41 0,-41-41 0,41 41 16,0 0-16,-41-41 0,41 41 15,-41-41 1</inkml:trace>
          <inkml:trace contextRef="#ctx0" brushRef="#br0" timeOffset="2404.7294">2176 4138 0,'-41'0'0,"0"0"0,41 41 15,-41-41-15,0 41 16,1 0-16,40 0 0,0-1 16,0 1-16,0 0 0,0 0 15,0 0-15,40 0 0,1 0 16,0 0-16,0-41 0,0 41 16,0-41-16,0 0 0,0 41 0</inkml:trace>
          <inkml:trace contextRef="#ctx0" brushRef="#br0" timeOffset="1200.4858">1070 3728 0,'0'-41'0,"0"0"0,0 0 16,0 0-16,0 0 0,0 0 16,0 0-16,0 0 15,0 0 1,-41 41 0,0 0-16,41 41 15,-41-41-15,41 82 0,-41-82 0,41 41 16,-41-41-16,41 41 0,0 0 0,-41-41 15,41 41-15,-41 0 0,41 0 0,0 0 16,-41-41-16,41 41 0,0 0 16,-40 0-16,40 0 0,-41 0 15,41 0-15,0 0 0,0 0 32,-41 0-32,41 0 15,0 0-15,-41 0 0,41 0 16,-41-1-1,82-40 17,-41-40-17,41 40-15,-41-41 0,41 41 16,0 0-16,-1 0 16,1 0-16,-41 41 15,0-1-15,41 1 16,-41 0-16,0 0 0,0 0 15,0 0-15,0 0 0,0 0 16,0 0-16,0 0 0,-41 0 0,41 0 16,0 0-16,0 0 0,0 0 15,0 0-15,41 0 16,-41 0 0,41 0-16,0-41 0,0 41 31,0-41-16,0 0-15,0 0 0</inkml:trace>
        </inkml:traceGroup>
        <inkml:traceGroup>
          <inkml:annotationXML>
            <emma:emma xmlns:emma="http://www.w3.org/2003/04/emma" version="1.0">
              <emma:interpretation id="{DD0C04F2-910A-48E5-AEDD-EB4AC776326C}" emma:medium="tactile" emma:mode="ink">
                <msink:context xmlns:msink="http://schemas.microsoft.com/ink/2010/main" type="inkWord" rotatedBoundingBox="5366,4911 5647,4940 5530,6103 5249,60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900.701">3405 4015 0,'-41'0'0,"41"41"32,0 0-32,0 0 15,0 0-15,0 0 16,41 41-16,-41-42 0,0 1 0,0 0 15,0 41-15,0-41 0,41 0 0,-41 41 16,0-41-16,0 0 0,0 0 0,41 41 16,-41-41-16,0 0 0,0 0 0,0 0 15,0 0-15,0 0 0,41-41 0,-41 41 16,0 0-16</inkml:trace>
        </inkml:traceGroup>
        <inkml:traceGroup>
          <inkml:annotationXML>
            <emma:emma xmlns:emma="http://www.w3.org/2003/04/emma" version="1.0">
              <emma:interpretation id="{7A45A6DA-60FD-4F2B-95F0-0E38D932BC3F}" emma:medium="tactile" emma:mode="ink">
                <msink:context xmlns:msink="http://schemas.microsoft.com/ink/2010/main" type="inkWord" rotatedBoundingBox="6274,5137 6817,5192 6758,5776 6215,572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516.8181">4675 4342 0,'-41'0'16,"0"0"-1,0 0 1,41 41-16,0 0 0,0 0 15,0 0 1,0 0-16,0 0 0,41 0 16,-41 0-16,41 0 0,-41 0 15,41 0-15,-41 0 0,41-41 0,0 41 16</inkml:trace>
          <inkml:trace contextRef="#ctx0" brushRef="#br0" timeOffset="3285.3428">4266 4302 0,'41'0'16,"-41"-41"-1,41 41-15,0 0 0,0 0 16,0 0-16,0 0 15,-41 41-15,40-41 0,-40 40 16,0 1-16,0 0 0,0 0 16,0 0-16,0 0 0,-40 0 0,40 0 15,-41 0-15,0 0 0,41 0 16,-41-41-16,41 41 0,-41-41 16,41 41-16</inkml:trace>
        </inkml:traceGroup>
        <inkml:traceGroup>
          <inkml:annotationXML>
            <emma:emma xmlns:emma="http://www.w3.org/2003/04/emma" version="1.0">
              <emma:interpretation id="{73E00DC9-62AD-49D1-96B0-E30E0EE29EA7}" emma:medium="tactile" emma:mode="ink">
                <msink:context xmlns:msink="http://schemas.microsoft.com/ink/2010/main" type="inkWord" rotatedBoundingBox="7204,5217 10871,5586 10788,6406 7122,6036">
                  <msink:destinationLink direction="with" ref="{3092D644-B430-4ECE-9624-84693105E7FF}"/>
                </msink:context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385.3944">7052 4711 0,'0'-41'15,"0"123"17,0-41-32,0 0 0,0 0 15,0 0-15,40 0 0,-40 0 16,0 0-16,41 0 0,-41 0 16,41-41-16,-41 41 0,41-41 15,0 0 1,-41-41-16,0 0 15,0 0-15,41 0 0,-41 0 16,0 0-16,41 41 16,0 41-1,-41 0 1,41-41-16,-41 41 0,0 0 0,41-41 16,-41 41-16,41-41 0,-41 41 0,41-41 15,0 41-15,0-41 16,-41-41-1,41 41-15,-41-82 0,0 41 16,0 0-16,0 0 0,0 0 0,0 0 16,0 0-16,0 0 0,0 0 31</inkml:trace>
          <inkml:trace contextRef="#ctx0" brushRef="#br0" timeOffset="5596.8332">7830 4834 0,'0'41'16,"0"0"-1,0 0-15,41 0 16,-41 0-16,0 0 0,41 0 15,-41 0-15,0 0 0,0 0 0,0 0 16,0 0-16,0 0 0</inkml:trace>
          <inkml:trace contextRef="#ctx0" brushRef="#br0" timeOffset="6214.3319">7994 5121 0,'0'-41'0,"41"41"15,-41-41-15,41 41 0,0-41 0,0 41 16,0 0-16,0 0 0,0-41 0,0 41 16,-1 0-16,1 0 0,0 0 31,0-41-31,0 41 0,0 0 15,-41-41-15,0 0 16,0 0-16,0 0 16,-41 0-1,41 82 17,0 41-32,0-41 15,0 0-15,0 0 0,0 0 0,0 0 16,0 0-16,0 0 0,0 0 0,0 0 15,0 0-15,0 0 0,0 0 16,0-82 31,0 0-47,41 0 0,-41 0 16,0 0-16,0 0 0,41 41 0,0 0 15,-41-41-15,41 41 0,0 0 16,0 82-16,-41-41 15,0 0-15,0 0 16,41-41-16</inkml:trace>
          <inkml:trace contextRef="#ctx0" brushRef="#br0" timeOffset="5800.6915">8281 4711 0,'0'41'16,"0"0"-16,0 0 15,0 0-15,0 0 0,0 0 16,0 0-16,0 0 0,0 0 0,0 0 16,0 0-16,0 0 0,0 0 0,0 0 15,0 0-15</inkml:trace>
          <inkml:trace contextRef="#ctx0" brushRef="#br0" timeOffset="3932.4338">5167 4670 0,'41'0'46,"41"0"-46,-41-41 16,0 41-16,0 0 0,0 0 16,0-41-16,0 41 0,-41-41 15,0 0 1,-41 41-16,41-41 16,-41 41-16,0 0 15,0 0-15,0 0 16,41 41-16,-41-41 0,41 41 0,-41 0 15,41 0-15,0 0 16,-41 0-16,41 0 0,0 0 0,0 0 16,41-41-16,-41 41 0,41-41 15,-41 41-15,41-41 0,0 41 16,0-41-16,0 0 0,0 0 31,0 0-31,0 0 0,0 0 16</inkml:trace>
          <inkml:trace contextRef="#ctx0" brushRef="#br0" timeOffset="4248.9349">5700 4670 0,'0'41'31,"0"0"-15,0 0-16,0 0 15,41-41-15,-41 41 0,0 0 16,0 0-16,0 0 15,0-82 17,0 0-17,0 0-15,0 0 0,0 0 16,81 0-16,-40 0 16,0 41-16,0-41 15,0 41 1,-41 82-1,41-41-15,-41 0 16,0 0-16,0 0 0,0 0 16,0 0-16,0 0 15,41-41-15</inkml:trace>
          <inkml:trace contextRef="#ctx0" brushRef="#br0" timeOffset="4867.2142">6355 4875 0,'-41'0'16,"41"-41"-16,-41 41 16,0-41-16,0 41 15,0 0-15,0 0 0,41 41 16,-41-41-16,41 41 0,0 0 31,-41 0-31,41 0 16,0 0-16,0 0 0,0 0 15,41-41-15,-41 41 16,41-41-16,-41-41 16,41 41-1,-41-82-15,41 41 0,-41 0 16,0 0-16,0 0 0,41 0 0,-41 0 16,0-41-16,0 41 0,0 0 0,41 0 0,-41 0 15,0 0-15,0 0 0,0 0 16,0 82-1,0 41 1,0-41-16,0 0 0,0 0 0,0 0 16,0 0-16,0 0 0,0 0 0,0 0 15,41-41 1,-41 41-16,41 0 0,-41 0 16,41 0-16,0-41 15,0 0-15,0-41 16,-41 0-1,41 41-15,-41-41 0,0 0 0,0 0 16,0 0-16,0 0 0,0 0 16,0 0-16,0 82 31,0 0-15,0 0-16,0 0 0,41-41 0,-41 41 15,41 0-15,0 0 0,-41 0 16,41 0-16,-41 0 0,41 0 15,-41 0-15,0 0 0,-41 0 16,0-41-16,41 41 0,-41-41 16,0 0-16</inkml:trace>
        </inkml:traceGroup>
        <inkml:traceGroup>
          <inkml:annotationXML>
            <emma:emma xmlns:emma="http://www.w3.org/2003/04/emma" version="1.0">
              <emma:interpretation id="{F4E459B6-4B13-4064-8A2C-CE00016711CC}" emma:medium="tactile" emma:mode="ink">
                <msink:context xmlns:msink="http://schemas.microsoft.com/ink/2010/main" type="inkWord" rotatedBoundingBox="11386,5147 12652,5275 12525,6540 11259,6413"/>
              </emma:interpretation>
              <emma:one-of disjunction-type="recognition" id="oneOf4">
                <emma:interpretation id="interp4" emma:lang="" emma:confidence="0.5">
                  <emma:literal>013</emma:literal>
                </emma:interpretation>
                <emma:interpretation id="interp5" emma:lang="" emma:confidence="0.5">
                  <emma:literal>01 }</emma:literal>
                </emma:interpretation>
                <emma:interpretation id="interp6" emma:lang="" emma:confidence="0">
                  <emma:literal>01 3</emma:literal>
                </emma:interpretation>
                <emma:interpretation id="interp7" emma:lang="" emma:confidence="0">
                  <emma:literal>01)</emma:literal>
                </emma:interpretation>
                <emma:interpretation id="interp8" emma:lang="" emma:confidence="0">
                  <emma:literal>01 )</emma:literal>
                </emma:interpretation>
              </emma:one-of>
            </emma:emma>
          </inkml:annotationXML>
          <inkml:trace contextRef="#ctx0" brushRef="#br0" timeOffset="6603.5878">9387 4916 0,'-41'0'15,"41"41"17,0 0-17,-41 0-15,41 0 0,0 123 31,0-123-31,0 0 16,41-41-16,-41 41 0,41-41 16,0 0-1,-41-41-15,41-41 16,-41 41-16,0 0 16,0-41-16,0 41 0,0 0 0,0 0 15,0 0-15,0 0 0,0 0 16,0 0-16,-41 41 15</inkml:trace>
          <inkml:trace contextRef="#ctx0" brushRef="#br0" timeOffset="6849.1512">9714 4834 0,'0'-41'0,"0"82"47,0 41-47,0-41 0,41 0 15,-41 0-15,0 0 0,0 0 0,0 0 16,0 0-16,0 41 0,0-41 0,0 0 15,0 0-15,0 0 0,0 0 16</inkml:trace>
          <inkml:trace contextRef="#ctx0" brushRef="#br0" timeOffset="7363.4409">10083 4424 0,'0'-41'16,"41"41"-16,0 0 15,-41-41-15,41 41 0,0 0 16,0 0-16,0 0 16,-41 41-16,0 0 15,0 0-15,41 0 0,-41 0 16,0 0-16,0 0 0,0 0 16,0 0-1,0 0-15,0 0 16,41-41-1,0 0 1,-41-41-16,41 41 16,-41 41-1,0 41 1,0-41-16,0 0 0,0 0 16,0 0-16,0 0 0,0 0 0,0 41 15,41-41-15,-41 0 0,0 0 0,0 0 16,0 0-16,0 0 0,0 0 15,0 0-15,-41-41 0,41 41 0,-41-41 16,0 0-16,41 40 0,-41-40 0,0 0 16,0 0-16,0 0 0</inkml:trace>
        </inkml:traceGroup>
      </inkml:traceGroup>
    </inkml:traceGroup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8:33.7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24BB380-64A7-4F2F-BE73-E336DBC93D83}" emma:medium="tactile" emma:mode="ink">
          <msink:context xmlns:msink="http://schemas.microsoft.com/ink/2010/main" type="writingRegion" rotatedBoundingBox="2137,-619 33068,1139 32129,17658 1198,15899"/>
        </emma:interpretation>
      </emma:emma>
    </inkml:annotationXML>
    <inkml:traceGroup>
      <inkml:annotationXML>
        <emma:emma xmlns:emma="http://www.w3.org/2003/04/emma" version="1.0">
          <emma:interpretation id="{24C2E25D-9240-4162-B36F-09D4F74A0DD7}" emma:medium="tactile" emma:mode="ink">
            <msink:context xmlns:msink="http://schemas.microsoft.com/ink/2010/main" type="paragraph" rotatedBoundingBox="2033,-98 23110,213 23077,2480 1999,21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50C965-AE92-41DE-83BB-CE3C230A18FD}" emma:medium="tactile" emma:mode="ink">
              <msink:context xmlns:msink="http://schemas.microsoft.com/ink/2010/main" type="line" rotatedBoundingBox="2033,-98 23110,213 23077,2480 1999,2169"/>
            </emma:interpretation>
          </emma:emma>
        </inkml:annotationXML>
        <inkml:traceGroup>
          <inkml:annotationXML>
            <emma:emma xmlns:emma="http://www.w3.org/2003/04/emma" version="1.0">
              <emma:interpretation id="{9BDD7303-BD3E-4C53-9C6F-CEA74F338E30}" emma:medium="tactile" emma:mode="ink">
                <msink:context xmlns:msink="http://schemas.microsoft.com/ink/2010/main" type="inkWord" rotatedBoundingBox="2018,894 2458,900 2439,2175 1999,216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-15322-4056 0,'41'0'16,"-41"-41"15,41 41-15,-41-41 15,0 0 16,-41 41-32,0 0 17,0 0-17,0 0 1,0 0-1,41 41 1,-41 0-16,41 0 16,0 0-16,-41 0 15,41 0-15,0 0 0,0 0 16,0 0-16,0 0 0,0 0 16,0 0-16,0 0 0,0 0 15,0 0-15,41-41 0,-41 41 16,41-41-16,0 41 0,0-41 15,0 0 1,0 0-16,-41-41 16,41 41-16,-41-41 0,0 0 15,41 41-15,-41-41 0,0 0 16,0 0-16,0 0 0,0 0 16,0 0-16,41 41 15,-41-41-15,0 0 16,0 0-16,0 0 15,-41 41-15,41-41 0,0 0 16,0 0-16,-41 0 16,41 0-1,-41 1 17,41-1-32,-41 41 15,41-41-15,0 0 16,-41 41-16,41-41 15,-41 41 1,41-41-16,0 0 16,41 0 15,-41 0-15,41 41-16,0-41 15,0 41-15,-41-41 0,41 41 16,-41-41-16,41 41 0,0 0 15,-41-41 1,41 41-16</inkml:trace>
        </inkml:traceGroup>
        <inkml:traceGroup>
          <inkml:annotationXML>
            <emma:emma xmlns:emma="http://www.w3.org/2003/04/emma" version="1.0">
              <emma:interpretation id="{B78C88B6-075F-4D63-9E66-C8C8FE82BD9F}" emma:medium="tactile" emma:mode="ink">
                <msink:context xmlns:msink="http://schemas.microsoft.com/ink/2010/main" type="inkWord" rotatedBoundingBox="3195,1473 3236,1474 3235,1556 3194,155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44.6381">-14339-4097 0,'0'-41'16,"41"41"15,-41-41-15,0 82 31</inkml:trace>
        </inkml:traceGroup>
        <inkml:traceGroup>
          <inkml:annotationXML>
            <emma:emma xmlns:emma="http://www.w3.org/2003/04/emma" version="1.0">
              <emma:interpretation id="{4F687D01-AA3D-4424-94B0-0A0D1182F0ED}" emma:medium="tactile" emma:mode="ink">
                <msink:context xmlns:msink="http://schemas.microsoft.com/ink/2010/main" type="inkWord" rotatedBoundingBox="4958,320 8405,371 8394,1142 4947,10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6201.2233">-12577-5162 0,'0'-41'16,"41"41"15,0-41-31,0 41 0,0-41 0,0 41 16,0 0-16,0-41 0,-1 41 31,1 0-31,0 0 15,0 41-15,0 0 16,-41 0-16,41 0 0,-41 0 0,0 0 0,0 0 16,0 0-16,0 0 0,0 0 15,0 0-15,-41 0 0,41 0 16,-41 0-16,0-41 31,41 41-31,-41-41 0,0 41 16,1-41-16,-1 41 15,0-41-15,0 0 16,0 0-16,41-41 31</inkml:trace>
          <inkml:trace contextRef="#ctx0" brushRef="#br0" timeOffset="5769.3779">-12290-5203 0,'-41'0'31,"41"-41"-15,0 0 62,0 0-16,0 82-15,0 0-47,0 41 31,0-41-31,0 0 0,0 0 16,0 0-16,0 0 16,0 0-16,41 0 15,-41 0-15</inkml:trace>
          <inkml:trace contextRef="#ctx0" brushRef="#br0" timeOffset="6601.2332">-11717-5039 0,'-41'0'16,"0"-41"-16,41 82 47,0 0-47,0 0 15,0 0-15,0 0 0,0 0 16,0 0-16,0 0 0,41 0 16,-41 0-16,41 0 0,0 0 15,0-41 1,-41 41-16,41-41 0,0 0 16,-41-41-16,41 0 15,-41 0-15,0 0 16,0 0-16,0 0 0,-41 0 15,0 0-15,0 0 16,41 0 0,-41 41-16</inkml:trace>
          <inkml:trace contextRef="#ctx0" brushRef="#br0" timeOffset="7233.111">-11266-4957 0,'-41'0'0,"41"41"47,41-41-47,-41 41 0,0 0 15,41 0-15,-41 0 0,41-41 16,-41 41-16,0 0 0,0 0 16,41-82 46,-41 0-46,0 0-16,0 0 0,41 41 15,-41-41-15,41 41 0,-41-41 16,41 41-16,-1 0 16,-40 41-1,41-41-15,-41 41 16,41-41-16,-41 41 0,41 0 0,-41 0 15,41-41 1,-41-41 31,0 0-47,0 0 16,0 0-16,41 41 0,0-41 15,0 41-15,0 0 31,-41 41-31,41 0 16,-41 0-16,0 0 31,41-41-31,-41 41 0,0 0 16</inkml:trace>
          <inkml:trace contextRef="#ctx0" brushRef="#br0" timeOffset="7865.1456">-10201-4793 0,'0'-41'15,"0"0"1,0 0-16,-41 41 16,41-41-16,-41 41 0,41-41 15,-41 41-15,0 0 16,41 41-1,-41 0-15,41 0 16,0 0-16,0 0 0,0 0 16,0 0-16,0 0 15,0 0 1,41-41 0,0 0-1,-41-41 1,41 0-16,-41 0 15,41 0-15,-41 0 16,0 0-16,0 0 16,0 82 15,0 0-31,0 0 16,0 0-16,0 0 0,41 0 15,-41 0 1,41-41-16,0 41 15,0-41-15,0 0 16,0 0-16,-41-41 0,41 41 16,-41-41-1,41 41-15,-41-41 0,0 0 0,41 0 16,-41 0-16,0 0 0,0 0 16,0 0-16,0 0 15,0 123 1,0 0-1,0-41 1,41 0-16,-41 0 16,41-41-16,-41 41 15,41-41-15,-1 0 16,1 41-16,0-41 16</inkml:trace>
          <inkml:trace contextRef="#ctx0" brushRef="#br0" timeOffset="8201.6657">-9464-4916 0,'0'41'16,"0"0"-1,0 0-15,41-41 16,-41 41-1,0 0 1,0-82 15,0 0-15,0 0-16,0 0 0,41 41 16,-41-41-16,41 41 0,-41-41 0,41 41 15,0 0-15,-41-41 0,41 41 16,0 0-16,-41 41 15,0 0-15,41-41 16,-41 41-16,0 0 0,0 0 16,0 0-16</inkml:trace>
          <inkml:trace contextRef="#ctx0" brushRef="#br0" timeOffset="8416.3263">-9832-5162 0,'-41'41'0,"82"-41"31,-41-41-31,41 41 15</inkml:trace>
        </inkml:traceGroup>
        <inkml:traceGroup>
          <inkml:annotationXML>
            <emma:emma xmlns:emma="http://www.w3.org/2003/04/emma" version="1.0">
              <emma:interpretation id="{B5508B56-8C0E-40AC-837F-E079F5B66A7A}" emma:medium="tactile" emma:mode="ink">
                <msink:context xmlns:msink="http://schemas.microsoft.com/ink/2010/main" type="inkWord" rotatedBoundingBox="11191,36 14886,91 14869,1195 11175,114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9400.6242">-6022-5490 0,'0'-40'15,"-41"40"-15,41-41 16,0 0 15,-41 41-31,0 41 31,41 0-31,-41-1 16,0 1-16,41 0 0,-41 41 16,41-41-16,-41 0 0,41 0 0,0 0 15,0 0-15,-41 0 0,41 0 16,0 0-16,0 0 0,0 0 0,0 0 16,41-41-16,-41 41 0,41-41 15,0 0 1,0 0-1,0-41-15,-41 0 16,41 41-16,-41-41 0,41 0 0,-41 0 16,0 0-1,0 82 1,0 0-16,0 0 16,0 0-16,0 0 15,0 0-15,41 0 0,-41 0 16,41-41-16,-41 41 15,41-41-15,-1 0 16,-40-41 0,41 0-16,-41 0 15,0 0-15,0 0 0,0 0 16,0 0-16,0 0 0,0 0 16,-41 41-16,1 0 31</inkml:trace>
          <inkml:trace contextRef="#ctx0" brushRef="#br0" timeOffset="9984.8665">-5121-4875 0,'-41'0'0,"0"-41"16,0 41-16,41-41 16,-41 41-16,0 0 15,0 0 1,41 41-1,-41 0-15,41 0 16,-41 0-16,41 0 16,0 0-16,0 0 15,41-41-15,0 0 16,0 0 0,0-41-16,0 0 15,-41 0-15,41 0 0,-41 0 31,0 0-31,0 0 0,41 0 0,-41 0 16,0 0-16,0-41 0,0 41 0,0 0 16,0-41-16,0 41 0,0 0 15,-41 41-15,41 41 16,0 0 0,0 0-16,0 0 0,0 0 15,0 0-15,0 0 0,0 0 0,0 0 16,0 0-16,0 0 0,0 0 0,41-41 15,-41 41-15,0 0 0,0 0 0,41 0 16,0 0 0,-41 0-16,41-41 0,0 0 15,0 0 1,-41-41-16,41 41 0,-41-41 0,41 0 16</inkml:trace>
          <inkml:trace contextRef="#ctx0" brushRef="#br0" timeOffset="10218.0197">-4834-4916 0,'0'-41'0,"-41"82"31,41 0-31,0 0 16,0 0-16,-41 0 0,41 0 16,0 0-16,0 0 15,0 0-15,41-41 0,-41 41 16,41-41-16,0 0 16,0 0-1,-41-41-15,0 0 16,41 0-1,-41 0-15,0 0 16,0 0-16,0 0 0,0 0 0,0 0 16,-41 41-16,41-41 0,-41 41 15</inkml:trace>
          <inkml:trace contextRef="#ctx0" brushRef="#br0" timeOffset="10771.4157">-4507-4875 0,'0'82'47,"41"-82"-31,-41 41-16,0 0 0,0 0 15,41 0-15,-41 0 32,0 0-32,0-82 31,0 0-15,0 0-16,0 0 0,41 0 15,-41 0-15,0 0 0,41 0 16,0 41-16,0 0 15,-41 41 1,41 0-16,-41 0 16,41 0-16,-41 0 15,0 0-15,0 0 16,41-41 15,-41-41-31,0 0 16,0 0-1,41 0-15,-41 0 0,41 41 0,-41-41 16,41 41-16,-41-41 0,41 41 0,0 0 16,-41 41-1,41 0 1,-41 0-16,0 0 16,0 0-16,0 0 15,0 0-15</inkml:trace>
          <inkml:trace contextRef="#ctx0" brushRef="#br0" timeOffset="11369.8133">-3564-4875 0,'0'-41'15,"0"0"-15,-41 41 31,41 41-15,-41-41-16,41 41 0,-41-41 0,41 41 31,0 0-31,-41-41 0,41 41 0,0 0 16,0 0-16,-41-41 0,41 41 0,0 0 16,0 0-16,0 0 15,41-41 1,0 0-16,-41-41 15,41 41-15,0-41 0,-41-41 16,41 82-16,-41-41 0,0 0 0,41 0 16,-41 0-16,0 0 15,0 82 1,0 0 0,0 41-16,0-41 31,0 0-31,0 0 0,0 0 15,41 0 1,0-41-16,0 0 16,-1 0-16,-40-41 15,41 41-15,-41-41 0,41 0 16,-41 0-16,41 0 16,-41 0-16,0 0 0,0 0 15,0 82 1,0 0-1,0 0-15,0 0 16,0 0-16,0 0 0,0 0 16,41-41-16,-41 41 0,41-41 15,-41 41-15,41-41 16,0 0-16,0 0 16</inkml:trace>
          <inkml:trace contextRef="#ctx0" brushRef="#br0" timeOffset="11836.5924">-3237-5121 0,'-41'0'0,"41"-41"16</inkml:trace>
          <inkml:trace contextRef="#ctx0" brushRef="#br0" timeOffset="11666.8337">-2909-4752 0,'0'41'0,"41"-41"15,-41 41-15,0 0 16,0 0 0,0 0-1,0-82 32,0 0-31,0 0-16,41 0 0,-41 0 15,41 0-15,0 41 16,0 0 0,-41 41-16,0 0 15,0 0-15,0 0 0,41 0 16,-41 0-16</inkml:trace>
        </inkml:traceGroup>
        <inkml:traceGroup>
          <inkml:annotationXML>
            <emma:emma xmlns:emma="http://www.w3.org/2003/04/emma" version="1.0">
              <emma:interpretation id="{CA6EBC54-8D2C-4974-9E17-0062E8AF74F4}" emma:medium="tactile" emma:mode="ink">
                <msink:context xmlns:msink="http://schemas.microsoft.com/ink/2010/main" type="inkWord" rotatedBoundingBox="17740,891 18362,901 18353,1556 17730,154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107129.5411">205-4629 0,'0'-41'47,"41"41"-32,-41-41-15,41 41 16,0-41 0,0 41-16,0 0 15,-1 41 1,1 0-16,-41 0 15,41 0-15,-41 0 16,0 0-16,0 0 0,0 0 16,0 0-16,0 0 0,0 0 15,-41 0-15,0-1 16,1-40-16,-1 41 0,0 0 16,0-41-1</inkml:trace>
          <inkml:trace contextRef="#ctx0" brushRef="#br0" timeOffset="107428.4958">819-4752 0,'-41'0'32,"41"41"-1,-41 0-31,41 0 16,0 0-16,0 0 0,-41-41 0,41 41 15,0 0-15,0 0 0,0 0 0,0 0 16,0 0-16,0 0 0,0-1 15,41 1-15,-41 0 0,41-41 16,0 0-16,-41 41 0</inkml:trace>
        </inkml:traceGroup>
        <inkml:traceGroup>
          <inkml:annotationXML>
            <emma:emma xmlns:emma="http://www.w3.org/2003/04/emma" version="1.0">
              <emma:interpretation id="{415B1741-96DB-4194-974E-2BCEC3A3416A}" emma:medium="tactile" emma:mode="ink">
                <msink:context xmlns:msink="http://schemas.microsoft.com/ink/2010/main" type="inkWord" rotatedBoundingBox="19055,852 19665,861 19655,1520 19045,1511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7979.6341">2130-4711 0,'-41'0'0,"0"0"32,41-41-32,-41 41 15,41-41-15,-41 41 16,0 0-1,0 0 1,0 0 0,41 41-16,-41-41 0,41 41 15,-41-41-15,0 0 0,41 41 0,-40-41 16,40 41-16,-41-41 0,41 41 0,-41-41 16,41 41-16,-41 0 0,41 0 15,0 0-15,-41-41 0,41 41 16,0 0-16,0 0 0,0 0 15,41-41-15,-41 40 0,41-40 16,0 41-16,0-41 0,-1 0 16,1 41-16,0-41 15,0 0 1,0 0-16,0 0 16</inkml:trace>
          <inkml:trace contextRef="#ctx0" brushRef="#br0" timeOffset="108213.2406">1598-4301 0,'41'0'31,"-41"-41"-15,81 41-16,-40 0 0,0 0 15,-41-41-15,41 41 0</inkml:trace>
        </inkml:traceGroup>
        <inkml:traceGroup>
          <inkml:annotationXML>
            <emma:emma xmlns:emma="http://www.w3.org/2003/04/emma" version="1.0">
              <emma:interpretation id="{F41A70A6-5B38-4104-B4F3-706D7F796468}" emma:medium="tactile" emma:mode="ink">
                <msink:context xmlns:msink="http://schemas.microsoft.com/ink/2010/main" type="inkWord" rotatedBoundingBox="20168,529 23105,573 23080,2266 20143,2223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108876.8801">2990-4793 0,'0'-41'0,"-40"41"15,40-41-15,-41 41 16,41-41-16,-41 41 15,0 0 17,41 41-32,0 0 15,-41-41-15,41 41 0,0 0 0,0 0 0,0 0 16,-41 0-16,41 0 0,0 0 16,0 0-16,-41 0 0,41 0 15,0 0-15,-41 0 0,41 0 16,-41-41-1,41 41 1,0-82 15,41 41-31,-41-41 32,41 0-32,0 41 15,0 0-15,0 41 16,-41 0-1,0 0-15,0-1 0,0 1 16,0 0-16,0 0 0,0 0 0,0 0 16,0 0-16,0 0 0,0 0 0,0 0 15,0 0-15,0 0 16,0 0-16,41-41 0,-41 41 16,41-41-16,0 41 0,-1-41 15</inkml:trace>
          <inkml:trace contextRef="#ctx0" brushRef="#br0" timeOffset="109519.3186">3441-4465 0,'-41'0'31,"41"41"16,-41-41-47,41 41 16,0 0-16,0 0 0,-41-41 15,41 41-15,0-1 0,0 1 16,0 0-16,0 0 0,0 0 16,41-41-16,-41 41 0,41-41 15,-41 41 1,41-41-16,0 0 15,0 0 1,-41-41-16,41 0 0,-41-41 16,0 41-16,0 0 0,0 1 15,0-1-15,0 0 0,0 0 0,0 0 16,0 0-16,-41 41 16,0 0-16,0 41 15,41 0 1,-41-41-16,41 41 0</inkml:trace>
          <inkml:trace contextRef="#ctx0" brushRef="#br0" timeOffset="109797.1234">3769-4056 0,'0'41'0,"0"0"32,0 0-32,41-41 0,-41 41 0,0 0 15,0 0-15,0 0 0,0 0 16,0 0-16,0 0 0,0 0 15,0 0-15,-41 0 16</inkml:trace>
          <inkml:trace contextRef="#ctx0" brushRef="#br0" timeOffset="110079.6446">4138-4383 0,'0'-41'0,"0"123"31,0-41-31,0 0 0,0-1 16,0 1-16,41 0 0,-41 0 0,0 0 31,0 0-31,41 0 0,-41 0 0,0 0 16,0 0-16</inkml:trace>
          <inkml:trace contextRef="#ctx0" brushRef="#br0" timeOffset="110720.9798">4629-4711 0,'-41'0'0,"41"-41"31,0 0-31,0 0 15,41 41-15,0-41 16,0 41-16,0 0 16,0 41-1,-41 0-15,0 0 16,0 0-16,0 0 0,0 0 0,0 41 16,0-41-16,0 0 0,0 0 0,0 41 15,0-41-15,0 0 0,0-1 0,0 1 16,0 0-16,0 0 0,41-41 15,-41 41-15,41-41 0,0 0 16,-41-41 0,41 41-16,-41-82 31,0 123-15,0 41-16,0-41 15,0 0-15,0 0 0,0 0 16,0 0-16,0 0 0,0 0 0,0 0 15,0 0-15,0 0 0,0 0 0,0 0 16,0 0-16,-41-41 0,41 41 0,-41-41 16,0 41-16,0-41 0,41 41 0,-41-41 15,0 0-15,0 0 0,0 0 16,41-41-16,-41 41 0</inkml:trace>
          <inkml:trace contextRef="#ctx0" brushRef="#br0" timeOffset="111549.9129">5080-4793 0,'41'0'47,"0"0"-47,0 0 0,0 0 0,0 0 16,0 0-16,0-41 0,0 41 15,0 0-15,0 0 0,-41-41 16,40 41-16</inkml:trace>
          <inkml:trace contextRef="#ctx0" brushRef="#br0" timeOffset="111296.242">5244-4957 0,'41'0'47,"-41"41"-47,0 0 0,41 0 31,0 0-31,-41 0 0,0 0 16,41-41-16,-41 41 0,0 0 0,41-41 15,-41 41-15,0 0 0,0 0 0</inkml:trace>
          <inkml:trace contextRef="#ctx0" brushRef="#br0" timeOffset="111080.0828">5571-5039 0,'0'-41'0,"-41"41"32,1 0-32,40 41 15,0 0-15,-41 0 0,41 0 16,-41 0-16,41 0 15,-41 0-15,41 0 0,0 0 0,-41-41 16,41 41-16,-41 0 0,41 0 0,-41 0 16</inkml:trace>
        </inkml:traceGroup>
      </inkml:traceGroup>
    </inkml:traceGroup>
    <inkml:traceGroup>
      <inkml:annotationXML>
        <emma:emma xmlns:emma="http://www.w3.org/2003/04/emma" version="1.0">
          <emma:interpretation id="{9B7518CD-F532-4B15-BC7E-266ECAC461AE}" emma:medium="tactile" emma:mode="ink">
            <msink:context xmlns:msink="http://schemas.microsoft.com/ink/2010/main" type="paragraph" rotatedBoundingBox="3293,1417 24830,3722 24639,5508 3102,32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4E4054-FC4A-402E-B46A-5E0E63B8C2CA}" emma:medium="tactile" emma:mode="ink">
              <msink:context xmlns:msink="http://schemas.microsoft.com/ink/2010/main" type="line" rotatedBoundingBox="3293,1417 24830,3722 24639,5508 3102,3202"/>
            </emma:interpretation>
          </emma:emma>
        </inkml:annotationXML>
        <inkml:traceGroup>
          <inkml:annotationXML>
            <emma:emma xmlns:emma="http://www.w3.org/2003/04/emma" version="1.0">
              <emma:interpretation id="{ACFB4B30-BB6E-4473-97CB-BA9FC0793676}" emma:medium="tactile" emma:mode="ink">
                <msink:context xmlns:msink="http://schemas.microsoft.com/ink/2010/main" type="inkWord" rotatedBoundingBox="3195,2330 3236,2335 3234,2351 3193,2347"/>
              </emma:interpretation>
              <emma:one-of disjunction-type="recognition" id="oneOf7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0" brushRef="#br0" timeOffset="717.2363">-14339-3318 0,'41'0'78</inkml:trace>
        </inkml:traceGroup>
        <inkml:traceGroup>
          <inkml:annotationXML>
            <emma:emma xmlns:emma="http://www.w3.org/2003/04/emma" version="1.0">
              <emma:interpretation id="{5BAB42DC-5815-4CB8-A5BD-041D568FC05A}" emma:medium="tactile" emma:mode="ink">
                <msink:context xmlns:msink="http://schemas.microsoft.com/ink/2010/main" type="inkWord" rotatedBoundingBox="5474,1866 9360,2282 9192,3852 5306,3436"/>
              </emma:interpretation>
              <emma:one-of disjunction-type="recognition" id="oneOf8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13892.2147">-11512-3687 0,'0'-41'16,"-41"41"93,41 41-109,-41-41 16,41 41-16,0 0 0,-41-41 15,41 41-15,0 0 0,-41 0 16,41 0-16,0 0 16,0 0-16,0 0 0,0 0 15,0 0-15,0 0 0,0 0 16,0 0-16,0 0 0,0 0 0,0 0 15,0-1-15,0 1 16,0 0-16,41-41 0,-41 41 31,41 0-31,0 0 16,0-41 0,0 41-16,0-41 15,0 0 1,0 41-16,0-41 15,0 0-15,0 0 16,0 0-16,0 0 16,0-41-16,0 41 15,-41-41-15,41 41 0,-41-41 16,40 0-16,-40 0 16,41 41-1,-41-41-15,0 0 0,0 1 31,0-1-31,0 0 16,0 0 0,0 0-16,0 0 15,-41 41-15,41-41 16,0 0-16,-40 41 16,40-41-16,-41 0 15,41 0-15,-41 0 16,41 0-1,-41 41 1,0 0 31,0 0-31,0 0-1,41-41-15,-41 41 16,0 0-16,0 0 31,0 0-15,0 0 15,0 0 0,0 0-15,0 0-1,0 0 17</inkml:trace>
          <inkml:trace contextRef="#ctx0" brushRef="#br0" timeOffset="15133.2982">-11348-2909 0,'41'0'63,"-41"-41"15,41 41-78,0 0 16,0 0 15,0 0-15,-41 41-1,41-41 1,-41 41-16,41-41 15,-41 41-15,41 0 16,-41 0 15,0 0-15,40-41 0,-40 41-16,0 0 0,41 0 15,-41 0 1,0 0-1,41-41 1,-41 41 0,0 0-1,41-41 1,-41 41-16,41-41 16,-41 41-1,41-41 1,0 0-1,0 0 17,0 0-1,-41-41-15,41 41-1,-41-41-15</inkml:trace>
          <inkml:trace contextRef="#ctx0" brushRef="#br0" timeOffset="19432.8788">-10119-3195 0,'-41'41'219,"41"0"-203,0 0-16,-41-41 15,41 41-15,0 0 0,0-1 16,-41 1-1,41 0-15,0 0 16,-41-41-16,41 41 0,0 0 16,-41-41-16,41 41 0,0 0 15,0 0 1,-41-41 0,41 41-16,0 0 15</inkml:trace>
          <inkml:trace contextRef="#ctx0" brushRef="#br0" timeOffset="20133.2861">-10447-2990 0,'41'0'141,"-41"40"-141,41-40 15,0 41 1,0 0-16,0-41 15,-41 41-15,41-41 16,-41 41 0,41 0-16,0 0 15,0-41 1,-41 41-16,41-41 16,-41 41-16,41-41 31,-41 41-31,41-41 15,-41 41-15</inkml:trace>
          <inkml:trace contextRef="#ctx0" brushRef="#br0" timeOffset="21464.2357">-9095-3195 0,'41'0'15,"-82"0"110,0 0-94,0 0-31,41 41 16,-41-41-16,0 0 16,0 41-16,0 0 15,0-41-15,41 41 0,-41-41 16,41 41-16,-41-41 0,0 40 16,41 1-1,-41-41-15,41 41 16,-41-41-16,82 0 62,0 0-46,0 0 0,0 0-16,0 0 15,0 0-15,0 0 16,0 0-1,0 0-15,0 0 16,-41 41 47,0 0-48,-41-41-15,41 41 16,0 0-16,0 0 15,-41-41-15,41 41 16,-41-41-16,41 41 0,-41-41 16,41 41-16,-41-41 15,41 41 17,0 0 30,41-41-46,0 0 15,0 0-31,0 0 31,0 0-31,0 0 16,0 0-16,0-41 15,0 41-15,0 0 16,0 0 0,0 0-1,0 0 17,0 0-1</inkml:trace>
          <inkml:trace contextRef="#ctx0" brushRef="#br0" timeOffset="22285.1918">-8521-3277 0,'0'41'109,"41"-41"-109,-41 41 16,40-41-16,-40 41 0,41 0 16,0 0-1,-41 0-15,0 0 16,41-41-16,-41 40 0,0 1 16,0 0-16,0 0 0,41-41 15,-41 41-15,0 0 0,0 0 16,0 0-16,0 0 0,0 0 15,0 0-15,0 0 16,0 0-16,0 0 0,-41 0 16,41 0-16,0 0 15,-41-41-15,41 41 0,-41 0 0,41 0 16,-41-41-16,41 41 0,-40 0 16,40 0-1,-41-41 1</inkml:trace>
          <inkml:trace contextRef="#ctx0" brushRef="#br0" timeOffset="23843.9292">-11881-3728 0,'0'41'15,"-41"0"79,41 0-78,-41-41-1,41 41-15,-41 0 16,41 0 0,-41 0-1,41 0-15,0 0 16,-41 0-1,41 0-15,0 0 16,0 0-16,-41 0 16,41 0-16,0 0 15,0 0 1,0 0 15,0-1-31,0 1 16,0 0-1,0 0-15,41 0 16,-41 0-16,0 0 16,0 0-16,0 0 15,41-41-15,-41 41 16,0 0-16,0 0 16,41-41-16,-41 41 15,41 0-15,-41 0 31,41-41-31,-41 41 16,41 0-16,-41 0 16,41-41-1,-41 41-15,41-41 16,-41 41 15,41-41-15,0 0 62</inkml:trace>
        </inkml:traceGroup>
        <inkml:traceGroup>
          <inkml:annotationXML>
            <emma:emma xmlns:emma="http://www.w3.org/2003/04/emma" version="1.0">
              <emma:interpretation id="{0039CCBC-4E78-4376-BAD8-9794BF4C63D4}" emma:medium="tactile" emma:mode="ink">
                <msink:context xmlns:msink="http://schemas.microsoft.com/ink/2010/main" type="inkWord" rotatedBoundingBox="9987,2512 11832,2710 11738,3588 9893,3390"/>
              </emma:interpretation>
              <emma:one-of disjunction-type="recognition" id="oneOf9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0132.3887">-7579-2458 0,'-41'0'250,"82"0"-93,0 0-126,0 0-15,0 0-16,0 0 15,0 0-15,-41-41 16,41 41-16,0 0 15,0 0-15,0 0 16,-1 0-16,-40-41 16,41 41-16,0 0 15,0 0-15,0 0 16,0 0 0,0 0-16,0 0 15,-41-41 1,41 41-16,0 0 15,0 0-15,0 0 16,0 0-16,-41-41 0,41 41 16,0 0-16,0 0 0,0 0 15,0 0 1,0 0-16,0 0 16,0 0-1,0 0-15,0 0 16,0 0 15,0 0-31,0 0 16,0 0-1,0 0-15,0 0 32,0 0-17,0 0 32,-41 41 0</inkml:trace>
          <inkml:trace contextRef="#ctx0" brushRef="#br0" timeOffset="30859.8615">-6186-2950 0,'0'-40'31,"41"40"63,-41 40-94,41-40 16,-41 41-16,41-41 0,0 41 15,0 0-15,0-41 16,-1 41-16,1-41 15,-41 41-15,41-41 0,0 0 0,-41 41 16,41-41-16,-41 41 109,0 0-93,-41-41-16,41 41 0,-41 0 16,41 0-16,-41-41 15,41 41-15,0 0 0,0 0 0,-41-41 32,41 41-32,0 0 0,-40-41 0,40 41 15,-41 0-15,41 0 16,-41 0-16,41 0 15</inkml:trace>
        </inkml:traceGroup>
        <inkml:traceGroup>
          <inkml:annotationXML>
            <emma:emma xmlns:emma="http://www.w3.org/2003/04/emma" version="1.0">
              <emma:interpretation id="{1A10E7F2-13B6-4160-82E7-091B35F9D9EE}" emma:medium="tactile" emma:mode="ink">
                <msink:context xmlns:msink="http://schemas.microsoft.com/ink/2010/main" type="inkWord" rotatedBoundingBox="12857,2540 13975,2660 13880,3548 12762,3428"/>
              </emma:interpretation>
              <emma:one-of disjunction-type="recognition" id="oneOf10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31860.9452">-4343-2990 0,'0'-41'31,"-41"41"-31,41-41 16,-41 41-16,0 0 31,0 0-31,41 41 16,-41-41-16,41 41 15,-41-41-15,0 40 0,41 1 16,-40 0-16,40 0 0,-41 0 16,41 0-16,0 0 15,0 0-15,0 0 16,0 0-16,0 0 0,0 0 16,0 0-16,0 0 15,41 0-15,-1-41 16,-40 41-16,41-41 0,-41 41 0,41-41 15,0 0-15,0 41 16,0-41-16,0 0 16,0 0-1,0 0-15,0-41 16,0 41-16,-41-41 0,41 0 16,-41 0-16,41 41 15,-41-41-15,41 0 16,-41 0-16,0 0 15,0 0 1,0 0-16,0 0 16,0 0-16,0 0 15,0 0 1,-41 0-16,0 0 31,0 41-15,41-41-16,-41 1 15,41-1 1,-41 41-16,41-41 47,-41 41-47,0 0 31,0 41-15,0-41-1,41 41-15,-41-41 16,0 0 0,41 40-1,-41-40 1</inkml:trace>
          <inkml:trace contextRef="#ctx0" brushRef="#br0" timeOffset="32667.0212">-4548-2581 0,'41'0'140,"0"0"-124,0 0-1,0 0 1,-41 41-16,41-41 0,0 0 16,-41 41-16,41-41 0,0 41 15,0-41 1,0 41 0,0-41-1,-41 41-15,41-41 16,-41 41-16,41-41 15,-41 41-15,0 0 16,41-41 0,-41 41-16,41-41 15,-41 41-15,41 0 32,0-41 14,0 0-30,0 0 0,0 0-1,-41-41-15,41 41 16,0 0-16</inkml:trace>
        </inkml:traceGroup>
        <inkml:traceGroup>
          <inkml:annotationXML>
            <emma:emma xmlns:emma="http://www.w3.org/2003/04/emma" version="1.0">
              <emma:interpretation id="{EEEEB4E7-6A8B-4804-8728-6C1058D964A8}" emma:medium="tactile" emma:mode="ink">
                <msink:context xmlns:msink="http://schemas.microsoft.com/ink/2010/main" type="inkWord" rotatedBoundingBox="17432,3002 19981,3275 19798,4989 17249,4717"/>
              </emma:interpretation>
              <emma:one-of disjunction-type="recognition" id="oneOf11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113583.6479">287-2376 0,'-41'0'0,"41"-41"313,0 0-282,0 0-31,0 0 0,-41 0 16,0 41-1,41-41-15,-41 41 16,0 0 0,41 41-16,-41 0 15,0 0-15,41 0 16,0 0-16,-41-41 0,41 41 0,0 0 15,0 0-15,-41-41 0,41 41 0,0 0 16,0 0-16,0 0 0,0 0 16,0 0-16,0 0 0,0 0 0,0 0 15,0 0-15,0 0 0,-41 0 16,41 0-16,0 0 16,-41-41-16,41 40 0,0 1 15,-41-41 1,41-41-1,41 41-15,-41-40 16,41 40-16,0-41 0,0 41 16,-41 41-1,0-1-15,0 1 0,0 0 16,0 0-16,0 0 0,0 41 0,41-41 31,-41 0-31,0 0 0,0 0 0,0 0 16,0 0-16,0 0 0,0 0 0,0 0 15,0 0-15,0 0 0,0 0 16,41-41-16,-41 41 16,41-41-16,0 0 15</inkml:trace>
          <inkml:trace contextRef="#ctx0" brushRef="#br0" timeOffset="114060.0942">532-1843 0,'-41'0'0,"41"-41"16,-41 41-1,41-41 17,-40 41-17,40 41 1,0 0-16,-41 0 0,41 0 16,0 0-16,0-1 0,-41 1 0,41 0 15,0 0-15,0 0 0,0 0 16,0 0-16,0 0 0,41 0 15,0-41-15,-1 0 16,1 0-16,0 0 16,-41-41-16,41 41 0,0 0 15,-41-82-15,41 82 0,-41-41 0,0 0 16,0 0-16,0 0 0,0 0 0,0 1 16,0-1-16,0 0 0,-41 0 31,41 0-31,-41 41 31</inkml:trace>
          <inkml:trace contextRef="#ctx0" brushRef="#br0" timeOffset="114509.5844">1106-1393 0,'0'41'46,"0"0"-30,0 0-16,0 0 0,0 0 16,0 0-16,0 0 0,0 0 0,0 0 15,0 0-15,0 0 16,0 0-16,0 0 16</inkml:trace>
          <inkml:trace contextRef="#ctx0" brushRef="#br0" timeOffset="114859.6226">1434-1843 0,'0'41'15,"0"0"1,0 0-16,0-1 15,0 1-15,0 0 0,0 0 16,0 0-16,0 0 0,0 0 16,0 0-16,0 0 0,0 0 0,0 0 15,0 0-15,0 0 0,0 0 16</inkml:trace>
          <inkml:trace contextRef="#ctx0" brushRef="#br0" timeOffset="115596.5358">1925-2007 0,'-41'0'16,"41"-41"-16,0 0 15,0 0 1,41 0 0,0 41-1,0 0 17,0 0-17,-41 41-15,41-41 0,-41 41 16,0 0-16,41 0 0,-41 0 15,41 0-15,-41 0 0,0 0 16,41 0-16,-41 0 0,41 0 16,-41-1-1,41-40-15,-41-40 32,0 80 14,0 1-46,0 0 0,0 0 16,0 0-16,0 0 0,0 0 0,0 0 16,0 0-16,0 0 0,0 0 0,0 0 15,0 0-15,0 0 0,0 0 16,0 0-16,0 0 0,0 0 16,0 0-16,-41 0 15,41 0-15,-41 0 16,0-41-16,41 41 15,-41-41-15,0 0 16,0 41 0,0-41-1</inkml:trace>
        </inkml:traceGroup>
        <inkml:traceGroup>
          <inkml:annotationXML>
            <emma:emma xmlns:emma="http://www.w3.org/2003/04/emma" version="1.0">
              <emma:interpretation id="{1E639010-4481-47F8-9970-8E471BB3696C}" emma:medium="tactile" emma:mode="ink">
                <msink:context xmlns:msink="http://schemas.microsoft.com/ink/2010/main" type="inkWord" rotatedBoundingBox="20500,4067 20862,4105 20802,4667 20440,4628"/>
              </emma:interpretation>
              <emma:one-of disjunction-type="recognition" id="oneOf12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16336.131">2990-1434 0,'-40'0'0,"80"-41"47,1 41-47,0 0 15,-41-41-15,41 41 0,0-41 16,0 41 0,0 0-1</inkml:trace>
          <inkml:trace contextRef="#ctx0" brushRef="#br0" timeOffset="116540.8033">2950-1065 0,'0'41'0,"-41"-41"15,122 0 17,-40 0-32,0 0 15,0 0-15,0-41 0,0 41 16,41 0-1</inkml:trace>
        </inkml:traceGroup>
        <inkml:traceGroup>
          <inkml:annotationXML>
            <emma:emma xmlns:emma="http://www.w3.org/2003/04/emma" version="1.0">
              <emma:interpretation id="{F3648FBA-B186-4F0F-AA28-C88638F46C2A}" emma:medium="tactile" emma:mode="ink">
                <msink:context xmlns:msink="http://schemas.microsoft.com/ink/2010/main" type="inkWord" rotatedBoundingBox="21822,3400 24830,3722 24646,5445 21638,5123"/>
              </emma:interpretation>
              <emma:one-of disjunction-type="recognition" id="oneOf13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17776.3515">4465-1843 0,'0'-41'31,"0"0"-16,0 0-15,0 0 16,0 0-16,-41 0 16,0 41-1,41 41 1,-41-41-16,41 41 16,-41 0-16,41 0 0,0 0 15,-41 0-15,41 0 0,0 41 16,0-42-16,0 42 15,0-41-15,0 0 0,0 0 0,0 0 16,-40 0-16,40 0 0,0 0 0,0 0 16,0 0-16,0 0 0,-41 0 31,41 0-31,0-82 31,0 0-31,0 0 16,41 41-16,-1 0 0,1 0 15,0 0 1,-41 41-16,41-41 0,-41 82 16,0-41-16,0 41 0,0-41 15,41 0-15,-41 0 0,0 0 16,0 0-16,0 0 0,0 0 0,0 0 31,41 0-31,-41 0 0,0 0 16,0 0-16,41-41 0,0 0 15</inkml:trace>
          <inkml:trace contextRef="#ctx0" brushRef="#br0" timeOffset="118309.4996">5162-1434 0,'-41'-41'31,"0"41"0,0 0-15,41 41-16,0 0 16,-41 0-16,41 0 0,0 0 15,-41 0-15,41 0 0,0 0 16,0 0-16,0 0 15,0 0-15,0 0 0,41-41 16,0 41-16,0-41 16,0 0-16,0 0 15,0-41-15,-41 0 16,41 41-16,-41-41 0,0 0 0,0 0 16,0 0-16,0 0 0,0 0 15,0 0-15,-41 0 0,41 0 31,0 0-31,-41 41 0,0 0 16</inkml:trace>
          <inkml:trace contextRef="#ctx0" brushRef="#br0" timeOffset="118828.9598">5776-860 0,'-41'0'16,"41"41"30,0 0-46,0 0 16,-41 0-16,41 0 16,0 0-16,0 0 15</inkml:trace>
          <inkml:trace contextRef="#ctx0" brushRef="#br0" timeOffset="119345.1481">6350-1434 0,'0'41'47,"0"0"-32,0 0-15,0 0 16,0 0-16,0 0 0,0 0 0,0 0 16,0 0-16,41 0 15,-41 0-15,0 0 0,0 0 16</inkml:trace>
          <inkml:trace contextRef="#ctx0" brushRef="#br0" timeOffset="120069.0103">6800-1843 0,'-40'0'0,"40"-41"31,40 41-15,1-41-16,0 0 15,0 41 1,0 0-16,-41 41 16,41 0-1,-41 0-15,0 0 0,0 0 0,0 0 16,0-1-16,0 1 0,41 0 0,-41 0 15,0 0-15,0 0 0,0 41 0,0-41 16,0 0-16,0 0 0,41-41 16,-41 41-16,0 0 15,41-41-15,0 0 16,-41-41 0,0 0-16,0 82 46,0 0-30,0 0-16,0 0 0,0 0 16,0 0-16,0 0 0,0 0 0,0 0 15,0 0-15,0 0 16,0 0-16,0 0 16,-41-41-16,41 41 0,0 0 0,0 0 31,0 0-31,-41-41 0,41 41 15,0 0-15,-41-41 0,41 41 16,-41-1-16,0-40 16</inkml:trace>
        </inkml:traceGroup>
      </inkml:traceGroup>
    </inkml:traceGroup>
    <inkml:traceGroup>
      <inkml:annotationXML>
        <emma:emma xmlns:emma="http://www.w3.org/2003/04/emma" version="1.0">
          <emma:interpretation id="{8C85531A-870F-4A02-8C84-9E85E7D34E06}" emma:medium="tactile" emma:mode="ink">
            <msink:context xmlns:msink="http://schemas.microsoft.com/ink/2010/main" type="paragraph" rotatedBoundingBox="17593,5474 32773,6338 32569,9911 17389,9048" alignmentLevel="4"/>
          </emma:interpretation>
        </emma:emma>
      </inkml:annotationXML>
      <inkml:traceGroup>
        <inkml:annotationXML>
          <emma:emma xmlns:emma="http://www.w3.org/2003/04/emma" version="1.0">
            <emma:interpretation id="{DEE1DDD8-E1C1-4C39-96CA-CBD33B874C8B}" emma:medium="tactile" emma:mode="ink">
              <msink:context xmlns:msink="http://schemas.microsoft.com/ink/2010/main" type="line" rotatedBoundingBox="17593,5474 32773,6338 32666,8213 17486,7349"/>
            </emma:interpretation>
          </emma:emma>
        </inkml:annotationXML>
        <inkml:traceGroup>
          <inkml:annotationXML>
            <emma:emma xmlns:emma="http://www.w3.org/2003/04/emma" version="1.0">
              <emma:interpretation id="{39D3388E-682C-4782-BD81-02EE0FFC650A}" emma:medium="tactile" emma:mode="ink">
                <msink:context xmlns:msink="http://schemas.microsoft.com/ink/2010/main" type="inkWord" rotatedBoundingBox="17593,5474 21343,5687 21237,7563 17486,7349">
                  <msink:destinationLink direction="with" ref="{9B1B3B52-283B-4FA0-8DDB-FD2F0B918712}"/>
                </msink:context>
              </emma:interpretation>
              <emma:one-of disjunction-type="recognition" id="oneOf14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122313.0891">1884 820 0,'0'40'15,"-41"-40"-15,41 41 16,0 0 0,41-41-16,-41 41 0,0 0 0,0 0 15,0 0-15,41 0 31,-41 0-31,0 0 0,0 0 16,0 0-16,0 0 0,0 0 16</inkml:trace>
          <inkml:trace contextRef="#ctx0" brushRef="#br0" timeOffset="122956.9672">2417 492 0,'-41'-41'0,"41"0"15,0 0 1,41 0 0,0 41-16,0 0 15,0 0 1,-41 41-16,41 0 0,-41 0 15,0 0-15,0 0 0,41 41 0,-41-41 16,0 0-16,0 0 0,0 0 0,0 0 0,0-1 16,41-40-16,-41 41 0,0 0 15,41 0-15,0-41 16,0 0 0,-41-41-1,-41 82 32,41 41-47,0-41 16,0 0-16,0 0 0,0 0 0,0 0 15,0 0-15,0 0 0,0 0 0,0 0 16,0 0-16,0 0 0,0 0 0,0 0 16,0 0-16,0 0 0,0 0 15,0 0-15,0 0 16,-41-41-16,0 41 15,0-41 1,0 0-16,0 0 16,41-41-16</inkml:trace>
          <inkml:trace contextRef="#ctx0" brushRef="#br0" timeOffset="123774.5069">2827 410 0,'-41'0'16,"41"-41"15,0 0-31,41 41 16,-41-41-16,41 41 0,0 0 0,0-41 16,-1 41-1,1 0-15,-41-41 0,41 41 0</inkml:trace>
          <inkml:trace contextRef="#ctx0" brushRef="#br0" timeOffset="123341.1341">3195 41 0,'0'-41'0,"-41"41"0,0 0 15,41 41 17,0 0-17,0 0-15,0 0 31,-41 0-31,41 0 0,0 0 0,0 0 16,-41 0-16,41 0 0,0 0 16,-41-41-16,41 41 0,0 0 15,-40-41-15</inkml:trace>
          <inkml:trace contextRef="#ctx0" brushRef="#br0" timeOffset="123552.6367">2990 82 0,'0'41'31,"0"0"-15,41 0-16,0 0 16,-41 0-16,0 0 0,0 0 15,41-41-15,-41 41 0,41 0 0,0 82 47</inkml:trace>
          <inkml:trace contextRef="#ctx0" brushRef="#br0" timeOffset="124778.879">3113 1557 0,'41'0'47,"0"0"-32,0 0-15,0-41 0,0 41 16,0 0-16,0 0 0,0 0 0,0 0 16,0-41-16,0 41 0,0 0 0,0 0 15,0 0-15,0 0 16,-41-41 0</inkml:trace>
          <inkml:trace contextRef="#ctx0" brushRef="#br0" timeOffset="121329.8027">369 82 0,'0'-41'15,"0"0"17,-41 41-1,0 0 0,0 41-15,41 0-1,-41-41-15,41 41 0,-41 0 16,41 0-16,0 0 0,0 0 0,-41 0 16,41 0-16,0 0 0,0 0 0,0 0 15,0 0-15,0 0 0,0 0 0,0 0 16,0 0-16,0 0 0,0 0 16,-41 0-16,41-1 15,-41-40-15,41 41 0,-41-41 16,41-41-1,41 41 1,-41-40-16,41 40 0,-41-41 0,41 41 16,0 0-16,0 0 0,-41 41 15,41-1-15,-41 1 32,0 0-32,0 0 0,0 0 0,41 0 15,-41 41-15,0-41 0,0 0 0,0 0 16,0 0-16,0 0 0,0 0 0,0 0 0,0 0 15,0 0-15,0 0 0,0 0 16,41 0 0,0-41-16,0 0 15,-1 0-15,-40-41 0</inkml:trace>
          <inkml:trace contextRef="#ctx0" brushRef="#br0" timeOffset="121773.1338">737 942 0,'0'-41'15,"-41"41"1,41 41 15,0 0-15,-41-41-1,41 41-15,0 0 0,0 0 0,-41 0 16,41 0-16,0 0 0,0 0 16,0 0-16,0 0 0,41 0 15,0-41 1,0 0-16,0 0 15,0-41-15,0 0 0,0 0 16,-41 0-16,41 0 0,-41 0 0,0 0 16,0 0-16,0 0 0,0 0 15,0 0-15,0 0 0,-41 0 16,41 1-16,-41 40 16,41 40-1,0 1 1</inkml:trace>
          <inkml:trace contextRef="#ctx0" brushRef="#br0" timeOffset="122029.8939">1311 1270 0,'0'41'32,"0"0"-17,41 0-15,-41 0 16,0 0-16,41 0 16,-41 0-16,0 0 15,0 0 1</inkml:trace>
        </inkml:traceGroup>
        <inkml:traceGroup>
          <inkml:annotationXML>
            <emma:emma xmlns:emma="http://www.w3.org/2003/04/emma" version="1.0">
              <emma:interpretation id="{E9F2D353-7D4A-4ED3-AF1D-4379480B4C9E}" emma:medium="tactile" emma:mode="ink">
                <msink:context xmlns:msink="http://schemas.microsoft.com/ink/2010/main" type="inkWord" rotatedBoundingBox="21980,6354 23460,6439 23406,7381 21927,7297"/>
              </emma:interpretation>
              <emma:one-of disjunction-type="recognition" id="oneOf15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26008.1402">4424 1106 0,'41'0'16,"-41"-41"-16,41 41 16,0-41-16,0 41 0,0-41 0,0 0 15,0 0-15,0 41 0,0-41 0,0 41 0,-41-40 16,41 40-16,0 0 0,-41-41 0,41 41 16,0 0-16,-41-41 15,41 41-15</inkml:trace>
          <inkml:trace contextRef="#ctx0" brushRef="#br0" timeOffset="125816.1954">4711 1106 0,'0'-41'0,"0"0"31,-41 0-16,41 0-15,0 0 32,0 82-1,0 41-31,0-41 16,0 0-16,0 0 0,0 0 15,0 0-15,0 0 0,0 0 0,41 0 16,-41 0-16,0 0 0,0 0 15,0 0-15,0 0 16,-41-41 0</inkml:trace>
          <inkml:trace contextRef="#ctx0" brushRef="#br0" timeOffset="126395.2867">5080 738 0,'0'41'63,"0"40"-63,0-40 15,0 0-15,0 41 0,0-41 0,0 0 16,0 0-16,0 0 0,0 0 0,0 0 0,41 0 16,-41 0-16,0 0 0,0 0 0,0 0 15,0 0-15,0-82 63,0 0-63,41 41 15,-41-41-15,0 0 0,41 0 0,0 41 16,-41-41-16,41 41 0,0 0 16,-41 41-1,41 0 1,-41 41-16,41-41 16,-41 0-16,0 0 15,0 0-15,41-41 0</inkml:trace>
          <inkml:trace contextRef="#ctx0" brushRef="#br0" timeOffset="126725.695">5571 1475 0,'0'41'0,"41"-41"31,0-82-15,0 82-1,-41-41 1,41 41-16,0 0 0,-41-41 0,41 41 0,0-41 16,-41 0-16,41 41 0,-41-41 15,0 0-15,-41 41 32,0 0-32,41 41 0,-41-41 15,41 41-15,-41-41 0,41 41 0,-41 0 16,41 0-16,0 0 0,-41-41 15,41 41-15,0 0 0,0 0 16,0 0-16,0 0 16,0 0-16,41-41 15,0 41-15,0-41 0,0 0 16,0 0-16</inkml:trace>
        </inkml:traceGroup>
        <inkml:traceGroup>
          <inkml:annotationXML>
            <emma:emma xmlns:emma="http://www.w3.org/2003/04/emma" version="1.0">
              <emma:interpretation id="{E6B3BD26-78D9-480C-8A4D-7AB717C14A2F}" emma:medium="tactile" emma:mode="ink">
                <msink:context xmlns:msink="http://schemas.microsoft.com/ink/2010/main" type="inkWord" rotatedBoundingBox="24003,6668 25008,6726 24968,7431 23963,7373"/>
              </emma:interpretation>
              <emma:one-of disjunction-type="recognition" id="oneOf16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27143.1556">6678 1229 0,'0'-41'0,"-41"41"16,41-41-16,-41 41 0,41-41 15,-41 41 1,41 41 15,0 0-15,-41 0-16,41 0 16,0 0-16,0 0 31,0 0-31,0 0 0,41 0 15,0 0 1,-41 0-16,0 0 0,41-41 16,-41 41-16,0 0 0,-41-41 15,41 41-15,-41-41 16,0 0-16,0 0 16,0 0-16,41-41 15</inkml:trace>
          <inkml:trace contextRef="#ctx0" brushRef="#br0" timeOffset="127544.1915">6882 1516 0,'-41'0'31,"0"0"-31,41-41 32,41 41-32,-41-41 15,41 41-15,0 0 0,-41-41 16,41 41-16,-41-41 0,41 41 16,-41-41-1,0 0 1,-41 41-1,0 0 1,0 0 0,41 41-16,-41-41 0,41 41 15,-41-41-15,41 41 0,0 0 0,-40-41 0,40 41 16,0 0-16,0 0 16,0 0-16,40-41 0,-40 41 15,41-41-15,-41 41 0,41-41 0,0 41 31,0-41-31,0 0 0,0 0 16</inkml:trace>
          <inkml:trace contextRef="#ctx0" brushRef="#br0" timeOffset="127896.0533">7169 1516 0,'0'-41'16,"41"41"0,-41-41-1,41 41-15,0 0 0,0-41 16,0 41-16,0 0 0,0 0 0</inkml:trace>
          <inkml:trace contextRef="#ctx0" brushRef="#br0" timeOffset="127760.3672">7333 1065 0,'-41'0'0,"41"41"15,0 41 1,0-41-16,0 0 16,0 0-16,41 0 0,-41 0 15,0 0-15,41 0 0,-41 0 0,0 0 16,0 0-16,0 0 0,0 0 16,0 0-16,0 0 0</inkml:trace>
        </inkml:traceGroup>
        <inkml:traceGroup>
          <inkml:annotationXML>
            <emma:emma xmlns:emma="http://www.w3.org/2003/04/emma" version="1.0">
              <emma:interpretation id="{04DACDAE-6BF8-4593-A96E-1839DB8D93AB}" emma:medium="tactile" emma:mode="ink">
                <msink:context xmlns:msink="http://schemas.microsoft.com/ink/2010/main" type="inkWord" rotatedBoundingBox="25508,6491 27612,6611 27556,7580 25453,7460"/>
              </emma:interpretation>
              <emma:one-of disjunction-type="recognition" id="oneOf17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128261.0646">8152 1229 0,'-41'-41'0,"-40"41"31,40 41-15,41 0-16,-41 0 15,41 0-15,0 0 0,0 0 0,0 0 16,0 0-16,0 0 0,41 0 16,0 0-1,-1-41 1,1 0-16,-41-41 15,41 41-15,-41-41 0,0 0 16,41 0-16,-41 0 0,0 0 16,0 0-16,41 0 0,-41 0 15,0 0-15,0 0 0,-41 41 16</inkml:trace>
          <inkml:trace contextRef="#ctx0" brushRef="#br0" timeOffset="128776.874">8234 1639 0,'-41'0'0,"41"-41"16,41 41-16,-41-41 0,82 41 16,-82-41-16,41 41 0,0-41 0,0 41 31,0-41-31,0 41 0,0 0 15,0-41-15,0 41 0</inkml:trace>
          <inkml:trace contextRef="#ctx0" brushRef="#br0" timeOffset="128611.9193">8808 1106 0,'0'-41'0,"-41"0"16,41 0-16,-41 0 15,41 0 1,0 82 15,0 0-31,-41-41 16,41 41-16,0 0 0,0 0 16,-41-41-16,41 41 0,0 0 0,-41 0 31,41 0-31,0 0 0,-41 82 15,41 0 1,0-82 0,0 0-16,0 0 0,0 0 15,0 0-15,0 0 16,0 0-16</inkml:trace>
          <inkml:trace contextRef="#ctx0" brushRef="#br0" timeOffset="129257.2689">9422 1270 0,'0'-41'0,"0"0"31,0 0-15,-41 41 0,0 0-1,41 41-15,-40 0 0,-1 0 16,41 0-16,-41 0 15,41 0-15,-41 0 0,41 0 16,0 0-16,41-41 47,0 0-47,0 0 16,-1 0-16,-40-41 0,41 41 15,-41-41-15,41 0 0,-41 0 0,41 41 0,-41-41 16,0 0-16,41 0 0,-41 0 0,0 82 31,0 0 0,0 0-31,0 0 0,0 0 16,0 0-16,41-41 0,-41 41 0,0 0 16,41 0-16</inkml:trace>
          <inkml:trace contextRef="#ctx0" brushRef="#br0" timeOffset="129511.6069">9791 983 0,'0'-41'16,"0"123"15,0-41-31,0 0 16,0 0-16,0 0 0,0 0 0,0 0 15,0 0-15,0 0 0,0 0 0,0 0 16,0 0-16,0 0 0,0 0 0,0 0 16,0 0-1,0 0-15</inkml:trace>
          <inkml:trace contextRef="#ctx0" brushRef="#br0" timeOffset="129744.8764">10037 983 0,'-41'0'0,"41"41"31,0 0-31,0 0 16,0 0-16,0 0 0,0 0 0,0 0 16,41 0-16,-41 0 0,0 0 0,0 0 15,0 0-15,0 0 0,0 0 0,0 0 16,0 0-16,0 0 0</inkml:trace>
        </inkml:traceGroup>
        <inkml:traceGroup>
          <inkml:annotationXML>
            <emma:emma xmlns:emma="http://www.w3.org/2003/04/emma" version="1.0">
              <emma:interpretation id="{2B0156F7-84B8-43FD-9CD7-A9B8E004ADCF}" emma:medium="tactile" emma:mode="ink">
                <msink:context xmlns:msink="http://schemas.microsoft.com/ink/2010/main" type="inkWord" rotatedBoundingBox="27988,6447 30211,6574 30126,8062 27903,7936"/>
              </emma:interpretation>
              <emma:one-of disjunction-type="recognition" id="oneOf18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132056.2048">12290 1516 0,'0'-41'15,"-41"0"-15,41 0 16,-41 41-16,0 0 31,41 41-15,0 0-16,0 0 15,0 0-15,0 0 16,41 0-16,-41 0 16,41-41 30,-41 41-30,0 0-16,0 0 16,0 0-16,0 0 0,0 0 0,0 0 0,0 0 15,-41 0-15,41 0 0,-41-1 0,41 1 16,0 0-16,-41 0 0,0 0 16,0 0-16,0 0 31,41-82-16,0-41 1,41 41-16,-41 0 0,0 0 16,41 1-16,0 40 0,-41-41 0,41 0 15,0-41-15,0 41 0,0 0 0,0 0 16,0 0-16,0 0 0,-41-41 0,41 41 16,0 0-16,-41 0 0,41 41 0,0-41 15,-41 0-15,0 0 0,41 41 16,-41-41-16,0 82 31,0 0-15,0 41-16,0-41 15,0 0-15,0 0 0,0 0 16,0 0-16,0 0 0,0 0 16,0 0-16,0 0 0,0 0 15,0 0 1,-82-41-1,41 0-15</inkml:trace>
          <inkml:trace contextRef="#ctx0" brushRef="#br0" timeOffset="130153.0298">10692 1311 0,'0'-41'0,"0"0"15,41 41-15,-41-41 0,0 0 16,0 0-16,0 0 15,0 0-15,-41 41 16,0 0 0,0 0-1,41 41-15,-40 0 16,40 0 0,0 0-16,0 0 0,0 0 15,0 0-15,40-41 0,1 246 63,-41-205-63,0 0 15,0 0 1,-41-41 0,1 0-16,-1 0 15,0 0-15,0 0 16,41-41-16,-41 41 0</inkml:trace>
          <inkml:trace contextRef="#ctx0" brushRef="#br0" timeOffset="130594.9748">10774 1434 0,'-41'0'0,"41"-41"15,41 0 1,0 0-16,0 41 0,0 0 16,0 0-16,0-41 0,0 41 0,-41-41 15,41 41-15,0 0 0,0 0 0</inkml:trace>
          <inkml:trace contextRef="#ctx0" brushRef="#br0" timeOffset="130424.1245">10938 942 0,'0'-41'16,"-41"0"-16,41 1 16,0 121-1,0-40 1,0 0-16,0 0 16,0 0-16,0 0 0,0 0 0,0 0 15,0 41-15,41-41 0,-41 0 0,0 0 0,0 0 16,0 0-16,0 0 0,0 0 15,0 0-15,0 0 16</inkml:trace>
          <inkml:trace contextRef="#ctx0" brushRef="#br0" timeOffset="130932.136">11225 1270 0,'-41'0'0,"82"0"32,0 0-17,0 0 1,-41 41-16,41-41 0,-41 41 0,0 0 16,0 0-16,0 0 15,0 0-15,0 0 0,0 0 16,0 0-1,0-82 17,0 0-32,0-41 15,41 82-15,-41-41 0,41 0 0,-41 0 16,41 0-16,0 0 16,0 41-16,-41 82 15,41-82-15,-41 41 16,0 0-16,0 0 0,41-41 15,-41 41-15,0 0 0,0 0 16</inkml:trace>
          <inkml:trace contextRef="#ctx0" brushRef="#br0" timeOffset="131072.9903">11635 1188 0,'0'-41'0</inkml:trace>
          <inkml:trace contextRef="#ctx0" brushRef="#br0" timeOffset="131415.4383">11676 1393 0,'-41'0'16,"41"41"15,41 0-15,-41 0-16,41 0 0,-41 0 16,0 0-16,0 0 15,0 0-15,0 0 16,-41-41-1,41-41 1,0 0-16,41 41 16,-41-82-16,41 82 0,-41-41 0,41 41 15,0 0-15,-41-41 0,40 0 16,1 41-16,0 41 16,-41 0-1,0 0-15,41-41 16,-41 41-16,0 0 0,0 0 15</inkml:trace>
        </inkml:traceGroup>
        <inkml:traceGroup>
          <inkml:annotationXML>
            <emma:emma xmlns:emma="http://www.w3.org/2003/04/emma" version="1.0">
              <emma:interpretation id="{CC7EC5A4-41D7-46BB-80E9-6400BFC5EECF}" emma:medium="tactile" emma:mode="ink">
                <msink:context xmlns:msink="http://schemas.microsoft.com/ink/2010/main" type="inkWord" rotatedBoundingBox="30670,6861 32736,6979 32696,7695 30630,7578"/>
              </emma:interpretation>
              <emma:one-of disjunction-type="recognition" id="oneOf19">
                <emma:interpretation id="interp19" emma:lang="" emma:confidence="1">
                  <emma:literal/>
                </emma:interpretation>
              </emma:one-of>
            </emma:emma>
          </inkml:annotationXML>
          <inkml:trace contextRef="#ctx0" brushRef="#br0" timeOffset="132511.5241">13314 1598 0,'0'-41'16,"0"0"-1,-41 41 1,0 0 0,0 41-1,0 0 1,41 0-16,-40 0 0,40 0 16,0 0-16,0 0 0,0 0 15,0 0-15,0 0 16,40-41-16,1 0 15,0 0-15,-41-41 16,41 41-16,-41-41 0,41 41 0,-41-41 16,0 0-16,41 41 0,-41-41 0,0 0 15,0 0-15,41 0 0,-41 0 0,0 0 16,0 0-16,0 0 0,0 0 0,0 0 16,0 0-1,-41 41 1</inkml:trace>
          <inkml:trace contextRef="#ctx0" brushRef="#br0" timeOffset="132993.802">13683 1352 0,'0'-41'15,"0"123"1,0-41 0,41-41-16,-41 41 0,0 0 15,0 0-15,0 0 0,41 0 0,-41 0 16,0 0-16,41 0 0,-41 0 16,0 0-16,41 0 15,-41-82 16,41 0-15,-41 0-16,0 0 0,41 41 0,-41-41 16,41-41-16,0 41 0,-41 0 0,41 0 0,0 0 15,-41 0-15,41 0 0,0 0 0,-41 0 16,41 41-16</inkml:trace>
          <inkml:trace contextRef="#ctx0" brushRef="#br0" timeOffset="133329.0019">14216 1639 0,'0'41'16,"41"-41"-1,0-41-15,0 41 16,-41-41-16,41 41 0,-41-41 0,40 41 15,-40-41-15,41 41 0,-41-41 16,41 0-16,-41 0 16,-41 41-1,0 0-15,1 0 16,40 41-16,-41-41 0,41 41 16,-41 0-16,0-41 0,41 41 0,-41 0 15,41 0-15,-41 0 0,41 0 0,0 0 16,-41-41-16,41 41 0,0 0 0,0 0 31,0 0-31,41-41 0,0 41 16,0-41-16,0 0 15,0 0-15,0 0 0</inkml:trace>
          <inkml:trace contextRef="#ctx0" brushRef="#br0" timeOffset="133711.4863">14748 1434 0,'0'41'0,"0"0"31,41-41-31,0 0 0,-41 41 16,0 0-16,41-41 0,-41 41 16,41 0-16,-41 0 31,0 0-31,0 0 16,0 0-16,-41-41 15,41-41 16,0 0-15,41 0-16,0 0 0,0 0 0,0 0 16,0 0-16,-41 0 0,41 0 0,0 41 0,-41-41 15,41 0-15</inkml:trace>
        </inkml:traceGroup>
      </inkml:traceGroup>
      <inkml:traceGroup>
        <inkml:annotationXML>
          <emma:emma xmlns:emma="http://www.w3.org/2003/04/emma" version="1.0">
            <emma:interpretation id="{672D36AD-FC09-4A3D-BEE1-C2794BF42C1D}" emma:medium="tactile" emma:mode="ink">
              <msink:context xmlns:msink="http://schemas.microsoft.com/ink/2010/main" type="line" rotatedBoundingBox="25244,7833 27613,8064 27453,9704 25085,9473">
                <msink:destinationLink direction="with" ref="{5D3BDBDD-ABA2-4A5D-8C50-3C85F42CFA0F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4F8B0112-1BE9-4A96-A5F9-F9EFB94E178F}" emma:medium="tactile" emma:mode="ink">
                <msink:context xmlns:msink="http://schemas.microsoft.com/ink/2010/main" type="inkWord" rotatedBoundingBox="25244,7833 27613,8064 27453,9704 25085,9473"/>
              </emma:interpretation>
            </emma:emma>
          </inkml:annotationXML>
          <inkml:trace contextRef="#ctx0" brushRef="#br0" timeOffset="135088.3143">8111 2253 0,'-41'0'0,"1"0"15,40-41-15,-41 41 0,0 0 0,0 0 16,0 0-16,0 0 0,0 0 16,0 0-1,41 41 1,0 0-16,0 0 0,0 0 0,0 0 31,0 0-31,0 0 0,0 0 0,0 0 16,0 0-16,0 41 0,0-41 0,-41 0 15,41 0-15,0 0 0,0 0 0,0 0 16,0 0-16,0 0 0,-41 0 16,41 0-16,0 0 0,-41-41 15,41-41 16,41 0-15,-41 0-16,41 41 16,0 0-16,0 41 15,-41 0-15,0 0 16,0 0-16,0 0 0,0 0 16,0 0-16,0 0 0,0-1 0,0 1 15,0 0-15,0 0 0,-41 0 0,41 0 0,0 0 16,0 41-1,0-41-15,41 0 0,0-41 16,0 41-16,0-41 16,0 0-16</inkml:trace>
          <inkml:trace contextRef="#ctx0" brushRef="#br0" timeOffset="135492.566">8275 3114 0,'0'-41'0,"-41"41"15,41-41-15,-41 0 16,41 82 46,0 0-62,0 0 16,-41 0-16,41 0 0,0 0 16,0 0-16,0 0 0,0 0 0,0-1 15,0 1-15,0 0 0,0 0 16,41-41-16,0 0 16,0 0-16,0 0 15,0-41-15,-41 0 16,41 41-16,-41-41 0,0 1 0,0-1 15,0 0-15,0 0 0,0 0 16,0 0-16,-41 0 0,41 0 0,0 0 0,-41 41 16,41-41-16,-41 41 15,41 41 1,0 0-16,0 0 16,41-41-16</inkml:trace>
          <inkml:trace contextRef="#ctx0" brushRef="#br0" timeOffset="135745.0907">8726 3319 0,'0'41'46,"0"-1"-30,0 1-16,0 0 16,0 0-16,41 0 0,-41 0 15,0 0-15,0 0 16</inkml:trace>
          <inkml:trace contextRef="#ctx0" brushRef="#br0" timeOffset="136012.1832">9013 2950 0,'0'41'31,"41"-41"-31,-41 41 16,0 0-16,0 0 0,0 0 15,0 0-15,0 0 0,41 0 0,-41 0 16,0 0-16,0-1 0,0 1 16,0 0-16,0 0 15</inkml:trace>
          <inkml:trace contextRef="#ctx0" brushRef="#br0" timeOffset="136611.3932">9422 2704 0,'0'-41'31,"0"0"-31,41 0 0,0 41 0,-41-41 0,41 41 15,-41-41-15,41 41 0,0 0 0,0 0 32,-41 41-17,41-41-15,-41 41 0,0 0 0,0 0 16,0 0-16,0 0 0,0 0 0,41 0 0,-41 0 16,0 0-16,0 0 0,0 0 0,0 0 15,0 0-15,0 0 0,0 0 0,41 0 16,-41 0-1,41-41-15,0 0 16,-41-41-16,41 41 16,-41-41-16,0 0 0,0 0 15,0 82 17,0 0-17,0 0-15,0 0 0,0 0 0,0 0 16,0 0-16,0-1 0,0 1 0,41 0 15,-41 0-15,0 0 16,0 0-16,0 0 16,0 0-16,-41 0 15,41 0-15,-41-41 16,0 41-16,0-41 0,41 41 16,-41-41-16,0 0 0</inkml:trace>
        </inkml:traceGroup>
      </inkml:traceGroup>
    </inkml:traceGroup>
    <inkml:traceGroup>
      <inkml:annotationXML>
        <emma:emma xmlns:emma="http://www.w3.org/2003/04/emma" version="1.0">
          <emma:interpretation id="{CD689716-409B-4FA3-92B2-5335F0F9D4A0}" emma:medium="tactile" emma:mode="ink">
            <msink:context xmlns:msink="http://schemas.microsoft.com/ink/2010/main" type="paragraph" rotatedBoundingBox="10405,8808 28554,8808 28554,11675 10405,1167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E53EB38-61A2-4E91-8F19-64A72110F4D1}" emma:medium="tactile" emma:mode="ink">
              <msink:context xmlns:msink="http://schemas.microsoft.com/ink/2010/main" type="line" rotatedBoundingBox="10405,8808 28554,8808 28554,11675 10405,11675"/>
            </emma:interpretation>
          </emma:emma>
        </inkml:annotationXML>
        <inkml:traceGroup>
          <inkml:annotationXML>
            <emma:emma xmlns:emma="http://www.w3.org/2003/04/emma" version="1.0">
              <emma:interpretation id="{B7C71585-E9B2-466B-BFDC-AA20F3E4EA67}" emma:medium="tactile" emma:mode="ink">
                <msink:context xmlns:msink="http://schemas.microsoft.com/ink/2010/main" type="inkWord" rotatedBoundingBox="10405,8808 13150,8808 13150,10283 10405,10283"/>
              </emma:interpretation>
              <emma:one-of disjunction-type="recognition" id="oneOf20">
                <emma:interpretation id="interp20" emma:lang="" emma:confidence="1">
                  <emma:literal/>
                </emma:interpretation>
              </emma:one-of>
            </emma:emma>
          </inkml:annotationXML>
          <inkml:trace contextRef="#ctx0" brushRef="#br0" timeOffset="217237.1063">-6637 3278 0,'-41'0'0,"41"-41"15,-41 41-15,41-41 16,-41 41-16,41-41 15,-41 41-15,0 0 16,0 0 0,0 0-1,0 0 1,41 41 0,-41 0-16,41 0 0,0 0 15,0 0-15,0-1 16,0 1-16,41 0 15,0 0-15,-41 0 16,41 0-16,-41 0 16,41-41-16,-41 41 31,0 0-15,0 0-1,0 0 1,-41 0-1,0-41-15,0 0 16,0 0-16,0 0 16,0 0-1,0 0-15,41-41 16,0 0 0</inkml:trace>
          <inkml:trace contextRef="#ctx0" brushRef="#br0" timeOffset="217877.4816">-6514 3687 0,'0'-82'31,"41"82"-31,0 0 16,-41-41-16,41 41 0,-41-41 16,41 41-16,-41 41 31,0 0-16,0 0-15,0 0 16,0 0-16,0 0 0,0 0 16,0 0-16,0 0 0,0 0 15,0 0-15,0 0 0,0 0 16,0 0-16,0 0 31,41-41-31,0 0 16,0-41-1,0 0-15,-41 0 16,41 41-16,-41-41 0,0 0 16,0 0-16,0 0 15,0 0-15,0 0 16,0 82 31,0 0-32,0 0-15,0 0 16,41 0-16,-41 0 0,0 0 16,41 0-16,-41 0 0,0 0 15,41-41-15,-41 41 0,41-41 16,-41 41-16,41-41 0,-1 0 16,-40-41-1</inkml:trace>
          <inkml:trace contextRef="#ctx0" brushRef="#br0" timeOffset="218319.8113">-5859 3687 0,'0'-41'0,"-41"41"16,41-41-16,0 82 31,0 0-16,0 0-15,0 0 16,0 0-16,41 0 0,-41 0 0,0 0 31,0 0-31,0 0 0,0 0 0,0 0 16,0 0-16,41-41 0,-41 41 16,0 0-16,0-82 46,0 0-46,0 0 16,41 41-16,-41-41 16,41 41-16,0 0 15,0 41 1,-41 0-16,0 0 16,0 0-16,0 0 15,0 0-15,0 0 0,-41-41 16,41 41-16,0 0 15,-41-41-15,0 0 0,0-41 32</inkml:trace>
          <inkml:trace contextRef="#ctx0" brushRef="#br0" timeOffset="218689.4445">-5326 4015 0,'0'-41'16,"-41"0"-1,41 0-15,-41 41 0,41-41 0,0 0 16,-41 41-16,0 0 16,41 41-1,0 41 1,0-41-16,41 0 15,-41 0-15,0 0 0,41-41 16,-41 41-16,41-41 0,-41 41 0,41 0 31,-41 0-31,0 0 16,0 0-16,0 0 16,0 0-16,-41 0 0,41 0 15,-41-41-15,41 41 16,-41-41-16,0 41 15,0-41 1,41-41-16</inkml:trace>
          <inkml:trace contextRef="#ctx0" brushRef="#br0" timeOffset="219123.8712">-5121 4302 0,'41'0'31,"0"0"-15,-41-41-16,41 0 16,0 0-1,-41 0 1,41 0 15,-123-41 16,41 82-31,0 41-1,41 0-15,-41-41 0,41 41 16,0 0-16,-41 0 0,41 0 15,0 0-15,0 0 0,0 0 0,0 0 16,0 0-16,41 0 0,0 0 16,-41 0-16,41 0 31,0-41-31,0 0 16,0 0-16,0 0 15,-41-41-15</inkml:trace>
          <inkml:trace contextRef="#ctx0" brushRef="#br0" timeOffset="219857.0423">-4793 4220 0,'41'0'31,"0"0"-15,0 0-16,-1-41 15,1 41-15,0 0 16,0 0-16,0-41 0</inkml:trace>
          <inkml:trace contextRef="#ctx0" brushRef="#br0" timeOffset="219463.8608">-4630 3810 0,'0'-41'16,"0"82"31,0 0-47,0 41 15,0-41-15,0 0 0,41 0 16,-41 0-16,0 0 0,0 0 16,0 0-16,0 0 0,0 0 31,0 0-31,0 0 0,0 0 0,41 0 15,-41 0-15,0 0 16,0 0-16,41-41 0,-41 41 16,82-41 15,-41 0-31,-41-41 0</inkml:trace>
        </inkml:traceGroup>
        <inkml:traceGroup>
          <inkml:annotationXML>
            <emma:emma xmlns:emma="http://www.w3.org/2003/04/emma" version="1.0">
              <emma:interpretation id="{34477CA5-F8AB-4E46-8CA1-7A5DBEF71C35}" emma:medium="tactile" emma:mode="ink">
                <msink:context xmlns:msink="http://schemas.microsoft.com/ink/2010/main" type="inkWord" rotatedBoundingBox="15895,9258 16264,9258 16264,10078 15895,10078">
                  <msink:destinationLink direction="with" ref="{3092D644-B430-4ECE-9624-84693105E7FF}"/>
                </msink:context>
              </emma:interpretation>
            </emma:emma>
          </inkml:annotationXML>
          <inkml:trace contextRef="#ctx0" brushRef="#br0" timeOffset="216199.4214">-1639 3687 0,'0'-41'16,"0"0"15,0 82 94,41-41-125,-41 41 16,41-41-16,0 41 16,0 0-16,0 0 15,0 0 1,0-41-16,-41 41 0,41-41 15,-41 41-15,41-41 63,-82 0-47,41 41 46,-41-41-62,41 41 16,-41 0-16,0 0 0,41 0 15,-41 0-15,41 0 0,-41-41 0,41 41 16,0 0-16,-41 0 0,41 0 16,0 0-16,-41-41 31,41-41 31</inkml:trace>
        </inkml:traceGroup>
        <inkml:traceGroup>
          <inkml:annotationXML>
            <emma:emma xmlns:emma="http://www.w3.org/2003/04/emma" version="1.0">
              <emma:interpretation id="{CC50D9ED-D685-487C-BB62-20B56C548D3F}" emma:medium="tactile" emma:mode="ink">
                <msink:context xmlns:msink="http://schemas.microsoft.com/ink/2010/main" type="inkWord" rotatedBoundingBox="17821,9176 18476,9176 18476,11266 17821,11266"/>
              </emma:interpretation>
            </emma:emma>
          </inkml:annotationXML>
          <inkml:trace contextRef="#ctx0" brushRef="#br0" timeOffset="146410.6538">942 3646 0,'0'-41'218,"0"0"-202,-41 41 0,41-41 46,-41 41-46,0 0 15,0 0 0,0 0 0,0 0-15,41 41-16,-41-41 16,0 0 15,41 41-15,-41-41-16,0 41 15,0-41 1,41 41-1,-41-41-15,1 41 16,-1 0 0,41 0-1,-41 0 1,41 0-16,0 0 16,-41-41-16,41 41 15,0 0 1,0 0-16,0 0 15,0 0 1,0 0 15,0 0-15,0 0-16,0 0 16,41-41-1,-41 41-15,41 0 16,-41 0-1,41-41 1,-1 0 0,1 0-1,-41 41 1,41-41-16,0 41 16,0-41-1,-41 41 1,41-41-16,0 0 15,-41 41 1,41-41-16,0 0 31,0 0-15,0 0 31,-41-41-32</inkml:trace>
          <inkml:trace contextRef="#ctx0" brushRef="#br0" timeOffset="147363.344">450 4138 0,'-40'0'63,"80"0"62,1 0-110,0 0 1,0 0-16,0 0 15,0 0-15,0 0 16,0 0-16,0 0 16,0-41-16,0 41 15,0 0 1,-41-41-16,41 41 16,-41 41 93</inkml:trace>
          <inkml:trace contextRef="#ctx0" brushRef="#br0" timeOffset="148212.4848">614 5121 0,'-41'0'16,"0"0"0,0 0-1,41 41-15,-41 0 16,41 0-1,-40 0-15,40 0 16,0 0 0</inkml:trace>
          <inkml:trace contextRef="#ctx0" brushRef="#br0" timeOffset="148405.0035">573 5080 0,'0'-41'0,"41"41"16,0 0-1,0 41 1,0 0 0,0 0-16,0 0 15,0 0-15,-41 0 16,41-41-16,-41 41 0</inkml:trace>
          <inkml:trace contextRef="#ctx0" brushRef="#br0" timeOffset="147961.3405">696 5121 0,'-41'0'16,"41"41"31,0 0-47,0 0 15,0 0-15,0 0 0,0 0 16,0 0-16,0 0 0,0 0 15,0 0-15,0 0 16,0 0 0</inkml:trace>
        </inkml:traceGroup>
        <inkml:traceGroup>
          <inkml:annotationXML>
            <emma:emma xmlns:emma="http://www.w3.org/2003/04/emma" version="1.0">
              <emma:interpretation id="{B75CFDB3-38DC-4F35-9F82-2A8AB71DBE33}" emma:medium="tactile" emma:mode="ink">
                <msink:context xmlns:msink="http://schemas.microsoft.com/ink/2010/main" type="inkWord" rotatedBoundingBox="19992,10815 20074,10815 20074,11225 19992,11225"/>
              </emma:interpretation>
              <emma:one-of disjunction-type="recognition" id="oneOf21">
                <emma:interpretation id="interp21" emma:lang="" emma:confidence="1">
                  <emma:literal/>
                </emma:interpretation>
              </emma:one-of>
            </emma:emma>
          </inkml:annotationXML>
          <inkml:trace contextRef="#ctx0" brushRef="#br0" timeOffset="154009.4211">2540 5162 0,'-41'0'0,"41"41"93,0 0-77,0 0-16,0 0 0,-41 0 16,41 0-16,0 0 0,0 0 0,0 0 15,0 0-15</inkml:trace>
        </inkml:traceGroup>
        <inkml:traceGroup>
          <inkml:annotationXML>
            <emma:emma xmlns:emma="http://www.w3.org/2003/04/emma" version="1.0">
              <emma:interpretation id="{EB43C661-F215-4C35-B509-8982963AAC98}" emma:medium="tactile" emma:mode="ink">
                <msink:context xmlns:msink="http://schemas.microsoft.com/ink/2010/main" type="inkWord" rotatedBoundingBox="20934,9791 21385,9791 21385,10569 20934,10569"/>
              </emma:interpretation>
              <emma:one-of disjunction-type="recognition" id="oneOf22">
                <emma:interpretation id="interp22" emma:lang="" emma:confidence="1">
                  <emma:literal/>
                </emma:interpretation>
              </emma:one-of>
            </emma:emma>
          </inkml:annotationXML>
          <inkml:trace contextRef="#ctx0" brushRef="#br0" timeOffset="158049.4375">3605 4261 0,'0'-41'47,"-41"41"140,0 0-155,41-41-32,-41 41 93,41 41-77,-41-41 0,41 41-1,0 0 16,-41 0-15,41 0 0,0 0-16,0 0 15,0 0-15,0 0 16,0 0-16,0 0 16,0-1-1,0 1 48,0 0-63,41 0 15,-41 0-15,0 0 16,41-41-16,-41 41 16,41-41 15,0 0 16,0 0-32,0 0 17,0 0-17,0 0 1,0-41 15,-41 0-15,0 0-1,41 41-15,-41-41 16,0 0-16,0 0 31,41 41-31,-41-40 16,0-1-1,0 0 1,0 0 0,0 0 15,-41 41-15,41-41-1,0 0 1,-41 41-1,41-41-15,0 0 47,-41 41-47,41-41 63,-41 41-48,41-41 17,-41 41-32,41-41 0,-41 41 47,41-41-16,-41 41 0,0 0 0,41 41 47</inkml:trace>
        </inkml:traceGroup>
        <inkml:traceGroup>
          <inkml:annotationXML>
            <emma:emma xmlns:emma="http://www.w3.org/2003/04/emma" version="1.0">
              <emma:interpretation id="{11176071-5B7F-4048-88B7-784C3AE378CB}" emma:medium="tactile" emma:mode="ink">
                <msink:context xmlns:msink="http://schemas.microsoft.com/ink/2010/main" type="inkWord" rotatedBoundingBox="22081,11102 22163,11102 22163,11512 22081,11512"/>
              </emma:interpretation>
              <emma:one-of disjunction-type="recognition" id="oneOf23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163652.8255">4629 5449 0,'0'41'63,"0"0"46,0 0-109,-41-41 0,41 41 16,0 0-16,0 0 0,-41 0 31,41 0-31,0 0 0,0 0 15</inkml:trace>
        </inkml:traceGroup>
        <inkml:traceGroup>
          <inkml:annotationXML>
            <emma:emma xmlns:emma="http://www.w3.org/2003/04/emma" version="1.0">
              <emma:interpretation id="{CF9E4806-7676-4068-9747-7CAFA3CAB5BA}" emma:medium="tactile" emma:mode="ink">
                <msink:context xmlns:msink="http://schemas.microsoft.com/ink/2010/main" type="inkWord" rotatedBoundingBox="23024,10323 23597,10323 23597,11593 23024,11593"/>
              </emma:interpretation>
            </emma:emma>
          </inkml:annotationXML>
          <inkml:trace contextRef="#ctx0" brushRef="#br0" timeOffset="165612.6919">6063 5572 0,'0'41'109,"0"0"-93,0 0-16,0 0 15,0 0-15,0 0 16,0 0-16,-41 0 16,41-1-1</inkml:trace>
          <inkml:trace contextRef="#ctx0" brushRef="#br0" timeOffset="165003.4198">5490 4752 0,'0'-41'235,"0"0"-220,0 82 63,0 0-78,0 0 16,0 0-16,40-41 0,-40 41 0,0 0 16,0 0-16,0 0 0,0 0 15,41 0-15,-41 0 0,0 0 16,0 0-16,0 0 0,0 0 15,0 0 1</inkml:trace>
        </inkml:traceGroup>
        <inkml:traceGroup>
          <inkml:annotationXML>
            <emma:emma xmlns:emma="http://www.w3.org/2003/04/emma" version="1.0">
              <emma:interpretation id="{2701B8CE-A323-4280-B1C3-CBE5642CFAFA}" emma:medium="tactile" emma:mode="ink">
                <msink:context xmlns:msink="http://schemas.microsoft.com/ink/2010/main" type="inkWord" rotatedBoundingBox="24130,10651 26260,10651 26260,11675 24130,11675"/>
              </emma:interpretation>
              <emma:one-of disjunction-type="recognition" id="oneOf24">
                <emma:interpretation id="interp24" emma:lang="" emma:confidence="1">
                  <emma:literal/>
                </emma:interpretation>
              </emma:one-of>
            </emma:emma>
          </inkml:annotationXML>
          <inkml:trace contextRef="#ctx0" brushRef="#br0" timeOffset="167106.2286">7251 5244 0,'-41'0'62,"41"41"-46,0 0-16,0 0 15,0 0-15,-41-41 0,41 41 16,0 0-16,0 0 0,0 0 16,0 0-16,41-41 15,0 41-15,0-41 16,0 0-16,0 0 16,-41-41-16,41 41 15,-41-41-15,41 41 0,-41-41 16,0 0-16,0 0 0,0 0 15,0 0-15,0 0 0,0 0 32,0 0-32,0 0 15,-41 82 17</inkml:trace>
          <inkml:trace contextRef="#ctx0" brushRef="#br0" timeOffset="167385.2455">7825 5695 0,'0'41'16,"0"0"-16,0 0 15,0 0-15,0 0 16,0-1-16,0 1 16,0 0-16</inkml:trace>
          <inkml:trace contextRef="#ctx0" brushRef="#br0" timeOffset="167893.4376">8275 5449 0,'0'-41'31,"-41"41"0,0 0-15,0 0-1,41 41 1,0 0-16,-41 0 0,41 0 16,0 0-16,0 0 15,0 0-15,41 0 16,0-41 0,-41 41-16,41-41 15,0 0-15,0 0 0,0-41 31,0 0-15,-41 0-16,0 0 16,0 0-16,0 0 0,0 0 15,0 0-15,0 0 16,0 0-16,-41 41 16,41 41 15</inkml:trace>
          <inkml:trace contextRef="#ctx0" brushRef="#br0" timeOffset="168149.174">8644 5326 0,'0'41'32,"0"0"-17,41 0-15,-41 0 0,0 0 16,0 0-16,41-41 0,-41 41 16,0 0-16,0 0 0,0 0 15,0 0-15</inkml:trace>
          <inkml:trace contextRef="#ctx0" brushRef="#br0" timeOffset="166655.3017">6882 5039 0,'-41'-41'63,"0"41"-16,41 41-32,-40-41-15,40 41 0,-41 0 16,41 0-16,-41 0 0,41 0 15,0 0-15,-41 0 0,41 0 16,0 0-16,-41 0 16,41 0-16,0 0 0,0 0 15,41-41-15,-41 41 16,41-41-16,0 0 0,0 0 16,-1 0-16,1 0 15,0-41 1,0 41-16,-41-41 0,41 41 15,-41-41 1,0 0-16,41 0 16,-41 0-16,0 0 15,0 0-15,0 0 0,0 0 16,0 0-16,-41 41 16,0 0-1,0 0 1</inkml:trace>
        </inkml:traceGroup>
        <inkml:traceGroup>
          <inkml:annotationXML>
            <emma:emma xmlns:emma="http://www.w3.org/2003/04/emma" version="1.0">
              <emma:interpretation id="{5F8B7060-AD56-4D48-9A6D-61D597E3B7FF}" emma:medium="tactile" emma:mode="ink">
                <msink:context xmlns:msink="http://schemas.microsoft.com/ink/2010/main" type="inkWord" rotatedBoundingBox="26915,10938 27407,10938 27407,11512 26915,11512"/>
              </emma:interpretation>
              <emma:one-of disjunction-type="recognition" id="oneOf25">
                <emma:interpretation id="interp25" emma:lang="" emma:confidence="0.5">
                  <emma:literal>10</emma:literal>
                </emma:interpretation>
                <emma:interpretation id="interp26" emma:lang="" emma:confidence="0">
                  <emma:literal>00</emma:literal>
                </emma:interpretation>
                <emma:interpretation id="interp27" emma:lang="" emma:confidence="0">
                  <emma:literal>to</emma:literal>
                </emma:interpretation>
                <emma:interpretation id="interp28" emma:lang="" emma:confidence="0">
                  <emma:literal>ion</emma:literal>
                </emma:interpretation>
                <emma:interpretation id="interp29" emma:lang="" emma:confidence="0">
                  <emma:literal>Ion</emma:literal>
                </emma:interpretation>
              </emma:one-of>
            </emma:emma>
          </inkml:annotationXML>
          <inkml:trace contextRef="#ctx0" brushRef="#br0" timeOffset="168667.6714">9381 5285 0,'0'41'31,"0"0"-31,0 0 16,41 123-1,-41-123-15,0 0 16,0 0-16,0 0 15,0 0-15</inkml:trace>
          <inkml:trace contextRef="#ctx0" brushRef="#br0" timeOffset="169026.8293">9709 5572 0,'0'-41'0,"-41"41"15,41-41-15,-41 41 32,41 41-1,0 0-31,0 0 0,0 0 16,0 0-16,0 0 0,41-41 15,-41 41-15,0 0 0,41 0 16,0-41-1,0 0 1,-41-41-16,41 0 16,-41 0-16,0 0 0,41 41 15,-41-41-15,0 0 0,0 0 16,0 0-16,-41 41 0,41-41 0,-41 0 16,0 41-1,41 41 16</inkml:trace>
        </inkml:traceGroup>
        <inkml:traceGroup>
          <inkml:annotationXML>
            <emma:emma xmlns:emma="http://www.w3.org/2003/04/emma" version="1.0">
              <emma:interpretation id="{09BAA0FC-980C-4E96-BCCF-6078F42F5B7D}" emma:medium="tactile" emma:mode="ink">
                <msink:context xmlns:msink="http://schemas.microsoft.com/ink/2010/main" type="inkWord" rotatedBoundingBox="28104,11102 28554,11102 28554,11634 28104,11634"/>
              </emma:interpretation>
              <emma:one-of disjunction-type="recognition" id="oneOf26">
                <emma:interpretation id="interp30" emma:lang="" emma:confidence="0.5">
                  <emma:literal>"</emma:literal>
                </emma:interpretation>
                <emma:interpretation id="interp31" emma:lang="" emma:confidence="0">
                  <emma:literal>Y</emma:literal>
                </emma:interpretation>
                <emma:interpretation id="interp32" emma:lang="" emma:confidence="0">
                  <emma:literal>i</emma:literal>
                </emma:interpretation>
                <emma:interpretation id="interp33" emma:lang="" emma:confidence="0">
                  <emma:literal>.</emma:literal>
                </emma:interpretation>
                <emma:interpretation id="interp34" emma:lang="" emma:confidence="0">
                  <emma:literal>4</emma:literal>
                </emma:interpretation>
              </emma:one-of>
            </emma:emma>
          </inkml:annotationXML>
          <inkml:trace contextRef="#ctx0" brushRef="#br0" timeOffset="169645.3652">10570 5490 0,'40'0'31,"-40"41"-15,0 0-16,41-41 16,-41 41-16,0 0 0,41 0 15,-41 0-15,0 0 16,0 0-16,0 0 16,0 0-16</inkml:trace>
          <inkml:trace contextRef="#ctx0" brushRef="#br0" timeOffset="169876.8801">11020 5449 0,'-41'0'0,"41"41"0,0 0 16,0 0 0,0 0-16,41-41 0,-41 41 0,0 0 15,0 0-15,0 0 0,0 0 16,0 0-16,0 0 16,0-1-16,0 1 0</inkml:trace>
        </inkml:traceGroup>
      </inkml:traceGroup>
    </inkml:traceGroup>
    <inkml:traceGroup>
      <inkml:annotationXML>
        <emma:emma xmlns:emma="http://www.w3.org/2003/04/emma" version="1.0">
          <emma:interpretation id="{7ADD0E5B-DC51-430B-832B-84C12D71CD49}" emma:medium="tactile" emma:mode="ink">
            <msink:context xmlns:msink="http://schemas.microsoft.com/ink/2010/main" type="paragraph" rotatedBoundingBox="2052,11853 18498,13563 18324,15233 1878,13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2F579A-B7CB-456D-827B-3E69CE623EE6}" emma:medium="tactile" emma:mode="ink">
              <msink:context xmlns:msink="http://schemas.microsoft.com/ink/2010/main" type="line" rotatedBoundingBox="2052,11853 18498,13563 18324,15233 1878,13522"/>
            </emma:interpretation>
          </emma:emma>
        </inkml:annotationXML>
        <inkml:traceGroup>
          <inkml:annotationXML>
            <emma:emma xmlns:emma="http://www.w3.org/2003/04/emma" version="1.0">
              <emma:interpretation id="{6BBA100F-15CF-4F7A-A9ED-3C971487F593}" emma:medium="tactile" emma:mode="ink">
                <msink:context xmlns:msink="http://schemas.microsoft.com/ink/2010/main" type="inkWord" rotatedBoundingBox="2039,11980 3704,12153 3601,13142 1936,12969"/>
              </emma:interpretation>
              <emma:one-of disjunction-type="recognition" id="oneOf27">
                <emma:interpretation id="interp35" emma:lang="" emma:confidence="1">
                  <emma:literal/>
                </emma:interpretation>
              </emma:one-of>
            </emma:emma>
          </inkml:annotationXML>
          <inkml:trace contextRef="#ctx0" brushRef="#br0" timeOffset="228923.0406">-15281 6432 0,'0'-41'110,"0"0"-64,-41 41-14,0 0-17,0 0 1,41 41 0,-41 0-16,41 0 15,-41 0-15,41 0 16,0 0-16,-41 0 0,41 0 15,0 0-15,0 0 0,0 0 0,0 0 16,0 0-16,0 0 0,0 0 0,0 0 16,41-41-16,-41 41 0,41 0 15,-41 0-15,41-41 16,0 41 0,0-41-16,0 40 0,0-40 15,0 0-15,0 0 16,0 0-1,0-40-15</inkml:trace>
          <inkml:trace contextRef="#ctx0" brushRef="#br0" timeOffset="229388.8504">-14667 6883 0,'-41'0'15,"41"-41"1,0 0-16,-41 41 16,0 0-16,41-41 0,-40 41 31,-1 41-15,41 0-1,-41-41-15,41 41 0,0 0 16,0 0-16,-41 0 0,41 0 15,0 0-15,0 0 0,0 0 16,0-1-16,41 1 0,0-41 31,-41 41-31,41-41 16,-1 0-16,-40-82 0,41 82 16,-41-40-16,0-1 0,41 0 15,-41 0-15,0 0 0,0 0 16,0 0-16,0 82 31,0 0-15,41-41-1,-41 41-15,0 0 0,0 0 16,41 0-16,0-41 0,-41 40 0,41 1 16,0 0-16,82 0 31</inkml:trace>
          <inkml:trace contextRef="#ctx0" brushRef="#br0" timeOffset="229716.0966">-14339 7006 0,'0'41'31,"0"0"-15,0 0-16,0 0 15,0-1-15,41-40 0,-41 41 0,0 0 16,0 0-16,0 0 0,41 0 0,-41 0 16,0-82 15,41 0-15,-41 0-16,0 0 0,0 0 15,41 41-15,-41-41 0,0 1 0,41 40 16,-41-41-16,41 41 0,0 0 31,-41 41-15,41-1-16,-41 1 15,41 0-15,-41 0 0,0 0 16,41 0-16,-41 0 0</inkml:trace>
        </inkml:traceGroup>
        <inkml:traceGroup>
          <inkml:annotationXML>
            <emma:emma xmlns:emma="http://www.w3.org/2003/04/emma" version="1.0">
              <emma:interpretation id="{6E0B5705-48DF-45C0-B67B-4915F4BDFFDF}" emma:medium="tactile" emma:mode="ink">
                <msink:context xmlns:msink="http://schemas.microsoft.com/ink/2010/main" type="inkWord" rotatedBoundingBox="4219,12536 5259,12644 5193,13286 4152,13178"/>
              </emma:interpretation>
              <emma:one-of disjunction-type="recognition" id="oneOf28">
                <emma:interpretation id="interp36" emma:lang="" emma:confidence="1">
                  <emma:literal/>
                </emma:interpretation>
              </emma:one-of>
            </emma:emma>
          </inkml:annotationXML>
          <inkml:trace contextRef="#ctx0" brushRef="#br0" timeOffset="230288.9948">-13315 6883 0,'0'41'47,"0"0"-47,0 0 0,41 0 16,-41 0-16,0 0 0,0 0 0,0-1 15,41 1-15,-41 0 0,0 0 0,0 0 16,0 0-16,0 0 0,41-41 0,-41 41 15,0 0-15,0-82 32,41 41-17,-41-41-15,41 0 0,-41 0 16,41 41-16,0 0 16,0 0-1,-41 41-15,41 0 0,-41 0 16,41-41-16,-41 41 0,41-41 15,-41 41-15,41-41 0,0 0 32,-41-82-17,0 41 1,0 0-16,0 0 16,0 0-16,0 0 15,0 0-15,0 0 0,41 41 0,-41-40 0</inkml:trace>
          <inkml:trace contextRef="#ctx0" brushRef="#br0" timeOffset="230563.8739">-12618 7374 0,'0'41'16,"41"-41"-16,0 0 15,0-41-15,0 0 16,-41 0-1,0 0 1,0 0-16,0 1 16,-41 40-1,0 0-15,0 40 16,41 1 0,0 0-16,0 0 15,0 0-15,0 0 16,0 0-16,41 0 0,-41 0 15,41-41-15,0 0 16,0 0-16,0 0 0,0 0 16</inkml:trace>
        </inkml:traceGroup>
        <inkml:traceGroup>
          <inkml:annotationXML>
            <emma:emma xmlns:emma="http://www.w3.org/2003/04/emma" version="1.0">
              <emma:interpretation id="{B836FE80-D2D6-4284-8072-6897FFBC63C7}" emma:medium="tactile" emma:mode="ink">
                <msink:context xmlns:msink="http://schemas.microsoft.com/ink/2010/main" type="inkWord" rotatedBoundingBox="5914,12356 8179,12592 8027,14046 5763,13810"/>
              </emma:interpretation>
              <emma:one-of disjunction-type="recognition" id="oneOf29">
                <emma:interpretation id="interp37" emma:lang="" emma:confidence="1">
                  <emma:literal/>
                </emma:interpretation>
              </emma:one-of>
            </emma:emma>
          </inkml:annotationXML>
          <inkml:trace contextRef="#ctx0" brushRef="#br0" timeOffset="231089.1441">-11184 7251 0,'0'-41'0,"-41"41"0,0 0 16,0-40-16,0 40 0,0-41 15,0 41-15,0 0 0,0 0 16,0 0-16,0 0 15,41 41-15,-41-41 0,41 40 16,-41 1-16,41 0 16,0 0-16,0 0 0,0 0 15,0 0-15,0 0 16,123 0 31,-82-82-47,-41 0 0,41 41 15,-41-41-15,0 0 0,0 0 0,0 0 16,0 0-16,0 0 0,0 1 0,0-42 16,0 41-16,0-41 0,0 41 0,0 0 15,0 0-15,0 0 0,0 0 0,0 0 16,-41 41-16,41 41 16,0 0-1,0 0-15,41 0 0,-41 41 16,0-41-16,41 0 0,-41 0 0,41 41 0,-41-42 15,0 1-15,0 0 0,41 0 0,-41 41 16,0-41-16,41 0 0,-41 0 16,0 0-16,41 0 0,-41 0 0</inkml:trace>
          <inkml:trace contextRef="#ctx0" brushRef="#br0" timeOffset="231440.5649">-11020 7497 0,'40'-41'63,"1"0"-63,0 0 15,-41 0 1,0 0-1,0 0 1,-41 0-16,41 1 16,-41 40-1,41 40 1,-40-40-16,40 41 0,0 0 0,-41 0 16,41 0-16,0 0 0,0 0 15,0 164 1,41-82-1,-1-82 1,1-41-16,0 0 0,0 0 0,0 0 16</inkml:trace>
          <inkml:trace contextRef="#ctx0" brushRef="#br0" timeOffset="231748.2363">-10488 7374 0,'0'-41'16,"0"0"-16,-41 41 0,41-41 15,0 0-15,-41 41 16,41-40-16,-41 40 16,41 40 15,0 1-31,0 0 16,0 0-16,0 0 0,0 0 15,0 0-15,0 0 16,0 0-16,41 0 0,0 0 31,-41 0-31,0 0 16,0 0-1,0 0 1,-41-41-16,0 0 16,0 0-16,0 0 15</inkml:trace>
          <inkml:trace contextRef="#ctx0" brushRef="#br0" timeOffset="231926.0024">-10406 7374 0,'0'41'31,"0"0"-31,0 0 0,0 0 0,0 0 15,0 0-15,0 0 0,0 0 0,0 0 16,41 0-16</inkml:trace>
          <inkml:trace contextRef="#ctx0" brushRef="#br0" timeOffset="232072.9826">-10242 7210 0,'-41'0'16,"41"-40"-16</inkml:trace>
          <inkml:trace contextRef="#ctx0" brushRef="#br0" timeOffset="232540.6218">-9914 7579 0,'-41'-41'0,"0"0"16,41 0-16,0 0 16,-41 41-16,41-41 0,-41 41 15,41-41-15,-41 41 0,41 41 16,0 41-1,-41-82-15,41 41 0,0 0 0,0 0 16,0 0-16,0 0 0,41 0 16,-41 0-16,41-41 0,0 0 15,0 0 17,-41-41-32,41 41 0,-41-41 0,0-41 31,0 123 0,0 0-31,0 0 0,0 0 16,41-41-16,-41 41 0,0 0 0,0 0 15,0 0-15,0 0 0,0 0 0,0 0 16,0 0-16,0 0 0,0 0 0,0 0 16,-41 0-16,0-41 0,0 41 15,0 0-15,0-41 0,0 0 16,0 0-16,0 0 0,41-41 15,0 0-15</inkml:trace>
          <inkml:trace contextRef="#ctx0" brushRef="#br0" timeOffset="232907.2015">-9873 7620 0,'0'41'47,"41"-41"-47,-41 41 0,41-41 0,-41 41 16,41 0-16,-41 0 0,0 0 15,40-41-15,-40 41 0,0 0 16,0-82 15,0-41-15,0 41-16,0 0 15,41 0-15,-41 0 0,41 41 16,-41-41-16,41 41 0,0 0 16,0 41-1,-41 41-15,41-41 16,-41 0-16,0 0 0,0 0 0,0 0 15,0 0-15</inkml:trace>
        </inkml:traceGroup>
        <inkml:traceGroup>
          <inkml:annotationXML>
            <emma:emma xmlns:emma="http://www.w3.org/2003/04/emma" version="1.0">
              <emma:interpretation id="{04611996-1881-4B4C-818A-A544BC06EC83}" emma:medium="tactile" emma:mode="ink">
                <msink:context xmlns:msink="http://schemas.microsoft.com/ink/2010/main" type="inkWord" rotatedBoundingBox="8896,12895 11537,13170 11438,14120 8797,13845"/>
              </emma:interpretation>
              <emma:one-of disjunction-type="recognition" id="oneOf30">
                <emma:interpretation id="interp38" emma:lang="" emma:confidence="1">
                  <emma:literal/>
                </emma:interpretation>
              </emma:one-of>
            </emma:emma>
          </inkml:annotationXML>
          <inkml:trace contextRef="#ctx0" brushRef="#br0" timeOffset="234188.9884">-8521 7702 0,'0'-41'109,"0"0"-93,-41-41 30,0 82-46,0 0 16,41 41 0,0 0-16,0 0 15,-41 0-15,41 0 0,0 0 16,0 0-16,0 0 16,0 0-16,0 0 0,41 0 15,0-41 1,0 0-1,-41-41-15,41 0 16,-41 0-16,0 0 0,0 0 16,0 0-16,0 0 15,0 0-15,41 41 16,-41 41 31,40 0-47,-40 0 15,41 0-15,0 0 0,0 0 16,-41 0-16,41-41 0,-41 41 16,41-41-16,0 0 0,0 0 0</inkml:trace>
          <inkml:trace contextRef="#ctx0" brushRef="#br0" timeOffset="234821.3222">-7661 7620 0,'0'-41'0,"0"0"16,41 41-1,-41-41-15,0 0 0,41 41 16,0-41-16,0 41 0,0 0 15,0-41-15,0 41 16,0 41-16</inkml:trace>
          <inkml:trace contextRef="#ctx0" brushRef="#br0" timeOffset="234632.7078">-7579 7661 0,'-41'0'16,"41"-41"-16,0 0 16,-41 41-16,41 41 31,41 0-16,-41 0-15,0 0 0,0 0 16,41 0-16,-41 0 0,0 0 0,0 0 0,0 0 16,0 0-16,0 0 0,0 0 0,0 0 31,41 0-31,-41 0 0,0 0 16,0 0-1</inkml:trace>
          <inkml:trace contextRef="#ctx0" brushRef="#br0" timeOffset="235015.8336">-7538 7907 0,'-41'0'0,"41"41"16,41-41-1,0 0 1,-41-41-16,41 41 16,0 0-16,0 0 15,0 0-15,0-41 16</inkml:trace>
          <inkml:trace contextRef="#ctx0" brushRef="#br0" timeOffset="235388.3841">-6801 7620 0,'0'-41'0,"-41"41"15,0-41-15,0 41 16,0 0 0,41 41-16,0 0 15,0 0-15,-41-41 0,41 41 16,0 0-16,0 0 16,41 0-16,0 0 15,-41 0-15,41-41 16,-41 41-16,41-41 0,-41 41 15,41 0-15,-41 0 16,0 0-16,-41 0 16,0-41-1,0 0-15,0 0 32,0 0-32,41-82 31</inkml:trace>
          <inkml:trace contextRef="#ctx0" brushRef="#br0" timeOffset="235665.0867">-6432 7661 0,'-41'0'16,"41"-41"-1,0 82 17,0 0-17,0 0-15,0 0 0,0 0 0,0 0 16,0 0-16,0 0 0,0 0 16,0 0-16,0 0 0,0 0 15,0 0-15,0 0 16</inkml:trace>
          <inkml:trace contextRef="#ctx0" brushRef="#br0" timeOffset="236017.514">-6432 8071 0,'41'0'15,"0"-41"-15,0 41 0,-41-41 16,41 41-16</inkml:trace>
          <inkml:trace contextRef="#ctx0" brushRef="#br0" timeOffset="235871.818">-6350 7702 0,'0'-41'15,"0"0"-15,0 0 16,41 41 15,-41 41-31,41-41 16,-41 41-16,41 0 0,-41 0 0,41-41 15,-41 41-15,0 0 0,41 0 0,-41 0 0,41 0 16,-41 0 0,41 0-16,-41 0 0,0 0 0,0 0 15</inkml:trace>
        </inkml:traceGroup>
        <inkml:traceGroup>
          <inkml:annotationXML>
            <emma:emma xmlns:emma="http://www.w3.org/2003/04/emma" version="1.0">
              <emma:interpretation id="{BD46618E-58A4-4501-8401-776D5DE06947}" emma:medium="tactile" emma:mode="ink">
                <msink:context xmlns:msink="http://schemas.microsoft.com/ink/2010/main" type="inkWord" rotatedBoundingBox="12247,13260 12889,13326 12810,14089 12168,14022"/>
              </emma:interpretation>
              <emma:one-of disjunction-type="recognition" id="oneOf31">
                <emma:interpretation id="interp39" emma:lang="" emma:confidence="1">
                  <emma:literal/>
                </emma:interpretation>
              </emma:one-of>
            </emma:emma>
          </inkml:annotationXML>
          <inkml:trace contextRef="#ctx0" brushRef="#br0" timeOffset="237616.78">-5326 8030 0,'0'-41'31,"41"41"-15,0 0-16,0 0 15,0 0-15,0-41 0,0 41 16,0 0-16,0 0 0,0 0 0,0 0 16,41 0-1,-41 0 1,-82 0 15,0 41-15,41 0-1,0 0-15,0 0 0,0 0 16,0 0-16,0 0 16,41-41-16,-41 41 0,41-41 15,-41 41-15,41-41 16,0 0-16,-41-41 15,0 0-15,0 0 16,0 0-16,0 0 0,-41 0 16,41 0-16,-41 0 15,41 0 1</inkml:trace>
          <inkml:trace contextRef="#ctx0" brushRef="#br0" timeOffset="237152.9031">-5162 7743 0,'0'-41'16,"0"0"-1,0 0 1,0 82 15,0 41-15,0-41-16,0 0 0,0 0 15,0 0-15,0 0 0,41 0 0,-41 0 16,0 0-16,0 0 0,0 0 0,0 0 16,41 0-16,-41 0 0,0 0 31,0 0-31,0 0 0,41-41 15</inkml:trace>
        </inkml:traceGroup>
        <inkml:traceGroup>
          <inkml:annotationXML>
            <emma:emma xmlns:emma="http://www.w3.org/2003/04/emma" version="1.0">
              <emma:interpretation id="{D8924229-C8C8-401E-8CF8-090D7E235E90}" emma:medium="tactile" emma:mode="ink">
                <msink:context xmlns:msink="http://schemas.microsoft.com/ink/2010/main" type="inkWord" rotatedBoundingBox="13476,13439 16104,13713 16002,14691 13374,14418"/>
              </emma:interpretation>
              <emma:one-of disjunction-type="recognition" id="oneOf32">
                <emma:interpretation id="interp40" emma:lang="" emma:confidence="1">
                  <emma:literal/>
                </emma:interpretation>
              </emma:one-of>
            </emma:emma>
          </inkml:annotationXML>
          <inkml:trace contextRef="#ctx0" brushRef="#br0" timeOffset="237954.1049">-3974 7907 0,'0'-41'16,"0"82"15,0 0-15,-41 0-16,41 0 15,0 0-15,-41 0 0,41 0 0,0 0 16,0 0-16,0 0 0,-41 0 0,41 41 15,0-41-15,0-1 16,0 1-16,-41 0 0</inkml:trace>
          <inkml:trace contextRef="#ctx0" brushRef="#br0" timeOffset="238124.3004">-4015 7907 0,'41'41'32,"0"0"-17,0 0-15,-41 0 0,41 0 16,-41 0-16,41-41 0,-41 41 0,41 0 16,-41 0-16,0 0 0,0 0 0,41 0 15,-41 0-15,0-1 0</inkml:trace>
          <inkml:trace contextRef="#ctx0" brushRef="#br0" timeOffset="238287.3983">-4056 8317 0,'41'0'15,"-41"-41"-15,41 41 16,0 0-16,0-41 15,0 41-15,0 0 0</inkml:trace>
          <inkml:trace contextRef="#ctx0" brushRef="#br0" timeOffset="238571.7528">-3196 7989 0,'0'-41'0,"-41"41"16,41-41-16,-41 41 16,0-41-16,0 41 15,1 0 1,40 41-16,-41-41 0,41 41 0,0 41 16,-41-82-16,41 41 0,0 0 0,0 0 15,0 0-15,0 0 0,0 0 16,0 0-16,0 0 0,41 0 15,-41 0-15,0-1 0,41-40 0,-41 41 16,40-41-16,1 0 0,-41 41 0,41-41 0,0 0 16</inkml:trace>
          <inkml:trace contextRef="#ctx0" brushRef="#br0" timeOffset="238802.9294">-2909 8030 0,'0'-41'0,"-41"41"0,41-41 0,-41 0 16,0 41 0,0 0-1,41 82-15,0-41 16,0 0-16,-41-41 0,41 41 0,0 0 16,0 0-16,0 0 0,0 0 0,0 0 15,0 0-15,0 0 0,0 0 0,0-1 0,41 1 16,-41 0-16,41-41 0,-41 41 0,41 0 15,0-41-15,-41 41 0,41-41 16</inkml:trace>
          <inkml:trace contextRef="#ctx0" brushRef="#br0" timeOffset="239155.9759">-2745 8317 0,'41'0'31,"-41"41"-15,82-41-16,-41 0 0,0 0 15,0 0-15,0 0 16,-41-41 0,0 0-16,0 0 15,0 0-15,-41 41 16,41-41-16,-41 41 0,0 0 15,0 0 1,41 41-16,0 0 16,-41 0-16,41 0 0,0 0 31,0 0-31,0 0 0,0-1 16,0 1-16,0 0 0,0 0 15,0 0-15,41-41 0,0 41 0,0-41 16,0 0-16,0 0 0,0 0 15,0 0-15,0-41 0,0 41 0</inkml:trace>
          <inkml:trace contextRef="#ctx0" brushRef="#br0" timeOffset="239351.6608">-2212 8194 0,'0'41'31,"0"41"-15,0-41-16,0 0 15,0 0-15,0-1 0,0 1 0,0 0 16,41 0-16,-41 0 0,0 0 0,0 0 16,0 0-16,0 0 0,0 0 0,0 0 15,0 0-15,0 0 0</inkml:trace>
          <inkml:trace contextRef="#ctx0" brushRef="#br0" timeOffset="239564.3832">-2130 8440 0,'0'-41'0,"40"0"0,1 41 16,-41-41-16,41 41 0,-41-41 16,41 41-16,0 0 0,0 0 15,-41 41 1,0 0-16,0 0 15,-41 0-15,0-1 16,0-40-16,41 41 0,-41-41 16</inkml:trace>
          <inkml:trace contextRef="#ctx0" brushRef="#br0" timeOffset="240164.0743">-1844 8562 0,'0'-41'0,"41"41"16,0 0-16,0-41 16,0 41-16,-41-40 0,41 40 0,0 0 15,-41-41-15,41 41 0,0 0 16,-41-41-16,41 41 0</inkml:trace>
          <inkml:trace contextRef="#ctx0" brushRef="#br0" timeOffset="239874.5494">-1762 8153 0,'0'-41'0,"0"0"15,0 0 1,41 41-16,-41 41 31,0 0-31,0 0 16,0 0-16,41 0 0,-41 0 15,0 41-15,0-41 0,0 0 0,0-1 16,0 1-16,0 0 0,0 0 0,0 0 16,41 0-16,-41 0 0,0 0 0,0 0 15,0 0-15,41-41 0,-41 41 16,41-41-16,0 0 31</inkml:trace>
        </inkml:traceGroup>
        <inkml:traceGroup>
          <inkml:annotationXML>
            <emma:emma xmlns:emma="http://www.w3.org/2003/04/emma" version="1.0">
              <emma:interpretation id="{EE2EFAA0-79C7-4277-B148-0E7483600631}" emma:medium="tactile" emma:mode="ink">
                <msink:context xmlns:msink="http://schemas.microsoft.com/ink/2010/main" type="inkWord" rotatedBoundingBox="17291,13438 18498,13563 18324,15233 17117,15107"/>
              </emma:interpretation>
              <emma:one-of disjunction-type="recognition" id="oneOf33">
                <emma:interpretation id="interp41" emma:lang="" emma:confidence="1">
                  <emma:literal/>
                </emma:interpretation>
              </emma:one-of>
            </emma:emma>
          </inkml:annotationXML>
          <inkml:trace contextRef="#ctx0" brushRef="#br0" timeOffset="242865.0439">123 8235 0,'0'-41'47,"41"41"-31,-41-41-1,-41 41 79,0 41-94,0 0 16,0-41-16,41 41 0,-41 0 0,0 0 15,0-41-15,41 41 0,-41 0 0,0-41 16,41 40-16,-41 1 0,41 0 0,-41-41 16,41 41-16,-41-41 0,41 41 0,0 0 15,41-41 1,0 0-1,0 0-15,0 0 16,0 0-16,0 0 16,0 0-16,0 0 0,0 0 15,-41 41 1,-41 0 0,41 0-16,0 0 15,-41-41-15,0 41 16,0 0-16,41 0 0,-41-41 0,41 41 15,-41-41-15,41 41 0,0 0 0,-41-41 16,41 41-16,0 0 0,-41-41 16,41 41-16,-41 0 0,41 0 15,0 0 1,0 0 0,0 0-16,0 0 15,41-41 1,0 0-16,0 0 15,0 0-15,0 0 16,0 0-16,0 0 0,0 0 16,0 0-16,0 0 0,0 0 15,0 0-15,0 0 16,-41-41 0,0 0-16</inkml:trace>
          <inkml:trace contextRef="#ctx0" brushRef="#br0" timeOffset="243605.3259">573 7907 0,'-41'-41'0,"41"82"47,41-41-47,-41 41 16,41-41-16,-41 41 0,0 0 15,41 0-15,0-41 0,-41 41 0,41-41 16,-41 41-16,41 0 0,-41 0 15,41 0-15,-41 0 0,0 0 16,41 0-16,-41 0 0,0-1 16,0 1-16,41-41 15</inkml:trace>
          <inkml:trace contextRef="#ctx0" brushRef="#br0" timeOffset="243303.8507">737 7948 0,'0'41'78,"-41"-41"-78,41 41 16,0 0-16,-41 0 16,41 0-16,-41-41 0,41 41 0,-41 0 15,0 0-15,41 0 0,0 0 16,-41-41-16,41 41 0,0 0 15</inkml:trace>
          <inkml:trace contextRef="#ctx0" brushRef="#br0" timeOffset="244102.6748">573 8153 0,'41'0'63,"0"0"-48,0 0 1,0 0 62,0 0-78,0 0 16,0-41-1,0 41 1</inkml:trace>
        </inkml:traceGroup>
      </inkml:traceGroup>
    </inkml:traceGroup>
    <inkml:traceGroup>
      <inkml:annotationXML>
        <emma:emma xmlns:emma="http://www.w3.org/2003/04/emma" version="1.0">
          <emma:interpretation id="{0CD5C9EB-A8C0-45E7-9E53-2B7E49553F75}" emma:medium="tactile" emma:mode="ink">
            <msink:context xmlns:msink="http://schemas.microsoft.com/ink/2010/main" type="paragraph" rotatedBoundingBox="14775,15700 18796,15869 18754,16871 14733,1670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6ED4D5FC-4D10-47A0-A97C-67B0AB281DBE}" emma:medium="tactile" emma:mode="ink">
              <msink:context xmlns:msink="http://schemas.microsoft.com/ink/2010/main" type="line" rotatedBoundingBox="14775,15700 18796,15869 18754,16871 14733,16702"/>
            </emma:interpretation>
          </emma:emma>
        </inkml:annotationXML>
        <inkml:traceGroup>
          <inkml:annotationXML>
            <emma:emma xmlns:emma="http://www.w3.org/2003/04/emma" version="1.0">
              <emma:interpretation id="{A1D63512-95C3-4157-9B72-4AF16BD46F46}" emma:medium="tactile" emma:mode="ink">
                <msink:context xmlns:msink="http://schemas.microsoft.com/ink/2010/main" type="inkWord" rotatedBoundingBox="14763,15974 15058,15986 15035,16550 14739,16538"/>
              </emma:interpretation>
              <emma:one-of disjunction-type="recognition" id="oneOf34">
                <emma:interpretation id="interp42" emma:lang="" emma:confidence="1">
                  <emma:literal/>
                </emma:interpretation>
              </emma:one-of>
            </emma:emma>
          </inkml:annotationXML>
          <inkml:trace contextRef="#ctx0" brushRef="#br0" timeOffset="249881.107">-2499 10406 0,'0'41'32,"0"41"-17,0-41-15,0 0 16,0 0-16,0 0 0,0 0 16,0 0-16,0 0 0,0 0 0,0 0 15</inkml:trace>
          <inkml:trace contextRef="#ctx0" brushRef="#br0" timeOffset="249632.0984">-2704 10324 0,'0'41'62,"0"0"-46,-41 0-16,41 0 0,0 0 15,0 0-15,0 0 16,0 0-16,0 0 0,-41-41 16,41 41-16,0 0 15</inkml:trace>
        </inkml:traceGroup>
        <inkml:traceGroup>
          <inkml:annotationXML>
            <emma:emma xmlns:emma="http://www.w3.org/2003/04/emma" version="1.0">
              <emma:interpretation id="{21465C7F-8018-481D-9098-D61689AECBBA}" emma:medium="tactile" emma:mode="ink">
                <msink:context xmlns:msink="http://schemas.microsoft.com/ink/2010/main" type="inkWord" rotatedBoundingBox="17000,15794 18796,15869 18754,16871 16958,16795"/>
              </emma:interpretation>
              <emma:one-of disjunction-type="recognition" id="oneOf35">
                <emma:interpretation id="interp43" emma:lang="" emma:confidence="1">
                  <emma:literal/>
                </emma:interpretation>
              </emma:one-of>
            </emma:emma>
          </inkml:annotationXML>
          <inkml:trace contextRef="#ctx0" brushRef="#br0" timeOffset="252505.0654">0 10365 0,'0'-41'79,"0"0"-1,0 0-63,-41 41-15,41-41 16,-41 0-16,0 41 16,0 0-1,0 0-15,0 0 16,0 0-1,0 41 1,41 0-16,0 0 0,-41 0 0,0 0 16,41 0-16,0 0 0,-41-41 15,41 41-15,0 0 0,0 0 16,41-41 0,0 0-1,0 0 1,0 0-16,-41 41 0,41-41 0,0 0 15,-41 41-15,41-41 0,0 41 16,0-41-16,0 0 16,0 41-16,0-41 0,-41 41 15,41-41-15,-41 41 0,0 0 16,0 0 0,-41 0-1,41 0-15,-41-1 16,0-40-16,0 0 0,41 41 15,-41-41-15,0 41 0,0-41 16,0 0-16,41 41 0,-41-41 16,0 0-16,0 0 0,0 0 15,0 0-15,0 0 0,0 0 16,0 0 0,41-41-1</inkml:trace>
          <inkml:trace contextRef="#ctx0" brushRef="#br0" timeOffset="253319.8349">1147 10529 0,'0'-41'15,"41"0"16,-82 0 32,0 41-47,0 0-1,0 0-15,0 0 16,0 0-16,41 41 0,-41-41 15,0 41-15,0-41 16,41 41-16,-41 0 0,0-41 16,41 41-16,-41 0 15,41 0-15,-41 0 0,41 0 16,-41-41-16,41 41 0,0 0 16,-41-41-16,41 41 0,0 0 15,-41-41 1,41 41-16,0-1 15,41-40 1,0 0-16,0 0 16,0 0-16,0 0 0,0 0 15,0 0-15,0 0 0,0 0 16,0 0-16,0 0 0,0 0 16,0 0-16,0 0 0,0 0 15,0 0-15,0 0 47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1:28.2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D2CBBAA-135C-4E70-8214-AD68A9D41990}" emma:medium="tactile" emma:mode="ink">
          <msink:context xmlns:msink="http://schemas.microsoft.com/ink/2010/main" type="inkDrawing" rotatedBoundingBox="24458,12100 28882,12181 28880,12287 24456,12206" semanticType="underline" shapeName="Other"/>
        </emma:interpretation>
      </emma:emma>
    </inkml:annotationXML>
    <inkml:trace contextRef="#ctx0" brushRef="#br0">0 42 0,'41'0'172,"0"0"-157,-41 41 1,41-41 0,0 0-1,0 0 1,0 0-16,0 0 15,0 0 1,0 0-16,0 0 0,0 0 31,0 0-31,0 0 16,0 0-16,0 0 16,0 0-1,0 0 1,0 0-1,0 0 1,0 0-16,-41-41 16,41 41-16,0 0 15,0 0-15,0 0 16,0 0 0,0 0-16,0 0 15,-41-41-15,40 41 0,1 0 16,0 0-1,0 0-15,0 0 16,0 0-16,0 0 16,0 41-1,0-41-15,0 0 16,0 0 0,0 0-16,0 0 15,0 0-15,0 0 0,0 0 16,0 0-16,0 0 15,0 0 17,0 0-17,0 0-15,0 0 16,0 0-16,0 0 16,0 0-16,0 0 15,0 0-15,0 0 16,0 0-1,0 0 1,0 0 0,-1 0-1,1 0 1,0 0-16,-41 41 0,41-41 16,0 0-16,0 0 15,0 0 1,-41 41-1,41-41-15,0 0 16,0 0-16,0 0 16,0 0-1,0 0 1,0 0-16,0 0 31,0 0-15,0 0-1,0 0-15,0 0 16,0 0 0,0 0-16,0 0 15,0 0 1,0 0 0,0 0-1,0 0 1,0 0-1,0 0 1,0 0 0,0 0 15,0 0-15,-1 0-1,1 0 1,0 0-1,0 0 1,0 0 0,0 0-1,0 0 1,0 0 0,0 0-1,0 0 1,0 0 15,0 0-15,0 0-1,0 0 1,0 0 15,-41-41-15,41 41-1,0 0 1,0 0 78,0 0-32,-82 0 391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1:30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3BDBDD-ABA2-4A5D-8C50-3C85F42CFA0F}" emma:medium="tactile" emma:mode="ink">
          <msink:context xmlns:msink="http://schemas.microsoft.com/ink/2010/main" type="inkDrawing" rotatedBoundingBox="25891,9791 27325,9791 27325,9806 25891,9806" semanticType="underline" shapeName="Other">
            <msink:sourceLink direction="with" ref="{82777F90-C884-4C8D-BA74-C4430B374583}"/>
            <msink:sourceLink direction="with" ref="{672D36AD-FC09-4A3D-BEE1-C2794BF42C1D}"/>
          </msink:context>
        </emma:interpretation>
      </emma:emma>
    </inkml:annotationXML>
    <inkml:trace contextRef="#ctx0" brushRef="#br0">0 0 0,'41'0'187,"0"0"-171,0 0-1,0 0-15,0 0 16,0 0-16,0 0 16,0 0-1,0 0-15,0 0 16,0 0-1,0 0 1,0 0-16,0 0 16,0 0-16,0 0 15,0 0 1,0 0 15,0 0-15,0 0-16,0 0 15,0 0 1,0 0-16,-1 0 31,1 0-15,0 0 0,0 0-1,0 0 1,0 0-1,0 0 32,0 0-31,0 0-16,0 0 16,0 0 30,0 0 17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1:22.0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522F710-3EB5-4AC7-BD3D-0BC590D84A21}" emma:medium="tactile" emma:mode="ink">
          <msink:context xmlns:msink="http://schemas.microsoft.com/ink/2010/main" type="writingRegion" rotatedBoundingBox="26547,11430 33020,11430 33020,12782 26547,12782"/>
        </emma:interpretation>
      </emma:emma>
    </inkml:annotationXML>
    <inkml:traceGroup>
      <inkml:annotationXML>
        <emma:emma xmlns:emma="http://www.w3.org/2003/04/emma" version="1.0">
          <emma:interpretation id="{81239345-8502-4C80-8FE6-344987D08767}" emma:medium="tactile" emma:mode="ink">
            <msink:context xmlns:msink="http://schemas.microsoft.com/ink/2010/main" type="paragraph" rotatedBoundingBox="26547,11430 33020,11430 33020,12782 26547,127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D88825-B67D-44BE-89E1-F0B57420AF22}" emma:medium="tactile" emma:mode="ink">
              <msink:context xmlns:msink="http://schemas.microsoft.com/ink/2010/main" type="line" rotatedBoundingBox="26547,11430 33020,11430 33020,12782 26547,12782"/>
            </emma:interpretation>
          </emma:emma>
        </inkml:annotationXML>
        <inkml:traceGroup>
          <inkml:annotationXML>
            <emma:emma xmlns:emma="http://www.w3.org/2003/04/emma" version="1.0">
              <emma:interpretation id="{74619071-73C1-45A2-B52B-1612AD0A127D}" emma:medium="tactile" emma:mode="ink">
                <msink:context xmlns:msink="http://schemas.microsoft.com/ink/2010/main" type="inkWord" rotatedBoundingBox="26547,11430 26588,11430 26588,11798 26547,117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9054 5777 0,'0'41'31,"-41"-41"-31,41 41 16,0 0-16,0-1 16,0 1-16,0 0 0,41 0 15,-41 0-15,0 0 16</inkml:trace>
        </inkml:traceGroup>
        <inkml:traceGroup>
          <inkml:annotationXML>
            <emma:emma xmlns:emma="http://www.w3.org/2003/04/emma" version="1.0">
              <emma:interpretation id="{7418CCC8-94A5-4896-9ECD-484242E322BC}" emma:medium="tactile" emma:mode="ink">
                <msink:context xmlns:msink="http://schemas.microsoft.com/ink/2010/main" type="inkWord" rotatedBoundingBox="27720,11512 27735,11512 27735,11962 27720,11962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32.4752">10201 5859 0,'0'41'0,"0"-1"16,0 1-1,0 0-15,0 0 16,0 0-16,0 0 0,0 0 16,0 0-16,0 0 15,0 0 1</inkml:trace>
        </inkml:traceGroup>
        <inkml:traceGroup>
          <inkml:annotationXML>
            <emma:emma xmlns:emma="http://www.w3.org/2003/04/emma" version="1.0">
              <emma:interpretation id="{366338B5-2003-4D8F-9615-7F7723B6C78C}" emma:medium="tactile" emma:mode="ink">
                <msink:context xmlns:msink="http://schemas.microsoft.com/ink/2010/main" type="inkWord" rotatedBoundingBox="28841,11471 31053,11471 31053,12577 28841,12577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976.9982">12208 5940 0,'0'-40'78,"0"-1"-31,-41 41-32,41-41 1,-41 41 0,0 0 15,0 0 0,0 0-15,0 0 15,41 41-31,0 0 16,0-1-1,0 1-15,0 0 16,0 0-16,0 0 16,0 0-1,41-41-15,-41 41 0,41 0 31,-41 0-15,41-41-16,0 0 16,0 0-16,0 0 15,0-41 1,0 41 0,0 0-1,-41-41-15,41 41 16,-41-41-16,0 0 31,0 0-31,0 0 16,0 0-1,0 0 1,-41 41 31,41-40-47,-41 40 15</inkml:trace>
          <inkml:trace contextRef="#ctx0" brushRef="#br0" timeOffset="11593.7147">12741 6063 0,'0'-41'0,"-41"41"32,0 0-1,41 41 0,-41-41-31,41 41 0,0 0 16,0 0-16,0 0 15,0 0-15,0 0 0,0 0 16,0 0-16,0 0 16,0 0-16,41-41 0,-41 41 15,41-41-15,0 0 31,0 0-31,-41-41 16,0 0 0,41 0-16,-41 0 15,0 0-15,0 0 0,0 0 16,0 0-16,0 0 16,-41 41-1,41-41 16,-41 41-15</inkml:trace>
          <inkml:trace contextRef="#ctx0" brushRef="#br0" timeOffset="12141.2122">13110 6145 0,'-41'0'15,"0"0"1,41 41 15,-41-41-31,41 41 0,0 41 16,0-41-1,0 0-15,0 0 0,0 0 16,0 0-16,41 0 16,-41 0-16,41-41 15,-41 41 1,41-41-16,-41-41 31,40 41-31,-40-41 0,0 0 16,0 0-16,0 0 0,41 0 15,-41 0-15,0 0 0,0 0 16,0 0-16,0 0 16,-41 41-16,41 41 31,-40-41-15,40 41-16</inkml:trace>
          <inkml:trace contextRef="#ctx0" brushRef="#br0" timeOffset="13161.4623">13519 6637 0,'-41'0'16,"41"-41"546,-41 82-499,41 0-47,0 0-16,0 0 31,-41 0-31,41 0 15,0 0 1,-41 0 0</inkml:trace>
          <inkml:trace contextRef="#ctx0" brushRef="#br0" timeOffset="1739.3283">11389 6145 0,'0'41'16,"0"0"-1,-41-41-15,41 41 16,0 0-16,0 0 0,0 0 16,-41 0-16,41 0 0,0 0 15</inkml:trace>
        </inkml:traceGroup>
        <inkml:traceGroup>
          <inkml:annotationXML>
            <emma:emma xmlns:emma="http://www.w3.org/2003/04/emma" version="1.0">
              <emma:interpretation id="{0C71DEBD-7B45-44DA-9BF5-43C89D9ABBBE}" emma:medium="tactile" emma:mode="ink">
                <msink:context xmlns:msink="http://schemas.microsoft.com/ink/2010/main" type="inkWord" rotatedBoundingBox="31586,11962 33020,11962 33020,12782 31586,1278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9482.9437">14339 6309 0,'-41'0'109,"0"0"-109,0 0 31,41 41-31,-41-41 0,41 41 32,-41 0-32,41 0 0,-41 0 15,41 0-15,0 0 16,0 0-16,-41-41 0,41 41 0,0 0 16,0 0-16,0 0 15,41-41-15,-41 41 0,41-41 16,0 0-1,0 0-15,0 0 16,-41-41-16,41 41 16,-41-41-16,0 0 0,41 0 15,-41 0-15,0 0 16,0 0-16,0 0 0,0 0 16,0 0-16,0 0 15,-41 41 1,-41 0 15,82 41-15,-41-41-16</inkml:trace>
          <inkml:trace contextRef="#ctx0" brushRef="#br0" timeOffset="19981.0943">14543 6473 0,'-41'0'62,"41"41"-62,-41 0 16,41 0 0,0 0-16,0 0 15,0 0-15,0 0 16,41-41-16,-41 41 15,0 0-15,41-41 0,0 0 16,-41 41 0,41-41-16,0-41 15,-41 0 1,0-41-16,0 41 16,0 0-16,0 0 0,41 0 0,-41 0 15,0 0-15,0 0 16,-41 41-1,41 41 17,-41-41-32,41 41 0</inkml:trace>
          <inkml:trace contextRef="#ctx0" brushRef="#br0" timeOffset="20465.6406">14953 6555 0,'-41'0'16,"41"41"-16,-41-41 16,41 41-16,-41-41 15,41 41-15,0 0 16,-41-41-16,41 41 0,0 0 16,0 0-16,0 0 15,0 0-15,0 0 16,41-41-16,-41 41 15,41-41 1,0 0 0,0 0-1,-41-41-15,0 0 16,41 41-16,-41-41 16,0 0-16,0 0 0,0 0 15,0 0-15,0 0 0,0 0 16</inkml:trace>
          <inkml:trace contextRef="#ctx0" brushRef="#br0" timeOffset="20897.2982">15322 6678 0,'0'41'0,"-41"-41"0,41 41 15,0 0-15,-41-41 0,41 41 16,0 0 0,0 0-16,0 0 0,0 0 15,0 0-15,41-41 16,-41 41-16,41-41 16,-41 41-16,41-41 15,0 0-15,0-41 16,-41 0-1,0 0-15,41 41 0,-41-41 16,0 0-16,0 0 0,0 0 16,0 0-16,0 0 0,-41 41 15,41-41-15,-41 41 16</inkml:trace>
        </inkml:traceGroup>
      </inkml:traceGroup>
    </inkml:traceGroup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1:36.0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6D8936-CC51-4BEB-B2AE-C5941877EBD8}" emma:medium="tactile" emma:mode="ink">
          <msink:context xmlns:msink="http://schemas.microsoft.com/ink/2010/main" type="writingRegion" rotatedBoundingBox="30597,11921 33902,15214 32124,16999 28819,13706"/>
        </emma:interpretation>
      </emma:emma>
    </inkml:annotationXML>
    <inkml:traceGroup>
      <inkml:annotationXML>
        <emma:emma xmlns:emma="http://www.w3.org/2003/04/emma" version="1.0">
          <emma:interpretation id="{A5AAFA9D-1F2E-47AE-8FCB-9A9E889795C4}" emma:medium="tactile" emma:mode="ink">
            <msink:context xmlns:msink="http://schemas.microsoft.com/ink/2010/main" type="paragraph" rotatedBoundingBox="30597,11921 33902,15214 32694,16427 29389,131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FD41F7A-301E-40F3-8F53-D9B039E7E8B9}" emma:medium="tactile" emma:mode="ink">
              <msink:context xmlns:msink="http://schemas.microsoft.com/ink/2010/main" type="inkBullet" rotatedBoundingBox="29863,12658 30089,12883 29783,13190 29557,12965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12208 7170 0,'-41'0'78,"41"40"-47,-41-40-31,41 41 0,0 0 16,0 0-16,0 0 15,0 0 1,41-41 0,0 41-16,0-41 15,0 0-15,0 0 16,-41-41-16,41 41 16,-41-41-16,0 0 15,0 0 1,0 0-16,41 0 0,-41 1 15,0-1-15,0 0 16,-41 41-16,0 41 47</inkml:trace>
      </inkml:traceGroup>
      <inkml:traceGroup>
        <inkml:annotationXML>
          <emma:emma xmlns:emma="http://www.w3.org/2003/04/emma" version="1.0">
            <emma:interpretation id="{89059FD3-963D-4735-AEF7-D9D2B75C631D}" emma:medium="tactile" emma:mode="ink">
              <msink:context xmlns:msink="http://schemas.microsoft.com/ink/2010/main" type="line" rotatedBoundingBox="30906,12229 33902,15214 32694,16427 29697,13442"/>
            </emma:interpretation>
          </emma:emma>
        </inkml:annotationXML>
        <inkml:traceGroup>
          <inkml:annotationXML>
            <emma:emma xmlns:emma="http://www.w3.org/2003/04/emma" version="1.0">
              <emma:interpretation id="{8F4A163C-92BE-4235-98EF-8A921816FDE9}" emma:medium="tactile" emma:mode="ink">
                <msink:context xmlns:msink="http://schemas.microsoft.com/ink/2010/main" type="inkWord" rotatedBoundingBox="30498,12638 30991,13128 30214,13908 29721,1341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77.4954">12454 7907 0,'0'41'62,"0"0"-62,0 0 16</inkml:trace>
          <inkml:trace contextRef="#ctx0" brushRef="#br0" timeOffset="437.8004">12700 7292 0,'0'-41'31,"0"82"32,0 0-47,-41-41-16,41 41 0,0 0 15,0 0 1,0 0-16,0 0 15,41-41-15,-41 41 0,41-41 16,0 0 0,0 0-16,0 0 15,-41-41-15,41 0 16,-41 0-16,0 0 16,0 0-16,0 0 15,0 0-15,0 0 16,-41 41-16</inkml:trace>
          <inkml:trace contextRef="#ctx0" brushRef="#br0" timeOffset="757.1295">13273 7292 0,'0'41'62,"0"0"-46,0 0-1,0 0-15,0 0 16,0 0-16,0 0 16,0 0-16,0 0 15</inkml:trace>
        </inkml:traceGroup>
        <inkml:traceGroup>
          <inkml:annotationXML>
            <emma:emma xmlns:emma="http://www.w3.org/2003/04/emma" version="1.0">
              <emma:interpretation id="{F6123ECE-00B3-46A2-81A1-CB1D42620903}" emma:medium="tactile" emma:mode="ink">
                <msink:context xmlns:msink="http://schemas.microsoft.com/ink/2010/main" type="inkWord" rotatedBoundingBox="31994,13313 33902,15214 32694,16427 30786,14526"/>
              </emma:interpretation>
              <emma:one-of disjunction-type="recognition" id="oneOf2">
                <emma:interpretation id="interp2" emma:lang="" emma:confidence="0.5">
                  <emma:literal>in</emma:literal>
                </emma:interpretation>
                <emma:interpretation id="interp3" emma:lang="" emma:confidence="0">
                  <emma:literal>inn</emma:literal>
                </emma:interpretation>
                <emma:interpretation id="interp4" emma:lang="" emma:confidence="0">
                  <emma:literal>in.</emma:literal>
                </emma:interpretation>
                <emma:interpretation id="interp5" emma:lang="" emma:confidence="0">
                  <emma:literal>"n</emma:literal>
                </emma:interpretation>
                <emma:interpretation id="interp6" emma:lang="" emma:confidence="0">
                  <emma:literal>in"</emma:literal>
                </emma:interpretation>
              </emma:one-of>
            </emma:emma>
          </inkml:annotationXML>
          <inkml:trace contextRef="#ctx0" brushRef="#br0" timeOffset="8227.4642">14502 9669 0,'-41'0'16,"41"41"31,0-1-32,0 1 1,0 0-16,0 0 15,0 0-15,0 0 16,0 0-16,0 0 16,0 0-1</inkml:trace>
          <inkml:trace contextRef="#ctx0" brushRef="#br0" timeOffset="8529.1064">14830 9832 0,'0'41'63,"0"0"-48,0 0-15,41 0 16,-41 0-16,0 0 16,0 0-1</inkml:trace>
          <inkml:trace contextRef="#ctx0" brushRef="#br0" timeOffset="8858.9148">15199 9914 0,'0'41'16,"0"0"15,0 0-31,0 0 15,41-41-15,-41 41 16,0 0-16,41 0 16</inkml:trace>
          <inkml:trace contextRef="#ctx0" brushRef="#br0" timeOffset="9286.9481">15609 10037 0,'41'0'47,"-41"41"-31,0 0 0,0 0-16,0 0 0,0 0 15,0 0-15</inkml:trace>
          <inkml:trace contextRef="#ctx0" brushRef="#br0" timeOffset="7262.9175">14461 7661 0,'0'41'63,"0"0"-63</inkml:trace>
          <inkml:trace contextRef="#ctx0" brushRef="#br0" timeOffset="7415.6217">14461 8071 0,'-41'0'16,"41"41"-16,0 0 16,0 0-1,0 0 1,41-41-1</inkml:trace>
          <inkml:trace contextRef="#ctx0" brushRef="#br0" timeOffset="7558.3309">14502 8480 0,'-41'0'16,"41"41"30,41-41-46,-41 41 16</inkml:trace>
          <inkml:trace contextRef="#ctx0" brushRef="#br0" timeOffset="7740.9908">14502 8726 0,'0'41'16,"0"0"-1,0 0 1,0 0-16,0 0 15,0 0-15,0 0 16,41-41 31</inkml:trace>
        </inkml:traceGroup>
      </inkml:traceGroup>
    </inkml:traceGroup>
    <inkml:traceGroup>
      <inkml:annotationXML>
        <emma:emma xmlns:emma="http://www.w3.org/2003/04/emma" version="1.0">
          <emma:interpretation id="{1931C0CE-2D67-49B8-8440-2FFBD529E01B}" emma:medium="tactile" emma:mode="ink">
            <msink:context xmlns:msink="http://schemas.microsoft.com/ink/2010/main" type="paragraph" rotatedBoundingBox="29977,13845 31765,14051 31645,15097 29857,148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3B9A36A-4241-409F-BA19-C31E54AD2941}" emma:medium="tactile" emma:mode="ink">
              <msink:context xmlns:msink="http://schemas.microsoft.com/ink/2010/main" type="inkBullet" rotatedBoundingBox="29977,13845 29997,13848 29987,13929 29968,13926"/>
            </emma:interpretation>
            <emma:one-of disjunction-type="recognition" id="oneOf3">
              <emma:interpretation id="interp7" emma:lang="" emma:confidence="0">
                <emma:literal>•</emma:literal>
              </emma:interpretation>
            </emma:one-of>
          </emma:emma>
        </inkml:annotationXML>
        <inkml:trace contextRef="#ctx0" brushRef="#br0" timeOffset="1439.9508">12454 8194 0,'0'41'0,"0"0"62</inkml:trace>
      </inkml:traceGroup>
      <inkml:traceGroup>
        <inkml:annotationXML>
          <emma:emma xmlns:emma="http://www.w3.org/2003/04/emma" version="1.0">
            <emma:interpretation id="{33CBD0E5-4305-4C75-8D26-75A85F58CAD8}" emma:medium="tactile" emma:mode="ink">
              <msink:context xmlns:msink="http://schemas.microsoft.com/ink/2010/main" type="line" rotatedBoundingBox="29993,14128 31733,14328 31645,15097 29904,14897"/>
            </emma:interpretation>
          </emma:emma>
        </inkml:annotationXML>
        <inkml:traceGroup>
          <inkml:annotationXML>
            <emma:emma xmlns:emma="http://www.w3.org/2003/04/emma" version="1.0">
              <emma:interpretation id="{61E038A4-9D0E-4549-97D7-7EDC29B018B1}" emma:medium="tactile" emma:mode="ink">
                <msink:context xmlns:msink="http://schemas.microsoft.com/ink/2010/main" type="inkWord" rotatedBoundingBox="29993,14128 31015,14246 30927,15015 29904,14897"/>
              </emma:interpretation>
              <emma:one-of disjunction-type="recognition" id="oneOf4">
                <emma:interpretation id="interp8" emma:lang="" emma:confidence="1">
                  <emma:literal/>
                </emma:interpretation>
              </emma:one-of>
            </emma:emma>
          </inkml:annotationXML>
          <inkml:trace contextRef="#ctx0" brushRef="#br0" timeOffset="2431.4673">12987 8890 0,'0'41'47,"0"0"-32,0 0 1,0 0-16,0 0 16,0 0-16,0 0 15,0 0 1,0 0 15</inkml:trace>
          <inkml:trace contextRef="#ctx0" brushRef="#br0" timeOffset="2931.082">13396 8972 0,'0'41'16,"0"0"15,0 0-15,0 0 0,0 0-16,0 0 15,0 0-15,0 0 31,0 0-31</inkml:trace>
          <inkml:trace contextRef="#ctx0" brushRef="#br0" timeOffset="1611.3751">12495 8480 0,'-41'41'31,"41"0"-15,0 0 0,0 0-1,0 0-15</inkml:trace>
          <inkml:trace contextRef="#ctx0" brushRef="#br0" timeOffset="2084.5518">12495 8972 0,'0'-41'16,"-41"41"0,41-41-16,0 82 47,0 0-32,0 0-15,0 0 16,0 0-16,0 0 15,0 0-15,41 0 16,-41 0 0</inkml:trace>
        </inkml:traceGroup>
        <inkml:traceGroup>
          <inkml:annotationXML>
            <emma:emma xmlns:emma="http://www.w3.org/2003/04/emma" version="1.0">
              <emma:interpretation id="{D785A31C-3F97-4731-BB55-80954E4872D1}" emma:medium="tactile" emma:mode="ink">
                <msink:context xmlns:msink="http://schemas.microsoft.com/ink/2010/main" type="inkWord" rotatedBoundingBox="31691,14377 31727,14381 31689,14709 31654,14705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3587.2456">14175 8726 0,'0'41'46,"0"0"-46,0 0 16,0 0-16,-41 0 16,41 0-16,0 0 0,0 0 15</inkml:trace>
        </inkml:traceGroup>
      </inkml:traceGroup>
    </inkml:traceGroup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2:04.6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B1B3B52-283B-4FA0-8DDB-FD2F0B918712}" emma:medium="tactile" emma:mode="ink">
          <msink:context xmlns:msink="http://schemas.microsoft.com/ink/2010/main" type="inkDrawing" rotatedBoundingBox="16093,12494 16961,7912 17867,8084 16999,12666" semanticType="callout" shapeName="Other">
            <msink:sourceLink direction="with" ref="{9C372CBB-C086-4110-AE8C-E9F1FB401C8E}"/>
            <msink:sourceLink direction="with" ref="{39D3388E-682C-4782-BD81-02EE0FFC650A}"/>
          </msink:context>
        </emma:interpretation>
      </emma:emma>
    </inkml:annotationXML>
    <inkml:trace contextRef="#ctx0" brushRef="#br0">1201 331 0,'0'-41'15,"0"0"1,41 41 0,-41-41-16,0 0 31,0 0 0,0 0-15,-41 0-1,0 41 17,41-41-32,-41 41 0,0 0 15,0 0 1,0 0-16,0 41 15,0 0 1,0 0 0,41 0-1,-41-41-15,41 41 0,-41 0 16,41 0-16,-41-41 16,41 41-16,0 0 15,0 0-15,0 0 16,-41 0-1,41 0-15,0 0 16,0 0-16,0 0 0,0 0 16,0 0-16,0 0 15,0 0-15,0 0 0,-41-41 16,41 41-16,0 0 0,0 0 16,0-1-16,0 1 0,0 0 15,0 0-15,0 0 0,0 0 16,-41 0-16,41 0 15,0 0-15,-41-41 16,41 41-16,0 0 0,0 0 16,-41-41-16,41 41 0,0 0 15,0 0 1,-41-41-16,41 41 0,-41 0 16,41 0-16,-41-41 15,41 41-15,-41 0 0,0 0 16,41 0-16,-41 0 15,1 0-15,40 0 0,-41-41 16,41 41-16,-41 0 16,0-41-1,41-41 48,41 41-48,0 0 17,-41 41-32,0 0 31,0 0-31,41 0 16,-41 0-16,0-1 0,0 1 15,0 0-15,0 0 0,0 0 16,0 0-16,0 0 0,0 0 15,0 0-15,0 0 0,0 0 16,0 0-16,-41 0 0,41 0 16,-41 0-16,41 0 0,0 0 0,-41 0 15,41 0-15,-41 0 0,41 0 16,0 0-16,-41 0 16,41 0-16,0 0 0,0 0 15,0 0-15,-41 0 0,41 0 16,0 0-16,0 0 0,0-1 15,0 1-15,0 0 0,0 0 16,0 0-16,0 0 31,0 0-31,0 0 0,0 0 16,0 0-16,0 0 16,41 0-16,-41 0 15,41 0-15,0 0 16,-41 0-16,41 0 0,-41 0 0,41 0 0,0 0 15,-41 0-15,40-41 0,-40 41 16,41-41-16,-41 41 0,41-41 16,-41 41-16,41-41 0,-41 41 0,41-41 0,0 41 15,0-41 1,-41 41 0,41-41-16,-41-41 171</inkml:trace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2:09.2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92D644-B430-4ECE-9624-84693105E7FF}" emma:medium="tactile" emma:mode="ink">
          <msink:context xmlns:msink="http://schemas.microsoft.com/ink/2010/main" type="inkDrawing" rotatedBoundingBox="6815,6414 16484,8941 16282,9714 6613,7187" semanticType="callout" shapeName="Other">
            <msink:sourceLink direction="with" ref="{73E00DC9-62AD-49D1-96B0-E30E0EE29EA7}"/>
            <msink:sourceLink direction="with" ref="{34477CA5-F8AB-4E46-8CA1-7A5DBEF71C35}"/>
          </msink:context>
        </emma:interpretation>
      </emma:emma>
    </inkml:annotationXML>
    <inkml:trace contextRef="#ctx0" brushRef="#br0">0 81 0,'0'-40'16,"41"40"31,0-41 0,-41 82 109,0-1-140,0 1 15,41-41-31,-41 41 15,41-41 1,-41 41-16,41-41 16,-41 41-16,41 0 15,-41 0 1,41-41-16,-41 41 16,0 0-1,41-41-15,-41 41 16,0 0-16,41 0 15,-41 0 1,41-41-16,-41 41 16,41-41-16,-41 41 15,41-41-15,-41 41 16,0 0 0,41-41-16,-41 41 15,41-41-15,-41 41 16,41-41-16,0 0 15,-41 41-15,41-41 0,0 41 16,0-41-16,0 0 16,-41 41-16,41-41 31,0 41-31,0-41 16,0 0-16,-41 41 0,40-41 15,1 0-15,-41 41 0,41-41 0,0 0 16,0 41-16,0-41 15,0 0-15,0 41 0,0-41 16,0 0-16,0 0 16,0 0-16,0 0 0,0 41 15,0-41-15,0 0 0,0 0 16,0 0-16,0 41 0,0-41 16,0 0-16,0 0 0,0 41 15,0-41-15,0 0 16,0 0-16,0 0 0,0 41 15,0-41-15,0 0 0,0 0 16,-1 0-16,1 0 0,0 0 31,0 0-31,0 40 0,0-40 0,0 0 16,0 0-16,0 0 16,0 0-16,0 41 15,0-41-15,0 0 0,0 0 16,0 0-16,0 0 0,0 0 15,0 0-15,0 0 0,0 0 16,0 0-16,0 0 0,0 0 16,0 0-16,0 0 0,0 0 15,0 0-15,0 0 0,0 0 16,0 0-16,0 0 0,-1 0 16,1 0-16,0 0 0,0 0 15,0 0-15,0 0 0,0 0 0,0 0 16,0 0-16,0 0 0,0 41 0,0-41 15,0 0-15,0 0 0,0 0 16,0 0-16,0 0 0,0 0 0,0 0 16,0 0-16,0 0 0,0 0 0,0 0 15,0 41 1,0-41-16,0 0 0,0 0 0,0 0 16,0 41-16,0-41 0,0 0 0,-1 0 15,1 41-15,0-41 0,0 0 16,0 0-16,0 41 0,0-41 15,0 41-15,0-41 0,-41 41 0,41-41 16,0 0-16,0 41 0,0-41 16,0 0-16,-41 41 15,41-41-15,0 0 0,0 0 16,0 0-16,-41 41 16,41-41-16,0 0 0,0 0 15,0 0-15,0 41 0,0-41 16,0 0-16,0 0 15,0 41-15,0-41 0,0 41 16,0-41-16,0 41 16,-1-41-16,1 0 0,0 0 15,-41 41-15,41-41 0,0 0 16,0 41 0,0-41-16,0 0 15,0 0-15,-41 41 16,41-41-16,0 0 15,0 0-15,0 41 16,0-41-16,0 0 16,0 0-16,0 41 0,0-41 15,0 0-15,0 41 0,0-41 16,0 41-16,0-41 16,0 0-16,-41 41 0,41-41 15,0 0-15,0 41 0,0-41 16,0 41-16,0-41 15,0 0-15,-1 0 0,-40 41 16,41-41-16,0 0 0,0 0 0,0 0 16,0 0-1,0 0-15,0 0 16,0 41-16,0-41 0,0 0 0,0 41 16,0-41-16,0 0 0,0 41 15,0-41-15,-41 41 0,41-41 0,0 0 16,0 40-16,0-40 0,0 41 0,0-41 0,0 41 15,0-41-15,0 0 0,-41 41 0,41-41 16,0 0-16,0 41 0,0-41 16,0 0-16,0 41 15,-1-41-15,1 0 16,0 41-16,0-41 16,-41 41-1,41-41-15,0 0 16,-41 41-16,41 0 31,0-41-15,-41 41-16,41-41 0,0 0 31,0 41-31,0-41 16,-41 41-16,41-41 0,0 0 15,0 41-15,0-41 16,0 0-16,0 0 15,0 41-15,0-41 16,0 0-16,0 0 16,-82 0 31,0-41-47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2:13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6C5D630-9A59-45B3-BE63-0D7ECE97857E}" emma:medium="tactile" emma:mode="ink">
          <msink:context xmlns:msink="http://schemas.microsoft.com/ink/2010/main" type="writingRegion" rotatedBoundingBox="27623,212 29196,2999 27531,3939 25958,1151"/>
        </emma:interpretation>
      </emma:emma>
    </inkml:annotationXML>
    <inkml:traceGroup>
      <inkml:annotationXML>
        <emma:emma xmlns:emma="http://www.w3.org/2003/04/emma" version="1.0">
          <emma:interpretation id="{42E5413D-8C02-4B88-A593-9E749C424C42}" emma:medium="tactile" emma:mode="ink">
            <msink:context xmlns:msink="http://schemas.microsoft.com/ink/2010/main" type="paragraph" rotatedBoundingBox="27623,212 29196,2999 27531,3939 25958,11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5C8AF65-885D-4B39-B36E-F84F147A761A}" emma:medium="tactile" emma:mode="ink">
              <msink:context xmlns:msink="http://schemas.microsoft.com/ink/2010/main" type="line" rotatedBoundingBox="27623,212 29196,2999 27531,3939 25958,1151"/>
            </emma:interpretation>
          </emma:emma>
        </inkml:annotationXML>
        <inkml:traceGroup>
          <inkml:annotationXML>
            <emma:emma xmlns:emma="http://www.w3.org/2003/04/emma" version="1.0">
              <emma:interpretation id="{A04D0EA2-A831-43EB-BA07-E5EA2D057DFB}" emma:medium="tactile" emma:mode="ink">
                <msink:context xmlns:msink="http://schemas.microsoft.com/ink/2010/main" type="inkWord" rotatedBoundingBox="27623,212 28300,1411 27413,1912 26736,712"/>
              </emma:interpretation>
              <emma:one-of disjunction-type="recognition" id="oneOf0">
                <emma:interpretation id="interp0" emma:lang="" emma:confidence="0.5">
                  <emma:literal>o</emma:literal>
                </emma:interpretation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°</emma:literal>
                </emma:interpretation>
                <emma:interpretation id="interp4" emma:lang="" emma:confidence="0">
                  <emma:literal>a</emma:literal>
                </emma:interpretation>
              </emma:one-of>
            </emma:emma>
          </inkml:annotationXML>
          <inkml:trace contextRef="#ctx0" brushRef="#br0">2458-1294 0,'41'0'0,"-41"-41"47,41 41-31,-41-41-1,41 41-15,-41-41 16,41 41-16,-41-41 16,0 0-1,41 1 1,-41-1-1,0 0-15,0 0 16,0 0-16,0 0 16,0 0-1,0 0-15,-41 0 16,41 0 0,-41 0-1,41 0-15,0 0 31,-41 41-31,41-41 16,0 0 0,-41 41-16,41-41 15,-41 0 1,0 41 0,41-41-16,0 0 15,-41 41 1,41-41-1,-41 41-15,41-41 16,-41 41 0,41-41-1,-41 41 1,41-41 0,-41 41-1,0-41 1,0 41-1,0 0 17,41-41-32,-41 41 15,0 0 17,0 0-17,0 0 1,0 0 31,41 41-47,-41-41 31,0 0-15,41 41-16,0 0 46,0 0-30,-41-41-16,41 41 0,0 0 16,0 0 15,-41-41-31,41 41 16,0 0-1,0 0 1,-41-41-16,41 41 0,0 0 15,0 0 1,0 0 15,0 0 1,0 0-17,0 0 16,0 0 1,0 0-1,0 0-15,0 0 15,41-41-16,-41 41-15,0 0 32,0 0-17,41-41 1,-41 40 15,41-40-15,-41 41 15,41 0-15,0 0 15,0-41-15,-41 41-1,41-41 32,0 0-31,0 0-1,0 0 1,0 0 0,0 0-1,0 0 1,0 0 15,0 0-15,0 0-1,0 0 17,0 0-1,0 0-31,-41-41 15,41 41 1,0 0 15,0 0 1,0 0-17,-41-41-15,41 41 31,0 0-15,-1-41 31,1 41-31,0-41-1,-41 1 63,41 40-62,-41-41 31,0 82 125,-41-41-157</inkml:trace>
        </inkml:traceGroup>
        <inkml:traceGroup>
          <inkml:annotationXML>
            <emma:emma xmlns:emma="http://www.w3.org/2003/04/emma" version="1.0">
              <emma:interpretation id="{1DDEDC14-C72F-4228-840B-56BF607F7F39}" emma:medium="tactile" emma:mode="ink">
                <msink:context xmlns:msink="http://schemas.microsoft.com/ink/2010/main" type="inkWord" rotatedBoundingBox="27427,432 28953,3136 27531,3939 26005,1234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20170.4828">2089-2318 0,'41'0'47,"-82"0"344,0 0-391,0 0 15,0 0 1,0 0 0,41 41-16,-41-41 0,41 41 15,0 0-15,-41-41 16,41 41-16,0 0 0,0 0 16,0 0-1,41 0 1,0-41-1,0 0 1,-41 41-16,41-41 0,0 0 16,0 0-1,-41 41-15,41-41 16,-41 41-16,41 0 16,-41 0-16,41-41 15,-41 41-15,0 0 16,0 0-1,0 0 1,0 0 0,-41 0-1,0-41 1,0 0-16,41 40 16,-41-40-16,0 0 15,0 0 1,41 41-16,-41-41 0,0 0 31,0 0-15,41-41-16,-41 1 15,0 40 1,41-41-16,0 0 16,-41 41-1</inkml:trace>
          <inkml:trace contextRef="#ctx0" brushRef="#br0" timeOffset="-118537.6786">1925-1171 0,'41'0'0,"-41"41"172,-41-41-156,41 41-16,0 0 15,-41-41-15,41 41 0,0 0 16,-41-41-16,41 41 0,0 0 0,-41 0 16,41 0-16,-41 0 15,41 0-15,0 0 16,-41-41-16,41 41 16,-41 0-1,41 0-15,-41-41 16,41 41-16,-41 0 15,41 0 1,-41-41-16,41 41 16,-41 0-16,41 0 31,-41-41-31,41 41 16,-40-41-1,40 40-15,40-40 63</inkml:trace>
          <inkml:trace contextRef="#ctx0" brushRef="#br0" timeOffset="-117568.0467">2048-1130 0,'41'0'31,"-41"41"-15,0 0-1,41 0-15,-41 0 16,41-41-16,-41 41 15,41-41-15,-41 41 0,41-41 16,-41 41-16,0 0 0,41-41 16,-41 41-16,41 0 15,-41 0-15,41-41 0,-41 41 16,41-41-16,0 41 16,0 0-16,0-41 15,0 0-15,-41 41 0,41-41 16,-41 41-16,41-41 0,0 41 0,-1 0 15,1-41 1,-41 41-16,41-41 16,-41 41-16,41-41 15,-41 41-15,41-41 16,0 40-16,0-40 16,-41 41-1,41-41-15,-41 41 16,41-41-16,-41 41 15,41-41 1,-41 41-16,41 0 16,0 0-1,-41 0-15,41-41 16,0 41-16,0 0 16,0-41-1,-41 41-15,41-41 16,0 0-1,0 0 64,-41 41-64,41-41 16</inkml:trace>
          <inkml:trace contextRef="#ctx0" brushRef="#br0" timeOffset="-52995.2383">1925-1212 0,'41'0'140,"-41"-41"-140,41 41 0,0 0 16,-41-41-16,41 41 16,0-41-16,0 41 15,0 0-15,0-41 16,0 41 0,0 0-16,-41-41 15,41 41-15,0 0 16,-41-41-1,41 41 1,0 0 15</inkml:trace>
          <inkml:trace contextRef="#ctx0" brushRef="#br0" timeOffset="-52558.2976">1966-1048 0,'41'0'31,"0"0"-16,0-41 1,0 41-16,0 0 16,0 0-16,0-41 15,0 41-15,-41-41 16,41 41-16,0 0 31</inkml:trace>
          <inkml:trace contextRef="#ctx0" brushRef="#br0" timeOffset="-50759.0884">1515-1990 0,'0'-41'31,"-41"41"16,1 0 0,40-41-47,-41 41 31,0 0 16,0 0-32,0 0 17,41 41-1,-41-41-31,41 41 16,-41-41-1,0 0 1,41 41-16,-41-41 31,41 41-15,0 0-1,-41-41 1,41 41-16,0 0 16,0 0 15,0 0 31,41-41-62,-41 41 16,41-41 0,-41 41-16,41-41 31,-41 41-31,41-41 31,0 0-15,0 0-1,0 0 17,0 0-17,0 0-15,-1 0 16,1 0-1,0 0 1,-41-41 47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1:05.42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A08100-5D9A-42BF-9FEB-AA740F41FAC3}" emma:medium="tactile" emma:mode="ink">
          <msink:context xmlns:msink="http://schemas.microsoft.com/ink/2010/main" type="writingRegion" rotatedBoundingBox="17443,11429 21645,12604 21294,13860 17092,12686"/>
        </emma:interpretation>
      </emma:emma>
    </inkml:annotationXML>
    <inkml:traceGroup>
      <inkml:annotationXML>
        <emma:emma xmlns:emma="http://www.w3.org/2003/04/emma" version="1.0">
          <emma:interpretation id="{D4AE281C-33EB-4EB3-8929-8121FA45CECA}" emma:medium="tactile" emma:mode="ink">
            <msink:context xmlns:msink="http://schemas.microsoft.com/ink/2010/main" type="paragraph" rotatedBoundingBox="17443,11429 21645,12604 21294,13860 17092,126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765A42-F770-4FA1-8377-DB9034F2A8B0}" emma:medium="tactile" emma:mode="ink">
              <msink:context xmlns:msink="http://schemas.microsoft.com/ink/2010/main" type="line" rotatedBoundingBox="17443,11429 21645,12604 21294,13860 17092,12686"/>
            </emma:interpretation>
          </emma:emma>
        </inkml:annotationXML>
        <inkml:traceGroup>
          <inkml:annotationXML>
            <emma:emma xmlns:emma="http://www.w3.org/2003/04/emma" version="1.0">
              <emma:interpretation id="{9C372CBB-C086-4110-AE8C-E9F1FB401C8E}" emma:medium="tactile" emma:mode="ink">
                <msink:context xmlns:msink="http://schemas.microsoft.com/ink/2010/main" type="inkWord" rotatedBoundingBox="17443,11429 21645,12604 21294,13860 17092,12686">
                  <msink:destinationLink direction="with" ref="{9B1B3B52-283B-4FA0-8DDB-FD2F0B918712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2294 7047 0,'0'-41'31,"41"41"-31,0-41 15,0 41-15,0 0 16,0 0-16,0-41 0,0 41 16</inkml:trace>
          <inkml:trace contextRef="#ctx0" brushRef="#br0" timeOffset="-153.3981">2499 6760 0,'-41'-41'0,"41"0"16,0 0-16,0 82 47,0 0-47,0 0 0,0 0 16,41 0-16,-41 0 0,0 0 0,0 0 15,0 0-15,41 0 0,-41 0 0,0 0 16,0 0-16,0-1 0,0 1 0,0 0 15</inkml:trace>
          <inkml:trace contextRef="#ctx0" brushRef="#br0" timeOffset="311.9598">2704 6883 0,'0'-41'31,"41"41"0,-41 41-15,41-41-16,-41 41 0,41-41 15,-41 41-15,41 41 0,-41-41 16,0 0-16,0 0 31,0-82-15,0 0-1,0 0-15,0 0 16,41 0-16,-41 0 16,41 41-16,-1 0 15,1 0-15,-41 82 16,0-41-16,41-41 0,-41 41 16,0 0-16,0 0 0,41-41 15,-41 40-15</inkml:trace>
          <inkml:trace contextRef="#ctx0" brushRef="#br0" timeOffset="452.5739">3031 6719 0,'0'41'47</inkml:trace>
          <inkml:trace contextRef="#ctx0" brushRef="#br0" timeOffset="779.3252">3236 6965 0,'-41'0'0,"41"41"0,0 0 15,0 0 1,0 0-1,0 0-15,0-1 0,41-40 16,-41 41-16,0 0 16,0-82 15,0 0-15,0 1-16,41-1 15,0 0-15,0 0 16,0 41-1,0 0 1,-41 41-16,0 0 16,0 0-16,41-1 15,-41 1-15</inkml:trace>
          <inkml:trace contextRef="#ctx0" brushRef="#br0" timeOffset="-1930.509">491 6514 0,'0'-41'0,"-41"41"15,41 41 17,0 0-17,0 0-15,0 0 0,41 0 0,-41 0 16,0 0-16,0 0 15,0 0-15,0 0 16,0-82 31,0 0-47,0 0 16,0 0-16,0 0 0,41 0 15,0 0-15,0 0 16,0 41-1,0 41-15,-41 0 16,41-41-16,-41 41 0,0 0 16,0 0-16,0 0 15,41-41-15,-41 41 16,0-82 15,0 0-31,0-41 16,0 41-16,0 0 15,41 0 1,0 41 0,-41 41-16,0 0 0,41-41 15,-41 82-15,0-41 0,0 0 16,41-41-16,-41 41 0,0 0 16,0 0-16,41-41 15</inkml:trace>
          <inkml:trace contextRef="#ctx0" brushRef="#br0" timeOffset="-1727.532">942 6514 0,'0'-41'16,"0"123"-1,0-41-15,0 0 16,0 0-16,41 0 0,-41 0 0,0 0 15,0 0-15,0 0 0,0 0 0,41 0 16,-41 0-16,0 0 0,0 0 0,0 0 0,0 0 16,0-1-16,-41-40 15,41 41-15</inkml:trace>
          <inkml:trace contextRef="#ctx0" brushRef="#br0" timeOffset="-1503.0815">942 6678 0,'0'-41'0,"0"0"0,0 0 15,41 41-15,0 0 16,0 0-16,0 41 16,0 0-1,-41 0-15,0 0 0,0 0 16,0 0-16,0 0 0,0 0 15,0 0-15,-41 0 16</inkml:trace>
          <inkml:trace contextRef="#ctx0" brushRef="#br0" timeOffset="-1260.5712">1270 6391 0,'0'41'47,"0"0"-47,0 0 0,0 0 15,41 0-15,-41 0 0,41 0 0,-41 0 0,0 0 0,0 0 16,41 0-16,-41 0 0,0 0 0,0 0 15,0 0-15,0 0 16</inkml:trace>
          <inkml:trace contextRef="#ctx0" brushRef="#br0" timeOffset="-807.8552">1229 6801 0,'0'-41'16,"0"0"-1,41 0-15,0 0 16,0 41 0,0 0-16,-41-41 0,41 41 15,0 0 1,-41 41-16,0 0 0,41-41 16,-41 82-16,0-41 0,0 0 15,41 0-15,-41 0 16,41 0-16,0-41 15,0-41 1,-41 0-16,40 0 16,-40 0-16,0 0 0,0 0 15,0 82 17,0 41-17,0-41-15,41 0 0,-41 0 31,41-41-31,-41 41 0,0 0 0,0 0 16,0 0-16,0 0 0,0-1 16,0 1-16,0 0 15,-41-41-15,41 41 0,-41 0 16,1-41-16,-1 0 0,0 41 16,0-41-16,41-41 15,-41 41-15,41-82 0</inkml:trace>
          <inkml:trace contextRef="#ctx0" brushRef="#br0" timeOffset="1220.3185">3687 7170 0,'0'-41'0,"-41"0"16,41 0-16,0 0 15,-41 41-15,41 82 32,0-41-32,0 0 15,0-1-15,41 1 16,-41 0-1,41-41 1,-41 41 31,41-41-47,-41 41 0,0 0 0,0 0 16,41 0-16,-41 0 0,0 0 0,0 41 0,0-41 15,41 0-15,-41 41 0,0-41 0,0 0 16,0 0-16,0 0 0,0 0 0,-41 0 15,41 0-15,-41-41 0,41 41 0,-41-41 32,0 0-32,0 0 15,0 0-15,-41-205 32,82 164-32,41 0 15,-41 0-15,82-41 0,-82 41 0,41 0 0,0-41 16,0 41-16,0 0 0,0 0 0,-41 0 15,41-41-15</inkml:trace>
          <inkml:trace contextRef="#ctx0" brushRef="#br0" timeOffset="-2466.9383">287 6145 0,'0'-41'0,"0"0"31,0 0-16,0 0 1,0 0-16,-41 41 16,41-40-16,-41 40 15,41-41-15,-41 41 16,0 0-16,-82 122 16,41-40 15,41-82-31,41 41 0,-41 0 0,41 0 0,-41-41 15,41 41-15,0 0 0,41-41 16,0 0-16,0 0 16,0 0-16,0 0 0,0 0 0,0 0 15,0 0-15,0 0 0,0 0 16,-41 41 31,-41-41-32,41 41-15,-41 0 0,41 0 0,-41-41 16,41 41-16,-41 0 0,41 0 16,-41 0-16,41 0 0,0 0 15,-41-41-15,41 41 16,0 0-16,0 0 16,0 0-16,0 0 15,41-41 1,0 0-16,0 0 15,0 0-15,0 0 16,0 0-16,0 0 16,0 0-16,0 0 15,-41-41-15</inkml:trace>
          <inkml:trace contextRef="#ctx0" brushRef="#br0" timeOffset="-411.7716">2294 6719 0,'0'-41'16,"0"0"-16,0 0 16,-41 41-16,0 0 31,41 41-15,0 0-16,-41 0 15,41 0-15,0 0 0,0 0 16,0 0-16,0 0 0,41-41 15,-41 41-15,0 0 0,41-41 0,-41 41 16,0 0-16,41-41 0,-41 41 0,0 0 16,0-1-16,0 1 15,0 0-15,0 0 16,-41-41-16,0 0 16,0 0-16,0 0 31,41-41-31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2:41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A37F897-7630-4C82-B4F5-29A1409C3598}" emma:medium="tactile" emma:mode="ink">
          <msink:context xmlns:msink="http://schemas.microsoft.com/ink/2010/main" type="writingRegion" rotatedBoundingBox="8424,15158 8808,15158 8808,15608 8424,15608"/>
        </emma:interpretation>
      </emma:emma>
    </inkml:annotationXML>
    <inkml:traceGroup>
      <inkml:annotationXML>
        <emma:emma xmlns:emma="http://www.w3.org/2003/04/emma" version="1.0">
          <emma:interpretation id="{FB5D9E99-26A0-451F-9435-877841C2FA53}" emma:medium="tactile" emma:mode="ink">
            <msink:context xmlns:msink="http://schemas.microsoft.com/ink/2010/main" type="paragraph" rotatedBoundingBox="8424,15158 8808,15158 8808,15608 8424,156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05AD67F-90DF-4AF2-9FF6-1EA9E97D7E42}" emma:medium="tactile" emma:mode="ink">
              <msink:context xmlns:msink="http://schemas.microsoft.com/ink/2010/main" type="line" rotatedBoundingBox="8424,15158 8808,15158 8808,15608 8424,15608"/>
            </emma:interpretation>
          </emma:emma>
        </inkml:annotationXML>
        <inkml:traceGroup>
          <inkml:annotationXML>
            <emma:emma xmlns:emma="http://www.w3.org/2003/04/emma" version="1.0">
              <emma:interpretation id="{316BB4F1-D825-4F29-9B5A-F7B7A8A1315D}" emma:medium="tactile" emma:mode="ink">
                <msink:context xmlns:msink="http://schemas.microsoft.com/ink/2010/main" type="inkWord" rotatedBoundingBox="8424,15158 8808,15158 8808,15608 8424,15608"/>
              </emma:interpretation>
              <emma:one-of disjunction-type="recognition" id="oneOf0">
                <emma:interpretation id="interp0" emma:lang="" emma:confidence="0.5">
                  <emma:literal>"</emma:literal>
                </emma:interpretation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!</emma:literal>
                </emma:interpretation>
                <emma:interpretation id="interp4" emma:lang="" emma:confidence="0.5">
                  <emma:literal>. .</emma:literal>
                </emma:interpretation>
              </emma:one-of>
            </emma:emma>
          </inkml:annotationXML>
          <inkml:trace contextRef="#ctx0" brushRef="#br0">41 0 0,'-41'0'0,"41"41"78,41 0-62,-41 0-16,0 0 0,0 0 16,0-1-16,0 1 15,0 0-15,0 0 16</inkml:trace>
          <inkml:trace contextRef="#ctx0" brushRef="#br0" timeOffset="-271.6483">-328 286 0,'0'-41'32,"0"1"-1,0 80 47,0 1-62,0 0-16,0 0 0,0 0 15,0 0-15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2:47.5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D1747B9-579C-46C5-9D15-4C83ADD62ED1}" emma:medium="tactile" emma:mode="ink">
          <msink:context xmlns:msink="http://schemas.microsoft.com/ink/2010/main" type="writingRegion" rotatedBoundingBox="18127,17268 20282,15012 21310,15995 19156,18250"/>
        </emma:interpretation>
      </emma:emma>
    </inkml:annotationXML>
    <inkml:traceGroup>
      <inkml:annotationXML>
        <emma:emma xmlns:emma="http://www.w3.org/2003/04/emma" version="1.0">
          <emma:interpretation id="{2ECDB254-AAB7-40FB-99F4-24965E1282C3}" emma:medium="tactile" emma:mode="ink">
            <msink:context xmlns:msink="http://schemas.microsoft.com/ink/2010/main" type="paragraph" rotatedBoundingBox="18127,17268 20282,15012 21310,15995 19156,18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7AC39A-723E-4340-AB22-6B851F23479E}" emma:medium="tactile" emma:mode="ink">
              <msink:context xmlns:msink="http://schemas.microsoft.com/ink/2010/main" type="line" rotatedBoundingBox="18127,17268 20282,15012 21310,15995 19156,18250"/>
            </emma:interpretation>
          </emma:emma>
        </inkml:annotationXML>
        <inkml:traceGroup>
          <inkml:annotationXML>
            <emma:emma xmlns:emma="http://www.w3.org/2003/04/emma" version="1.0">
              <emma:interpretation id="{051BFE2A-8BCA-42D0-B78A-8A290AB18C62}" emma:medium="tactile" emma:mode="ink">
                <msink:context xmlns:msink="http://schemas.microsoft.com/ink/2010/main" type="inkWord" rotatedBoundingBox="18127,17268 18520,16856 18886,17206 18492,1761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614 11594 0,'0'41'32,"41"-41"-17,0 0 1,0 0 0,0 0-16,0 0 0,0 0 15,0 0-15,0 0 0,0-41 16,0 41-16,0 0 0,0 0 15,0 0-15,0 0 0,0-41 16,0 41-16,0 0 16,0 0 93</inkml:trace>
        </inkml:traceGroup>
        <inkml:traceGroup>
          <inkml:annotationXML>
            <emma:emma xmlns:emma="http://www.w3.org/2003/04/emma" version="1.0">
              <emma:interpretation id="{B91B5660-2F13-4AE3-B786-7CBB7F26F2EC}" emma:medium="tactile" emma:mode="ink">
                <msink:context xmlns:msink="http://schemas.microsoft.com/ink/2010/main" type="inkWord" rotatedBoundingBox="19155,16872 19939,16051 20628,16709 19843,17530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&amp;</emma:literal>
                </emma:interpretation>
                <emma:interpretation id="interp3" emma:lang="" emma:confidence="0">
                  <emma:literal>s</emma:literal>
                </emma:interpretation>
                <emma:interpretation id="interp4" emma:lang="" emma:confidence="0">
                  <emma:literal>E</emma:literal>
                </emma:interpretation>
                <emma:interpretation id="interp5" emma:lang="" emma:confidence="0">
                  <emma:literal>q</emma:literal>
                </emma:interpretation>
              </emma:one-of>
            </emma:emma>
          </inkml:annotationXML>
          <inkml:trace contextRef="#ctx0" brushRef="#br0" timeOffset="868.0646">2458 10570 0,'0'-41'0,"41"41"15,-41-41 17,-41 41 14,0 0-30,41 41-16,-41-41 0,0 0 16,0 41-16,0 0 0,0-41 15,0 41-15,41 0 0,-41-41 0,0 41 16,0 0-16,0 0 16,41 0-1,41-41 1,0 0-16,0 0 0,0 0 15,0 0-15,0 0 16,0 0-16,0 0 16,-41 41-1,0 0 17,0 0-17,0-1-15,-41-40 0,0 41 16,0 0-16,0 0 15,0-41-15,0 41 0,0 0 16,0-41-16,41 41 0,-41-41 16,0 41-16,0-41 0,41 164 62,41-164-46,0 41-16,0-41 15,-41 41-15,41-41 0,0 0 16,0 0-16,-41 41 0,41-41 0,0 0 16,0 0-16,0 0 15,0 0-15,0 0 0,0 0 16,0 0-16,0 0 16,0 0-16,0 0 15,-41-41 32</inkml:trace>
        </inkml:traceGroup>
        <inkml:traceGroup>
          <inkml:annotationXML>
            <emma:emma xmlns:emma="http://www.w3.org/2003/04/emma" version="1.0">
              <emma:interpretation id="{80A99240-F8C3-4A1B-B653-524CE32488EC}" emma:medium="tactile" emma:mode="ink">
                <msink:context xmlns:msink="http://schemas.microsoft.com/ink/2010/main" type="inkWord" rotatedBoundingBox="20049,15760 20533,15253 20912,15614 20428,16121"/>
              </emma:interpretation>
              <emma:one-of disjunction-type="recognition" id="oneOf2">
                <emma:interpretation id="interp6" emma:lang="" emma:confidence="0.5">
                  <emma:literal>*</emma:literal>
                </emma:interpretation>
                <emma:interpretation id="interp7" emma:lang="" emma:confidence="0">
                  <emma:literal>£</emma:literal>
                </emma:interpretation>
                <emma:interpretation id="interp8" emma:lang="" emma:confidence="0">
                  <emma:literal>8</emma:literal>
                </emma:interpretation>
                <emma:interpretation id="interp9" emma:lang="" emma:confidence="0">
                  <emma:literal>$</emma:literal>
                </emma:interpretation>
                <emma:interpretation id="interp10" emma:lang="" emma:confidence="0">
                  <emma:literal>€</emma:literal>
                </emma:interpretation>
              </emma:one-of>
            </emma:emma>
          </inkml:annotationXML>
          <inkml:trace contextRef="#ctx0" brushRef="#br0" timeOffset="1282.2925">3113 9750 0,'0'-40'16,"-41"40"-16,41-41 15,-82 41 17,82 41-32,-40-1 0,40 42 15,0-41-15,0 0 0,-41 0 0,41 0 0,0 0 16,-41 0-16,41 0 0,0 0 0,-41-41 15,41 41-15,0 0 0,-41 0 16,41 0-16,0 0 16</inkml:trace>
          <inkml:trace contextRef="#ctx0" brushRef="#br0" timeOffset="1532.9935">2827 9996 0,'0'-41'16,"0"0"-16,0 0 16,0 0-16,41 41 47,-41 41-47,0 0 0,41-41 15,-41 41-15,41 0 0,-41 0 0,40 0 16,-40 0-16,41 0 15,-41 0-15,41 0 16,-41 0 0</inkml:trace>
          <inkml:trace contextRef="#ctx0" brushRef="#br0" timeOffset="1903.7384">2622 9996 0,'0'41'15,"41"-41"17,0 0-32,0 0 15,0 0-15,0-41 16,0 41-16,0 0 0,0-41 16,-1 41-16,1 0 0,-41-41 15,41 41-15</inkml:trace>
        </inkml:traceGroup>
      </inkml:traceGroup>
    </inkml:traceGroup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2:19.6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8824DD-3E5A-4F56-8885-F92FD126E85E}" emma:medium="tactile" emma:mode="ink">
          <msink:context xmlns:msink="http://schemas.microsoft.com/ink/2010/main" type="writingRegion" rotatedBoundingBox="1408,11598 1598,15227 719,15273 529,11644"/>
        </emma:interpretation>
      </emma:emma>
    </inkml:annotationXML>
    <inkml:traceGroup>
      <inkml:annotationXML>
        <emma:emma xmlns:emma="http://www.w3.org/2003/04/emma" version="1.0">
          <emma:interpretation id="{CBF37012-99CF-4B46-9255-AEACF16E3911}" emma:medium="tactile" emma:mode="ink">
            <msink:context xmlns:msink="http://schemas.microsoft.com/ink/2010/main" type="paragraph" rotatedBoundingBox="1408,11598 1598,15227 719,15273 529,116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432B41-F4CC-4D4F-82ED-297FA436F838}" emma:medium="tactile" emma:mode="ink">
              <msink:context xmlns:msink="http://schemas.microsoft.com/ink/2010/main" type="line" rotatedBoundingBox="1408,11598 1598,15227 719,15273 529,11644"/>
            </emma:interpretation>
          </emma:emma>
        </inkml:annotationXML>
        <inkml:traceGroup>
          <inkml:annotationXML>
            <emma:emma xmlns:emma="http://www.w3.org/2003/04/emma" version="1.0">
              <emma:interpretation id="{F965D017-EEF4-48FF-ACB3-4F043494D844}" emma:medium="tactile" emma:mode="ink">
                <msink:context xmlns:msink="http://schemas.microsoft.com/ink/2010/main" type="inkWord" rotatedBoundingBox="1408,11598 1469,12760 602,12806 541,1164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-16674 6227 0,'0'-41'47,"0"82"47,0 0-94,41 0 15,-41 0-15,0 0 0,0 0 16,0 0-16,0 0 0,0 0 0,0 0 16,0 0-16,0 0 0,41-41 15,-41 41-15,0 0 16</inkml:trace>
          <inkml:trace contextRef="#ctx0" brushRef="#br0" timeOffset="1075.8595">-16551 6104 0,'0'-41'16,"-41"41"-16,41-41 31,-41 41-31,0-41 0,0 41 16,0 0 31,0 0-32,41 41-15,-41-41 0,41 41 16,-41-41-16,41 41 16,-41 0-16,41 0 15,0 0-15,-41-41 0,41 41 16,0 0-16,0 0 0,0 0 15,0 0-15,0 0 0,0 0 16,0 0-16,0 0 0,41 0 0,-41 0 0,0 0 16,41-41-1,-41 41-15,0 0 0,0 0 0,41 0 16,-41 0-16,41 0 16,-41 0-16,41 0 0,0 0 15,0-41-15,0 41 16,0-41-16,0 0 15,0 0-15,0 0 16,0-41-16,0 41 16,-41-41-16,41 41 0,-41-41 0,41 41 15,-41-41-15,41 41 0,-41-41 16,41 41-16,-41-41 0,41 0 16,-41 0-16,41 41 15,-41-41-15,0 0 0,0 0 16,41 41-16,-41-41 0,0 0 15,0 0-15,0 0 16,0 0-16,0 0 16,-41 0-16,41 0 15,0 0 1,-41 0 0,41 0 15,-41 0-16,41 0 1,-41 41-16,0 0 16,41-41-1,-41 41 1,0 0 0,0 0 15,0 0-16,0 0 1,0 0 0,0 0-1,0 0 17,0 0 61,41 41-61,-41-41-32</inkml:trace>
        </inkml:traceGroup>
        <inkml:traceGroup>
          <inkml:annotationXML>
            <emma:emma xmlns:emma="http://www.w3.org/2003/04/emma" version="1.0">
              <emma:interpretation id="{77704F2C-A43F-4C1E-9391-A1331CCDFF7E}" emma:medium="tactile" emma:mode="ink">
                <msink:context xmlns:msink="http://schemas.microsoft.com/ink/2010/main" type="inkWord" rotatedBoundingBox="1515,14060 1576,15228 719,15273 658,1410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0526.7897">-16264 8808 0,'-41'0'0,"41"-41"0,0 0 0,-41 0 0,0 0 16,41 0-16,-41 41 15,41-41 1,-41 0-16,0 0 0,0 1 16,0 40-1,0 0 1,41 40-16,-41-40 15,41 41-15,-41 0 0,41 0 16,-41-41-16,41 41 0,0 0 16,-41 0-16,41 0 0,0 0 0,0 0 0,-41 0 15,41 0-15,0 0 0,0 0 0,0 0 16,0 0-16,0 0 0,0 0 0,41 0 16,-41 0-16,41 0 0,-41 0 0,41 0 15,-41 0-15,41 0 0,0-41 0,0 41 0,-41 0 16,41-41-16,0 41 15,0-41-15,0 0 0,41 0 0,-41 0 0,0 0 0,0 0 16,0 0-16,0-41 0,0 41 16,-1-41-16,1 0 0,-41 0 31,0 0-31,41 0 0,-41 0 16,0-41-16,0 41 0,-41 0 0,41 0 15,-41 0-15,41 0 0,-40-41 0,-1 41 16,0 0-16,41 0 0,-41 41 15,0 0-15,0 0 16,41 41-16,-41-41 0</inkml:trace>
          <inkml:trace contextRef="#ctx0" brushRef="#br0" timeOffset="20044.2456">-16469 8685 0,'41'0'110,"0"0"-79,-41 41-31,0 0 0,0 0 16,0 0-16,0 0 15,0 0-15,0 0 0,0 0 0,-41 0 16,41 0-16,-41-41 0,0 41 0,41 0 15,-41-41-15,41 41 0,-41 0 16,41 0 0,-41-41-16,82 0 47,0 0-32,0 0-15,0-41 0,0 41 16,0 0-16,0 0 15,0 0 1</inkml:trace>
        </inkml:traceGroup>
      </inkml:traceGroup>
    </inkml:traceGroup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3:32.6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980638E-0B59-4B3D-A0D6-18A1658AE4A6}" emma:medium="tactile" emma:mode="ink">
          <msink:context xmlns:msink="http://schemas.microsoft.com/ink/2010/main" type="writingRegion" rotatedBoundingBox="715,16747 13316,18052 13169,19473 568,18168"/>
        </emma:interpretation>
      </emma:emma>
    </inkml:annotationXML>
    <inkml:traceGroup>
      <inkml:annotationXML>
        <emma:emma xmlns:emma="http://www.w3.org/2003/04/emma" version="1.0">
          <emma:interpretation id="{03A588D2-3F1D-435A-8088-6DD17A114085}" emma:medium="tactile" emma:mode="ink">
            <msink:context xmlns:msink="http://schemas.microsoft.com/ink/2010/main" type="paragraph" rotatedBoundingBox="715,16747 13316,18052 13169,19473 568,181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66515B0-9FDA-409F-999C-A063A403D077}" emma:medium="tactile" emma:mode="ink">
              <msink:context xmlns:msink="http://schemas.microsoft.com/ink/2010/main" type="line" rotatedBoundingBox="715,16747 13316,18052 13169,19473 568,18168"/>
            </emma:interpretation>
          </emma:emma>
        </inkml:annotationXML>
        <inkml:traceGroup>
          <inkml:annotationXML>
            <emma:emma xmlns:emma="http://www.w3.org/2003/04/emma" version="1.0">
              <emma:interpretation id="{77FF1360-4DC1-4D98-94DA-3E7097CF1F85}" emma:medium="tactile" emma:mode="ink">
                <msink:context xmlns:msink="http://schemas.microsoft.com/ink/2010/main" type="inkWord" rotatedBoundingBox="715,16747 1511,16829 1397,17928 601,1784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-16756 11307 0,'41'0'94,"0"0"-79,0 0 1,0 0-16,0 0 16,0 0-16,0 0 15,-41 41 1,0 0-16,0 0 16,0 0-1,-41-41-15,41 41 31,-41-41-15,41 41-16,41-41 47,-41 41-47,41-41 16,0 41-16,0 0 15,-41 0-15,0 0 16,0 0-16,0 0 15,0 0 1,0 0-16,-41-41 16,0 0-16,0 0 15,0 0 1,41-41 0,-41 41-16,41-41 15</inkml:trace>
          <inkml:trace contextRef="#ctx0" brushRef="#br0" timeOffset="685.1565">-16223 11348 0,'0'-41'16,"0"0"-16,0 0 31,-41 41-31,0-41 16,0 41 0,41-41-16,-41 41 0,0 0 15,0 0-15,0 0 16,0 0-1,0 0-15,0 0 16,41 41-16,-41-41 0,41 41 16,-41 0-16,41 0 15,0 0-15,-41-41 0,41 41 0,0 0 16,-41-41-16,41 41 0,0 0 0,-41 0 16,41 0-16,0 0 15,-41 0-15,41 0 0,0 0 16,0 0-16,0 0 15,0 0-15,0 0 0,0 0 16,0 0-16,0 0 16,41 0-16,0 0 15,0-41-15,-41 41 0,369 41 63,-328-82-63,0 0 15,0 0-15,-41-41 16,41 41-16,-41-41 0,41 0 16,-41 0-1,41 41-15,-41-41 0,0 0 0,0 0 16,41 0-16,-41 0 16,0 0-16,0 0 0,0 0 15,0 0-15,0 0 16,0 0-16,-41 41 15,41-41-15,-41 41 0,41-41 16,-41 41-16,41-41 16,-41 41-16</inkml:trace>
        </inkml:traceGroup>
        <inkml:traceGroup>
          <inkml:annotationXML>
            <emma:emma xmlns:emma="http://www.w3.org/2003/04/emma" version="1.0">
              <emma:interpretation id="{191492F7-C90A-4536-A927-418DB2549619}" emma:medium="tactile" emma:mode="ink">
                <msink:context xmlns:msink="http://schemas.microsoft.com/ink/2010/main" type="inkWord" rotatedBoundingBox="2540,17215 4358,17404 4260,18352 2442,1816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652.7802">-14667 11840 0,'-41'0'0,"41"-41"31,0 82 32,0 0-47,0 0-16,0 0 0,41 0 15,-41 0-15,0 0 0,0 0 16,0 0-16,0 0 0,0 0 0,0-1 15,0 1-15,0 0 16,0 0-16</inkml:trace>
          <inkml:trace contextRef="#ctx0" brushRef="#br0" timeOffset="2232.6274">-14953 12045 0,'-41'-41'16,"0"41"0,41-41-16,41 0 15,41 41 1,-82-41-16,41 41 0,0 0 16,-1 0-16,1-41 0,0 41 0,0 0 0,0 0 15,0-41-15,0 41 0,0 0 16,0 0-16,0 0 0,0-41 0,0 41 15,0 0-15,-41-41 16,0 0 0,0 0-1,0 41 48,0 82-63,0-41 0,41 0 0,-41 0 15,0 0-15,0 0 0,0 0 0,0 0 16,0 0-16,0 0 0,0 0 0,41-41 16,-41 41-16,0 0 0,0 0 0,0-1 15,0 1 1,0 0-16,0 0 16,41-41 15,-41-41-31,0 0 15,41 41-15,-41-41 0,41 1 16,0 40 0,-41 40-1,41-40-15,-41 82 16,0-41 0,41-41-16,-41 41 0,0 0 0,41 0 15</inkml:trace>
          <inkml:trace contextRef="#ctx0" brushRef="#br0" timeOffset="2521.1715">-13642 12250 0,'0'40'16,"0"1"-1,0 0-15,0 0 16,0 0-16,41 0 15,0 0-15,-41 0 16,40-41-16,1 0 16,0-41-1,-41 0 1,41 0 0,0 41-1,0 41 1,-41 0-1,41 0-15,-41 0 16,0 0-16,0 0 0</inkml:trace>
          <inkml:trace contextRef="#ctx0" brushRef="#br0" timeOffset="2665.0205">-13438 12168 0,'0'-41'0</inkml:trace>
        </inkml:traceGroup>
        <inkml:traceGroup>
          <inkml:annotationXML>
            <emma:emma xmlns:emma="http://www.w3.org/2003/04/emma" version="1.0">
              <emma:interpretation id="{3EA799D5-D590-488D-980D-90100B593CF3}" emma:medium="tactile" emma:mode="ink">
                <msink:context xmlns:msink="http://schemas.microsoft.com/ink/2010/main" type="inkWord" rotatedBoundingBox="5111,17634 7394,17871 7291,18864 5008,18628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217.8201">-11389 12864 0,'-41'-41'15,"41"0"1,41 0-16,0 0 0,0 41 31,0-41-31,0 0 0,0 0 16,0 41-16,0 0 0,-41-41 0,41 41 15,0 82 1,-41-41-16,0 0 0,0 0 16,0 0-16,0 0 0,40-41 0,-40 41 15,0 0-15,41-41 0,-41 41 0,41-41 16,-41 41-16,41-41 0,0 0 15,0 0 1,-41-41-16,0 0 0,0-41 16,0 41-16,-41 0 15,41 0-15,0 0 0,-41 0 0,0 0 16</inkml:trace>
          <inkml:trace contextRef="#ctx0" brushRef="#br0" timeOffset="3901.2958">-11020 12168 0,'0'-41'16,"-41"41"-16,0 0 15,0 0 1,41 41 0,0 0-16,-41 0 0,41-1 15,0 42-15,0-41 0,0 0 16,0 0-16,0 0 0,0 0 0,0 0 16,0 0-16,0 0 0,0 0 0,0 0 15,0 0-15,0 0 0,0 0 16,0 0-16,0 0 0,0 0 15,0 0-15,-41 0 16</inkml:trace>
          <inkml:trace contextRef="#ctx0" brushRef="#br0" timeOffset="4497.1963">-10570 12495 0,'0'-41'0,"41"41"15,0 82-15,0-41 16,-41 0-16,41 0 0,-41 0 15,41 0-15,-41 0 0,0 0 16,0 0-16,41 0 0,-41 0 16,0 0-16,0-82 31,0-41-31,0 0 16,41 41-16,-41 0 0,41-41 15,-41 41-15,41-41 0,-41 41 0,41 0 16</inkml:trace>
          <inkml:trace contextRef="#ctx0" brushRef="#br0" timeOffset="3152.201">-12454 12290 0,'0'41'16,"41"41"0,-41-41-16,0 0 15,0 0-15,0 0 0,41 0 16,-41 0-16,41 0 0,-41 0 16,41-41-1,-41 41-15,40-41 0,-40 41 0,41-41 16,0 0-16,0-41 15,-41-41 1,0 41-16,41 0 0,-41 0 16,0 0-16,0 0 15,0 0-15,41 82 32,-41 0-17,41 0-15,-41 0 0,41 0 0,0 0 16,-41 0-16,41 0 15,-41 0-15,0 0 0,0 0 16</inkml:trace>
          <inkml:trace contextRef="#ctx0" brushRef="#br0" timeOffset="3296.3699">-12331 12168 0</inkml:trace>
        </inkml:traceGroup>
        <inkml:traceGroup>
          <inkml:annotationXML>
            <emma:emma xmlns:emma="http://www.w3.org/2003/04/emma" version="1.0">
              <emma:interpretation id="{E1356AD4-F14F-42E2-857F-1D648D778F40}" emma:medium="tactile" emma:mode="ink">
                <msink:context xmlns:msink="http://schemas.microsoft.com/ink/2010/main" type="inkWord" rotatedBoundingBox="8152,17775 8616,17823 8506,18892 8041,1884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916.9039">-9341 12127 0,'-41'0'0,"41"82"15,0-41-15,0-1 0,0 1 16,0 0-16,0 0 0,41 0 16,-41 0-16,41 0 0,0 0 15,0 0-15,0 0 0,0-41 0,0 0 31,-41 41-31,41-41 0,0 0 0,0 0 16,-41-41-16,0 0 16,0 0-16,0 0 0,0 0 15,0 0-15,0 0 16,-41 41-16,41 41 16,0 41-16,-41-41 15,41 0-15,0 0 0,0 0 0,0 41 16,0-41-16,0 0 0,0 0 0,0 41 15,0-41-15,-41 0 0,41 0 0,0 0 16,0 0-16,0 0 0</inkml:trace>
        </inkml:traceGroup>
        <inkml:traceGroup>
          <inkml:annotationXML>
            <emma:emma xmlns:emma="http://www.w3.org/2003/04/emma" version="1.0">
              <emma:interpretation id="{8673082E-9953-46BB-AB78-F4189AE0B1F4}" emma:medium="tactile" emma:mode="ink">
                <msink:context xmlns:msink="http://schemas.microsoft.com/ink/2010/main" type="inkWord" rotatedBoundingBox="8651,18196 9572,18292 9531,18685 8610,18589"/>
              </emma:interpretation>
              <emma:one-of disjunction-type="recognition" id="oneOf4">
                <emma:interpretation id="interp4" emma:lang="" emma:confidence="0.5">
                  <emma:literal>W</emma:literal>
                </emma:interpretation>
                <emma:interpretation id="interp5" emma:lang="" emma:confidence="0">
                  <emma:literal>,</emma:literal>
                </emma:interpretation>
                <emma:interpretation id="interp6" emma:lang="" emma:confidence="0">
                  <emma:literal>w</emma:literal>
                </emma:interpretation>
                <emma:interpretation id="interp7" emma:lang="" emma:confidence="0">
                  <emma:literal>.</emma:literal>
                </emma:interpretation>
                <emma:interpretation id="interp8" emma:lang="" emma:confidence="0">
                  <emma:literal>a</emma:literal>
                </emma:interpretation>
              </emma:one-of>
            </emma:emma>
          </inkml:annotationXML>
          <inkml:trace contextRef="#ctx0" brushRef="#br0" timeOffset="5425.0173">-8726 12659 0,'-41'-41'0,"41"0"31,-41 41-31,0 0 0,0 41 16,41 0 0,0 0-16,0 0 15,41 0-15,-41 0 0,41-41 16,-41 41-16,41-41 0,0 41 15,0-41-15,0 0 16,-41-41 0,41 41-16,-41-41 0,0 0 15,41 0-15,-41 0 0,0 0 16,0 0-16,0 0 16,0 82-1,0 41 1,0-41-16,0 0 0,0 0 15,0 0-15,41 0 0,0 0 16,-1-41-16,-40 41 16,41-41-16,0 0 0,0 0 15,0 0-15,0-41 0,0 0 16,-41-41-16,41 82 16,-41-41-16,0 0 0,0 0 15,0 0 1,0 82-1,0 0-15,0 0 32,0 0-32,41 0 0,0-41 15,0 41-15,0-41 0</inkml:trace>
        </inkml:traceGroup>
        <inkml:traceGroup>
          <inkml:annotationXML>
            <emma:emma xmlns:emma="http://www.w3.org/2003/04/emma" version="1.0">
              <emma:interpretation id="{D800D789-D7CC-4A23-9B21-255CF2A35B8D}" emma:medium="tactile" emma:mode="ink">
                <msink:context xmlns:msink="http://schemas.microsoft.com/ink/2010/main" type="inkWord" rotatedBoundingBox="10354,18060 13284,18364 13254,18656 10324,18353"/>
              </emma:interpretation>
              <emma:one-of disjunction-type="recognition" id="oneOf5">
                <emma:interpretation id="interp9" emma:lang="" emma:confidence="0.5">
                  <emma:literal>-</emma:literal>
                </emma:interpretation>
                <emma:interpretation id="interp10" emma:lang="" emma:confidence="0">
                  <emma:literal>_</emma:literal>
                </emma:interpretation>
                <emma:interpretation id="interp11" emma:lang="" emma:confidence="0">
                  <emma:literal>.</emma:literal>
                </emma:interpretation>
                <emma:interpretation id="interp12" emma:lang="" emma:confidence="0">
                  <emma:literal>,</emma:literal>
                </emma:interpretation>
                <emma:interpretation id="interp13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6829.9844">-7210 12700 0,'40'0'109,"1"0"-93,-41-41-16,41 41 15,0 0 1,0 0-16,0 0 16,0 0-16,0 0 0,0 0 15,0 0-15,0 0 0,0 0 16,0 0-16,0 0 0,0 0 0,0 0 15,0 0-15,0 0 0,0 0 16,0 0-16,0 0 0,0 0 0,0 0 16,0 0-16,0 0 15,0 0-15,0 0 16,0 0-16,0 0 16,0 0-16,0 0 0,-1 0 0,1 0 31,0 0-31,0 0 15,0 0-15,0 0 0,0 0 16,0 0-16,0 0 16,0 0-16,0 0 15,0 0-15,0 0 16,0 0-16,0 0 16,0 0-16,0 0 15,0 0-15,0 0 16,0 0-16,0 0 0,0 0 15,0 0-15,0 0 16,0 0-16,0 0 16,0 0-16,0 0 0,0 0 15,-41 41-15,41-41 0,0 0 16,-1 0-16,1 0 16,-41 41-16,41-41 15,0 0 1,0 0-1,-41 41-15,41-41 16,0 0 0,0 0-16,-41 41 15,41-41-15,0 0 47,-82 0 63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4:03.8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23BC28D-6290-4B5A-831E-C4FA8A6C8350}" emma:medium="tactile" emma:mode="ink">
          <msink:context xmlns:msink="http://schemas.microsoft.com/ink/2010/main" type="writingRegion" rotatedBoundingBox="26339,16171 28714,16549 28597,17281 26223,16902">
            <msink:destinationLink direction="with" ref="{143087E8-0294-4EA9-9255-6721088920F0}"/>
          </msink:context>
        </emma:interpretation>
      </emma:emma>
    </inkml:annotationXML>
    <inkml:traceGroup>
      <inkml:annotationXML>
        <emma:emma xmlns:emma="http://www.w3.org/2003/04/emma" version="1.0">
          <emma:interpretation id="{891C0C95-F318-4D26-88BF-F05DCAA590FD}" emma:medium="tactile" emma:mode="ink">
            <msink:context xmlns:msink="http://schemas.microsoft.com/ink/2010/main" type="paragraph" rotatedBoundingBox="26339,16171 28714,16549 28597,17281 26223,16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728E91-E167-4EF8-BB89-9BBC8F0F30B1}" emma:medium="tactile" emma:mode="ink">
              <msink:context xmlns:msink="http://schemas.microsoft.com/ink/2010/main" type="line" rotatedBoundingBox="26339,16171 28714,16549 28597,17281 26223,16902"/>
            </emma:interpretation>
          </emma:emma>
        </inkml:annotationXML>
        <inkml:traceGroup>
          <inkml:annotationXML>
            <emma:emma xmlns:emma="http://www.w3.org/2003/04/emma" version="1.0">
              <emma:interpretation id="{A17AD78A-4892-42D5-BD57-E93846121B93}" emma:medium="tactile" emma:mode="ink">
                <msink:context xmlns:msink="http://schemas.microsoft.com/ink/2010/main" type="inkWord" rotatedBoundingBox="26266,16634 26592,16686 26585,16726 26259,166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819 1515 0,'41'0'47,"0"0"-31,0 0-1,0 0 17,0 0-17,0 0 1,-41 41-16,41-41 0,0 0 16</inkml:trace>
        </inkml:traceGroup>
        <inkml:traceGroup>
          <inkml:annotationXML>
            <emma:emma xmlns:emma="http://www.w3.org/2003/04/emma" version="1.0">
              <emma:interpretation id="{87D4E871-816E-4645-819A-AADA1C8D5321}" emma:medium="tactile" emma:mode="ink">
                <msink:context xmlns:msink="http://schemas.microsoft.com/ink/2010/main" type="inkWord" rotatedBoundingBox="27344,16331 28714,16549 28597,17281 27228,17062"/>
              </emma:interpretation>
              <emma:one-of disjunction-type="recognition" id="oneOf1">
                <emma:interpretation id="interp1" emma:lang="" emma:confidence="0.5">
                  <emma:literal>N</emma:literal>
                </emma:interpretation>
                <emma:interpretation id="interp2" emma:lang="" emma:confidence="0">
                  <emma:literal>^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.</emma:literal>
                </emma:interpretation>
                <emma:interpretation id="interp5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1363.6608">2908 1475 0,'0'81'94,"0"-40"-94,0 0 15,-41 0-15,0 0 0,0 0 16,41 0-16,-41-41 0,41 41 15,-41-41-15,41 41 0,-40-41 0,-1 41 16,0 0 0,0-41-1,41-41 1,0 0-16,0 0 16,41 41-16,-41-41 0,0 0 15,41 41-15,-41-41 0,0 0 16,41 41-16,-41-41 15,40 41-15,1-41 16,0 41 0,0 0-16,0 0 15,-41 41 17,0 0-32,41-41 15,-41 41-15,0 0 0,0 0 16,41 0-16,-41 0 0,0 0 15,41-41-15,-41 41 0,41-41 16,-41 41-16,41-41 16,0 0-16,0 0 15,-41-41 1,0 0 0,0 0-16,41 41 0,-41-41 15,0 0-15,0 0 16,0 0-16,0 0 15,-41 41-15,41-41 16,-41 41-16,41-41 0,-41 0 31</inkml:trace>
          <inkml:trace contextRef="#ctx0" brushRef="#br0" timeOffset="603.3227">2253 1311 0,'0'-41'47,"0"0"-32,-41 41 1,0 0 0,0 41-16,0-41 15,0 0-15,41 41 0,-41-41 16,0 41-16,41 0 0,-41-41 0,41 41 16,-41-41-16,41 41 0,0-1 15,-41 1-15,41 0 0,0 0 16,0 0-1,0 0-15,0 0 0,0 0 0,41 0 16,0 0-16,0-41 0,0 41 16,0-41-1,0 0-15,0 0 0,0 41 16,0-41-16,0 0 0,0 0 16</inkml:trace>
        </inkml:traceGroup>
      </inkml:traceGroup>
    </inkml:traceGroup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4:02.9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E65A15-F8D0-4264-B5BB-A0205A745478}" emma:medium="tactile" emma:mode="ink">
          <msink:context xmlns:msink="http://schemas.microsoft.com/ink/2010/main" type="writingRegion" rotatedBoundingBox="24219,16497 25363,14897 26107,15430 24963,17029">
            <msink:destinationLink direction="with" ref="{143087E8-0294-4EA9-9255-6721088920F0}"/>
          </msink:context>
        </emma:interpretation>
      </emma:emma>
    </inkml:annotationXML>
    <inkml:traceGroup>
      <inkml:annotationXML>
        <emma:emma xmlns:emma="http://www.w3.org/2003/04/emma" version="1.0">
          <emma:interpretation id="{B2CC1E8E-2002-41D6-A061-47D079E0FCCB}" emma:medium="tactile" emma:mode="ink">
            <msink:context xmlns:msink="http://schemas.microsoft.com/ink/2010/main" type="paragraph" rotatedBoundingBox="24219,16497 25363,14897 26107,15430 24963,17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2A2A55C-EB98-4380-80E2-ED40CAF6B562}" emma:medium="tactile" emma:mode="ink">
              <msink:context xmlns:msink="http://schemas.microsoft.com/ink/2010/main" type="line" rotatedBoundingBox="24219,16497 25363,14897 26107,15430 24963,17029"/>
            </emma:interpretation>
          </emma:emma>
        </inkml:annotationXML>
        <inkml:traceGroup>
          <inkml:annotationXML>
            <emma:emma xmlns:emma="http://www.w3.org/2003/04/emma" version="1.0">
              <emma:interpretation id="{9D0EF26F-7D2F-4C5C-A242-D3D6A91ADC9E}" emma:medium="tactile" emma:mode="ink">
                <msink:context xmlns:msink="http://schemas.microsoft.com/ink/2010/main" type="inkWord" rotatedBoundingBox="24219,16497 25363,14897 26107,15430 24963,17029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/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$</emma:literal>
                </emma:interpretation>
                <emma:interpretation id="interp4" emma:lang="" emma:confidence="0">
                  <emma:literal>)</emma:literal>
                </emma:interpretation>
              </emma:one-of>
            </emma:emma>
          </inkml:annotationXML>
          <inkml:trace contextRef="#ctx0" brushRef="#br0">-82 164 0,'41'0'47,"0"0"-31,0 0-16,0 0 0,0 0 15,-1 0-15,1 0 16,0 0 0,0 0-16</inkml:trace>
          <inkml:trace contextRef="#ctx0" brushRef="#br0" timeOffset="-901.7791">-369 573 0,'-41'0'31,"41"-41"-15,-41 41 15,0 0 1,0 0-17,41 41-15,-41-41 0,41 41 16,-41-41-16,0 41 0,0 0 15,0 0-15,0-41 16,41 41-16,-41-41 0,41 41 16,-41 0-16,41 0 15,0 0 1,205 0 15,-164-41-15,0 0-16,0 0 0,0 0 0,-41 41 15,41-41-15,0 41 16,-41 0 0,-41-41-16,0 41 0,0-41 15,41 41-15,-41-41 0,0 0 16,0 41-16,0 0 0,0-41 16,0 41-16,0 0 0,0 0 15,0 0-15,0-41 16,41 41-16,0-1 15,41 1 17,0-41-32,-41 41 0,41-41 15,0 41-15,0-41 0,0 0 16,0 41-16,0-41 16,0 41-16,0-41 0,0 0 15,0 0-15,0 0 16,0 0-16,-41-41 0</inkml:trace>
          <inkml:trace contextRef="#ctx0" brushRef="#br0" timeOffset="-502.2958">286 41 0,'0'-41'15,"-41"41"-15,0 0 16,41 41 0,-41 0-1,41 0-15,0 0 16,-40-41-16,40 41 0,0-1 0,-41 1 16,41 0-16,-41 0 15,41 0-15,0 0 0,0 0 16,-41-41-16,41 41 15</inkml:trace>
          <inkml:trace contextRef="#ctx0" brushRef="#br0" timeOffset="-286.974">163-41 0,'-40'0'0,"40"-41"15,0 123 17,40-41-32,-40 0 15,0 0-15,0 0 16,41-41-16,-41 41 0,41-1 0,-41 1 0,0 0 16,41-41-16,-41 41 0,0 0 0,41-41 15,-41 41-15,0 0 0,0 0 16,41-41-16</inkml:trace>
        </inkml:traceGroup>
      </inkml:traceGroup>
    </inkml:traceGroup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4:06.1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43087E8-0294-4EA9-9255-6721088920F0}" emma:medium="tactile" emma:mode="ink">
          <msink:context xmlns:msink="http://schemas.microsoft.com/ink/2010/main" type="inkDrawing" rotatedBoundingBox="23547,14651 29470,14377 29690,19137 23768,19411" hotPoints="29340,14439 29654,18894 23955,19295 23641,14841" semanticType="enclosure" shapeName="Rectangle">
            <msink:sourceLink direction="with" ref="{9DE65A15-F8D0-4264-B5BB-A0205A745478}"/>
            <msink:sourceLink direction="with" ref="{F23BC28D-6290-4B5A-831E-C4FA8A6C8350}"/>
          </msink:context>
        </emma:interpretation>
      </emma:emma>
    </inkml:annotationXML>
    <inkml:trace contextRef="#ctx0" brushRef="#br0">82 82 0,'0'-41'47,"-41"0"-31,0 41-1,41 41 1,0 0 0,0 0-16,0 0 0,0 0 15,0 0-15,0 0 16,0 0-16,0 0 0,0 0 0,0 0 16,41 0-16,-41 0 0,0 0 15,0 0-15,0 0 0,0 0 0,0 0 16,0 0-16,0 0 0,0-1 0,0 1 15,0 0-15,41 0 0,-41 0 16,0 0-16,0 0 0,41 0 16,-41 0-16,0 0 0,0 0 0,40 0 15,-40 0-15,0 0 0,0 0 16,0 0-16,41 0 0,-41 0 16,0 0-1,0 0-15,0 0 16,0 0-16,0 0 0,0 0 15,41 0-15,-41 0 0,0 0 0,0 0 16,0 0-16,41 0 16,-41 0-16,0-1 0,0 1 0,0 0 15,0 0-15,0 0 0,0 0 16,41 0-16,-41 0 0,0 0 16,0 0-1,0 0 1</inkml:trace>
    <inkml:trace contextRef="#ctx0" brushRef="#br0" timeOffset="3335.2884">-5572-1106 0,'41'0'0,"0"0"15,0 0 1,0 0 0,0 0-1,0 0-15,0 0 16,-41-41-16,41 41 0,0 0 15,0 0-15,0-41 0,0 41 16,0 0-16,0 0 0,0 0 16,-1 0-16,1 0 15,0 0-15,0 0 0,0 0 16,369 41 31,-369-41-47,0 0 0,0 0 0,0 0 0,0 0 15,0 0-15,0 41 0,0-41 0,0 0 16,0 0-16,0 0 0,0 0 0,0 0 16,0 0-1,0 0-15,40 0 0,-40 0 0,0 0 16,0 0-16,0 0 0,0-41 0,0 41 16,0 0-16,0 0 0,41 0 0,-41 0 15,0 0-15,0 0 0,0 0 0,0 0 16,0 0-16,0 0 0,41-41 0,-41 41 0,0 0 15,0 0-15,0 0 0,0 0 0,0 0 16,0 0-16,0 0 0,0 0 0,0 0 16,0 0-16,-1 0 0,1 0 0,0 0 15,0 0-15,0 0 0,0 0 0,0 0 0,0 0 16,0 0 0,0 0-16,0 0 0,0 0 15,41 0-15,-41 0 0,0 0 0,0 0 16,0 0-16,0 0 0,0 0 0,41 0 15,-41-41-15,0 41 0,0 0 0,0 0 0,0 0 16,0 0-16,0 0 0,0 0 0,0 0 16,-1 0-16,1 0 0,0 0 0,0 0 15,0 0-15,0 0 16,0 0-16,0 0 0,0 0 16,0 0-16,0 0 15,0 0 1,0 0-16,0 0 15,0 0-15,0 0 16,0 0-16,0 41 0,0-41 16,0 0-16,0 41 0,0-41 15,0 0-15,-41 41 0,41-41 16,41 41 0,41 0-1,-123 0-15,41-41 16,-41 41-1,41-41-15,-41 41 16,40 0 0,-40 0-1,0 0 1,0 0-16,0 0 16,41-41-16,-41 41 0,0 0 15,0 0-15,0 0 16,0 0-16,0 0 0,41-41 15,-41 40-15,0 1 0,0 0 16,0 0-16,0 0 31,0 0-31,0 0 16,0 0 0,0 0-16,0 0 15,41 0 1,-41 0-16,0 0 15,0 0-15,0 0 16,0 0-16,0 0 0,0 0 16,0 0-16,0 0 0,0 0 15,0 0-15,0 0 0,0 0 0,0 0 16,0 0-16,0 0 0,0 0 16,0 0-16,0 0 15,0 0-15,0-1 16,0 1-16,0 0 15,0 0-15,0 0 0,0 0 16,0 0-16,0 0 0,0 0 31,0 0-31,0 0 16,0 0-16,0 0 0,0 0 16,0 0-16,0 0 0,0 0 0,0 0 15,0 0-15,0 0 16,0 0-16,0 0 15,0 0-15,0 0 0,0 0 16,0 0-16,0 0 16,0 0-16,0 0 15,0 0-15,0 0 16,0-1-16,0 1 0,0 0 16,0 0-16,0 0 15,0 0-15,0 0 16,-41 0-16,41 0 15,0 0-15,-41-41 0,0 41 16,41 0 0,-40-41-1,40 41-15,-41-41 0,0 0 16,41 41-16,-41-41 0,0 0 16,0 0-16,41 41 0,-41-41 15,0 0-15,0 41 0,0-41 16,0 41-16,0-41 0,41 41 15,-41-41-15,0 41 0,0-41 16,0 41-16,0-41 16,41 41-16,-41-41 0,0 41 15,0-41-15,0 41 16,0-41-16,0 41 0,0-41 16,0 0-16,0 41 0,0-41 15,0 0-15,0 0 0,0 0 16,41 41-16,-41-41 0,1 0 0,-1 0 15,0 0-15,41 41 0,-41-41 0,0 0 32,0 0-32,0 0 0,0 41 0,0-41 15,0 0-15,0 0 0,0 0 0,0 0 16,-41 41-16,41-41 0,0 0 0,0 0 0,0 0 16,0 0-16,0 0 0,0 0 0,0 0 15,0 0-15,0 0 0,0 0 0,0 0 16,0 0-16,0 0 0,-41 41 0,42-41 15,-1 0-15,0 0 0,0 0 0,0 0 16,0 41-16,0-41 0,0 0 0,0 0 16,0 0-16,41 40 0,-41-40 0,0 0 15,0 0-15,0 0 0,0 0 16,41 41-16,-41-41 0,0 0 0,0 0 16,0 0-16,0 0 15,0 0-15,0 0 0,0 0 16,0 0-16,0 0 0,0 0 0,0 0 15,0 0-15,0 0 0,0 0 0,0 0 16,1 41-16,-1-41 0,0 0 16,0 0-16,0 41 0,0-41 0,0 0 15,0 0-15,0 0 32,0 0-32,0 0 15,0 0 1,0 0-16,0 0 15,41-41-15,-41 41 0,0 0 16,0 0-16,0 0 16,41-41-16,-41 41 0,0 0 0,0 0 15,0 0-15,0 0 16,0 0-16,0 0 0,0 0 16,0 0-16,0 41 15,0-41-15,0 0 16,0 0 15,41-41 0,-40 41-31,-1 0 16,0-41 0,0 41-1,41-40 48,-41 40-63,0 0 31,0-41-15,0 41 15,41-41 0,41 41 47</inkml:trace>
    <inkml:trace contextRef="#ctx0" brushRef="#br0" timeOffset="-5410.5375">-5695-983 0,'41'0'16,"-41"-41"-16,0 82 93,0 0-77,0 0-16,0 0 0,0 0 16,0 0-16,0 0 0,0 0 0,0 0 15,0 0-15,0 0 0,0 0 0,0 0 16,0 0-16,0-1 0,0 1 0,41 0 16,-41 41-16,0-41 0,0 0 0,0 0 15,0 0-15,0 0 0,0 41 0,41-41 0,-41 0 16,0 0-16,0 0 0,0 41 0,0-41 15,0 0-15,41 0 0,-41 0 0,0 41 16,0-41-16,0 0 0,0 0 0,0 0 16,0 0-1,41 41-15,-41-42 0,0 1 0,0 0 16,0 0-16,0 0 0,0 0 0,0 0 16,41 0-16,-41 0 0,0 0 0,0 0 15,0 0-15,0 0 0,0 0 0,41 0 16,-41 0-16,0 0 0,0 0 0,0 0 0,0 0 0,0 0 0,0 0 31,0 0-31,0 0 0,41 0 0,-41 0 16,0 0-16,0 0 0,0 0 0,0 0 15,0 0-15,0-1 0,0 1 16,0 0-16,0 0 0,41 0 0,-41 0 16,0 0-16,0 0 0,0 0 15,0 0-15,41-41 0,-41 41 16,0 0-16,0 0 0,0 0 15,0 0-15,0 0 0,0 0 16,0 0-16,0 0 0,0 0 16,0 0-16,0 0 15,0 0-15,0 0 16,0 0-16</inkml:trace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13.5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05684D4-3044-49BE-B6B1-16EC6B89178E}" emma:medium="tactile" emma:mode="ink">
          <msink:context xmlns:msink="http://schemas.microsoft.com/ink/2010/main" type="writingRegion" rotatedBoundingBox="1800,4648 4602,4329 4862,6616 2060,6935"/>
        </emma:interpretation>
      </emma:emma>
    </inkml:annotationXML>
    <inkml:traceGroup>
      <inkml:annotationXML>
        <emma:emma xmlns:emma="http://www.w3.org/2003/04/emma" version="1.0">
          <emma:interpretation id="{577FFB06-9EA1-4ACD-BB06-EBFE994D771B}" emma:medium="tactile" emma:mode="ink">
            <msink:context xmlns:msink="http://schemas.microsoft.com/ink/2010/main" type="paragraph" rotatedBoundingBox="1800,4648 4602,4329 4862,6616 2060,6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D84746-A9F8-4890-8A46-FA3826EA1FF8}" emma:medium="tactile" emma:mode="ink">
              <msink:context xmlns:msink="http://schemas.microsoft.com/ink/2010/main" type="line" rotatedBoundingBox="1800,4648 4602,4329 4862,6616 2060,6935"/>
            </emma:interpretation>
          </emma:emma>
        </inkml:annotationXML>
        <inkml:traceGroup>
          <inkml:annotationXML>
            <emma:emma xmlns:emma="http://www.w3.org/2003/04/emma" version="1.0">
              <emma:interpretation id="{FB487D6B-4F51-46C2-BB4E-46E63C463C87}" emma:medium="tactile" emma:mode="ink">
                <msink:context xmlns:msink="http://schemas.microsoft.com/ink/2010/main" type="inkWord" rotatedBoundingBox="1800,4648 4602,4329 4862,6616 2060,693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369 944 0,'-41'0'31,"41"41"1,-41-41-17,41 41-15,-41 0 16,41 0-16,-41 0 0,0 0 31,41 0-31,-41-41 16,41 41-16</inkml:trace>
          <inkml:trace contextRef="#ctx0" brushRef="#br0" timeOffset="-346.853">451 985 0,'0'41'172,"-41"0"-172,41 0 0,0 0 15,0 0-15,0 0 0,0 0 0,-41 0 16,41 0-16,0 0 0,0 41 0,0-41 16,-41 0-16,41 0 0,0 0 15,0-1-15,0 1 0,0 0 0,0 0 16,0 0-16,0 0 0,0 0 0,0 0 15,0 0-15,0 0 16,0 0-16,0-82 47</inkml:trace>
          <inkml:trace contextRef="#ctx0" brushRef="#br0" timeOffset="255.1509">410 985 0,'0'41'47,"41"0"-47,0 0 31,-41 0-31,41 0 0,-41 0 15,41-41-15,-41 41 0,0 0 0,41-41 16,-41 41-16,0 0 0,41-41 16,-41 41-16,41-41 15</inkml:trace>
          <inkml:trace contextRef="#ctx0" brushRef="#br1" timeOffset="-6825.6677">41 84 0,'-41'0'16,"82"0"140,0 0-140,0 0-16,0 0 16,0 0-16,0 0 15,0 41-15,0-41 16,0 0-1,0 0-15,0 0 16,0 0-16,0 0 16,-41-41-1,41 41-15,-41-41 16,41 41-16,0 0 16,0 0-1,-41-41-15,41 41 16,0 0 62</inkml:trace>
          <inkml:trace contextRef="#ctx0" brushRef="#br1" timeOffset="-6079.4614">533-244 0,'-41'0'0,"82"41"125,-41 0-125,41 0 16,0-41-16,0 0 15,-41 41-15,41 0 0,0-41 0,0 41 16,0-41-16,-41 41 0,41-41 0,-1 0 16,-40 41-1,41-41-15,-41 41 125,0 0-125,0 0 16,-41-41-16,41 41 0,0 0 16,-40 0-16,-1 0 15,0-1-15,41 1 16,-41-41-16,41 41 0,-41-41 15,41 41-15,-41-41 0,41 41 16,-41-41 0,82 0 31</inkml:trace>
          <inkml:trace contextRef="#ctx0" brushRef="#br1" timeOffset="-4399.6806">1680-244 0,'0'-41'0,"-41"41"16,41-41 15,-41 41-15,0 0 15,0 0-15,0 0-1,0 0 1,41 41-16,-41 0 0,0 0 16,41 0-1,-41-41-15,41 41 0,0 0 32,-41-41-32,41 41 0,0 0 15,0 0-15,-41 0 16,41 0-16,0 0 15,0 0-15,0 0 0,0 0 16,0 0-16,0 0 16,0-1-16,0 1 15,41 0-15,-41 0 16,0 0-16,0 0 16,0 0-16,41 0 15,-41 0-15,0 0 16,41-41-16,-41 41 15,0 0-15,41-41 0,-41 41 16,41 0-16,0 0 16,-41 0-16,41-41 15,-41 41-15,41-41 0,0 41 16,-41 0-16,41 0 16,0-41-1,-41 41-15,41-41 16,-41 41-16,41-41 0,0 41 15,0-41-15,-41 41 0,41-41 16,0 0-16,-41 41 16,41-41-16,0 0 0,0 0 15,0 0-15,0 0 16,-1 0 0,1 0-16,0-41 15,0 41-15,0 0 16,-41-41-16,41 41 0,0 0 0,0-41 15,0 41-15,0-41 16,0 0-16,0 41 16,-41-41-16,41 41 0,0-41 15,-41 0-15,41 41 16,-41-41-16,41 41 0,-41-41 31,41 41-31,-41-41 0,0 0 16,41 41-16,-41-41 0,0 0 15,0 0-15,0 0 0,0 0 16,0 0-16,0 0 16,0 0-1,0 0-15,0 0 16,0 0-16,-41 41 16,41-41-16,-41 1 15,41-1-15,-41 0 16,0 0-1,41 0 1,-41 41-16,41-41 0,-41 41 16,0-41-16,0 0 15,0 0 1,0 41 0,41-41-16,-41 41 15,0-41 1,0 41-1,0-41-15,0 41 16,0 0 0,41-41-16,-41 41 0,41-41 15,-40 41 1,40-41 0,-41 41-16,0 0 15,41-41 1,-41 41-16,0 0 15,0 0 1,0 0 0,0 0-1,0 0 17,0 0-17,0 0 16,0 0-15,0 0 0,0 0-1,0 0 1,0 0-16,0 0 31,41 41-31,0 0 31</inkml:trace>
          <inkml:trace contextRef="#ctx0" brushRef="#br1" timeOffset="-3636.954">1844 411 0,'0'-40'32,"0"-1"-17,0 0 1,0 0 0,-41 41-1,0-41 1,0 41-1,0 0 1,0 41-16,41 0 16,-41-41-16,41 41 15,0 0-15,0-1 16,0 1 0,41-41-16,0 0 31,0 0-16,0 0 1,-41-41-16,41 1 16,-41-1-1,41 41-15,-41 41 32,0-1-17,41-40-15,-41 41 0,0 0 16,0 0-16,0 0 0,0 0 15,0 0-15,0 0 0,0 0 16,0 0-16,0 0 0,0 0 16,0 0-16,41-41 15,-41 41 1,41-41 0,0 0-1,0 0 1,-41-41-1,41 41 1,-41-41 0,41 41-16</inkml:trace>
        </inkml:traceGroup>
        <inkml:traceGroup>
          <inkml:annotationXML>
            <emma:emma xmlns:emma="http://www.w3.org/2003/04/emma" version="1.0">
              <emma:interpretation id="{19207854-879C-4B03-97F1-9B3646604980}" emma:medium="tactile" emma:mode="ink">
                <msink:context xmlns:msink="http://schemas.microsoft.com/ink/2010/main" type="inkWord" rotatedBoundingBox="3523,4464 3537,4463 3539,4478 3524,4480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\</emma:literal>
                </emma:interpretation>
                <emma:interpretation id="interp4" emma:lang="" emma:confidence="0">
                  <emma:literal>`</emma:literal>
                </emma:interpretation>
                <emma:interpretation id="interp5" emma:lang="" emma:confidence="0">
                  <emma:literal>'</emma:literal>
                </emma:interpretation>
              </emma:one-of>
            </emma:emma>
          </inkml:annotationXML>
          <inkml:trace contextRef="#ctx0" brushRef="#br0" timeOffset="262543.2642">1680-367 0</inkml:trace>
        </inkml:traceGroup>
        <inkml:traceGroup>
          <inkml:annotationXML>
            <emma:emma xmlns:emma="http://www.w3.org/2003/04/emma" version="1.0">
              <emma:interpretation id="{803E9841-DB64-455D-AE45-3617F361EFB6}" emma:medium="tactile" emma:mode="ink">
                <msink:context xmlns:msink="http://schemas.microsoft.com/ink/2010/main" type="inkWord" rotatedBoundingBox="3986,5574 4211,5548 4250,5890 4025,591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-3282.1312">2171 780 0,'0'-41'31,"0"82"32,0 0-48,0 0-15,0 0 16,0 0-16,0 0 16,41-41-1,-41 41-15,41-41 16,-41 41-16,41-41 0,0 0 31,-41-41-15,0 0-1,41 0 1,-41 0 0,0 0-16,0 0 15,0 0-15,-41 41 16,0 0-16,0 0 15,0 0 1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31.3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1F860D-57A5-4714-81BA-29202F413E41}" emma:medium="tactile" emma:mode="ink">
          <msink:context xmlns:msink="http://schemas.microsoft.com/ink/2010/main" type="inkDrawing" rotatedBoundingBox="23824,589 29170,1108 29065,2190 23719,1671" semanticType="enclosure" shapeName="Other">
            <msink:sourceLink direction="with" ref="{90EC775E-DCEF-451A-AA34-CD6B22281F34}"/>
          </msink:context>
        </emma:interpretation>
      </emma:emma>
    </inkml:annotationXML>
    <inkml:trace contextRef="#ctx0" brushRef="#br0">0 0 0,'41'0'32,"0"0"-17,-41 41-15,41-41 16,0 0-16,0 0 16,41 41 15,-41-41-31,0 0 0,0 0 0,0 0 0,0 0 0,-1 0 15,1 0-15,0 41 0,0-41 16,0 0-16,0 0 0,0 0 16,0 0-16,0 0 0,0 0 0,0 0 15,0 0-15,0 0 0,0 0 16,0 0-16,0 0 16,0 0-16,0 0 0,0 0 15,0 0-15,0 0 0,0 0 16,0 0-16,0 0 0,0 0 15,0 0 1,0 0-16,0 0 0,0 0 16,0 0-16,0 0 0,-1 0 15,1 0-15,0 0 0,0 0 16,0 0-16,0 0 0,0 0 16,0 0-16,0 0 0,0 0 0,0 0 15,0 0-15,0 41 0,0-41 0,0 0 16,0 0-16,0 0 15,0 0-15,0 0 16,0 0-16,-41 41 0,41-41 16,0 0-16,0 0 15,0 0-15,0 0 0,0 0 16,0 0-16,0 0 16,0 41-16,0-41 0,0 0 15,-1 0-15,1 0 0,0 0 16,0 0-16,0 0 0,0 0 15,0 0-15,0 0 0,0 0 16,0 0-16,0 0 31,0 0-31,0 0 16,0 0-16,0 0 16,-41 41-16,41-41 0,0 0 0,0 0 15,0 0-15,0 0 16,0 0-1,0 0-15,0 0 16,0 0-16,0 0 16,0-41-16,0 41 0,0 0 15,0 0-15,0 0 16,0 0-16,-1 0 0,1 0 16,0 0-16,0 0 15,0 0-15,0 0 0,0 0 16,0 0-16,0 0 0,0 0 15,0 0-15,0 0 0,0 0 16,0 0-16,0 0 16</inkml:trace>
    <inkml:trace contextRef="#ctx0" brushRef="#br0" timeOffset="-1699.4929">82 0 0,'0'-41'15,"0"0"63,0 82 1,0 0-79,0 0 31,0 0-31,0 0 15,0 0-15,0 0 16,0 0-16,0 0 0,0 0 16,0 0-16,0 0 15,0 0-15,0 0 16,0 0-16,0 0 16,0-1-16,0 1 15,-41-41-15,41 41 16,0 0-1,0 0 17,41-41-17,-41 41 1,41-41 0,0 0 15,0 0-16,-41 41-15,41-41 16,0 0-16,0 0 0,0 0 16,0 0-16,0 0 15,0 0-15,-1 0 0,1 0 16,0 0-16,0 41 16,0-41-16,0 0 0,0 0 15,0 0-15,0 0 0,0 0 16,0 0-16,0 0 0,0 0 15,0 0-15,0 0 0,0 0 16,0 0-16,0 41 0,0-41 16,0 0-16,0 0 0,0 0 15,0 41-15,0-41 0,0 0 16,0 0-16,0 0 0,0 0 0,0 0 16,0 0-16,0 0 0,-1 0 0,1 0 15,41 0-15,-41 0 0,0 41 16,0-41-16,0 0 0,0 0 0,41 0 0,-41 0 15,0 41-15,0-41 0,41 0 0,-41 0 16,0 0-16,0 0 0,0 41 0,0-41 16,0 0-16,0 0 0,41 0 0,-41 0 31,0 0-31,0 0 0,0 41 0,0-41 16,0 0-16,-1 0 0,1 0 0,0 0 15,0 0-15,0 0 0,0 0 0,0 0 16,0 0-16,0 0 0,0 0 15,0 0-15,0 0 0,0 0 0,0 0 16,0 0-16,0 0 0,0 0 0,0 0 16,0 0-16,0 0 0,0 0 0,0 0 15,0 0-15,0 41 0,0-41 0,0 0 16,0 0-16,0 0 0,0 0 0,0 0 16,0 0-16,-1 0 0,1 0 15,0 0-15,0 0 0,0 0 0,0 0 16,0 0-16,0 0 0,0 0 0,0 0 15,0 0-15,0 0 0,0 0 0,0 0 16,0 0-16,0 0 0,0 0 16,0 0-16,0 0 15,0 0-15,0 0 16,0 0 0,-41-41-1,41 41-15,0 0 16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1:27.01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1D90B9-0FBE-46CF-9F95-994AF9DB0F12}" emma:medium="tactile" emma:mode="ink">
          <msink:context xmlns:msink="http://schemas.microsoft.com/ink/2010/main" type="writingRegion" rotatedBoundingBox="29580,6662 28876,2975 31219,2528 31923,6214"/>
        </emma:interpretation>
      </emma:emma>
    </inkml:annotationXML>
    <inkml:traceGroup>
      <inkml:annotationXML>
        <emma:emma xmlns:emma="http://www.w3.org/2003/04/emma" version="1.0">
          <emma:interpretation id="{6D879B96-3237-448A-9926-86388989EB07}" emma:medium="tactile" emma:mode="ink">
            <msink:context xmlns:msink="http://schemas.microsoft.com/ink/2010/main" type="paragraph" rotatedBoundingBox="29580,6662 28876,2975 31219,2528 31923,62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AA1C584-C1C1-4573-A027-D3A46B7B045A}" emma:medium="tactile" emma:mode="ink">
              <msink:context xmlns:msink="http://schemas.microsoft.com/ink/2010/main" type="line" rotatedBoundingBox="29580,6662 28876,2975 31219,2528 31923,6214"/>
            </emma:interpretation>
          </emma:emma>
        </inkml:annotationXML>
        <inkml:traceGroup>
          <inkml:annotationXML>
            <emma:emma xmlns:emma="http://www.w3.org/2003/04/emma" version="1.0">
              <emma:interpretation id="{BDAF0942-332B-4E07-A3C5-7A0825703D6D}" emma:medium="tactile" emma:mode="ink">
                <msink:context xmlns:msink="http://schemas.microsoft.com/ink/2010/main" type="inkWord" rotatedBoundingBox="29580,6662 28876,2975 31219,2528 31923,621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1129 2992 0,'0'41'15,"41"-41"-15,-41 41 16,41-41-16,-41 41 31,41-41-31,0 0 47,-41 41-47,41-41 16,-41 41-1,-41-41 79,0 0-78,0 0-16,0 0 15,0 0 1,0 0 0,0 0 30,41 41-46,-41-41 16,0 0 0,0 0-1,41-41-15,-41 41 0,0 0 16,0-41 0,41 0 46,-41 41-46,41-41-16,-41 41 15,41-41-15,-41 0 16,41 0-16,-41 41 16,41-41-16,0 0 15,-41 0 1,41 0-16,0 0 0,0 0 15</inkml:trace>
          <inkml:trace contextRef="#ctx0" brushRef="#br0" timeOffset="3394.3118">391 2418 0,'0'41'0,"0"0"31,41-41-31,-41 41 16,-41-41 265,41-41-281,-41 41 16,41-41-1,0 0-15,-41 1 0,41-1 16,-40 0-16,40 0 15,0 0-15,-41 41 0,41-41 0,0 0 16,-41 0-16,41 0 0,0 0 16,-41 0-16,41 0 0,0 0 15,-41 0-15,41 0 16,0 0-16,0 0 16,-41 0-16,41 0 15,0 0-15,0 0 16,0 0-16,0 0 0,0 0 15,0 0-15,0 0 0,0 0 0,0 0 16,-41 0-16,41 0 0,0 0 0,0 1 16,0-1-16,0 0 15,0 0-15,0 0 16,0-123 0,0 123 15,0 0-31,0 0 0,0 0 15,0 0-15,0 0 0,0 0 16,41 0 0,-41 0-16,41 0 15,-41 0-15,41 41 16,-41-41-16,41 41 0,-41-41 16,41 0-16,0 41 15,-41-41-15,40 41 16,-40-41-1,41 41 1,-41-41 0,41 41-16,0 0 15,-41-41-15,41 41 16,0 0-16,0 0 16,-41-41-16,41 41 15,0 0 1,0 0-16,0 0 15,0 0 1,0 0-16,0 0 16,0 0-16,0 0 0,0 0 15,0 0-15,0 0 16,0 0-16,0 0 16,0 0-1,0 0-15,-41 41 16,41-41-16,0 0 15,0 0-15,0 0 0,-41 41 16,41-41-16,0 0 0,0 0 16,-41 41-16,41-41 0,-41 41 15,40-41-15,-40 41 32,41-41-32,-41 41 15,41-41-15,-41 41 0,41-41 16,-41 41-16,41-41 0,-41 41 15,41-41-15,0 41 0,0-41 16,-41 41-16,41-41 16,-41 41-16,41 0 15,0 0 1,0 0 0,-41 0-16,41-41 15,-41 41-15,0 0 0,41-41 0,-41 41 16,41-41-16,-41 41 0,0 0 15,41-41-15,-41 41 16,0 0-16,41-41 16,-41 41-16,0 0 15,41 0 1,-41 0-16,0-1 16,41-40-16,-41 41 0,0 0 15,41-41-15,-41 41 0,0 0 16,41 0-16,-41 0 31,0 0-31,0 0 16,41 0-16,-41 0 15,0 0-15,0 0 16,0 0 0,41-41-16,-41 41 0,0 0 15,0 0-15,0 0 16,41 0-1,-41 0 1,0 0-16,0 0 16,0 0-1,41-41 1,-41 41-16,0 0 31,0 0-15,0 0-1,0 0-15,0 0 16,0 0 15,0 0-31,0-1 16,0 1 0,0 0-16,0 0 15,0 0-15,0 0 16,0 0-1,0 0 1,0 0 0,-41-41-1,41 41-15,0 0 16,0 0-16,0 0 16,0 0-16,-41-41 15,41 41-15,0 0 16,0 0-1,-41-41-15,41 41 16,0 0 15,-41 0-15,41 0-16,-41 0 16,41 0-16,-41-41 15,41 41-15,-41-41 0,41 41 16,-41-41-16,41 41 15,-41-41-15,41 41 16,-41-41-16,0 0 16,41 41-16,-41-41 0,0 0 15,0 0 17,0 0-32,0 0 15,0 0 1,0 0-1,41 41-15,-41-41 0,0 0 16,0 0 0,0 0-1,0 0-15,0 0 32,1 0-17,-1 0 16,0 0-15,0-41-16,0 41 16,0 0-1,0 0 1,0 0 0,41-41-1,-41 41-15,0 0 31,41-41-15,-41 41-16,0 0 16,0 0-1,0 0 17,41-41-32,-41 41 15,0 0 1,41-41-16,-41 41 15,0-41 1,0 41 0,41-41-16,-41 41 15,0-41 17,0 41-17,41-41 1,-41 41-16,0 0 31,41-41-31,-41 41 16,41-41-16,-41 41 15,41-41 1,-41 41 15,41-41-31,0 0 16,-41 41-1,41-41 17,-41 41-17,41-41 1,0 0 31,-41 41-32,41-41 1,0 0 31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42.80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F498328-1472-4D5D-93E7-792E26AF59CF}" emma:medium="tactile" emma:mode="ink">
          <msink:context xmlns:msink="http://schemas.microsoft.com/ink/2010/main" type="writingRegion" rotatedBoundingBox="24069,126 31881,584 31784,2248 23971,1790"/>
        </emma:interpretation>
      </emma:emma>
    </inkml:annotationXML>
    <inkml:traceGroup>
      <inkml:annotationXML>
        <emma:emma xmlns:emma="http://www.w3.org/2003/04/emma" version="1.0">
          <emma:interpretation id="{2FA95190-6C3B-44E4-960D-A4B1F0701D2A}" emma:medium="tactile" emma:mode="ink">
            <msink:context xmlns:msink="http://schemas.microsoft.com/ink/2010/main" type="paragraph" rotatedBoundingBox="24069,126 31881,584 31839,1300 24027,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B35F6A-CC67-45DC-8CB6-A402212703C0}" emma:medium="tactile" emma:mode="ink">
              <msink:context xmlns:msink="http://schemas.microsoft.com/ink/2010/main" type="line" rotatedBoundingBox="24069,126 31881,584 31839,1300 24027,842"/>
            </emma:interpretation>
          </emma:emma>
        </inkml:annotationXML>
        <inkml:traceGroup>
          <inkml:annotationXML>
            <emma:emma xmlns:emma="http://www.w3.org/2003/04/emma" version="1.0">
              <emma:interpretation id="{9BA37BC0-F9EE-47A6-88C5-B3F835DEB7A5}" emma:medium="tactile" emma:mode="ink">
                <msink:context xmlns:msink="http://schemas.microsoft.com/ink/2010/main" type="inkWord" rotatedBoundingBox="24063,229 25762,328 25727,942 24027,8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168-697 0,'0'-41'0,"0"0"31,0 0 203,0 82-171,0 0-48,0 0-15,0 0 16,0 0-16,0 0 16,0 0-16,0 0 0,0 0 15,0 0-15,0 0 0,0 0 16,0 0-1,0 0-15,0 0 16</inkml:trace>
          <inkml:trace contextRef="#ctx0" brushRef="#br0" timeOffset="-1466.5493">-1306-861 0,'-41'0'218,"0"0"-155,0 0-32,41 41-15,0 0-16,-41-41 0,41 41 15,0 0 1,-41 0-16,41 0 16,0 0-1,0 0-15,0 0 16,0 0 0,41-41-1,-41 41 1,41-41-1,0 0 1,0 0 0,0 0-1,0 0 1,-1 0 0,-40-41-1,41 41 1,-41-41-16,41 0 15,-41 0-15,0 0 16,0 0 0,0 0-16,0 0 15,0 0 1,-41 41 15,41-41-31,0 0 31,-41 41-15,41-41-16,-40 41 16</inkml:trace>
          <inkml:trace contextRef="#ctx0" brushRef="#br0" timeOffset="-811.7873">-446-738 0,'-41'0'0,"41"-41"15,-41 41-15,41-41 16,-41 41 31,41 41-31,-41-41-16,41 41 15,0 0-15,-41-41 16,41 41-16,0 0 15,0 0-15,0 0 0,0 0 16,0 0-16,0 0 16,41 0-16,-41 0 15,41-41 1,0 0-16,0 0 31,0 0-31,-41-41 16,41 0-16,0 0 15,-41 0-15,0 0 16,0 0-16,0 0 16,0 0-16,0 0 15,-41 41-15,41-41 0,0 0 0,0 0 16,-41 41-16,0 0 16</inkml:trace>
        </inkml:traceGroup>
        <inkml:traceGroup>
          <inkml:annotationXML>
            <emma:emma xmlns:emma="http://www.w3.org/2003/04/emma" version="1.0">
              <emma:interpretation id="{E3825386-84DB-4119-9D29-A2F0E23CCF2B}" emma:medium="tactile" emma:mode="ink">
                <msink:context xmlns:msink="http://schemas.microsoft.com/ink/2010/main" type="inkWord" rotatedBoundingBox="26525,359 27380,409 27348,948 26494,89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950.01">1070-615 0,'0'-41'0,"0"0"31,0 0 1,-41 82 30,41 0-62,-41 0 16,41 0-16,0 0 15,0 0-15,-41 0 16,41 0-16,0 0 16,0 0-1,0 0-15,41-41 16,-41 41-16,41-41 16,0 0-1,0 0 1,0-41-1,0 41 17,0 0-32,-41-41 15,0 0-15,41 41 16,-41-41-16,0 0 16,0 0-1,0 0 1,0 0-1,0 0 1,0 0 0,-41 41-16,41-41 0,-41 41 15,0 0 1,0 0 15</inkml:trace>
          <inkml:trace contextRef="#ctx0" brushRef="#br0" timeOffset="1637.3156">1807-738 0,'0'41'94,"0"0"-94,0 0 15,0 0-15,0 0 0,0 0 16,-41 0-16,41 0 0,0 0 15,0 0-15,0 0 0,0 0 16,0 0-16</inkml:trace>
        </inkml:traceGroup>
        <inkml:traceGroup>
          <inkml:annotationXML>
            <emma:emma xmlns:emma="http://www.w3.org/2003/04/emma" version="1.0">
              <emma:interpretation id="{F1AE3C57-CDED-451A-9C0C-8C8ABC4A51C0}" emma:medium="tactile" emma:mode="ink">
                <msink:context xmlns:msink="http://schemas.microsoft.com/ink/2010/main" type="inkWord" rotatedBoundingBox="28175,367 29563,448 29528,1037 28140,956">
                  <msink:destinationLink direction="with" ref="{7BFF4BE0-7650-4AE8-B8BC-E0FC642AC0F6}"/>
                </msink:context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752.0483">3364-533 0,'0'-41'93,"-41"41"-77,0 0 15,0 0-15,0 0 0,0 0-1,41 41-15,-41-41 16,41 41-16,0 0 31,-41-41-31,41 41 0,0 0 16,0 0-1,0 0 1,41-41-16,-41 41 0,41-41 16,-41 41-16,41-41 15,0 0-15,0 0 16,0 0-16,0 0 15,0 0 1,-41-41 0,0 0-16,0 0 15,0 0-15,0 0 0,0 0 16,0 0-16,0 0 16,0 0-1,-41 41 48</inkml:trace>
          <inkml:trace contextRef="#ctx0" brushRef="#br0" timeOffset="4331.785">3855-533 0,'-40'0'16,"-1"41"-1,0 0 1,41 0 0,-41 0-16,41 0 15,0 0-15,0 0 0,0 0 16,0 0 0,41-41-16,-41 41 0,41-41 15,0 0 16,-1 0-31,1 0 16,-41-41-16,41 41 0,-41-41 16,41 0-16,-41 0 15,0 0-15,0 0 0,0 0 16,0 0-16,0 0 0,0 0 31,-41 41 0</inkml:trace>
          <inkml:trace contextRef="#ctx0" brushRef="#br0" timeOffset="2422.5604">2626-779 0,'0'41'93,"0"0"-93,0 0 16,0 0 0,0 0-16,0 0 0,0 0 15,0 0-15,0 0 31,0 0-31,0 0 16,0 0-16,0 0 16,-41-41-16,41 41 15</inkml:trace>
        </inkml:traceGroup>
        <inkml:traceGroup>
          <inkml:annotationXML>
            <emma:emma xmlns:emma="http://www.w3.org/2003/04/emma" version="1.0">
              <emma:interpretation id="{A47B156F-5592-4937-84DA-747DB9E131C9}" emma:medium="tactile" emma:mode="ink">
                <msink:context xmlns:msink="http://schemas.microsoft.com/ink/2010/main" type="inkWord" rotatedBoundingBox="30109,541 31878,645 31841,1270 30073,1166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530.8245">6314-410 0,'-41'0'16,"41"41"93,0 0-109,0 0 0,0 0 16,0 0-16,0 0 0,0 0 15,0 0-15,0 0 16,0 0-16,0 0 16,0 0-1,0 0 16</inkml:trace>
          <inkml:trace contextRef="#ctx0" brushRef="#br0" timeOffset="5989.2986">5740-410 0,'-41'-41'16,"0"41"15,0 0-15,0 41-1,0-41 1,41 41-16,-41 0 31,41 0-31,0 0 16,0 0-16,0 0 15,0 0-15,41 0 16,-41 0-16,41-41 16,0 0-16,0 0 0,-41 41 15,41-41-15,0 0 16,0 0-16,0 0 15,-41-41-15,41 41 0,-41-41 16,0 0-16,41 41 0,-41-41 16,0 0-1,0 0-15,0 0 16,0 0-16,0 0 16,-41 0-16,0 41 15,0 0 16,0 0-15,0 0-16</inkml:trace>
          <inkml:trace contextRef="#ctx0" brushRef="#br0" timeOffset="4835.0904">4552-574 0,'0'41'47,"0"0"-32,0 0-15,0 0 0,0 0 16,0 0-16,0 0 16,0 0-16,0 0 15,0 0 1</inkml:trace>
          <inkml:trace contextRef="#ctx0" brushRef="#br0" timeOffset="5235.915">5085-574 0,'0'41'47,"0"0"-31,0 0-16,0 0 0,0 0 16,0 0-16,0 0 15,0 0-15,0 0 31,0 0-31,0 0 16,0 0-16,-41-41 16</inkml:trace>
        </inkml:traceGroup>
      </inkml:traceGroup>
    </inkml:traceGroup>
    <inkml:traceGroup>
      <inkml:annotationXML>
        <emma:emma xmlns:emma="http://www.w3.org/2003/04/emma" version="1.0">
          <emma:interpretation id="{7F82C84E-8543-4BE4-BBD9-EA09595B8665}" emma:medium="tactile" emma:mode="ink">
            <msink:context xmlns:msink="http://schemas.microsoft.com/ink/2010/main" type="paragraph" rotatedBoundingBox="24109,953 27820,1188 27767,2023 24056,17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EC775E-DCEF-451A-AA34-CD6B22281F34}" emma:medium="tactile" emma:mode="ink">
              <msink:context xmlns:msink="http://schemas.microsoft.com/ink/2010/main" type="line" rotatedBoundingBox="24109,953 27820,1188 27767,2023 24056,1788">
                <msink:destinationLink direction="with" ref="{AD1F860D-57A5-4714-81BA-29202F413E41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3CD2388D-57F7-4722-AE56-464F1A8EBC4F}" emma:medium="tactile" emma:mode="ink">
                <msink:context xmlns:msink="http://schemas.microsoft.com/ink/2010/main" type="inkWord" rotatedBoundingBox="24097,1132 24551,1160 24538,1367 24084,1338"/>
              </emma:interpretation>
              <emma:one-of disjunction-type="recognition" id="oneOf4">
                <emma:interpretation id="interp4" emma:lang="" emma:confidence="0.5">
                  <emma:literal>a</emma:literal>
                </emma:interpretation>
                <emma:interpretation id="interp5" emma:lang="" emma:confidence="0">
                  <emma:literal>x</emma:literal>
                </emma:interpretation>
                <emma:interpretation id="interp6" emma:lang="" emma:confidence="0">
                  <emma:literal>.</emma:literal>
                </emma:interpretation>
                <emma:interpretation id="interp7" emma:lang="" emma:confidence="0">
                  <emma:literal>^</emma:literal>
                </emma:interpretation>
                <emma:interpretation id="interp8" emma:lang="" emma:confidence="0">
                  <emma:literal>A</emma:literal>
                </emma:interpretation>
              </emma:one-of>
            </emma:emma>
          </inkml:annotationXML>
          <inkml:trace contextRef="#ctx0" brushRef="#br1" timeOffset="48643.2983">-1265 205 0,'0'-41'32,"0"0"-1,0 0 0,0 0 0,0 0 16,40 41-16,-80 0 110,-1 0-125,41 41-1,-41-41-15,0 0 16,41 41-16,-41-41 16,41 41-1,-41-41 1</inkml:trace>
          <inkml:trace contextRef="#ctx0" brushRef="#br1" timeOffset="49118.0854">-1306 0 0,'41'0'141,"-41"41"-141,40-41 15,1 41-15,0 0 16,-41 0-1,41-41-15,-41 41 16,41-41 0,0 0 109</inkml:trace>
        </inkml:traceGroup>
        <inkml:traceGroup>
          <inkml:annotationXML>
            <emma:emma xmlns:emma="http://www.w3.org/2003/04/emma" version="1.0">
              <emma:interpretation id="{95A71C10-FE67-4B4E-A44D-30B4892F7932}" emma:medium="tactile" emma:mode="ink">
                <msink:context xmlns:msink="http://schemas.microsoft.com/ink/2010/main" type="inkWord" rotatedBoundingBox="24316,999 24741,1026 24695,1763 24269,1736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-10411.8267">-856-123 0,'0'41'94,"0"0"-78,0 0-16,0 0 31,0 0-31,0 0 0,0 0 16,0 0-16,0 0 0,0-1 15,0 42 1,0-41-16,0 0 0,0 0 0,-41-41 0,41 41 0,0 0 16,0 0-1,0-82 16</inkml:trace>
          <inkml:trace contextRef="#ctx0" brushRef="#br1" timeOffset="48068.1841">-1184 205 0,'-41'0'15,"41"-41"64,0 0-17,0 0 32,0 82 46,0 0-124,-40 0-16,40 0 16,0-1-1,0 1 1,0 0 0,0 0-16,0 0 15,0 0 1,0 0-1,0-82 64,0 0-64,0 0-15,0 0 16</inkml:trace>
        </inkml:traceGroup>
        <inkml:traceGroup>
          <inkml:annotationXML>
            <emma:emma xmlns:emma="http://www.w3.org/2003/04/emma" version="1.0">
              <emma:interpretation id="{F24269DB-FAD2-462B-83E6-DDA9EEA84168}" emma:medium="tactile" emma:mode="ink">
                <msink:context xmlns:msink="http://schemas.microsoft.com/ink/2010/main" type="inkWord" rotatedBoundingBox="25566,1144 25647,1149 25601,1886 25520,1881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-9855.8918">5 41 0,'40'0'16,"-40"-41"-1,0 82 110,0 0-125,0 0 16,0 0-16,0 0 0,0 0 0,0-1 0,0 1 16,0 0-16,0 0 15,0 0-15,0 0 0,0 0 0,0 0 16,0 0-16,0 0 15,0 0-15,-40-41 16,40 41-16</inkml:trace>
        </inkml:traceGroup>
        <inkml:traceGroup>
          <inkml:annotationXML>
            <emma:emma xmlns:emma="http://www.w3.org/2003/04/emma" version="1.0">
              <emma:interpretation id="{84DB93FF-0CF2-44C4-A8E5-54DC739F9FE4}" emma:medium="tactile" emma:mode="ink">
                <msink:context xmlns:msink="http://schemas.microsoft.com/ink/2010/main" type="inkWord" rotatedBoundingBox="26424,1188 26506,1193 26465,1843 26382,1837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9361.1547">865 41 0,'0'41'94,"0"0"-79,0 0-15,0 0 16,0 0-16,0-1 0,0 1 16,41 0-16,-41 0 0,0 0 15,0 0-15,0 0 0,0 0 16,0 0-16,0 0 15,0 0 1</inkml:trace>
        </inkml:traceGroup>
        <inkml:traceGroup>
          <inkml:annotationXML>
            <emma:emma xmlns:emma="http://www.w3.org/2003/04/emma" version="1.0">
              <emma:interpretation id="{91F1F826-D008-4A2E-A2E5-F22F13634A95}" emma:medium="tactile" emma:mode="ink">
                <msink:context xmlns:msink="http://schemas.microsoft.com/ink/2010/main" type="inkWord" rotatedBoundingBox="27161,1147 27210,1150 27161,1924 27111,1921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-8895.7473">1602 0 0,'0'41'47,"0"0"-32,0 0 1,0 0-16,0 0 15,0 0-15,0-1 16,0 1-16,0 0 0,0 0 16,0 82-1,0-82-15,0 0 16,0 0-16,0 0 16,0 0-1,0 0 1</inkml:trace>
        </inkml:traceGroup>
        <inkml:traceGroup>
          <inkml:annotationXML>
            <emma:emma xmlns:emma="http://www.w3.org/2003/04/emma" version="1.0">
              <emma:interpretation id="{E2A8B080-B1EF-44C2-834F-017856A205C8}" emma:medium="tactile" emma:mode="ink">
                <msink:context xmlns:msink="http://schemas.microsoft.com/ink/2010/main" type="inkWord" rotatedBoundingBox="27776,1188 27819,1190 27776,1884 27732,1881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-8363.9699">2217 41 0,'0'41'94,"0"0"-79,0 0 1,0 0-16,0 0 0,0-1 0,0 1 16,0 0-16,0 0 0,0 0 15,0 0-15,0 0 0,0 0 16,0 0-16,0 0 15,0 0-15,0 0 16</inkml:trace>
        </inkml:traceGroup>
      </inkml:traceGroup>
    </inkml:traceGroup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54.2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960B52C-7DA4-4ECA-A43F-7D5F6BA018AF}" emma:medium="tactile" emma:mode="ink">
          <msink:context xmlns:msink="http://schemas.microsoft.com/ink/2010/main" type="inkDrawing" rotatedBoundingBox="28967,2018 32531,2468 32502,2702 28938,2252" shapeName="Other"/>
        </emma:interpretation>
      </emma:emma>
    </inkml:annotationXML>
    <inkml:trace contextRef="#ctx0" brushRef="#br0">0 0 0,'41'41'16,"0"-41"-1,-41 41-15,41-41 16,0 0-16,0 0 16,0 0-16,0 0 15,0 0-15,0 0 16,0 0-16,-1 0 16,1 41-16,0-41 15,0 0-15,0 0 0,0 0 16,0 0-16,0 0 31,0 0-31,0 41 16,0-41-16,0 0 0,0 41 15,0-41-15,0 0 16,-41 41-16,41-41 16,0 0-16,0 0 15,-41 41-15,41-41 16,0 0-16,0 0 15,0 0-15,0 0 0,-41 41 16,41-41-16,0 0 0,0 0 16,0 0-16,0 0 15,0 0-15,-41 41 0,41-41 16,0 0-16,-1 0 16,-40 41-16,41-41 15,0 0-15,0 0 0,0 0 16,0 41-16,0-41 0,0 0 15,0 0-15,0 0 0,0 0 16,0 0-16,0 0 16,0 0-16,0 0 15,0 0-15,0 0 16,0 0 0,0 0-16,0 0 15,0 0 1,0 0-1,0 0 1,0 0 0,0 0-1,0 0-15,0 0 16,0 0 0,0 0-16,0 0 15,0 0 1,-1 0-16,1 0 31,0 0 0,0 0-31,0 0 16,0 0 0,0 0-1,0 0 1,0 0-1,-41-41-15,41 41 32,0 0 15,0 0 15,0 0-15,0 41-16,0-41 16,-82 0 16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6:07.28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C01E81A-E1F1-4CC7-A250-F218F2850F70}" emma:medium="tactile" emma:mode="ink">
          <msink:context xmlns:msink="http://schemas.microsoft.com/ink/2010/main" type="inkDrawing" rotatedBoundingBox="24622,2232 32342,2889 32322,3119 24603,2462" shapeName="Other"/>
        </emma:interpretation>
      </emma:emma>
    </inkml:annotationXML>
    <inkml:trace contextRef="#ctx0" brushRef="#br0">0 0 0,'41'0'329,"0"0"-314,0 0 16,-41 41-15,41-41-16,0 0 16,0 41-1,0-41 1,0 0 15,0 0-15,-41 41-16,41-41 15,0 0 1,0 0 0,0 0-1,0 0-15,0 0 32,-41 41-32,41-41 15,0 0 1,0 0-16,0 0 15,0 0 1,0 0-16,0 0 16,0 0-1,-1 0 1,1 0 0,0 0-1,0 0 1,0 0-16,0 0 15,0 0 1,0 0 0,-41 41-16,41-41 15,0 0-15,0 0 16,0 0 0,0 0-1,0 0 16,0 0-31,0 0 32,0 0-32,0 0 15,0 0-15,0 0 0,0 0 0,0 0 32,0 0-17,0 0-15,0 0 16,0 41-1,0-41-15,0 0 16,0 0 0,0 0-1,0 0 1,-41 41 0,40-41-16,1 0 15,0 0 1,0 0-1,0 0 1,0 0 0,0 0-1,0 0 1,0 0-16,0 0 31,0 0-15,-41 41-16,41-41 15,0 0 1,0 0 15,0 0-15,0 0 0,0 0-1,0 0 1,0 0-16,0 41 31,0-41-31,0 0 31,0 0-15,0 0 0,0 0-1,0 0 1,0 0-1,0 0 17,0 0-17,0 0 1,-41 41 0,41-41-1,-1 0 1,1 0-1,0 0 1,0 0 0,0 0 15,0 0 16,0 0-16,0 0 0,0 0-15,0 0 0,0 0-1,0 0 63,0 0-62,0 0 0,-41 40-1,41-40 1,0 0-1,0 0 1,0 0 0,0 0 15,0 0-15,0 0 15,0 0 0,0 0-15,0 0-1,0 0 1,0 0 15,0 0 0,0 0 16,0 0-15,0 0-17,0 0 16,-1 0 1,1 0-1,0 0-15,0 0 15,0 0-16,0 0 17,0 0-17,0 0 17,0 0-1,0 0-16,0 0 17,0 0-17,0 0 1,0 0 15,0 0 16,0 0-16,0 0-15,0 0 0,0 0 15,-41 41-31,41-41 15,0 0 17,0 0 15,0 0-32,0 0 1,-41 41-16,41-41 15,0 0 64,0 0-48,0 0 0,0 0-15,0 0-1,0 0 17,-1 0-1,1 0-16,0 0 32,0 0-31,0 0 15,0 0 0,-41 41-15,41-41 0,0 0 15,0 0-15,0 0 15,0 0 78,0 0 16,0 0-78,0 0 0,0 0 0,-41 41-16,41-41-31,0 0 31,0 0 16,0 0-31,0 0 31,0 0 0,0 0 124,0 0-139,-82 0 827,0 0-531,41 41 32,-41-41-345,82 0 720,0 0-673,-41 41-46,41-41 62,0 0-16,0 0 1,0 0-16,0 0 0,-41 41-32,41-41 16,0 0 1,0 41-1,0-41 16,-1 0-16,1 0 16,0 0-16,0 0 16,0 0 16,0 41-32,0-41 0,0 0 0,-41 41 1,41-41 46,0 0-47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6:08.6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7538A2-4932-461B-8693-D429333E4796}" emma:medium="tactile" emma:mode="ink">
          <msink:context xmlns:msink="http://schemas.microsoft.com/ink/2010/main" type="writingRegion" rotatedBoundingBox="32282,2908 32528,2908 32528,3359 32282,3359"/>
        </emma:interpretation>
      </emma:emma>
    </inkml:annotationXML>
    <inkml:traceGroup>
      <inkml:annotationXML>
        <emma:emma xmlns:emma="http://www.w3.org/2003/04/emma" version="1.0">
          <emma:interpretation id="{DDE81F90-FC32-42C1-B135-63E2329EF68E}" emma:medium="tactile" emma:mode="ink">
            <msink:context xmlns:msink="http://schemas.microsoft.com/ink/2010/main" type="paragraph" rotatedBoundingBox="32282,2908 32528,2908 32528,3359 32282,33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72A40DE-CB6F-403C-8B71-58EABB996D77}" emma:medium="tactile" emma:mode="ink">
              <msink:context xmlns:msink="http://schemas.microsoft.com/ink/2010/main" type="line" rotatedBoundingBox="32282,2908 32528,2908 32528,3359 32282,3359"/>
            </emma:interpretation>
          </emma:emma>
        </inkml:annotationXML>
        <inkml:traceGroup>
          <inkml:annotationXML>
            <emma:emma xmlns:emma="http://www.w3.org/2003/04/emma" version="1.0">
              <emma:interpretation id="{0F54653A-16A4-485B-AC93-A26C1DCD1CA4}" emma:medium="tactile" emma:mode="ink">
                <msink:context xmlns:msink="http://schemas.microsoft.com/ink/2010/main" type="inkWord" rotatedBoundingBox="32282,2908 32528,2908 32528,3359 32282,3359"/>
              </emma:interpretation>
              <emma:one-of disjunction-type="recognition" id="oneOf0">
                <emma:interpretation id="interp0" emma:lang="" emma:confidence="0.5">
                  <emma:literal>,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s</emma:literal>
                </emma:interpretation>
                <emma:interpretation id="interp3" emma:lang="" emma:confidence="0">
                  <emma:literal>g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6887 1843 0,'0'-41'31,"-41"41"63,41-41-32,-41 41-46,41 41 187,41-41-187,-41 41-16,0 0 15,41-41 1,-41 41 0,41-41-1,-41 41 32,41-41-47,-82 0 125,0 0-94,0 41-15,41 0 0,-41-41-16,41 41 15,-41-41-15,41 41 16,0 0-1,-41-41-15,41 41 32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6:36.2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A50519D-E7B5-4F34-B0B3-5A90E9D522EF}" emma:medium="tactile" emma:mode="ink">
          <msink:context xmlns:msink="http://schemas.microsoft.com/ink/2010/main" type="writingRegion" rotatedBoundingBox="24743,7800 27395,8298 27150,9602 24498,9104"/>
        </emma:interpretation>
      </emma:emma>
    </inkml:annotationXML>
    <inkml:traceGroup>
      <inkml:annotationXML>
        <emma:emma xmlns:emma="http://www.w3.org/2003/04/emma" version="1.0">
          <emma:interpretation id="{114B09F6-EB15-41D9-92D0-42368319842B}" emma:medium="tactile" emma:mode="ink">
            <msink:context xmlns:msink="http://schemas.microsoft.com/ink/2010/main" type="paragraph" rotatedBoundingBox="24867,7823 27395,8298 27243,9107 24715,86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D3C212-5D43-435B-AAF8-25B8D332A3B3}" emma:medium="tactile" emma:mode="ink">
              <msink:context xmlns:msink="http://schemas.microsoft.com/ink/2010/main" type="line" rotatedBoundingBox="24867,7823 27395,8298 27243,9107 24715,8633"/>
            </emma:interpretation>
          </emma:emma>
        </inkml:annotationXML>
        <inkml:traceGroup>
          <inkml:annotationXML>
            <emma:emma xmlns:emma="http://www.w3.org/2003/04/emma" version="1.0">
              <emma:interpretation id="{C99A6EF7-6EBC-412E-8AA4-105025C4F079}" emma:medium="tactile" emma:mode="ink">
                <msink:context xmlns:msink="http://schemas.microsoft.com/ink/2010/main" type="inkWord" rotatedBoundingBox="24867,7824 24963,7842 24828,8562 24731,8544">
                  <msink:destinationLink direction="with" ref="{D5BDAD0C-BE60-4A85-8556-7A1DDD762187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44 123 0,'0'-41'235,"0"0"-173,0 0 1,0 82-16,0 0-32,0 0-15,0 0 0,0 0 16,0 0-16,0 0 0,0 0 16,0 0-16,0 0 0,0 0 15,0 0-15,0 0 16,-41-41-16,41 41 0,0 0 15,0 0-15,0 0 16,0 0 0,0-82 46</inkml:trace>
        </inkml:traceGroup>
        <inkml:traceGroup>
          <inkml:annotationXML>
            <emma:emma xmlns:emma="http://www.w3.org/2003/04/emma" version="1.0">
              <emma:interpretation id="{4A583564-42C1-4B25-A7ED-274A540DF050}" emma:medium="tactile" emma:mode="ink">
                <msink:context xmlns:msink="http://schemas.microsoft.com/ink/2010/main" type="inkWord" rotatedBoundingBox="25686,8029 25827,8055 25684,8815 25543,878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667.8564">863 246 0,'0'-41'15,"0"82"79,0 0-78,0 0-16,0 0 15,0 0-15,0 0 0,0 0 16,0 0-16,0 0 0,0 0 16,0 0-16,0 0 0,0 0 15,0 0-15,0 0 0,0 0 32,-41-41-32,41 41 0,0 0 15,0 0 1,41-41 15,-41-41-31</inkml:trace>
        </inkml:traceGroup>
        <inkml:traceGroup>
          <inkml:annotationXML>
            <emma:emma xmlns:emma="http://www.w3.org/2003/04/emma" version="1.0">
              <emma:interpretation id="{4DCA6208-1C06-4FA3-BA96-50AEE7567263}" emma:medium="tactile" emma:mode="ink">
                <msink:context xmlns:msink="http://schemas.microsoft.com/ink/2010/main" type="inkWord" rotatedBoundingBox="26350,8215 26769,8293 26671,8813 26253,87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287.5129">1601 533 0,'0'-41'15,"0"0"32,-41 41 16,41 41-48,-41-41 1,41 41-16,0 0 0,0 0 16,-41 0-16,41 0 0,0 0 15,0 0-15,0 0 32,41 0-32,0 0 15,0 0-15,0-41 0,0 0 16,0 0-16,0 0 15,0 0-15,-41-41 0,41 0 16,-41 0-16,0 0 16,41 41-16,-41-41 0,0 0 0,0 0 0,0 0 15,0 0-15,0 0 16,-41 0 0,41 0 15</inkml:trace>
        </inkml:traceGroup>
        <inkml:traceGroup>
          <inkml:annotationXML>
            <emma:emma xmlns:emma="http://www.w3.org/2003/04/emma" version="1.0">
              <emma:interpretation id="{636961AD-CC13-4016-BB79-40719C782E93}" emma:medium="tactile" emma:mode="ink">
                <msink:context xmlns:msink="http://schemas.microsoft.com/ink/2010/main" type="inkWord" rotatedBoundingBox="27243,8316 27386,8342 27284,8890 27140,8863">
                  <msink:destinationLink direction="with" ref="{3B55D18F-F3F4-42FD-81EB-8DA0B7B84103}"/>
                </msink:context>
              </emma:interpretation>
            </emma:emma>
          </inkml:annotationXML>
          <inkml:trace contextRef="#ctx0" brushRef="#br0" timeOffset="2144.5061">2420 492 0,'0'41'344,"0"0"-328,0 0-16,0 0 15,0 0-15,0 0 0,0 0 16,0 0-16,0 0 16,41-41-16,-41 41 0,0 0 15,0 0 1,0 0-16,0 0 31</inkml:trace>
        </inkml:traceGroup>
      </inkml:traceGroup>
    </inkml:traceGroup>
    <inkml:traceGroup>
      <inkml:annotationXML>
        <emma:emma xmlns:emma="http://www.w3.org/2003/04/emma" version="1.0">
          <emma:interpretation id="{4712268B-F132-464A-AED0-5B13F21B0820}" emma:medium="tactile" emma:mode="ink">
            <msink:context xmlns:msink="http://schemas.microsoft.com/ink/2010/main" type="paragraph" rotatedBoundingBox="24536,8861 25230,8791 25263,9115 24569,91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271336D-A0AB-49FE-9EB7-1C7CA27D1DD3}" emma:medium="tactile" emma:mode="ink">
              <msink:context xmlns:msink="http://schemas.microsoft.com/ink/2010/main" type="line" rotatedBoundingBox="24536,8861 25230,8791 25263,9115 24569,9185"/>
            </emma:interpretation>
          </emma:emma>
        </inkml:annotationXML>
        <inkml:traceGroup>
          <inkml:annotationXML>
            <emma:emma xmlns:emma="http://www.w3.org/2003/04/emma" version="1.0">
              <emma:interpretation id="{12946EE1-6C34-4C73-8374-EA3517A67337}" emma:medium="tactile" emma:mode="ink">
                <msink:context xmlns:msink="http://schemas.microsoft.com/ink/2010/main" type="inkWord" rotatedBoundingBox="24536,8861 25230,8791 25263,9115 24569,9185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989.1562">-243 1066 0,'-41'0'0,"82"0"109,0 0-109,0-41 16,0 41-16,0 0 31,0 0-31,0 0 0,0 0 16,0 0-16,0 0 16,0 0-16,0 0 15,0 0 1,0 0-1,0 0 1,0 0 0,0 0 15</inkml:trace>
          <inkml:trace contextRef="#ctx0" brushRef="#br0" timeOffset="4582.3686">-161 1311 0,'41'0'32,"0"0"-17,0 0 1,0 0 0,0 0-1,0 0-15,0 0 16,0 0 15,0 0 0,0 0 47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6:42.24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717626-8C0E-44D4-B539-952E4EDDD360}" emma:medium="tactile" emma:mode="ink">
          <msink:context xmlns:msink="http://schemas.microsoft.com/ink/2010/main" type="writingRegion" rotatedBoundingBox="25119,10851 31614,11744 30734,18142 24239,17248"/>
        </emma:interpretation>
      </emma:emma>
    </inkml:annotationXML>
    <inkml:traceGroup>
      <inkml:annotationXML>
        <emma:emma xmlns:emma="http://www.w3.org/2003/04/emma" version="1.0">
          <emma:interpretation id="{45198538-6537-4F15-87AC-EA84BA0BAD16}" emma:medium="tactile" emma:mode="ink">
            <msink:context xmlns:msink="http://schemas.microsoft.com/ink/2010/main" type="paragraph" rotatedBoundingBox="25119,10851 31493,11728 31414,12302 25040,1142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507ECD7-584E-4ECD-8308-959D1F54CE16}" emma:medium="tactile" emma:mode="ink">
              <msink:context xmlns:msink="http://schemas.microsoft.com/ink/2010/main" type="line" rotatedBoundingBox="25119,10851 31493,11728 31414,12302 25040,11425"/>
            </emma:interpretation>
          </emma:emma>
        </inkml:annotationXML>
        <inkml:traceGroup>
          <inkml:annotationXML>
            <emma:emma xmlns:emma="http://www.w3.org/2003/04/emma" version="1.0">
              <emma:interpretation id="{9105439D-48F1-4FEE-A06F-41AEB2589C79}" emma:medium="tactile" emma:mode="ink">
                <msink:context xmlns:msink="http://schemas.microsoft.com/ink/2010/main" type="inkWord" rotatedBoundingBox="25119,10851 26190,10998 26113,11556 25042,1140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290 3073 0,'41'0'0,"-41"-41"93,0 82 64,0 0-157,0 0 15,0 0-15,0 0 16,0 0-16,41 0 15,-41 0-15,0 0 16,0 0-16,0 0 16,0 0-16,0 0 0,0 0 15,41-41 32</inkml:trace>
          <inkml:trace contextRef="#ctx0" brushRef="#br0" timeOffset="799.8775">1027 3360 0,'0'-41'31,"0"0"-16,-41 41 32,0 0-31,41 41-16,-41-41 16,41 41-1,0 0 1,-41-41-16,41 41 0,0 0 15,0 0-15,41 0 16,-41 0-16,41-41 0,0 41 16,0 0-1,0-41-15,0 0 16,0 0 15,0 0-31,0-41 16,0 0-1,0 0 1,-41 0-16,0 0 16,0 0-16,0 0 15,0 0 1,0 0-16,-41 0 16,0 41-16,41-41 15,-41 41-15,0 0 16,0 0-1,41 41 1</inkml:trace>
        </inkml:traceGroup>
        <inkml:traceGroup>
          <inkml:annotationXML>
            <emma:emma xmlns:emma="http://www.w3.org/2003/04/emma" version="1.0">
              <emma:interpretation id="{CFC51749-399D-41BB-A5C3-2EC8D5EF4474}" emma:medium="tactile" emma:mode="ink">
                <msink:context xmlns:msink="http://schemas.microsoft.com/ink/2010/main" type="inkWord" rotatedBoundingBox="26752,11142 28212,11343 28142,11852 26682,1165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63.5806">1929 3360 0,'0'-41'16,"0"82"171,0 0-171,0 0-16,0 0 0,0 0 31,0 0-31,0 0 16,0 0-16,0 0 15,0 0-15,41-41 16,-41 40 0,41-40 15</inkml:trace>
          <inkml:trace contextRef="#ctx0" brushRef="#br0" timeOffset="2028.9661">2625 3442 0,'0'41'203,"0"0"-203,0 0 16,0 0-16,0 0 16,0 0-16,0 0 0,0-1 15,0 1-15,0 0 0,0 0 16,0 0 0,41-41 15,-41-41-16,0 0-15</inkml:trace>
          <inkml:trace contextRef="#ctx0" brushRef="#br0" timeOffset="2815.5855">3281 3606 0,'0'-41'31,"0"0"16,0 82 78,0 0-125,0 0 16,0 0-16,0 0 0,0-1 16,0 1-16,0 0 0,40 0 15,-40 0-15,0 0 0,0 0 31</inkml:trace>
        </inkml:traceGroup>
        <inkml:traceGroup>
          <inkml:annotationXML>
            <emma:emma xmlns:emma="http://www.w3.org/2003/04/emma" version="1.0">
              <emma:interpretation id="{4D189E68-EBBA-4E35-A4BD-0341517AEE3B}" emma:medium="tactile" emma:mode="ink">
                <msink:context xmlns:msink="http://schemas.microsoft.com/ink/2010/main" type="inkWord" rotatedBoundingBox="28685,11365 31490,11751 31417,12280 28613,11894"/>
              </emma:interpretation>
              <emma:one-of disjunction-type="recognition" id="oneOf2">
                <emma:interpretation id="interp2" emma:lang="" emma:confidence="0.5">
                  <emma:literal>001</emma:literal>
                </emma:interpretation>
                <emma:interpretation id="interp3" emma:lang="" emma:confidence="0.5">
                  <emma:literal>00 ,</emma:literal>
                </emma:interpretation>
                <emma:interpretation id="interp4" emma:lang="" emma:confidence="0">
                  <emma:literal>00 .</emma:literal>
                </emma:interpretation>
                <emma:interpretation id="interp5" emma:lang="" emma:confidence="0">
                  <emma:literal>00 l</emma:literal>
                </emma:interpretation>
                <emma:interpretation id="interp6" emma:lang="" emma:confidence="0">
                  <emma:literal>00 '</emma:literal>
                </emma:interpretation>
              </emma:one-of>
            </emma:emma>
          </inkml:annotationXML>
          <inkml:trace contextRef="#ctx0" brushRef="#br0" timeOffset="4951.7488">5493 3851 0,'0'-41'31,"-41"41"0,41 41-15,0 0 0,-41-41-16,41 41 0,0 0 0,0 0 15,-41-41-15,41 41 0,0 0 16,0 0-16,0 0 15,41-41-15,-41 41 0,41-41 16,0 41-16,0-41 0,0 0 16,0 0-16,0 0 31,-41-41-31,41 41 0,-41-41 16,0 0-16,41 0 0,-41 0 15,0 0-15,0 0 16,0 0-16,0 0 0,0 0 15,-41 41 1</inkml:trace>
          <inkml:trace contextRef="#ctx0" brushRef="#br0" timeOffset="5428.899">6066 3933 0,'0'-41'0,"-41"41"16,0 41 46,41 0-46,0 0-16,-41-41 16,41 41-16,0 0 0,0 0 15,0 0-15,0 0 0,0 0 16,0 0-16,41-41 0,-41 41 15,41-41-15,0 41 16,0-41-16,0 0 16,0 0-16,-41-41 0,41 41 15,-41-41-15,0 0 0,41 0 16,-41 0 0,0 0-16,0 0 0,0 0 15,0 0-15,0 0 16,-41 41-16,41-41 15,-41 41 1</inkml:trace>
          <inkml:trace contextRef="#ctx0" brushRef="#br0" timeOffset="6148.7507">6558 3974 0,'41'0'63,"-41"41"202,0 0-265,0 0 16,0 0-16,0 0 0,0 0 15,0 0-15,0 0 0,0 0 16,0 0 15,0 0 1</inkml:trace>
          <inkml:trace contextRef="#ctx0" brushRef="#br0" timeOffset="4468.0421">5001 3810 0,'0'-41'0,"0"1"31,-41 40-31,0 0 16,41 40 0,-41 1-1,41 0-15,0 0 0,0 0 16,0 0-16,0 0 0,0 0 15,0 0-15,41 0 0,-41 0 16,41 0 0,0-41-16,0 0 15,0 0 1,-41-41-16,41 0 0,-41 0 16,0 0-16,41 0 0,-41 0 15,0 0-15,0 0 0,0 0 16,0 0-16,0 0 15,0 1 1,-41 40 15,41 40-31</inkml:trace>
          <inkml:trace contextRef="#ctx0" brushRef="#br0" timeOffset="3328.9616">3854 3606 0,'0'41'63,"0"0"-47,0 0-16,0-1 15,0 1-15,0 0 0,41 0 16,-41 0-16,0 0 15,0 0 1</inkml:trace>
          <inkml:trace contextRef="#ctx0" brushRef="#br0" timeOffset="4000.8541">4469 3688 0,'0'-41'47,"-41"41"-47,0 0 32,0 41-17,41 0 1,-41-1-16,41 1 15,-41 0-15,41 0 0,0 0 16,0 0-16,0 0 16,41 0-16,0 0 31,0-41-31,0 0 16,0 0-16,0 0 15,0 0-15,-41-41 0,40 41 0,-40-41 16,41 41-16,-41-41 0,41 0 15,-41 0 1,0 0-16,0 0 16,0 0-16,0 1 15,-41-1 1,41 0 0,-41 41-16,1 0 15</inkml:trace>
        </inkml:traceGroup>
      </inkml:traceGroup>
    </inkml:traceGroup>
    <inkml:traceGroup>
      <inkml:annotationXML>
        <emma:emma xmlns:emma="http://www.w3.org/2003/04/emma" version="1.0">
          <emma:interpretation id="{5CFD3FDC-22FD-4C4E-B17A-543E9630456A}" emma:medium="tactile" emma:mode="ink">
            <msink:context xmlns:msink="http://schemas.microsoft.com/ink/2010/main" type="paragraph" rotatedBoundingBox="25310,12712 27045,13092 26920,13665 25184,1328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6F02094-CFDD-4DEB-ABB7-5A992E70B9DC}" emma:medium="tactile" emma:mode="ink">
              <msink:context xmlns:msink="http://schemas.microsoft.com/ink/2010/main" type="line" rotatedBoundingBox="25310,12712 27045,13092 26920,13665 25184,13284"/>
            </emma:interpretation>
          </emma:emma>
        </inkml:annotationXML>
        <inkml:traceGroup>
          <inkml:annotationXML>
            <emma:emma xmlns:emma="http://www.w3.org/2003/04/emma" version="1.0">
              <emma:interpretation id="{218826F6-F5F8-42A0-9ABA-5603963C42E3}" emma:medium="tactile" emma:mode="ink">
                <msink:context xmlns:msink="http://schemas.microsoft.com/ink/2010/main" type="inkWord" rotatedBoundingBox="25310,12712 26199,12907 26073,13479 25184,13284"/>
              </emma:interpretation>
              <emma:one-of disjunction-type="recognition" id="oneOf3">
                <emma:interpretation id="interp7" emma:lang="" emma:confidence="0.5">
                  <emma:literal>--</emma:literal>
                </emma:interpretation>
                <emma:interpretation id="interp8" emma:lang="" emma:confidence="0">
                  <emma:literal>-</emma:literal>
                </emma:interpretation>
                <emma:interpretation id="interp9" emma:lang="" emma:confidence="0">
                  <emma:literal>=</emma:literal>
                </emma:interpretation>
                <emma:interpretation id="interp10" emma:lang="" emma:confidence="0">
                  <emma:literal>.</emma:literal>
                </emma:interpretation>
                <emma:interpretation id="interp11" emma:lang="" emma:confidence="0">
                  <emma:literal>..</emma:literal>
                </emma:interpretation>
              </emma:one-of>
            </emma:emma>
          </inkml:annotationXML>
          <inkml:trace contextRef="#ctx0" brushRef="#br0" timeOffset="12976.7041">1068 5367 0,'41'0'31,"0"0"-31,0 0 16,0 0-16,0 0 16,0 0-16</inkml:trace>
          <inkml:trace contextRef="#ctx0" brushRef="#br0" timeOffset="12762.8947">536 5039 0,'41'0'15,"-41"-40"-15,41 40 16,-41-41 62,0 0-47,-41 41-31,0 0 16,0 41 15,41 0-31,-41-1 16,41 1-16,0 0 0,0 0 15,0 0-15,0 0 0,0 0 0,0 0 32,0 0-32,0 0 0,41-41 15,-41 41-15,0 0 0,41-41 16,0 0-16,0 0 0,0 0 15,0 0-15,-41-41 0,41 41 0,-41-41 16,40 41-16,-40-41 0,0 0 0,0 0 16,0 0-16,0 0 0,0 0 0,0 0 15,0 0-15,-40 0 0,-1 1 16,0 40-16,82 40 47</inkml:trace>
        </inkml:traceGroup>
        <inkml:traceGroup>
          <inkml:annotationXML>
            <emma:emma xmlns:emma="http://www.w3.org/2003/04/emma" version="1.0">
              <emma:interpretation id="{8A7AE2C5-5284-4A8E-8C1A-26FE31D1391C}" emma:medium="tactile" emma:mode="ink">
                <msink:context xmlns:msink="http://schemas.microsoft.com/ink/2010/main" type="inkWord" rotatedBoundingBox="26724,13254 26996,13314 26983,13373 26711,13314"/>
              </emma:interpretation>
            </emma:emma>
          </inkml:annotationXML>
          <inkml:trace contextRef="#ctx0" brushRef="#br0" timeOffset="13139.9933">1888 5490 0,'41'0'32,"0"0"-17,0 0-15,-1 0 16,1 0-16,0 0 0,0 0 0</inkml:trace>
        </inkml:traceGroup>
      </inkml:traceGroup>
    </inkml:traceGroup>
    <inkml:traceGroup>
      <inkml:annotationXML>
        <emma:emma xmlns:emma="http://www.w3.org/2003/04/emma" version="1.0">
          <emma:interpretation id="{C7C00CB9-6E1F-4BBE-AD7D-2491987256EA}" emma:medium="tactile" emma:mode="ink">
            <msink:context xmlns:msink="http://schemas.microsoft.com/ink/2010/main" type="paragraph" rotatedBoundingBox="27497,13084 30366,13443 30275,14174 27405,13815" alignmentLevel="5"/>
          </emma:interpretation>
        </emma:emma>
      </inkml:annotationXML>
      <inkml:traceGroup>
        <inkml:annotationXML>
          <emma:emma xmlns:emma="http://www.w3.org/2003/04/emma" version="1.0">
            <emma:interpretation id="{5426C173-19AF-4890-A213-CA4057BD8D2E}" emma:medium="tactile" emma:mode="ink">
              <msink:context xmlns:msink="http://schemas.microsoft.com/ink/2010/main" type="inkBullet" rotatedBoundingBox="27458,13392 27943,13452 27932,13538 27448,13478"/>
            </emma:interpretation>
            <emma:one-of disjunction-type="recognition" id="oneOf4">
              <emma:interpretation id="interp12" emma:lang="" emma:confidence="0">
                <emma:literal>-</emma:literal>
              </emma:interpretation>
            </emma:one-of>
          </emma:emma>
        </inkml:annotationXML>
        <inkml:trace contextRef="#ctx0" brushRef="#br0" timeOffset="13292.6232">2625 5654 0,'41'0'0,"0"0"16,0 0-1,0 0-15,0-41 16,0 41-16,0 0 15,0 0-15,0 0 0,0 41 16,0-41-16,0 0 0</inkml:trace>
      </inkml:traceGroup>
      <inkml:traceGroup>
        <inkml:annotationXML>
          <emma:emma xmlns:emma="http://www.w3.org/2003/04/emma" version="1.0">
            <emma:interpretation id="{C4403E19-BC48-4645-9450-F19E1E15090D}" emma:medium="tactile" emma:mode="ink">
              <msink:context xmlns:msink="http://schemas.microsoft.com/ink/2010/main" type="line" rotatedBoundingBox="28475,13206 30366,13443 30275,14174 28383,13937"/>
            </emma:interpretation>
          </emma:emma>
        </inkml:annotationXML>
        <inkml:traceGroup>
          <inkml:annotationXML>
            <emma:emma xmlns:emma="http://www.w3.org/2003/04/emma" version="1.0">
              <emma:interpretation id="{F3099C7F-2D7C-42BE-B360-122701B3CEC3}" emma:medium="tactile" emma:mode="ink">
                <msink:context xmlns:msink="http://schemas.microsoft.com/ink/2010/main" type="inkWord" rotatedBoundingBox="28464,13292 29866,13467 29794,14043 28392,13867"/>
              </emma:interpretation>
              <emma:one-of disjunction-type="recognition" id="oneOf5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13448.296">3608 5736 0,'41'0'16,"0"0"-16,-41-41 15,41 41-15,0 0 16,0 0-16,0 0 16,0 0-16,0 0 0,0 0 15,0 0-15</inkml:trace>
          <inkml:trace contextRef="#ctx0" brushRef="#br0" timeOffset="13565.4689">4141 5859 0,'41'0'16,"0"0"15,0 0-31,0 0 16,0 0-16</inkml:trace>
          <inkml:trace contextRef="#ctx0" brushRef="#br0" timeOffset="14211.8333">4796 5695 0,'0'-41'0,"0"0"15,-41 41 16,41 41 1,-41-41-32,41 41 15,0 0-15,-41-41 0,41 41 16,0 0-16,0 0 0,-41-41 16,41 41-16,0 0 0,0 0 15,0 0-15,0 0 0,0 0 16,41-41-16,-41 41 0,41-41 0,-41 41 0,41-41 15,0 0-15,0 0 16,0 0-16,-41-41 16,41 41-16,-41-41 0,41 0 15,-41 0-15,0 0 32,41 41-32,-41-41 0,0 0 15,0 0-15,0 0 0,0 0 31,0 0-31,-41 41 0,41-41 0,-41 41 16,0 0-16,0 0 16</inkml:trace>
        </inkml:traceGroup>
        <inkml:traceGroup>
          <inkml:annotationXML>
            <emma:emma xmlns:emma="http://www.w3.org/2003/04/emma" version="1.0">
              <emma:interpretation id="{6939F5E0-8404-4AD8-A182-84AE59E54F49}" emma:medium="tactile" emma:mode="ink">
                <msink:context xmlns:msink="http://schemas.microsoft.com/ink/2010/main" type="inkWord" rotatedBoundingBox="30285,13433 30366,13443 30275,14174 30194,14163"/>
              </emma:interpretation>
            </emma:emma>
          </inkml:annotationXML>
          <inkml:trace contextRef="#ctx0" brushRef="#br0" timeOffset="15094.6854">5452 5736 0,'0'-41'32,"41"41"-17,-41-41 1,0 0 0,0 82 30,0 0-30,0 0-16,0 0 0,0 0 16,0 0-16,-41 0 15,41 0-15,0 0 16,0 0-16,0 0 16,0 0-16,0 0 0,0 0 15,0 0-15,0 0 16,0-1-16,0 1 15</inkml:trace>
        </inkml:traceGroup>
      </inkml:traceGroup>
    </inkml:traceGroup>
    <inkml:traceGroup>
      <inkml:annotationXML>
        <emma:emma xmlns:emma="http://www.w3.org/2003/04/emma" version="1.0">
          <emma:interpretation id="{AE135EEA-E5C6-4E28-A7CF-3D6CA033F71C}" emma:medium="tactile" emma:mode="ink">
            <msink:context xmlns:msink="http://schemas.microsoft.com/ink/2010/main" type="paragraph" rotatedBoundingBox="25508,14174 26096,14174 26096,14912 25508,149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9F19C890-4FE9-438A-BCB0-96ABA4E2E28D}" emma:medium="tactile" emma:mode="ink">
              <msink:context xmlns:msink="http://schemas.microsoft.com/ink/2010/main" type="inkBullet" rotatedBoundingBox="25606,14109 26095,14748 25656,15085 25166,14447"/>
            </emma:interpretation>
          </emma:emma>
        </inkml:annotationXML>
        <inkml:trace contextRef="#ctx0" brushRef="#br0" timeOffset="17414.6741">700 6391 0,'0'-41'31,"0"82"110,0 0-141,0 0 16,0 0-16,0 0 0,0 0 0,0 0 15,0 0-15,0 0 0,0 0 0,0 0 16,0 0 0,0 0-16,0 0 0,0 0 15,0 0-15,0 0 0,0 0 16,0-82 15</inkml:trace>
        <inkml:trace contextRef="#ctx0" brushRef="#br0" timeOffset="17681.8146">1109 6883 0,'41'0'31,"-41"41"-31,41-41 15,0 0 1,0 0 0</inkml:trace>
      </inkml:traceGroup>
    </inkml:traceGroup>
    <inkml:traceGroup>
      <inkml:annotationXML>
        <emma:emma xmlns:emma="http://www.w3.org/2003/04/emma" version="1.0">
          <emma:interpretation id="{6C35FC25-E7A8-4FE4-83CC-428061EA9A3E}" emma:medium="tactile" emma:mode="ink">
            <msink:context xmlns:msink="http://schemas.microsoft.com/ink/2010/main" type="paragraph" rotatedBoundingBox="26746,14483 31152,14888 31089,15570 26683,15164" alignmentLevel="4"/>
          </emma:interpretation>
        </emma:emma>
      </inkml:annotationXML>
      <inkml:traceGroup>
        <inkml:annotationXML>
          <emma:emma xmlns:emma="http://www.w3.org/2003/04/emma" version="1.0">
            <emma:interpretation id="{021E7FFA-BD95-4C53-88B6-10D30E467343}" emma:medium="tactile" emma:mode="ink">
              <msink:context xmlns:msink="http://schemas.microsoft.com/ink/2010/main" type="inkBullet" rotatedBoundingBox="26713,14841 27038,14871 27035,14900 26711,14871"/>
            </emma:interpretation>
            <emma:one-of disjunction-type="recognition" id="oneOf6">
              <emma:interpretation id="interp14" emma:lang="" emma:confidence="0">
                <emma:literal>-</emma:literal>
              </emma:interpretation>
            </emma:one-of>
          </emma:emma>
        </inkml:annotationXML>
        <inkml:trace contextRef="#ctx0" brushRef="#br0" timeOffset="17856.8175">1888 7047 0,'41'0'16,"0"0"0,0 0-1,-1 0-15,1 0 16,0 0-16,0 0 0,0 0 16</inkml:trace>
      </inkml:traceGroup>
      <inkml:traceGroup>
        <inkml:annotationXML>
          <emma:emma xmlns:emma="http://www.w3.org/2003/04/emma" version="1.0">
            <emma:interpretation id="{15766836-A607-4A70-A3BE-64786F434BB3}" emma:medium="tactile" emma:mode="ink">
              <msink:context xmlns:msink="http://schemas.microsoft.com/ink/2010/main" type="line" rotatedBoundingBox="27444,14547 31152,14888 31089,15570 27381,15229"/>
            </emma:interpretation>
          </emma:emma>
        </inkml:annotationXML>
        <inkml:traceGroup>
          <inkml:annotationXML>
            <emma:emma xmlns:emma="http://www.w3.org/2003/04/emma" version="1.0">
              <emma:interpretation id="{4578875E-CF1F-4F85-A674-90F2C40E810B}" emma:medium="tactile" emma:mode="ink">
                <msink:context xmlns:msink="http://schemas.microsoft.com/ink/2010/main" type="inkWord" rotatedBoundingBox="27412,14888 29455,15075 29442,15210 27400,15022"/>
              </emma:interpretation>
              <emma:one-of disjunction-type="recognition" id="oneOf7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18111.5273">3240 7211 0,'41'0'16,"-1"0"-16,1 0 0,0 0 15,0 0-15,-41 41 16,41-41-16,0 0 16</inkml:trace>
          <inkml:trace contextRef="#ctx0" brushRef="#br0" timeOffset="18338.1077">3608 7293 0,'41'0'16,"0"0"-16,0 0 16,0 0-16,0 0 0,0 0 15,0-41-15,0 41 0,0 0 16,0 0 0,0 0 15,0 0-16,0 0 1,0 0-16,0 0 0,0 0 16,0 0-16,0 0 15,0 0-15</inkml:trace>
          <inkml:trace contextRef="#ctx0" brushRef="#br0" timeOffset="18003.8796">2584 7129 0,'41'0'16,"0"0"-16,0 0 31,0 0-31,0 0 16,0 0-16,0 0 16,-41 41-16,41-41 15,0 0-15,0 0 16</inkml:trace>
          <inkml:trace contextRef="#ctx0" brushRef="#br0" timeOffset="18453.1252">4428 7252 0,'41'0'31,"0"0"-15,0 0-16,-1 0 16,1 0-16</inkml:trace>
        </inkml:traceGroup>
        <inkml:traceGroup>
          <inkml:annotationXML>
            <emma:emma xmlns:emma="http://www.w3.org/2003/04/emma" version="1.0">
              <emma:interpretation id="{ED0FB8EB-2FE1-4785-9808-EB7CA690C1D8}" emma:medium="tactile" emma:mode="ink">
                <msink:context xmlns:msink="http://schemas.microsoft.com/ink/2010/main" type="inkWord" rotatedBoundingBox="29996,14782 31152,14888 31089,15570 29933,15464"/>
              </emma:interpretation>
              <emma:one-of disjunction-type="recognition" id="oneOf8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19096.7622">5247 7006 0,'0'-41'31,"0"82"32,-41 0-63,41 0 15,0 0-15,0 0 0,0 0 16,-41 0-16,41 0 0,0 0 15,0 0-15,0 0 0,0 0 16,0 0-16,-41-41 16,41 41-16</inkml:trace>
          <inkml:trace contextRef="#ctx0" brushRef="#br0" timeOffset="19713.3842">5657 7211 0,'0'-41'32,"-41"41"-17,0 0 17,41 41-32,0 0 0,0 0 15,-41 0-15,41 0 16,0 0-16,0 0 15,0 0-15,0 0 0,0-1 16,41-40-16,-41 41 16,41 0-16,0-41 15,0 0-15,0 0 0,0 0 32,0-41-32,-1 0 15,1 1-15,-41-1 0,41 0 16,-41 0-16,0 0 0,41 41 15,-41-41-15,0 0 0,0 0 16,-82 41-16,41 0 16,41-41-16,-40 41 15</inkml:trace>
          <inkml:trace contextRef="#ctx0" brushRef="#br0" timeOffset="20311.7318">6271 7252 0,'0'41'172,"0"0"-156,0 0-16,0 0 15,0 0-15,0 0 16,0 0-16,0-1 16,0 1-16,0 0 15,0 0 1,-41-41-16,41 41 15</inkml:trace>
        </inkml:traceGroup>
      </inkml:traceGroup>
    </inkml:traceGroup>
    <inkml:traceGroup>
      <inkml:annotationXML>
        <emma:emma xmlns:emma="http://www.w3.org/2003/04/emma" version="1.0">
          <emma:interpretation id="{BC23C3E4-E6A2-45A9-8EB4-AC13EF118615}" emma:medium="tactile" emma:mode="ink">
            <msink:context xmlns:msink="http://schemas.microsoft.com/ink/2010/main" type="paragraph" rotatedBoundingBox="25646,15842 29958,16479 29727,18042 25415,17404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02EB636-01EE-49B0-97B5-E82E6070F55B}" emma:medium="tactile" emma:mode="ink">
              <msink:context xmlns:msink="http://schemas.microsoft.com/ink/2010/main" type="line" rotatedBoundingBox="25646,15842 29866,16466 29770,17114 25550,16490"/>
            </emma:interpretation>
          </emma:emma>
        </inkml:annotationXML>
        <inkml:traceGroup>
          <inkml:annotationXML>
            <emma:emma xmlns:emma="http://www.w3.org/2003/04/emma" version="1.0">
              <emma:interpretation id="{B0A996AC-36C6-4060-80EE-AE8AA2557955}" emma:medium="tactile" emma:mode="ink">
                <msink:context xmlns:msink="http://schemas.microsoft.com/ink/2010/main" type="inkWord" rotatedBoundingBox="25646,15842 26664,15992 26568,16640 25550,16490"/>
              </emma:interpretation>
            </emma:emma>
          </inkml:annotationXML>
          <inkml:trace contextRef="#ctx0" brushRef="#br0" timeOffset="23808.9724">986 8112 0,'0'-41'31,"-41"41"-15,0 0-1,41-41 1,-41 41-16,0 0 31,41 41-31,0 0 16,0 0-16,0 0 0,0 0 16,0 0-16,0 0 0,0 0 15,-41 0-15,41 0 0,0 0 0,0 0 16,0 0-16,0 0 0,41 0 15,0-41-15,-41 41 16,41-41-16,0 0 0,0 0 16,0 0-16,-41-41 0,41 41 0,-41-41 15,41 41-15,-41-41 0,0 0 0,41 0 16,-41 0-16,0 0 0,0 0 16,0 0-16,0 0 0,-41 41 15,41-41-15,-41 41 0,41-41 16,-41 41-16,0 0 15,41-41-15</inkml:trace>
          <inkml:trace contextRef="#ctx0" brushRef="#br0" timeOffset="24072.8658">1437 8645 0,'41'0'0,"-41"41"15,41-41-15,0 0 16,0 0-16,0 0 16,0 0-16,0 0 0,0 0 15</inkml:trace>
        </inkml:traceGroup>
        <inkml:traceGroup>
          <inkml:annotationXML>
            <emma:emma xmlns:emma="http://www.w3.org/2003/04/emma" version="1.0">
              <emma:interpretation id="{E1FA654B-6DC8-4F44-8267-F065B557F7D5}" emma:medium="tactile" emma:mode="ink">
                <msink:context xmlns:msink="http://schemas.microsoft.com/ink/2010/main" type="inkWord" rotatedBoundingBox="27013,16483 28686,16731 28670,16839 26997,16592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24525.6089">2994 8809 0,'41'0'0,"0"0"32,0 0-17,0 0-15,0 0 16,-41 40-16,41-40 0,0 0 16,-1 0-16,1 0 0,0 0 31,0 41-31,0-41 15,0 0-15,-41 41 16,41-41-16,0 0 31,0 0-15,0 0-16,0 0 16,0 0-1,0 0 1,-41 41-16,41-41 15</inkml:trace>
          <inkml:trace contextRef="#ctx0" brushRef="#br0" timeOffset="24241.3867">2174 8768 0,'41'0'0,"0"0"31,0 0-15,0 0-16,0 0 0,0 0 15,0 0-15,0 0 16,0 0-16,0 0 0,0 0 0,0 0 16,0 0-16,0 0 0,0 0 15,0 0-15</inkml:trace>
        </inkml:traceGroup>
        <inkml:traceGroup>
          <inkml:annotationXML>
            <emma:emma xmlns:emma="http://www.w3.org/2003/04/emma" version="1.0">
              <emma:interpretation id="{A5334A5B-F830-4816-B6AE-CA3DB061BC55}" emma:medium="tactile" emma:mode="ink">
                <msink:context xmlns:msink="http://schemas.microsoft.com/ink/2010/main" type="inkWord" rotatedBoundingBox="29490,16554 29845,16607 29781,17043 29426,16990"/>
              </emma:interpretation>
              <emma:one-of disjunction-type="recognition" id="oneOf10">
                <emma:interpretation id="interp18" emma:lang="" emma:confidence="0.5">
                  <emma:literal>o</emma:literal>
                </emma:interpretation>
                <emma:interpretation id="interp19" emma:lang="" emma:confidence="0">
                  <emma:literal>O</emma:literal>
                </emma:interpretation>
                <emma:interpretation id="interp20" emma:lang="" emma:confidence="0">
                  <emma:literal>0</emma:literal>
                </emma:interpretation>
                <emma:interpretation id="interp21" emma:lang="" emma:confidence="0">
                  <emma:literal>°</emma:literal>
                </emma:interpretation>
                <emma:interpretation id="interp22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25480.4316">5001 8931 0,'0'-41'31,"0"0"0,-41 41 0,41-40-31,-41-1 32,0 41-32,0 0 15,0 0 1,0 0-1,41 41 1,-41-41 0,41 40-16,-41 1 15,41 0-15,0 0 16,-41-41-16,41 41 16,0 0-16,0 0 0,0 0 15,41 0 1,0-41-1,0 0 1,0 0 0,0 0-16,0-41 15,0 0 1,-41 0 0,41 0-1,-41 0 1,0 0-1,0 0 1,0 0 0,0 1-1,-41 40-15,0 0 16,0 0 0</inkml:trace>
        </inkml:traceGroup>
      </inkml:traceGroup>
      <inkml:traceGroup>
        <inkml:annotationXML>
          <emma:emma xmlns:emma="http://www.w3.org/2003/04/emma" version="1.0">
            <emma:interpretation id="{4B084568-CB90-4958-9369-A113930B5419}" emma:medium="tactile" emma:mode="ink">
              <msink:context xmlns:msink="http://schemas.microsoft.com/ink/2010/main" type="line" rotatedBoundingBox="26018,17005 29800,17495 29737,17975 25956,17485"/>
            </emma:interpretation>
          </emma:emma>
        </inkml:annotationXML>
        <inkml:traceGroup>
          <inkml:annotationXML>
            <emma:emma xmlns:emma="http://www.w3.org/2003/04/emma" version="1.0">
              <emma:interpretation id="{DD93CB2F-8657-4602-B211-8DE6B067599C}" emma:medium="tactile" emma:mode="ink">
                <msink:context xmlns:msink="http://schemas.microsoft.com/ink/2010/main" type="inkWord" rotatedBoundingBox="26014,17042 26071,17049 26014,17493 25956,17485"/>
              </emma:interpretation>
              <emma:one-of disjunction-type="recognition" id="oneOf11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0" timeOffset="31209.1659">1232 9300 0,'0'-41'47,"-41"41"-32,41-41 63,0 82 1,0 41-64,0-41 1,0 0-16,0 0 15,0 0-15,0 0 16,0 0-16,0 0 16,0 0-1</inkml:trace>
        </inkml:traceGroup>
        <inkml:traceGroup>
          <inkml:annotationXML>
            <emma:emma xmlns:emma="http://www.w3.org/2003/04/emma" version="1.0">
              <emma:interpretation id="{8C3C4754-D225-4709-8110-F1B20B528A9B}" emma:medium="tactile" emma:mode="ink">
                <msink:context xmlns:msink="http://schemas.microsoft.com/ink/2010/main" type="inkWord" rotatedBoundingBox="26465,17282 28733,17576 28716,17708 26448,17414"/>
              </emma:interpretation>
              <emma:one-of disjunction-type="recognition" id="oneOf12">
                <emma:interpretation id="interp24" emma:lang="" emma:confidence="0.5">
                  <emma:literal>---</emma:literal>
                </emma:interpretation>
                <emma:interpretation id="interp25" emma:lang="" emma:confidence="0">
                  <emma:literal>--2</emma:literal>
                </emma:interpretation>
                <emma:interpretation id="interp26" emma:lang="" emma:confidence="0">
                  <emma:literal>-2</emma:literal>
                </emma:interpretation>
                <emma:interpretation id="interp27" emma:lang="" emma:confidence="0">
                  <emma:literal>--</emma:literal>
                </emma:interpretation>
                <emma:interpretation id="interp28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31413.3714">1642 9464 0,'41'0'16,"0"41"15,0-41-16,0 0-15,0 0 16,0 0-16</inkml:trace>
          <inkml:trace contextRef="#ctx0" brushRef="#br0" timeOffset="31576.9074">2174 9546 0,'41'0'16,"-41"41"-16,41-41 15,0 41-15,0-41 16,0 0-16,0 0 16,0 0-16,0 41 0,0-41 15,0 0-15</inkml:trace>
          <inkml:trace contextRef="#ctx0" brushRef="#br0" timeOffset="31725.0504">2871 9669 0,'41'41'0,"0"-41"16,0 0-16,0 41 16</inkml:trace>
          <inkml:trace contextRef="#ctx0" brushRef="#br0" timeOffset="31860.0166">3281 9751 0,'40'0'16,"1"0"-1,0 0 1,0 0-16,0 0 16</inkml:trace>
          <inkml:trace contextRef="#ctx0" brushRef="#br0" timeOffset="32036.6024">3731 9833 0,'41'0'16,"0"0"-1,-41 41-15,41-41 16,0 0 15</inkml:trace>
        </inkml:traceGroup>
        <inkml:traceGroup>
          <inkml:annotationXML>
            <emma:emma xmlns:emma="http://www.w3.org/2003/04/emma" version="1.0">
              <emma:interpretation id="{BFD33839-C536-4979-90CB-CC292233E196}" emma:medium="tactile" emma:mode="ink">
                <msink:context xmlns:msink="http://schemas.microsoft.com/ink/2010/main" type="inkWord" rotatedBoundingBox="29759,17489 29800,17495 29741,17948 29701,17943"/>
              </emma:interpretation>
              <emma:one-of disjunction-type="recognition" id="oneOf13">
                <emma:interpretation id="interp29" emma:lang="" emma:confidence="0.5">
                  <emma:literal>.</emma:literal>
                </emma:interpretation>
                <emma:interpretation id="interp30" emma:lang="" emma:confidence="0">
                  <emma:literal>|</emma:literal>
                </emma:interpretation>
                <emma:interpretation id="interp31" emma:lang="" emma:confidence="0">
                  <emma:literal>,</emma:literal>
                </emma:interpretation>
                <emma:interpretation id="interp32" emma:lang="" emma:confidence="0">
                  <emma:literal>l</emma:literal>
                </emma:interpretation>
                <emma:interpretation id="interp33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33029.4571">4960 9751 0,'0'-41'0,"0"0"62,0 82 63,0 0-125,0 0 0,-41 0 16,41 0-16,0 0 15,0 0-15,0 0 16,0 0 0,0 0-1,0-1 1,-41-40-1</inkml:trace>
        </inkml:traceGroup>
      </inkml:traceGroup>
    </inkml:traceGroup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52.2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BFF4BE0-7650-4AE8-B8BC-E0FC642AC0F6}" emma:medium="tactile" emma:mode="ink">
          <msink:context xmlns:msink="http://schemas.microsoft.com/ink/2010/main" type="inkDrawing" rotatedBoundingBox="28758,1105 29541,1241 29531,1300 28748,1164" semanticType="underline" shapeName="Other">
            <msink:sourceLink direction="with" ref="{F1AE3C57-CDED-451A-9C0C-8C8ABC4A51C0}"/>
          </msink:context>
        </emma:interpretation>
      </emma:emma>
    </inkml:annotationXML>
    <inkml:trace contextRef="#ctx0" brushRef="#br0">3200-41 0,'41'41'172,"0"-41"-156,0 0-1,-41 41-15,41-41 0,0 0 16,0 0-16,0 0 0,0 0 16,0 41-16,0-41 15,0 0-15,0 0 16,0 0-1,0 0 1,0 0 0,-1 0-1,-40 41 1,41-41 0,0 0-1,0 0 16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51.0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8D8A211-2BA7-4105-869F-D52B46D17873}" emma:medium="tactile" emma:mode="ink">
          <msink:context xmlns:msink="http://schemas.microsoft.com/ink/2010/main" type="inkDrawing" rotatedBoundingBox="29298,1235 32364,1515 32345,1722 29279,1442" shapeName="Other"/>
        </emma:interpretation>
      </emma:emma>
    </inkml:annotationXML>
    <inkml:trace contextRef="#ctx0" brushRef="#br0">3733 164 0,'41'0'0,"0"0"0,-1 0 15,1 0-15,0 0 16,0 0-16,-41 41 0,41-41 0,0 0 15,0 0-15,0 0 16,0 0-16,0 41 16,0-41-16,0 0 15,0 0-15,0 0 0,0 40 16,0-40-16,0 0 16,0 0-16,0 0 0,0 0 0,0 0 15,0 41-15,0-41 31,0 0-31,0 0 0,0 0 16,0 0-16,0 41 0,0-41 16,0 0-16,0 0 0,-1 0 15,1 0-15,-41 41 0,41-41 16,0 0-16,0 0 16,0 0-16,0 0 0,0 41 15,0-41-15,0 0 16,0 0-16,0 0 15,0 0-15,0 0 0,0 0 16,0 0-16,0 0 16,0 0-16,0 0 15,0 0-15,0 0 0,0 0 16,0 0-16,0 0 16,0 0-1,0 0-15,0 0 16,0 0 15,0 0-15,0 0-1,0-41 1,-1 41 0,1 0-1,0 0 1,0 0-16,0 0 15,0 0 1,0 0 0,0 0-16,0 0 15,-41-41 1,41 41-16,0 0 31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37.4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2E52DB7-6DC1-47EA-A730-65279805F18A}" emma:medium="tactile" emma:mode="ink">
          <msink:context xmlns:msink="http://schemas.microsoft.com/ink/2010/main" type="inkDrawing" rotatedBoundingBox="24897,5323 25042,4255 25093,4262 24948,5330" semanticType="callout" shapeName="Other">
            <msink:sourceLink direction="with" ref="{D2A41AB5-7AA6-40FA-9867-3F74E68B6F56}"/>
          </msink:context>
        </emma:interpretation>
      </emma:emma>
    </inkml:annotationXML>
    <inkml:trace contextRef="#ctx0" brushRef="#br0">-487 3113 0,'0'41'0,"0"0"16,-41-41-16,41 41 0,0 0 0,0 0 15,0 0-15,0 0 0,0 0 0,0 0 16,0 0-16,-41 0 0,41 0 0,0 0 15,0 0-15,0 0 0,0 0 0,0 41 0,-41-41 16,41 0-16,0 0 0,0 0 16,0 0-16,-41-1 0,41 1 15,0 0-15,41-41 32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38.3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B55D18F-F3F4-42FD-81EB-8DA0B7B84103}" emma:medium="tactile" emma:mode="ink">
          <msink:context xmlns:msink="http://schemas.microsoft.com/ink/2010/main" type="inkDrawing" rotatedBoundingBox="25308,3473 28380,4503 27940,5817 24867,4787" semanticType="callout" shapeName="Other">
            <msink:sourceLink direction="with" ref="{636961AD-CC13-4016-BB79-40719C782E93}"/>
            <msink:sourceLink direction="with" ref="{D2A41AB5-7AA6-40FA-9867-3F74E68B6F56}"/>
          </msink:context>
        </emma:interpretation>
      </emma:emma>
    </inkml:annotationXML>
    <inkml:trace contextRef="#ctx0" brushRef="#br0">-528 3154 0,'41'0'16,"0"0"-16,0-41 15,0 41-15,0 0 16,0 0-16,0-41 16,0 41-16,0 0 15,0 0-15,0 0 0,0 0 16,0 0-16,-1-41 0,1 41 0,0 0 15,0 0-15,0 0 0,0 0 0,0 0 16,41 0-16,-41 0 0,0 41 0,41-41 16,-41 0-16,41 0 0,-41 41 0,41-41 15,-41 0-15,41 41 0,0-41 0,-41 0 32,41 0-32,0 0 0,0 0 0,-42 0 15,42 0-15,0 0 0,-41 41 0,41-41 0,0 0 16,-41 0-16,41 0 0,-41 0 0,0 0 0,0 0 15,41 0-15,-41 0 0,0 0 0,41 0 16,-41 0-16,0 0 0,0 0 16,0 0-16,0 41 15,0-41 17,0 0-1,-41 41-16,0 0 1,0 0-16,0 0 16,0 0-16,0 0 0,0 0 0,0 0 0,0 0 15,0 0 1,0 0-16,0 0 0,0 0 16,0 0-16,0 0 0,0 0 15,0 0-15,-41 0 0,41 0 0,0 0 16,0-1-16,0 1 0,0 0 15,0 0-15,0 0 0,-41 0 16,41 0-16,0 0 0,0 0 16,0 0-16,0 0 0,0 0 0,0 0 15,0 0-15,0 0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0:17.2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9D2AE000-7889-498C-A3B9-550D6DBE7A36}" emma:medium="tactile" emma:mode="ink">
          <msink:context xmlns:msink="http://schemas.microsoft.com/ink/2010/main" type="writingRegion" rotatedBoundingBox="22702,1884 31832,3786 31250,6582 22119,4681"/>
        </emma:interpretation>
      </emma:emma>
    </inkml:annotationXML>
    <inkml:traceGroup>
      <inkml:annotationXML>
        <emma:emma xmlns:emma="http://www.w3.org/2003/04/emma" version="1.0">
          <emma:interpretation id="{F9C34EE3-73E9-43DE-A821-9D3D7D1EF694}" emma:medium="tactile" emma:mode="ink">
            <msink:context xmlns:msink="http://schemas.microsoft.com/ink/2010/main" type="paragraph" rotatedBoundingBox="25428,2937 31175,3242 31118,4315 25371,401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F934DC29-70B9-48F9-B2E4-F6A221895D75}" emma:medium="tactile" emma:mode="ink">
              <msink:context xmlns:msink="http://schemas.microsoft.com/ink/2010/main" type="line" rotatedBoundingBox="25428,2937 31175,3242 31118,4315 25371,4010"/>
            </emma:interpretation>
          </emma:emma>
        </inkml:annotationXML>
        <inkml:traceGroup>
          <inkml:annotationXML>
            <emma:emma xmlns:emma="http://www.w3.org/2003/04/emma" version="1.0">
              <emma:interpretation id="{4E0C3BBD-9048-45EF-ACB8-1DE59FB9C991}" emma:medium="tactile" emma:mode="ink">
                <msink:context xmlns:msink="http://schemas.microsoft.com/ink/2010/main" type="inkWord" rotatedBoundingBox="25428,2937 28359,3093 28302,4165 25371,401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286 222 0,'0'-41'15,"0"0"1,0 0-16,0 0 15,-41 41 1,41-41-16,-41 41 16,1 0-1,-1 0-15,41 41 32,-41-41-32,41 41 0,-41-41 15,41 41-15,0 0 16,0 0-16,0 0 15,0 0 1,0 0-16,41-41 16,-41 41-16,41-41 0,0 0 15,-41 41-15,40-41 0,-40 41 16,41-41-16,-41 41 16,0 0-16,0 0 15,0 0 1,0 0-1,-41-41-15,1 0 16,-1 0-16,0 0 31,41-41-31,-41 41 0,41-41 16,-41 41-16,41-41 16</inkml:trace>
          <inkml:trace contextRef="#ctx0" brushRef="#br0" timeOffset="412.2785">614 345 0,'-41'0'0,"41"41"31,-41-41-15,41 41-16,0 0 15,0 0-15,-41 0 0,41 0 16,0 0-1,0 0-15,41-41 16,0 0-16,0 0 16,0 0-1,-41-41-15,41 41 16,-41-41 0,0 0-16,0 0 15,0 0-15,-41 0 16,41 0-1</inkml:trace>
          <inkml:trace contextRef="#ctx0" brushRef="#br0" timeOffset="799.6891">942 140 0,'0'41'16,"0"0"-1,0 0 1,0 0-16,0 0 16,0 0-16,0 0 0,0 0 15,0 0-15,0 0 16,0 0-16,41-41 0,-41 41 0,0 0 15,0 0-15,0 0 16</inkml:trace>
          <inkml:trace contextRef="#ctx0" brushRef="#br0" timeOffset="1311.4926">1229 386 0,'0'41'0,"41"0"16,-41 0-16,0 0 16,0 0-16,41-41 0,-41 41 15,0 0-15,41 0 0,-41 0 16,0 0-16,0 0 15,0 0 1,41-41-16,0 0 47,-41-41-31,0 0-16,40 0 0,-40 0 15,0 0-15,41 41 0,-41-41 0,0 0 16,41 0-1</inkml:trace>
          <inkml:trace contextRef="#ctx0" brushRef="#br0" timeOffset="1784.1088">1802 755 0,'-41'0'31,"41"-41"-31,-41 41 31,0 41-15,41 0-1,-41-41-15,41 41 0,0 0 0,-41-41 16,41 41-16,0 0 0,0 0 16,0-1-16,0 1 15,41-41-15,0 0 16,-41-41-16,41 41 16,-41-40-16,41 40 0,-41-41 0,41 0 15,-41 0-15,41 0 0,-41 0 16,41 0 15,-41 82 0,0 0-15,0 0 0,0 0-16,41-41 15,-41 41-15,41-41 16,0-41 15</inkml:trace>
          <inkml:trace contextRef="#ctx0" brushRef="#br0" timeOffset="2163.8957">2089 509 0,'0'-41'16,"-41"41"-16,41 41 31,0 41-31,0-41 16,0 0-16,0 0 0,0 0 15,41-41 1,-41 41-16,0 0 0,0 0 0,0 0 16,0 0-1,41-82 16,-41 0-15,41 0-16,0 41 16,0-41-16,0 41 15,0 0 1,-41 41 0,0 0-16,0 0 15,-41 0-15,41 0 16,-41-1-1</inkml:trace>
          <inkml:trace contextRef="#ctx0" brushRef="#br0" timeOffset="2553.082">2417 468 0,'0'-41'15,"0"123"17,0-41-17,41 0-15,-41 0 0,0 0 16,0 0-16,0 0 0,0 0 16,41-41-16,-41 41 0,0 0 0,0 0 15,41-41-15,-41 41 0,0 0 16,41-41-16,0 40 15,0-40 1,-41-81-16,41 40 31,-41 0-31,0 0 16,0 82 31,0 0-47,0 0 0,0 0 15,0-1-15,40 1 0,1 0 16,0-41-16,0 0 16,0 0-16</inkml:trace>
          <inkml:trace contextRef="#ctx0" brushRef="#br0" timeOffset="58433.7284">123 796 0,'41'0'63,"-1"0"-48,1 0 1,0 0-16,0 0 16,0 0-16,0 0 0,-41-41 15,41 41-15,0 0 0,0 0 16,0 0-1</inkml:trace>
          <inkml:trace contextRef="#ctx0" brushRef="#br0" timeOffset="58911.2756">41 1082 0,'41'0'0,"0"0"0,-41-41 15,41 41-15,-1 0 0,-40-40 16,41 40-16,0 0 15,0 0 1,0 0-16,0 0 16,0 0-1,0 0 17,0 0-1,0 0 0</inkml:trace>
        </inkml:traceGroup>
        <inkml:traceGroup>
          <inkml:annotationXML>
            <emma:emma xmlns:emma="http://www.w3.org/2003/04/emma" version="1.0">
              <emma:interpretation id="{3F5E8B9F-B2AD-470A-B8BF-928B40890104}" emma:medium="tactile" emma:mode="ink">
                <msink:context xmlns:msink="http://schemas.microsoft.com/ink/2010/main" type="inkWord" rotatedBoundingBox="29219,3350 31164,3454 31131,4074 29186,397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882.9541">3810 632 0,'0'-41'141,"41"0"-141,-41 0 31,41 41-31,-41-41 0,41 0 32,0 41-1,-41 41-16,0 0-15,0 0 16,0 0-16,0 0 16,0 0-16,0 0 0,0 0 15,0 0-15,0 0 0,-41 0 16,82-41 15,-1 0-15,1 0-1,0 0-15,0-41 16,-41 0-16,41 0 0,-41 0 16,41 0-16,-41 0 31,0 0-31,0 0 16,0 0-1,41 41 1,-41 41-1,0 0 1,0 0-16,0 0 16,0 0-16,0 0 15,41 0-15,-41 0 16,41-41-16,0 0 31,-41-41-15</inkml:trace>
          <inkml:trace contextRef="#ctx0" brushRef="#br0" timeOffset="5300.2235">4465 632 0,'0'41'62,"0"0"-46,0 0-16,0 0 16,0 0-16,0 0 15,41-41-15,-41 41 16,0-82 15,0 0-15,0 0-16,41 0 0,-41 0 15,0 0-15,41 41 0,-41-41 16,0 0 0,41 41-16,-41 41 31,41 0-15,-41 0-16,0 41 15,0-41-15,0 0 16,41-41-1</inkml:trace>
          <inkml:trace contextRef="#ctx0" brushRef="#br0" timeOffset="5601.9567">4916 714 0,'0'-41'0,"0"0"16,41 41-16,-41-41 15,-41 41 17,0 0-32,41 41 15,0 0-15,-41-41 0,41 41 16,0 0-16,0 0 16,0 0-16,0 0 15,41-41-15,-41 41 16,0 0-16,0 0 15,41-41-15,-41 40 0,0 1 16,-41-41 0,0 0-1,0-41 1,41 1 0</inkml:trace>
          <inkml:trace contextRef="#ctx0" brushRef="#br0" timeOffset="5948.017">5121 878 0,'0'-41'0,"-41"41"46,41 41-30,0 0 0,0 0-16,0 0 0,0-1 15,0 1-15,41-41 16,0 0 0,0 0-1,-41-41-15,0 1 16,41-1-16,-41 0 0,0 0 15,0 0-15,0 0 0,-41 0 16,0 41 0</inkml:trace>
          <inkml:trace contextRef="#ctx0" brushRef="#br0" timeOffset="6280.4534">5366 632 0,'0'41'47,"0"0"-31,0 0-16,0 0 0,0 0 16,0 0-16,0 0 15,0 0 1,0 0-16,0-1 0,0 1 15,0 0-15</inkml:trace>
          <inkml:trace contextRef="#ctx0" brushRef="#br0" timeOffset="6451.4521">5735 1041 0,'0'41'63</inkml:trace>
        </inkml:traceGroup>
      </inkml:traceGroup>
    </inkml:traceGroup>
    <inkml:traceGroup>
      <inkml:annotationXML>
        <emma:emma xmlns:emma="http://www.w3.org/2003/04/emma" version="1.0">
          <emma:interpretation id="{B057CC6D-8E51-49CF-99E0-1C82E5EB818C}" emma:medium="tactile" emma:mode="ink">
            <msink:context xmlns:msink="http://schemas.microsoft.com/ink/2010/main" type="paragraph" rotatedBoundingBox="22936,2985 31622,4794 31261,6530 22574,47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A3AB2E3-1DD4-4333-9AEE-DA176493000F}" emma:medium="tactile" emma:mode="ink">
              <msink:context xmlns:msink="http://schemas.microsoft.com/ink/2010/main" type="line" rotatedBoundingBox="22936,2985 31622,4794 31261,6530 22574,4721">
                <msink:destinationLink direction="with" ref="{FACAA6CF-B201-4251-83E8-66C73DCEAFB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B37A9EED-994A-4243-8535-C2B4D3250FC3}" emma:medium="tactile" emma:mode="ink">
                <msink:context xmlns:msink="http://schemas.microsoft.com/ink/2010/main" type="inkWord" rotatedBoundingBox="22936,2985 25917,3606 25556,5342 22574,472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46488.2909">-697 632 0,'0'41'62,"0"0"-30,0 0-32,0 0 15,0 0 1,0 0-16,0 0 15,0 0-15,41-41 16,-41 41-16,0-1 0,0 1 16,0 0-16,0 0 0,0 0 15,0 0-15,0 0 16,0 0 0</inkml:trace>
          <inkml:trace contextRef="#ctx0" brushRef="#br0" timeOffset="44518.2097">-2499 222 0,'41'0'16,"0"0"15,0 0-31,-1 0 16,-40 41-16,41-41 0,0 41 15,0-41 1,-41 41-16,41-41 0,-41 41 15,41 0-15,-41 0 16,0 0 0,0 0-16,-41 0 15,41 0-15,-41 0 16,0 0-16,0-41 0,41 41 16,-41-41-16,41 41 15,-40-41-15,-1 0 16</inkml:trace>
          <inkml:trace contextRef="#ctx0" brushRef="#br0" timeOffset="44115.4632">-2376 140 0,'0'41'32,"0"0"-1,0 0-31,0 0 15,0 0 1,0 0-16,0 0 16,0 0-16,0 0 15,0 0-15,-41-41 0,41 41 16,0 0-16,0 0 16</inkml:trace>
          <inkml:trace contextRef="#ctx0" brushRef="#br0" timeOffset="44946.7774">-1885 263 0,'-41'0'31,"0"0"32,41 41-63,0 0 15,-41-41-15,41 41 16,0 0-16,0 0 16,0 0-1,41-41-15,-41 41 0,41 0 16,0 0 0,-41 0-1,0 0-15,0 0 16,0 0-1,0 0 1,-41-41 0,0 0-1</inkml:trace>
          <inkml:trace contextRef="#ctx0" brushRef="#br0" timeOffset="45216.3926">-1639 714 0,'0'41'31,"0"0"-16,0 0 1,0 0-16,-41-41 16,41 41-16,-41 0 0,41 0 31,0-1-31</inkml:trace>
          <inkml:trace contextRef="#ctx0" brushRef="#br0" timeOffset="45751.2979">-1434 345 0,'0'41'31,"0"0"-15,0 0-16,0 0 0,0 0 16,0 0-16,0 0 15,0 0-15,0 0 0,0 0 16,0 0-16,0 0 15,0-82 32,0 0-47,0 0 0,0 0 32,0 0-32,0 0 0,0 0 0,0 0 0,41 0 15,-41 0 1,41 41-16,0 0 47,0 41-32,-41 0-15,41-41 16,-41 41-16,0 0 0,41-41 16,-41 41-16,0 0 0,41-41 15,-41 41-15,0 0 16</inkml:trace>
          <inkml:trace contextRef="#ctx0" brushRef="#br0" timeOffset="45934.6427">-1434 755 0,'41'-41'16,"0"41"-1,0 0-15,0 0 16,-41-41-16,41 41 0,0 0 16,0 0-1,-41-41-15</inkml:trace>
          <inkml:trace contextRef="#ctx0" brushRef="#br0" timeOffset="46184.5398">-1066 345 0,'0'41'0,"0"0"16,0 0-16,41 0 0,-41 0 15,0 0-15,0 0 0,41 0 16,-41 0-16,0 0 0,0 0 15,0 0-15,0 0 16</inkml:trace>
          <inkml:trace contextRef="#ctx0" brushRef="#br0" timeOffset="41501.5806">-328 550 0,'0'41'125,"41"-41"-125,0 0 31,-41 41-31,41 0 15,-41 0 1,41-41-16,-41 41 16,0 0-16,0 0 15,41-41-15,-41 41 0,0 0 32,0 0-32,0 0 15,41-1-15,-41 1 0,0 0 16,0 0-16,0 0 0,41 0 15,-41 0-15,0 0 16,0 0-16,0 0 16,0 0-16,0 0 15,0 0-15,0 0 0,0 0 16,0 0-16,0 0 0,0 0 16,0 0-16,0 0 0,0 0 15,0 0-15,0 0 0,0 0 16,0 0-16,0 0 0,-41 0 15,41 0 1,0 0 15,0 0-31,0 0 16,-41-41-16,41 40 16,0 1-16</inkml:trace>
          <inkml:trace contextRef="#ctx0" brushRef="#br0" timeOffset="31881.2261">0 1164 0,'0'-41'31,"41"41"94,-41-41-109,41 41-16,0 0 16,0 0-16,-1 0 15,-40-41 1,41 41-1,-41 41 48,0 0-47,0 0-16,0 0 15,0 0-15,0 0 16,0 0-16,0 0 0,0 0 15,0 0-15,0 0 16,0 0-16,0 0 0,0 0 0,0 0 16,0 0-16,0 0 0,0 0 31,0 0-31,0 0 0,0 0 16,0 0-16,0 0 15,-41-41 48,41-41-63,-40 41 15,-1-41 1,0 41-16,41-41 16,-41 41-1,41-41-15</inkml:trace>
          <inkml:trace contextRef="#ctx0" brushRef="#br0" timeOffset="32065.7771">41 1533 0,'41'0'15,"-41"-41"1,41 41-16,0 0 0,-1-41 16,1 41-16,0 0 15,-41-41-15</inkml:trace>
        </inkml:traceGroup>
        <inkml:traceGroup>
          <inkml:annotationXML>
            <emma:emma xmlns:emma="http://www.w3.org/2003/04/emma" version="1.0">
              <emma:interpretation id="{70244FFE-B7F0-4F42-B84C-C594677725C0}" emma:medium="tactile" emma:mode="ink">
                <msink:context xmlns:msink="http://schemas.microsoft.com/ink/2010/main" type="inkWord" rotatedBoundingBox="26147,4152 27428,4419 27242,5311 25961,5044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2373.853">819 1246 0,'0'41'15,"0"0"16,0 0-31,0 0 0,-41 0 16,41 0-16,0 0 0,0 0 16,-41 0-16,41 0 0,-41 0 15,41 0-15,0 0 0,-41 0 16,41 0-16,-41-41 16,82 0 15,-41-41-31</inkml:trace>
          <inkml:trace contextRef="#ctx0" brushRef="#br0" timeOffset="32562.0937">778 1451 0,'0'-41'16,"41"41"-1,-41 41-15,0 0 16,41 0-16,-41 0 0,0 0 15,41 0-15,-41 0 0,41 0 16,-41 0-16,0 0 0,0 0 16,41 0-16,-41 0 0</inkml:trace>
          <inkml:trace contextRef="#ctx0" brushRef="#br0" timeOffset="32730.9964">696 1861 0,'0'-41'0,"41"41"16,0 0-1,0-41-15,0 41 0,0-41 16,0 41-16,0-41 16</inkml:trace>
          <inkml:trace contextRef="#ctx0" brushRef="#br0" timeOffset="32951.8834">1065 1287 0,'0'41'15,"0"0"1,0 41-16,41-82 15,-41 41-15,0 0 0,41 0 0,-41 0 16,0 0-16,0 0 16,41 0-16,-41 0 0,0 0 15,0 0-15,0 0 16</inkml:trace>
          <inkml:trace contextRef="#ctx0" brushRef="#br0" timeOffset="33283.469">1638 1615 0,'0'-41'15,"-41"41"-15,0 0 16,0 41 0,41 0-1,0 0 1,-41-41-16,41 41 0,0 0 15,0 0-15,0 0 16,0 0-16,41 0 31,-41 0-31,0 0 16,0 0-16,0 0 16,0 0-16,0 0 0,0 0 15,0 0-15,0-1 16</inkml:trace>
          <inkml:trace contextRef="#ctx0" brushRef="#br0" timeOffset="33568.6904">1761 1820 0,'-41'0'31,"41"41"-15,0 0-1,0 0-15,0 0 0,41 0 16,0 0 0,0-41-1,0 0 1,-41-41-1,41 0-15,-41 0 16,0 0-16,0 0 0,0 0 16,0 0-16,0 0 15,0 0-15</inkml:trace>
        </inkml:traceGroup>
        <inkml:traceGroup>
          <inkml:annotationXML>
            <emma:emma xmlns:emma="http://www.w3.org/2003/04/emma" version="1.0">
              <emma:interpretation id="{CE310118-2399-47C9-AECC-B7B43C45BF1F}" emma:medium="tactile" emma:mode="ink">
                <msink:context xmlns:msink="http://schemas.microsoft.com/ink/2010/main" type="inkWord" rotatedBoundingBox="29676,4393 31622,4798 31427,5734 29481,5328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34784.2635">4219 1738 0,'41'0'78,"0"0"-78,0 0 16,0-41-16,0 41 16,-41-41-16,41 41 15,-41-41-15,41 41 0,-41-41 16,0 82 78,0 0-94,0 0 15,0 0-15,0 0 0,0 0 16,0 0-16,0 0 0,0 0 16,0 0-16,0 0 0,0 0 15,0 0-15,0 0 0,0 0 16,0 0-16,0 0 0,0-1 15,41-40-15,-41 41 16,-41-41 0,0 0 15,0 0-15,0 0-16,0 0 15,0 0-15,0 0 16,41-41-16,0 1 15,-41 40 1</inkml:trace>
          <inkml:trace contextRef="#ctx0" brushRef="#br0" timeOffset="34973.1645">4219 2107 0,'41'0'15,"-41"-41"-15,41 41 0,0 0 16,0 0-16,-41-41 0,41 41 0,0-41 16,0 41-16,0 0 15,-41-41-15,41 41 0,0 0 32</inkml:trace>
          <inkml:trace contextRef="#ctx0" brushRef="#br0" timeOffset="35285.3346">4793 1615 0,'-41'0'31,"41"41"-16,-41 0 1,0 0-16,0 0 16,41 0-16,0 0 0,-41 0 15,0 0-15,41 0 0,-41 0 16,0 0-16,41 0 0,-41 0 16,41 0-16,-41 0 0,0 0 31,41-1-31,-41-40 0,41 41 0,0 0 15,-41-41-15,41 41 0</inkml:trace>
          <inkml:trace contextRef="#ctx0" brushRef="#br0" timeOffset="35858.1892">5039 1820 0,'0'-41'0,"0"82"31,0 0-15,0 0-16,-41 0 0,41 0 16,0 0-16,0 0 0,-41 0 15,41 0-15,0 0 0,0 0 16,-41 0-16,41-1 0,0 1 15,0 0 1,-41-41-16,41-41 47,0 0-47,0 1 0,41-1 16,-41 0-16,41 0 0,-41 0 0,0 0 15,0 0-15,41 0 0,-41 0 0,41 0 16,-41 0-16,41 0 15,-41 82 1,41-41 0,-41 41-16,0 0 0,0 0 0,0 0 15,41-41-15,-41 41 0,0 0 0,41 0 16,-41 0-16,41 0 0,-41 0 31,0-1-31</inkml:trace>
          <inkml:trace contextRef="#ctx0" brushRef="#br0" timeOffset="36032.0468">4916 2230 0,'0'-41'16,"41"41"-1,0 0 1,0-41-16,0 41 0,0 0 15,0-41-15,0 41 16,0-41-16</inkml:trace>
          <inkml:trace contextRef="#ctx0" brushRef="#br0" timeOffset="36283.2424">5407 1697 0,'0'41'16,"0"41"0,0-41-16,0 0 15,0 0-15,0 0 0,41 0 0,-41 0 32,0 0-32,0 0 0,0 0 15,0 0-15,0 0 0,0-1 16,0 1-16,0 0 15,0 0-15,41-41 16</inkml:trace>
          <inkml:trace contextRef="#ctx0" brushRef="#br0" timeOffset="36601.9217">5776 2189 0,'0'-41'15,"0"0"1,-41 41-1,0 0 1,41 41 0,-41 0-16,41 0 15,0 0 1,0-1 0,0 1-16,0 0 15,0 0-15,41-41 16,-41 41-16,0 0 0,0 0 15,0 0 1,41-41-16,-41 41 16,0 0-1</inkml:trace>
          <inkml:trace contextRef="#ctx0" brushRef="#br0" timeOffset="36948.3885">5981 2189 0,'0'41'31,"0"0"-15,0-1 0,0 1-16,0 0 15,0 0-15,41-41 16,-41 41-16,41-41 31,0-41-15,-41 0-16,0 0 15,0 0-15,0 1 16,0-1-16,0 0 16,-41 41-16</inkml:trace>
        </inkml:traceGroup>
        <inkml:traceGroup>
          <inkml:annotationXML>
            <emma:emma xmlns:emma="http://www.w3.org/2003/04/emma" version="1.0">
              <emma:interpretation id="{7E9B2A71-9138-4DC9-A03D-300F7858A09D}" emma:medium="tactile" emma:mode="ink">
                <msink:context xmlns:msink="http://schemas.microsoft.com/ink/2010/main" type="inkWord" rotatedBoundingBox="28482,4784 28994,4891 28962,5047 28449,4940"/>
              </emma:interpretation>
              <emma:one-of disjunction-type="recognition" id="oneOf5">
                <emma:interpretation id="interp5" emma:lang="" emma:confidence="0.5">
                  <emma:literal>.</emma:literal>
                </emma:interpretation>
                <emma:interpretation id="interp6" emma:lang="" emma:confidence="0">
                  <emma:literal>-</emma:literal>
                </emma:interpretation>
                <emma:interpretation id="interp7" emma:lang="" emma:confidence="0">
                  <emma:literal>,</emma:literal>
                </emma:interpretation>
                <emma:interpretation id="interp8" emma:lang="" emma:confidence="0">
                  <emma:literal>~</emma:literal>
                </emma:interpretation>
                <emma:interpretation id="interp9" emma:lang="" emma:confidence="0">
                  <emma:literal>^</emma:literal>
                </emma:interpretation>
              </emma:one-of>
            </emma:emma>
          </inkml:annotationXML>
          <inkml:trace contextRef="#ctx0" brushRef="#br0" timeOffset="110767.9481">3072 1902 0,'41'0'16,"0"0"77,0 0-61,0 0-17,0 0 1,0 0-16,0 41 16,0 0-16,0 0 15,41 0 16,-82 0-15,41-41 0</inkml:trace>
        </inkml:traceGroup>
      </inkml:traceGroup>
    </inkml:traceGroup>
    <inkml:traceGroup>
      <inkml:annotationXML>
        <emma:emma xmlns:emma="http://www.w3.org/2003/04/emma" version="1.0">
          <emma:interpretation id="{B47F212D-1EB9-43B1-BEB9-C5B7C6788791}" emma:medium="tactile" emma:mode="ink">
            <msink:context xmlns:msink="http://schemas.microsoft.com/ink/2010/main" type="paragraph" rotatedBoundingBox="22534,3177 25175,4455 24565,5717 21924,44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ED72319-238C-4EF6-BF14-6A38425C0460}" emma:medium="tactile" emma:mode="ink">
              <msink:context xmlns:msink="http://schemas.microsoft.com/ink/2010/main" type="line" rotatedBoundingBox="22534,3177 25175,4455 24565,5717 21924,4439">
                <msink:destinationLink direction="with" ref="{FACAA6CF-B201-4251-83E8-66C73DCEAFB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83007A7F-5C5A-4869-AEBC-F0948BC6AF47}" emma:medium="tactile" emma:mode="ink">
                <msink:context xmlns:msink="http://schemas.microsoft.com/ink/2010/main" type="inkWord" rotatedBoundingBox="22534,3177 24343,4053 23733,5314 21924,4439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42842.1037">-2745 304 0,'-41'0'32,"0"0"14,41 41-30,-41-41 0,41 41-16,-41-41 15,41 41-15,-41-41 16,41 41-16,-41 0 0,41 0 0,-41 0 16,41 0-16,0 0 0,0 0 15,-41 0-15,41 0 0,0 0 0,0 0 16,0 0-16,0 0 0,0 0 15,0-1-15,0 1 0,0 0 16,0 0-16,0 0 0,0 0 16,41-41-16,-41 41 0,0 0 15,0 0-15,41 0 16,-41 0-16,41 0 0,-41 0 16,41 0-16,-41 0 0,0 0 15,41-41-15,-41 41 0,0 0 16,41-41-16,-41 41 0,41-41 31,-41 41-31,41 0 16</inkml:trace>
          <inkml:trace contextRef="#ctx0" brushRef="#br0" timeOffset="47301.118">-2499 1451 0,'0'-41'16,"0"82"31,0 0-47,0 0 0,0 0 15,0 0-15,0 0 16,0 0-16,0 0 16</inkml:trace>
          <inkml:trace contextRef="#ctx0" brushRef="#br0" timeOffset="47559.9405">-2540 1410 0,'41'0'16,"-41"-41"-16,41 41 0,0 0 0,-41-41 15,41 41-15,-1 0 0,83 41 32,-82 0-32,-41 0 15,0 0-15,0 0 0,0 0 16,0 0-16,0 0 0,0 0 0,-41-41 15,41 41-15,0 0 0,-41 0 16,0-41 0,41 41-16,-41-41 0,1 0 15,-1 0-15</inkml:trace>
          <inkml:trace contextRef="#ctx0" brushRef="#br0" timeOffset="47867.8764">-1967 1205 0,'0'-41'0,"0"82"31,0 0-31,-41 41 15,41-41-15,0 0 0,0 0 0,0 0 16,0 0-16,0 0 0,0 0 16,0 0-16,0 0 0,41-41 15,-41 41-15,41 0 16,0-41-16,0 0 16,0 0-1,-41-41-15,41 41 0</inkml:trace>
          <inkml:trace contextRef="#ctx0" brushRef="#br0" timeOffset="48099.8742">-1598 1451 0,'0'41'31,"0"0"-31,0 0 16,0 0-16,0 0 0,0 0 15,0 0-15,0 0 16,0 0-16,0 0 16</inkml:trace>
          <inkml:trace contextRef="#ctx0" brushRef="#br0" timeOffset="48391.7402">-1598 1574 0,'0'-41'31,"41"41"-31,-41-41 0,41 41 16,0 0-16,0 0 15,-41 41 1,0 0-16,0 0 16,0 0-16,0 0 0,0 0 0,0 0 15,0 0-15,0 0 0,0 0 16,-41-41-16,41 41 0,-41-41 15,0 0-15</inkml:trace>
        </inkml:traceGroup>
        <inkml:traceGroup>
          <inkml:annotationXML>
            <emma:emma xmlns:emma="http://www.w3.org/2003/04/emma" version="1.0">
              <emma:interpretation id="{40146479-FE69-4484-8352-AE37A3B9698C}" emma:medium="tactile" emma:mode="ink">
                <msink:context xmlns:msink="http://schemas.microsoft.com/ink/2010/main" type="inkWord" rotatedBoundingBox="24555,4420 25072,4670 24891,5042 24375,4793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48776.0484">-1025 1861 0,'41'0'47,"0"0"-31,0 0-1</inkml:trace>
          <inkml:trace contextRef="#ctx0" brushRef="#br0" timeOffset="49040.1479">-369 1738 0,'41'0'16</inkml:trace>
          <inkml:trace contextRef="#ctx0" brushRef="#br0" timeOffset="48912.5235">-738 1820 0,'41'0'46,"0"0"-30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7:25.8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BDAD0C-BE60-4A85-8556-7A1DDD762187}" emma:medium="tactile" emma:mode="ink">
          <msink:context xmlns:msink="http://schemas.microsoft.com/ink/2010/main" type="inkDrawing" rotatedBoundingBox="24377,7975 25370,14705 24528,14829 23535,8099" semanticType="callout" shapeName="Other">
            <msink:sourceLink direction="with" ref="{C99A6EF7-6EBC-412E-8AA4-105025C4F079}"/>
            <msink:sourceLink direction="with" ref="{82AD62EC-5AB8-405A-83BE-54D5EAA5AEC6}"/>
          </msink:context>
        </emma:interpretation>
      </emma:emma>
    </inkml:annotationXML>
    <inkml:trace contextRef="#ctx0" brushRef="#br0">220 0 0,'0'41'281,"0"0"-265,0 0 0,0 0-1,0 0 1,0 0 0,0 0-1,0 0 1,0 0-1,0 0 1,0 0 0,0 0-1,0 0 1,0 0-16,0 0 16,0 0 15,0 0-16,0 0 1,0 0-16,-41 0 16,41 0-16,0 0 15,0 0-15,0 0 16,-41 0-16,41-1 16,0 1-16,0 0 31,0 0-31,-41-41 15,41 41-15,0 0 16,0 0-16,0 0 0,0 0 16,-41 0-16,41 0 15,0 0-15,0 0 16,0 0-16,0 0 16,0 0-16,0 0 0,0 0 15,0 0-15,0 0 16,0 0-16,-41-41 0,41 41 15,0 0-15,0 0 0,0 0 16,0 0-16,0 0 16,0 0-16,0 0 0,0 0 15,0 0-15,0-1 0,0 1 16,0 0-16,0 0 16,0 0-16,0 0 0,0 0 0,0 0 15,0 0-15,0 0 0,0 0 16,0 0-1,0 0-15,0 0 16,0 0-16,0 0 16,0 0-16,0 0 0,0 0 15,0 0-15,0 0 16,0 0-16,0 0 0,0 0 16,0 0-16,0 0 0,0 0 0,0 0 15,0 0-15,0 0 16,0 0-16,0-1 0,0 1 15,0 0-15,0 0 16,0 0-16,0 0 0,41 0 16,-41 0-1,0 0-15,0 0 16,0 0-16,0 0 16,0 0-16,0 0 15,41-41-15,-41 41 0,0 0 16,0 0-1,0 0-15,0 0 16,41-41-16,-41 41 0,0 0 16,0 0-16,0 0 0,41 0 15,-41 0-15,0 0 16,0 0-16,41-41 16,-41 41-16,0 0 15,40-41-15,-40 41 0,41 0 16,-41-1-1,41-40-15,-41 41 0,0 0 16,41-41-16,-41 41 16,41 0-1,-41 0 1,41-41-16,-41 41 16,41 0-1,-41 0 1,41-41-1,-41 41 1,41 0 0,-41 0 15,41 0-15,-41 0 15,41 0-16,-41 0 1,41-41 0,-41 41-16,0 0 15,41-41 1,-41 41-16,0 0 31,41-41-31,-41 41 16,41-41-1,-41 41 1,0 0 0,0 0-1,41-41 1,-41 41 15,0 0-15,0 0-1,41 0-15,-41 0 16,0 0 0,0 0-1,41-41 1,-41 40-16,0 1 31,0 0-31,41 0 16,-41 0 15,41-41 0,-41 41-31,41 0 16,-41 0 15,41-41-31,-41 41 16,41-41-1,-41 41 17,0 0-1,41-41-31,-41 41 31,41-41 0,-41 41 1,41-41 15,-41 41-47,0 0 62,0-82 297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7:27.7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FDAF35-C082-48D8-9D9B-0A6932344ABA}" emma:medium="tactile" emma:mode="ink">
          <msink:context xmlns:msink="http://schemas.microsoft.com/ink/2010/main" type="writingRegion" rotatedBoundingBox="22621,8456 23654,16985 22613,17111 21580,8583"/>
        </emma:interpretation>
      </emma:emma>
    </inkml:annotationXML>
    <inkml:traceGroup>
      <inkml:annotationXML>
        <emma:emma xmlns:emma="http://www.w3.org/2003/04/emma" version="1.0">
          <emma:interpretation id="{0808652B-9739-489C-9558-BC7A4B28E6AA}" emma:medium="tactile" emma:mode="ink">
            <msink:context xmlns:msink="http://schemas.microsoft.com/ink/2010/main" type="paragraph" rotatedBoundingBox="22621,8456 23654,16985 22613,17111 21580,85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6B2A530-BDA4-4F18-A4BA-4374E85721EF}" emma:medium="tactile" emma:mode="ink">
              <msink:context xmlns:msink="http://schemas.microsoft.com/ink/2010/main" type="line" rotatedBoundingBox="22621,8456 23654,16985 22613,17111 21580,8583"/>
            </emma:interpretation>
          </emma:emma>
        </inkml:annotationXML>
        <inkml:traceGroup>
          <inkml:annotationXML>
            <emma:emma xmlns:emma="http://www.w3.org/2003/04/emma" version="1.0">
              <emma:interpretation id="{BEE9A4F9-1B30-4EB8-B74F-BE9C4C8D84F9}" emma:medium="tactile" emma:mode="ink">
                <msink:context xmlns:msink="http://schemas.microsoft.com/ink/2010/main" type="inkWord" rotatedBoundingBox="21929,8460 22611,9636 22171,9891 21489,8715"/>
              </emma:interpretation>
            </emma:emma>
          </inkml:annotationXML>
          <inkml:trace contextRef="#ctx0" brushRef="#br0">287 328 0,'-41'0'0,"41"-41"0,0 0 47,0 0-15,0 0-17,0 0 1,0 0-1,-41 41 1,41-41-16,-41 41 16,41-41-16,-40 41 15,-1 41 17,41 0-32,-41 0 15,41 0-15,-41-41 0,41 41 16,0 0-16,0 0 0,0 0 15,0 0 1,41-41 0,0 0-16,0-41 15,-1 0-15,1 0 16,-41 0-16,41 0 0,-41 0 16,41 41-16,-41-41 15,41 41-15,-41-41 16,0 82 31,0 0-47,0 0 15,0 0-15,0 0 0,0 0 16,0 0-16,-41 0 0,41 0 0,-41 40 16,41-40-16,0 0 15,0 0-15,0 0 0,0 0 16,0 0-16,0 0 0,0 0 15,41-41 1,0 0-16,0-41 16,0 41-16,-41-41 0,41 41 15,-41-41-15,41 41 0,-41-41 0,0 0 16,41 41-16,-41-41 0,0 0 16,41 41-16,-41-41 15,0 1 1,0 80 15,0 1-15,0 0-16,0 0 15,0 0-15,0 0 16,0 0-16,0 0 0,0 0 31,0 0-31,41-41 16,0 41-16,0-41 15,0 0 17,-41-41-32,0 0 15,0 0 1,0 0-16,0 0 16,0 0-16,-41 0 15,41 82 16</inkml:trace>
          <inkml:trace contextRef="#ctx0" brushRef="#br0" timeOffset="606.2313">533 1270 0,'0'41'78,"41"-41"-63</inkml:trace>
        </inkml:traceGroup>
        <inkml:traceGroup>
          <inkml:annotationXML>
            <emma:emma xmlns:emma="http://www.w3.org/2003/04/emma" version="1.0">
              <emma:interpretation id="{6D878155-0879-4E2E-914E-8710BD0EAE31}" emma:medium="tactile" emma:mode="ink">
                <msink:context xmlns:msink="http://schemas.microsoft.com/ink/2010/main" type="inkWord" rotatedBoundingBox="22828,10166 22988,11486 22354,11563 22194,10243"/>
              </emma:interpretation>
            </emma:emma>
          </inkml:annotationXML>
          <inkml:trace contextRef="#ctx0" brushRef="#br0" timeOffset="750.0083">615 1680 0,'-41'0'0,"41"41"0,0-1 31,41-40-31,-41 41 16</inkml:trace>
          <inkml:trace contextRef="#ctx0" brushRef="#br0" timeOffset="900.295">697 2007 0,'0'41'0,"0"0"15,0 0 17</inkml:trace>
          <inkml:trace contextRef="#ctx0" brushRef="#br0" timeOffset="1035.2386">779 2294 0,'0'41'0,"0"0"31,41-41-31,-41 41 16,41-41-16</inkml:trace>
          <inkml:trace contextRef="#ctx0" brushRef="#br0" timeOffset="2043.7614">1312 2540 0,'-41'0'16,"41"-41"-16,0 0 31,0 82 0,0 0-15,0 0-16,-41 0 0,41 0 15,0 0-15,0 0 16,-41-41-16,41 41 0,0 0 0,0 0 16,0 0-1,-41-41-15,41 41 16</inkml:trace>
          <inkml:trace contextRef="#ctx0" brushRef="#br0" timeOffset="1182.1234">943 2581 0,'0'41'16,"41"-41"15,0 0 1</inkml:trace>
          <inkml:trace contextRef="#ctx0" brushRef="#br0" timeOffset="1734.2365">697 2704 0,'41'0'15,"0"0"32,-41 41-31,41-41-16,0 0 0,-41 41 15,41-41-15,0 0 16,-41 41-16,41-41 0,0 0 16,0 0 15</inkml:trace>
        </inkml:traceGroup>
        <inkml:traceGroup>
          <inkml:annotationXML>
            <emma:emma xmlns:emma="http://www.w3.org/2003/04/emma" version="1.0">
              <emma:interpretation id="{743C1487-FED1-4BFF-84B7-9DF6A66C31BD}" emma:medium="tactile" emma:mode="ink">
                <msink:context xmlns:msink="http://schemas.microsoft.com/ink/2010/main" type="inkWord" rotatedBoundingBox="22782,12059 22910,13115 22286,13191 22158,12135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3018.8006">615 3728 0,'0'-41'15,"41"41"16,-41-41-15,41 41 0,-41-41-16,41 41 0,0 0 15,-41-41-15,41 41 16,0 0-16,0 0 16,0 0-1,-41-41-15,41 41 0,0 0 0,0 0 16,0 0-16,-41 41 47</inkml:trace>
          <inkml:trace contextRef="#ctx0" brushRef="#br0" timeOffset="2639.8725">697 3687 0,'-41'0'15,"41"41"16,0 0-15,0 0-16,0 0 0,0 0 16,0 0-16,0 0 0,0 0 0,0 0 15,0 0-15,0 0 0,0 0 0,0 0 16,0 0-16,0-1 0,0 1 0,0 0 16,0 0-16,0 0 0,0 0 15,0 0-15,0 0 0,0 0 16</inkml:trace>
          <inkml:trace contextRef="#ctx0" brushRef="#br0" timeOffset="3514.4448">656 4138 0,'41'0'0,"-41"41"0,41-41 63,0 0-48,0 0 1,0-41-16,0 41 0,0 0 15,0 0-15,0 0 16,0 0-16,0-41 16,0 41-16,0 0 15,-41 41 79,41-41-94</inkml:trace>
        </inkml:traceGroup>
        <inkml:traceGroup>
          <inkml:annotationXML>
            <emma:emma xmlns:emma="http://www.w3.org/2003/04/emma" version="1.0">
              <emma:interpretation id="{866F8F43-A237-4F27-9D9C-8F9BE7B92FEF}" emma:medium="tactile" emma:mode="ink">
                <msink:context xmlns:msink="http://schemas.microsoft.com/ink/2010/main" type="inkWord" rotatedBoundingBox="22961,14271 23087,15314 22405,15396 22279,1435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8348.3846">1025 5940 0,'41'0'15,"-41"-41"79,-41 0-78,0 0-1,0 41 1,0 0-16,41-41 16,-41 41-16,0 0 15,0 0-15,41 41 16,-41 0-16,41 0 15,-41-41-15,41 41 0,0 0 0,0 0 16,0 0-16,0 0 16,0 0-16,0 0 15,41-41 1,0 0-16,0 0 16,0 0-16,0 0 15,-41-41-15,41 41 0,-41-41 16,41 41-16,-41-41 15,0 0 1,0 82 31,0 0-31,0 0-16,0 0 15,0 0-15,-41-41 16,41 41-16,0 0 0,0 0 15,0 0-15,-41 0 0,41 0 16,0 0-16,0 0 16,-41-41-16,41 41 0,0 0 15,41 0-15,0-41 16,0 0-16,0 0 16,0 0-16,0 0 15,-41-41-15,41 41 0,-41-41 16,0 0-16,0 0 15,0 0 1,41 41 0,-41 41 46,0 0-31,0 0-31,0 0 16,41-41-16,-41 41 16,41-41-16,-41 41 0,41-41 15,0 0 1,-41 41-16,41-41 16,-41-41 15,0 0-31,0 0 15,40 0 1,-40 0 15,-40 41-15,-1 0 0,0 41 15</inkml:trace>
        </inkml:traceGroup>
        <inkml:traceGroup>
          <inkml:annotationXML>
            <emma:emma xmlns:emma="http://www.w3.org/2003/04/emma" version="1.0">
              <emma:interpretation id="{097D9108-D15C-448F-9D5E-C3531B62649C}" emma:medium="tactile" emma:mode="ink">
                <msink:context xmlns:msink="http://schemas.microsoft.com/ink/2010/main" type="inkWord" rotatedBoundingBox="23241,15725 23397,17016 22853,17082 22697,1579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9343.8006">1271 7210 0,'-41'0'0,"82"0"110</inkml:trace>
          <inkml:trace contextRef="#ctx0" brushRef="#br0" timeOffset="9498.3888">1312 7497 0,'0'41'0,"0"0"16,0 0 15,41-41-16,-41 41-15</inkml:trace>
          <inkml:trace contextRef="#ctx0" brushRef="#br0" timeOffset="9632.271">1434 7907 0,'41'41'0,"-41"0"15,0 0 1</inkml:trace>
          <inkml:trace contextRef="#ctx0" brushRef="#br0" timeOffset="10353.517">1721 8071 0,'0'40'94,"0"1"-79,-41 41 1,0-41 0,41 0-16,-41 0 15,41 0-15,0 0 16,-41-41-16,41 41 0</inkml:trace>
          <inkml:trace contextRef="#ctx0" brushRef="#br0" timeOffset="9999.9428">1189 8234 0,'41'0'31,"0"0"-15,0 0-1,0 0 1,-41 41-16,41-41 16,-41 41-16,40 0 15,1-41 16,-41 41-31,41-41 0</inkml:trace>
        </inkml:traceGroup>
      </inkml:traceGroup>
    </inkml:traceGroup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7:34.0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8246517-21CB-4230-A645-57B67D879665}" emma:medium="tactile" emma:mode="ink">
          <msink:context xmlns:msink="http://schemas.microsoft.com/ink/2010/main" type="writingRegion" rotatedBoundingBox="25276,15644 25577,18146 22594,18504 22293,16002"/>
        </emma:interpretation>
      </emma:emma>
    </inkml:annotationXML>
    <inkml:traceGroup>
      <inkml:annotationXML>
        <emma:emma xmlns:emma="http://www.w3.org/2003/04/emma" version="1.0">
          <emma:interpretation id="{38DB3777-789F-4757-B793-909BED049159}" emma:medium="tactile" emma:mode="ink">
            <msink:context xmlns:msink="http://schemas.microsoft.com/ink/2010/main" type="paragraph" rotatedBoundingBox="25276,15644 25577,18146 25114,18202 24813,156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DF0A776-A800-436B-8EDE-8392699478E5}" emma:medium="tactile" emma:mode="ink">
              <msink:context xmlns:msink="http://schemas.microsoft.com/ink/2010/main" type="line" rotatedBoundingBox="25276,15644 25577,18146 25114,18202 24813,15699"/>
            </emma:interpretation>
          </emma:emma>
        </inkml:annotationXML>
        <inkml:traceGroup>
          <inkml:annotationXML>
            <emma:emma xmlns:emma="http://www.w3.org/2003/04/emma" version="1.0">
              <emma:interpretation id="{82AD62EC-5AB8-405A-83BE-54D5EAA5AEC6}" emma:medium="tactile" emma:mode="ink">
                <msink:context xmlns:msink="http://schemas.microsoft.com/ink/2010/main" type="inkWord" rotatedBoundingBox="25276,15644 25577,18146 25114,18202 24813,15699">
                  <msink:destinationLink direction="with" ref="{D5BDAD0C-BE60-4A85-8556-7A1DDD762187}"/>
                </msink:context>
              </emma:interpretation>
            </emma:emma>
          </inkml:annotationXML>
          <inkml:trace contextRef="#ctx0" brushRef="#br0">270 46 0,'0'-41'63,"41"41"-32,-82 0 78,41 41-77,-41-41-17,41 41 1,-41-41-16,41 41 16,-41-41-1,41 41-15,-41 0 31,41 0-15,0 0-16,0 0 16,-41-41-16,41 41 15,0 0-15,0 0 0,0 0 16,0 0-16,0 0 16,0 0-16,-41 0 15,41 0-15,0 0 0,0 0 16,0 0-16,0 0 0,0 0 0,0 0 15,0 0-15,0-1 16,0 1-16,0 0 16,0 0-16,0 0 15,0 0-15,0 0 16,0 0-16,0 0 16,0 0-16,0 0 15,0 0 1,0 0-16,41 0 15,-41 0-15,0 0 0,0 0 16,41 0 0,-41 0-16,41 0 15,-41 0-15,41 0 16,-41 0-16,0 0 16,41-41-16,-41 41 15,0 0-15,41-41 16,-41 41-16,0 0 15,41-41-15,0 0 16,-41 41-16,41-41 31,-41 41-31,0 0 16,41-41-16,-41 40 16,41-40-1,-41 41-15,0 0 31,41-41-15,-41 41 15,41-41 1,-41 41-32,0 0 46,41-41-30</inkml:trace>
        </inkml:traceGroup>
      </inkml:traceGroup>
    </inkml:traceGroup>
    <inkml:traceGroup>
      <inkml:annotationXML>
        <emma:emma xmlns:emma="http://www.w3.org/2003/04/emma" version="1.0">
          <emma:interpretation id="{6BAA8A8E-058F-4D96-B773-0AFCDB2A1993}" emma:medium="tactile" emma:mode="ink">
            <msink:context xmlns:msink="http://schemas.microsoft.com/ink/2010/main" type="paragraph" rotatedBoundingBox="22558,17375 23988,17529 23923,18134 22492,1797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F04A6DE-1676-497E-87A1-867DB3A07C8C}" emma:medium="tactile" emma:mode="ink">
              <msink:context xmlns:msink="http://schemas.microsoft.com/ink/2010/main" type="line" rotatedBoundingBox="22558,17375 23988,17529 23923,18134 22492,17979"/>
            </emma:interpretation>
          </emma:emma>
        </inkml:annotationXML>
        <inkml:traceGroup>
          <inkml:annotationXML>
            <emma:emma xmlns:emma="http://www.w3.org/2003/04/emma" version="1.0">
              <emma:interpretation id="{3062C980-A87B-4897-A393-147620B78A14}" emma:medium="tactile" emma:mode="ink">
                <msink:context xmlns:msink="http://schemas.microsoft.com/ink/2010/main" type="inkWord" rotatedBoundingBox="22558,17375 23988,17529 23923,18134 22492,17979"/>
              </emma:interpretation>
            </emma:emma>
          </inkml:annotationXML>
          <inkml:trace contextRef="#ctx0" brushRef="#br0" timeOffset="5348.0199">-2434 2013 0,'0'-41'31,"41"41"-31,-41-41 16,41 41-16,0 0 15,0 0 1,-41 41-16,41-41 16,-41 41-16,41 0 0,0 0 15,-41 0-15,41-41 0,-41 41 16,41-41-16,-41 41 15,41-41 1,-41-41 15,0 0 1,0 0-32,41 41 0,-41-41 0,0 0 15,0 0-15,0 0 0,41 0 16,-41 0-16</inkml:trace>
          <inkml:trace contextRef="#ctx0" brushRef="#br0" timeOffset="4626.9671">-2352 1931 0,'-41'0'0,"41"41"63,0 0-63,0 0 15,0 0-15,0 0 16,0 0-16,0 0 15,0 0-15,-41-41 16,41 40-16,0 1 16</inkml:trace>
          <inkml:trace contextRef="#ctx0" brushRef="#br0" timeOffset="5768.222">-1656 1849 0,'-41'0'32,"41"-41"-32,-41 41 15,41 41 16,0 0-31,0 0 32,0 0-32,0 0 0,0 0 15,0 0-15,0 0 16,0 0 0,41-41-16,0 0 15,0 0-15,0 0 16,-41-41-16,0 0 15,0 0-15,0 0 16,0 0-16,0 0 16,-41 41-16,41-41 0,-41 41 15,41 41 32</inkml:trace>
          <inkml:trace contextRef="#ctx0" brushRef="#br0" timeOffset="6467.4189">-1328 2013 0,'0'41'47,"0"0"-31,0 0-16,0 0 15,0 0-15,0 0 0,0-1 16,0 1-16,0 0 16,-41-41-16,41 41 0,0-82 47,0 0-32,0 0-15,41 1 16,-41-1-16,0 0 0,0 0 15,41 41 17,0 0-17,0 0 1,-41 41-16,41-41 31,-41 41-31,0 0 0,41-41 16,-41 40-16,0 1 15,41-41-15,-41 41 16,41-82 31,-41 0-47,0 1 16,0-1-16,0 0 0,0 0 15,41 0-15,-41 0 0,0 0 0,0 0 16,0 0-16,0 0 15,0 82 17</inkml:trace>
        </inkml:traceGroup>
      </inkml:traceGroup>
    </inkml:traceGroup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35.9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1292155-E1FD-470E-BA54-7625C8B191D7}" emma:medium="tactile" emma:mode="ink">
          <msink:context xmlns:msink="http://schemas.microsoft.com/ink/2010/main" type="writingRegion" rotatedBoundingBox="24178,1815 26371,3608 25973,4095 23780,2302"/>
        </emma:interpretation>
      </emma:emma>
    </inkml:annotationXML>
    <inkml:traceGroup>
      <inkml:annotationXML>
        <emma:emma xmlns:emma="http://www.w3.org/2003/04/emma" version="1.0">
          <emma:interpretation id="{27E932EB-A7A4-4CF6-9339-607801F37901}" emma:medium="tactile" emma:mode="ink">
            <msink:context xmlns:msink="http://schemas.microsoft.com/ink/2010/main" type="paragraph" rotatedBoundingBox="24178,1815 26371,3608 25973,4095 23780,23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CF1FBC-36E0-406A-90D8-754BDF02D2D0}" emma:medium="tactile" emma:mode="ink">
              <msink:context xmlns:msink="http://schemas.microsoft.com/ink/2010/main" type="line" rotatedBoundingBox="24178,1815 26371,3608 25973,4095 23780,2302"/>
            </emma:interpretation>
          </emma:emma>
        </inkml:annotationXML>
        <inkml:traceGroup>
          <inkml:annotationXML>
            <emma:emma xmlns:emma="http://www.w3.org/2003/04/emma" version="1.0">
              <emma:interpretation id="{D2A41AB5-7AA6-40FA-9867-3F74E68B6F56}" emma:medium="tactile" emma:mode="ink">
                <msink:context xmlns:msink="http://schemas.microsoft.com/ink/2010/main" type="inkWord" rotatedBoundingBox="24178,1815 26371,3608 25973,4095 23780,2302">
                  <msink:destinationLink direction="with" ref="{3B55D18F-F3F4-42FD-81EB-8DA0B7B84103}"/>
                  <msink:destinationLink direction="with" ref="{42E52DB7-6DC1-47EA-A730-65279805F18A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10283 170 0,'-41'0'32,"0"41"-17,41 0 1,-41-41-16,41 41 0,-41 0 15,41 0-15,-41 0 16,41 0-16,-41-41 0,41 41 16,0 0-16,0 0 15,-41-41-15</inkml:trace>
          <inkml:trace contextRef="#ctx0" brushRef="#br0" timeOffset="192.8854">10242 293 0,'0'41'32,"41"-41"-17,-41 41-15,41-41 0,-41 41 16,41-41-16,-41 41 0,40-41 0,-40 41 15,41-41-15,0 41 0,0-41 16</inkml:trace>
          <inkml:trace contextRef="#ctx0" brushRef="#br0" timeOffset="1051.8995">10446 580 0,'-41'0'0,"41"41"0,0 0 16,0 0-1,0 0-15,0 0 31,0 0-31,0 0 16,41 0-16,-41 0 16,0 0-16,0-1 0,41 1 15,0 0-15,-41 0 16,41-41-16,0 0 16,-41 41-16,41-41 0,0 0 15,0 0-15,0 0 0,0 0 16,0 41-16,0-41 0,0 0 0,0 0 15,0 0-15,0 41 0,0-41 0,0 0 0,0 0 16,0 0-16,0 0 0,-41 41 0,41-41 16,0 0-16,0 0 0,0 0 0,0 0 15,0 0-15,0 0 0,0 0 16,0 41 0,-1-41-16,1 0 31,-41 41-31,41-41 0,0 41 15,0 0 17,-41 0-32,41-41 15,-41 41-15,0 0 0,41-41 16,-41 41-16,41 0 16,-41 0-16,41-41 15,-41 41-15,0 0 0,0 0 16,0 0-16,0 0 15,0 0-15,0 0 16,0 41 0,0-41-16,0 0 0,41-41 0,-41 41 15,0 0 1,0-1-16,0 1 0,0 0 16,0 0-1</inkml:trace>
        </inkml:traceGroup>
      </inkml:traceGroup>
    </inkml:traceGroup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8:26.5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8A4B498-2DA2-4315-85BB-4F792B1C9601}" emma:medium="tactile" emma:mode="ink">
          <msink:context xmlns:msink="http://schemas.microsoft.com/ink/2010/main" type="writingRegion" rotatedBoundingBox="14929,3120 21071,4381 19771,10717 13629,9457"/>
        </emma:interpretation>
      </emma:emma>
    </inkml:annotationXML>
    <inkml:traceGroup>
      <inkml:annotationXML>
        <emma:emma xmlns:emma="http://www.w3.org/2003/04/emma" version="1.0">
          <emma:interpretation id="{861C86EB-8D8F-4082-8BFD-2CBEA082CC4E}" emma:medium="tactile" emma:mode="ink">
            <msink:context xmlns:msink="http://schemas.microsoft.com/ink/2010/main" type="paragraph" rotatedBoundingBox="18307,3681 17997,7799 16144,7660 16454,354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2FD5A73F-8A89-418D-826A-656CCBCC69F2}" emma:medium="tactile" emma:mode="ink">
              <msink:context xmlns:msink="http://schemas.microsoft.com/ink/2010/main" type="line" rotatedBoundingBox="18307,3681 17997,7799 16144,7660 16454,3542"/>
            </emma:interpretation>
          </emma:emma>
        </inkml:annotationXML>
        <inkml:traceGroup>
          <inkml:annotationXML>
            <emma:emma xmlns:emma="http://www.w3.org/2003/04/emma" version="1.0">
              <emma:interpretation id="{EBFC3307-5B95-46D0-BFAC-9ECAE951AD3B}" emma:medium="tactile" emma:mode="ink">
                <msink:context xmlns:msink="http://schemas.microsoft.com/ink/2010/main" type="inkWord" rotatedBoundingBox="18307,3681 17997,7799 16144,7660 16454,354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2908 3652 0,'-41'0'15,"41"-41"1,-41 41-16,41-41 16,-41 41-16,41-40 15,-40 40-15,40-41 16,0 0-16,-41 41 16,41-41-16,0 0 15,-41 41-15,41-41 16,0 0-1,0 0 1,-41 41-16,41-41 16,0 0-16,0 0 15,0 0-15,0 0 16,0 0-16,0 0 16,0 0-16,0 0 15,0 0-15,0 0 16,0 0-16,41 0 15,-41 0 1,41 0 0,-41 0-16,0 0 15,0 0-15,41 41 16,-41-41-16,0 0 0,40 0 16,-40 0-16,0 0 31,41 1-31,-41-1 15,0 0 1,41 41-16,-41-41 0,41 41 16,-41-41-16,41 0 15,-41 0 1,41 41-16,-41-41 16,41 41-16,-41-41 15,41 41 1,0 0-1,0 0 1,0 0 0,0 0-1,0 0-15,0 0 16,0 0 0,-41 41-1,41 0-15,0 0 16,-41 0 15,41-41-31,0 41 16,-41 0-1,41-41 1,-41 41-16,0 0 16,0-1-16,41-40 0,-41 41 0,0 0 15,0 0 1,41 0-1,-41 0 1,0 0 0,0 0-16,0 0 15,0 0 1,0 0 0,0 0-16,0 0 15,-41 0-15,41 0 16,0 0-1,-41-41-15,41 41 16,0 0-16,-41-41 16,41 41-16,-82 82 47,41-82-47,41 0 15,0 0-15,-41-41 16,41 41-16,-41 0 15,0 0 1,41 0 15,-41-41-31,41 41 16,-41-41-16,41 41 16,0-1-1,-41-40 1</inkml:trace>
          <inkml:trace contextRef="#ctx0" brushRef="#br0" timeOffset="-2664.1574">2785 3530 0,'0'-41'0,"-40"41"15,40-41-15,-41 41 31,0 41-15,0-41 15,41 41-31,-41-41 0,0 40 16,41 1-16,-41-41 0,0 41 16,41 0-16,-41 0 15,41 0-15,0 0 16,-41 0-16,41 0 15,0 0-15,0 0 0,0 0 16,0 0-16,0 0 16,0 0-16,0 0 15,0 0-15,0 123 16,41-123 0,-41 0-16,41 0 0,-41 0 15,41 0-15,-41 0 0,41-41 0,-41 41 16,41-41-16,-41 41 0,41-41 0,-41 41 15,41 0-15,0-41 0,0 40 16,-1-40-16,1 0 0,-41 41 16,41-41-16,0 0 0,0 0 15,0 0-15,-41 41 0,41-41 0,0 0 16,0 0-16,0 0 0,0 0 16,0 0-16,0 0 0,0 0 15,0 0-15,-41-41 0,41 41 16,0 0-16,-41-41 0,41 41 0,0 0 15,-41-40-15,41-1 0,0 0 32,-41 0-32,0 0 15,41 41-15,-41-41 0,0 0 0,0 0 16,41 0-16,-41 0 0,0 0 0,0 0 16,0 0-16,0 0 0,0 0 15,0 0-15,0 0 16,0 0-16,0 0 15,-41 0-15,0 0 16,0 0-16,0 0 16,0 41-16,41-41 15,-41 41-15,41-41 0,-41 41 16,0-41-16,0 41 16,41-41-16,-41 41 0,0-41 15,0 41-15,41-41 31,-41 41-31,0 0 16,0 0-16,0-41 16,0 41-1,0 0-15,0 0 16,0 0 0,0 0-16,0 0 15,1 0-15,-1 0 16,0 0-1,41-41 17</inkml:trace>
          <inkml:trace contextRef="#ctx0" brushRef="#br0" timeOffset="746.0661">3154 3038 0,'0'41'78,"0"0"-78,0 0 16,0 0-1,0 0-15,0 0 16,0 0-16,0 0 16,0 0-16,0 0 15,0 0 1,0 0-1,41-41 64,0 0-64,0 0 1,0 0-1,0 0-15,0 0 16,0 0 0,0 0 15,0 0-15,0 0 15,0 0 0</inkml:trace>
          <inkml:trace contextRef="#ctx0" brushRef="#br0" timeOffset="-1860.5815">2990 4144 0,'0'-41'15,"0"0"1,0 0-16,0 0 16,-41 41-1,41-41-15,-41 41 16,0 0-1,0 0 1,0 41 15,41 0-31,0 0 0,0 0 16,0 0 0,41-41-16,0 41 15,0-41 1,0 0-1,0 0-15,-41-41 32,41 41-32,0 0 15,-41-41-15,41 0 32,-41 82 14,0 0-30,0 0-16,-41 0 16,41 0-16,0 0 0,0 0 15,0 0-15,0 0 0,-41 0 0,41 0 16,0 0-16,0 0 16,0 0-16,0 0 15,0 0-15,0 0 16,0 0-1,41-41-15,0 0 16,0 0-16,0 0 16,0 0-16,0 0 15,0 0-15,-41-41 16,0 0 15</inkml:trace>
          <inkml:trace contextRef="#ctx0" brushRef="#br0" timeOffset="3043.4245">3359 5414 0,'-41'0'47,"41"41"-47,-41-41 16,41 41-16,-41 0 15,41 0-15,-41 0 16,41 0-16,-41-41 16,41 41-16,-41-41 15,41 41-15,-41-41 16</inkml:trace>
          <inkml:trace contextRef="#ctx0" brushRef="#br0" timeOffset="3406.2308">3318 5496 0,'41'0'31,"0"0"-15,-41 41 15,0 0-31,41-41 16,0 41-16,0 0 15,0 0-15,0 0 16,-41 0 0,41 0 15</inkml:trace>
          <inkml:trace contextRef="#ctx0" brushRef="#br0" timeOffset="2731.8706">3277 5578 0,'0'-41'16,"0"82"109,0 0-110,0 0-15,0 0 0,41 0 0,-41 0 16,0 0-16,0 0 0,0 0 15,0 0-15,0 0 16,0 0-16,0 0 16</inkml:trace>
          <inkml:trace contextRef="#ctx0" brushRef="#br0" timeOffset="1672.3458">4137 2669 0,'0'-41'15,"-41"41"1,41 41 31,-41-41-32,41 41-15,0 0 16,-40-41-16,40 41 0,0 0 16,0 0-16,0 0 15,-41 0 1,41 0-16,0 0 0,0 0 0,0 0 16,41-41-16,-41 41 15,40-41-15,1 0 16,0 0-1,0 0 17,0 0-17,-41-41 1,41 41-16,-41-41 16,0 0-1,41 41-15,-41-41 16,0 0-16,0 0 15,0 0 1,-41 41 15,41-41 1,-41 41-17,41-41 1,0 0-1,-41 41-15,0 0 63,0 0-32</inkml:trace>
        </inkml:traceGroup>
      </inkml:traceGroup>
    </inkml:traceGroup>
    <inkml:traceGroup>
      <inkml:annotationXML>
        <emma:emma xmlns:emma="http://www.w3.org/2003/04/emma" version="1.0">
          <emma:interpretation id="{C338E100-8879-4A9A-A856-9B2E1375584D}" emma:medium="tactile" emma:mode="ink">
            <msink:context xmlns:msink="http://schemas.microsoft.com/ink/2010/main" type="paragraph" rotatedBoundingBox="14502,4998 16018,4998 16018,5817 14502,5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2434A2-7D93-4507-A8AD-78C9424499F6}" emma:medium="tactile" emma:mode="ink">
              <msink:context xmlns:msink="http://schemas.microsoft.com/ink/2010/main" type="inkBullet" rotatedBoundingBox="14551,4853 16048,5066 15937,5852 14440,5639"/>
            </emma:interpretation>
            <emma:one-of disjunction-type="recognition" id="oneOf1">
              <emma:interpretation id="interp1" emma:lang="" emma:confidence="0">
                <emma:literal>→</emma:literal>
              </emma:interpretation>
            </emma:one-of>
          </emma:emma>
        </inkml:annotationXML>
        <inkml:trace contextRef="#ctx0" brushRef="#br0" timeOffset="-4233.5415">1024 3448 0,'-41'0'16,"0"0"-1,41 41-15,-41-41 16,0 0-1,0 0 17,0 0-17,0 0 1,0 0 0,41 41-1,-41-41 1,0 0-1,0 0 1,82 0 78,0 0-79,0 0-15,-41 40 0,41-40 0,0 0 16,0 41-16,0-41 0,0 0 16,0 0-16,0 0 0,0 0 15,0 0-15,-41 41 0,41-41 0,0 0 16,0 0-16,0 0 0,0 0 0,0 0 16,0 0-16,0 0 0,0 0 15,0 0-15,-1-41 0,1 41 16,0 0-16,0 0 15,0 0-15,0 0 16,0 0 31,0 0-16</inkml:trace>
        <inkml:trace contextRef="#ctx0" brushRef="#br0" timeOffset="-3706.1718">1597 3325 0,'41'0'47,"-41"41"-47,41-41 0,0 0 15,0 41-15,0 0 16,0 0-16,0-41 0,0 0 15,-41 41-15,41-41 0,0 0 16,0 40-16,0-40 16,-41 41 46,-41-41-46,41 41-16,-41 0 15,41 0 1,-41-41 0,41 41-16,0 0 0,-41-41 0,0 82 15,41-41-15,-41 0 16,41 0-16,-41-41 0,41 41 16,-41-41-16,41 41 15,0 0 1</inkml:trace>
      </inkml:traceGroup>
    </inkml:traceGroup>
    <inkml:traceGroup>
      <inkml:annotationXML>
        <emma:emma xmlns:emma="http://www.w3.org/2003/04/emma" version="1.0">
          <emma:interpretation id="{B6B8EBD1-4BB2-4277-883A-92E3DF6D59FA}" emma:medium="tactile" emma:mode="ink">
            <msink:context xmlns:msink="http://schemas.microsoft.com/ink/2010/main" type="paragraph" rotatedBoundingBox="15998,7360 19674,8114 19477,9076 15801,832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699D44F-63F0-4D58-839F-AB163CA9A22D}" emma:medium="tactile" emma:mode="ink">
              <msink:context xmlns:msink="http://schemas.microsoft.com/ink/2010/main" type="line" rotatedBoundingBox="15998,7360 19674,8114 19477,9076 15801,8322"/>
            </emma:interpretation>
          </emma:emma>
        </inkml:annotationXML>
        <inkml:traceGroup>
          <inkml:annotationXML>
            <emma:emma xmlns:emma="http://www.w3.org/2003/04/emma" version="1.0">
              <emma:interpretation id="{F45A1D3A-843F-4947-BD0B-468E94803A46}" emma:medium="tactile" emma:mode="ink">
                <msink:context xmlns:msink="http://schemas.microsoft.com/ink/2010/main" type="inkWord" rotatedBoundingBox="15998,7360 17124,7591 16975,8315 15849,808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4102.3279">2867 6151 0,'-41'0'16,"41"41"-1,41-41-15,0 41 16,-41 0-16,0 0 15,41-41-15,0 41 0,-41 0 0,41 0 16,-41 0-16,41-41 16,-41 41-16</inkml:trace>
          <inkml:trace contextRef="#ctx0" brushRef="#br0" timeOffset="33617.4985">2294 5947 0,'0'-41'31,"0"0"-15,0 0-1,0 0 1,41 41-16,-41-41 15,-41 41 1,0 0 0,41 41 15,-41-41-31,41 41 16,-41-41-16,41 41 0,-41-41 0,41 41 15,-41-41-15,41 41 0,-41 0 16,41 0-16,-41 0 15,0 81 17,41-81-32,0 0 15,0 0-15,0 0 16,0 0-16,41-41 16,0 41-16,0-41 15,0 0-15,0 0 16,0 0-16,0-41 15,0 0-15,0 41 16,-41-41-16,41 0 0,0 0 16,0 0-16,-41 0 31,41 41-31,-41-41 0,0 1 16,0-1-1,0 0 1,0 0-1,-41 41-15,41-41 16,-41 41-16,0 0 16,0 0-1,0 0 17,41 41-32,-41-41 15,41 41 1,0 0-1,-41-41-15,41 41 94,41-41-94,-41 40 16,41-40-16,-41 41 15,41-41-15,-41 41 16,41-41-16,-41 41 0,41 0 16,-41 0-16,41-41 0,-41 41 15,41-41-15,-41 41 0,41 0 16,-41 0 0,41-41-1,-41 41 16,41-41-15,0 0 15,0 0-15,-41-41-16</inkml:trace>
          <inkml:trace contextRef="#ctx0" brushRef="#br0" timeOffset="33870.4256">2949 6274 0,'0'-41'0,"0"0"16,0 0 0,0 82 15,0 0-16,0 0-15,0 0 0,-41 0 16,41 0-16,0 0 16,-41-41-16,41 41 0,-41 0 15</inkml:trace>
        </inkml:traceGroup>
        <inkml:traceGroup>
          <inkml:annotationXML>
            <emma:emma xmlns:emma="http://www.w3.org/2003/04/emma" version="1.0">
              <emma:interpretation id="{929E7C92-B510-41B0-B74C-98DF3E8B2788}" emma:medium="tactile" emma:mode="ink">
                <msink:context xmlns:msink="http://schemas.microsoft.com/ink/2010/main" type="inkWord" rotatedBoundingBox="17507,7932 18560,8148 18415,8858 17361,864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34770.4159">3892 6397 0,'-41'-41'16,"41"0"0,-41 41 46,0 41-46,0-41-16,0 41 15,0 0-15,0-41 16,41 41-16,-41-41 0,41 41 31,41-41-15,0 0 0,0 0-16,-41 41 15,41-41-15,0 0 16,-41 41-16,0 0 15,-41 0 1,-41 41 15,41-41-31,0 0 16,0-41-16,41 41 16,-41-41-16,41 41 15,-41-41-15,41 41 31,41-41-31,0 0 0,0 0 16,0 0 0,0 0-16,0 0 15,-41 41-15,41-41 16,0 0-16,0 0 16,0 0-16,0 0 15</inkml:trace>
          <inkml:trace contextRef="#ctx0" brushRef="#br0" timeOffset="35041.8325">4015 6766 0,'40'0'16,"1"0"-1,-41-41-15,41 41 16,0 0-16,0 0 16,0 0-16,0 0 15,0 0 1,0-41-16</inkml:trace>
          <inkml:trace contextRef="#ctx0" brushRef="#br0" timeOffset="35302.8805">4383 6602 0,'41'0'32,"0"0"-17,0 41 1,-41 0-16,41-41 0,-41 41 16,0 0-16,0 0 15,0 0-15,0 0 16,-41 0-1</inkml:trace>
        </inkml:traceGroup>
        <inkml:traceGroup>
          <inkml:annotationXML>
            <emma:emma xmlns:emma="http://www.w3.org/2003/04/emma" version="1.0">
              <emma:interpretation id="{263DC952-0868-4552-9904-4C43AC780581}" emma:medium="tactile" emma:mode="ink">
                <msink:context xmlns:msink="http://schemas.microsoft.com/ink/2010/main" type="inkWord" rotatedBoundingBox="18932,8004 19666,8155 19541,8766 18807,8616"/>
              </emma:interpretation>
              <emma:one-of disjunction-type="recognition" id="oneOf4">
                <emma:interpretation id="interp4" emma:lang="" emma:confidence="0.5">
                  <emma:literal>Q</emma:literal>
                </emma:interpretation>
                <emma:interpretation id="interp5" emma:lang="" emma:confidence="0">
                  <emma:literal>a</emma:literal>
                </emma:interpretation>
                <emma:interpretation id="interp6" emma:lang="" emma:confidence="0">
                  <emma:literal>o</emma:literal>
                </emma:interpretation>
                <emma:interpretation id="interp7" emma:lang="" emma:confidence="0">
                  <emma:literal>O</emma:literal>
                </emma:interpretation>
                <emma:interpretation id="interp8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36362.2194">5121 6438 0,'0'-41'31,"0"0"1,-41 41-17,41 41 1,-41-41-16,41 41 16,0 0-16,-41-41 15,41 41-15,0 0 0,-41-41 0,41 41 16,0 0-16,0 0 0,0 0 15,0 0-15,0 0 16,41 0-16,-41 0 16,0 0-16,41-41 0,0 41 15,0-41-15,0 0 16,0 0-16,0 0 16,0-41-16,-1 0 15,-40 0-15,41 41 0,-41-41 16,0 0-16,41 41 0,-41-41 15,0 0-15,0 0 0,0 0 16,0 0-16,0 0 31,0 0-31,-41 41 16,41-41-16,-41 41 16,1-41-1,-1 41 1,0 0-1,0 0-15,0 0 16,41 41 0,-41-41-1,41 41 1,-41 0 0,41 0 15,0 0 16,82 0-32,-41-41 1,-41 41-16,41-41 16,-41 41-16,41-41 15,-41 41-15,41-41 0,-41 41 0,40-41 0,-40 41 16,41 0-16,0-41 15,-41 41-15,41-41 0,-41 41 16,41-41-16,0 41 0,0-41 31,-41 41 16,41-41 0,-41 41-16</inkml:trace>
        </inkml:traceGroup>
      </inkml:traceGroup>
    </inkml:traceGroup>
    <inkml:traceGroup>
      <inkml:annotationXML>
        <emma:emma xmlns:emma="http://www.w3.org/2003/04/emma" version="1.0">
          <emma:interpretation id="{7165E80D-6DFB-47F8-BDD9-435591F96788}" emma:medium="tactile" emma:mode="ink">
            <msink:context xmlns:msink="http://schemas.microsoft.com/ink/2010/main" type="paragraph" rotatedBoundingBox="15627,8619 20018,9371 19809,10591 15418,983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0767E0-FE6A-4908-800B-D720F1AFC2DC}" emma:medium="tactile" emma:mode="ink">
              <msink:context xmlns:msink="http://schemas.microsoft.com/ink/2010/main" type="line" rotatedBoundingBox="15627,8619 20018,9371 19809,10591 15418,9839"/>
            </emma:interpretation>
          </emma:emma>
        </inkml:annotationXML>
        <inkml:traceGroup>
          <inkml:annotationXML>
            <emma:emma xmlns:emma="http://www.w3.org/2003/04/emma" version="1.0">
              <emma:interpretation id="{2941F216-791A-40F8-928A-1E500497E9D2}" emma:medium="tactile" emma:mode="ink">
                <msink:context xmlns:msink="http://schemas.microsoft.com/ink/2010/main" type="inkWord" rotatedBoundingBox="15627,8619 19021,9200 18812,10420 15418,9839"/>
              </emma:interpretation>
              <emma:one-of disjunction-type="recognition" id="oneOf5">
                <emma:interpretation id="interp9" emma:lang="" emma:confidence="1">
                  <emma:literal/>
                </emma:interpretation>
              </emma:one-of>
            </emma:emma>
          </inkml:annotationXML>
          <inkml:trace contextRef="#ctx0" brushRef="#br0" timeOffset="9057.4123">1843 6971 0,'-41'0'16,"41"41"15,-41-41-31,0 0 31,41 41-31,0 0 16,0 0 0,-41 0-16,41 0 31,0 0-31,-41 0 0,41 0 0,0-1 16,0 1-16,0 0 0,0 0 15,0 0-15,0 0 0,0 0 16,0 0-16,0 0 0,0 0 0,41 0 15,-41 0-15,0 0 0,41 0 0,-41 0 16,41 0-16,-41 0 0,41 0 16,-41 0-16,41-41 0,-41 41 15,41-41-15,-41 41 0,41-41 0,-41 41 16,41-41-16,0 0 16,0 0 15</inkml:trace>
          <inkml:trace contextRef="#ctx0" brushRef="#br0" timeOffset="5712.5981">2376 7421 0,'41'0'47,"-41"-41"46,0 1-77,0-1 0,0 0-1,-41 41 1,0 0 0,0 0-1,0 0-15,0 0 16,0 0-1,41 41-15,-41-41 16,41 41 0,0-1-1,0 1 1,-41-41-16,41 41 16,0 0-16,0 0 0,0 0 15,41-41 1,0 0-16,0 0 15,0 0 17,-41-41-32,41 41 0,0-41 15,0 41-15,-41-41 16,41 41-16,-41-41 0,0 0 16,41 41-16,-41-40 15,41 40-15,-41-41 0,41 0 31,-41 82 16,0 0-31,0-1-16,0 1 16,0 0-16,0 0 15,0 0-15,0 0 0,-41 0 16,41 0-16,0 0 15,0 0-15,0 0 0,0 0 32,0 0-32,0 0 0,0 0 31,41-41-15,-41 41-16,41-41 0,0 0 31,0 0-16,-41-41-15,41 41 16,0-41-16,-1 41 16</inkml:trace>
          <inkml:trace contextRef="#ctx0" brushRef="#br0" timeOffset="6059.7014">2949 8077 0,'41'0'15,"-41"41"64,0 0-79,0 0 15,0 0 1,-41 0-1</inkml:trace>
          <inkml:trace contextRef="#ctx0" brushRef="#br0" timeOffset="7533.7808">3400 7626 0,'0'-41'79,"0"82"61,-41 0-124,41 0-16,0 0 15,0 0 17,0 0-32,0 0 15,0 0 1,0 0 0,41-41-16,-41 41 15,41 0 1,0-41-1,0 0 1,0 0 0,-41-41-1,41 41 1,-41-41-16,41 41 16,-41-41-16,41 41 15,-41-41-15,0 0 31,0 0 1,0 0-17,0 0 17,-41 41-32,41-41 31,-41 41-31,0 0 31,41-41-31,-41 41 16,0 0-1,0 0 1,0 0 31</inkml:trace>
          <inkml:trace contextRef="#ctx0" brushRef="#br0" timeOffset="8069.0529">4015 7544 0,'40'0'63,"-40"41"-63,0 0 15,41-41-15,-41 82 16,41-82-16,-41 41 16,0 0-16,0 0 0,0 0 15,0 0-15,0 0 0,0 0 0,0 0 16,0 0-16,0 0 0,-41 0 15,41 0-15,-41 0 0,1 0 0,40 0 16,-41 0-16,0 0 0,0 0 0</inkml:trace>
          <inkml:trace contextRef="#ctx0" brushRef="#br0" timeOffset="9778.0126">4424 8118 0,'0'-41'47,"41"41"31,0 0-62,0 0-1,0 0-15,0 0 16,0 0 0,0 0-1,0 0 1</inkml:trace>
          <inkml:trace contextRef="#ctx0" brushRef="#br0" timeOffset="10235.8392">4670 7831 0,'41'0'47,"0"41"-31,41 0 0,-41-41-16,0 0 15,-41 41-15,41-41 16,-41 41 31,41-41-32,-41 41 17,0 0-32,-41-41 15,41 41-15,-41 0 16,0 0-1,41 0-15,-41-41 16,41 41-16,0 0 16,-41-41-16,41 41 0</inkml:trace>
        </inkml:traceGroup>
        <inkml:traceGroup>
          <inkml:annotationXML>
            <emma:emma xmlns:emma="http://www.w3.org/2003/04/emma" version="1.0">
              <emma:interpretation id="{CEAA5E4B-AEEA-4D5B-8187-71D9191A9AB2}" emma:medium="tactile" emma:mode="ink">
                <msink:context xmlns:msink="http://schemas.microsoft.com/ink/2010/main" type="inkWord" rotatedBoundingBox="19315,9465 19982,9579 19860,10289 19194,10175"/>
              </emma:interpretation>
              <emma:one-of disjunction-type="recognition" id="oneOf6">
                <emma:interpretation id="interp10" emma:lang="" emma:confidence="0.5">
                  <emma:literal>q</emma:literal>
                </emma:interpretation>
                <emma:interpretation id="interp11" emma:lang="" emma:confidence="0">
                  <emma:literal>a</emma:literal>
                </emma:interpretation>
                <emma:interpretation id="interp12" emma:lang="" emma:confidence="0">
                  <emma:literal>9</emma:literal>
                </emma:interpretation>
                <emma:interpretation id="interp13" emma:lang="" emma:confidence="0">
                  <emma:literal>g</emma:literal>
                </emma:interpretation>
                <emma:interpretation id="interp14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1253.2116">5653 8118 0,'0'-41'15,"0"0"1,0 0 0,0 0-1,0 0 1,0 0-16,-41 41 0,41-41 15,-41 41-15,0 0 32,0 0-17,0 0 1,0 0 0,41 41-16,-41 0 15,41 0 1,0 0-16,0 0 15,41-41 1,-41 41-16,41-41 16,0 0-1,0 0 1,0 0-16,-41-41 16,41 41 15,-41-41-31,0 82 125,0 0-110,0 0-15,41 0 0,-41 0 16,0 0-16,0 0 16,0 0-16,0 0 15,0 0-15,0 41 32,0-41-32,0 0 15,41-41 16,0 0-15,0 0-16,0 0 31,0 0-31,0 0 16,0 0 15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4:59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DCEE4C3-0902-4B0F-A42A-05E341FB020A}" emma:medium="tactile" emma:mode="ink">
          <msink:context xmlns:msink="http://schemas.microsoft.com/ink/2010/main" type="writingRegion" rotatedBoundingBox="3171,423 20895,1446 20772,3577 3048,2554"/>
        </emma:interpretation>
      </emma:emma>
    </inkml:annotationXML>
    <inkml:traceGroup>
      <inkml:annotationXML>
        <emma:emma xmlns:emma="http://www.w3.org/2003/04/emma" version="1.0">
          <emma:interpretation id="{62AFD9E4-CA6F-43EF-A3F0-205F898CBE9A}" emma:medium="tactile" emma:mode="ink">
            <msink:context xmlns:msink="http://schemas.microsoft.com/ink/2010/main" type="paragraph" rotatedBoundingBox="3171,423 20895,1446 20772,3577 3048,25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727CF7-7B2F-4309-B3B9-92D120FD725D}" emma:medium="tactile" emma:mode="ink">
              <msink:context xmlns:msink="http://schemas.microsoft.com/ink/2010/main" type="line" rotatedBoundingBox="3171,423 20895,1446 20772,3577 3048,2554"/>
            </emma:interpretation>
          </emma:emma>
        </inkml:annotationXML>
        <inkml:traceGroup>
          <inkml:annotationXML>
            <emma:emma xmlns:emma="http://www.w3.org/2003/04/emma" version="1.0">
              <emma:interpretation id="{FFD85EFD-70A2-4E65-B233-59A352271D8C}" emma:medium="tactile" emma:mode="ink">
                <msink:context xmlns:msink="http://schemas.microsoft.com/ink/2010/main" type="inkWord" rotatedBoundingBox="3119,1321 3808,1361 3769,2047 3079,200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574 45 0,'0'-40'47,"-41"-1"-1,0 41-14,41 41-1,-41-1-15,41 1-1,0 0-15,0 0 31,-41-41-31,41 41 0,0 0 16,0 0-16,0 0 16,0 0-16,0 0 15,41 0 1,-41 0 0,41-41-16,-41 41 0,41-41 15,-41 41-15,41-41 0,-41 41 16,41-41-16,0 0 15,-41 41 32</inkml:trace>
          <inkml:trace contextRef="#ctx0" brushRef="#br0" timeOffset="-582.0492">0 86 0,'0'-41'16,"41"41"15,-41-40-15,41 40-1,0 0 1,0 0-16,0 0 16,0 0-1,0 40-15,0 1 16,0-41 0,-41 41-16,0 0 15,0 0-15,0 0 16,0 0-1,0 0-15,-41-41 16,41 41-16,-41-41 0,0 0 16,41 41-16,-41-41 0,0 0 15,0 0 1,0 0 0</inkml:trace>
        </inkml:traceGroup>
        <inkml:traceGroup>
          <inkml:annotationXML>
            <emma:emma xmlns:emma="http://www.w3.org/2003/04/emma" version="1.0">
              <emma:interpretation id="{05ED66A3-C28D-4E59-AFC8-662C29B24B08}" emma:medium="tactile" emma:mode="ink">
                <msink:context xmlns:msink="http://schemas.microsoft.com/ink/2010/main" type="inkWord" rotatedBoundingBox="4467,1888 5095,1925 5090,1999 4462,196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84.1829">1352 537 0,'41'0'47,"-41"41"-31,41-41-16,0 0 15</inkml:trace>
          <inkml:trace contextRef="#ctx0" brushRef="#br0" timeOffset="645.5426">1967 537 0</inkml:trace>
        </inkml:traceGroup>
        <inkml:traceGroup>
          <inkml:annotationXML>
            <emma:emma xmlns:emma="http://www.w3.org/2003/04/emma" version="1.0">
              <emma:interpretation id="{736F4F97-8565-4564-A121-2B410FB8AD64}" emma:medium="tactile" emma:mode="ink">
                <msink:context xmlns:msink="http://schemas.microsoft.com/ink/2010/main" type="inkWord" rotatedBoundingBox="5687,1415 7455,1517 7414,2212 5647,2109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783.6202">2540 619 0,'0'41'0,"41"-41"31,0 0-15</inkml:trace>
          <inkml:trace contextRef="#ctx0" brushRef="#br0" timeOffset="945.4403">3073 701 0,'41'0'15,"0"0"1,0 0-1</inkml:trace>
          <inkml:trace contextRef="#ctx0" brushRef="#br0" timeOffset="1785.8636">3851 168 0,'0'-41'15,"-41"41"1,0 0 31,0 0-16,41 41-15,-41-41-1,41 41-15,0 0 16,-41-41-16,41 41 0,0 0 16,0 0-16,0 0 0,0 0 15,0 0-15,0 0 16,0 0-16,0 0 15,0 0-15,41 0 16,0 0-16,0-41 16,-41 41-16,41-41 0,0 0 15,0 0 1,0-41 0,-41 0-16,41 0 15,-41 0-15,0 0 0,0 0 16,41 0-16,-41 0 15,0 0-15,0 0 16,0 0-16,-41 0 16,41 0-1,-41 41-15,41-41 0,-41 41 32,0 0-17,0 0 1</inkml:trace>
          <inkml:trace contextRef="#ctx0" brushRef="#br0" timeOffset="2626.4214">4302 127 0,'0'41'157,"0"0"-142,0 0-15,0 0 0,0 0 16,0 0-16,0 0 16,0 0-16,0 0 0,0 0 15,0 0-15,0 0 16,0 0-16,0 0 15,0 0 1,0 0-16,0 0 31</inkml:trace>
        </inkml:traceGroup>
        <inkml:traceGroup>
          <inkml:annotationXML>
            <emma:emma xmlns:emma="http://www.w3.org/2003/04/emma" version="1.0">
              <emma:interpretation id="{13AFFDDE-E32D-4F1D-B231-932111E36504}" emma:medium="tactile" emma:mode="ink">
                <msink:context xmlns:msink="http://schemas.microsoft.com/ink/2010/main" type="inkWord" rotatedBoundingBox="10482,845 11234,888 11183,1763 10431,1719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233100.572">8071 373 0,'-41'0'16</inkml:trace>
          <inkml:trace contextRef="#ctx0" brushRef="#br0" timeOffset="232601.4338">7579 5 0,'0'-41'110,"0"0"-79,0 0 0,-41 41-15,41-41 0,-41 41-1,0 41 1,41 0-16,-41-41 15,41 41-15,-41 0 0,41-1 16,-41 1-16,41 0 16,0 0-16,0 0 15,0 0-15,0 0 16,41 0-16,0-41 31,0 0-31,0 0 0,0-41 16,0 41-16,0-41 15,-41 0-15,41 0 16,-41 0-16,0 0 16,0 0-1,-41 41-15,41-40 0,-41 40 16,41-41-16,-41 41 0,41-41 16,-41 41-16,0-41 15,0 0 1,41 0-1,-41 41-15,41-41 16,0 0 0,0 0-1,0 0-15,0 0 16,41 41 0,-41-41-16,41 41 0,0 0 15,-41-41 1,41 41-16,-41-41 15,41 41-15,0 0 32</inkml:trace>
          <inkml:trace contextRef="#ctx0" brushRef="#br0" timeOffset="232884.6943">7989-282 0,'41'0'47</inkml:trace>
        </inkml:traceGroup>
        <inkml:traceGroup>
          <inkml:annotationXML>
            <emma:emma xmlns:emma="http://www.w3.org/2003/04/emma" version="1.0">
              <emma:interpretation id="{7140F355-8DC2-45CA-8B60-4B830390F908}" emma:medium="tactile" emma:mode="ink">
                <msink:context xmlns:msink="http://schemas.microsoft.com/ink/2010/main" type="inkWord" rotatedBoundingBox="11887,1092 13393,1179 13353,1864 11848,1777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234855.2614">8972-36 0,'41'0'47,"0"41"-32,-41-1 1,41-40-16,-41 41 16,41-41-16,0 41 15,-41 0 1,41-41 0,-41 41-16,0 0 15,41-41 16</inkml:trace>
          <inkml:trace contextRef="#ctx0" brushRef="#br0" timeOffset="235513.3872">9341 5 0,'0'-41'0,"41"41"31,0 0-31,-41 41 16,41-41-16,-41 40 0,41-40 15,-41 41-15,41-41 0,-41 41 0,41-41 16,-41 41-16,41-41 0,-41 41 16,0 0-16,41-41 15,-41 41-15</inkml:trace>
          <inkml:trace contextRef="#ctx0" brushRef="#br0" timeOffset="235221.0354">9628-159 0,'-41'41'15,"41"0"1,-41 0 0,41 0-16,-41-1 15,41 1 1,-41 0-16,41 0 15,-41-41-15,41 41 0,-41-41 16,41 41-16</inkml:trace>
          <inkml:trace contextRef="#ctx0" brushRef="#br0" timeOffset="234362.448">8931-241 0,'-41'0'31,"0"0"0,0 0 0,41 41-31,-41 0 16,41 0 0,0 0-16,0 0 15,0 0 17,0-1-32,0 1 15,0 0 1,41-41-1,-41 41-15,41-41 16,0 0 0,0 0-1,0 0 1,0 0-16,-41-41 16,41 41-16,0 0 15,-41-41 1,0 0-1,0 1-15,0-1 16,0 0 15,0 0-31,0 0 16,0 0 31,-41 41-47,41-41 15,-41 41-15,41-41 16,-41 41 0</inkml:trace>
          <inkml:trace contextRef="#ctx0" brushRef="#br0" timeOffset="236448.6583">10160-36 0,'0'-41'16,"-41"41"62,0 0-78,0 0 15,41 41-15,-41-41 16,41 41-16,-41-41 0,0 0 16,41 40-1,-41-40-15,41 41 47,41-41-47,0 0 47,0 0-16,-41 41-31,41-41 16,-41 41-1,0 0 1,0 0 0,0 0-1,-41-41-15,41 41 16,-41-41-16,41 41 16,-41-41-16,41 41 15,-41-41 1,41 41 31,41-41-32,0 0 1,0 0 0,0 0-1,0 0-15,0 0 16,0 0-1,0 0-15,0 0 47</inkml:trace>
        </inkml:traceGroup>
        <inkml:traceGroup>
          <inkml:annotationXML>
            <emma:emma xmlns:emma="http://www.w3.org/2003/04/emma" version="1.0">
              <emma:interpretation id="{8B189E9A-8027-4283-A0C4-295350B9B4B0}" emma:medium="tactile" emma:mode="ink">
                <msink:context xmlns:msink="http://schemas.microsoft.com/ink/2010/main" type="inkWord" rotatedBoundingBox="13953,1299 15232,1372 15157,2667 13878,2593"/>
              </emma:interpretation>
              <emma:one-of disjunction-type="recognition" id="oneOf5">
                <emma:interpretation id="interp5" emma:lang="" emma:confidence="0.5">
                  <emma:literal>Q</emma:literal>
                </emma:interpretation>
                <emma:interpretation id="interp6" emma:lang="" emma:confidence="0">
                  <emma:literal>a</emma:literal>
                </emma:interpretation>
                <emma:interpretation id="interp7" emma:lang="" emma:confidence="0">
                  <emma:literal>8</emma:literal>
                </emma:interpretation>
                <emma:interpretation id="interp8" emma:lang="" emma:confidence="0">
                  <emma:literal>€</emma:literal>
                </emma:interpretation>
                <emma:interpretation id="interp9" emma:lang="" emma:confidence="0">
                  <emma:literal>9</emma:literal>
                </emma:interpretation>
              </emma:one-of>
            </emma:emma>
          </inkml:annotationXML>
          <inkml:trace contextRef="#ctx0" brushRef="#br0" timeOffset="237821.7039">11758 865 0,'0'-41'79,"0"0"-48,0 0-16,-41 41 1,41-41-16,-41 0 31,0 41-15,0 0 0,0 0-1,0 41 1,0 0-1,41 0 1,0 0-16,0 0 16,0 0-1,0 0-15,41 0 16,-41 0 0,41-41-16,-41 41 0,41-41 15,-41 41-15,41-41 0,41 41 31,-41-41-31,0 0 16,0 0-16,0 0 16,0 0 15,0 0-15,-41-41-16,0 0 0,41 0 15,-41 0-15,0 0 16,0 0-16,0 0 15,0 0-15,0 0 16,-41 41 0,41-41-1,-41 41-15,41-41 16,-41 41-16,0 0 16,0 0 15,0 0-31,0 0 15,0 0 1</inkml:trace>
          <inkml:trace contextRef="#ctx0" brushRef="#br0" timeOffset="238305.021">11635 906 0,'41'0'47,"0"0"0,-41 41-47,0 0 15,41 0-15,0 0 16,-41 0 0,41-41-16,-41 41 0,41-41 15,-41 41-15,41-41 0,-41 41 16,41-41-16,-41 41 31,41-41-31,0 0 31</inkml:trace>
          <inkml:trace contextRef="#ctx0" brushRef="#br0" timeOffset="190422.7537">10816 373 0,'0'-41'203,"41"41"-187,-41-41-1,41 41-15,0 0 16,0 0 0,0 0-16,-1 0 15,1 0-15,0 0 16,0 0 0,0 0-16,0 0 15,0 0 1,0 0-16,0 0 15,0 0 1,0 0-16,0 0 16,0 0-1,0 0-15,0 0 16,0 41 0,0-41-1,-41 41 1,41-41-16,0 0 15,0 0 1,0 0 15,-41 41-15</inkml:trace>
          <inkml:trace contextRef="#ctx0" brushRef="#br0" timeOffset="191004.3635">11758-36 0,'0'41'31,"0"-1"-16,41 1-15,-41 0 16,41-41-16,-41 41 16,41 0-16,0 0 15,0 0-15,0-41 16,0 41 0,0-41-1,-41 41 48,-41-41-48,41 41-15,0 0 16,-41 0-16,41 0 16,0 0-16,-41 0 0,0 0 15,41 0-15,0 0 0,-41 0 0,41 0 31,-41 0-31,41 0 0,-41-41 16,41 41-16,-41-41 16,41 41-16,41-82 31</inkml:trace>
        </inkml:traceGroup>
        <inkml:traceGroup>
          <inkml:annotationXML>
            <emma:emma xmlns:emma="http://www.w3.org/2003/04/emma" version="1.0">
              <emma:interpretation id="{BEF1A7A9-93CE-4DCA-A425-D36BB498C8C3}" emma:medium="tactile" emma:mode="ink">
                <msink:context xmlns:msink="http://schemas.microsoft.com/ink/2010/main" type="inkWord" rotatedBoundingBox="15473,1209 20891,1522 20772,3577 15354,3264"/>
              </emma:interpretation>
              <emma:one-of disjunction-type="recognition" id="oneOf6">
                <emma:interpretation id="interp10" emma:lang="" emma:confidence="1">
                  <emma:literal/>
                </emma:interpretation>
              </emma:one-of>
            </emma:emma>
          </inkml:annotationXML>
          <inkml:trace contextRef="#ctx0" brushRef="#br0" timeOffset="192229.5707">12577 5 0,'0'-41'31,"-41"41"-31,0 41 78,0-1-62,41 1-16,-41-41 0,41 41 15,-41 0-15,41 0 16,-41 82 0,41-82-1,0 0-15,0 0 16,0 0-16,0 0 15,0 0-15,0 0 0,41 0 16,-41 0-16,0 0 16,0 0-16,0 0 0,0 0 15,0 0-15,41-41 0,-41 41 0,0 0 16,41 0-16,-41 0 0,41 0 16,-41 0-16,41-41 0,-41 41 15,41 0-15,-41 0 16,41-41-16,0 40 15,0-40-15,-41 41 0,41-41 16,0 0-16,-41 41 0,41-41 0,0 0 16,0 41-16,0-41 0,0 0 15,0 0-15,0 41 0,0-41 0,0 0 16,0 0-16,0 0 0,0 0 16,0 0-16,0 0 0,0 0 15,0 0-15,0 0 0,0-41 16,0 41-16,-1-41 31,1 41-31,0 0 0,-41-41 16,41 41-16,-41-41 0,41 41 0,-41-40 0,41-1 15,-41 0-15,0 0 16,41 0-16,-41 0 0,0 0 16,0 0-16,41 0 15,-41 0-15,0 0 0,0 0 16,0 0-16,0 0 0,0 0 15,0 0-15,0 0 16,0 0-16,0 0 0,0 0 16,0 0-16,-41 0 15,41 0 1,-41 41-16,41-41 0,0 0 16,-41 0-16,41 0 15,-41 41-15,41-41 16,-41 41-16,41-41 0,-41 41 15,41-41-15,-41 41 0,1 0 16,40-41-16,-41 41 16,0 0-16,0-40 15,0 40-15,0 0 16,0 0-16,0 0 16,0 0-16,0 0 15,0 0 1,0 0-16,0 0 15,0 0-15,0 0 16,0 0-16,0 0 16,0 0-16,0 0 15,0 0 1,0 0 0,0 0-1,41 40-15,-41-40 0,0 0 16,41 41-16,-41-41 15,0 0-15,41 41 32</inkml:trace>
          <inkml:trace contextRef="#ctx0" brushRef="#br0" timeOffset="193471.3287">13069 455 0,'0'-41'63,"-41"41"-32,41-41-15,-41 41-1,0 0 1,41 41 0,-41-41-16,41 41 15,-41-41-15,41 41 16,0 0-16,-41-41 15,41 41-15,0 0 16,0 0 0,41-41-16,0 0 15,0 0 1,0 0-16,-41-41 16,41 41-16,-41-41 0,41 41 15,-41-41 1,41 41-1,-41-41-15,0 164 79,0-82-64,0 0-15,0 0 0,0 0 16,0 0-16,0 0 0,-41 0 0,41 0 15,0 0-15,0 0 0,0 0 16,0 0-16,0 0 16,41-41 31,0 0-32,0-41 1,0 41-1,-41-41 1,41 41 0,-41-41-1,41 41 235</inkml:trace>
          <inkml:trace contextRef="#ctx0" brushRef="#br0" timeOffset="195079.5291">14011 824 0,'-41'0'31,"82"0"109,0 0-93,0 0-31,0 0 0,-41 41-16,41-41 15,0 0-15,-41 41 16,41-41-16,0 0 15,0 0 1,-41 41-16,41-41 16,0 0-1,0 0-15,0 0 16,0 0-16,-41 41 0,41-41 16,0 0-16,0 0 15,0 0-15,0 0 31,0 0-15,0 0-16,-1 0 16,1 0-1,0 0-15,0 0 16,0 0-16,0 0 16,0 0-1,0 0-15,0 0 16,0 0-1,0 0 1,0 0-16,0 0 16,0 0-1,0 0-15,0 0 16,0 0 0,0 0-16,0 0 31,0 0-31,0 0 15,0 0 1,0 0 0,0 0-1,0 0-15,0 0 16,-41-41 0</inkml:trace>
          <inkml:trace contextRef="#ctx0" brushRef="#br0" timeOffset="197010.0202">14831 5 0,'0'-41'16,"-41"41"77,0 0-61,41 41-17,-41-41 1,41 40 0,-41-40-1,41 41-15,0 0 0,-41 0 16,41 0-16,0 0 15,0 0 1,41-41 0,-41 41-1,41-41-15,0 0 16,-41 41 0,41-41-16,0 0 15,-1 0 1,1 0-16,0 0 15,0 0 17,-41-41-17,41 41 1,-41-41-16,0 0 16,0 0-1,0 0 1,0 0 15,0 0-15,-41 41-1,41-41 1,-41 41 0,41-40 15,-41 40 0,0 0-15,1 40-16,-1 1 15,0-41 1</inkml:trace>
          <inkml:trace contextRef="#ctx0" brushRef="#br0" timeOffset="195838.095">15650 660 0,'41'0'94,"-41"41"-78,41-41-16,-41 41 0,41-41 15,-41 41-15,41-41 0,-41 41 0,41 0 16,0 0-16,-41 0 16,41-41-16,0 41 0,0-41 15,-41 41-15,41-41 32,-82 0 108,41 41-140,-41-41 16,41 41-16,-41-41 0,41 41 15,-41 0-15,41 0 16,0 0-16,-41-41 0,41 40 16,0 1-16,-41-41 0,41 41 15,-41 0-15,41 0 16</inkml:trace>
          <inkml:trace contextRef="#ctx0" brushRef="#br0" timeOffset="198998.6382">16510 250 0,'0'-41'31,"-41"41"47,0 0-62,41 41-16,-41-41 15,0 0 1,41 41-16,-41-41 16,41 41-16,-41-41 15,41 41-15,0 0 16,-41-41-16,41 41 15,0 0-15,0 0 16,0 0-16,0 0 0,0 0 16,-41 0-16,41 0 15,0 0-15,0 0 16,0 0-16,0 0 16,0 0-16,0 0 15,0 0-15,41 0 16,-41 0-1,0 0-15,0 0 16,0 0-16,41-41 0,-41 41 16,0-1-16,0 1 0,0 0 15,0 0-15,41 0 16,-41 0-16,0 0 16,0 0-16,41-41 15,-41 41-15,0 0 16,0 0-16,41 0 0,-41 0 15,41 0-15,-41 0 32,0 0-32,41-41 0,-41 41 15,41-41-15,-41 41 16,41-41-16,-41 41 0,41-41 16,-41 41-16,41-41 15,41 41 16,-41-41-31,0 0 0,0 0 16,0 0 0,0 0-16,0 0 15,0 0 1,-41-41-16,41 41 0,0 0 16,-41-41-16,41 41 15,0 0-15,0-41 16,0 41-16,0-41 15,0 41-15,0-41 32,-1 41-32,-40-41 0,41 41 15,0-41-15,0 0 16,0 0 0,-41 0-1,41 41-15,-41-41 16,41 0-16,-41 0 15,0 0-15,41 0 16,-41 0-16,0 0 16,0 0-16,0 0 0,0 0 0,0 1 15,0-1 1,0 0-16,0 0 16,0 0-1,0 0-15,-41 41 0,41-41 16,0 0-1,0 0-15,0 0 16,-41 41-16,41-41 0,0 0 16,-41 0-16,41 0 15,0 0-15,-41 0 0,41 0 16,0 0-16,0 0 16,0 0-16,-41 41 15,41-41-15,0 0 0,-41 41 0,41-41 16,-41 41-1,41-41-15,-40 0 32,-1 41-17,41-41-15,-41 41 16,41-41-16,-41 41 0,0 0 16,41-41-16,-41 41 15,0 0 16,41-41-31,-41 41 16,0 0-16,0 0 16,0 0-1,0 0 17,0 0-32,0 0 15,0 41 1,0-41-16,0 0 15,0 0-15,41 41 0,-41-41 16,0 0 0,0 41 31,0-41-16,41 41 0,-41-41-15,41 41-1,-41-41 1</inkml:trace>
          <inkml:trace contextRef="#ctx0" brushRef="#br0" timeOffset="199817.8572">16838 1070 0,'0'-41'47,"0"0"-16,0 0-31,-41 41 16,41-41-16,-41 41 16,0 0-1,0 0 1,41 41-16,-41-41 15,41 41-15,0 0 16,0 0-16,-41-41 0,41 82 31,0-41-31,41-41 16,0 0 31,0 0-47,-41-41 15,41 41-15,0 0 32,-41 41-1,0 0-31,0 0 16,0-1-16,0 1 0,0 0 15,0 0-15,0 0 16,-41-41-16,41 41 0,0 0 15,-41 0-15,41 0 16,0 0-16,0 0 31,41 0 1,0-41-17,0 0 1,0 0-1,-41-41 1</inkml:trace>
          <inkml:trace contextRef="#ctx0" brushRef="#br0" timeOffset="200359.6333">17207 619 0,'0'41'125,"0"0"-125,0 0 16,0 0-16,0 0 0,0 0 15,0 0-15,0 0 16,0 0-16,0 0 16,0 0-1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8:42.6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EFEAF420-DC6E-4903-AE2B-2B1F913E58C7}" emma:medium="tactile" emma:mode="ink">
          <msink:context xmlns:msink="http://schemas.microsoft.com/ink/2010/main" type="writingRegion" rotatedBoundingBox="11916,2213 15668,2771 15508,3844 11756,3287"/>
        </emma:interpretation>
      </emma:emma>
    </inkml:annotationXML>
    <inkml:traceGroup>
      <inkml:annotationXML>
        <emma:emma xmlns:emma="http://www.w3.org/2003/04/emma" version="1.0">
          <emma:interpretation id="{A7557DD4-9AAF-4C95-8247-54694C15CBD3}" emma:medium="tactile" emma:mode="ink">
            <msink:context xmlns:msink="http://schemas.microsoft.com/ink/2010/main" type="paragraph" rotatedBoundingBox="11916,2213 15668,2771 15508,3844 11756,32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978C437-367B-4D22-A11D-2F8D63D50671}" emma:medium="tactile" emma:mode="ink">
              <msink:context xmlns:msink="http://schemas.microsoft.com/ink/2010/main" type="line" rotatedBoundingBox="11916,2213 15668,2771 15508,3844 11756,3287"/>
            </emma:interpretation>
          </emma:emma>
        </inkml:annotationXML>
        <inkml:traceGroup>
          <inkml:annotationXML>
            <emma:emma xmlns:emma="http://www.w3.org/2003/04/emma" version="1.0">
              <emma:interpretation id="{02E55273-EBE9-42EC-9FBE-92E56FE05EF3}" emma:medium="tactile" emma:mode="ink">
                <msink:context xmlns:msink="http://schemas.microsoft.com/ink/2010/main" type="inkWord" rotatedBoundingBox="11915,2218 14061,2537 13902,3606 11756,328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8808 1029 0,'-41'41'15,"41"0"-15,0 0 0,0 0 16,0 0 0,0 0-16,0-1 0,0 1 15,0 0-15,0 0 0,41 0 0,-41 0 16,41 0-16,0 0 0,-41 0 15,41 0-15,0 0 0,0 0 0,-41 0 16,41-41-16,0 41 0,0-41 0</inkml:trace>
          <inkml:trace contextRef="#ctx0" brushRef="#br0" timeOffset="-2037.0077">9751 1315 0,'0'-40'78,"0"-1"-62,0 0 0,0 0-1,0 0 1,-41 41-16,41-41 0,-41 41 15,41-41-15,-41 41 0,41-41 16,-41 41-16,41-41 16,-41 41-16,0 0 15,0 0-15,0 0 16,0 41-16,0-41 16,41 41-16,-41 0 15,41 0-15,-41-41 0,41 41 16,0 0-16,0 0 15,0 0-15,0-1 16,0 1-16,41-41 16,0 0-16,0 0 15,0 0-15,-41-41 16,41 41-16,-41-40 0,41-1 16,-41 0-1,41 41-15,-41-41 0,0 0 16,41 41-16,-41-41 15,0 82 32,0 0-47,0 0 16,0 0-16,0 0 16,0-1-16,0 1 0,0 0 15,0 0-15,0 0 0,-41 0 16,41 0-16,0 0 15,0 0-15,0 0 0,0 0 16,41-41 0,-41 41-1,41-41-15,0 0 16,0 0 0,0 0-16,-41-41 15,40 41-15</inkml:trace>
          <inkml:trace contextRef="#ctx0" brushRef="#br0" timeOffset="-1771.3192">9914 1725 0,'0'41'16,"0"0"0,41 0-1,-41 0-15,0 0 16,0 0-16,0 0 16,0 0-16,0 0 15</inkml:trace>
          <inkml:trace contextRef="#ctx0" brushRef="#br0" timeOffset="-904.6255">10283 1315 0,'-41'0'16,"41"-40"-16,0 80 78,-41-40-62,41 41-16,0 0 0,0 0 15,-41 0-15,41 0 16,0 0-16,0 0 0,0 0 15,0 0 1,0 0-16,41-41 0,0 41 16,0-41-1,0 0 1,0 0 0,-41-41-16,41 0 15,-41 0 1,0 0-16,41 0 15,-41 0 17,0 0-17,-41 0-15,0 0 16,0 41-16,41-41 16,-41 41-1</inkml:trace>
          <inkml:trace contextRef="#ctx0" brushRef="#br0" timeOffset="-615.5494">10734 1234 0,'41'0'16,"-41"41"0,0-1-16,41 1 15,-41 0-15,41 0 0,-41 0 16,0 0-16,0 0 0,0 0 0,0 0 15,0 0-15,0 0 0,0 0 0,-41 0 16,41 0-16,-41 0 0</inkml:trace>
        </inkml:traceGroup>
        <inkml:traceGroup>
          <inkml:annotationXML>
            <emma:emma xmlns:emma="http://www.w3.org/2003/04/emma" version="1.0">
              <emma:interpretation id="{66D6F757-6B10-42A9-B1E7-29F220ED9244}" emma:medium="tactile" emma:mode="ink">
                <msink:context xmlns:msink="http://schemas.microsoft.com/ink/2010/main" type="inkWord" rotatedBoundingBox="14416,2585 15668,2771 15522,3751 14270,3565"/>
              </emma:interpretation>
            </emma:emma>
          </inkml:annotationXML>
          <inkml:trace contextRef="#ctx0" brushRef="#br0" timeOffset="846.789">11225 1766 0,'0'-41'62,"41"41"94,0 0-140,0 0 0,0 0-1,0 0-15,0 0 16,0 0-16,0 0 16,0 0-1,-41-41 1</inkml:trace>
          <inkml:trace contextRef="#ctx0" brushRef="#br0" timeOffset="1278.4172">11512 1561 0,'0'-41'47,"41"41"-16,0 0-31,0 41 16,0-41-16,-41 41 0,41 0 16,0-41-16,-41 41 31,41-41-31,0 0 31,-41 41 16,0 0-47,0 0 16,-41 0-1,0 0-15,0 0 16,41 0-16,-41-41 0,41 41 15,-41-41-15,41 41 32</inkml:trace>
          <inkml:trace contextRef="#ctx0" brushRef="#br0" timeOffset="1976.743">12127 1889 0,'0'-41'0,"41"41"0,-41-41 15,41 41 1,-41-41-16,0 0 31,-41 41 0,0 0-15,0 0 0,0 0 15,41 41-31,-41-41 15,41 41-15,0 0 16,0 0-16,0 0 16,41 0-16,0-41 31,0 0-31,0 0 16,0 0-1,-41-41-15,0 0 16,41 41 15,-41 41 32,0 0-63,0 0 15,0 0-15,0 0 16,0 0-16,0 0 15,0 0-15,0 0 16,0 0 0,0 0-1,41-41 1,-1 0-16,1 0 16,0 0-1</inkml:trace>
          <inkml:trace contextRef="#ctx0" brushRef="#br0" timeOffset="2948.146">12454 1438 0,'0'-41'94,"-41"41"-63,41 41 32,0 0-47,0 0-1,0 0-15,0 0 16,0 0-16,0 0 15,0-82 48,0 0-47,0 0-1,0 0-15,0 0 16,-41 41-1,41-41-15,0 0 16,0 0 15,0 82 16,0 0-31,0 0-1,0 0-15,0 0 0,0 0 16,0 0 0,0 0 15</inkml:trace>
        </inkml:traceGroup>
      </inkml:traceGroup>
    </inkml:traceGroup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55:14.93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178C13-6902-4B45-BBA6-C2A7B6B2B28F}" emma:medium="tactile" emma:mode="ink">
          <msink:context xmlns:msink="http://schemas.microsoft.com/ink/2010/main" type="writingRegion" rotatedBoundingBox="1107,7007 3250,7453 2828,9486 684,9040"/>
        </emma:interpretation>
      </emma:emma>
    </inkml:annotationXML>
    <inkml:traceGroup>
      <inkml:annotationXML>
        <emma:emma xmlns:emma="http://www.w3.org/2003/04/emma" version="1.0">
          <emma:interpretation id="{C62709A5-91F7-4B1E-9EEC-21216FA67DF4}" emma:medium="tactile" emma:mode="ink">
            <msink:context xmlns:msink="http://schemas.microsoft.com/ink/2010/main" type="paragraph" rotatedBoundingBox="1107,7007 3187,7440 3013,8278 932,78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22DBB73-F931-43E5-9874-1004B77E50AB}" emma:medium="tactile" emma:mode="ink">
              <msink:context xmlns:msink="http://schemas.microsoft.com/ink/2010/main" type="line" rotatedBoundingBox="1107,7007 3187,7440 3013,8278 932,7845"/>
            </emma:interpretation>
          </emma:emma>
        </inkml:annotationXML>
        <inkml:traceGroup>
          <inkml:annotationXML>
            <emma:emma xmlns:emma="http://www.w3.org/2003/04/emma" version="1.0">
              <emma:interpretation id="{2CC694C3-5488-4A03-8479-F138A2631DFC}" emma:medium="tactile" emma:mode="ink">
                <msink:context xmlns:msink="http://schemas.microsoft.com/ink/2010/main" type="inkWord" rotatedBoundingBox="1107,7007 3187,7440 3013,8278 932,7845"/>
              </emma:interpretation>
              <emma:one-of disjunction-type="recognition" id="oneOf0">
                <emma:interpretation id="interp0" emma:lang="" emma:confidence="0.5">
                  <emma:literal>tart</emma:literal>
                </emma:interpretation>
                <emma:interpretation id="interp1" emma:lang="" emma:confidence="0">
                  <emma:literal>tarts</emma:literal>
                </emma:interpretation>
                <emma:interpretation id="interp2" emma:lang="" emma:confidence="0">
                  <emma:literal>tarte</emma:literal>
                </emma:interpretation>
                <emma:interpretation id="interp3" emma:lang="" emma:confidence="0">
                  <emma:literal>tarot</emma:literal>
                </emma:interpretation>
                <emma:interpretation id="interp4" emma:lang="" emma:confidence="0">
                  <emma:literal>tarty</emma:literal>
                </emma:interpretation>
              </emma:one-of>
            </emma:emma>
          </inkml:annotationXML>
          <inkml:trace contextRef="#ctx0" brushRef="#br0">-532 2337 0,'0'-41'203,"-41"0"-187,41 0-1,-41 41 1,0 0 15,41 41-15,-41-41-16,41 41 0,-41 0 15,0 0 1,41 0-16,0 0 16,0 0-16,0 0 15,41-41 1,-41 41-16,41-41 16,0 0-16,-41 41 0,41-41 15,0 41 1,0 0-16,-41 0 15,41-41-15,-41 41 16,0 0-16,0 0 16,0 0-16,0-1 15,-41-40-15,41 41 0,-41 0 32,0-41-32,0 0 0,0 0 15,0 0-15,0 0 16,0 0-16,0-41 15,82 0 17</inkml:trace>
          <inkml:trace contextRef="#ctx0" brushRef="#br0" timeOffset="544.8998">-369 2829 0,'-40'0'16,"80"0"15,1 0-15,-41-41-16,41 41 0,-41-41 0,41 41 15,0 0-15,0 0 0,0 0 16,-41-41-16,41 41 0,0 0 16</inkml:trace>
          <inkml:trace contextRef="#ctx0" brushRef="#br0" timeOffset="331.1596">-246 2378 0,'-41'0'0,"41"41"62,41 0-62,-41 0 16,0 41-16,0-41 16,0 0-16,41 0 0,-41 0 15,0 0-15,0 0 0,0 0 0,0 0 16,0-1-16,0 1 0,0 0 16,0 0-16,0 0 31</inkml:trace>
          <inkml:trace contextRef="#ctx0" brushRef="#br0" timeOffset="943.8478">205 2706 0,'0'-41'31,"-41"41"-31,0 0 16,41-41-16,-41 41 16,0 41-1,41 0 1,0 0-16,-41 0 0,41 0 15,0 0-15,0 0 0,0-1 16,0 1 0,0 0-1,41 0-15,0-41 32,-41-41-32,41 41 15,-41-41-15,41 41 0,-41-41 16,41 1-16,-41-1 0,0 0 15,41 41 17,-41 41-17,0 0-15,41-1 16,-41 1-16,41 0 0,-41 0 16,41-41-16,-41 41 0,41-41 0,-41 41 15,41-41-15,0 0 16</inkml:trace>
          <inkml:trace contextRef="#ctx0" brushRef="#br0" timeOffset="1283.3932">533 2829 0,'-41'0'16,"82"41"30,-41 0-46,41-1 16,0-40-16,-41 41 16,0 0-1,41-41-15,-41 41 0,0 0 16,-41-41 0,41-41 15,0-41-31,0 41 15,0 1-15,41-1 16,0 0-16,0 0 0,0 41 16,0 0-1</inkml:trace>
          <inkml:trace contextRef="#ctx0" brushRef="#br0" timeOffset="1533.3942">1065 2583 0,'-41'0'0,"41"-41"16,-41 41 0,41 41-1,0 0 1,0 0-16,41 0 0,-41 0 0,41 0 15,-41 0-15,0 0 0,0 0 16,0-1-16,0 1 0,41 0 0,-41 0 16,0 0-16,0 0 0,0 0 0,0 0 15,0 0-15,41-41 0,-41 41 0,0 0 16,41-41-16</inkml:trace>
          <inkml:trace contextRef="#ctx0" brushRef="#br0" timeOffset="1713.7432">942 3115 0,'-41'-41'16,"41"0"0,41 41-16,0-41 15,0 41-15,-41-41 0,41 41 16,0 0-16,-41-40 0,41 40 0,0 0 15,-41-41-15</inkml:trace>
        </inkml:traceGroup>
      </inkml:traceGroup>
    </inkml:traceGroup>
    <inkml:traceGroup>
      <inkml:annotationXML>
        <emma:emma xmlns:emma="http://www.w3.org/2003/04/emma" version="1.0">
          <emma:interpretation id="{574F6BC2-7486-43D4-AA4A-8EF9BACEC59C}" emma:medium="tactile" emma:mode="ink">
            <msink:context xmlns:msink="http://schemas.microsoft.com/ink/2010/main" type="paragraph" rotatedBoundingBox="938,8413 2954,8718 2854,9383 837,90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816AC21-7442-4EFB-B40D-21E020D6ACC0}" emma:medium="tactile" emma:mode="ink">
              <msink:context xmlns:msink="http://schemas.microsoft.com/ink/2010/main" type="line" rotatedBoundingBox="938,8413 2954,8718 2854,9383 837,9078"/>
            </emma:interpretation>
          </emma:emma>
        </inkml:annotationXML>
        <inkml:traceGroup>
          <inkml:annotationXML>
            <emma:emma xmlns:emma="http://www.w3.org/2003/04/emma" version="1.0">
              <emma:interpretation id="{AC857D25-8C1F-4916-91D1-54E54D06F4B9}" emma:medium="tactile" emma:mode="ink">
                <msink:context xmlns:msink="http://schemas.microsoft.com/ink/2010/main" type="inkWord" rotatedBoundingBox="938,8413 2954,8718 2854,9383 837,9078"/>
              </emma:interpretation>
              <emma:one-of disjunction-type="recognition" id="oneOf1">
                <emma:interpretation id="interp5" emma:lang="" emma:confidence="0.5">
                  <emma:literal>State</emma:literal>
                </emma:interpretation>
                <emma:interpretation id="interp6" emma:lang="" emma:confidence="0.5">
                  <emma:literal>S fate</emma:literal>
                </emma:interpretation>
                <emma:interpretation id="interp7" emma:lang="" emma:confidence="0">
                  <emma:literal>S take</emma:literal>
                </emma:interpretation>
                <emma:interpretation id="interp8" emma:lang="" emma:confidence="0">
                  <emma:literal>s fate</emma:literal>
                </emma:interpretation>
                <emma:interpretation id="interp9" emma:lang="" emma:confidence="0">
                  <emma:literal>S tale</emma:literal>
                </emma:interpretation>
              </emma:one-of>
            </emma:emma>
          </inkml:annotationXML>
          <inkml:trace contextRef="#ctx0" brushRef="#br0" timeOffset="2451.5535">-655 3730 0,'0'-41'16,"-41"41"-16,41-41 16,-41 0-16,0 41 15,0 0 16,41 41-31,-41-41 16,41 41-16,0 0 16,0 0-16,0 0 15,0 0-15,0 0 16,0 0-16,41-41 0,-41 41 16,41-41-16,0 0 0,-41 41 0,41-41 15,0 41-15,0 0 16,0-41-16,-41 41 15,0 0-15,0-1 16,-41-40-16,0 0 16,41 41-16,-41-41 0,0 0 0,0 0 15,0 0-15,0 0 16,0 0-16,41-41 0,-41 41 16,41-40-16,-41-1 15,41 0-15</inkml:trace>
          <inkml:trace contextRef="#ctx0" brushRef="#br0" timeOffset="2884.0787">-532 4140 0,'41'-41'16,"0"41"-1,0-41-15,-1 41 0,1-41 32,0 41-32,0 0 0,0 0 0,0-41 15,0 41-15</inkml:trace>
          <inkml:trace contextRef="#ctx0" brushRef="#br0" timeOffset="2705.6365">-328 3730 0,'-41'0'0,"41"-41"15,-40 41 1,40 41 0,0 0-1,0 0-15,40 0 0,-40 0 0,0 0 16,41 0-16,-41 0 0,0 0 16,0 0-16,0 0 0,0 0 0,41-1 15,-41 1-15,0 0 0,0 0 16</inkml:trace>
          <inkml:trace contextRef="#ctx0" brushRef="#br0" timeOffset="3246.5471">123 3935 0,'-41'0'31,"0"0"-31,41-41 16,-41 41-16,0 41 16,0 0-16,41 41 15,-41-82-15,41 41 0,0 0 0,0 0 16,-41-1-16,41 1 0,0 0 16,0 0-16,41-41 31,0 0-31,0 0 15,-41-41-15,41 41 16,-41-41-16,41 0 0,-41 1 16,41 40-1,-41-41-15,41 41 32,-41 41-32,41-41 15,-41 40-15,0 1 0,41-41 16,-41 41-16,41 0 0,-41 0 15,41-41-15,0 41 16</inkml:trace>
          <inkml:trace contextRef="#ctx0" brushRef="#br0" timeOffset="3887.0648">369 4303 0,'41'0'31,"0"-41"-15,0 41-16,0 0 31,0-41-31,0 41 0,0 0 0,0-40 0,0 40 0,0 0 31,0 0-31,0 0 0,-1-41 16,1 41-16,0 0 15,-41-41-15,41 41 0,-41-41 32,-41 41-32,41-41 15,-41 41-15,41-41 0,-41 41 16,1 0 0,40 41-16,-41 0 31,41 0-31,0 0 0,0 0 15,0-1-15,0 1 0,0 0 16,0 0-16,0 0 0,41-41 0,-41 41 16,40 0-16,1-41 15,0 0-15,0 0 0</inkml:trace>
          <inkml:trace contextRef="#ctx0" brushRef="#br0" timeOffset="3474.0381">533 3853 0,'-41'0'16,"41"-41"-16,0 82 31,0 0-15,0 0-16,0 0 0,0 0 31,0 0-31,0 0 0,41 0 0,-41 0 16,41-1-16,-41 1 0,0 0 15,0 0-15,0 0 0,0 0 16,0 0-16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00:14.1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9919ACE-811D-40D7-BF5C-6DC29E4A3551}" emma:medium="tactile" emma:mode="ink">
          <msink:context xmlns:msink="http://schemas.microsoft.com/ink/2010/main" type="writingRegion" rotatedBoundingBox="655,11339 21613,13557 21225,17220 268,15002"/>
        </emma:interpretation>
      </emma:emma>
    </inkml:annotationXML>
    <inkml:traceGroup>
      <inkml:annotationXML>
        <emma:emma xmlns:emma="http://www.w3.org/2003/04/emma" version="1.0">
          <emma:interpretation id="{55063996-3AED-470C-9E06-BE8732C30B51}" emma:medium="tactile" emma:mode="ink">
            <msink:context xmlns:msink="http://schemas.microsoft.com/ink/2010/main" type="paragraph" rotatedBoundingBox="656,11338 13034,12799 12878,14124 499,126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89B43A0-2CC3-4FF8-8973-74856F2DC25E}" emma:medium="tactile" emma:mode="ink">
              <msink:context xmlns:msink="http://schemas.microsoft.com/ink/2010/main" type="line" rotatedBoundingBox="656,11338 13034,12799 12878,14124 499,12663"/>
            </emma:interpretation>
          </emma:emma>
        </inkml:annotationXML>
        <inkml:traceGroup>
          <inkml:annotationXML>
            <emma:emma xmlns:emma="http://www.w3.org/2003/04/emma" version="1.0">
              <emma:interpretation id="{8B2A2A7A-BE16-42E5-94A2-89D6F9557415}" emma:medium="tactile" emma:mode="ink">
                <msink:context xmlns:msink="http://schemas.microsoft.com/ink/2010/main" type="inkWord" rotatedBoundingBox="656,11338 1122,11393 1052,11989 585,11934"/>
              </emma:interpretation>
            </emma:emma>
          </inkml:annotationXML>
          <inkml:trace contextRef="#ctx0" brushRef="#br0">-1024 6680 0,'0'-41'16,"0"0"62,41 41-78,-82-41 313,0 41-313,0-41 15,0 41 1,0 0-1,41 41 1,0 0 0,0 0-1,41-41 1,-41 41-16,41-41 0,0 41 16,0-41-16,0 40 15,0-40-15,-41 41 0,41-41 0,0 41 31,0 0-31,-41 0 16,41-41-16,-41 41 0,0 0 16,0 0-16,-41-41 15,41 41-15,-41-41 0,41 41 16,-41-41-16,0 0 16,0 0-16,0 0 15,41-41 16,41 41-15</inkml:trace>
        </inkml:traceGroup>
        <inkml:traceGroup>
          <inkml:annotationXML>
            <emma:emma xmlns:emma="http://www.w3.org/2003/04/emma" version="1.0">
              <emma:interpretation id="{A3061FDD-BD65-4842-BF74-099570E77B85}" emma:medium="tactile" emma:mode="ink">
                <msink:context xmlns:msink="http://schemas.microsoft.com/ink/2010/main" type="inkWord" rotatedBoundingBox="1296,11428 3033,11633 2879,12944 1142,1273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 timeOffset="271.8854">-532 6598 0,'0'41'47,"41"0"-32,-41 0-15,41-1 0,-41 1 0,0 0 16,41 0-16,-41 0 15,0 0-15,0 0 0,40 0 0,-40 0 16,0 0-16,0 0 0,0 0 0,0 0 16,0 0-16</inkml:trace>
          <inkml:trace contextRef="#ctx0" brushRef="#br0" timeOffset="865.7463">-614 7212 0,'0'-41'15,"41"41"1,0 0 0,0 0-16,0 0 0,40 0 15,-40-41-15,0 41 0,0 0 16,0 0-16,0 0 0,0 0 15,0-41-15,0 41 0,0 0 16,-41-41-16,0 0 16,0 0-1,-41 41-15,0 0 16,0 0-16,0 0 16,0 0-16,0 41 15,41 0-15,0 0 16,0 0-16,0 0 0,0 0 15,41 0-15,0 0 0,0 0 16,0-41-16,-41 41 0,41-41 16,0 41-16,0-41 0,0 0 0,0 0 15,0 0 1,-41-41 0,0 0-1,-41 41-15,41-41 16,0 0-16,41 82 47,-41 0-47,0 0 0,0 0 15,41 0-15,-41 0 0,0 0 0,0 0 16,41 0-16,-41 0 0,0 0 16,0 0-1,0 0-15,0 0 0,0 0 0,0 0 0,0 0 16,0 0-1</inkml:trace>
          <inkml:trace contextRef="#ctx0" brushRef="#br0" timeOffset="1074.9162">82 7335 0,'0'-82'16,"0"41"-16,41 41 15,-41-41-15,41 41 16,0 0-16,-41 41 16,41-41-16,-41 41 0,41 41 15,-41-41-15,0 0 0,0 0 32,0 0-32,0 0 0,-41-41 0,41 41 15</inkml:trace>
          <inkml:trace contextRef="#ctx0" brushRef="#br0" timeOffset="1387.6292">574 7622 0,'0'41'47,"0"0"-47,41 0 15,-41 0-15,0 0 16,41 0-16,-41 0 0,0 0 15,41 0-15,-41-1 16,0 1-16</inkml:trace>
          <inkml:trace contextRef="#ctx0" brushRef="#br0" timeOffset="1567.8627">942 7212 0,'-41'0'0,"82"0"47</inkml:trace>
          <inkml:trace contextRef="#ctx0" brushRef="#br0" timeOffset="1730.2977">1065 7827 0,'0'41'0,"-41"-41"15</inkml:trace>
        </inkml:traceGroup>
        <inkml:traceGroup>
          <inkml:annotationXML>
            <emma:emma xmlns:emma="http://www.w3.org/2003/04/emma" version="1.0">
              <emma:interpretation id="{2FD2F465-C13E-49BC-8D35-90067805AA78}" emma:medium="tactile" emma:mode="ink">
                <msink:context xmlns:msink="http://schemas.microsoft.com/ink/2010/main" type="inkWord" rotatedBoundingBox="3604,11798 4045,11849 3936,12770 3496,1271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121.7311">1762 7089 0,'0'-41'15,"0"0"1,0 0 15,0 82-15,0 41-1,0-41-15,41 41 16,-41-41-16,0 0 0,0 0 0,0 41 16,0-41-16,0 0 0,41 0 0,-41 0 15,0 0-15,0 0 0,0 0 0,0 0 16,0 0-16,0 0 0,0 0 0,0 0 15,41-41 1</inkml:trace>
          <inkml:trace contextRef="#ctx0" brushRef="#br0" timeOffset="3352.2613">1803 7130 0,'0'-41'16,"-41"41"0,41-41-16,82 41 15,-41-41 1,0 41-16,0 0 16,0 0-16,0 0 0,0 0 31,0 41-31</inkml:trace>
          <inkml:trace contextRef="#ctx0" brushRef="#br0" timeOffset="3564.4654">1844 7581 0,'41'0'47,"0"0"-47,0 0 16,-41 41-16,41-41 15,0 0 1,0 0-16,0 0 0</inkml:trace>
        </inkml:traceGroup>
        <inkml:traceGroup>
          <inkml:annotationXML>
            <emma:emma xmlns:emma="http://www.w3.org/2003/04/emma" version="1.0">
              <emma:interpretation id="{ED90B3B3-A1B4-49BF-93AA-ECFD29CAFBC4}" emma:medium="tactile" emma:mode="ink">
                <msink:context xmlns:msink="http://schemas.microsoft.com/ink/2010/main" type="inkWord" rotatedBoundingBox="4459,11929 5367,12036 5279,12779 4371,12671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3905.4986">2827 7212 0,'-41'-41'16,"0"41"-16,0 0 0,0 0 15,41-41-15,-41 41 0,41 82 31,0-41-15,0 0-16,0 0 0,41 0 16,0 0-1,0 0-15,-41 0 16,41 0-16,-41 0 16,0 0-16,0 0 15,0 0-15,0 0 16,-41 0-1,0-41-15,0 0 0,41 41 16,-41-41-16,0 0 0,0-41 31,41 0-31</inkml:trace>
          <inkml:trace contextRef="#ctx0" brushRef="#br0" timeOffset="4399.4707">3155 7335 0,'0'-41'16,"0"82"-1,41-41-15,-41 41 31,41 0-31,-41 0 0,41 0 0,-41 0 16,41 0-16,-41 0 0,0 0 0,41 0 16,-41 0-16,41-41 0,-41 41 0,0 0 15,0 0-15,40 0 0</inkml:trace>
          <inkml:trace contextRef="#ctx0" brushRef="#br0" timeOffset="4595.4383">3114 7827 0,'41'0'32,"123"-82"-1</inkml:trace>
          <inkml:trace contextRef="#ctx0" brushRef="#br0" timeOffset="4186.5289">3278 7212 0,'-41'-41'16,"0"41"-1,41 41 1,0 0-16,0 0 0,0 0 15,0 0-15,0 0 0,0 0 0,0 0 16,0 0 0,0 0-16,0 0 0,0 0 0,0 0 15,0 0-15,0 0 0,-41-41 0,41 41 16,0 0-16,-41-41 0,41 41 0</inkml:trace>
        </inkml:traceGroup>
        <inkml:traceGroup>
          <inkml:annotationXML>
            <emma:emma xmlns:emma="http://www.w3.org/2003/04/emma" version="1.0">
              <emma:interpretation id="{02038C83-B0AB-4CBF-8334-F3D65945B127}" emma:medium="tactile" emma:mode="ink">
                <msink:context xmlns:msink="http://schemas.microsoft.com/ink/2010/main" type="inkWord" rotatedBoundingBox="5914,11975 7335,12143 7243,12929 5821,1276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5711.5449">4548 7417 0,'0'-41'15,"0"0"-15,0 0 16,-41 0 0,41 123 30,0-41-46,0 0 16,0 0-16,0 0 0,0 0 0,0 0 16,0 0-16,0 0 0,0 0 0,0 0 0,0 0 15,0 0-15,0 0 16,0-82 31,41 0-47,-41 0 15,41 0-15,0 41 16,0 0 0,-41 41-16,0 0 15,40-41-15,-40 41 0,0 0 32,41 0-32,-41 0 15,41-41-15,-41 41 0</inkml:trace>
          <inkml:trace contextRef="#ctx0" brushRef="#br0" timeOffset="6066.0969">5039 7786 0,'-41'0'0,"41"-41"0,-41 41 16,0 0 15,0 0-31,41 41 0,0 0 15,-41-41 1,41 82-16,0-41 16,0 0-16,0-1 15,41-40 1,0 0 0,-41-40-16,41 40 15,-41-41-15,0 0 0,41 41 16,-41-41-16,0 0 15,41 41 1,-41 41 0,41-41-16,-41 41 15,0 0-15,41-41 0,0 0 16,-41 41-16,41-1 16,0-40-16</inkml:trace>
          <inkml:trace contextRef="#ctx0" brushRef="#br0" timeOffset="6468.4013">5203 7868 0,'41'0'32,"0"0"-32,-41-41 0,41 41 15,0 0-15,0 0 16</inkml:trace>
          <inkml:trace contextRef="#ctx0" brushRef="#br0" timeOffset="6302.9809">5326 7499 0,'-41'0'0,"41"-41"15,0 82 1,0 0-1,41-41-15,-41 82 0,41-41 16,-41 0-16,0 0 0,41 0 16,-41 0-16,0 0 0,0 0 15,0 0-15,0 0 0,0-1 16</inkml:trace>
          <inkml:trace contextRef="#ctx0" brushRef="#br0" timeOffset="5368.4082">4015 7622 0,'41'0'31,"0"0"-15,-41-41-16,41 41 0,0 0 16,0 0-16,0-41 0,0 41 0,0 0 15,0 0-15,0 0 0,-41-41 31,41 41-31,0 0 0,-41-41 16</inkml:trace>
          <inkml:trace contextRef="#ctx0" brushRef="#br0" timeOffset="5116.2012">4302 7171 0,'0'41'15,"0"0"-15,0 0 16,0 0-16,0 0 16,0 0-16,0 0 0,0 0 15,0 0-15,0 0 0,0 0 16,0 0-16,0 0 0,41-41 15,-41 41-15</inkml:trace>
        </inkml:traceGroup>
        <inkml:traceGroup>
          <inkml:annotationXML>
            <emma:emma xmlns:emma="http://www.w3.org/2003/04/emma" version="1.0">
              <emma:interpretation id="{4710A087-D00A-4820-B438-9018CA82AAE1}" emma:medium="tactile" emma:mode="ink">
                <msink:context xmlns:msink="http://schemas.microsoft.com/ink/2010/main" type="inkWord" rotatedBoundingBox="7715,12421 9932,12683 9835,13505 7618,1324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644.7918">6514 7827 0,'0'-41'0,"0"0"16,-41 0-16,41 0 16,-41 41 15,41 41-31,-41 82 31,41-41-31,0-41 16,0 0-16,0-1 0,41 1 15,0 0 1,0-41 0,0 0-16,0 0 0</inkml:trace>
          <inkml:trace contextRef="#ctx0" brushRef="#br0" timeOffset="7899.7715">6842 7745 0,'0'-41'16,"-41"41"-1,0 0 1,41 41-16,0 0 16,-41-41-16,41 41 0,0 0 0,0 0 15,0 0-15,0 0 0,0-1 16,0 1-16,0 0 15,41 0-15,0-41 16,-41 41-16,41-41 0,0 0 16,0 0-16</inkml:trace>
          <inkml:trace contextRef="#ctx0" brushRef="#br0" timeOffset="8233.2158">7047 7991 0,'0'40'31,"0"1"-31,41-41 16,0 0-1,0 0-15,0 0 16,-1-41 0,-40 1-1,0-1 1,0 0-16,-40 41 0,40-41 15,-41 41-15,0 0 16,41 41 0,-41 0-1,41 0-15,0-1 0,0 1 16,0 0-16,0 0 0,41 0 16,-41 0-16,41 0 0,0 0 15,-1-41-15,1 0 0,0 0 16,0 0-1</inkml:trace>
          <inkml:trace contextRef="#ctx0" brushRef="#br0" timeOffset="8383.2523">7456 7991 0,'-41'0'31,"41"40"-31,0 1 16,0 0-16,0 0 0,0 0 15,0 0-15,0 0 0,0 0 0,0 0 16,0 0-16,0 0 0,0 0 31,0 0-31,0 0 0,0 0 0</inkml:trace>
          <inkml:trace contextRef="#ctx0" brushRef="#br0" timeOffset="8567.5632">7456 8072 0,'0'-41'15,"41"41"-15,0 0 16,0 0-16,-41 41 16,0 0-16,0 0 15,0 0-15,0 0 16,-41 0-16</inkml:trace>
          <inkml:trace contextRef="#ctx0" brushRef="#br0" timeOffset="7372.0603">6022 7786 0,'0'-41'16,"0"82"62,0-82 62,0 0-124,0 0 31,-41 41-31,1 0 15,-1 0-16,41 41-15,-41-41 16,41 41-16,0 0 0,0 0 16,0 0-16,0 0 15,0 0-15,0 0 0,0-1 16,41-40-16,0 0 16,-1 0-16,1-40 15,0-1 1,-41 0-16,0 0 0,41 0 15,-41 0-15,0 0 0,0 0 16,0 0-16,0 82 47,0 0-47,0 0 0,0 0 0,0 0 16,0 0-16,41-41 0,-41 41 15,41 0-15,-41-1 16,41-40-16,-41 41 0,41-41 15</inkml:trace>
          <inkml:trace contextRef="#ctx0" brushRef="#br0" timeOffset="9116.3852">7661 8359 0,'0'-41'0,"0"0"16,41 0-1,0 41 1,0-41-16,0 41 16,0-41-16,0 41 15,0 0-15,0-41 0,0 41 16,-41-41-1,0 0-15,0 1 16,-41 40-16,41-41 16,0 82-1,0-1 1,0 42-16,41 41 31,-41-82-31,0 0 16,0 0-16,-41-41 0,41 41 15,-41-41-15</inkml:trace>
          <inkml:trace contextRef="#ctx0" brushRef="#br0" timeOffset="8802.0179">7743 7909 0,'0'-41'16,"0"82"-1,0 41 1,0-42-16,0 1 16,41 0-16,-41 0 0,0 0 0,0 0 15,0 0-15,41 0 0,-41 0 16</inkml:trace>
        </inkml:traceGroup>
        <inkml:traceGroup>
          <inkml:annotationXML>
            <emma:emma xmlns:emma="http://www.w3.org/2003/04/emma" version="1.0">
              <emma:interpretation id="{049044AA-9A11-4400-B5A8-9C06DC29464A}" emma:medium="tactile" emma:mode="ink">
                <msink:context xmlns:msink="http://schemas.microsoft.com/ink/2010/main" type="inkWord" rotatedBoundingBox="10431,12524 11754,12680 11646,13593 10324,1343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9551.8842">8644 7991 0,'-41'0'31,"41"40"-15,0 1 0,0 0-16,41 0 0,-41 0 15,0 0-15,0 0 0,0 0 31,0 0-31,0 0 0,0 0 16,0 0-16,0 0 0,0 0 16,-41 0-16,0-41 15,0 0-15,1 0 16</inkml:trace>
          <inkml:trace contextRef="#ctx0" brushRef="#br0" timeOffset="9687.9546">8644 7745 0,'41'0'16,"-41"-41"0</inkml:trace>
          <inkml:trace contextRef="#ctx0" brushRef="#br0" timeOffset="10229.9857">8808 8277 0,'0'41'0,"-41"-41"15,82-41 32,-41 0-47,41 41 16,-41-41-16,41 41 16,-41-41-1,41 41-15,0 0 31,-41 41-31,0 0 16,0 0-16,0 0 0,0 0 16,0 0-16,0 0 0,0 0 15,0 0-15,41-41 16,0 0 0,41-123 15,-82 82-31,0 0 0,41 0 15,-41 0-15,0 0 0,0 0 16,41 41-16,-41-41 0,0 82 31,0 0-31,0 41 16,0-41-16,0 0 0,0 0 16,0 0-1,41-41-15,0 0 0,0 0 16,0 0-16,0-41 15,0 0-15</inkml:trace>
          <inkml:trace contextRef="#ctx0" brushRef="#br0" timeOffset="10419.4803">9546 7991 0,'0'40'0,"0"1"16,-41-41-16,41 41 0,0 0 15,0 0-15,0 0 31,41 0-31,-41 0 16,0 0 0,41-41-16,-41 41 15,-41 0-15,0-41 16,0 0-16</inkml:trace>
          <inkml:trace contextRef="#ctx0" brushRef="#br0" timeOffset="10866.3028">9505 8318 0,'41'-41'16,"0"41"-1,0-41-15,0 41 0,0-41 16,0 41-16,-1 0 0,1-41 15</inkml:trace>
          <inkml:trace contextRef="#ctx0" brushRef="#br0" timeOffset="10699.771">9873 7868 0,'-41'0'16,"0"41"-16,41 0 31,0 0-31,0-1 0,0 1 16,0 0-16,0 0 0,41 0 15,-41 0-15,0 0 0,0 0 16,0 0-16,0 0 0,0 0 16,0 0-16,0 0 15</inkml:trace>
        </inkml:traceGroup>
        <inkml:traceGroup>
          <inkml:annotationXML>
            <emma:emma xmlns:emma="http://www.w3.org/2003/04/emma" version="1.0">
              <emma:interpretation id="{96F1CF0F-DB87-45D8-8303-AE41F6BEF7C9}" emma:medium="tactile" emma:mode="ink">
                <msink:context xmlns:msink="http://schemas.microsoft.com/ink/2010/main" type="inkWord" rotatedBoundingBox="12362,12881 13016,12958 12941,13586 12288,13509"/>
              </emma:interpretation>
              <emma:one-of disjunction-type="recognition" id="oneOf6">
                <emma:interpretation id="interp6" emma:lang="" emma:confidence="0.5">
                  <emma:literal>o</emma:literal>
                </emma:interpretation>
                <emma:interpretation id="interp7" emma:lang="" emma:confidence="0">
                  <emma:literal>U</emma:literal>
                </emma:interpretation>
                <emma:interpretation id="interp8" emma:lang="" emma:confidence="0">
                  <emma:literal>°</emma:literal>
                </emma:interpretation>
                <emma:interpretation id="interp9" emma:lang="" emma:confidence="0">
                  <emma:literal>0</emma:literal>
                </emma:interpretation>
                <emma:interpretation id="interp10" emma:lang="" emma:confidence="0">
                  <emma:literal>O</emma:literal>
                </emma:interpretation>
              </emma:one-of>
            </emma:emma>
          </inkml:annotationXML>
          <inkml:trace contextRef="#ctx0" brushRef="#br0" timeOffset="11384.404">10611 8195 0,'-41'0'0,"41"41"16,-41-41-16,41 41 15,-41 0-15,41 0 16,0 0-16,0 0 16,0 0-16,0 0 0,0 0 15,0 0-15,0 0 16,41-41-1,-41 41-15,41-41 16,0 0-16,0 0 16,-41-41-16,41 41 0,-41-41 15,41 41-15,-41-41 0,0 0 0,41 0 16,-41 0-16,0 0 0,0 0 0,0 0 16,0 0-16,0 0 15,-41 41-15,41-41 16,-41 41 15,41 41-31</inkml:trace>
          <inkml:trace contextRef="#ctx0" brushRef="#br0" timeOffset="11861.4542">11061 8113 0,'0'41'94,"0"0"-78,41-41-16,-41 41 0,0 0 0,0 0 15,0 0-15,0 0 16,0 0-16,0 0 0,0 0 16,0 0-16,0 0 0,0 0 15,0 0-15,0 0 16</inkml:trace>
        </inkml:traceGroup>
      </inkml:traceGroup>
    </inkml:traceGroup>
    <inkml:traceGroup>
      <inkml:annotationXML>
        <emma:emma xmlns:emma="http://www.w3.org/2003/04/emma" version="1.0">
          <emma:interpretation id="{A5B4F7B7-92F7-4CE0-91D3-679850D51CD3}" emma:medium="tactile" emma:mode="ink">
            <msink:context xmlns:msink="http://schemas.microsoft.com/ink/2010/main" type="paragraph" rotatedBoundingBox="2565,13560 21401,15554 21225,17220 2389,15226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946A88F-70A2-40BE-BDA5-80ADD06EC9B9}" emma:medium="tactile" emma:mode="ink">
              <msink:context xmlns:msink="http://schemas.microsoft.com/ink/2010/main" type="inkBullet" rotatedBoundingBox="2546,13748 3164,13813 3085,14558 2467,14493"/>
            </emma:interpretation>
            <emma:one-of disjunction-type="recognition" id="oneOf7">
              <emma:interpretation id="interp11" emma:lang="" emma:confidence="0">
                <emma:literal>•</emma:literal>
              </emma:interpretation>
            </emma:one-of>
          </emma:emma>
        </inkml:annotationXML>
        <inkml:trace contextRef="#ctx0" brushRef="#br0" timeOffset="14296.9609">697 8974 0,'41'0'63,"-41"-41"-1,41 41-62,0 0 16,0 0-1,-41 41 1,0 0-16,0 0 0,40-41 16,-40 41-16,0 0 0,0 0 15,0 0-15,0 0 0,-40-41 0,40 40 16,-41 1-16,0 0 0,0 0 15,41 0 1,-41-41-16,82 0 78,0 0-47,-41 41-31,41-41 16,0 41 0,-1-41-1,-40 41-15,41-41 0,0 0 16</inkml:trace>
        <inkml:trace contextRef="#ctx0" brushRef="#br0" timeOffset="14508.8815">1188 9179 0,'0'41'63</inkml:trace>
        <inkml:trace contextRef="#ctx0" brushRef="#br0" timeOffset="14669.0541">1229 9711 0</inkml:trace>
      </inkml:traceGroup>
      <inkml:traceGroup>
        <inkml:annotationXML>
          <emma:emma xmlns:emma="http://www.w3.org/2003/04/emma" version="1.0">
            <emma:interpretation id="{1F204B71-AA88-4CB6-92C3-BB68195045FA}" emma:medium="tactile" emma:mode="ink">
              <msink:context xmlns:msink="http://schemas.microsoft.com/ink/2010/main" type="line" rotatedBoundingBox="3996,13712 21401,15554 21225,17220 3820,15378"/>
            </emma:interpretation>
          </emma:emma>
        </inkml:annotationXML>
        <inkml:traceGroup>
          <inkml:annotationXML>
            <emma:emma xmlns:emma="http://www.w3.org/2003/04/emma" version="1.0">
              <emma:interpretation id="{FCEC4806-197A-40AA-B03C-11074056EFFD}" emma:medium="tactile" emma:mode="ink">
                <msink:context xmlns:msink="http://schemas.microsoft.com/ink/2010/main" type="inkWord" rotatedBoundingBox="3981,13854 6702,14142 6588,15219 3867,14931"/>
              </emma:interpretation>
              <emma:one-of disjunction-type="recognition" id="oneOf8">
                <emma:interpretation id="interp12" emma:lang="" emma:confidence="1">
                  <emma:literal/>
                </emma:interpretation>
              </emma:one-of>
            </emma:emma>
          </inkml:annotationXML>
          <inkml:trace contextRef="#ctx0" brushRef="#br0" timeOffset="16747.3766">3441 9670 0,'-40'0'16,"-1"-41"-16,0 41 16,41-41-16,-41 41 0,41-41 15,-41 41-15,0 0 32,41 41-32,0 0 15,0 0-15,-41-41 16,41 41-1,0 0-15,0 0 16,0 0-16,41 0 16,0-41-16,0 0 15,0-41 1,0 0-16,-41 0 16,0 0-16,41 0 0,-41 0 15,0 0-15,0-41 0,0 41 0,0 0 16,0 0-16,40 0 0,-40 0 0,0 1 15,0-1-15,0 0 0,0 82 32,-40-41-32,40 41 0,0-1 0,0 1 15,0 0-15,0 0 0,0 0 0,0 41 16,0-41-16,40 0 0,-40 0 0,0 0 16,0 0-16,41 0 0,-41 0 15,41-41-15,-41 41 0,41 0 16,0-41-16,0 0 15,-41-41-15,41 41 16,-41-41 0,0 0-16,0 0 0,0 0 0,41 0 15,-41 0-15,0 0 16,0 82 15,0 0-31,0 41 16,82 41 15,-82-82-31</inkml:trace>
          <inkml:trace contextRef="#ctx0" brushRef="#br0" timeOffset="16884.3929">3933 9383 0,'41'0'15</inkml:trace>
          <inkml:trace contextRef="#ctx0" brushRef="#br0" timeOffset="17134.6794">4384 9342 0,'-41'0'16,"41"-41"-16,-41 41 31,41-40-31,-41 40 0,41 81 16,0-40 0,0 0-16,0 0 0,41 0 15,-41 0-15,0 0 0,41 0 16,-41 0-16,0 0 0,0 0 0,0 0 15,0 0-15,0 0 0,0 0 0,0 0 16,0 0-16,0 0 0,0 0 16,0 0-16</inkml:trace>
          <inkml:trace contextRef="#ctx0" brushRef="#br0" timeOffset="17601.3182">4179 9957 0,'0'-41'0,"0"0"16,0 0 0,41 41-16,0-41 0,0 0 15,0 41-15,0-41 0,0 41 16,0 0 0,-41 41-16,0 0 15,0 0-15,41-41 16,-41 41-1,0 0-15,41 0 16,0-41 0,-41 41-16,41-41 0,0 0 15,-41-41-15,0 0 16,40 41-16,-40-41 0,0 0 0,0 0 16,0 0-16,0 0 15,0 82 16,0 0-31,0 0 0,0 0 16,41-41-16,-41 41 0,0 0 16,0 0-16,0 0 0,0 0 0,0 0 0,0 0 15,0 0-15,0 0 0,0 0 16,0 0-16,-41-41 16,41 41-16,-40-41 15,-1 0-15,0 0 0,0 0 16</inkml:trace>
          <inkml:trace contextRef="#ctx0" brushRef="#br0" timeOffset="15769.0675">2212 9138 0,'0'41'125,"0"0"-125,0 0 0,0-1 16,0 1 0,0 0-16,0 0 0,0 0 15,0 0-15,0 0 0,0 0 16,0 0-16,0 0 15,0 0-15,0-82 47,0 0-31,0 0-16,0 0 0,0 0 0,0 0 16,-41-41-16,41 41 0,0 0 0,0 1 15,0-1-15,-40 0 0,40 0 0,0 0 16,0 82 31,40-41-47,-40 41 0,41-41 15,0 41-15,0 0 16,0-41-16,0 40 16,0-40-16,0 0 15,-41-40 16,0-1-15,0 0-16,0 0 0,0 0 16,0 0-16,0 82 47,41-41-47,-41 41 0,0 0 0,0 0 15,0 0-15,0-1 0,41 1 0,-41 0 0,0 0 16,0 41-16,0-41 0,0 0 0,41-41 15,-41 41-15,0 0 0,0 0 0,0 0 16,0 0-16,0 0 16,41-41-16</inkml:trace>
          <inkml:trace contextRef="#ctx0" brushRef="#br0" timeOffset="16118.1388">2786 9465 0,'-41'0'15,"41"41"17,0 0-32,0 0 15,0 0-15,0 0 0,41 0 16,-41 0-16,0 0 0,41 0 15,-41 0-15,41-41 16,0 0-16,0 0 16,0-41-1,-41-41-15,0 41 16,0 0-16,0 0 0,0 0 16,0 0-16,-41 41 15</inkml:trace>
        </inkml:traceGroup>
        <inkml:traceGroup>
          <inkml:annotationXML>
            <emma:emma xmlns:emma="http://www.w3.org/2003/04/emma" version="1.0">
              <emma:interpretation id="{ACC2906C-CFEB-425B-ACD6-650EC3193861}" emma:medium="tactile" emma:mode="ink">
                <msink:context xmlns:msink="http://schemas.microsoft.com/ink/2010/main" type="inkWord" rotatedBoundingBox="7014,14491 7633,14557 7570,15159 6951,15093"/>
              </emma:interpretation>
            </emma:emma>
          </inkml:annotationXML>
          <inkml:trace contextRef="#ctx0" brushRef="#br0" timeOffset="22535.4066">5285 9834 0,'0'-41'15,"0"0"17,0 0-1,0 82 16,0 0-32,0 0 1,0 0-16,0 0 0,0 0 16,0 0-16,0 0 0,0 41 15,0-41-15,0 0 16,0 0 0,41-41-16,-41 41 0,0-82 62,0 0-62,-41 0 0,41 0 16,0 0-16,0 0 0,0 0 0,-41 0 0,41 0 15,-41 0-15,41 0 0,0 0 16,0 0-16,-41 41 0,82 0 47,0 0-16,-41 41-31,41-41 16,0 41-16,0 0 15,0-41-15,-41 41 0,41-41 16,0 0-16,0 0 16,0 0-16,0-41 15,0 0 1,-41 0-16,0 0 15,0 0 1,-41 41 47,41 41-17,0 0-14,0 0-32,0 0 0,0 0 15,41 0-15,-41 0 0,0 0 16,0 0-16,0 0 0,41 0 16,-41 0-16,0 0 15,41-41 16,-41-41 1</inkml:trace>
        </inkml:traceGroup>
        <inkml:traceGroup>
          <inkml:annotationXML>
            <emma:emma xmlns:emma="http://www.w3.org/2003/04/emma" version="1.0">
              <emma:interpretation id="{D8A46761-993E-4B0C-B062-C6F912F40D56}" emma:medium="tactile" emma:mode="ink">
                <msink:context xmlns:msink="http://schemas.microsoft.com/ink/2010/main" type="inkWord" rotatedBoundingBox="8224,14492 8659,14538 8602,15084 8166,15038"/>
              </emma:interpretation>
              <emma:one-of disjunction-type="recognition" id="oneOf9">
                <emma:interpretation id="interp13" emma:lang="" emma:confidence="1">
                  <emma:literal/>
                </emma:interpretation>
              </emma:one-of>
            </emma:emma>
          </inkml:annotationXML>
          <inkml:trace contextRef="#ctx0" brushRef="#br0" timeOffset="23603.405">6391 9998 0,'-41'0'15,"41"-41"1,41 41 15,-41-41-31,41 41 0,0 0 16,0 0-16,0 0 31,0 0-15,-41 41-16,0 0 15,0 0 1,0 0-16,41-41 0,-41 41 16,0 0-16,0 0 15,41 0 1,0-41-1,0 0 17,-41-41-17,0 0-15,0 0 0,0 0 16,0 0 0,0 0-16,-41 41 15,41-41-15,-41 41 0</inkml:trace>
          <inkml:trace contextRef="#ctx0" brushRef="#br0" timeOffset="23135.2682">6473 9752 0,'0'-41'16,"0"0"0,0 123 31,0-41-47,0 0 15,0 0-15,0 0 0,0 0 0,41 0 16,-41 0-16,0 0 0,0 0 15,0 0-15,41-41 0</inkml:trace>
        </inkml:traceGroup>
        <inkml:traceGroup>
          <inkml:annotationXML>
            <emma:emma xmlns:emma="http://www.w3.org/2003/04/emma" version="1.0">
              <emma:interpretation id="{6D0EC26B-D580-4B3D-B7B5-9B049F868508}" emma:medium="tactile" emma:mode="ink">
                <msink:context xmlns:msink="http://schemas.microsoft.com/ink/2010/main" type="inkWord" rotatedBoundingBox="9271,14643 10342,14756 10275,15393 9204,15279"/>
              </emma:interpretation>
              <emma:one-of disjunction-type="recognition" id="oneOf10">
                <emma:interpretation id="interp14" emma:lang="" emma:confidence="1">
                  <emma:literal/>
                </emma:interpretation>
              </emma:one-of>
            </emma:emma>
          </inkml:annotationXML>
          <inkml:trace contextRef="#ctx0" brushRef="#br0" timeOffset="23945.3994">7456 9875 0,'0'-41'0,"0"82"46,0 0-46,0 0 0,0 0 16,0 0-16,0 0 0,-41-41 0,41 41 16,0 0-16,0 0 0,0 0 0,0 0 15,-41 0-15,41 0 0,0 0 16,0 0 0</inkml:trace>
          <inkml:trace contextRef="#ctx0" brushRef="#br0" timeOffset="24297.0291">7415 10244 0,'41'-41'16,"0"41"0,0 0-16,0 0 15,-41-41-15,41 41 0,0 0 0</inkml:trace>
          <inkml:trace contextRef="#ctx0" brushRef="#br0" timeOffset="24135.2187">7497 9834 0,'0'41'47,"0"0"-47,41 0 0,-41 0 15,41 0-15,-41 0 0,41-41 16,-41 41-16,41 0 0,-41 0 0,0 0 15,41 0-15,-41 0 0,0 0 32</inkml:trace>
          <inkml:trace contextRef="#ctx0" brushRef="#br0" timeOffset="24544.7007">8112 9998 0,'-41'-41'15,"41"0"-15,-41 41 0,41-41 0,-41 41 32,41 41-17,-41-41-15,41 41 0,0 0 16,0 0-16,-41 0 0,41 0 0,0 123 31,0-123-31,41 0 16,-41 0-16,41-41 0,0 41 15,0-41 1,0 0-16</inkml:trace>
          <inkml:trace contextRef="#ctx0" brushRef="#br0" timeOffset="24834.1915">8358 10121 0,'0'-41'16,"0"0"-1,-41 41 1,0 0 15,41 41-15,-41-41-16,41 41 15,-41 0-15,41 0 16,0 0-16,-41 0 0,41 0 16,0 0-16,0 0 15,0 0-15,41-41 0,0 41 16,0-41-16,0 0 16,0 0-16,0 0 0,0 0 0</inkml:trace>
        </inkml:traceGroup>
        <inkml:traceGroup>
          <inkml:annotationXML>
            <emma:emma xmlns:emma="http://www.w3.org/2003/04/emma" version="1.0">
              <emma:interpretation id="{2AB4654A-CA11-443A-B50E-132922D954C1}" emma:medium="tactile" emma:mode="ink">
                <msink:context xmlns:msink="http://schemas.microsoft.com/ink/2010/main" type="inkWord" rotatedBoundingBox="10984,14615 13827,14916 13705,16065 10863,15764"/>
              </emma:interpretation>
              <emma:one-of disjunction-type="recognition" id="oneOf11">
                <emma:interpretation id="interp15" emma:lang="" emma:confidence="1">
                  <emma:literal/>
                </emma:interpretation>
              </emma:one-of>
            </emma:emma>
          </inkml:annotationXML>
          <inkml:trace contextRef="#ctx0" brushRef="#br0" timeOffset="26334.2394">9382 10162 0,'0'-41'31,"-41"0"-15,0 0-1,0 41 1,0 0-1,41 41-15,-41-41 16,41 41-16,0 0 0,0 0 0,0 0 16,0 0-16,0 0 15,41 0-15,-41 0 0,41 0 32,0 0-32,-41 0 15,41-41-15,-41 40 0,41-40 16,-41 41-16,0 0 0,0 0 15,-41-41 1,41 41-16,-41-41 0,0 0 16,0 0-16,41 41 0,-41-41 0,0 0 15,0 0-15,0-41 0,41 0 16,0 0-16,0 0 16,41 0-16,0 1 15</inkml:trace>
          <inkml:trace contextRef="#ctx0" brushRef="#br0" timeOffset="26750.8889">9464 10490 0,'0'-41'16,"41"41"-1,0-41-15,0 41 16,0 0-16,-41-41 0,41 41 0,0 0 15,0 0-15,-1 0 0,-40-41 16</inkml:trace>
          <inkml:trace contextRef="#ctx0" brushRef="#br0" timeOffset="26581.2613">9628 10121 0,'0'-41'0,"0"0"0,0 0 31,0 0-31,0 123 16,41-41-16,-41 0 16,0 0-16,0 0 0,41 0 0,-41 0 15,0 0-15,41 0 0,-41 0 16,0 0-16,0 0 0,40-41 0,-40 41 16,0-1-16,0 1 0</inkml:trace>
          <inkml:trace contextRef="#ctx0" brushRef="#br0" timeOffset="27316.599">9914 10203 0,'41'0'31,"0"0"-31,-41 41 0,0 0 15,41-41-15,-41 41 0,41 0 16,-41 0-16,0 0 0,41-41 0,-41 41 16,0 0-16,0-1 0,0 1 15,-41-41 17,41-81-1,0 40-31,0 0 0,41 0 15,-41 0-15,0 0 0,41 41 16,0 0-16,0 0 16,-41 41-1,0 0-15,41-41 0,-41 41 16,0 0-16,0 0 0,41-41 16,-41 40-16</inkml:trace>
          <inkml:trace contextRef="#ctx0" brushRef="#br0" timeOffset="28068.3325">10488 10244 0,'0'41'0,"0"0"15,-41 0-15,41 0 16,0 0-16,41 81 31,-41-162 0,0-1-31,0 0 16,0 0-16,41 41 16,0 0-1,0 0-15,0 41 16,0-41-16,0 0 31,0 0-31,0 0 16,0 0-16,0 0 15,-41-41 1,0 0-16,0 0 16,-41 41-1,41 41 1,0 0-16,0 0 0,0 0 15,0 0-15,0-1 0,0 1 0,0 0 16,0 0-16,0 41 0,0-41 0,0 0 16,0 0-16,0 0 0,-41 0 0,41 0 15,-41-41-15,41 41 0,-41-41 16,41-41 0,0 0-16,0 0 15,0 0-15,0 0 0,41 41 0,-41-41 0,0 0 16,0 0-16,41 0 0,0 0 0,0 0 15,-41 0-15,41 41 0,-41-40 0,41-1 16,0 0-16,-41 0 31,40 41-31,-40-41 0,0 0 16,0 0-16,0 0 16,0 0-1,0 82 1,41 41 15,41 163 0,-82-204-31,0 0 0,-41 0 0,0 0 0,0-41 16,1 41-16</inkml:trace>
          <inkml:trace contextRef="#ctx0" brushRef="#br0" timeOffset="28549.3756">11553 10326 0,'0'-41'0,"0"0"16,0 0-16,0 0 15,0 0-15,0 0 0,0 0 16,0 82 0,0 0-1,0 0-15,0 0 0,0 0 16,0 0-16,0 0 0,0 0 16,0 0-16,41 0 15,0-41-15,0 0 16,-41-41-1,0 123 1,0-41-16,0-1 16,0 1-16,0 0 15,0 41-15,0-41 16,0 0-16,0 41 0,0-41 0,0 0 16,41 0-16,-41 0 0,41 0 0,-41 0 15,0 0-15,41-41 0,-41 41 16,41-41-16,-41-41 15,0-41-15,41 41 0,-41 0 0,0 0 16,0 0-16,0 0 0,-41 0 0,41 0 16,-41 41-16,41-41 0,-41 0 0,0 0 15,0 41-15</inkml:trace>
        </inkml:traceGroup>
        <inkml:traceGroup>
          <inkml:annotationXML>
            <emma:emma xmlns:emma="http://www.w3.org/2003/04/emma" version="1.0">
              <emma:interpretation id="{364D203D-CC3C-4817-9CBE-13668CF8B813}" emma:medium="tactile" emma:mode="ink">
                <msink:context xmlns:msink="http://schemas.microsoft.com/ink/2010/main" type="inkWord" rotatedBoundingBox="14368,14947 15455,15062 15337,16173 14251,16058"/>
              </emma:interpretation>
              <emma:one-of disjunction-type="recognition" id="oneOf12">
                <emma:interpretation id="interp16" emma:lang="" emma:confidence="1">
                  <emma:literal/>
                </emma:interpretation>
              </emma:one-of>
            </emma:emma>
          </inkml:annotationXML>
          <inkml:trace contextRef="#ctx0" brushRef="#br0" timeOffset="29235.0166">12659 10612 0,'41'0'31,"0"0"-15,0 0-16,0 0 0,-41-41 16,41 41-16,-41-40 0,41 40 15,-41-41-15,0 0 16,0 0-16,-41 41 15,0 0-15,0 0 32,41 41-32,-41-41 15,41 41-15,0 0 0,-41-1 0,41 1 16,0 0-16,0 0 0,0 0 16,0 0-16,0 0 0,41 0 0,-41 0 15,41-41-15,-41 41 0,41-41 0,0 0 16,0 0-16,0 0 0,0 0 15</inkml:trace>
          <inkml:trace contextRef="#ctx0" brushRef="#br0" timeOffset="29523.6113">13069 10490 0,'0'-41'32,"0"82"-17,0 0-15,0 40 16,0-40-1,0 0-15,0 0 0,0 0 16,0 0-16,0 0 0,0 0 16,0-82 15,0 0-31,0 0 0,0 0 16,41 41-16,-41-41 0,41 0 0,0 41 15,-41-41-15,41 41 16,0 82-1,0 0 17</inkml:trace>
          <inkml:trace contextRef="#ctx0" brushRef="#br0" timeOffset="29807.8547">13479 10531 0,'0'-41'16,"-41"0"-16,0 41 31,41 41-31,0 0 16,0-1-16,0 1 0,0 0 15,0 0-15,0 0 0,0 0 16,41 0-16,-41 0 0,41 0 16,0-41 30,-41 41-46,0 0 16,0 0-16,0 0 16,0 0-16,-41-41 0,41 41 0,-41 0 15,0-41-15,41 41 0,-41-41 0,0 41 16,41 0-16,-41-41 0,0 0 16,0 0-16</inkml:trace>
          <inkml:trace contextRef="#ctx0" brushRef="#br0" timeOffset="28916.4541">12577 10121 0,'-41'41'0,"41"0"16,0 0-16,0 0 0,0 0 15,0 0-15,-41 0 0,41 41 0,0-41 16,0-1-16,0 1 0,0 0 0,0 0 16,0 0-16,0 0 0,0 0 15,41 0-15,-41 0 16</inkml:trace>
        </inkml:traceGroup>
        <inkml:traceGroup>
          <inkml:annotationXML>
            <emma:emma xmlns:emma="http://www.w3.org/2003/04/emma" version="1.0">
              <emma:interpretation id="{156D37A3-6C90-4062-8F78-FFC986777155}" emma:medium="tactile" emma:mode="ink">
                <msink:context xmlns:msink="http://schemas.microsoft.com/ink/2010/main" type="inkWord" rotatedBoundingBox="15985,15160 16487,15213 16419,15851 15917,15798"/>
              </emma:interpretation>
              <emma:one-of disjunction-type="recognition" id="oneOf13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30696.3077">14134 10408 0,'41'0'47,"0"0"-31,0 0-16,0 0 0,0 0 15,0 0-15,0 0 16,0 0 0,-41-41-16,41 41 15,-41 41 32,0 0-31,-41 0-16,41 0 31,-41-1-15,41 1-16,-41-41 15,41 41-15,-41 0 16,82-41 31,0 0-32,0 0 1,0 0 0,-41 41-16,41 0 15,-41 0-15,0 0 16,41-41-16,-41 41 0,0 0 15,-41-41-15,0 0 16,41 41-16,-41-41 0,0 0 0,0 0 16,0 0-16,0 0 15,0 0-15,0 0 16,0-41 0,41 0-1</inkml:trace>
        </inkml:traceGroup>
        <inkml:traceGroup>
          <inkml:annotationXML>
            <emma:emma xmlns:emma="http://www.w3.org/2003/04/emma" version="1.0">
              <emma:interpretation id="{47C9D0C5-DF7C-49DE-AAB9-34BB481F339D}" emma:medium="tactile" emma:mode="ink">
                <msink:context xmlns:msink="http://schemas.microsoft.com/ink/2010/main" type="inkWord" rotatedBoundingBox="17009,15308 18897,15507 18804,16387 16916,16187"/>
              </emma:interpretation>
              <emma:one-of disjunction-type="recognition" id="oneOf14">
                <emma:interpretation id="interp18" emma:lang="" emma:confidence="1">
                  <emma:literal/>
                </emma:interpretation>
              </emma:one-of>
            </emma:emma>
          </inkml:annotationXML>
          <inkml:trace contextRef="#ctx0" brushRef="#br0" timeOffset="32068.1973">15486 10899 0,'0'41'31,"41"0"-15,-41 0-16,41 0 15,-41 0-15,41 0 16,-41 0-16,0 0 16,-41-41 15,41-41-15,0 0-1,0 0-15,0 0 16,41 0-16,-41 0 0,164 41 31,-164 41-15,0 0-16,0 0 15,0 0-15,0 0 0,41 0 16,-41 0-16</inkml:trace>
          <inkml:trace contextRef="#ctx0" brushRef="#br0" timeOffset="32632.9563">16264 11022 0,'-82'-41'16,"41"41"-16,1 0 16,-1 0-16,0 0 0,0 0 15,0 0 1,0 0-16,0 0 0,41 41 0,0 0 15,0 0-15,0 0 0,0 0 32,41 0-32,-41 0 15,41 0-15,0-41 16,0 0-16,0 0 16,0-41-16,-41 0 15,40 0-15,-40 0 16,0 0-16,0 0 0,0 0 0,0 0 15,0 0-15,0 0 0,41 0 0,-41 0 16,0 0-16,0 0 0,0 0 16,0 0-16,0 0 0,0 82 31,0 41-31,0-41 0,-41 0 16,41 0-16,0 0 0,0 41 0,0-41 15,0 0-15,0 0 0,0 0 0,41 82 16,82-41 15,-82-82-31,0 0 16,-41-41-16,41 0 0,-41 0 0,0 0 15,0 0-15,0 0 0,0 0 0,41 0 0,-41 0 16,0 82 31,0 0-47,0 0 0,0 0 15,0 0-15,41-41 0,-41 41 16,41-41-16,-41 41 0</inkml:trace>
          <inkml:trace contextRef="#ctx0" brushRef="#br0" timeOffset="33028.939">16674 11022 0,'0'41'0,"0"0"0,-41-41 15,41 41-15,0 0 16,41-41 0,0 0-16,0 0 15,0 0 1,-41-41-16,41 41 0,0 0 15,-41-41-15,41 41 0,0-41 32,-41 0-1,0 82 16,0 0-47,0 0 0,0 0 15,0 0-15,0 0 0,0 0 0,0 0 16,0 0-16,0 0 0,0 0 0,0 0 16,0 0-16</inkml:trace>
          <inkml:trace contextRef="#ctx0" brushRef="#br0" timeOffset="33174.835">16838 10694 0,'0'-41'0</inkml:trace>
          <inkml:trace contextRef="#ctx0" brushRef="#br0" timeOffset="31732.8626">15199 10899 0,'0'41'16,"41"-41"31,0 0-47,-41-41 0,41 0 16,0 41-1,-41-41-15,0 0 16,0 0-16,0 0 15,-41 41-15,0 0 16,0 41 0,0 0-16,41 0 0,-41 0 15,41 0-15,-41 0 0,41 0 16,0 0-16,0 0 0,0 0 16,0 0-16,0 0 0,41 0 15,-41 0-15,41-41 0,0 41 16,0-41-16,0 0 0,0 0 0,0 0 15,0 0-15,-41-41 0,41 41 0</inkml:trace>
        </inkml:traceGroup>
        <inkml:traceGroup>
          <inkml:annotationXML>
            <emma:emma xmlns:emma="http://www.w3.org/2003/04/emma" version="1.0">
              <emma:interpretation id="{A95CCFF3-BD9B-4F95-BA7E-F37FBF2B5F02}" emma:medium="tactile" emma:mode="ink">
                <msink:context xmlns:msink="http://schemas.microsoft.com/ink/2010/main" type="inkWord" rotatedBoundingBox="19216,15322 21401,15554 21225,17220 19039,16988"/>
              </emma:interpretation>
              <emma:one-of disjunction-type="recognition" id="oneOf15">
                <emma:interpretation id="interp19" emma:lang="" emma:confidence="0.5">
                  <emma:literal>U</emma:literal>
                </emma:interpretation>
                <emma:interpretation id="interp20" emma:lang="" emma:confidence="0">
                  <emma:literal>W</emma:literal>
                </emma:interpretation>
                <emma:interpretation id="interp21" emma:lang="" emma:confidence="0">
                  <emma:literal>V</emma:literal>
                </emma:interpretation>
                <emma:interpretation id="interp22" emma:lang="" emma:confidence="0">
                  <emma:literal>u</emma:literal>
                </emma:interpretation>
                <emma:interpretation id="interp23" emma:lang="" emma:confidence="0">
                  <emma:literal>v</emma:literal>
                </emma:interpretation>
              </emma:one-of>
            </emma:emma>
          </inkml:annotationXML>
          <inkml:trace contextRef="#ctx0" brushRef="#br0" timeOffset="35128.6891">18968 10899 0,'0'-41'0,"41"41"0,-41 41 62,0 0-46,0 0-16,-41-41 0,41 41 16,0 0-16,0 0 0,0 0 15,0 0-15,0 0 0,0 0 16,0 0-16,164 41 47,-164-123-47,41 0 15,-41-41-15,41 41 16,-41 0-16,0 0 0,0 0 16,0 0-16,0 0 0,0 0 15,0 0-15,-41 41 31</inkml:trace>
          <inkml:trace contextRef="#ctx0" brushRef="#br0" timeOffset="33866.4117">17411 10981 0,'-40'0'0,"-1"-41"31,41 0-15,41 41-16,-1 0 16,1 0-1,-41 82 1,0 0 0,0-41-16,0 0 15,0 0-15,0 0 0,-41-41 0,41 41 16,0 0-16,0 0 0,0 0 15,41-41 1,0 0 0,-41-41-1,41 41-15,-41-41 0,0 0 16,41 41-16,-41-41 0,0 0 16,0 82 15,41-41-31,-41 41 0,0 0 15,41 0-15,0 0 32,0-41-17,0-41 1,-41 0-16,41 41 0,-41-41 16,0 0-16,0 0 0,0 0 0,0 0 15,41 0-15,-41 0 0,0 0 16,0 0-16,0 0 0</inkml:trace>
          <inkml:trace contextRef="#ctx0" brushRef="#br0" timeOffset="34068.7147">17985 11063 0,'0'41'16,"0"0"0,0 0-16,41 0 15,-41 0-15,0 0 0,0 0 16,41-41 0,-41 41-16</inkml:trace>
          <inkml:trace contextRef="#ctx0" brushRef="#br0" timeOffset="34716.8594">18149 11104 0,'0'-41'16,"41"41"15,-41-41-31,41 41 16,0-41-16,0 41 0,0-41 15,0 41-15,0-41 16,0 0-16,-41 0 0,41 0 16,-41 0-16,0 0 0,0 0 0,0 0 15,-41 41 16,41 41-31,0 0 16,-41-41-16,41 41 0,0 0 0,0 0 0,0 0 16,0 0-16,0 0 0,0 0 15,0 0-15,0 0 0,0 0 16,-41-41-16,41 41 16,0-82 15,0 0-31,41 41 0,-41-41 15,41 41-15,-41-41 0,41 41 32,0 0-32,0 0 15,-41 41 1,0 0-16,41 0 16,-41 0-16,0 0 0,0 0 15</inkml:trace>
          <inkml:trace contextRef="#ctx0" brushRef="#br0" timeOffset="34248.3034">18272 10653 0,'0'41'16,"0"0"-1,0 0-15,0 0 0,0 0 16,0 0-16,0 0 0,0 0 15,0 0-15,0 0 0,0 0 16,0 0-16,0 0 0</inkml:trace>
          <inkml:trace contextRef="#ctx0" brushRef="#br0" timeOffset="35493.8979">19460 10776 0,'0'-41'0,"41"41"31,-41 41 16,0 0-47,0 0 16,0 0-16,0 0 0,0 0 16,0 0-16,0 0 0,0 0 15,0 0-15,0 0 0,0 0 0,0 0 16,-41 0-16,41 0 0,0 0 15,0 0 1</inkml:trace>
          <inkml:trace contextRef="#ctx0" brushRef="#br0" timeOffset="41744.7382">17575 11882 0,'0'41'125,"0"0"-109,0 0-16,0 0 15,0 0-15,0 0 16,-41-41-16,41-41 78</inkml:trace>
          <inkml:trace contextRef="#ctx0" brushRef="#br0" timeOffset="42100.7535">17780 11841 0,'0'41'78,"0"0"-62,0 0-1,0 0 1,-41 0-16,41 0 16,0 0-16,0 0 15,-41 0-15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00:34.06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3F34D16-EAF5-4250-848A-0E805C1E812E}" emma:medium="tactile" emma:mode="ink">
          <msink:context xmlns:msink="http://schemas.microsoft.com/ink/2010/main" type="writingRegion" rotatedBoundingBox="5582,10322 6145,11471 5271,11899 4708,10751"/>
        </emma:interpretation>
      </emma:emma>
    </inkml:annotationXML>
    <inkml:traceGroup>
      <inkml:annotationXML>
        <emma:emma xmlns:emma="http://www.w3.org/2003/04/emma" version="1.0">
          <emma:interpretation id="{FF3906DC-9374-4B95-9FC5-3222EEBF80DD}" emma:medium="tactile" emma:mode="ink">
            <msink:context xmlns:msink="http://schemas.microsoft.com/ink/2010/main" type="paragraph" rotatedBoundingBox="5582,10322 6145,11471 5271,11899 4708,107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0DDAC5D-C32E-406B-AA40-4B9B800C95C1}" emma:medium="tactile" emma:mode="ink">
              <msink:context xmlns:msink="http://schemas.microsoft.com/ink/2010/main" type="line" rotatedBoundingBox="5582,10322 6145,11471 5271,11899 4708,10751"/>
            </emma:interpretation>
          </emma:emma>
        </inkml:annotationXML>
        <inkml:traceGroup>
          <inkml:annotationXML>
            <emma:emma xmlns:emma="http://www.w3.org/2003/04/emma" version="1.0">
              <emma:interpretation id="{613E284D-49D1-4BC7-BF86-0FCB3CDB59F6}" emma:medium="tactile" emma:mode="ink">
                <msink:context xmlns:msink="http://schemas.microsoft.com/ink/2010/main" type="inkWord" rotatedBoundingBox="5582,10322 6145,11471 5271,11899 4708,10751"/>
              </emma:interpretation>
              <emma:one-of disjunction-type="recognition" id="oneOf0">
                <emma:interpretation id="interp0" emma:lang="" emma:confidence="0.5">
                  <emma:literal>l</emma:literal>
                </emma:interpretation>
                <emma:interpretation id="interp1" emma:lang="" emma:confidence="0">
                  <emma:literal>1</emma:literal>
                </emma:interpretation>
                <emma:interpretation id="interp2" emma:lang="" emma:confidence="0">
                  <emma:literal>|</emma:literal>
                </emma:interpretation>
                <emma:interpretation id="interp3" emma:lang="" emma:confidence="0">
                  <emma:literal>-</emma:literal>
                </emma:interpretation>
                <emma:interpretation id="interp4" emma:lang="" emma:confidence="0">
                  <emma:literal>=</emma:literal>
                </emma:interpretation>
              </emma:one-of>
            </emma:emma>
          </inkml:annotationXML>
          <inkml:trace contextRef="#ctx0" brushRef="#br0">491 164 0,'0'-41'15,"-41"41"1,41-41 0,-41 41-1,41 41 1,-41-41-16,41 41 0,0 0 15,-41-41-15,41 41 0,0 0 0,-41-41 16,41 41-16</inkml:trace>
          <inkml:trace contextRef="#ctx0" brushRef="#br0" timeOffset="251.8367">491 123 0,'0'41'32,"0"41"-17,0-41-15,41 0 0,-41 0 16,0 0-16,41-41 0,-41 41 15,0 0-15,0 0 0,0 0 0,0 0 0,41-41 16,-41 41-16,0 0 0,0 0 16</inkml:trace>
          <inkml:trace contextRef="#ctx0" brushRef="#br0" timeOffset="877.0111">-82 1065 0,'41'0'47,"0"0"-32,0 0-15,-1 0 16,1-40-16,0 40 16,0 0-16,0 0 0,0 0 15,0 0-15,0 0 0,-41-41 16,41 41-16,0 0 0,0 0 16,0 0-16,-41-41 0,41 41 15,0 0-15,0 0 0,0 0 16,0 0-16,-41-41 15,41 41 1,0 0 0,0 0-1,0 0 1,-41 41 0,41-41-16</inkml:trace>
          <inkml:trace contextRef="#ctx0" brushRef="#br0" timeOffset="-235.6654">-123 41 0,'41'0'15,"0"0"1,0 0-1,0 0-15,-41 41 16,40-41-16,-40 41 0,41-41 0,-41 41 0,41-41 16,-41 41-16,41 0 31</inkml:trace>
          <inkml:trace contextRef="#ctx0" brushRef="#br0" timeOffset="-450.0255">0 41 0,'0'-41'31,"0"82"47,0 0-78,0 0 0,0 0 16,41-41-16,-41 41 0,0 0 0,0 0 16,0 0-16,0 0 0,0 0 15,0 0-15,40-41 0,-40 41 0,0 0 16,0 0-16,0 0 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1:50.6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E2989F-C149-431B-9835-0F2390AE1383}" emma:medium="tactile" emma:mode="ink">
          <msink:context xmlns:msink="http://schemas.microsoft.com/ink/2010/main" type="writingRegion" rotatedBoundingBox="32516,7234 33532,14064 27285,14994 26269,8163"/>
        </emma:interpretation>
      </emma:emma>
    </inkml:annotationXML>
    <inkml:traceGroup>
      <inkml:annotationXML>
        <emma:emma xmlns:emma="http://www.w3.org/2003/04/emma" version="1.0">
          <emma:interpretation id="{2594FD63-A0E8-4E74-8177-966EBA9461E1}" emma:medium="tactile" emma:mode="ink">
            <msink:context xmlns:msink="http://schemas.microsoft.com/ink/2010/main" type="paragraph" rotatedBoundingBox="28560,7668 32619,7827 32561,9308 28502,9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172AE2F-A1B7-4967-AA81-0AF10813FBB3}" emma:medium="tactile" emma:mode="ink">
              <msink:context xmlns:msink="http://schemas.microsoft.com/ink/2010/main" type="line" rotatedBoundingBox="28560,7668 32619,7827 32561,9308 28502,9149"/>
            </emma:interpretation>
          </emma:emma>
        </inkml:annotationXML>
        <inkml:traceGroup>
          <inkml:annotationXML>
            <emma:emma xmlns:emma="http://www.w3.org/2003/04/emma" version="1.0">
              <emma:interpretation id="{E2BFA946-11D5-448D-8185-87679F093EE2}" emma:medium="tactile" emma:mode="ink">
                <msink:context xmlns:msink="http://schemas.microsoft.com/ink/2010/main" type="inkWord" rotatedBoundingBox="28554,7822 29539,7860 29487,9188 28502,91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3154 4892 0,'41'0'31</inkml:trace>
          <inkml:trace contextRef="#ctx0" brushRef="#br0" timeOffset="355.3939">3318 5179 0,'0'41'62,"0"0"-62,0 0 16,0 0-1,41-41 1,-41 41-16,0-82 31,0 0-31,41 41 16,-41-41-16,41 0 0,0 0 15,0 0-15,0 41 32,-41 41-32,0 0 15,0 0-15,0 0 0,0 0 16,0 0-16,41 0 0,-41 0 31</inkml:trace>
          <inkml:trace contextRef="#ctx0" brushRef="#br0" timeOffset="819.4961">4014 5097 0,'0'-41'0,"-40"41"16,40 41 0,-41-41-16,41 41 0,0 0 15,-41 0-15,41 0 0,0 0 16,0 0-16,0 0 15,41-41-15,0 0 32,-41-41-17,0 82 17,40-41-32,-40 41 0,0 0 15,41 0-15,-41 0 0,0 0 16,0 0-16,41 41 0,-41-41 0,0 0 15,0 0-15,0 0 0,0 41 0,0-41 32,0 0-32,-41 0 0,41-1 0,-41-40 0,41 41 0,-40 0 0,-1 0 15,0-41-15,0 0 16,0 0-16,0 0 16,41-41-1,0 0-15,0 0 16,0 1-16,41-1 0,-41 0 0,41-41 15,-41 41-15,41 0 0,0 0 0,-41 0 16,41 0-16,-1 41 0,-40-41 0,41 41 16,-41-41-16,41 41 15</inkml:trace>
        </inkml:traceGroup>
        <inkml:traceGroup>
          <inkml:annotationXML>
            <emma:emma xmlns:emma="http://www.w3.org/2003/04/emma" version="1.0">
              <emma:interpretation id="{3885D12F-BF09-42D9-A270-4776E3788CC4}" emma:medium="tactile" emma:mode="ink">
                <msink:context xmlns:msink="http://schemas.microsoft.com/ink/2010/main" type="inkWord" rotatedBoundingBox="30165,7731 32619,7827 32575,8963 30120,886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31.8083">4752 5179 0,'0'-41'15,"0"82"17,0 0-17,0 0-15,0 0 0,0 0 0,0 0 16,0 0-16,0 0 0,0 0 15,0 0-15,0 0 0,0 0 16,0 0-16,41-41 31,-41-41-31,0 0 16,0 0-16,0 0 16,0 0-16,0 0 0,0 0 0,0 0 15,0 0-15,0 0 0,0 0 0,41 41 0,-41-41 16,0 82 15,41-41-31,-41 41 0,41-41 16,-41 41-16,41-41 0,0 0 15,0 0-15,0 0 16,0 0-16,-41-41 16,0 0-16,0 0 31,0 0-31,0 0 0,0 0 15,0 82 17,0 41-32,0-41 15,0 0-15,0 0 0,0 0 0,0 0 16,0 0-16,0 0 0,0 0 0,0 0 16,0 0-16,0 0 0,0 0 15,0 0-15,0 0 16,-41-41-16</inkml:trace>
          <inkml:trace contextRef="#ctx0" brushRef="#br0" timeOffset="1835.7585">5244 5466 0,'0'-41'16,"0"123"-1,0-41 17,0 0-32,0 0 15,0 0-15,0 0 0,0 0 16,0 0-16,40-41 16,-40 41-16,41-41 15,0 0-15,-41-82 0,0 41 16,41 0-16,-41 0 0,0 0 15,0 0-15,0 0 0,0 0 0,0 0 16,0 0-16,-41 41 16,0 41-1,41 0 1</inkml:trace>
          <inkml:trace contextRef="#ctx0" brushRef="#br0" timeOffset="2538.6155">5735 5753 0,'0'-41'16,"0"0"-1,-41 41-15,41-41 0,-41 41 16,0-41-1,0 41 1,0 0-16,0 41 16,41 0-16,-41 0 15,41 0-15,0 0 16,0 0-16,0 0 31,41-41-31,0 0 0,0 0 16,0-41-16,0 41 0,-41-41 15,41 41-15,-41-41 0,41 0 0,-41 0 32,41 0-32,-41 0 0,41 0 0,-41 0 15,41 0-15,-41 0 0,0 0 0,41 41 16,-41-41-16,0 0 0,0 82 47,0 0-32,0 0-15,-41-41 0,41 41 0,0 0 16,0 0-16,0 0 0,0 0 0,-41-41 16,41 41-16,0 0 0,0 0 0,0 0 15,41 0-15,0-41 16,-41 41-16,41-41 0,0 41 16,0-41-16,0 0 15,0 0-15,-41-82 16,41 41-16,-41 0 15,41 0-15,-41 0 0,0 0 16,41 41-16,-41-41 0,0 0 16,0 0-1,-41 41 1,41 41-16,-41 0 16,41 0-16,0 0 0,0 0 15,0 0-15,-41-41 0,41 41 16,0 0-16,0 0 0,41-41 15,-41 41-15,41-41 16,0 0-16</inkml:trace>
          <inkml:trace contextRef="#ctx0" brushRef="#br0" timeOffset="2886.1889">6350 5999 0,'41'0'15,"-41"-41"1,41 0-16,0 0 16,-41 0-1,41 41-15,-41-41 0,0 0 0,40 0 16,-40 0-16,0 0 0,41 0 16,-41 0-16,0 0 0,0 0 0,0 0 15,0 0-15,0 0 16,-41 41-16,41 41 62,0 0-62,0 0 16,0 0-16,-40 0 0,40 0 0,0 0 16,0 0-16,0 0 0,0 0 0,0 0 15,0 0 1,0 0-16,0 0 0,0 0 0,0 0 0</inkml:trace>
          <inkml:trace contextRef="#ctx0" brushRef="#br0" timeOffset="3219.4613">6595 5999 0,'41'0'0,"-41"-41"16,41 41-16,-41-41 0,41 41 0,-41-41 15,41 41-15,0-41 0,-41 0 16,0 0-16,41 0 16,-41 0-16,0 0 15,-41 41 1,41 41 15,41 0-15,-41 0-1,41 0-15,-41 0 16,41 0-16,-41 0 16,0 0-1,-41-41 1,41 41-16,-41-41 0,0 0 16</inkml:trace>
          <inkml:trace contextRef="#ctx0" brushRef="#br0" timeOffset="3621.7784">7128 4933 0,'0'-41'16,"0"82"-1,0 0 1,-41 0-16,41 0 0,0 0 16,0 0-16</inkml:trace>
          <inkml:trace contextRef="#ctx0" brushRef="#br0" timeOffset="3768.7476">7210 4933 0,'0'41'16,"0"0"-16,0 0 0,0 0 0,0 0 15,-41-41-15</inkml:trace>
        </inkml:traceGroup>
      </inkml:traceGroup>
    </inkml:traceGroup>
    <inkml:traceGroup>
      <inkml:annotationXML>
        <emma:emma xmlns:emma="http://www.w3.org/2003/04/emma" version="1.0">
          <emma:interpretation id="{A1A68DDA-2072-40DA-B18A-93C2920A53EA}" emma:medium="tactile" emma:mode="ink">
            <msink:context xmlns:msink="http://schemas.microsoft.com/ink/2010/main" type="paragraph" rotatedBoundingBox="27678,9038 28536,14808 27285,14994 26427,922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378B121-8BAB-40C4-8902-DD2E312D08FB}" emma:medium="tactile" emma:mode="ink">
              <msink:context xmlns:msink="http://schemas.microsoft.com/ink/2010/main" type="inkBullet" rotatedBoundingBox="27569,9054 27673,9751 26617,9908 26513,9211"/>
            </emma:interpretation>
            <emma:one-of disjunction-type="recognition" id="oneOf2">
              <emma:interpretation id="interp2" emma:lang="" emma:confidence="0">
                <emma:literal>↳</emma:literal>
              </emma:interpretation>
            </emma:one-of>
          </emma:emma>
        </inkml:annotationXML>
        <inkml:trace contextRef="#ctx0" brushRef="#br0" timeOffset="6435.96">1352 6244 0,'0'41'31,"-41"-41"-31,41 41 16,-41-41-16,41 41 0,0 0 16,-41-41-1,41 41-15,0 0 0,0 0 16,-41 0-16,41 0 16,0 0-16,0 0 15,0 0-15,0 0 16,41-41-1,0 0-15,0 0 16,0 0-16,0 0 0,0-41 16,-1 41-16,1-41 15</inkml:trace>
        <inkml:trace contextRef="#ctx0" brushRef="#br0" timeOffset="6999.5294">2212 6408 0,'0'82'31,"0"-41"-15,0 0-16,0 0 0,0 0 15,0 0-15,0 0 0,0 0 0,0 0 16</inkml:trace>
        <inkml:trace contextRef="#ctx0" brushRef="#br0" timeOffset="6804.3791">1802 6531 0,'0'-41'32,"-41"41"-17,0 41 1,41 0 0,-41-41-16,41 41 0,0 0 0,-41 0 15,41 0-15,0 0 31,0 0-31,41-41 16,0 0 0,0 0-1,-41-41-15,41 41 0,-41-41 16,0 0-16,41 0 16,0 41 15,-41 41-31,0 0 0,0 0 15,41-41-15,-41 41 16,0 0-16,41-41 16,0 0-16</inkml:trace>
      </inkml:traceGroup>
      <inkml:traceGroup>
        <inkml:annotationXML>
          <emma:emma xmlns:emma="http://www.w3.org/2003/04/emma" version="1.0">
            <emma:interpretation id="{A7242F9D-A2FF-436E-A804-27775518D5A5}" emma:medium="tactile" emma:mode="ink">
              <msink:context xmlns:msink="http://schemas.microsoft.com/ink/2010/main" type="line" rotatedBoundingBox="27866,10300 28536,14808 27285,14994 26614,10486">
                <msink:destinationLink direction="with" ref="{FACAA6CF-B201-4251-83E8-66C73DCEAFB9}"/>
              </msink:context>
            </emma:interpretation>
          </emma:emma>
        </inkml:annotationXML>
        <inkml:traceGroup>
          <inkml:annotationXML>
            <emma:emma xmlns:emma="http://www.w3.org/2003/04/emma" version="1.0">
              <emma:interpretation id="{FBF08E67-74BE-4705-99AB-8C3DFBA9A573}" emma:medium="tactile" emma:mode="ink">
                <msink:context xmlns:msink="http://schemas.microsoft.com/ink/2010/main" type="inkWord" rotatedBoundingBox="27866,10300 28080,11742 26852,11924 26638,10482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7368.2905">1761 7473 0,'41'0'0,"-41"41"32,0 0-17,0 0-15,0 0 16,0 0-16,0 0 0,0 0 16,0 0-16,0 0 15</inkml:trace>
          <inkml:trace contextRef="#ctx0" brushRef="#br0" timeOffset="7746.8235">2089 7760 0,'0'41'31,"0"41"-15,-41-41 0,41 0-16,0 0 0,0 0 15,-41-41-15,41 41 0</inkml:trace>
          <inkml:trace contextRef="#ctx0" brushRef="#br0" timeOffset="7571.598">1515 7924 0,'41'0'15,"0"0"1,0 0-1,0 0-15,0 0 16,0 0-16,0 0 16,0 0-16,0 0 15</inkml:trace>
          <inkml:trace contextRef="#ctx0" brushRef="#br0" timeOffset="8219.4738">1761 8457 0,'0'-41'0,"-41"41"15,0 0 1,0 0-1,0 41-15,0-41 16,41 41-16,-41-41 0,41 41 16,-41 0-16,41 0 15,0-1 1,41-40-16,-41 41 16,41-41-16,0 0 0,0 0 15,-41 41-15,41-41 0,0 0 16,0 0-16,-41 41 15,-41 0 17,0-41-17,0 0-15,0 41 0,0-41 16,0 0-16,0 0 0,1 0 16</inkml:trace>
          <inkml:trace contextRef="#ctx0" brushRef="#br0" timeOffset="8699.0816">2253 8375 0,'-123'-41'31,"82"41"-15,41 41-16,-41-41 16,41 41-16,0 0 0,0 0 15,0 0-15,0 0 0,0 0 16,0-1-16,0 1 0,0 0 16,41 0-16,0-41 15,-41 41-15,41-41 0,0 0 16,0 0-16,0-41 15,0 0-15,0 0 16,-41 0-16,41 41 16,-41-40-16,0-1 15,0 0 1,0 82 31,0 0-47,0-1 15,41 1-15,-41 0 0,0 0 32,41-41-32,-41 41 15,41-41-15,0 0 16</inkml:trace>
          <inkml:trace contextRef="#ctx0" brushRef="#br0" timeOffset="8858.7995">2622 8416 0,'-41'0'0,"41"-41"31,0 123 0</inkml:trace>
        </inkml:traceGroup>
        <inkml:traceGroup>
          <inkml:annotationXML>
            <emma:emma xmlns:emma="http://www.w3.org/2003/04/emma" version="1.0">
              <emma:interpretation id="{3BBB8210-87C4-47E9-A42F-1A881E166094}" emma:medium="tactile" emma:mode="ink">
                <msink:context xmlns:msink="http://schemas.microsoft.com/ink/2010/main" type="inkWord" rotatedBoundingBox="28040,12267 28421,14825 27285,14994 26905,12436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9197.419">2212 9399 0,'41'0'0,"-41"41"15,0 0 1,0 0-1,0 0-15,0 0 0,-41-41 0,41 41 16,0 0 0,0 0-16,0 0 0,0 0 0,0 0 0,0 0 15</inkml:trace>
          <inkml:trace contextRef="#ctx0" brushRef="#br0" timeOffset="9406.5097">1925 9931 0,'41'0'16,"0"0"-16,0 0 31,0 0-31,0 0 16,0 0-16,0 0 15,0 0 1</inkml:trace>
          <inkml:trace contextRef="#ctx0" brushRef="#br0" timeOffset="9602.9255">2417 9891 0,'0'-41'0,"41"41"15,-41 41 17,-41-1-32,41 1 15,-41 0-15,41 0 0,0 0 16,-41 0-16,41 0 16</inkml:trace>
          <inkml:trace contextRef="#ctx0" brushRef="#br0" timeOffset="10945.1217">1925 10341 0,'41'0'140</inkml:trace>
          <inkml:trace contextRef="#ctx0" brushRef="#br0" timeOffset="11090.4292">1966 10464 0,'0'41'0,"0"0"63,41-41-47</inkml:trace>
          <inkml:trace contextRef="#ctx0" brushRef="#br0" timeOffset="11269.3997">2048 10751 0,'0'41'16,"0"0"-1,0 0 1</inkml:trace>
          <inkml:trace contextRef="#ctx0" brushRef="#br0" timeOffset="11773.0658">1925 11201 0,'0'41'47,"0"0"-47,0 0 15,0 0-15,0 0 16,0 0-16,0 0 0,0 0 0,0 0 16,0 0-16,0 0 15,0 0-15,-41-41 0,41 41 0,-41-41 16,41 41-16</inkml:trace>
          <inkml:trace contextRef="#ctx0" brushRef="#br0" timeOffset="12187.7669">2212 11161 0,'0'40'32,"0"1"-17,0 0-15,0 0 16,0 0-16,0 0 31,0 0-31,0 0 0,0 0 16,0 0-16,0 0 15</inkml:trace>
          <inkml:trace contextRef="#ctx0" brushRef="#br0" timeOffset="12019.1176">1925 11365 0,'41'0'63,"0"0"-48,0 0-15,0-41 16,0 41-16,0 0 0,-41-41 16,41 41-16,0 0 15,-41-41 16</inkml:trace>
          <inkml:trace contextRef="#ctx0" brushRef="#br0" timeOffset="12670.2971">2294 11529 0,'41'0'16,"-41"-41"-16,41 0 0,0 0 0,0 0 15,0 0 1,0 41-16,0 41 31,-41 0-31,0 0 16,0 0-16,0 0 0,0 0 31,-41-41-31,41 41 0,-41-41 16</inkml:trace>
          <inkml:trace contextRef="#ctx0" brushRef="#br0" timeOffset="12447.7303">2376 11447 0,'0'-41'15,"0"123"17,0-41-32,0 0 15,0 0-15,0 0 16,0 0-16,0 0 15,0 0-15,0 0 0,0 0 16,-41-41-16,41 41 16</inkml:trace>
          <inkml:trace contextRef="#ctx0" brushRef="#br0" timeOffset="13283.4477">2908 11406 0,'41'0'15,"-82"0"79,0 41-78,0-41-1,0 41 1,41 0-16,-41-41 16,41 41-1,-40-41-15,40 41 16,0 0 15,0 0-31,0 0 16,0 0-1,0 0-15,40-41 16,-40 41-16,41-41 0,-41 41 16,41-41-16,0 0 15,0 0-15,0 0 16,0 0 62</inkml:trace>
        </inkml:traceGroup>
      </inkml:traceGroup>
    </inkml:traceGroup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01:14.07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1F3C8D6-9043-482B-A4F0-1DFA1449518B}" emma:medium="tactile" emma:mode="ink">
          <msink:context xmlns:msink="http://schemas.microsoft.com/ink/2010/main" type="writingRegion" rotatedBoundingBox="3049,15883 3130,17977 2617,17996 2537,15902"/>
        </emma:interpretation>
      </emma:emma>
    </inkml:annotationXML>
    <inkml:traceGroup>
      <inkml:annotationXML>
        <emma:emma xmlns:emma="http://www.w3.org/2003/04/emma" version="1.0">
          <emma:interpretation id="{562B2F55-269C-4225-AF3A-E08663EFACF2}" emma:medium="tactile" emma:mode="ink">
            <msink:context xmlns:msink="http://schemas.microsoft.com/ink/2010/main" type="paragraph" rotatedBoundingBox="3049,15883 3130,17977 2617,17996 2537,15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DF32EA-7F15-4EE8-AF3C-2EC0AB338044}" emma:medium="tactile" emma:mode="ink">
              <msink:context xmlns:msink="http://schemas.microsoft.com/ink/2010/main" type="line" rotatedBoundingBox="3049,15883 3130,17977 2617,17996 2537,15902"/>
            </emma:interpretation>
          </emma:emma>
        </inkml:annotationXML>
        <inkml:traceGroup>
          <inkml:annotationXML>
            <emma:emma xmlns:emma="http://www.w3.org/2003/04/emma" version="1.0">
              <emma:interpretation id="{2BA9BAFD-5015-40D0-AD33-62FEC9080773}" emma:medium="tactile" emma:mode="ink">
                <msink:context xmlns:msink="http://schemas.microsoft.com/ink/2010/main" type="inkWord" rotatedBoundingBox="2965,15886 2993,16590 2564,16606 2537,15902"/>
              </emma:interpretation>
              <emma:one-of disjunction-type="recognition" id="oneOf0">
                <emma:interpretation id="interp0" emma:lang="" emma:confidence="0.5">
                  <emma:literal>M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m</emma:literal>
                </emma:interpretation>
                <emma:interpretation id="interp3" emma:lang="" emma:confidence="0">
                  <emma:literal>p</emma:literal>
                </emma:interpretation>
                <emma:interpretation id="interp4" emma:lang="" emma:confidence="0">
                  <emma:literal>s</emma:literal>
                </emma:interpretation>
              </emma:one-of>
            </emma:emma>
          </inkml:annotationXML>
          <inkml:trace contextRef="#ctx0" brushRef="#br0">-82-1311 0,'41'0'125,"0"0"-125,0-41 31,0 41-31,-1-41 16,1 41 0,-41 41 31,0 0-32,0 0 1,0 0-16,0 0 15,0 0 1,-41-41-16,41 41 16,41-41 62,0 0-47,-41 41-15,41-41-16,-41 41 0,0 0 0,41-41 15,-41 41-15,0 0 0,41-41 16,-41 41-16,0 0 0,0 0 16,41-41-16,-41 41 15,-41-41 1,41 41-1,-41-41-15,0 0 0,0 0 16,41-41 0,-41 41-16,41-41 15</inkml:trace>
        </inkml:traceGroup>
        <inkml:traceGroup>
          <inkml:annotationXML>
            <emma:emma xmlns:emma="http://www.w3.org/2003/04/emma" version="1.0">
              <emma:interpretation id="{9EB85BB0-34A1-4F98-8A69-558694C9B422}" emma:medium="tactile" emma:mode="ink">
                <msink:context xmlns:msink="http://schemas.microsoft.com/ink/2010/main" type="inkWord" rotatedBoundingBox="3103,17277 3117,17644 2623,17663 2609,17296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867.8983">122 123 0,'41'-41'172,"-41"0"-62,41 0 124,-82 82-140,41 0-94,0 0 15,-41-41-15,41 41 16,0 0-16,-40-41 0,40 41 16,-41-41-16,41 41 15,0 0 1,-41-41-16,82 41 109,0-41-77,-1 0-17,1 0-15,-41-41 0,41 41 16,0 0-16,0-41 0,0 41 15,0 0 1,0 0-16,0 0 16,0-41-1</inkml:trace>
        </inkml:traceGroup>
        <inkml:traceGroup>
          <inkml:annotationXML>
            <emma:emma xmlns:emma="http://www.w3.org/2003/04/emma" version="1.0">
              <emma:interpretation id="{EF37F920-4A0B-47EF-B9AA-15560D12DAAC}" emma:medium="tactile" emma:mode="ink">
                <msink:context xmlns:msink="http://schemas.microsoft.com/ink/2010/main" type="inkWord" rotatedBoundingBox="2933,17449 2953,17983 2881,17986 2860,17452"/>
              </emma:interpretation>
              <emma:one-of disjunction-type="recognition" id="oneOf2">
                <emma:interpretation id="interp6" emma:lang="" emma:confidence="0.5">
                  <emma:literal>-</emma:literal>
                </emma:interpretation>
                <emma:interpretation id="interp7" emma:lang="" emma:confidence="0">
                  <emma:literal>_</emma:literal>
                </emma:interpretation>
                <emma:interpretation id="interp8" emma:lang="" emma:confidence="0">
                  <emma:literal>.</emma:literal>
                </emma:interpretation>
                <emma:interpretation id="interp9" emma:lang="" emma:confidence="0">
                  <emma:literal>,</emma:literal>
                </emma:interpretation>
                <emma:interpretation id="interp10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-1223.0717">245 205 0,'0'-41'31,"0"82"110,0 0-141,0 0 16,0 0-16,41 0 15,-41 0-15,0 0 0,0 0 0,0 0 16,41 0-16,-41 0 15,0-1-15,0 1 16,0-82 31,0 1-31</inkml:trace>
        </inkml:traceGroup>
      </inkml:traceGroup>
    </inkml:traceGroup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01:16.0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1F472A7-6DB8-4AFD-B654-D9EB6DC5F501}" emma:medium="tactile" emma:mode="ink">
          <msink:context xmlns:msink="http://schemas.microsoft.com/ink/2010/main" type="writingRegion" rotatedBoundingBox="6520,17559 24726,18054 24688,19472 6481,18977"/>
        </emma:interpretation>
      </emma:emma>
    </inkml:annotationXML>
    <inkml:traceGroup>
      <inkml:annotationXML>
        <emma:emma xmlns:emma="http://www.w3.org/2003/04/emma" version="1.0">
          <emma:interpretation id="{D141123A-8A00-4FFE-B0A8-F7FA7711C9CC}" emma:medium="tactile" emma:mode="ink">
            <msink:context xmlns:msink="http://schemas.microsoft.com/ink/2010/main" type="paragraph" rotatedBoundingBox="6520,17559 24726,18054 24688,19472 6481,189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41F0597-A3A1-4D45-BC55-178F06D302E1}" emma:medium="tactile" emma:mode="ink">
              <msink:context xmlns:msink="http://schemas.microsoft.com/ink/2010/main" type="line" rotatedBoundingBox="6520,17559 24726,18054 24688,19472 6481,18977"/>
            </emma:interpretation>
          </emma:emma>
        </inkml:annotationXML>
        <inkml:traceGroup>
          <inkml:annotationXML>
            <emma:emma xmlns:emma="http://www.w3.org/2003/04/emma" version="1.0">
              <emma:interpretation id="{46EFDF4C-D02B-4382-846E-4D6DDC23349A}" emma:medium="tactile" emma:mode="ink">
                <msink:context xmlns:msink="http://schemas.microsoft.com/ink/2010/main" type="inkWord" rotatedBoundingBox="6514,17756 7374,17780 7373,17815 6513,1779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4998 12948 0,'41'0'0,"0"0"47,0 0-31,0 0 0</inkml:trace>
          <inkml:trace contextRef="#ctx0" brushRef="#br0" timeOffset="146.5528">5449 12948 0,'41'0'47,"0"0"-16</inkml:trace>
          <inkml:trace contextRef="#ctx0" brushRef="#br0" timeOffset="-139.4287">4671 12948 0,'40'0'31,"1"0"63,0 0-78,0 0-1,0 0 1</inkml:trace>
        </inkml:traceGroup>
        <inkml:traceGroup>
          <inkml:annotationXML>
            <emma:emma xmlns:emma="http://www.w3.org/2003/04/emma" version="1.0">
              <emma:interpretation id="{115EB1C6-4699-47C0-B575-D78D53580142}" emma:medium="tactile" emma:mode="ink">
                <msink:context xmlns:msink="http://schemas.microsoft.com/ink/2010/main" type="inkWord" rotatedBoundingBox="8576,17615 9154,17631 9132,18447 8554,184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209.3391">6760 12784 0,'0'41'31,"0"0"-15,0 0-16,0 0 31,0 0-31,0 0 0,0 0 0,0-1 16,0 1-16,0 41 0,0-41 0,0 0 15,0 0-15,0 0 0,0 0 0,41 0 0,-41 0 16,0 0-16,41 0 15,0-41-15,0 0 16,-41-41-16,41 41 0,0-41 16</inkml:trace>
          <inkml:trace contextRef="#ctx0" brushRef="#br0" timeOffset="1630.7881">6719 13357 0,'0'-41'31,"41"41"-15,-41-41-16,41 0 16,0 41-16,-41-41 15,41 41 1,0 0-16,0 0 0,0 0 15,0 0-15,-41 41 16,41-41-16,-41 41 16,41 0-16,-41 0 0,0 0 15,0 0-15,0 0 16,0 0-16,41-41 0,-41 41 16,0 0-16,41-41 15,-1 0 1,-40-41-16,0 0 15,41 41-15,-41-41 0,0 0 16,0 0-16,0 0 0,-41 0 16,1 0-16,-1 0 15,0 41 1</inkml:trace>
        </inkml:traceGroup>
        <inkml:traceGroup>
          <inkml:annotationXML>
            <emma:emma xmlns:emma="http://www.w3.org/2003/04/emma" version="1.0">
              <emma:interpretation id="{4562963D-990D-43E5-8E98-3F55A30C5672}" emma:medium="tactile" emma:mode="ink">
                <msink:context xmlns:msink="http://schemas.microsoft.com/ink/2010/main" type="inkWord" rotatedBoundingBox="9629,17917 11777,17975 11746,19120 9598,1906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65.1733">7784 13193 0,'41'41'47,"0"0"-47,-41 0 16,41 0-16,0 0 0,-41 0 0,0 0 15,41 0-15,-41 0 0,0 0 0,0 0 16,41-41-16,-41 41 0,0 0 0,0 0 16,0 0-16,-41-41 31,41-41-15,0-41-1,0 41-15,0 0 0,0 0 0,41 0 16,-41 0-16,41-41 0,-41 41 0,41 41 15,-41-41-15,41 0 0,0 0 16,0 41-16</inkml:trace>
          <inkml:trace contextRef="#ctx0" brushRef="#br0" timeOffset="2584.7402">8399 13439 0,'0'41'63,"41"-41"-32,0 0-31,-1 0 0,1 0 16,0 0-16,-41-41 15,41 41-15,-41-41 16,0 0-1,0 0-15,-41 0 16,0 82 15,0-41-31,41 41 0,0 0 0,0 0 0,0 0 16,-40-41-16,40 41 0,0 0 0,0 0 16,0 0-16,0 0 0,40-41 15,-40 41-15,41-41 0,0 0 16,0 0-16,0 0 0,-41-41 15,41 41-15,-41-41 0,41 0 16,-41 0-16,0 0 16,0 0-16,0 123 47,0-41-47,0 0 0,0 0 0,41 0 15,-41 0 1,0 41-16,0-41 0,0 0 0,0 0 15,0 0-15,0 0 0,0 0 0,0 0 16,0 0-16,0 0 0,0 0 16</inkml:trace>
          <inkml:trace contextRef="#ctx0" brushRef="#br0" timeOffset="2749.3409">8685 13193 0,'0'-41'0,"41"0"31</inkml:trace>
          <inkml:trace contextRef="#ctx0" brushRef="#br0" timeOffset="3117.8137">9054 13603 0,'0'41'16,"-41"-41"-16,41 41 0,41-41 47,0 0-47,0-41 15,0 41-15,-41-41 0,41 41 0,0-41 16,-41 0 15,0 0-15,-41 41-16,0 0 16,0 0-16,41 41 0,-41-41 0,41 82 15,-41-82-15,41 41 0,0 0 0,-41-41 16,41 41-16,0 0 0,0 0 0,0 0 15,0 0-15,0 0 0,41-41 16,-41 41-16,41-41 0,0 41 16,0-41-16,0 0 0,0 0 15,0 0-15,0 0 16</inkml:trace>
          <inkml:trace contextRef="#ctx0" brushRef="#br0" timeOffset="3328.2226">9546 13767 0,'0'-41'0,"0"0"16,0 0-16,0 0 0,-41 41 16,41-41-16,-41 0 15,41 82 1,0 0 0,0 41-16,0-41 15,0 0-15,41 0 0,-41 0 16,0 0-16,41 0 0,-41 0 0,0 0 15,41-41-15,82-41 32</inkml:trace>
          <inkml:trace contextRef="#ctx0" brushRef="#br0" timeOffset="3501.3693">9832 13275 0,'0'41'31,"0"0"-15,0 0-16,0 0 0,0 0 0,0 0 16,0 0-16,0 0 0,0 0 0,41 0 15,-41 0-15,0 0 0,41 0 16,-41 0 0,0 0-16</inkml:trace>
        </inkml:traceGroup>
        <inkml:traceGroup>
          <inkml:annotationXML>
            <emma:emma xmlns:emma="http://www.w3.org/2003/04/emma" version="1.0">
              <emma:interpretation id="{60BD4A53-D669-48A3-9328-E8963A591429}" emma:medium="tactile" emma:mode="ink">
                <msink:context xmlns:msink="http://schemas.microsoft.com/ink/2010/main" type="inkWord" rotatedBoundingBox="12331,18147 13943,18191 13917,19143 12305,1910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4078.2313">10652 13439 0,'-82'-41'32,"0"-41"-1,82 123-15,0 0-1,0 0-15,0 0 0,0 0 16,0 0-16,41-41 0,-41 41 15,0 0-15,0 0 0,41-41 16,-41 41-16,0 0 16,41-41-16,-41 41 0,0 0 15,41-41-15,-41 41 0,0 0 16,0 0-16,-41-41 16,0 41-16,0-41 15,0 0 16,41-41-15,0 0-16,41 41 16</inkml:trace>
          <inkml:trace contextRef="#ctx0" brushRef="#br0" timeOffset="4284.7682">10816 13562 0,'0'-41'0,"0"0"15,0 0-15,-41 41 16,41-41-16,0 82 47,41-41-47,-41 41 0,41 0 16,-41 0-16,0 0 0,0 0 0,41 0 15,-41 0-15,41 0 0,-41 0 0,0 0 16,41 0-16,-41 0 0</inkml:trace>
          <inkml:trace contextRef="#ctx0" brushRef="#br0" timeOffset="4453.6283">10775 13808 0,'0'-41'31,"41"0"-15,0 41-1,0 0-15,0 0 0,0 0 16,-41-41-16,41 41 0,-1 0 16</inkml:trace>
          <inkml:trace contextRef="#ctx0" brushRef="#br0" timeOffset="4747.4272">11143 13644 0,'0'41'46,"41"-41"-46,0 0 16,-41 41-16,41 0 0,-41 0 16,0 0-16,0 0 15,0-82 32,0 0-47,0 0 0,0 0 16,41 41-16,-41-41 15,41 41-15,0 0 16,-41 41 0,0 0-16,0 0 15,41-41-15</inkml:trace>
          <inkml:trace contextRef="#ctx0" brushRef="#br0" timeOffset="4894.6972">11430 13480 0,'0'41'16</inkml:trace>
          <inkml:trace contextRef="#ctx0" brushRef="#br0" timeOffset="5513.8107">11553 13644 0,'0'41'31,"0"0"-15,41-41-16,0 0 15,-41 41-15,41-41 16,0 0-16,0-41 16,-41 0-1,0 0-15,41 0 16,-41 123 31,0-41-47,0 0 0,0 0 15,0 41-15,0-41 0,0 0 0,0 0 0,0 0 16,0 0-16,0 0 0,-41 0 16,41 0-16,-41 0 0,41 0 15,-41-41-15,0 0 0,41-41 32,0 0-17,0 0-15,0 0 0,41 0 16,0 0-16,-41 0 0,41 0 15,0 0-15,0 0 0,82-164 47,-82 164-47,-41 0 16,0 0-16,0 0 16,0 0-1,0 82 16,0 0-31,0 0 16,0 0-16,41 0 16,-41 0-16,41 0 0,-41 0 15,0 0-15,0 0 16,-41 0 0,0-41-16</inkml:trace>
        </inkml:traceGroup>
        <inkml:traceGroup>
          <inkml:annotationXML>
            <emma:emma xmlns:emma="http://www.w3.org/2003/04/emma" version="1.0">
              <emma:interpretation id="{EB80F890-2990-462B-A840-21D60C2B8CC7}" emma:medium="tactile" emma:mode="ink">
                <msink:context xmlns:msink="http://schemas.microsoft.com/ink/2010/main" type="inkWord" rotatedBoundingBox="14627,18309 16060,18348 16041,19052 14608,19013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6816.2794">12905 13562 0,'0'41'31,"41"-41"-15,-41 41-16,41 0 0,0 0 15,-41 0-15,41 0 0,-41 0 0,41 0 16,0 0-16,-41 0 0,41 0 0,0 0 15,-41 0-15,41-41 16,-41 41-16,41-41 16,-41-82-1,0 41-15,0 0 16,0 0-16,0 0 0,0 0 0,0 0 16,0 0-16,0 0 0,0 0 0,0 0 31,41 41-16,-41 41-15</inkml:trace>
          <inkml:trace contextRef="#ctx0" brushRef="#br0" timeOffset="7117.0114">13561 13849 0,'0'-41'16,"-41"41"-16,0 0 15,41 82 17,0-41-17,41 0-15,-41 0 0,41-41 16,-41 41-16,0 0 0,40-41 0,-40 41 16,41-41-16,0 41 0,0-41 15,-41-41 1,0 0-1,0 0-15,0 0 0,0 0 16,0 0-16,-41 0 16,41 0-16,-41 41 0,41-41 15,-41 41-15</inkml:trace>
          <inkml:trace contextRef="#ctx0" brushRef="#br0" timeOffset="7553.0601">13888 13644 0,'41'0'32,"0"-41"-17,0 41-15,0 0 16,0 0-16,0 0 15,0 0-15,0-41 0</inkml:trace>
          <inkml:trace contextRef="#ctx0" brushRef="#br0" timeOffset="7368.5917">14011 13767 0,'0'-41'0,"0"82"46,0 0-30,41 0-16,0 164 16,-41-164-1,0 0-15,0 0 0,0 0 16</inkml:trace>
          <inkml:trace contextRef="#ctx0" brushRef="#br0" timeOffset="6549.1255">12782 13603 0,'0'-41'16,"41"41"-16,-41-41 16,0 0-1,41 41 1,-41 41 15,0 0-31,0 0 16,0 0-16,0 0 0,0 0 0,0 0 0,0 0 15,0 0-15,0 0 0,0 0 0,0 0 16,0 0-16,0 0 0,0 0 16,41-41-1,-41-41-15,0-41 31</inkml:trace>
        </inkml:traceGroup>
        <inkml:traceGroup>
          <inkml:annotationXML>
            <emma:emma xmlns:emma="http://www.w3.org/2003/04/emma" version="1.0">
              <emma:interpretation id="{55802E16-5DD8-41E0-BDDB-D8311D403291}" emma:medium="tactile" emma:mode="ink">
                <msink:context xmlns:msink="http://schemas.microsoft.com/ink/2010/main" type="inkWord" rotatedBoundingBox="16683,18287 18249,18330 18229,19050 16664,19007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8817.3847">15773 13972 0,'0'-41'15,"-41"41"-15,41-41 16,-41 41-16,41-41 16,-41 41-16,0 0 15,0 0 1,41 41-1,-41-41-15,41 41 0,0 0 16,0 0-16,0 0 0,0 0 16,0 0-1,41-41-15,0 0 16,-41-41 0,41 41-16,-41-41 0,41 41 15,-41-41 1,0 0-16,0 0 0,0 0 15,0 0-15,0-41 0,41 41 0,-41 0 16,0 0-16,0 0 0,0 0 0,0 0 16,0 0-16,0 82 15,0 41 1,0-41-16,0 0 0,0 0 16,0 0-16,0 0 0,0 41 0,0-41 15,41 0-15,-41 0 0,0 0 16,41 0-16,0-41 15,-41 41-15,41-41 0,0-41 16,-41 0 0,0-41-16,41 82 0,-41-41 15,0 0-15,0 0 0,0 0 16,0 0-16,0 82 47,0 0-47,41-41 15,-41 41-15,0 0 0,41 41 16</inkml:trace>
          <inkml:trace contextRef="#ctx0" brushRef="#br0" timeOffset="9148.5963">16141 13849 0,'0'41'16,"0"0"15,41-41 0,0 0-15,0 0 0,0 0-16,0-41 15,0 41 1,-41-41-16,0 82 47,0 0-32,0 0-15,0 0 0,0 0 16,0 0-16,0 0 0,0 0 16,0 0-16</inkml:trace>
          <inkml:trace contextRef="#ctx0" brushRef="#br0" timeOffset="9301.0586">16264 13521 0,'-41'0'0</inkml:trace>
          <inkml:trace contextRef="#ctx0" brushRef="#br0" timeOffset="7948.9509">14871 13767 0,'-40'41'16,"80"-41"15,1-41-31,0 41 16,-41-41-16,41 41 0,0 0 31,-41-41-31,41 41 0,-41-41 15,0 0 1,-41 41 0,0 0-1,0 0-15,41 41 0,-41-41 16,41 41-16,-41-41 0,41 82 0,0-41 16,0 0-16,0 0 0,0 0 0,0 0 15,0 0-15,0 0 16,41-41-16,0 41 0,0-41 0,0 0 15,0 0 1,0 0-16,-41-41 0,41 0 0</inkml:trace>
          <inkml:trace contextRef="#ctx0" brushRef="#br0" timeOffset="8249.0522">15158 13767 0,'0'41'31,"0"0"-16,41-41-15,-41 41 0,0 0 16,0 0-16,0 0 16,0 0-1,0-82 17,0 0-17,0 0-15,0 0 16,41 41-16,0 0 0,-41-41 0,41 41 15,0 0 1,-41 41-16,41-41 0,-41 41 31,0 0-31,41 0 16,-41 0 0</inkml:trace>
        </inkml:traceGroup>
        <inkml:traceGroup>
          <inkml:annotationXML>
            <emma:emma xmlns:emma="http://www.w3.org/2003/04/emma" version="1.0">
              <emma:interpretation id="{F46AFDD9-FD24-437D-BFC8-DBE68908F922}" emma:medium="tactile" emma:mode="ink">
                <msink:context xmlns:msink="http://schemas.microsoft.com/ink/2010/main" type="inkWord" rotatedBoundingBox="18851,18371 19677,18394 19657,19110 18831,19088"/>
              </emma:interpretation>
              <emma:one-of disjunction-type="recognition" id="oneOf6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9927.2895">17002 13849 0,'0'-41'16,"0"0"15,41 41 1,-41 82-32,41-82 15,-41 82-15,0-41 0,0 0 16,0 0-16,0 0 0,0 0 15,0 0-15,0 0 0,0 0 16,41-41 15,-41-82-31,0 41 0,41 41 16,-41-41-16,0 0 0,41 0 16,-41 0-16,0 0 15,0 123 32,41-82-47,-41 41 16,41 0-16,0-41 15,0 0-15,-41-41 16,0 0-16,40 0 16,-40 0-1,0 0-15,0 0 0,0 0 16,0 0-16,0 0 15</inkml:trace>
          <inkml:trace contextRef="#ctx0" brushRef="#br0" timeOffset="10115.6885">17534 13849 0,'0'41'31,"0"0"-31,0 0 0,41 0 16,-41 0-16,41 0 0,-41 0 15,0 0-15</inkml:trace>
          <inkml:trace contextRef="#ctx0" brushRef="#br0" timeOffset="10282.0843">17821 13562 0,'0'82'0,"0"-41"16,0 0-16,0 0 0,0 0 16,0 0-16,0 0 0,0 0 0,0 0 15,0 0-15,0 0 16</inkml:trace>
        </inkml:traceGroup>
        <inkml:traceGroup>
          <inkml:annotationXML>
            <emma:emma xmlns:emma="http://www.w3.org/2003/04/emma" version="1.0">
              <emma:interpretation id="{2E7AD7E2-808B-44AA-BDFC-C691A9412446}" emma:medium="tactile" emma:mode="ink">
                <msink:context xmlns:msink="http://schemas.microsoft.com/ink/2010/main" type="inkWord" rotatedBoundingBox="19946,18427 20033,18845 19798,18893 19712,18475"/>
              </emma:interpretation>
              <emma:one-of disjunction-type="recognition" id="oneOf7">
                <emma:interpretation id="interp7" emma:lang="" emma:confidence="0.5">
                  <emma:literal>.</emma:literal>
                </emma:interpretation>
                <emma:interpretation id="interp8" emma:lang="" emma:confidence="0">
                  <emma:literal>1</emma:literal>
                </emma:interpretation>
                <emma:interpretation id="interp9" emma:lang="" emma:confidence="0">
                  <emma:literal>e</emma:literal>
                </emma:interpretation>
                <emma:interpretation id="interp10" emma:lang="" emma:confidence="0">
                  <emma:literal>h</emma:literal>
                </emma:interpretation>
                <emma:interpretation id="interp11" emma:lang="" emma:confidence="0">
                  <emma:literal>R</emma:literal>
                </emma:interpretation>
              </emma:one-of>
            </emma:emma>
          </inkml:annotationXML>
          <inkml:trace contextRef="#ctx0" brushRef="#br0" timeOffset="10666.3064">17903 13808 0,'41'0'16,"-41"-41"-16,41 41 0,0-41 15,-41 0 1,41 41-16,-41-41 0,0 0 16,-41 123 15,41-41-15,0 0-16,0 0 15,0 0-15,0 0 0,0 0 16,0 0-16,0 0 15,41-82 32,0 41-31,0 0-16,0 41 31</inkml:trace>
        </inkml:traceGroup>
        <inkml:traceGroup>
          <inkml:annotationXML>
            <emma:emma xmlns:emma="http://www.w3.org/2003/04/emma" version="1.0">
              <emma:interpretation id="{92A19668-C01D-40C7-9E49-0528F343A448}" emma:medium="tactile" emma:mode="ink">
                <msink:context xmlns:msink="http://schemas.microsoft.com/ink/2010/main" type="inkWord" rotatedBoundingBox="20336,18771 20818,18313 21179,18693 20697,19151"/>
              </emma:interpretation>
              <emma:one-of disjunction-type="recognition" id="oneOf8">
                <emma:interpretation id="interp12" emma:lang="" emma:confidence="0.5">
                  <emma:literal>01</emma:literal>
                </emma:interpretation>
                <emma:interpretation id="interp13" emma:lang="" emma:confidence="0">
                  <emma:literal>"1</emma:literal>
                </emma:interpretation>
                <emma:interpretation id="interp14" emma:lang="" emma:confidence="0">
                  <emma:literal>0</emma:literal>
                </emma:interpretation>
                <emma:interpretation id="interp15" emma:lang="" emma:confidence="0">
                  <emma:literal>011</emma:literal>
                </emma:interpretation>
                <emma:interpretation id="interp16" emma:lang="" emma:confidence="0">
                  <emma:literal>0"</emma:literal>
                </emma:interpretation>
              </emma:one-of>
            </emma:emma>
          </inkml:annotationXML>
          <inkml:trace contextRef="#ctx0" brushRef="#br0" timeOffset="11129.3703">18681 13808 0,'0'-41'62,"0"123"-46,-40-41-16,40 0 15,0 0-15,0 0 0,0 0 0,0 0 16,40 0 0,1-41-16,0 0 15,-41-41 1,41 41-16,-41-41 0,0 0 15,41 0-15,-41 0 0,0 0 16,41 0-16,-41 0 0,0 0 0,0 0 16,0 0-16,0 0 0,-41 41 15,0 0 1,41 41-16</inkml:trace>
          <inkml:trace contextRef="#ctx0" brushRef="#br0" timeOffset="11398.8925">19050 13603 0,'41'0'0,"-41"41"47,0 0-47,0 0 15,0 0-15,0 0 0,0 0 16,0 0-16,0 0 0,0 0 0,0 0 16,0 0-16,0 0 15</inkml:trace>
        </inkml:traceGroup>
        <inkml:traceGroup>
          <inkml:annotationXML>
            <emma:emma xmlns:emma="http://www.w3.org/2003/04/emma" version="1.0">
              <emma:interpretation id="{9197ADF0-621C-4F27-A812-31CD1B64244D}" emma:medium="tactile" emma:mode="ink">
                <msink:context xmlns:msink="http://schemas.microsoft.com/ink/2010/main" type="inkWord" rotatedBoundingBox="21058,18416 21754,18435 21752,18494 21057,18475"/>
              </emma:interpretation>
              <emma:one-of disjunction-type="recognition" id="oneOf9">
                <emma:interpretation id="interp17" emma:lang="" emma:confidence="1">
                  <emma:literal/>
                </emma:interpretation>
              </emma:one-of>
            </emma:emma>
          </inkml:annotationXML>
          <inkml:trace contextRef="#ctx0" brushRef="#br0" timeOffset="-8187.9629">19214 13644 0,'41'0'312,"0"0"-280,0 0-1,0 0-16,0 0 1,0 0 15,0 0 1,0 0-17,0 0 1,0 0-1,0 0 1,-41-41-16,41 41 0,0 0 31,0 0 1,0 0-1,0 0-16,0 0 17</inkml:trace>
        </inkml:traceGroup>
        <inkml:traceGroup>
          <inkml:annotationXML>
            <emma:emma xmlns:emma="http://www.w3.org/2003/04/emma" version="1.0">
              <emma:interpretation id="{57CBCD80-B138-4F21-9674-4A600C33C873}" emma:medium="tactile" emma:mode="ink">
                <msink:context xmlns:msink="http://schemas.microsoft.com/ink/2010/main" type="inkWord" rotatedBoundingBox="21221,18599 21236,18599 21235,18640 21219,18639"/>
              </emma:interpretation>
              <emma:one-of disjunction-type="recognition" id="oneOf10">
                <emma:interpretation id="interp18" emma:lang="" emma:confidence="0.5">
                  <emma:literal>.</emma:literal>
                </emma:interpretation>
                <emma:interpretation id="interp19" emma:lang="" emma:confidence="0">
                  <emma:literal>\</emma:literal>
                </emma:interpretation>
                <emma:interpretation id="interp20" emma:lang="" emma:confidence="0">
                  <emma:literal>$</emma:literal>
                </emma:interpretation>
                <emma:interpretation id="interp21" emma:lang="" emma:confidence="0">
                  <emma:literal>,</emma:literal>
                </emma:interpretation>
                <emma:interpretation id="interp22" emma:lang="" emma:confidence="0">
                  <emma:literal>/</emma:literal>
                </emma:interpretation>
              </emma:one-of>
            </emma:emma>
          </inkml:annotationXML>
          <inkml:trace contextRef="#ctx0" brushRef="#br0" timeOffset="11572.5595">19378 13808 0,'0'-41'15</inkml:trace>
        </inkml:traceGroup>
        <inkml:traceGroup>
          <inkml:annotationXML>
            <emma:emma xmlns:emma="http://www.w3.org/2003/04/emma" version="1.0">
              <emma:interpretation id="{D5356C82-0A89-45ED-B539-044F580FDBE9}" emma:medium="tactile" emma:mode="ink">
                <msink:context xmlns:msink="http://schemas.microsoft.com/ink/2010/main" type="inkWord" rotatedBoundingBox="22787,18261 24719,18313 24694,19222 22762,19170"/>
              </emma:interpretation>
              <emma:one-of disjunction-type="recognition" id="oneOf11">
                <emma:interpretation id="interp23" emma:lang="" emma:confidence="1">
                  <emma:literal/>
                </emma:interpretation>
              </emma:one-of>
            </emma:emma>
          </inkml:annotationXML>
          <inkml:trace contextRef="#ctx0" brushRef="#br1" timeOffset="-214890.9943">20976 13849 0,'-41'0'0,"41"-41"0,0 0 31,41 41-31,-41-41 0,41 0 16,0 41-16,0-41 0,0 41 0,-41-41 15,41 41-15,-1-41 0,1 0 16,0 41-16,-41-41 0,41 41 31</inkml:trace>
          <inkml:trace contextRef="#ctx0" brushRef="#br1" timeOffset="-215103.7054">21099 13808 0,'-41'0'31,"41"41"0,0 0-31,0 0 0,0 0 16,0 0-16,0 0 0,0 0 0,0 0 15,0 0-15,0 0 16,0 0-16,0 0 0,0 0 16,-41-41-16</inkml:trace>
          <inkml:trace contextRef="#ctx0" brushRef="#br1" timeOffset="-214699.7665">21140 13890 0,'41'0'16,"-41"-41"0,40 41-16,1 0 15,-41-41-15,41 41 16,0 0-16,-41-41 0,41 41 15,-41-41-15</inkml:trace>
          <inkml:trace contextRef="#ctx0" brushRef="#br1" timeOffset="-214502.5439">21508 13603 0,'0'41'47,"0"0"-47,0 0 16,41 0-16,-41 0 15,0 0-15</inkml:trace>
          <inkml:trace contextRef="#ctx0" brushRef="#br1" timeOffset="-214135.0612">21754 13603 0,'0'41'32,"0"0"-32,0 0 0,0 0 15,0 0-15,0 0 16,0 0-16,0 0 0,0 0 31,0-82-15,0 0-1,41 41-15,-41-41 0,0 0 0,0 0 16,41 41-16,-41-41 0,41 0 16,0 41-1,0 0 1,-41 41-16,41 0 15,-41 0-15,41 0 16,-41 0-16,0 0 16,41-41-1,-41 41-15</inkml:trace>
          <inkml:trace contextRef="#ctx0" brushRef="#br1" timeOffset="-213740.7323">22410 13685 0,'0'-41'15,"-41"41"-15,0 0 16,0 41 15,41 0-15,-41 0-16,41 0 0,0 0 15,0 0-15,0 0 16,0 0-16,0 0 16,41-41-16,0 0 15,-41-41 1,41 0-16,-41 0 16,41 41-16,-41-41 0,41 41 15,-41-41-15,0 82 31,40-41-31,-40 41 0,41 0 16,-41 0-16,41-41 16,-41 41-16,41 0 0,0-41 15,0 0 1,-41-41 0</inkml:trace>
          <inkml:trace contextRef="#ctx0" brushRef="#br1" timeOffset="-213551.9034">22819 13603 0,'0'-41'15,"0"0"-15,0 0 16,0 82 15,0 41-15,0 0-16,0-41 15,0 0-15,41 0 0,-41 0 0,0 41 0,0-41 16,0 0-16,0 0 0,0 0 0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01:03.0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8C50AA0-F320-454C-BD29-373CEA5DE643}" emma:medium="tactile" emma:mode="ink">
          <msink:context xmlns:msink="http://schemas.microsoft.com/ink/2010/main" type="writingRegion" rotatedBoundingBox="16837,16714 15690,18353 14908,17805 16056,16167"/>
        </emma:interpretation>
      </emma:emma>
    </inkml:annotationXML>
    <inkml:traceGroup>
      <inkml:annotationXML>
        <emma:emma xmlns:emma="http://www.w3.org/2003/04/emma" version="1.0">
          <emma:interpretation id="{83D56322-8F04-44C6-A08F-D0EC2C4D96A9}" emma:medium="tactile" emma:mode="ink">
            <msink:context xmlns:msink="http://schemas.microsoft.com/ink/2010/main" type="paragraph" rotatedBoundingBox="16837,16714 15690,18353 14908,17805 16056,161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7E4A24-FC47-4FD4-8C39-D3289E73F8AA}" emma:medium="tactile" emma:mode="ink">
              <msink:context xmlns:msink="http://schemas.microsoft.com/ink/2010/main" type="line" rotatedBoundingBox="16837,16714 15690,18353 14908,17805 16056,16167"/>
            </emma:interpretation>
          </emma:emma>
        </inkml:annotationXML>
        <inkml:traceGroup>
          <inkml:annotationXML>
            <emma:emma xmlns:emma="http://www.w3.org/2003/04/emma" version="1.0">
              <emma:interpretation id="{332587D1-7F89-4ABC-86A5-DEBF51958C8B}" emma:medium="tactile" emma:mode="ink">
                <msink:context xmlns:msink="http://schemas.microsoft.com/ink/2010/main" type="inkWord" rotatedBoundingBox="16755,16657 16428,17124 16089,16886 16416,1642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13765 13193 0,'0'41'16</inkml:trace>
          <inkml:trace contextRef="#ctx0" brushRef="#br0" timeOffset="136.7421">13806 13480 0,'41'0'16,"-41"41"-16</inkml:trace>
        </inkml:traceGroup>
        <inkml:traceGroup>
          <inkml:annotationXML>
            <emma:emma xmlns:emma="http://www.w3.org/2003/04/emma" version="1.0">
              <emma:interpretation id="{77E70C16-F4A3-4FAD-8F14-B27694204572}" emma:medium="tactile" emma:mode="ink">
                <msink:context xmlns:msink="http://schemas.microsoft.com/ink/2010/main" type="inkWord" rotatedBoundingBox="16225,17589 15690,18353 14908,17805 15443,1704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-8901.3887">14544 11637 0,'41'0'63,"-41"-41"-63,0 82 93,-41 0-77,41 0 0,-41-41-16,41 41 0,-41 0 15,41-1 1,-41-40-16,41 41 0,-41-41 15,41 41 32,-41-41-31,41 41 0,41-41 62,0 0-63,0 0 1,0 0 0,0 0-16,0 0 15,-41-41-15,41 41 16,-41-41-1,41 41 32,0 0-31</inkml:trace>
          <inkml:trace contextRef="#ctx0" brushRef="#br0" timeOffset="-8212.5177">14585 11760 0,'0'-41'31,"0"82"126,0 0-126,0-1-15,0 1-1,0 0-15,0 0 0,0 0 16,0 0-16,0 0 0,0 0 15,0 0-15,0 0 16,0 0-16,0 0 31</inkml:trace>
          <inkml:trace contextRef="#ctx0" brushRef="#br0" timeOffset="-528.21">13601 12210 0,'0'41'125</inkml:trace>
          <inkml:trace contextRef="#ctx0" brushRef="#br0" timeOffset="-300.6926">13642 12456 0,'0'41'47,"41"-41"-47,-41 41 15</inkml:trace>
          <inkml:trace contextRef="#ctx0" brushRef="#br0" timeOffset="-131.9166">13724 12743 0,'0'41'0,"0"0"32,0 0-1,41-41-31</inkml:trace>
        </inkml:traceGroup>
      </inkml:traceGroup>
    </inkml:traceGroup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04:40.0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6912 1786 0,'-33'0'31,"33"-33"-16,0 0 48,0 66 78,33-33-141,0 0 15,0 33 1,0-33-16,67 33 15,-34-33 1,0 0 0,-33 0-1,0 0-15,0 0 16,0 0 0,0 0-16,0 0 15,0 0 16,34 0-15,-1 0 0,0 0-1,0 0 1,-33 33 0,0-33-1,0 33 1,0-33-1,0 0 1,1 0 0,-1 0 15,-33 33 16,33-33-32</inkml:trace>
  <inkml:trace contextRef="#ctx0" brushRef="#br0" timeOffset="687.6326">7838 1621 0,'-33'0'15,"33"-33"1,-33 33 0,33-34 15,0 68 31,0-1-62,0 0 16,33-33-16,33 99 16,34-33-1,-67-33 17,33-33-17,-66 33 48,0 0-48,-33-33-15,33 33 16,-66 67 0,33-1 15,-1-99-31,1 99 15,0-66-15,0 33 16,0-33 0,33 0-1,33-33 1</inkml:trace>
  <inkml:trace contextRef="#ctx0" brushRef="#br0" timeOffset="2181.4127">8698 1389 0,'0'-33'15,"-33"33"-15,33-33 0,-33 33 32,33-33-17,-33 33 1,0 0 15,33 33-31,-33-33 0,0 33 16,0-33-1,0 33-15,33 0 16,-67 0 0,34 0-1,0 33 1,0 67-1,33-34 1,0-66-16,-33 66 16,33-66-16,0 33 15,0 34 1,0-1 0,33 0-1,-33-66-15,0 33 16,0-33-1,33 34-15,33-1 16,-32-33 0,32 33-1,0 0 17,0 0-17,0-33 1,33 0-1,-33 0 1,1 0 0,32-33-1,-33 0 17,33 0-17,-33-66 1,34 33-1,-34-33 1,0 0 0,-33 0-1,0 0 1,-33 0 0,33-34-1,-33 1 1,0 33-1,-33-33 1,0 33 0,0-34 15,0 34-15,-33 0-1,33-33 1,-1 33-1,1 33 1,0-33 0,0 32-1,0 1 1,0 0 0,0 33-1,33-33 1,-33 33-1,0-33 1,-33 0 0,0 0-1,-1 33 1,34 0 0,0 0-16,0 0 31,0 0-16,0 0 1,33 33 0,-66 0-1,0-33-15</inkml:trace>
  <inkml:trace contextRef="#ctx0" brushRef="#br0" timeOffset="9451.0377">8764 2017 0,'0'-33'47,"33"33"0,0 0-1,1 0-14,-34-33 15,33 33-47,-33-33 15,0 0 1,0 0-1,-33 0 1,33 0 0,-34 0-1,1 33 1,0 0 0,0 33-1,0-33-15,0 33 16,33 0-16,-33 0 15,33 66 1,0-32 0,0-34 15,0 0-15,33-33-16,0 0 15,0 0 1,-33-33-16,33 0 15,0-34 1,-33 1 0,33 33-1,1 33 32,-34 33-16,0 0-15,0 67 0,0-1-1,0 0 1,-34 33 0,34-66-1,0-33-15,0 34 16,0-34-1,34-33-15,-1 0 16,0 33 0,33-33-1,-66-33-15,33 33 16,0-33-16</inkml:trace>
  <inkml:trace contextRef="#ctx0" brushRef="#br0" timeOffset="9968.5302">9161 2447 0,'-33'0'63,"33"33"-17,-33 1-30,33-1-16,0 0 16,0 0-1,0 0-15,33 0 16,0-33 0,-33 33-16,66 0 15,-33-33 1,34 0-1,-67-66 1,0 0 0,0-33-1,-34 65 1,1 1 0</inkml:trace>
  <inkml:trace contextRef="#ctx0" brushRef="#br0" timeOffset="21813.3187">9624 2183 0,'33'0'203,"-33"33"-187,33-33-16,34 0 31,-34 33-15,33-33 0,-33 0-1,33 0 1,-33 0-16,33 0 15,33 0 1,-32 0 0,32 0-1,-99 33-15,66-33 16,-33 0-16,0 0 16,0 0-1,33 0 1,33 0-1,-32 0 1,-34 0-16,33 0 16,-33 33-16,0-33 15,33 0 1,-33 0 0,33 0-1,-33-33 1,0 33-16,1 0 15,-1 0-15,0 0 16,0 0 0,33 0 15,-33 33-15,0-33-1,0 0 32,-33-33-31,33 33 15,-33-33-15</inkml:trace>
  <inkml:trace contextRef="#ctx0" brushRef="#br0" timeOffset="22476.5847">11311 2051 0,'-33'0'16,"33"-34"-1,0 68 32,0-1-31,33 0-1,0-33-15,0 66 16,0-33 0,0-33-16,0 33 15,33-33 1,-66 33-1,0 0 64,0 0-64,0 0 1,-33-33-16,33 99 15,-33-32 1,0-1 0,0 0-1,33-33 1,-33-33 15,33-33-15</inkml:trace>
  <inkml:trace contextRef="#ctx0" brushRef="#br0" timeOffset="23515.4611">10253 1488 0,'-33'-33'16,"33"0"15,-34 33 0,34 33 32,0 0-48,0 0-15,0 0 16,0 1-16,0 32 31,0-33-31,0 0 0,0 0 16,0 0-16,34 33 15,-34-33-15,33 0 16,33 33 0,-33-66-1,33 0 1,0 0 0,0-33-1,-33-66 1,-33 33-1,0 0 1,0 0 15,0 0-15,0-1 0,-33 1-1,0 66 1,0-33-1,0 0 1,0 33 0,-33-33-1,33-3010 1,-33 6086 0,33-3010-1,33 0-15,-34-33 16,34 33-1</inkml:trace>
  <inkml:trace contextRef="#ctx0" brushRef="#br0" timeOffset="26014.6533">11972 1786 0,'-33'0'15,"33"-33"48,0 0-32,-33 33 0,0 0-15,0 0 15,0 33-15,33 0-1,-33-33-15,33 33 16,-33 33 0,33-33-16,0 0 15,0 0-15,-33 34 16,0-1 15,33 0-15,0 0-1,0 0 1,0 0 0,0 33-1,33-32 1,0-1 0,0 0-1,0-33 1,-33 0-16,33 0 15,0 0 1,-33 0-16,33 0 16,33 0 15,-33 34-15,34-34-1,-34 0 1,33 0-1,0-33 1,0 33 0,0 0-1,-33-33-15,0 0 16,0 0-16,1 0 16,32 0-1,0-66 1,0 33-1,-33 33 17,0-33-32,0 0 15,0 33 1,-33-34-16,33-32 16,0 0-1,-33 33-15,0-33 16,0 33-16,0-33 15,34-33 1,-34 32 0,0 1-1,-34-33 1,1 33 0,0-33-1,-33 33 16,33-1-15,-33 34 0,0-33-1,33 33 1,-33 0 0,-1 33-1,1-33 1,0 33-1,33 0-15,-33 0 16,33 0 0,0 0-16,-33 0 15,-1 0 1,1 0 0,0 0-1,33 0 1,33 66 15</inkml:trace>
  <inkml:trace contextRef="#ctx0" brushRef="#br0" timeOffset="26724.6505">12336 2414 0,'0'-33'0,"0"0"15,-33 33-15,33-33 16,-33 0 0,-33 33-1,33 0 1,0 0-1,0 33 1,0 66 0,33-66-1,0 0-15,0 1 16,33-34-16,-33 33 16,33-33-16,33 0 15,-33-67 1,0 1 15,0 33-15,-33 66 31,0 0-47,0 67 15,0-34 1,0 0-1,0-33-15,0 0 32,0 0-17,33-33-15,0 0 16,0 0 0,0 0-1,-33-33-15</inkml:trace>
  <inkml:trace contextRef="#ctx0" brushRef="#br0" timeOffset="26919.34">12535 2745 0,'0'-33'31,"0"66"0,0 0-15,33 0-16,-33 33 16,33-33-16,-33 34 15</inkml:trace>
  <inkml:trace contextRef="#ctx0" brushRef="#br0" timeOffset="27791.0424">12998 2447 0,'-33'0'0,"0"0"15,66 0 79,0 0-78,0 0-16,33 0 15,66 0 1,0 0 0,-98-33-16,65 33 15,-66 0-15,66-33 16,-66 33-16,99 0 15,-99 0-15,67-33 16,-1 33 0,-33 0-1,-33 0-15,33 0 16,-33 0 0,0-33-16,67 33 31,-1 0-31,-33 0 15,0 0 1,-33 0-16,0 0 16,0 0-1,0 0-15,1 0 32,-1 0-17,0 0 1,-33-33 46</inkml:trace>
  <inkml:trace contextRef="#ctx0" brushRef="#br0" timeOffset="28349.2787">14519 2084 0,'0'33'63,"33"-33"-63,-33 33 15,33-33-15,0 66 32,33-33-17,1 0 1,-34 0-1,0-33-15,-66 33 94,33 0-94,-33 0 16,33 0-16,-34 34 15,1-1 1,0 0 0,0-33-1,33 0-15,-33-33 16,33 33-16</inkml:trace>
  <inkml:trace contextRef="#ctx0" brushRef="#br0" timeOffset="29188.5585">13626 1786 0,'0'-33'31,"-33"33"-31,33-33 0,0 0 31,0 0-15,0 66 62,0 0-78,0 0 0,0 0 16,0-2977-16,33 3044 15,-33 3075 1,33-3142 0</inkml:trace>
  <inkml:trace contextRef="#ctx0" brushRef="#br0" timeOffset="33306.8857">15412 1885 0,'0'-33'16,"0"0"15,0 0 32,-33 33-16,0 0-1,0 33-46,0-33 16,0 33 0,0 0-1,-1 0 1,1 33 0,0-33-1,33 1-15,-33-1 16,33 0-16,0 0 15,-33 33 1,33-33 0,0 33-1,0 0 1,0-33 0,0 33-1,33 1 1,0-1-1,0 0 1,0 0 0,1 0-1,-1 0 1,0-33 0,0 0-1,0-33 1,0 0 15,0 0-15,33 0-1,-33 0 1,0 0-16,0 0 16,0 0-1,0 0 1,34 0-1,-34 0 17,33 0-17,-33 0-15,0 0 16,0 0-16,0-33 16,0-33-1,0 33 1,0 0-1,-33 0-15,0 0 16,33 33-16,-33-33 0,0 0 16,0-33-1,0 33 1,0 0 15,-33-34-31,33 34 16,-33 0 15,33-33-15,0 33-1,-33 0 1,33 0 0,-33 33-16,0-33 15,33 0-15,-33 33 16,0-33-1,-33 0 1,0 0 0,33 33-16,-1-34 15,1 34-15,0 0 32,33-33-17,-33 33 1,0 0-1,0-33 17,0 33-17,33-33 1,-33 0 0,0 33-1,0 0 1,0 0 15</inkml:trace>
  <inkml:trace contextRef="#ctx0" brushRef="#br0" timeOffset="35313.9429">16173 1588 0,'-33'0'16,"0"0"-16,-1 0 15,34-34 1,-66 34-1,33 0 1,-33 0 0,33 0-16,-66 0 15,66 0-15,-33 0 16,-34 0 15,34 0-15,-33 0-1,33 0 1,33 0 0,-33 0-1,33 34 1,-1-1 0,1 33-1,0-66-15,0 33 16,0 0-16,0 0 15,0 33 1,0-33 0,33 33-1,-33-33 1,33 0-16,-33 34 31,33-34-31,0 0 0,0 33 16,-33 33-1,33-33 1,0 0 0,0-33-1,0 1 1,0 32 15,0-33-15,0 0 15,0 0-31,0 33 16,33-33-16,-33 0 15,33 0 1,-33 33 0,33 1-1,0-1 1,33 0-16,-33 0 31,33 0-15,-33-33-1,34 0 1,-67 0-16,66 0 16,-33-33-1,-33 34-15,66-34 16,-33 33-1,33-33 1,0 33 0,-33 0-1,34-33 1,-1 0 0,0 0-1,-33 0-15,0 0 16,0-33-1,0 0-15,33 0 16,0-1 15,34 1-15,-34-66 0,0 66-1,-33 0-15,0-33 16,0 66-16,0-33 15,0 0 1,0-33 0,-33-1-1,33 67-15,-33-99 16,0 66 0,0 0-16,0-33 31,0 0-16,0 0 1,0 33-16,0-1 16,0 1-16,0 0 15,0 0-15,-33-33 16,33 0 0,-33 33-1,0-33 1,33 0-1,-33-1 17,0 1-32,33 0 15,-33 33 17,33 0-17,-33 0 1,0 33-16,33-33 15,-33 0 1,0 0 15,0 0-15,0 33 0,0 0-1,-1-33 1,1 33-1,0 0 17,0 0-32,0 0 15,0 0-15</inkml:trace>
  <inkml:trace contextRef="#ctx0" brushRef="#br1" timeOffset="51181.8855">15544 2447 0,'0'-33'15,"0"0"16,0 0 94,0 0-109,0 0 0,-33 33-1,33-33 1,-33 0 0,-33 33-1,33 0 1,-33 33-1,0 0 1,33 0 0,-1 0-16,1 0 15,33 0 1,-33-33-16,33 33 16,33 0 15,0-33-16,1 0 1,-1 0-16,33-33 16,-66 0-16,33 0 15,0 0 1,0 0 0,-33 66 30,0 0-30,0 0-16,0 0 31,0 67-15,0-34 0,0 0-1,-33-33 1,33 0-1,33-33 1,0 0 0,0 0-16,0 0 15,0-33-15</inkml:trace>
  <inkml:trace contextRef="#ctx0" brushRef="#br1" timeOffset="51731.7688">15577 2679 0,'0'-33'32,"33"33"-1,0 0-16,1 0 17,-1 0-32,-33 33 15,0 33 1,0-33 0,-33 33-1,-1 0 1,1-33-1,0-33 1,33 34-16,33-34 16,0 0-16,1 0 15,32 0 1,33-34 0,-33 34-1,0 0 1</inkml:trace>
  <inkml:trace contextRef="#ctx0" brushRef="#br1" timeOffset="60948.7552">13824 2977 0,'0'-34'109,"0"1"-77,0 0 15,0 66 31,0 0-78,0 1 0,0 32 15,-33 33 17,33 0-17,0-66-15,0 33 16,0-33-16,0 34 15,0-34 1,0 0 0</inkml:trace>
  <inkml:trace contextRef="#ctx0" brushRef="#br1" timeOffset="62860.2143">10550 2778 0,'0'-33'109,"-33"33"-93,0 0-1,0 0 17,0 0-1,0 0-16,33 33 1,0 0 0,-33 33-1,33 0 1,0 1 0,33-1-1,0-33 1,0 0-1,0 0 1,0-33 15,0 0-31,0 0 16,0 0 0,-33-33-1,33 33-15,1 0 16,-1 0-1,0-33 1,0 33 31,-33-33-47,0 0 31,0 0 0,0 0 1,0-1-17,0 1 17,-33 33-1,33-33-16,-33 33 48,33-33-1,-33 33-30,-1 0-1,1 0-15,0 0-1,33-33 1,-33 33-1,0 0 110,66 0 0</inkml:trace>
  <inkml:trace contextRef="#ctx0" brushRef="#br1" timeOffset="64679.8861">7375 2712 0,'0'-33'47,"0"0"0,0 66 46,0 0-77,0 0-16,0 0 0,33 33 16,-33-33-16,33 33 15,-33-32 1,0 32-16,0-33 16,0 0-1,0-66 63,-33 33-78,33-33 0</inkml:trace>
  <inkml:trace contextRef="#ctx0" brushRef="#br1" timeOffset="65008.9244">7441 2679 0,'0'0'15,"-33"-33"-15,0 33 31,33 33 1,-33-33-17,0 66 1,0 0 0,0-33-1,0 0 1,66-33-1,-33-33 1</inkml:trace>
  <inkml:trace contextRef="#ctx0" brushRef="#br1" timeOffset="65297.2411">7408 2646 0,'33'0'62,"0"33"-62,-33 0 16,34-33-16,-1 33 31,0 0-15,-33 0-1,0 0 1,33-33 15</inkml:trace>
  <inkml:trace contextRef="#ctx0" brushRef="#br1" timeOffset="66129.2266">7309 3638 0,'0'-33'32,"0"0"-1,0 0-15,-33 33-16,0 0 15,33-33 1,-33 33-16,0 0 15,0 33 1,0 0 0,33 33 15,0 0-15,33 0-1,33 34 1,0-34-1,-33 33 1,-33-66 0,0 0-16,0 0 31,-33-33-31,33 33 0,-33-33 16,0 0 15,33-33-16,0 0 1,0 0-16</inkml:trace>
  <inkml:trace contextRef="#ctx0" brushRef="#br1" timeOffset="66431.794">7541 3605 0,'0'0'15,"-33"0"-15,66 33 32,0 0-32,0 66 31,0 34-16,0-1 1,-33-33 0,0-66-16,-33 0 15,33 0-15,-33-33 16</inkml:trace>
  <inkml:trace contextRef="#ctx0" brushRef="#br1" timeOffset="66580.0404">7508 4068 0,'0'0'0,"0"-33"15,33 0 1,0 33 0,33-33 15,33 0-15,-66 0-16</inkml:trace>
  <inkml:trace contextRef="#ctx0" brushRef="#br1" timeOffset="66957.7548">8070 3870 0,'-33'-34'31,"0"34"-31,0 0 31,0 100-15,33-1-1,-34 0 1,34-66-16,0 0 31,34-33-31,-1 33 16,0-33 0,33-66-1,-66-33 1,33 33-1,-33 99 17,0 0-32,33 0 15,33 33 1,0-33 0,-33-33-1</inkml:trace>
  <inkml:trace contextRef="#ctx0" brushRef="#br1" timeOffset="67264.1254">8367 4068 0,'0'0'0,"0"33"0,0 0 31,0 0-16,34 0-15,-34 33 16,33-66-16,-33 33 16,0 1-16,0-68 47,0 1-47,33-66 15,0 0 1,-33 66-16,33 0 15,0 0 1</inkml:trace>
  <inkml:trace contextRef="#ctx0" brushRef="#br1" timeOffset="67503.3899">8698 3704 0,'-33'0'0,"33"-33"16,0 99 0,0-33-1,33 33-15,0 67 32,-33-100-32,33 66 15,-33-66-15,0 33 16,33-33-1,-33 0-15</inkml:trace>
  <inkml:trace contextRef="#ctx0" brushRef="#br1" timeOffset="67647.5323">8665 4134 0,'0'0'0,"0"-33"16,0 0-1,33 33-15,0-33 16,0 0 0</inkml:trace>
  <inkml:trace contextRef="#ctx0" brushRef="#br1" timeOffset="69327.8816">16933 959 0,'0'0'0,"0"33"110,-33-33-110,0 33 15,0 0-15,-33 33 16,66-32-16,-99 32 16,99-33-16,-33 0 31,0 0-16,33 0 1,33-33 31</inkml:trace>
  <inkml:trace contextRef="#ctx0" brushRef="#br1" timeOffset="69743.8996">16603 1091 0,'0'0'16,"0"-33"-16,-33 33 62,33 33-62,0 0 0,0 34 31,-34 32-15,-32-33 0,66-33-16,0 0 15,0 0-15,33-33 16,0 33 0,67-33-1,32 0 1,-66 0-16</inkml:trace>
  <inkml:trace contextRef="#ctx0" brushRef="#br1" timeOffset="70808.2032">18785 728 0,'0'0'0,"0"33"0,-33-33 0,0 0 16,0 33-1,0-33 1,0 66 0,0 0-1,0-33-15,0 33 16,33-33-16,0 33 15,0 34 1,0-34 0,33 33-1,0-99-15,0 33 16,0 0-16,0-33 0,0 0 31,66 33-15,-32 0-1,-1-33 1,0 0 0,0 0-1,-33-33 1,0 0 0,33 0-1,-33 0 1,-33-33-1,34 0 1,-34 0 0,0-1-1,0 34 1,-34 0 0,34 0-16,-33 0 15,33 0 1,-33 0-1,0 33 1,0-33 15,0 0-15,0 0 0,0 0-1,0 33 1,-33 0-1,0 0 1,32 0-16,-32 33 16,33-33-1,0 0-15</inkml:trace>
  <inkml:trace contextRef="#ctx0" brushRef="#br1" timeOffset="72213.7911">19282 661 0,'-34'0'16,"1"0"-1,0-33-15,0 33 31,-33 0-15,33 0 0,-33 0-1,-33 0 1,32 0 0,1 0-1,0-33 1,33 33-16,0 0 15,-33 0-15,33 0 16,0 33 0,-33 0 15,33 1-15,-34-34-1,67 33-15,-33-33 16,33 33-16,-33-33 15,33 33 1,-33 33 0,33 0-1,-33 0 1,33 0 0,0 0-1,66 1 1,-66-1-1,0-33-15,66 0 16,-66 0-16,67 0 16,-1 0-1,0 0 17,0 33-17,33-33 1,-33-33-1,0 34 1,1-34 0,-1 33-1,-33-33 1,0 0 0,0 33-16,33-33 15,-33 0 1,0 0-16,33-33 15,1 0 1,-1 33 0,-33-34-1,0 34-15,33-33 16,-66 0 0,33 33-16,0-33 15,0 0 1,-33 0 15,0 0-15,33 0-1,-33-33 1,0 33 0,-33-33-1,33 32 1,0-32-1,-33 33 1,0 0 15,0-33-15,0 33 0,0 0-1,0 33 1,0-33-1,-33 33 1,-1 0 0,1 0-1,33 0-15,-33 0 16,33 0-16,0 0 16,0 0-16</inkml:trace>
  <inkml:trace contextRef="#ctx0" brushRef="#br1" timeOffset="72931.417">16966 2249 0,'0'0'0,"0"-33"16,0 0-1,0 66 32,0 0-47,0 66 16,0 33-1,0-32 1,0-34 0,0-33-1</inkml:trace>
  <inkml:trace contextRef="#ctx0" brushRef="#br1" timeOffset="73127.1116">16966 2282 0,'0'-33'0,"-33"33"15,33-33-15,0-33 16,100 33 15,-34 0-15,-33 0-16,33 33 15,-33 0 1</inkml:trace>
  <inkml:trace contextRef="#ctx0" brushRef="#br1" timeOffset="73339.7687">17033 2381 0,'0'0'0,"0"33"0,33-33 31,0 0 0,0 0-31,0 0 16,66 0 0,-66-33-16</inkml:trace>
  <inkml:trace contextRef="#ctx0" brushRef="#br1" timeOffset="73535.1688">17529 2249 0,'-33'0'31,"33"33"-31,0 0 0,0 33 31,33 0-15,0 1 0,-33-34-16</inkml:trace>
  <inkml:trace contextRef="#ctx0" brushRef="#br1" timeOffset="73892.2085">17694 2315 0,'0'33'16,"0"0"15,0 33-15,33 34-1,-33-34 1,0-33-1,0 0 1,0-66 0,33-66-1,33-1 1,-33 100 0,0 0-1,1 33 1,-34 67-1,33-34 17</inkml:trace>
  <inkml:trace contextRef="#ctx0" brushRef="#br1" timeOffset="74291.5301">18190 2514 0,'0'-34'16,"-33"34"-16,0-33 16,0 33-1,0 33 1,33 34 0,0-1-1,0-33 1,33-33-1,-33-33 1,66-33 15,-66 33-15,33-1 0,-33 68-1,33-1 1,-33 0-1,33 33 1,0-66 0,0 0-16</inkml:trace>
  <inkml:trace contextRef="#ctx0" brushRef="#br1" timeOffset="74487.998">18355 2282 0,'0'0'15,"0"33"17,0 0-17,34 33 1,-1 34 0,0-1-1,-33-66 1,33 0-16</inkml:trace>
  <inkml:trace contextRef="#ctx0" brushRef="#br1" timeOffset="74828.5449">18984 2282 0,'0'0'0,"-33"-33"0,0 0 15,-33 0-15,32 33 32,34 33-17,0 66 1,34-99-16,-1 66 16,-33-33-16,66 0 15,-33 34 1,0-1-1,-33 0 1,-33-66-16,0 33 16,-33 0-16,33-33 15,-1 0 1,34-33-16</inkml:trace>
  <inkml:trace contextRef="#ctx0" brushRef="#br1" timeOffset="75120.3111">19248 2183 0,'0'-33'0,"-33"33"0,33-33 16,0 66 15,33-33-31,-33 66 16,0 66-1,0-99-15,0 66 16,0-65-16,34 32 16,-1 0-1,0-33 1,0-33-1</inkml:trace>
  <inkml:trace contextRef="#ctx0" brushRef="#br1" timeOffset="75300.0535">19149 2480 0,'0'0'0,"33"0"31,33-33-31,34-33 16</inkml:trace>
  <inkml:trace contextRef="#ctx0" brushRef="#br1" timeOffset="77896.4362">9657 3836 0,'33'0'94,"0"0"-79,-33-33-15,34 33 16,-1 0-16,0 0 16,33 0 15,0 33-16,0 1 1,0-1 0,-66 0-16,66 0 15,-66 0-15,33 0 16,1 33 0,32 33-1,0-33 1,-33-33-16,33 34 15,-33-34-15,33 33 16,0 33 0,1 0 15,-34-33-15,0 1-1,-33-34-15,33 0 16,-33 0-1,33-33 1</inkml:trace>
  <inkml:trace contextRef="#ctx0" brushRef="#br1" timeOffset="78702.2685">12369 3836 0,'-33'0'94,"0"0"-78,33 34-16,-33 32 31,0 0-31,0-33 0,33 33 15,0-33-15,0 0 16,0 33-16,0 34 16,0-1-1,0 0 1,0-66-16,33 33 16,-33 0-1,0-33 1,33 34-1,-33-1 1</inkml:trace>
  <inkml:trace contextRef="#ctx0" brushRef="#br1" timeOffset="79297.6258">11212 5490 0,'-33'0'16,"33"33"15,0 0-16,0 0-15,0 33 0,0 34 16,0-1 0,0-66 15</inkml:trace>
  <inkml:trace contextRef="#ctx0" brushRef="#br1" timeOffset="79692.7041">11311 5457 0,'0'0'16,"0"33"15,33-33-31,-33 66 15,33-33-15,0 33 16,0-66-16,-33 34 0,33-1 16,0 0-16,0 33 15,-33-33 1,34-33-16,-34-33 47,33 33-32,-33-33-15,0-66 16,0 65-16,0 1 16,0-33-1</inkml:trace>
  <inkml:trace contextRef="#ctx0" brushRef="#br1" timeOffset="80060.556">11906 5655 0,'-33'0'0,"0"0"16,0 0 15,33 67-31,0-1 31,0 33-15,33-33-1,0-33 1,0-33 0,0-33-1,0-66 1,-33 33-1,0 33-15,-33 0 16,0 0-16</inkml:trace>
  <inkml:trace contextRef="#ctx0" brushRef="#br1" timeOffset="80276.0899">12237 5622 0,'0'0'0,"0"33"0,-33-33 0,33 34 15,-33 32 1,33 33-1,33 0 1,-33-66-16</inkml:trace>
  <inkml:trace contextRef="#ctx0" brushRef="#br1" timeOffset="80579.4452">12204 5755 0,'0'0'0,"0"33"47,33-33-47,0 66 16,0-33-16,0 33 16,0-33-16,-33 0 0,33 0 15,0 0 1,0-33-1,-33-33 1,0 0 0,0-33-16,0 33 15,0 0-15,0-3076 16,0 6086 0</inkml:trace>
  <inkml:trace contextRef="#ctx0" brushRef="#br1" timeOffset="80780.7221">12667 6019 0,'0'0'0,"-33"0"15,33-33 1,33 33-16,0-66 15,33 66 1,-33 0-16</inkml:trace>
  <inkml:trace contextRef="#ctx0" brushRef="#br1" timeOffset="81024.1175">13031 5821 0,'-33'0'0,"0"0"15,33-33-15,0 99 32,0-33-32,33 99 15,33 1 1,-66-1-1,0-99-15,33 66 16,-33-66 0</inkml:trace>
  <inkml:trace contextRef="#ctx0" brushRef="#br1" timeOffset="81229.5576">13031 5854 0,'0'-33'16,"0"66"-16,-33-66 0,33 0 0,0-33 16,33 33 15,33-1-15,0 1-1,-33 33-15</inkml:trace>
  <inkml:trace contextRef="#ctx0" brushRef="#br1" timeOffset="81403.3403">12998 6019 0,'0'0'0,"-33"0"0,33 33 31,33-33-31,33 0 15,-33 0-15,66-66 16,-66 66 0,0-33-16</inkml:trace>
  <inkml:trace contextRef="#ctx0" brushRef="#br1" timeOffset="81629.9284">13428 5887 0,'-33'0'0,"33"33"47,0 0-32,33 33 1,0 33-1,-33-65 1</inkml:trace>
  <inkml:trace contextRef="#ctx0" brushRef="#br1" timeOffset="81997.4857">13560 5821 0,'0'33'32,"0"0"-32,0 0 0,33 33 15,0 0 1,-33 0 0,0-32-1,0-1 1,-33-33-1,33-100 1,0 34 0,66 0-1,0 33 1,-33 33 0,-33 33-16,33 33 15,0-33-15,-33 0 16,0 34-1</inkml:trace>
  <inkml:trace contextRef="#ctx0" brushRef="#br1" timeOffset="82380.7681">14089 6019 0,'0'0'16,"0"-33"-16,0 0 15,-33 33-15,0 0 16,-33 33 0,33 66-1,0-32 1,33-1 0,0-33-16,33-33 31,-33-33-16,66 0-15,-33-34 16,0 1 0,-33 99 31,33-33-47,-33 67 15,33-1 1,0 0-1,33-66 1</inkml:trace>
  <inkml:trace contextRef="#ctx0" brushRef="#br1" timeOffset="82579.9148">14254 5854 0,'0'0'0,"-33"-33"0,33 66 31,33 66-15,1 0 0,-1 1-1,33-1 17,-66-66-17</inkml:trace>
  <inkml:trace contextRef="#ctx0" brushRef="#br1" timeOffset="82946.5919">14916 5920 0,'0'0'0,"0"-33"0,0 0 16,-66-33-1,33 66 1,33 66 0,-33-66-16,33 99 15,0-66-15,33 0 16,33 33 0,-33 1-1,0-1 1,-33-33-1,-33 0-15,-33-33 16,33 0-16,0 33 16,-34-33-1,67-33 1,0 0-16</inkml:trace>
  <inkml:trace contextRef="#ctx0" brushRef="#br1" timeOffset="83176.732">15081 5887 0,'0'0'0,"0"-33"0,0 0 32,0 0-17,0 66 1,66 99-1,-66-99-15,0 66 16,0-66-16,33 1 16,-33 32-16,0-33 0,0 66 15,0-66 1</inkml:trace>
  <inkml:trace contextRef="#ctx0" brushRef="#br1" timeOffset="83355.5572">14982 6218 0,'-33'-33'0,"33"0"15,66-1 1,-33 34 0,99-33-1,-32 0 1</inkml:trace>
  <inkml:trace contextRef="#ctx0" brushRef="#br1" timeOffset="83482.919">15677 6118 0,'0'0'0,"0"34"0</inkml:trace>
  <inkml:trace contextRef="#ctx0" brushRef="#br1" timeOffset="104451.1781">5259 7971 0,'-33'0'78,"33"33"-31,33 0 47,0-33-94,0 33 16,0-33-16,0 33 15,66-33 1,-33 33-1,33-33 1,-32 0 0,-1 0-1,-33 0 1,33 0 0,-33 0-1,0 0 1,0 0-1,0 33 1,0 0-16,0-33 16,0 33-1,34-33 1,-1 0 0,-33 0-16,0 0 15,0 0-15,0 0 31,-33 33 32</inkml:trace>
  <inkml:trace contextRef="#ctx0" brushRef="#br1" timeOffset="105106.7253">6251 7971 0,'-33'0'0,"66"0"0,-99-33 15,66-1 1,-33 34 0,33-33-1,0 66 32,0 1-31,33-1-16,-33 0 0,66 66 15,-33-99 1,33 66-16,33 0 16,-33-33-1,1-33 16,-34 0-15,-66 0 31,33 33-47,0 0 31,-34 34-15,1-34-16,0 66 15,33-66-15,-33-33 0,0 99 16,-33 0 0,33 1-1,0-34 1,33-33 0,33-33-1</inkml:trace>
  <inkml:trace contextRef="#ctx0" brushRef="#br1" timeOffset="106408.2106">7541 7805 0,'-33'0'16,"33"-33"-16,-34 33 15,-32-33 17,33 33-17,-33 0 1,0 33-1,33-33 1,-33 66 0,33-33-16,0 0 15,0 1-15,-1 32 16,1 66 0,0-33-1,0 33 1,33-32 15,0-67-31,0 66 16,0-66-16,0 66 15,33 0 1,0 34 0,0-34-1,-33-66-15,34 33 16,-1-33-16,0 0 15,0 0-15,33 34 16,0-1 0,0 0-1,0-33 1,-33-33-16,34 33 16,-34-33-16,33 0 15,33 33 1,0-33-1,-33 0 17,34-33-17,-1 0 1,-33 0 0,33-33-1,-33-34 1,0 34-1,-66 33-15,34-33 16,-1 0-16,0 33 16,-33-33-1,0-33 1,0 32 0,0-32 15,0 66-31,-33-33 15,33 33-15,-33-33 16,-1-33 0,-32 32-1,33 1 1,-33-33 0,33 99-16,0-99 15,0 99-15,0-66 16,-33 0-1,33 32 1,-34 34 0,-32 0-1,0-33 1,0 33 0,33-33-1,-1 33 1,34 0-1,33 33 1,-33 0 15</inkml:trace>
  <inkml:trace contextRef="#ctx0" brushRef="#br1" timeOffset="107327.7213">7772 8566 0,'-33'0'0,"33"-33"16,0 0-1,-33 33 1,33-33 0,-33 0-1,0 33 1,0 0-16,0 0 15,0 0-15,0 0 16,-1 66 0,-32-33-1,66 0-15,-33 0 16,33 0-16,0 0 16,0 0-16,33-33 31,0 0-31,0 0 15,34-66 1,-34 66-16,33-33 16,-66 0-16,33 0 15,-33 0 1,0 66 31,0 0-47,0 66 15,0 0 17,-33 1-32,33-34 15,0 33 1,0-66 0,0 0-16,0 0 15,0 0 1,33-33-1,0 0 1,0 0 0,0 0-1,0 0-15,-33-33 16,33 33-16,-33-33 16</inkml:trace>
  <inkml:trace contextRef="#ctx0" brushRef="#br1" timeOffset="107694.25">8070 9029 0,'-33'0'15,"33"-33"1,0 66 15,0 0-31,0 33 16,0 0-1,33-33 1,-33 0 0,33-33-1,0-66 16,0-33-15,-33 66 0,-33-33-1,0 66 17</inkml:trace>
  <inkml:trace contextRef="#ctx0" brushRef="#br1" timeOffset="109092.7933">8500 8996 0,'33'0'78,"0"0"-63,0 0 1,0 0 0,0 0-16,66 0 31,-66 0-31,67 0 15,32-33 1,0 33 0,0-33-1,-98 33-15,131-33 16,-132 33-16,66 0 16,34 0-1,-1 0 1,-33-33-1,-66 33-15,33 0 16,-33 0-16,0 0 16,34-34-16,32 34 15,0-33 1,-33 33 0,0-33-1,-33 33 1,0 0-16,0 0 15,1 0 1,-1 0 0,0 33 46</inkml:trace>
  <inkml:trace contextRef="#ctx0" brushRef="#br1" timeOffset="109668.7597">10484 8632 0,'0'-33'15,"0"66"48,33-33-48,-33 33-15,33 33 16,33-33 0,1 0-1,-1-33 1,-33 0-16,0 33 16,0-33-1,-33 34 79,-33-1-78,33 0-16,-33 0 15,33 0-15,-33 33 16,0 33-1,0-99-15,-1 66 16,34-33-16,-33 0 16</inkml:trace>
  <inkml:trace contextRef="#ctx0" brushRef="#br1" timeOffset="110471.9454">9327 8070 0,'0'-33'0,"-34"33"15,34-33-15,-33 33 16,0 0 15,33 33 0,-33 33-15,0 33 0,33-66-16,-33 99 15,33-98-15,0 32 16,0 33-1,66 0 1,33-66 0,-65-33-16,65 0 15,-66 0-15,0-33 16,66-33 0,-99-33-1,33 0 1,-33 65-16,-33-32 15,0 33-15,0-33 32,-33 0-17,33 66 1,-33-33 0,33 33-1,-1 0-15</inkml:trace>
  <inkml:trace contextRef="#ctx0" brushRef="#br1" timeOffset="111876.362">11377 8467 0,'0'-33'47,"-33"33"-47,0 0 31,0 0-15,0 0 0,33 33-16,-66 0 15,33-33-15,33 66 16,-34-33 0,1 66-1,33-33 1,0-33-16,0 67 15,0-67-15,0 33 16,0 33 0,33 0-1,1-33 1,-34 34 0,66-1-1,-33-33 1,33 0-1,0 0 17,0-33-17,-33 0-15,33 1 16,-32-34-16,-1 0 16,66 0-1,-33 0 1,33 0-1,-66 0-15,33 0 32,-33-34-32,1 34 0,32 0 15,0-66 1,0 33 0,-33 0-1,33-33 1,-33 0-1,-33 33-15,33-33 16,-33 33-16,0-34 16,0 34-1,0-33 1,0 33-16,0 0 16,0 0-16,-33 33 0,33-66 31,-66-33-31,33 32 15,-33 1 17,33 33-17,0 0 1,0 33-16,-33-33 16,32 33-16,1-33 15,-66 0 1,0 0-1,0 33 1,66-33-16,-67 33 16,67 0-16,0 0 15,-33 0 1,0 0 0,33 0-1,0 0-15,0 33 16,0 0-16,-33-33 31</inkml:trace>
  <inkml:trace contextRef="#ctx0" brushRef="#br1" timeOffset="112608.7167">11609 8996 0,'33'0'16,"-33"-33"-1,-33 33 1,0-33-16,-1 0 31,1 33-15,0 0-1,0 0 1,0 66 0,0-33-1,33 33 1,0 0 0,33-66-1,66 0 1,-66-33 15,1 0-31,-1 0 31,0 33-31,-33-33 16,0 99 0,-33-33-1,33 66 1,-33 0-1,33-32 1,0-1 0,33-66-1,33 0 1,0 0 0,-33-33-1,0 33-15</inkml:trace>
  <inkml:trace contextRef="#ctx0" brushRef="#br1" timeOffset="112863.5063">11939 9327 0,'0'33'78,"0"0"-78,33-33 0,-33 33 16,0 0-1,0 33 1</inkml:trace>
  <inkml:trace contextRef="#ctx0" brushRef="#br1" timeOffset="113863.0126">12568 9194 0,'-33'0'16,"0"0"15,66 0 47,0 0-62,0 0-16,-33 33 16,66-33-1,66 33 1,1 0 15,-1 1-15,33-34-1,-132 0-15,100 0 16,-100 0-16,33 0 16,33 0-1,33-34 1,-33 34-1,-65 0-15,65-33 16,-66 33-16,33 0 16,33 0-1,0 0 1,-32 0 0,32 0-1,-66 0-15,0 0 16,0 0-16,0 0 0,0 0 15,66 0 1,-32 0 0,32 0-1,-66-33 1,0 33 0,0 0-1</inkml:trace>
  <inkml:trace contextRef="#ctx0" brushRef="#br1" timeOffset="114377.7956">14751 9029 0,'33'0'31,"0"0"0,0 33-15,0 0-1,0 0 1,66-33 0,-33 33-1,-33-33 1,-33 33 31,-33-33-32,33 33 1,-33-33-16,33 33 16,-33 0-16,0 34 15,33-34-15,-66 33 16,33 0 0,0 0 15,0-33-16,0 0 1</inkml:trace>
  <inkml:trace contextRef="#ctx0" brushRef="#br1" timeOffset="114921.3217">13560 8467 0,'0'33'47,"0"0"-47,0 0 0,0 0 15,0 33-15,0 33 16,0 1 15,0-1-15,0-66-16</inkml:trace>
  <inkml:trace contextRef="#ctx0" brushRef="#br1" timeOffset="116376.4586">15710 8963 0,'0'-33'0,"0"0"32,0 0-1,-33 33 16,-1 0-32,1 0-15,0 0 16,0 0 0,-33 66-1,33-33 1,0 0-1,0 33 1,0 0 0,33-33-1,0 33-15,0-33 16,-33 0-16,33 34 0,0 65 16,0-33-1,33 0 1,33 1-1,-33-67 1,0 33 0,0-66-16,0 33 15,33-33 1,1 0 0,32 0-16,0-33 31,-33 33-16,-33-33-15,33 0 16,-33 33-16,1-33 16,-1 0-1,0-34 1,-33 34 0,33-66-1,0 33 1,-33 33-1,0-33 17,0 33-17,0 0-15,0-1 16,0 1 0,0 0-16,0 0 15,0-33 1,-33 0-1,0 33 17,33 0-17,-33 33 1,33-33 0,-33 33-1,-1 0 1,34-33-16,-33 33 15,0-33-15,0 33 16,0-33 0,-33 33-1,0-34 1,0 34 0,33 0-1,-34 0 1,1 0 15</inkml:trace>
  <inkml:trace contextRef="#ctx0" brushRef="#br1" timeOffset="118904.5141">16371 8764 0,'-33'0'16,"33"-33"15,-33 0-15,0 33-1,33-33 1,-33 0-1,0 0 1,0 0 0,0 33-16,0-33 15,-1 33-15,1 0 16,-33 0 0,33 0-1,-33 0 1,33 0-16,0 33 15,0-33-15,0 0 32,-33 33-17,32-33 1,-32 0 0,66 33-1,-33 0 1,-33 33-1,33-33 1,-33 0 0,0 34-1,33-67 1,0 33-16,0 0 16,33 0 15,-34 0-16,1 0 1,0 0 0,33 0-16,-33 0 15,33 0-15,-33-33 16,33 33 0,-33 0-1,33 0 1,-33 34-1,33-1 1,-33 0 0,33 0-1,0 33 1,0-33 0,0-33-16,33 34 15,-33-34-15,0 0 16,33 33-1,0-33 17,0 33-32,-33 0 15,33-33 1,0 33 15,34-32-15,-34-1-1,33 0 1,-33-33 0,0 33-1,0-33 1,0 0 0,33 0-1,0 0 1,0 0 15,-32 0-31,32 0 0,-33 0 0,0 0 16,33 0 15,-33 0-15,33-33-1,0 0 1,-33 33-1,34-33 1,-34 33 0,33-34-1,-33 1 1,33 0 0,-33-33-1,33 33 16,-33-33-15,0 0 0,0 0-1,1 0 1,-1-1 0,-33 1-1,33 0 1,-33 0-1,33 66-15,-33-66 16,0 33-16,0 0 16,33 0-1,-33-1 1,0-32 0,0 33-1,0 0-15,0 0 16,0 0-1,0 0 1,0 0 0,0 0-1,0 0-15,0 0 32,0 0 14,-33 33-46,33-33 32,0-1-17,-33 34 1,33-33 0,-33 33 15,0 0 31,-1 0-15,34-33-31,-33 33 15,0 0 16,33-33-16,-33 33-15,0 0 31,0 0-16,0 0 0,0 0 0,33-3076-15,-33 6119 0,0-3043 109</inkml:trace>
  <inkml:trace contextRef="#ctx0" brushRef="#br1" timeOffset="119824.3139">15743 9260 0,'33'0'32,"-33"-33"-1,33 33-31,-33-33 16,0 0-1,0 0 1,-33-3010-16,0 6086 15,0-3043 1,-34 33 0,1 33-1,33 0 1,33-32-16,0-1 31,0 0-15,33-33-1,0 0 1,-33-33-16,33 0 16,1 33-16,-1-34 15,-33 68 32,0-1-31,0 33-16,-33 0 15,33-33-15,0 0 16,0 0-16,0 0 16,33 0-1,-33 0 1,33-33 0</inkml:trace>
  <inkml:trace contextRef="#ctx0" brushRef="#br1" timeOffset="120192.8024">15776 9591 0,'0'-33'31,"33"0"-15,0 33-16,0 0 15,-33 33 32,0 0-47,-33 33 16,0 0 15,0 1-15,33-34-1,33-33 17,0 0-17,0-33-15,66 0 16,-33 33 0</inkml:trace>
  <inkml:trace contextRef="#ctx0" brushRef="#br1" timeOffset="128351.8161">23085 7871 0,'0'-33'16,"0"0"15,0 0 63,-33 33-32,0 33-31,33 0-15,-33-33-16,33 33 16,-33 0-1,33 1 1,-33-1 0,33 33-1,0-33 1,0 33-1,33 0 17,-33-33-32,0 0 15,0 33 1,33-66-16,-33 33 16,0 1-1,33-1 1,0-33 15,-33 33-31,33-33 16,0 0 15,0 0-15,-33-33-16,33 33 31,-33-33-31,33 33 15,-33-34 1,0 1 15,33 33-15,-33-33-16,33 0 16,-33 0-1,0 0 1,33 0-1,-33 0 1,0 0 0,0 0-16,33 0 15,-33 0 1,0 0-16,0 0 16,-33 33-1,33-34 1,0 1-1,-33 33 17,33-33-17,-33 0 1,33 0 0,-33 33 15,33-33-31,-33 33 31,0 0 32,33 33-48,-33-33 1</inkml:trace>
  <inkml:trace contextRef="#ctx0" brushRef="#br1" timeOffset="129175.4429">23978 7938 0,'-33'0'15,"33"-34"1,-33 34 0,0 0-1,33 34 1,-33-34 0,-1 66 15,34 0-16,-33-33-15,33 66 16,0-66-16,-33 33 16,33 0-1,33 34 1,34-34 0,-1-33-1,33-33 1,-33-33-1,-33 0 1,0-33 0,-33-1-1,0 1 1,0 33-16,0-33 16,-33 33-1,33 0-15,-33 0 16,0 0-1,33 0-15,-33 33 16,0 0 15</inkml:trace>
  <inkml:trace contextRef="#ctx0" brushRef="#br1" timeOffset="129792.2064">24639 7938 0,'0'-34'31,"0"68"31,0-1-62,0 0 16,0 0-16,0 0 0,0 99 16,33-33-1,-33 1 1,0-34 15,0 0-15,0-33-1,0 0 1,0 0 0,0 0-1</inkml:trace>
  <inkml:trace contextRef="#ctx0" brushRef="#br1" timeOffset="130887.1022">23151 9194 0,'0'-33'15,"-33"33"1,33 33 78,0 0-94,0 0 15,0 0-15,33 67 16,-33-1 0,33-33-1,-33 0 1,0-33 0,0 0-1,0 0 1</inkml:trace>
  <inkml:trace contextRef="#ctx0" brushRef="#br1" timeOffset="131670.8879">23945 9360 0,'-33'-33'78,"0"33"-47,33 33 0,-33-33-31,33 33 16,-34 33 0,34-33-1,0 33 1,34 33 0,-1-33-1,0-66-15,0 34 16,0-34-16,0 0 0,0 33 15,33-33 1,0-33 0,-33-34-1,0 1 1,-33 0 0,0 33-16,-33 0 15,33 0-15,-33 0 16,0 33-1,0-33 1,0 33 0,0 0-16</inkml:trace>
  <inkml:trace contextRef="#ctx0" brushRef="#br1" timeOffset="132385.7675">24739 9393 0,'0'0'0,"0"-33"63,0 66 30,0 0-77,0 0-16,0 33 31,0-33-31,33 33 16,-33-33-16,0 33 0,33 34 31,-33-67-15,0 33-1,0-33 1,0 0 0</inkml:trace>
  <inkml:trace contextRef="#ctx0" brushRef="#br1" timeOffset="153490.9617">11245 8401 0,'0'33'109,"0"0"-93,0-66 218,0 0-218,0-1-1,0 1-15,-33 0 16,33 0 0,-33 0-1,33-33 1,0 33-1,0 0-15,-33 0 32,33 0-32,0 0 15,0-33 1,0 32 0,-34 1-1,34-33 1,0 0-1,0 33 1,34-33 0,-34 0-1,33 33 1,-33 0 0,0-1-16,0 1 15,0 0 1,33 33-1,-33-33 1,33 0 15,0 0-15,0 33 15,-33-33-31,33 33 16,0 0 15,0 0-15,0 0-1,-33 33 1,33-33 0,0 0-1,0 0 1,-33 33 15,0 0-15,34-33-1,-1 33 1,-33 0 0,33 0-1,-33 1 1,33-1-1,-33 0 17,0 0-17,33 33 1,-33-33 0,0 0-1,0 0 1,0 0-1,0 0 1,-33 0 15,33 34-15,0-34 0,0 33-1,0-33 1,0 0-16,0 0 15,0 0-15,0 0 16,0 33 0,33 33-1,-33-65 1,0-1-16,0 0 16,0 0-16,0 0 15,0 0 1,0 0 15,33 0-15,-33 0-1,-33-33 32</inkml:trace>
  <inkml:trace contextRef="#ctx0" brushRef="#br1" timeOffset="154367.4373">11509 8235 0,'0'0'0,"0"-33"0,0 0 16,0 0 15,0 66 63,0 0-78,33-33-16,-33 33 15,0 33 1,67 0-1,-34 1 1,-33-1 0,33 0-1,-33-33 1,33 0 0,-33 0-1,33-33 16,0 0 1,0-33-17,-33 0 1,33 0 15,0 0-15,0 0-1,0 0 1,-33 0 0,33 0-1,-33-1 1,0 1 0,0 0-1</inkml:trace>
  <inkml:trace contextRef="#ctx0" brushRef="#br1" timeOffset="156405.5392">12105 7474 0,'0'0'0,"-33"0"79,33-33-64,-33 33 16,-1 0 1,1 0 15,33 33-32,-33 1 1,33-1-1,0 0 1,-33 0 0,33 0-1,0 0 1,0 0 0,0 0-1,33-33 1,-33 33 15,33 0-15,-33 0-1,33 0 1,-33 0 0,34-33-1,-1 0 1,-33 34-1,33-34 1,0 0 0,0 0-1,0 0 17,0 0-1,-33-34-31,33 34 31,-33-33 0,33 33-15,-33-33 0,0 0-1,0 0 1,33 33-1,-33-33 17,0 0-17,0 0 17,-33 0-17,33 0 1,-33 33-1,33-33 17,-33 0 15,0 33-1,33-33-46,-33 33 32,33-34-17,-33 34 48,33-33-32,-33 33-31,0 0 63</inkml:trace>
  <inkml:trace contextRef="#ctx0" brushRef="#br1" timeOffset="165508.4057">25532 4829 0,'0'-33'0,"0"66"94,0 0-94,0 0 16,0 0-1,0 0-15,0 33 16,0-33-16,0 0 0,0 66 16,33 67-1,-33-1 1,33 34 0,-33-166-16,0 99 15,0-33-15,-33 33 16,0 67 15,0 32-15,33-32-1,0-1 1,0-132-16,0 133 16,0-133-16,0 66 15,0 67 1,0-34-1,33 34 1,-33-166-16,0 99 16,0-66-16,0-33 0,0 133 15,33 32 1,-33-33 0,0 34-1,0-34 1,0-132-16,33 99 15,-33-65-15,0 32 16,0 33 15,0 34-15,0-1 0,0-132-16,0 99 15,0-99-15,0 0 16,0 67-16,34 32 15,-34 0 1,0-33 0,0 1-1,0-1 1,33-99-16,-33 132 16,0-99-16,0 33 15,0 34 1,0-1 15,0-66-31,0 66 16,0-66-16,0 0 15,0 0-15,0 67 16,0-67 0,0 33-16,0 0 15,0 0 1,0-99-1,33 33-15</inkml:trace>
  <inkml:trace contextRef="#ctx0" brushRef="#br1" timeOffset="167988.27">26921 5523 0,'0'-33'16,"0"0"62,-33 33-31,0 0-16,0 0-15,0 0-1,0 0 17,33 33-17,-33 0 1,33 33-1,0-33 1,0 0 0,-33 1-1,33-1 1,0 0 0,33 0-1,0 0 1,0-33-1,0-3010 1,0 6086 0,0-3043-1,0-33 1,-33 33 0,33-33-16,1 0 15,-1 0 16,0-33-15,-33 0 0,33 0-1,0 0 1,-33 0 0,0 0-1,0 0 1,0 0-1,0-1 17,-33 34-32,0-33 31,33 0-31,-33 33 16,0 0 15,-1 0-16</inkml:trace>
  <inkml:trace contextRef="#ctx0" brushRef="#br1" timeOffset="169298.9488">27517 5622 0,'0'-33'47,"0"0"47,0 66 31,0 0-110,0 0 1,0 1-16,0-1 16,0 33-1,0-33 1,33 33 0,-33 0 15,0-33-16,0 33 1,0-33 0,0 0 15,33-33-15,-33 34-1,0-1 1,0 0-1,0-66 48</inkml:trace>
  <inkml:trace contextRef="#ctx0" brushRef="#br1" timeOffset="177729.034">8467 10385 0,'0'0'0,"33"0"0,0 0 62,-33 33-46,33-33 47,0 0-32,0 0-16,0 0 1,-33 33 0,33-33-1,0 0 1,0 0 15,0 0-15,0 0-1,1 0 17,-1 0-1,0 0-15,0 0-16,0 0 15,0 0 1,0 0 15,0 0-15,0-33-1,0 33 1,33 0 0,-33 0-1,34 0 1,-1-33-1,-33 33 1,0 0 0,0 0-1,0 0 1,0 0 0,0 0 15,0 0-16,0 0 1,0 0 0,0 0-1,1 0 1,-1 0 15,0 0-15,0 0-1,0 0 1,0 0 15,0 0-15,0 0 0,0 0-16,0 0 15,0 0 1,0 0-1,33 0 17,-32 0-17,-1 0 1,0 0 0,0 0-1,0 0 1,0 0-1,0 0 1,0 0 0,0 0-1,0 0 1,0 0 0,0 0-1,0 0 16,0 0-31,1 0 32,-1 0-17,-33 33 1,33-33 0,0 0 15,0 33-16,0-33 17,0 0-1,0 0 31,0 0-30,0 0 15,0 0-32,0 0 16,0 0 1,0 0-1,1 0 0,-1 0 0,0 0 16,0 0-15,0 0-1,0 0 0,0 0 0,0 0 1,0 0-17,0 0 16,0 0 1,0 0-1,0 33-15,1-33 15,-1 0 0,-33 33-15,33-33-1,0 0 1,0 0 0,0 0 15,0 0 0,0 0-15,0 0 31,0 0-32,0 0 1,-33 33-1,33-33 1,0 0 31,0 0-16,1 0-15,-1 0 15,0 0-15,0 0 15,-33-33-15,33 33-1,0 0 16,0 0 32,-33-33-1,33 33-46,0 0 1265,0 0-1265,0 0 15,0 0 0,0 0-15,0 0 15,1 0-15,-1 0 0,0 0-1,0 0 16,0 0-15,0 0 0,0 0-1,0 0 1,0 0 0,0 0-1,0 0-15,0 0 16,0 0-1,1 0 32,-1 0-31,0 0 0,0 0-16,0 0 15,0 0 1,0 0-1,0 0 1,0 0-16,0 0 16,0 0 15,0 0-15,0-33-16,0 33 15,1 0 1,-1 0 15,0 0-15,33 0-1,-33 0 1,0-33 0,0 33-1,33 0 1,-33 0-1,33-33 1,-33 33 0,34 0-1,-1 0 1,0 0 0,0 0-1,0 0 1,-33 0-1,0 0 17,0 0-17,1 0 1,-1 0 0,33 0-1,-33 0 1,0 0 15,0 0 32,0 0-17,0 0-14,0 0-1,0 0-15,0 0 15,0 0 0,0 0-15,1 0-1,-1 0 1,0 0 0,0 0-1,0 0 16,0 0-15,0 0 0,0 0-1,0 0 17,0 0-17,0 33 16,0-33-31,0 0 16,0 0 0,1 0-1,-1 0 1,0 0 15,-33 33-15,33-33 15,0 0 16,0 0 15,0 0-15</inkml:trace>
  <inkml:trace contextRef="#ctx0" brushRef="#br1" timeOffset="189722.8896">8698 11476 0,'0'33'94,"0"0"-63,33-33 110,-33 34-126,33-34 1,0 0 0,-33 33-1,33-33-15,1 0 16,-1 0 0,-33 33-1,33-33 1,0 0-1,0 0 1,0 0-16,0 0 16,0 0-16,0 0 15,0-33 1,33 33 0,-33-33-1,34 33 1,-34 0-1,33 0 17,-33 0-17,0 0 1,0 0 0,0-34-1,0 34 1,0 0-1,33 0 1,-33 0 0,34 0-1,-34-33 1,0 33 0,0 0-1,0 0 1,0 0-1,0 0 1,0 0 31,0 0-31,0 0-1,0 0 16,0 0-15,0 0 0,1 0-1,-1 0 1,0 0 0,0 0-1,0 0 1,0 0-1,0 0 17,0 0-1,0 0 0,0 0-15,0 0 15,0 0-15,0 0-1,0 0 1,1 0 0,-1 0-1,0 0 16,0 0-15,0 0 15,0 0-15,0 0 0,0 0-1,0 0 1,0 0-1,0 0 32,0 0-15,0-33-1,0 33-16,1 0 1,-1 0 15,0 0-15,0 0 0,0 0 15,-33 33-16,33-33 1,0 0 31,0 0-16,0 0 0,0 0 1,0 0-1,-33 33 16,33-33-47,0 0 31,1 0 0,-1 0 1,0 0-1,-33-33-16,33 33 1,0 0 0,0 0 77,0 0 79,-33-33 313,0 0-454,-33 33-15,33-33-1,-33 33 16,33-33-31,-33 0 32,33 0-1,-33 33-15,33-33 15,-33 0-16,33 0 1,0 0 0,-33 33-1,33-33 1,-34 0 0,34-1 15,0 1 31,0 0-30,0 0-1,0 0 0,0 0 16,34 33-16,-1 0 0,-33-33-15,33 33 15,0-33-15,0 33 0,0-33-1,0 33 16,0 0 1,-33-33-17,33 33 1,0 0 0,0 0 15,0 0 0,0 0-15,0 0-1,1 0 1,-1 0 15,-33 33-31,33-33 16,0 0-1,-33 33 1,33-33 0,0 0 15,-33 33-15,33-33 30,-33 33-30,0 0 0,33-33-1,-33 33 1,0 0 0,0 0 15,0 0 0,0 1 0,-33-34 16,33 33-31,-33-33 15,33 33-31,0 0 16,-33-33-1,33 33 1,-33 0 15,33 0-15,0 0-1,-33-33-15,33 33 16,0 0 15,-33-33-15,33 33 0,0 0-1,-33-33 1,33 33 15,0 0 16,-34-33 0,34 34-47,0-1 125,34-33 1094,-34 33-1188,33-33-31,0 0 31,-33 33-15,33-33-1,0 0 1,0 0 0,0 0-1,0 0 1,0 0-1,0 0 1,0 0 15,-33-33-31,33 33 16,0 0 0,0 0-1,1 0 1,-1 0 15,0-33-15,0 33-1,0 0 1,33 0 0,-33 0-1,33 0 1,-33 0-1,0 33 1,0-33 0,1 0-1,32 0 1,-33 0 0,0 0-16,0 0 15,0 0-15,0 0 0,0 0 16,0 0-1,33 0 1,0 0 0,-32 0-1,-1 0-15,0 0 16,0 0 0,0 0-16,0 0 15,33 0 1,-33 0-1,0 0 1,33 0 0,-33 0-1,-33-33-15,67 33 16,-1 0 0,-33 0-1,0 0-15,0 0 16,0 0-1,-33 33 1,33-33 0,0 0-1,0 0 1,33 0 0,1 0-1,32 0 1,-33 0-1,-33 0 1,33 0 0,-33 0-1,33-33 1,-33 33 0,0 0-1,1 0 16,-1 0-15,0 0 0,0-33-1,33 33 1,-33 0 0,0 0-1,0 0 1,-33-34-1,33 34 1,0 0 0,0 0-1,0 0 17,0 0-1,1 0-16,-34-33 1,33 33 15,0 0 32,-33 33 406,0 1-360,33-34-78,-33 33 469,-33-33-484</inkml:trace>
  <inkml:trace contextRef="#ctx0" brushRef="#br1" timeOffset="199292.9644">8996 13163 0,'0'33'16,"33"-33"218,0 0-203,0 0-15,0 0 0,0 0-1,33 0 1,0 0 0,-32-33-1,-1 33 1,0 0-1,0 0 1,0 0 0,0 0-1,0 0 1,0-33 0,33 33-1,-33 0 1,0-33-1,0 33 1,34 0 0,-34 0-1,33-33 1,0-3010 0,-33 6053-1,0-3010 16,0 0-15,33 0 0,-33 0-1,0 0 1,1 0 0,-1 0-1,0 0 1,33 0-1,0 0 1,-33 0 15,0 0-15,33 0 0,-33-33-1,33 33 1,-32 0-1,32 0 1,-33-33 0,33 33-1,-33 0 1,0 0 0,0 0-16,0 0 15,0 0 1,0 0-16,0 0 15,0-33 1,1 33-16,-1 0 16,0 0 15,0 0-15,0 0-16,0 0 15,0 0 16,33-34-15,-33 34 0,0-33-1,0 33 1,0 0 0,1 0-1,-1 0 16,-33-33-31,33 33 16,0 0 0,0 0-1,0 0 1,0 0 0,0 0-1,0 0 1,0 0 31,0 0-32,0 0 1,-33-33 0,33 33-1,0 0 63,-66 0 454,0-33-486,33 0-14,-33 33-1,0-33 16,33 0-16,0 0 16,-33 33-16,33-33-15,0 0 15,0 0 16,0 0-16,33 33-15,-33-34 15,0 1 0,33 33 1,-33-33-1,33 33 31,-33-33-46,33 33 15,-33-33-15,33 33-1,-33-33 17,34 33-32,-1 0 31,-33-33-15,33 33-1,0 0 48,-33-33-63,33 33 15,0 0 17,0 0-1,0 0 0,0 0 0,0 0-15,-33 33 15,33-33-15,0 0 15,0 0 0,-33 33 1,33-33-17,-33 33 16,34-33 16,-34 33 0,33-33-31,-33 33-1,0 0 17,33-33-1,-33 33-31,0 1 47,0-1-16,33-33-31,-33 33 31,0 0 1,0 0-17,0 0 16,0 0 1,0 0-17,0 0 32,0 0-31,0 0-1,0 0 1,0 0 31,0 1 31,0-1 63,-33-33-79,33 33-31,-33-33-31,0 0 63,33 33-63,-34-33 31,34 33-15,-33-33-1,33 33 1,-33-33 0,33 33-1,-33-33 1,0 0 0,0 33-1,0-33 1,33 33-1,-33-33 1,0 0 0,0 0-1,0 0 17,0 0-17,0 0 16,0 0-15,33-33 0,-34 33-1,1 0 1,0-33 0,0 33-1,0 0 1,33-33-1,-33 33 1,33-33 0,-33 33-1,33-33-15,0 0 32,-33 33-32,33-33 15,-33 0 1,33-1-1,-33 34 17,33-33-17,0 0 1,-33-33 0,33 33-16,0 0 31,-33 33-31,33-33 0,0 0 15,0 0 17,0 0-17,0 0 1,33 33 0,-33-33-1,0-1 1,0 1-1,33 33 32,-33-33-47,33 0 47,0 33 0,-33-33-47,33 0 31,0 33-15,-33-33 15,33 33-15,0 0 15,0-33-15,0 33 15,0 0 0,-33-33-31,34 33 16,-1 0-1,-33-33 1,33 33 0,0 0-16,0 0 31,-33-33-31,33 33 16,0 0-1,0 0 16,0 0 16,0 0-31,0 0 0,0 0-1,0 0 32,0 0-16,1 0 1,-1 0-17,0 0 16,-33 33-15,33-33 0,-33 33 15,33-33-31,-33 33 31,33-33-15,0 0-1,-33 33 1,0 0 15,33-33-15,-33 33 0,33 0-1,-33 0 1,0 0 31,0 0-16,33-33-31,-33 34 16,0-1-1,0 0 1,0 0-1,0 0 1,0 0 15,33-33-15,-33 33 0,0 0-1,0 0 16,0 0 1,33-33-17,-33 33 17,0 0 14,0 0 17,33-33-47,-33 34 15,34-34 125,-34 33-140,33-33-1,-33 33 1,33-33-16,0 0 31,0 0-15,33 0-16,-33 0 15,0 0 1,33 0 15,-33 0-31,33 0 32,-32 33-1,-1-33-16,0 0 1,33 0 0,-33 0-1,33 0 1,-33 0 0,0 0-1,0 0 1,0-33-1,0 33 1,0 0 0,1 0-1,32 0 1,-33 0 0,0 0-16,33 0 15,-33 0 1,0 0-1,0 0 1,0 0 0,0 0-1,34 0 1,-34 0 0,0 0-16,0 0 15,0 0-15,0 0 16,0 0-1,0 0 1,33 0 0,0 0-1,-33 0 1,0 0 0,1 0 15,-1 0-16,0 0 1,0 0 0,0 0-1,0 0 1,33 0 0,-33-33-1,33 33 1,-33 0-1,0 0 1,0 0 0,1 0-1,-1 0 1,33 0 0,0 0 15,0 0-16,-33 0 1,0 0-16,0 0 16,-33-33-1,33 33 1,-33-34 0,33 34 15,0 0-16,1 0 17,-34-33-1,33 33-15,0 0 15,-33 33 219,0 1-219,33-34 0</inkml:trace>
  <inkml:trace contextRef="#ctx0" brushRef="#br1" timeOffset="201626.7142">18918 10583 0,'33'0'0,"-33"-33"16,0 0 15,0 0 78,-33 33-62,33-33-47,-33 33 16,0 0-1,-1 33 17,34 0-32,-33-33 15,0 66 1,33 0-1,0-32 1,0-1-16,0 0 16,0 0-16,0 0 15,0 0 1,33 0 0,0-33-1,34 0 1,-67-33-16,66 0 15,-33 0-15,0 33 16,0-33 15,0 0-15,-33 0 15,0-1-15,0 1-1,0 0 1,-33 0 0,-33 33-1,33-33 17,0 33-17,0 0 16</inkml:trace>
  <inkml:trace contextRef="#ctx0" brushRef="#br1" timeOffset="202168.2866">19612 10418 0,'0'33'109,"0"0"-109,0 0 16,0 0-16,0 0 0,0 67 16,33-34-1,-33 33 1,0 0 0,0-66-1,0 0 1</inkml:trace>
  <inkml:trace contextRef="#ctx0" brushRef="#br1" timeOffset="203223.3257">18653 11675 0,'0'-33'0,"-33"33"94,0 0-78,0 0-1,0 0-15,33 33 16,-66 0-1,66 0-15,-33 0 16,33 0-16,-33 0 16,33 33-1,0 0 1,0 1 0,0-34-16,33 33 15,0-66-15,-33 33 16,66-33-1,-33 0 1,0 0 0,0-33-16,0-33 15,-33 33-15,0-1 32,0 1-17,0 0 1,0 0-1,0 0 1,-33 0 0,0 0-1,-33-33 1,33 66 0,33-33 15</inkml:trace>
  <inkml:trace contextRef="#ctx0" brushRef="#br1" timeOffset="203942.9102">19182 11774 0,'-33'-33'16,"33"0"0,-33 33-1,0 0 17,33 33-17,-33 0 1,0 33-1,33 0 1,0 0 0,0 34-1,0-34 1,33-66-16,0 33 16,0 0-16,0-33 15,33 0 16,-33 0-15,1 0 0,-34-33-16,0 0 15,0 0-15,0 0 16,0 0 0,0-34-1,0 34 1,-34 0-1,-32-33 1,33 33 0,0 0-1,0 33 1</inkml:trace>
  <inkml:trace contextRef="#ctx0" brushRef="#br1" timeOffset="204463.318">19910 11708 0,'-33'0'31,"33"33"16,0 0-31,0 0-16,0 0 16,0 66-1,0-33 1,0-32-16,33 65 15,-33-66-15,0 0 16,0 33 0,0-33-1,0 0 1</inkml:trace>
  <inkml:trace contextRef="#ctx0" brushRef="#br1" timeOffset="205575.0431">18488 13031 0,'0'0'0,"-33"0"16,0 0 0,0 0 15,-1 0-16,1 33 1,33 0 0,-33 0-1,0 33 1,33 0 0,0 33-1,0-32 1,0-34-1,33 0 17,33 0-17,-32-33 1,32 0 0,-33-33-1,-33 0 1,0 0-16,33 0 15,-33-1-15,0 1 16,0 0 0,0 0-1,0 0 1,0 0 0,-33 0-1,33 0-15,-33 0 16,33 0-16,-33 0 15,0 0 1,-1 33 0,1 0 15</inkml:trace>
  <inkml:trace contextRef="#ctx0" brushRef="#br1" timeOffset="206252.6911">19083 13031 0,'-33'0'16,"0"33"-1,0-33 1,33 33 0,-33 0-16,0 33 15,0 33 1,33 1 15,0-1-15,33-33-1,0 0 1,33-66 0,-33 0-1,33 0 1,-33-99 0,-33 33-1,0 0 1,0 32-16,0 1 15,0 0-15,0 0 16,0 0 0,-33 0-1,0 0 1,0 33-16,0-33 16,0 33-1,0 0 16</inkml:trace>
  <inkml:trace contextRef="#ctx0" brushRef="#br1" timeOffset="206967.1249">19579 13097 0,'-33'0'16,"0"0"-1,0 0 17,33 33-17,0 0 1,-33 0-16,33 33 15,-33 0 1,33 34 0,0-67-16,33 33 31,0-33-15,-33 0-16,33 0 15,33 0 1,-33-33-16,0 0 15,0-66 17,-33 0-17,0 0 1,0 0 0,0-1-1,0 34 1,0 0-16,-33 0 15,0 33-15,33-33 16,-33 0 0,-33 33-1,33 0 1</inkml:trace>
  <inkml:trace contextRef="#ctx0" brushRef="#br1" timeOffset="207553.48">20274 13097 0,'33'0'47,"-33"33"15,0 0-46,0 0-16,0 0 15,0 66 1,0-32 0,0-34-16,0 0 15,0 0-15,0 0 0,0 0 16,0 33 0,33-33-1,-33 0 1,0 0-1,-33-33 48</inkml:trace>
  <inkml:trace contextRef="#ctx0" brushRef="#br1" timeOffset="209696.3692">18521 14354 0,'0'0'0,"-33"0"0,0 0 31,0 0 0,0 0-15,-1 0 0,1 0-1,0 0 1,0 33 0,33 0-1,0 0 1,0 0-1,-33 0 1,33 33 0,0 0-1,33 0 1,-33-32 0,33 32-1,0-33 1,0 0-1,1-33 1,-1 0 15,0 0-15,0-33 0,0 0-1,0 0 1,0 0-1,0-34 1,-33 34 0,0 0-1,0 0 17,-33 0-17,33 0 16,-33 33-15,33-33 0,-33 0-1,33 0 1,-33 33-16,33-33 16,-33 33-1,0 0 1,0 0-1,-1 0 17,34 33-17,-33 0 1</inkml:trace>
  <inkml:trace contextRef="#ctx0" brushRef="#br1" timeOffset="210843.98">18852 14751 0,'-34'0'15,"68"0"32,-1 0 0</inkml:trace>
  <inkml:trace contextRef="#ctx0" brushRef="#br1" timeOffset="211016.7516">19050 14717 0,'33'0'15,"0"0"16,0 0-15,0 0-16</inkml:trace>
  <inkml:trace contextRef="#ctx0" brushRef="#br1" timeOffset="211191.5934">19348 14751 0,'0'0'0,"33"0"63,-33-34-63,33 34 0,0 0 15,0 0 1,0 0-16</inkml:trace>
  <inkml:trace contextRef="#ctx0" brushRef="#br1" timeOffset="211347.9051">19711 14717 0,'0'34'0,"34"-34"31,-1 0 1,0 0-32,0 0 15,0 0 1</inkml:trace>
  <inkml:trace contextRef="#ctx0" brushRef="#br1" timeOffset="211613.7882">19910 14784 0,'33'0'16,"0"0"31,0 0-32,0 0 1,33 0-1,-33 0 1,0 0-16,1 0 16,-34 33-16,33-33 62,0-33-46,0 33-1</inkml:trace>
  <inkml:trace contextRef="#ctx0" brushRef="#br1" timeOffset="211772.6493">20340 14784 0,'0'33'0,"33"-33"62,-33-33-62,33 33 16</inkml:trace>
  <inkml:trace contextRef="#ctx0" brushRef="#br1" timeOffset="212691.3017">20836 14618 0,'0'-33'16,"-33"33"0,0 0 46,0 33-46,0-33-1,33 33-15,-33 0 16,0 0 0,33 1 15,0 32-15,0 0-1,0 0 1,33-66-16,-33 33 15,33 0-15,-33 0 16,33 0 0,33 0-1,-33-33 1,0 0 0,-33-33-1,33 33-15,0 0 16,-33-33-16,0 0 15,0 0 1,33 33 15,-33-33-31,0 0 32,0 0-17,0 0 1,0 0-1,0 0 1,0 0 0,0-1 15,-33 34-31,33-33 31,-33 33-15,33-33-1,-33 33 1,0 0 0</inkml:trace>
  <inkml:trace contextRef="#ctx0" brushRef="#br1" timeOffset="213656.0633">21299 14552 0,'0'0'0,"0"-33"16,0 66 187,0 0-203,0 0 16,0 0-1,0 0-15,0 0 16,0 1 0,33 32-1,-33-33 1,0 0-1,33 33 1,-33-33 0,0 0 15,0 0-15,0 0-1,0 0 16,0 0-15,0 0 31</inkml:trace>
  <inkml:trace contextRef="#ctx0" brushRef="#br1" timeOffset="221258.9819">9360 14717 0,'-33'0'16,"-1"0"77,34-33-93,34 33 235,-1 0-220,0 0 1,0 0 0,0 0 15,0 0-31,0 0 16,33 0 15,-33 0-16,33 0 1,-33 0 0,1 0-1,-1 0 1,33 0 0,-66-33-16,33 33 15,0 0-15,0 0 16,0 0-16,0 0 15,33 0 1,-33 0 0,33 0-1,-32 0-15,32 0 16,-33 0 0,0 0-16,33 0 15,0 0 16,33 0-31,-66 0 0,34 0 32,-1 0-17,-33 0-15,66 0 16,-33 0 0,0 0-1,0-33 1,1 33-1,-1-33 1,33 33 0,0-33-1,0 33 1,1-33 0,-67 33-16,66 0 15,-66 0 1,33 0-16,-33 0 15,0 0 17,0 0-17,0 0-15,0 0 16,1 0-16,-1 0 16,0 33-1,0-33 1,0 0-1,0 0 1,0 0 31,-33-33 406,0 0-437,0 0 15,0 0 0,0 0-15,0 0-1,33 33 1,-33-33 0,0 0-1,33 33 17,-33-34-32,33 1 31,0 33-16,-33-33 1,33 33 0,33 0-1,-32-33 1,-1 33 15,33 0-15,-33 0-16,0 0 15,0 0 1,-33 33-16,33 0 16,33 0-1,-33 34 1,0-34 0,-33 0-16,33 33 15,-33-33-15,0 33 16,0 0-1,0 0 1,34 1 0,-34-34-1,0 0-15,-34 0 16,1 0 0,33 0-1,-33-33-15,-33 33 16,33 0-1,0-33 1,0 33 0,0-33-16,0 0 15,-33 33 1,33-33 0,-1-33 15,1 33-31,0-33 15,33-33-15,-33 33 16,-33-33 0,33 33-1,0-34 1,33 34 0,-33-33-1,33 0 1,0-66-1,0 33 1,0-1 0,0 67-1,33 0 1,0 0 0,0 0-1,0 33 1,33-33-1,-33 33-15,0 0 16,1 0-16,-1 0 16,0-33-16,0 33 31,33 0-15,-33 0-1,33 33 1,-33-33-16,33 33 15,-66 0-15,33 0 16,34 0 0,-1 0-1,0 34 1,-33-34 0,-33 0-16,33 33 15,-33-33 1,0 0-16,0 66 15,0 0 1,0 1 15,0-67-31,-33 66 16,0-66-16,33 0 16,-66 33-1,33 0 1,0 0-1,0-32 1,33-1-16,-34 0 16,34 0-1,-33-33-15,0 33 16,-33 0 0,33 0-1,0-33-15,-33 33 16,33-33-1,0 0-15,-33 0 32,-1-33-17,1-33 1,33 66-16,-33-33 16,66 0-16,-33 33 0,0-66 15,0-1 1,-33-32-1,33 0 1,-34 0 0,67 66-16,-33-33 15,0 32-15,33-32 16,0 0 0,33-33-1,0 33 1,1 33-16,-1 0 15,0 0 1,0 0-16,33-34 16,0 1-1,-33 33 1,33 0 0,-33 0 15,0 33-16,34-33 1,-34 33 0,33 0 15,33 0-15,0 0-1,-33 0 1,1 33-1,-1 0 1,0 33 0,-33-66-16,33 66 15,-66-33-15,66 1 16,-33 32 0,33 0-1,-33 0 1,1 33-1,-34-66-15,33 66 16,-33-65-16,0 65 16,0 0-1,-33 0 1,33-33 15,-34-66-31,1 100 16,0-100-16,0 66 15,-33-33 1,0 33 0,0 0-1,0 0 1,33-66-16,-34 33 16,34-33-16,0 33 15,-33-33 1,-33 0-1,33-33 1,0-3043 0,-34 6119 15,34-3076-15,33 0-1,-33-33 1,0-66-1,66 99-15,-66-100 16,66 100-16,-33-66 16,0 0-1,0-34 1,33 34 0,0 66-16,33-66 15,-33 66-15,0-99 31,33 32-15,0 34 0,0 33-1,33-33 1,0 33 0,0-33-1,-33 66 1,-33-33-1,33 0 1,0 33-16,1 0 16,-1 0-16,0-33 15,33 33 1,-33 0 0,33 0-1,0 0 1,-33 0-16,0 0 15,0 0 1,1 0-16,32 33 16,0 0-1,-33 0 1,0-33-16,0 33 16,0-33-16,-33 33 15,33-33-15,0 33 16,33 0-1,-33 0 17,1 33-17,-1-33 1,0 0-16,0 34 16,-33-34-1,33-33-15,0 66 31,0 0-15,0 0 0,0 33-1,-33-33 1,33-32 0,-33 32-1,0-33 1,0 0-16,0 0 15,33-33 110,-33 33-109,33-33-16,0 0 31,0 0-15,1 0 0,-1 0-1,33 0 1,-33 0-1,33 0 1,0 33 0,0-33-1,0 0 1,34 0 0,-1 0-1,-66 0-15,33 0 31,-33 0-31,0 0 0,33 0 16,1 0 0,-34 0-1,33 0 1,-33 0 0,0 0-16,0 0 15,0 0-15,0 0 16,0 0-1,33 0 1,0 0 0,1 0-1,-1 0 17,0 0-17,0 0 1,0 0-1,-33 0 1,0 33 0,0-33 15,0 0-15,1 0-1,-1 0 1,0 0-1,-33 33 1,33-33 0,0 0-1,0 0 17,0 0-17,0 0 1,0 0-1,0 0 1,0 0 0,0 0-1,0 0 1,1 0 0,-1 0-1,0 0 16,-33 33-31,33-33 16,0 0 15,0 0 1,-33 33-1,33-33-16,0 0 79,0 0-63,0 0 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08:41.95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3671 1654 0,'-33'0'16,"33"-33"-1,-33 33 17,66 0 77,0 0-93,0 0-1,0 0-15,0 0 16,0 0-16,0 0 0,67 0 15,-67 0 1,0 0-16,66 0 16,-33 33-1,0-33 17,-33 0-32,0 0 15,1 0-15,-1 0 0,0 0 16,33 0-1,0 0 1,-33 0 0,33 0-1,-33 33 1,0-33-16,0 33 16,0-33-16,1 33 15,-1-33 1</inkml:trace>
  <inkml:trace contextRef="#ctx0" brushRef="#br0" timeOffset="657.0318">4696 1455 0,'0'-33'0,"0"0"31,0 66 47,33-33-62,0 33-1,34 33 1,-1 1 0,33-1-1,-33-33 1,-33-33-1,-66 0 17,0 0-32,0 0 15,0 0 17,33 66-17,0-33-15,-66 66 16,66-66-16,-33 33 15,0 34 1,0-1 0,33-33-1,-34-33-15,34 0 16</inkml:trace>
  <inkml:trace contextRef="#ctx0" brushRef="#br0" timeOffset="2304.4318">5854 1191 0,'-33'0'16,"0"0"-16,33-33 15,-33 33 1,0 0 46,0 33-62,-1 0 16,-32 33 0,0 0-1,33-66-15,0 66 16,33-33-1,-33 0-15,0 67 16,33-1 0,-33 0-1,33 0 17,0-66-32,0 66 15,33-65-15,-33 32 16,33 33-1,-33 0 1,33-33 0,-33-33-16,33 33 15,0-32-15,0 32 16,0 33 0,0-33-1,0 0 1,34-33-1,-67 0-15,33 0 16,0-33 0,0 33-16,33-33 15,-33 34 1,33-1 15,-33-33-31,0 0 16,0 0-16,0 0 15,34-33 1,-1-1 0,33 1-1,-33 0 1,-33 33-16,33-33 16,-66 0-16,67 0 31,-1 0-16,-33 0 1,0-33 0,0 66-16,0-66 15,-33 33-15,33 0 16,-33-67 0,0 34-1,0 0 1,0-33-1,0 66-15,0-33 16,0 33-16,-33-34 16,33-32-1,-33 33 1,0-33 0,33 33-1,-33 33-15,0-34 16,33 34-16,-33 0 15,0-33 1,-1 33 0,-32 0-1,66 0-15,-33 0 16,0 33-16,0-33 16,0 33-1,33-33-15,-33 33 16,-33-33-1,33 33 17,0-33-32,0 33 15,-1 0 1,1 0 0,0 0-16,0 0 15,-33 0 1,33 0-1,0 0-15,0 0 16,0 0-16,0 0 16,0 0-1,0-34 1,0 34 15,33 34 0</inkml:trace>
  <inkml:trace contextRef="#ctx0" brushRef="#br0" timeOffset="3284.7733">6185 1984 0,'0'-33'16,"-33"33"-16,33-33 15,0 0 1,0 0 0,0 0-1,0 0 1,0 0 0,-34 0-1,-32 33 1,33 0-1,-33 0 1,0 99 15,66-33-15,0 0 0,0 0-1,0 1 1,66-67-1,0-33 1,0-34 0,-33 1-1,-33 33 1,0 66 31,0 0-32,0 0-15,0 0 32,0 67-17,0 32 1,0-99-16,0 66 16,0-66-16,0 0 15,0 34 1,0-34-1,34-33 1,-34 33-16,33-33 16,0 0-16,0 0 15,0 0 1,0-66 0,0 66-16</inkml:trace>
  <inkml:trace contextRef="#ctx0" brushRef="#br0" timeOffset="3637.4353">6449 2414 0,'0'-33'31,"-33"33"-15,33 33 31,0 0-47,0 0 15,0 34 1,0-1 0,33-33-1,33 0 1,-33-33 0,1-33 15,-1 0-16,-33-33 1,0 33-16,-33-1 16,33 1-16,0 0 0,-34 33 15,1-33 1</inkml:trace>
  <inkml:trace contextRef="#ctx0" brushRef="#br0" timeOffset="4883.028">6780 1951 0,'0'33'31,"33"-33"-31,0 0 15,0 33-15,33-33 16,0 0 0,67 0 15,-34 0-15,-66 0-16,33 0 15,0 0-15,0 0 16,1 0-1,32 0 1,0 0 0,-66 0-16,66 0 15,-66 0-15,1-33 0,32 33 16,33-33 0,0 33-1,-33 0 1,0 0-1,-33 0-15,1 0 16,32 0-16,-33 0 16,33 33-1,0-33 1,0 0 0,0 0-1,-33 0 1,0-33-1,1 33 1</inkml:trace>
  <inkml:trace contextRef="#ctx0" brushRef="#br0" timeOffset="5406.4382">8632 1753 0,'0'-33'31,"0"66"16,0 0-31,33 0-16,33 33 15,0-33 1,-33 0 15,1 0-15,-1-33 0,-66 0 30,33 33-14,-34 1-32,34 32 15,-33-66-15,0 99 16,33-66-16,-33 0 16,0 33-1</inkml:trace>
  <inkml:trace contextRef="#ctx0" brushRef="#br0" timeOffset="6423.1908">7375 1389 0,'0'-33'32,"-33"33"30,33 33-46,0 0-16,0 0 15,0 33 1,0 34 0,33-67-16,0 66 15,0-66-15,0 0 16,34 0-1,-1-33 1,0 0 0,-33 0-16,33 0 15,-33 0-15,0-33 16,33-33 0,-32 0-1,-34 0 1,0 33-16,0-1 15,0 1-15,-34 0 16,34 0-16,-33 33 16,0-33-1,0 33 1,0-33 0,0 33-16,0-33 31,0 33-16,0 0 1,0 0-16,-33 0 16,33 0-1,-1 0 1,1 0-16,0 33 16,0 0-1,33 0-15</inkml:trace>
  <inkml:trace contextRef="#ctx0" brushRef="#br0" timeOffset="7977.6737">9194 1455 0,'-33'0'15,"0"0"1,0 0 0,0 0-1,0 33 1,33 0 0,-33 0-1,33 1-15,0 32 16,0-33-16,-33 33 15,33 33 1,-33-33 0,33 33-1,0 1 1,33-34 0,0 0-1,-33 0 1,66 0-1,-33 0 1,0 1 0,33-34-1,0 0 1,1 33 15,-34-33-15,0-33-16,33 33 15,-33 0 1,0-33-16,33 0 16,-33 0-1,33 0 17,1 0-17,-34 0-15,33-33 16,-33 33-16,0-33 15,33 0 1,0-33 0,0 33-1,-33 0-15,0-1 16,-33-32-16,0 33 16,0 0-1,0-33 1,0-33-1,0 33 1,0 33-16,0-34 16,0 34-16,0 0 15,-33-33 17,-33 0-17,33 33 1,33 0-16,-33 0 15,0 0-15,33 0 16,-66-33 0,0-1-1,33 67 1,-33-33 0,32 33-16,1-33 15,0 33-15,0 0 0,0 0 16,-33 0-1,0 0 1,-33 0 0,66 0-1,-1 0-15,1 0 16,0 0-16,0 0 16,0 0 15,0 0 0</inkml:trace>
  <inkml:trace contextRef="#ctx0" brushRef="#br0" timeOffset="8870.5362">9426 1554 0,'-33'0'31,"33"-33"-15,0 0 0,-33 33-16,0-33 15,-1 0 1,-32-33-1,33 33 1,33 0 0,0-33-1,0 33-15,-33 0 16,33-1 0,0 1-1,33-33 1,0 33-1,0-33 1,0 33 0,1 0-1,32-33 1,-33 33 0,33-33-1,-33 66 1,0-34-1,33 34 17,-33 0-17,0 0-15,0 34 16,1-34-16,-34 33 16,0 0-1,33 33 1,-33 0-1,0-33-15,33 0 16,-33 33-16,0-33 16,-33 33-1,33 1 1,-33-34 0,33 0-1,-34 0 1,34 0 15,0 0-15</inkml:trace>
  <inkml:trace contextRef="#ctx0" brushRef="#br0" timeOffset="9368.9654">9525 1091 0,'0'33'78,"0"1"-78,33-1 16,-33 0-1,0 33 1,33 0 0,-33-33-1,33 0 1,0 0 0,0-33-1,34 0 16,-1 0-15,0 0 0,-66-33-1</inkml:trace>
  <inkml:trace contextRef="#ctx0" brushRef="#br0" timeOffset="10155.0059">10120 761 0,'-33'0'47,"33"33"-47,0 0 15,0 0-15,0-3010 16,0 6086 0,0-3043-1,0-33-15,0 0 31,33 1-31,0-34 16,0 33 0,34-33-1,32 0 1,-33-33 0,0-1-1,-66 1 1,0 0-16,0-33 15,0 33-15,0 0 16,-33 0 0,33-33-1,-33 66-15,0-33 16,33 0 0,-33 33-16,0-33 15,0 0 1,0-1-1,0 1 17,33 0-17,-34 33-15,1 0 16,0 0-16,0 33 16,0-33-16</inkml:trace>
  <inkml:trace contextRef="#ctx0" brushRef="#br0" timeOffset="11894.5882">10253 2249 0,'33'0'0,"0"33"31,0-33-31,0 0 16,66 0-1,0 0 1,34 0 0,-1 0-1,0-33 16,0 33-15,-98 0-16,65 0 16,-66-33-16,66 33 15,0 0 1,1 0 0,-34 0-1,-33 0-15,33 0 16,0 0-16,0 0 15,66 0 1,1 0 0,-34 0-1,-33 0 1,-33 0 0,66 0-1,-66 0-15,1 0 16,-1 0-1,0 0 1,0 0 0</inkml:trace>
  <inkml:trace contextRef="#ctx0" brushRef="#br0" timeOffset="12448.7005">12336 1984 0,'0'0'0,"-33"0"31,33-33-31,33 66 63,0-33-48,0 67 1,33-1-1,1 0 1,32-33 0,-66-33-1,0 0-15,-33 33 16,33-33-16,-66 0 47,0 33-32,0 0 1,33 0 0,-33 33-1,0 0 1,-33 34 15,32-34-15,34 0-1</inkml:trace>
  <inkml:trace contextRef="#ctx0" brushRef="#br0" timeOffset="13033.5421">11377 1422 0,'0'0'0,"33"0"78,-33 33-78,0 0 0,0 0 16,33 34-16,-33-34 16,0 66-1,33-33-15,-33 0 16,33 0 0,-33-33-1</inkml:trace>
  <inkml:trace contextRef="#ctx0" brushRef="#br0" timeOffset="14322.227">13692 1521 0,'-33'0'16,"33"-33"15,-33 33-15,0 0-1,0 0 1,-33 66 0,0-32-1,66-1-15,-67 33 16,34-33-1,33 0-15,-33 66 32,0-33-17,33 33 1,0-65-16,0 65 16,0-66-16,0 66 15,33 0 1,0-33-1,0 1 1,-33-34-16,34 0 16,-34 0-16,33-33 0,-33 33 15,66 0 1,-33 0 0,33 0-1,0 0 1,-33-33-16,33 0 15,-66 33-15,66-33 32,1 0-32,-1 0 15,33 0 17,-33-33-17,0-33 1,0 0-1,-32 0 1,-1-34 0,-33 34-1,0 33-15,0 0 16,0 0-16,0 0 16,0-66-1,-33 33 1,33 0-1,-34-1 1,1 1 0,33 0 15,-33 0-31,-33 0 31,33 33-15,0 0-16,0 0 15,0 33-15,33-33 0,-66-1 16,0 1 0,-34 0-1,34 33 1,-33-33 0,33 33-1,33 0-15,0 0 31,0 0-31</inkml:trace>
  <inkml:trace contextRef="#ctx0" brushRef="#br0" timeOffset="16164.5949">14089 1257 0,'0'0'0,"-33"0"0,33-33 0,-33 33 16,-33-33 15,33 0-15,-33-1-1,-1 34 1,1 0-1,-33 0 1,0 0 0,66 0-16,-33 0 15,33 0-15,-1 0 0,-32 34 16,0-34 0,33 33 15,-33 33-16,33 0 1,0-66-16,0 66 16,0-33-16,0 33 15,0 67 1,-1-34 0,1 0-1,-33 0 1,66-66-16,0 100 15,0-100-15,-33 33 16,33 66 0,0 0-1,0-32 1,0-67-16,33 33 31,0-33-31,-33 33 16,33 0-1,0 0 1,34 34 0,-1-34-1,0 33 1,0-33 0,0 0-1,33 0 1,-32-33-1,-34-33-15,66 34 16,-66-34 0,0 0-16,66 0 15,-33 0 1,0 0 15,-32 0-31,32 0 0,-33-34 16,0 34-16,66-33 15,-33 0 1,0 33 0,-33-66 15,34 33-15,-34 0-16,33 0 15,-33 0-15,0 0 16,33 0-1,-33 0 1,0 0 0,-33-1-1,0 1-15,33-33 16,-33 33 0,33 0-16,-33-33 15,33 0 16,-33 0-15,0-34 0,0 67-16,0-33 15,0 33-15,0-33 16,0 0 0,0 0-1,-33 0 1,33-34-1,-33 34 1,0-33 0,0 66-1,33-33 1,-33 33-16,0 0 16,33 0-1,-33 0-15,0-34 31,33 34-15,-33 0 0,0 0-1,0 33-15,0-33 16,0 0-16,-1 33 16,34-66-1,-33 66 1,33-33-1,-33 33-15,0 0 16,0 0 0,0 0-16,0 0 15,0-33 1,0 33 0,0 0-1,0 0 63,0 0-15</inkml:trace>
  <inkml:trace contextRef="#ctx0" brushRef="#br0" timeOffset="53932.8306">5523 1455 0,'-33'0'188,"33"-33"-188,-33 33 31,33-33-31,-33 33 15,0 0 1,0-33-16,0 0 16,0 0-1,0 0-15,-34-33 16,34-1 0,33 34-1,-33-33 16,33 33-31,-33 0 16,33 0 0,0 0-16,0 0 15,0 0 1,0 0 0,0 0-1,0 0 1,33 0-1,0-1 1,0-32 0,-33 33-1,34-33 1,-1 33 0,-33 0-1,33 33 1,0-33-1,0 0 1,33 33 0,-33-33-1,0 33 17,0 0-17,0 33 1,0-33-1,-33 33-15,33 0 16,-33 0-16,33 0 16,1 0-1,-1 0 1,-33 0-16,0 0 16,33 0-1,-33 1-15,0-1 16,0 33 15,0-33-15,33 0-1,-33 0 1</inkml:trace>
  <inkml:trace contextRef="#ctx0" brushRef="#br0" timeOffset="54347.7434">5457 926 0,'33'0'31,"0"0"-15,0 33-1,0-33 1,33 33 0,1 0-1,-34 0 1,0-33-1,0 0 1</inkml:trace>
  <inkml:trace contextRef="#ctx0" brushRef="#br0" timeOffset="54687.8968">5920 794 0,'0'33'78,"0"0"-78,-33 0 15,33 0-15,0 0 16,-33 33-16,0 0 16,33-33-1,0 34 1</inkml:trace>
  <inkml:trace contextRef="#ctx0" brushRef="#br0" timeOffset="56148.39">6152 496 0,'-34'-33'0,"34"0"31,0 99 78,0-33-93,0 0-16,34 100 15,-34-67 1,0 33 0,0-66-1,0 0 1,33-33 15,-33-33-15,0 0-1,0 0 1,0-66 15,-33-1-15,33 67-16,-34-33 16,34 33-16,-33 0 15,33-33 1,0 0-1,0 33 1,0 66 31,0 0-31,0 0-16,0 0 15,0 0 1,0 0-16,33 33 15,-33-33-15,34 0 16,-34 34 0,0-34-1,0 0 1,0 0 0,0-66 46,0 0-15,0 0-31,0-1-1,0 1 1,-34-33-1,34 33-15,-33-33 32,33 33-32,0 0 15,0 66 188,0 0-187,0 0-16,0 0 16,33 0-16,-33 66 31,34 1-15,-34-67-16</inkml:trace>
  <inkml:trace contextRef="#ctx0" brushRef="#br0" timeOffset="60627.6386">20869 1389 0,'0'-33'94,"-33"33"-63,0 0 47,0 0-62,0 33 15,0-33-15,33 33-16,0 0 31,-33-33-31,33 33 16,0 0-1,0 0 1,0 34-1,0-1 17,0-33-17,0 33 1,33 0 0,-33 0-1,33-33 1,-33 0-1,33 0 1,-33 1 0,33-34-1,0 0 17,0-34-17,0 1 1,0 0-1,-33 0 17,33 33-32,-33-33 15,33 33 1,-33-33 0,0 0-1,33 0 1,-33 0-1,0 0 1,0 0 0,0 0-1,0 0 1,-33-34 0,33 34-1,-33 0 1,33 0-1,-33 0 1,33 0 15,-33 33-15,33-33 15,-33 33-15,0 0-1,0 0 17,33 33-17</inkml:trace>
  <inkml:trace contextRef="#ctx0" brushRef="#br0" timeOffset="61414.5964">21431 1455 0,'-33'0'0,"33"-33"93,0 66 1,0 0-78,0 0-16,0 0 15,33 34 1,-33-3011 0,0 6086-1,33-3076 1,-33-33-16,0 33 31,0-33-31,0 1 16</inkml:trace>
  <inkml:trace contextRef="#ctx0" brushRef="#br0" timeOffset="65182.8963">20869 2811 0,'0'33'47,"0"-66"187,0 0-156,0 66 110,0 0-173,0 0-15,0 0 16,0 34-1,33-1 1,-33-33-16,0 0 16,0 33-16,0-33 15,0 33 1,0 0 0,-33-33-1,33 1 16,0-1-15,0 0 15,0 0-15,0 0-16,0 0 16,0 0-1,0 0 1,0 0-1,0 0 1,0-66 93</inkml:trace>
  <inkml:trace contextRef="#ctx0" brushRef="#br0" timeOffset="67418.5605">21564 3175 0,'0'-33'109,"-34"33"-109,1 0 47,33 33 0,-33-33-47,33 33 15,0 0 1,-33 33 0,33 0-1,0 1 1,0-1 0,0 0-1,33 0 1,-33-33-1,33 0 1,0 0 15,1-33-15,-1 0 0,0 0 15,-33-33-31,33 33 31,0-33-31,0 0 16,-33 0-1,33 0 1,-33 0 0,0 0-1,0 0 1,0 0-1,0 0 1,0-1 0,-33-32 15,33 33-31,0 0 16,-33 0-1,33 0 16,-33 33 1,33-33-17,-33 33 1,33-33 0,-33 33-1,0 0 48,33-33-48,-34 33 17,1 33-17</inkml:trace>
  <inkml:trace contextRef="#ctx0" brushRef="#br0" timeOffset="68600.7586">22324 3175 0,'-33'0'47,"33"33"125,0 0-172,0 0 16,0 0-16,33 33 15,-33 34 1,0-1-1,33-33 1,-33 0 0,0 0-1,0 0 1,0-32 0,0-1-1,0 33 1,0-33-1</inkml:trace>
  <inkml:trace contextRef="#ctx0" brushRef="#br0" timeOffset="70722.0715">20704 4597 0,'0'33'110,"0"0"-95,33 0-15,-33 34 16,33-1-1,-33 33 17,0 0-17,0-33 17,0 0-32</inkml:trace>
  <inkml:trace contextRef="#ctx0" brushRef="#br0" timeOffset="71396.9638">21167 4663 0,'0'33'109,"0"0"-93,0 1-16,0-1 15,0 0-15,0 66 16,33-33 0,-33 0-1,0-33 1,33 0 0,-33 0-16,0 0 31,0 1 16</inkml:trace>
  <inkml:trace contextRef="#ctx0" brushRef="#br0" timeOffset="71972.5638">21630 4763 0,'-33'0'78,"33"33"-47,0 0-15,33-33-16,-33 66 0,33 0 15,-33-33-15,0 33 16,0-33-16,33 0 16,-33 33-1,0-32 1,0-1 0</inkml:trace>
  <inkml:trace contextRef="#ctx0" brushRef="#br0" timeOffset="74302.4843">22324 4895 0,'0'-33'15,"0"0"17,-33 33-32,0 0 78,0 0-63,0 0 1,33 33 0,-33-33-16,33 33 15,0 33 1,-33 0 0,33 0-1,33 0 1,0 1-1,0-1 1,0 0 15,0-33-15,0 33 0,33-66-1,-33 0 1,1-33-1,-34 0-15,33 0 16,-33 0-16,33 0 16,0-33-1,-33-1 1,0 34-16,0 0 16,0 0-16,0 0 15,0 0 1,-33-33-1,0 33 1,-34 0 0,67 0-16,-33 0 15,-33 33 1,33 0 0,33 33-1,0 0-15,-33-33 16</inkml:trace>
  <inkml:trace contextRef="#ctx0" brushRef="#br0" timeOffset="74868.6644">23052 4796 0,'-33'0'47,"33"33"0,0 0-47,0 0 16,0 0-16,0 0 15,0 99 1,0-33 0,33 1-1,-33-67-15,0 33 16,0-33-1,0 0-15,0 0 47</inkml:trace>
  <inkml:trace contextRef="#ctx0" brushRef="#br0" timeOffset="77362.2019">20836 5986 0,'0'-33'0,"0"66"172,0 0-172,0 0 15,0 0-15,0 67 16,33-100-16,-33 66 31,0-33-31,0 0 0,0 0 16,0 0 0,0 0 30,0 0-14,0 0-17,0 0 1,33-33 0,-33 33-1,0 1 32,-33-34-31</inkml:trace>
  <inkml:trace contextRef="#ctx0" brushRef="#br0" timeOffset="77708.3048">21266 6317 0,'0'33'32,"33"-33"-32,0 0 46</inkml:trace>
  <inkml:trace contextRef="#ctx0" brushRef="#br0" timeOffset="77880.8186">21597 6350 0,'33'0'47,"0"0"-31</inkml:trace>
  <inkml:trace contextRef="#ctx0" brushRef="#br0" timeOffset="78035.2354">21927 6383 0,'0'-33'16,"33"33"15</inkml:trace>
  <inkml:trace contextRef="#ctx0" brushRef="#br0" timeOffset="78177.0684">22093 6350 0,'33'-33'63</inkml:trace>
  <inkml:trace contextRef="#ctx0" brushRef="#br0" timeOffset="79014.6725">22556 6118 0,'33'0'15,"-33"34"204,0-1-219,33 0 16,-33 0-16,0 0 15,33 33 1,0 33 0,0 0-1,-33-32 1,0-34-16,0 33 16,33-66-16,-33 33 15,0 0 1,0 0 15,0-66 32</inkml:trace>
  <inkml:trace contextRef="#ctx0" brushRef="#br0" timeOffset="80813.9719">23416 6317 0,'33'0'16,"-33"-33"46,-33 33-46,0 0 15,-1 0 0,34 33-15,-33 0 0,33 0-1,0 0-15,0 33 16,0 0 15,33 1-15,-33-1-1,67-33 1,-34 0 0,0-33-1,0 33-15,0-33 16,0 0-16,0 0 15,0-33 1,0 0 0,0 0-1,0-33 1,-33-1 0,0-32 15,0 33-16,-66 0 1,33 33 0,0 33-1,0 0 1,0 0 0,0 0-1,0 0 1</inkml:trace>
  <inkml:trace contextRef="#ctx0" brushRef="#br0" timeOffset="81395.8028">24441 6251 0,'-33'0'15,"33"33"63,0 0-78,0 0 16,0 0-16,0 33 16,0 67-1,33-34 1,-33-33 15,0 33-15,0-66-1,33 0 1</inkml:trace>
  <inkml:trace contextRef="#ctx0" brushRef="#br0" timeOffset="82702.307">21034 7739 0,'0'-33'31,"0"66"63,0 0-79,0 0-15,0 0 16,0 0 0,0 0-16,0 34 15,0-34-15,0 33 16,0 33 0,0-33-1,0-33 1,33-33-1,-33-33 1</inkml:trace>
  <inkml:trace contextRef="#ctx0" brushRef="#br0" timeOffset="82926.4571">21365 7971 0,'33'0'16,"0"0"-16,0 0 15,0 0 1</inkml:trace>
  <inkml:trace contextRef="#ctx0" brushRef="#br0" timeOffset="83104.1035">21762 7971 0,'0'0'15,"33"0"16,-33-33-15,33 33-16,33-34 16,-33 34-16</inkml:trace>
  <inkml:trace contextRef="#ctx0" brushRef="#br0" timeOffset="83236.1636">22126 7904 0,'0'34'0,"33"-34"31,0-34-15,33 34 0,-33 0-16</inkml:trace>
  <inkml:trace contextRef="#ctx0" brushRef="#br0" timeOffset="83369.4737">22556 7938 0,'0'0'0,"33"0"47,-33-34-31,33 34-16</inkml:trace>
  <inkml:trace contextRef="#ctx0" brushRef="#br0" timeOffset="83952.3966">22986 7673 0,'0'-33'0,"0"66"110,0 0-95,0 0 1,0 0 0,33 66-1,-33-32 1,33-1-1,-33-33-15,0 33 16,0-33-16,33 0 16,-33 0-1,0 0 1</inkml:trace>
  <inkml:trace contextRef="#ctx0" brushRef="#br0" timeOffset="85090.1666">23647 7838 0,'0'-33'31,"-33"33"47,33 33-47,-33-33-31,0 0 16,33 33-1,0 0 1,-33 34 15,33-34-31,33 66 16,0-33 0,0-33-1,0 33 1,33-33-1,-66 0-15,66-33 16,-33 0 0,1-33-1,-1 33-15,-33-33 32,33 0-17,0-33 1,-33 0 15,0 0-15,0 33-1,-66-33 1,33 32 0,-34 1-1,34 33 1,0 0-1</inkml:trace>
  <inkml:trace contextRef="#ctx0" brushRef="#br0" timeOffset="85456.6987">24176 8169 0,'-33'0'16,"66"0"30,0 0-30</inkml:trace>
  <inkml:trace contextRef="#ctx0" brushRef="#br0" timeOffset="85623.2363">24573 8235 0,'0'-33'32,"33"33"-17,0 0-15,0-33 16</inkml:trace>
  <inkml:trace contextRef="#ctx0" brushRef="#br0" timeOffset="85767.2473">24970 8235 0,'0'0'16,"33"0"0,-33-33-1,33 33 1,0-33 0</inkml:trace>
  <inkml:trace contextRef="#ctx0" brushRef="#br0" timeOffset="85912.0116">25168 8202 0,'0'0'16,"34"0"0,-1 0 15,-33-33-15</inkml:trace>
  <inkml:trace contextRef="#ctx0" brushRef="#br0" timeOffset="86715.6372">25665 7904 0,'0'0'0,"-33"0"15,-1 0 32,1 34-16,33-1-15,-33 33 0,33 0-1,0 33 1,33-33-1,0 0 1,1-33 0,-1 1-1,33-1 1,-33 0 0,0-33-16,0 0 31,0 0-16,-33-66 1,33 32 0,0-32-1,-33 0 1,0 0 0,0 33-1,0-33 1,0 33-1,-33 0 1,33 0-16,-33 0 16,0-1-16,0 34 31,0-33-15,0 33-1,0-33 1,0 33-1,0 33 1,-1 0-16</inkml:trace>
  <inkml:trace contextRef="#ctx0" brushRef="#br0" timeOffset="87611.4415">26293 7904 0,'0'-33'47,"-33"33"-32,33 33 157,0 1-156,0-1-16,0 33 16,33 0-1,-33-33 1,0 66-1,33-66-15,-33 0 0,0 67 32,0-67-17,0 33 1,33-66 0,-33 33-16,0-66 93</inkml:trace>
  <inkml:trace contextRef="#ctx0" brushRef="#br0" timeOffset="95718.3044">6383 4729 0,'0'-33'15,"-33"33"110,0 0-94,0 0-15,33-33 15,-33 33-15,33-33-16,0 0 16,33 33-1,0-33 1,0 0-1,33 33 1,0 0 0,0 33-1,-32 33 1,32-33 0,-33 100 15,0-34-16,-33-33 1,-33 0 0,-66 0-1,32-33 1,34 0-16,-66-33 16,66 0-16,-33 0 15,0 0 1,0-33-1,32 0 1,1 33-16,33-66 16,-33 0-16,33 0 15,-33-33 1,33-1 0,0 1-1,33 99-15,0-66 16,-33 33-16,67 0 15,-67 0-15,99 0 32,-66 33-32,33 0 15,66 0 1,-32 33 0,-100 0-16,66 0 15,0 0-15,-33 33 16,33 33-1,0 1 1,-66 32 0,33-33-1,-33-66-15,0 99 16,0-98-16,-33 32 16,-33 33 15,0 0-31,-33-66 15,66 0-15,-34 0 32,34-33-32,0 0 0,-66 0 15,-33-33 1,33-66 0,-1 0-1,34-33 1,33 98-16,0-98 15,33 99-15,0-66 16,33-66 0,0-1-1,66 34 1,-66 99-16,34-33 31,-34 33-31,0 33 0,33-34 16,66 1-1,-33 33 1,1 67 0,-1-1-1,-66-66-15,33 99 16,-33-66-16,0 33 16,33 33-1,-33 34 1,1-1-1,-34 33 1,0-132-16,0 133 16,0-133-16,0 66 15,-34 33 1,1-32 15,0-34-15,0-66-16,0 66 15,0-66-15,0 33 16,-66 0 0,0 0-1,-1-33 1,-32 0 0,99 0-16,-66-66 15,66 33-15,-67-33 16,1-67-1,33 1 1,0-33 0,66 132-16,-33-67 15,0 34-15,33-66 16,0-33 0,0-1-1,33 67 1,0 66-16,33-33 31,-66 33-31,33 33 0,33-66 16,34 33-1,-1-1 1,33 1 0,0 33-1,-32 0 1,-1 33-1,-33-33 1,0 34 0,0-1-1,0 0 1,-33 0 15,1 0-15,32 0-1,-33 33 1,0-33 0,0 33-1,0-66-15,0 100 16,-33-67-16,33 33 16,-33 66-1,33-33 1,-33 0-1,0-65-15,0 65 16,0-66-16,0 0 16,0 33 15,0-33-15,0 0-1,0 0 1,0 0-1,0 0 32,33-66 500,0 33-531,0-33 15,0 33 0,1 0 1,-1 0 14,0 0-30,0 0 0,-33-33-1,33 33 1,0 0 0,0 0-1,0 0 1,0 0-1,0-33 1,0 33 0,0 0-16,0 0 15,1 0 1,-1 0 0,0 0-1,0 0 16,0 0-15,33 0 0,-33 0-1,0 0 1,33 0 0,0 0-1,-33 0 1,34 0-1,-34 0 1,0 0 0,0 0-1,33 0 1,0 0 0,-33 0-1,33 0 1,0 0 15,-32 0-15,-1 0-1,33 0 1,-33 0 0,66-33-1,-33 33 1,-33 0-16,33-33 15,-33 33-15,1 0 16,32 0 0,-33-33 15,0 33-15,0 0 15,0 0 0,0 0-15,-33-33-1,33 33 1,-66 0 421,0 0-374,0-33-16,33 0-16,-33 33-31,33-33 16,0 0-1,0-1 1,-33 1 0,33 0-1,0 0 1,33-33-1,0 33 1,0 0 0,0 0-1,0 33-15,0-33 32,0 0-32,0 33 15,0-33 1,1 33-1,-1 0 1,0 0 0,0 0-1,0 33 1,0-33 0,-33 33-1,33 33 1,0 0-1,0 0 1,0 0 0,-33 1-1,0-1 1,0-33 0,0 0-16,0 0 15,0 0 1,0 0-16,-66 33 15,33-33 1,-33 0 15,33-33-31,-33 33 16,33-33 0,-1 0-16,-65-33 15,0 0 1,33-33-1,33 0 1,33-33 0,0-34-1,0 34 1,33 0 0,0 33-1,-33 33-15,33-66 16,0 66-1,-33-1-15,66-32 16,0 33 0,34 0 15,-1 33-15,0 0-1,0 33 1,-33 0-1,-33 33 1,1 34 0,-34-67-16,33 66 15,0-66 1,-33 66-16,33 0 16,0 1-1,-33 32 1,0-33-1,0-66-15,-33 66 16,33-65 0,-33 32-1,0 0 1,-34 0 0,34-33-1,0-33-15,-33 33 16,33 0-1,-33-33-15,-33 0 16,0 0 0,-34-66-1,34 33 1,66 0-16,-66-33 16,99 33-1,-33-33-15,0-67 16,-1-32-1,34 66 1,0 66-16,0-67 16,0 34-16,34 33 15,-1-66-15,33-66 16,33 32 15,33 67-15,1 0-1,-1 0 1,0 66 0</inkml:trace>
  <inkml:trace contextRef="#ctx0" brushRef="#br0" timeOffset="96334.2567">10484 1951 0,'0'3043'0,"0"-3010"0,33 0 0,-33 33 15,33 67 1,0-34 0,-33-66-16,0 66 15,0-66-15,0 66 16,-33 1 15,0-1-15,33-66-16,-33 33 15,0-33-15,33 0 0,-33 0 16,-33 33 0,-33 1-1,32-34 1,-32-33-1,66 0-15,-66 0 16,66 0-16,-33-33 16,-33 33-1,-1-34 1,1 1 0,33 0-1,66 0-15,-33 0 16,0 0-16,33 0 0,-33-33 15,0-66 1,0-34 0,-1 34-1,34 99-15,0-66 16,34 33-16,32-67 16,0-32-1,0 33 1,0 32-1,33 1 1</inkml:trace>
  <inkml:trace contextRef="#ctx0" brushRef="#br0" timeOffset="98564.8109">10319 4432 0,'33'0'0,"-66"0"0,66 33 0,0 0 15,-33 0-15,33 0 16,0 33-1,33 0 1,-66 1 0,33 32-1,0-66-15,0 33 16,-33-33-16,0 0 0,33 33 31,34 33-15,-67 1-1,33-34 1,0 0 0,-33-33-1,0 33 1,0-33 0,0 0-1,0 0 1,0 0-1,0 1 1,0-1 0,33-66 218,0 33-203,0 0-31,0 0 16,0 0 15,-33-34-31,66 34 16,0 0-1,1-33 1,-34 33 0,33 0-1,0 0 1,-33 0 0,66 0-1,-33 0 1,1 0-1,-1-33 1,33 33 0,-33 0-1,-33-33-15,33 33 16,-33 0-16,33 0 16,34-33 15,-34 33-16,33 0 1,-33 0 0,-33 0-16,33 0 15,-33 0-15,1 0 16,32-33 0,0 33-1,0 0 1,0 0-1,-33 0 1,33 0 0,1-33-1,-1 33 17,33 0-17,-66 0-15,33-33 16,-33 33-16,33 0 15,0 0 1,1 0 0,32-33-1,-33 33 1,33 0 0,0-33-1,-32 33 1,-1 0-1,-66-33-15,33 33 16,-66 0 703</inkml:trace>
  <inkml:trace contextRef="#ctx0" brushRef="#br0" timeOffset="101692.1129">8202 6548 0,'-33'0'0,"33"-33"203,33 33-188,0 0 1,0-33 0,33 0-1,1 0 17,-1 33-17,-33-33 1,-66 33 62,33 33-78,-33-33 0,0 0 16,33 33-1,-67-33-15,1 33 16,0 0-1,0 0 1,99-33 31,0 0-31,0-33-16,0 0 15,0 33 1,0-33-1,0 33-15,1 0 0,-1-33 16,-66 66 62,-1-33-78,1 33 16,-33 0-1,0 0 1,0 1 0,33-1-1,66-33 17,0-33-17,33-34 1,33 1-1,1 0 1,-67-2977 0,-66 6086 31,0-3010-32,-1 0-15,1 0 16,0-33-16,0 33 15,0-33-15,33 33 16,-33-33 0,66 0-1,0-33 1,66-33 0,-65 33-1,-1 0 1,0 33-16,-66 0 47,0 33-47,-1-33 15,34 33 1,-66 0 0,33-33-1,66 0 16,0-33-31,0 33 16,-33-33-16,67 0 31,-34 33-31,0 0 16,-66 33 15,0-33-15,33 33-1,-33-33-15,-1 33 16,1-33-16,66 0 47,1 0-16,-34-33-15</inkml:trace>
  <inkml:trace contextRef="#ctx0" brushRef="#br0" timeOffset="106141.4672">9459 6879 0,'0'0'0,"0"-33"47,0 66 141,0 0-157,0 0-31,0 0 15,0 0 1,33-33-16,-33 34 31,0-1-31,33-33 16,0 66 0,0-66 30,-33 33-46,33-33 16,0 0 15,0 0-31,0 0 16,1 0 15,32 0-15,-33 33-1,0-33 1,0 0 0,0 0-1,0-33 1,33 0 15,-33 33-15,0 0-16,0-33 15,0 33-15,-33-33 16,34 33 0,-1-33-1,0 33 1,33-34 0,0 1-1,-33 0 1,0 0-1,33 0 1,-33 0 0,0 33-16,0-33 15,1 33-15,-34-33 16,33 33 0,0-33-1,-33 0-15,33 33 16,-33-33-16,33 33 15,-33-33-15,33 0 16,0-34 0,-33 34 15,33-33-15,-33 33-1,0 0-15,33 0 16,-33 0-1,33 33-15,-33-33 16,33 33 31,-33-33-47,0 66 172,0 0-125,-33-33-47,33 33 15,0 0 1,-33 0 0,33 0-1,0 0 1,-33 0 15,33 0-15,-33 1-1,0-1 1,0 0 0,33 0-1,-33 0 1,0 0-1,0 0 1,0 0 0,-1 33-1,1-33 1,-33 0 0,0 0-1,33 0 1,-33 1-1,33 32 1,-33-33 0,0 0-1,32 0 1,1-33 0,0 33-16,0-33 15,33 33 16,-33-33-15</inkml:trace>
  <inkml:trace contextRef="#ctx0" brushRef="#br0" timeOffset="107940.5837">12898 6284 0,'0'-33'47,"0"66"93,0 0-108,0 0-17,0 0-15,0 0 31,0 0-31,34 33 16,-34-33 15,0 34-15,33-34 0,-33 0-1,0 0 1,0 0-1,33 33 1,-33-33 0,0 0-16,33 0 15,-33 0-15,0 0 32,33 0-17,-33 34 1,0-34-1,0 0-15,0 0 16,33 0 0,-33 0-1,0 0 1,0 0 46,0-66 63</inkml:trace>
  <inkml:trace contextRef="#ctx0" brushRef="#br0" timeOffset="108864.4061">10385 6350 0,'0'33'156</inkml:trace>
  <inkml:trace contextRef="#ctx0" brushRef="#br0" timeOffset="110232.3422">13163 7276 0,'-33'0'422</inkml:trace>
  <inkml:trace contextRef="#ctx0" brushRef="#br0" timeOffset="112027.845">25797 8864 0,'-33'0'31,"66"0"110,0 33-141,0-33 16,0 33-16,0-33 15,0 0 1,0 0-16,100 0 16,-100 0-16,66 0 31,33 0-16,0-33 1,-65 33 0,-100 0 46</inkml:trace>
  <inkml:trace contextRef="#ctx0" brushRef="#br0" timeOffset="112846.0139">23846 7309 0,'-34'0'16,"34"-33"-1,-33 33-15,66 0 78,1 0-62,-1 0-16,99 0 16,66 0 15,34 0-15,-34-33-1,-132 33-15,34 0 16,-67 0-16,0 0 0,0 0 15</inkml:trace>
  <inkml:trace contextRef="#ctx0" brushRef="#br0" timeOffset="113789.7203">22390 5920 0,'0'0'0,"0"-33"16,-33 33-1,66 0 48,0-33-63,1 33 16,-1 0-16,66-33 15,66 0 1,-33 0 15,-32 33-15,-34 0-1,-33 0 32</inkml:trace>
  <inkml:trace contextRef="#ctx0" brushRef="#br0" timeOffset="123760.8392">9790 1951 0,'0'-33'94,"0"0"15,0 0-93,-33 33-16,-1-33 15,-32 33 1,33 0 0,0 0-1,-33 66 1,33 0 0,33-33-16,-33 34 15,33-34 1,-33-33-16,33 33 31,33 0-15,33-33-1,-33 0 1,0 0 0,0-3109-1,0 6119 1,-33-3077-1,33 67 1,-33 33 31,0 34-31,0 32-1,0 0 1,0-66-16,-33 66 15,33-66 1,0 0-16,0 1 16,33-34-1,0 0 1,1 0 0</inkml:trace>
  <inkml:trace contextRef="#ctx0" brushRef="#br0" timeOffset="123967.3064">9823 2447 0,'33'0'47,"-33"33"-31,33 34-1,0-34-15,0 33 16,-33-33-16</inkml:trace>
  <inkml:trace contextRef="#ctx0" brushRef="#br0" timeOffset="124915.9099">13758 2183 0,'33'0'0,"-33"-33"47,0 0-32,0 0 1,-33 33 0,0-33-1,0 33 1,-33 66-1,66-33-15,-33 33 16,33-33-16,0 0 16,0 33-1,33-66 1,33 0 0,-33-33-1,0 0-15,0 0 16,0 33-1,-33 33 1,0 0 0,0 33-1,34 0 1,-34-33-16,33 1 31,-33-1-31</inkml:trace>
  <inkml:trace contextRef="#ctx0" brushRef="#br0" timeOffset="125199.2669">14023 2447 0,'33'0'0,"0"0"31,0 0-16,0 0 1,-33 33-16,0 34 16,-33-1-1,33 0 1,-33-33 15,66-33-15,66 0-1,-32-33-15</inkml:trace>
  <inkml:trace contextRef="#ctx0" brushRef="#br1" timeOffset="138889.5848">3340 9723 0,'-33'0'16,"33"-33"-16,-33 0 47,33 66 46,33-33-93,0 0 16,67 33 0,-1-33-1,66 0 1,-132 0 0,66 0-1,1 0-15,-1 0 16,0 34-1,0-34 1,-33 0 0,34 0-1,-34 0 1,0 0 0,-33 0-1,33 0 1,-33 0-1,0 0 1</inkml:trace>
  <inkml:trace contextRef="#ctx0" brushRef="#br1" timeOffset="139503.9658">4531 9393 0,'-33'0'15,"66"33"48,-33 0-48,33-33-15,0 33 16,33 33 0,67 0-1,-67 0 1,0-66-1,-99 0 32,0 0-31,33 33 0,-33 67-1,0 65 1,-1 0-1,1-32 1,33-100-16,-33 66 16,33-66-1,-33 0-15</inkml:trace>
  <inkml:trace contextRef="#ctx0" brushRef="#br1" timeOffset="140729.8548">5622 9293 0,'-33'0'0,"0"-33"16,0 33-1,0 0 1,0-33 15,0 33-15,0 0-1,0 33 1,0 0-16,0 1 16,0-1-16,0 0 15,-34 66 1,34-33 0,0 66-1,33-99-15,0 100 16,0-100-16,33 66 15,-33 33 1,33 1 0,34-1-1,-34-33 17,0-66-32,33 66 15,-66-66-15,66 34 16,33 32-1,-33-33 1,34 33 0,-1-33-1,-33-33 1,33-33 0,33 0-1,-32-33 1,-67 0-16,33 33 15,-33-33-15,33-33 16,33 0 0,-33-33-1,-32 33 1,-1-34 0,-33 67-16,33-66 15,-33 66-15,0-66 31,0 0-15,-33-34 0,0 34-1,33 66-15,-34-33 16,34 33-16,0 0 0,-33-33 16,0-1-1,-33-32 1,33 66-1,-33-33 1,33 66-16,-33-33 16,33 33-1,-34 0-15,-32-33 16,0 33 0,0 0-1,66 0-15,-33 0 16,33 0-16,-1 0 15,-32-33-15,33 33 32,-33 0-17</inkml:trace>
  <inkml:trace contextRef="#ctx0" brushRef="#br1" timeOffset="141842.4589">5920 9955 0,'0'-33'0,"-33"0"15,33 0 1,-33 0 0,0 0-1,0 33 1,0 0-1,0 0 1,0 66 0,-1 0-1,1-66-15,33 99 16,0-66 0,0 0-16,33 0 15,34 0 1,-1-66-1,-33 0-15,33-33 16,-66 33-16,0 0 0,33 0 16,-33 0-1,0 66 17,0 0-32,0 66 31,0-66-31,0 100 15,0-100-15,0 66 16,-33 33 0,33-66-1,33 0 1,33-33 0,0-33-1,0-33 1,-32-33-1,-34 33 1,0 0 0,0 0-1,0 0 1,0 66 15,0 0-31,0 0 16,0 66-1,66-32 1,0-34 0,-33-33-1,0-67 1,-33 1 0,-33-33-1,0 66 1,0-33-1,0 33-15,0 33 16,0-33-16</inkml:trace>
  <inkml:trace contextRef="#ctx0" brushRef="#br1" timeOffset="142926.0889">5655 9525 0,'-33'0'31,"0"0"0,0 0-31,33-33 16,-33 0-16,0 33 16,-33-33-1,66 0-15,-33 33 0,0-66 16,-66-1 0,66-32-16,-34 33 31,67-33-16,-33 33 1,33 33-16,0-67 16,0 67-16,0-33 15,33-66 1,0 33 0,34-34-1,-1 34 1,-33 99-16,33-99 31,-33 66-15,0 0-16,33 0 15,0 0 1,1 33 0,-1 33-1,0 0 1,-33 33-1,33 0 17,-33 0-17,-33-33-15,33 33 16,-33-32-16,33 32 16,-33 33-1,33 0 1,-33 0-1,0-66-15,0 34 16,0-1-16,0-33 16,0 33-1,0-33 1</inkml:trace>
  <inkml:trace contextRef="#ctx0" brushRef="#br1" timeOffset="143329.8146">5788 8930 0,'0'33'47,"33"-33"-47,-33 33 15,33 66 1,0 0-1,-33-66-15,33 33 16,0-32-16,0-1 47,0-33-47,0 0 16,33-67-1,-66 34-15,67-33 16,-34 66-16,0-33 15,33 0 1</inkml:trace>
  <inkml:trace contextRef="#ctx0" brushRef="#br1" timeOffset="143680.9302">6350 8136 0,'0'0'0,"0"33"31,0 33-15,33 100 0,0-1-1,0-99-15,0 33 31</inkml:trace>
  <inkml:trace contextRef="#ctx0" brushRef="#br1" timeOffset="144863.8185">6747 10517 0,'33'0'109,"0"0"-93,0-33 0,0 33-16,33 0 15,67-33 1,-34 33 0,33 0-1,-33-33 1,-66 33-1,34-33 1,-34 33-16,0-33 0,0 33 16,132-33 15,-33 0-15,1 0-1,-34 0 1,-66 33-16,66 0 15,-66 0-15,-33-34 0,66 34 16,-32 0-16,65-33 16,-66 33-16,33-33 15,0 33 1,0-33 0,0 33-1,-33-33 1,1 33-1</inkml:trace>
  <inkml:trace contextRef="#ctx0" brushRef="#br1" timeOffset="145348.1482">8632 9757 0,'33'0'62,"0"0"-46,-33 33-16,33-33 0,33 33 31,1 0-15,-34 0-16,33-33 15,-33 33-15,0-33 16,0 0-1,-33 33 17,-33-33-17,33 33-15,-33 33 16,33 0-16,-33 34 16,0 65-1,0-33 1,0-33-1,-1-32 1,1-67-16</inkml:trace>
  <inkml:trace contextRef="#ctx0" brushRef="#br1" timeOffset="146077.4615">7508 9492 0,'-34'-33'15,"1"0"1,0 33 15,33 33-15,0 0-1,-33 0-15,33 66 16,0 0 0,0 1-1,66-1 1,1-66 0,-1-33 15,33-66-31,-33 0 15,-33 33 17,-33-34-17,0 34-15,-33-33 16,33 33 0,-33 0-16,-33-33 15,0 33 1,0 33-1,32 33 1,1-33-16</inkml:trace>
  <inkml:trace contextRef="#ctx0" brushRef="#br1" timeOffset="147495.6938">9624 9657 0,'0'0'0,"-33"0"0,0 0 47,33 33-32,-33 0 1,33 1-16,-33-1 16,0 33-16,0-33 15,33 66 1,-33-33-1,33 33 1,0 1 0,0-67-16,0 66 15,0-66-15,0 33 16,0 33 0,0 34 15,0-34-16,0-66-15,33 33 16,0-33-16,0 66 16,33 1-1,33-34 1,-33 33 0,34-33-1,-67-33-15,99 0 16,-99 0-16,33-33 15,67 0 1,-34-33 0,33-33-1,-33 0 1,0-33 0,-65 66-16,32-67 15,-33 67-15,33-33 16,0-33-1,0 33 1,-66 33-16,33-33 16,-33 33-16,0-34 15,0-32 1,-33-33 15,0 33-15,-33-1-1,66 67-15,-33-66 16,0 66 0,0-33-16,0-33 15,-33 33 1,-1-1 0,1 1-1,33 66-15,-33-66 16,33 66-1,-33-33-15,-33 0 16,-1 33 0,34 0-1,33 0-15,-33 0 16,33 0-16,-33 66 16,33-66 15,-33 66-31,-67 0 15,34 1 1,66-34-16,-66 0 16,66 0-1,0 0-15,0-33 16</inkml:trace>
  <inkml:trace contextRef="#ctx0" brushRef="#br1" timeOffset="148161.862">10021 10418 0,'0'-33'16,"0"0"-1,0 0 1,0 0-16,-33 0 16,33 0 15,-66 33-16,0-34 1,33 68 0,0-1-16,0 33 15,33-33-15,0 0 16,0 0 0,33 0-1,66-33 1,-33-66-1,0-33 1,-33 66 0,-33 66 31,0 0-47,0 33 15,0-33-15,0 99 16,0-99-16,0 33 15,0 34 1,33-67 0,0 0-1,0-33-15,0 0 16,34-33-16,-34 33 16,33-33-1</inkml:trace>
  <inkml:trace contextRef="#ctx0" brushRef="#br1" timeOffset="148412.0126">10517 10649 0,'0'-33'15,"-33"33"1,33 33 15,33 1-31,-33 65 16,33 33 15,-33-33-15,33-66-16</inkml:trace>
  <inkml:trace contextRef="#ctx0" brushRef="#br1" timeOffset="149553.2168">11079 10716 0,'0'0'0,"33"0"62,1 33-46,-1-33-16,0 0 15,33 0 1,33 0 15,33 0-15,1 0-1,-1 33 1,0-33 0,34 0-1,-133 0-15,132 0 16,-132 0-16,99 0 16,34-33-1,-1 33 1,-33-33-1,-65 33-15,32 0 16,-33 0-16,-33 0 0,66 0 16,-66 0-16,133-33 15,-133 33-15,66 0 16,0 0 0,33-34-1,-98 34-15,98 0 16,-99 0-16,66 0 15,0-33 1,1 33 0,-34 0-1,-33 0 1,-33-33-16</inkml:trace>
  <inkml:trace contextRef="#ctx0" brushRef="#br1" timeOffset="150059.3938">14122 10385 0,'-33'-33'15,"33"66"48,0 0-63,33-33 15,-33 33-15,33-33 0,0 66 32,33-33-17,1 0 1,-34-33-1,0 33 1,-33 0 15,-66 34-15,-1 65 0,1 0-1,0 1 1,66-100-1</inkml:trace>
  <inkml:trace contextRef="#ctx0" brushRef="#br1" timeOffset="152081.0052">14916 10153 0,'0'0'0,"-33"0"15,0 0 1,33-33-16,-33 33 16,0 0 15,0 33-31,33 0 15,-34 1 1,1-1-16,0 33 16,0-33-16,0 33 15,0 33 1,0 0 15,33-32-15,0-34-16,0 33 15,0-33-15,33 0 16,-33 66 0,33-33-1,33 0 1,-33 1 0,-33-34-16,67 33 15,-34-33-15,0 0 16,33 66-1,0-66 1,0 33 0,33-33-1,-66-33-15,34 0 16,-34 0 0,33 0-16,33-33 15,-33-33 1,33-66 15,-66 99-31,34-33 16,-34 33-16,-33 0 0,66 0 15,-66-1-15,66-32 16,-66 33-16,33-33 16,0 0-1,-33 0 1,0 33-16,33-33 31,-33 32-31,0 1 16,0-33-1,0 0 1,0 33 0,0-33-1,0 33-15,-33 0 16,0 0-1,33 0-15,-33 0 16,0-1 0,-33 1-1,66 0-15,-66 33 16,66-33-16,-34 33 0,1 0 16,0-33-1,-33 33 1,0 0-1,0 0 1,0 0 0,33-33-1,-33 33 1,32 0 0,-32 0 15,33 0-31,0 33 15,0-33-15,0 0 16,-33 33 0,0 0-1,0-33 1,33 33 0,-1 0-1,1 1 1,0-1-1,33 0-15</inkml:trace>
  <inkml:trace contextRef="#ctx0" brushRef="#br1" timeOffset="154541.0306">15875 9723 0,'0'-33'16,"0"0"-16,-33 33 16,33-33-16,0 0 15,-33 0 1,0 33 15,0 0-15,0-33-16,0 33 15,-1 0-15,1 0 16,0 0 0,0 0-16,-33 0 15,0 0 1,0 0 15,33 0-31,0 0 16,0 0-16,0 0 15,-34 66 1,1-33 0,0 0-1,0 0 1,0 0-1,33 1 1,-33-1 0,-1 33 15,1-33-15,33 0-1,0 0-15,0 0 16,0-33-16,33 33 15,-33-33 1,0 66 0,0-33-1,33 0-15,-33 0 16,0 1-16,33-1 16,0 0-1,-33 0 1,33 33-1,-33-33 1,33 0-16,0 0 16,0 0-16,0 0 31,0 0-15,0 33-1,0 1 1,0-34-16,0 0 15,0 0-15,0 0 0,0 0 16,33 33 0,-33 0-1,33 0 1,0-66-16,-33 67 16,33-34-16,-33 33 15,66 33 1,-33-33-1,33 33 1,-33-32 0,0-34 15,0 33-15,34-33-1,-1-33 1,-33 33-1,0-33-15,0 33 16,0-33-16,0 0 16,0 33-1,0-33 1,33 0 0,-33 33-1,0-33-15,1 0 16,-1 33-16,33-33 15,-33 0 1,33 33 0,-33-33-1,0 0 1,0 0-16,0 0 31,0 0-31,33 0 16,1 0-1,-1 0 1,0-33 0,-33 0-1,0 33-15,0-33 16,0 0-16,0 0 16,33-33-1,1 0 1,-34-1-1,0 67-15,0-66 16,-33 33-16,33-33 16,0-33-1,33 33 1,-33 0 15,-33 33-15,0-1-16,33-32 15,-33 33 1,0 0-16,33-66 16,-33 33-1,33 33 1,-33 0-16,0-34 16,0 34-1,0 0-15,0 0 16,0-33 15,0 33-15,0 0-16,0 0 15,0 0 1,0 0 0,0 0-1,-33 0 1,33 0-1,-33-1 1,33 1 0,0 0-1,-33 0 1,33 0 0,-33 0-1,0 0 16,0 0-15,0 33 0,33-33-1,-33 0 1,0 33-16,0 0 16,0-33-1,33 0 1,-33 0-1,-1 33 1,34-33-16,-33-1 16,33 1-1,-33 0 1,0 33 0,0-33 15,33 0-31,-33 0 31,0 33-31,0-33 16,0 33 15,0 0-15,0 0-1,33 33 1</inkml:trace>
  <inkml:trace contextRef="#ctx0" brushRef="#br1" timeOffset="160529.4687">12634 9955 0,'-33'0'16,"33"-33"156,0 0-141,0 0-16,0 66 95,0 0-110,0 0 15,0 0-15,33 0 0,-33 66 16,33-33 15,-33-32-31,0-1 16,0 0-16,0 0 16,33-33-1,-33-33 126,0 0-126,0 0 1,-33-1-16,0-65 31,0 0-15,33 33 0,0 33-1,0 66 32,0 0-31,0 0-16,33 33 15,0 33 1,-33 1 0,33-34-1,-33 0 1,0-33-1,0-66 32,0 0-47,-33-33 16,33-34 15,-33 1-15,33 66-16,-33-33 15,33 0 1,0 99 31,0 0-31,0 0-16,33 66 15,0 1 1,0-1-1,-33-33 1,0 0 15,0-99 16</inkml:trace>
  <inkml:trace contextRef="#ctx0" brushRef="#br1" timeOffset="162017.2796">9723 9558 0,'-33'0'31,"0"0"-16,0 0 1,0 0 0,33-33-1,-33 0 1,0 0 0,0 0 15,0-33-31,0-1 15,33 34 1,0-33 0,-33 0 15,33 0-15,33 0-1,0 0 1,0 0-1,0-1 1,0 34 0,0 0-16,0 0 15,-33 0 1,33 0-16,33 0 16,-32 0-1,-1 0 1,33 33 15,-33-33-15,0 33-1,0 0 1,0 0 0,0 33-1,0 0 1,0 33-1,33 0 17,-33 0-17,-33 0 1,0-32-16,34 32 16,-34-33-16,0 0 15,33 66 1,-33-66-1,0 0 1,0 0-16,0 0 31</inkml:trace>
  <inkml:trace contextRef="#ctx0" brushRef="#br1" timeOffset="162590.0983">10054 9194 0,'0'-33'15,"33"66"32,-33 0-31,0 0-1,33 34 1,0-34 0,-33 33-1,33 0 1,-33-33-1,34 0 1,-1-33 0,0 0-1,0-33 1,33 0 15,-33 33-15,0-33-1,0 33 1</inkml:trace>
  <inkml:trace contextRef="#ctx0" brushRef="#br1" timeOffset="163926.3792">10716 8830 0,'-33'0'0,"33"-33"16,0 0-1,0 66 48,-34-33-63,34 33 16,0 1-1,-33 32 1,33 0-1,0 0 1,33 0 0,1-33-1,32 0 17,-33-33-17,33 0 1,-33-33-1,0 33 1,0-33 0,-33-33-1,0 33 1,0 0 0,0 0-1,0 0 1,0 0-1,-33 0 1,33-1 0,-33 1-1,0 0 1,33 0 0,-33 33-1,0 0 32,0 0-31,0 0-1,33 33 1,-33-33 0,-1 33-1</inkml:trace>
  <inkml:trace contextRef="#ctx0" brushRef="#br1" timeOffset="174141.8549">19910 8367 0,'0'0'0,"0"34"125,33-34-109,-33 33 0,0 0-16,66-33 15,-66 33-15,66-33 16,-33 33-16,0-33 16,34 0-16,32 33 15,33-33 1,-33 33-1,1 0 1,-67-33-16,66 0 16,-66 0-1,66 0-15,0 0 16,34-33 15,-1 33-15,-33 0-1,-66 33-15,99-33 16,-98 0-16,65 0 16,0 0-1,33 0 1,-33 0 0,-65 0-16,65 33 31,-66-33-31,66 33 15,0 0 1,67-33 0,-34 33-1,-99 0-15,66-33 16,-66 0-16,0 33 0,67-33 16,-1 34-1,33-34 1,-33 0-1,34 0 1,-100 0-16,33 0 16,0 0-16,33-34 15,33 34 1,-32 0 15,32 0-15,-33 0-1,-66 0-15,67 0 16,-67 0-16,0 0 0,66 0 16,33 0-1,0 0 1,1 0 0,-100 0-16,66 0 15,-66 0-15,66 34 16,34-34-1,-1 0 1,0-34 0,1 1-1,-100 33-15,66 0 32,-66 0-32,0 0 0,99-33 15,-33 33 1,34 0-1,-34 0 1,-66 0-16,33 0 16,-33 0-16,0 0 0,67 0 15,-1 0 1,0 0 0,0 0-1,0 0 1,-65 0-16,32 0 15,-33 0-15,66 0 16,0-33 0,0 33 15,-32 0-15,-34 0-16,33 0 15,-33 0-15,0 0 0,0 0 16,66 0-1,-33 0 1,34 0 0,-34 0-1,-33 0-15,33 0 16,0 0 0,-33 33-16,33-33 15,0 0 1,1 33-1,-1-33 1,-33 0-16,33 0 16,-33 0-16,66 0 15,0 0 1,1 0 15,-34 0-15,-33 0-16,0 0 15,33 0-15,-33 0 16,0 0 0,0 0-1</inkml:trace>
  <inkml:trace contextRef="#ctx0" brushRef="#br1" timeOffset="175870.2238">21663 10220 0,'0'-34'16,"0"1"15,0 0 0,0 0-15,0 0 0,0 0-1,-33 33 1,0 0 0,0 0-1,-1 33 1,34 0-16,-33 33 15,0-33-15,0 34 16,33 32 15,-33 0-31,33-33 16,66-33 0,0 0-1,1-33 1,-1-66-1,-33 0 17,0 33-17,-33 0-15,0 0 16,0 0-16,-33 0 16,33-33-1,-33 32 1,0-32-1,0 33 1,0 33-16,33-33 16,-34 0-16,34 0 15,-33 0 1,33 0-16,0 0 16,67 0 15,-1 0-16,-33 0 1,0 33 0</inkml:trace>
  <inkml:trace contextRef="#ctx0" brushRef="#br1" timeOffset="176312.7998">22093 10087 0,'0'-33'16,"0"0"-16,0 0 31,0 66 0,33 0-15,-33 0-16</inkml:trace>
  <inkml:trace contextRef="#ctx0" brushRef="#br1" timeOffset="176534.8868">22192 10616 0,'33'0'47,"-33"33"-47</inkml:trace>
  <inkml:trace contextRef="#ctx0" brushRef="#br1" timeOffset="177547.1057">23118 10087 0,'0'0'0,"0"-33"0,0 0 32,-33 33-17,0 0 16,0 0-15,33 33 0,-33-33-1,-33 66 1,32 0 0,1 1-1,33-34-15,-33 33 16,33-33-16,0 0 15,0 33 17,33 0-17,0-33 1,1 0-16,-1 0 16,0 1-16,0-34 15,0 0 1,0 33-1,0-33 1,33 0 0,-66-33-16,66-1 15,-33 34-15,-33-33 16,66 0 0,-66 0-1,34 0 1,-34 0-16,33 0 15,-33 0-15,0 0 32,0 0-17,0 0 1,0-33 0,-33 66-16,33-33 15,0-1-15,-34 1 16,1 33-1,0-33 1,0 0 0,0 0-1,0 33-15,0 0 16,0 33 0,0 33-1</inkml:trace>
  <inkml:trace contextRef="#ctx0" brushRef="#br1" timeOffset="178037.4626">23184 10484 0,'33'0'63,"-33"33"-48,33-33-15,0 66 16,33 0 0,1 1 15,-1-1-16,0-33 1,-33 0 0,-33 0-1</inkml:trace>
  <inkml:trace contextRef="#ctx0" brushRef="#br1" timeOffset="178493.7209">24176 10286 0,'-33'33'63,"33"0"-47,-33 0-16,0 33 15,-33 0 1,0 33-1,33-32 1,0-34 0,0 0-1</inkml:trace>
  <inkml:trace contextRef="#ctx0" brushRef="#br1" timeOffset="178883.7188">23812 10385 0,'34'0'32,"-1"0"-17,-33 33 1,33 0 0,33 66-1,0-33 1,-66-33-16,66 1 15,-66-1-15,33-33 0,0 33 16,0 0 0,-33 0-1</inkml:trace>
  <inkml:trace contextRef="#ctx0" brushRef="#br1" timeOffset="179740.7688">25003 10319 0,'0'-33'15,"0"0"16,-33 33 1,0 0-17,0 33 1,0-33-16,-33 33 16,0 0 15,32 0-16,1 0 1,33 0 0,33-33-1,-33 33-15,34-33 16,-1 0-16,0 33 16,33-33-1,-33 33 1,-33 0-1,0 0 1,-66 0 15,0 34-15,-1-1 0,34-33-1,0 0 1,33 0-1,33-33 1,-33 33 0,67 0-1,-1-33 1,-33 0-16,33 33 16,-33-33-16,0 0 15,0 0 1,0 0-1,0 0 1</inkml:trace>
  <inkml:trace contextRef="#ctx0" brushRef="#br1" timeOffset="180378.8945">25698 10749 0,'0'0'0,"-33"0"16,0 0-1,66 0 95,0 0-110,0 33 15,0-33 1,0 0-16,33 0 16,0 0-1,0 0 1,0 0 0,-66-33-16,34 33 15,-1 0 16</inkml:trace>
  <inkml:trace contextRef="#ctx0" brushRef="#br1" timeOffset="180928.9106">26028 10550 0,'0'0'0,"33"0"94,-33 33-78,34-33-1,-34 33-15,33 0 16,33 1-1,0-34 1,-66 33-16,33-33 16,0 0-16,-33 33 78,-33-33-63,33 33-15,-33 33 16,0 0 15,-33 0-15,66 0 0,0-33-1</inkml:trace>
  <inkml:trace contextRef="#ctx0" brushRef="#br1" timeOffset="181842.7929">27087 10385 0,'0'0'16,"0"-33"-16,-33 33 0,33-33 16,-33 33-1,0 0 1,-1 33 0,1 33-1,0 0 1,33-33-16,-33 33 15,33-33-15,-33 34 16,33-1 0,0 0-1,66 0 1,-66-33-16,33 0 16,0 0-16,1 0 15,32 0 1,0-33 15,0 0-15,0-33-1,-33 0 1,0 33-16,0-66 16,-33 33-16,33 0 15,0-33 1,1 33-1,-34 0 1,0-34 0,-34 34-1,1 0 1,33-33 0,-33 33-1,0 0 1,0 0-1,0 33 1,0-33 15,0 33-15,0 0 0,0 0-16,0 0 15,0 0 1,0 33-16,0 0 15,33 0 1</inkml:trace>
  <inkml:trace contextRef="#ctx0" brushRef="#br1" timeOffset="182455.7026">26988 10749 0,'33'0'125,"-33"33"-125,33-33 16,0 0-16,-33 33 15,33-33-15,33 33 16,-66 0-16,66-33 16,-33 66-1,33-33 1,-33 0-1,0-33-15,1 33 16,-1 0 0,0-33-1,-33 34-15,33-34 16,-33 33 46</inkml:trace>
  <inkml:trace contextRef="#ctx0" brushRef="#br1" timeOffset="184310.1346">23879 11146 0,'33'0'140,"0"0"-124,0 0-16,33 0 16,0 0-1,-33 0 1</inkml:trace>
  <inkml:trace contextRef="#ctx0" brushRef="#br1" timeOffset="184755.8691">23978 11278 0,'-33'0'16,"33"33"-16,33-33 63,-33-33-48,33 33-15,0 0 16,33 0-1,0 0 1,-33 0 0,0 0-1</inkml:trace>
  <inkml:trace contextRef="#ctx0" brushRef="#br1" timeOffset="187376.3025">23118 11179 0,'0'-33'16,"0"0"31,0 66 31,0 0-63,0 0-15,0 33 16,0-33-16,-33 33 16,33-33-16,0 0 0,0 33 15,0 34 1,0-34-1,0-33 17,-33-33-32,33 33 15,-33-33 1</inkml:trace>
  <inkml:trace contextRef="#ctx0" brushRef="#br1" timeOffset="187877.4775">23151 11079 0,'0'0'16,"0"34"125,-33-34-126,33 33 1,-33-33-16,33 33 0,-66 33 15,66-33-15,-33 0 16,0 0 0,33 0-1</inkml:trace>
  <inkml:trace contextRef="#ctx0" brushRef="#br1" timeOffset="188253.2707">23217 11079 0,'33'0'47,"0"34"-15,0-34-17,0 33 1,-33 33-1,34-66-15,-34 66 16,0-33 0,33-33-16,-33 33 15</inkml:trace>
  <inkml:trace contextRef="#ctx0" brushRef="#br1" timeOffset="189174.7142">24937 11344 0,'33'0'79,"-33"33"-48,33-33-31,-33 33 0,33 0 15,-33 0 1,33 33 0,0 1-1,0-34 1,-33 0 0,0 0-1</inkml:trace>
  <inkml:trace contextRef="#ctx0" brushRef="#br1" timeOffset="189574.9834">24970 11245 0,'-33'0'78,"33"33"-78,-33-33 15,33 33-15,-33 33 16,0 0 15,0 0-15,0-33-1</inkml:trace>
  <inkml:trace contextRef="#ctx0" brushRef="#br1" timeOffset="189933.3586">25003 11278 0,'33'0'31,"0"0"0,0 0-15,-33 33 0,33-33-1,34 33 1,-67 0 0,33-33-1,-33 33 1</inkml:trace>
  <inkml:trace contextRef="#ctx0" brushRef="#br1" timeOffset="192533.7931">22093 11939 0,'33'0'62,"-33"-33"-31,0 0-15,-33 33 15,33-33-31,-33 33 16,0 0-1,-1 0 1,34 33 0,-33 0-1,0 33 1,0 1 0,33 32-1,0-33 1,0-33-16,0 33 15,0-33-15,-33 0 16,33 0 0,-33 0-1,33-66 32,33 33-31,-33-33-1,33 33 1,0 0 15,-33 33-15,33 67 0,-33-1-1,-33 33 1,33-66-1,0 33 1,0-65-16,0 32 16,0-33-16,33 0 15,0 33 1,1-66 0,-1 0-16</inkml:trace>
  <inkml:trace contextRef="#ctx0" brushRef="#br1" timeOffset="193320.6539">22357 12502 0,'0'-34'16,"0"1"-1,-33 0 1,33 0-1,-33 0 1,33 0 0,-33 33-1,0-33 1,0 33 0,0 66-1,0-66-15,33 66 16,-33-33-1,33 0-15,0 34 16,33-34 15,33 0-15,0-33 0,-33-66-1,0-1 1,-33 34-1,0 0 1,0 0 0,0 66-1,0 0 1,0 67 0,-33-1-1,33 0 1,0-33-1,0-33-15,0 67 32,0-67-17,0 0-15,33-33 16,0 0 0,0-33-1,-33 0 1,33 33-1</inkml:trace>
  <inkml:trace contextRef="#ctx0" brushRef="#br1" timeOffset="193654.5845">22490 12799 0,'0'0'0,"0"-33"31,0 66 16,0 0-47,0 33 15,0-32-15,0 32 16,0-33-16,33 0 16,0 0-1,0-33-15,0 0 16,-33-33-16,33 0 15,-33 0 1,0-67 0,0 67-16,-33 0 15,0-33 1,0 66 0</inkml:trace>
  <inkml:trace contextRef="#ctx0" brushRef="#br1" timeOffset="194038.3078">22820 13031 0,'33'0'31,"-33"33"0,0 0-31,0 0 0,0 66 31,0 0-15,0-66 0,0 1-16</inkml:trace>
  <inkml:trace contextRef="#ctx0" brushRef="#br1" timeOffset="194757.9772">23383 12535 0,'0'-33'0,"0"-1"16,-34 1-1,34 0-15,-33 0 32,0 33-17,0 0 1,-33 33 0,33 0-1,0 34 1,33-1-1,0 0 1,0-33 0,66-33-1,-33 0-15,0 0 16,-33-33-16,33 0 16,33-33-1,-66-1 1,0 34 15,0 66-15,0 1-1,0 65 1,0 0 0,0 0-1,0 0 1,0-32-1,34-34 1,32-33 0,-33 0 15,0-33-15</inkml:trace>
  <inkml:trace contextRef="#ctx0" brushRef="#br1" timeOffset="195056.0495">23647 12998 0,'0'-33'16,"0"66"46,0 0-46,0 0-16,0 0 16,0 66-1,0-33 1,0-33-1</inkml:trace>
  <inkml:trace contextRef="#ctx0" brushRef="#br1" timeOffset="195343.2738">23912 13196 0,'0'33'32,"0"0"-32,0 0 15,0 0 1,0 67-1,0-67 1</inkml:trace>
  <inkml:trace contextRef="#ctx0" brushRef="#br1" timeOffset="195960.7447">24408 12634 0,'0'0'15,"0"-33"-15,-33 33 16,0-66 0,-33 33-1,32 33 1,1 0 0,0 33-1,0 66 1,33-33-1,0-33-15,0 0 16,33-33-16,0 0 16,34 0 15,-34-33-15,0-33-1,-33 33 1,0 0-16,0 66 31,0 33-15,0 33-1,0 34 1,0-100-16,0 33 16,0-33-16,0 0 0,0 0 15,33 0 1,0 0 15</inkml:trace>
  <inkml:trace contextRef="#ctx0" brushRef="#br1" timeOffset="196258.4663">24507 13097 0,'0'-33'31,"0"0"-15,33 33 0,0 0-16,-33 33 15,0 33 1,0 33 0,-33 0 15,33-32-16,0-34 1,33-33 15,0 0-31,0 0 16,0 0-16,0-33 16</inkml:trace>
  <inkml:trace contextRef="#ctx0" brushRef="#br1" timeOffset="197078.0779">24904 12468 0,'0'-33'16,"0"0"15,33 33-15,-33-33 0,33 33-16,0 0 15,0 0 1,0 33-1,-33 67 17,0-1-17,0 0 1,0-66-16,0 33 16,0-33-16,0 0 15,33-33 1,0 0-1,-33-33 1,0 66 31,33 0-47,-33 34 16,0 32-1,0 0 1,0-66-16,0 66 31,0-66-31,0 0 0,-33 34 16,-33-34 15,33 0-15,0-33-16,0 33 15,0-33 16,33-33-31</inkml:trace>
  <inkml:trace contextRef="#ctx0" brushRef="#br1" timeOffset="197542.7129">25698 12700 0,'0'-33'47,"-33"33"-16,33 33-31,-33 0 15,33 0 1,-67 66 0,34-32-1,0-34-15,33 0 16,-33 0-16,33 0 16</inkml:trace>
  <inkml:trace contextRef="#ctx0" brushRef="#br1" timeOffset="198059.3573">25466 12733 0,'33'33'110,"-33"0"-79,33-33-31,-33 33 0,33 0 16,34 34-1,-34-1 1,0-33-1,-33 0 1,33-33 15,-33 33-15,33-33 31,-33 33-32</inkml:trace>
  <inkml:trace contextRef="#ctx0" brushRef="#br1" timeOffset="198838.4355">26326 12535 0,'0'-33'15,"0"-1"1,0 1-1,-33 33 32,0 33-31,0-33-16,0 100 16,0-1-1,33 0 1,0 0-1,0-32 1,0-34-16,0 0 16,0-66 31,33 33-32,-33-33 1,33 33-16,0 33 15,-33 66 1,0 0 0,0 0 15,-33 0 0,33-65-31,0-1 16,66 0-1,-66 0-15,33-33 16</inkml:trace>
  <inkml:trace contextRef="#ctx0" brushRef="#br1" timeOffset="199337.3489">26624 12832 0,'0'0'0,"0"-33"0,-33 33 31,0 0 0,33 33-31,-34 67 16,1-34-1,33 0 1,0-33 0,0 0-1,67 0-15,-67 0 16,66-33-1,0-33 1,-33 0 0,0-66-1,-33 66-15,0-67 16,0 67-16,0 0 0,-33 0 16,0 0 15,0 33-16,33 33 1,-33 0-16</inkml:trace>
  <inkml:trace contextRef="#ctx0" brushRef="#br1" timeOffset="199686.4485">27021 13295 0,'0'0'0,"0"33"16,0 0 0,-33 1-1,33-1 1,0 33 0,0-33-1,0 33 1</inkml:trace>
  <inkml:trace contextRef="#ctx0" brushRef="#br1" timeOffset="200125.5115">27252 12898 0,'0'0'0,"0"34"32,0-1-17,0 33 1,0 33-1,0-33 1,0 0 0,0 0-1</inkml:trace>
  <inkml:trace contextRef="#ctx0" brushRef="#br1" timeOffset="200858.5946">27484 12700 0,'-33'-33'15,"33"0"1,0 0-1,33 33-15,0-33 16,0 33-16,0-33 31,33 33-15,-66 33 0,33 33-1,-33 33 1,0-66-16,-33 66 15,33-66-15,-33 67 16,33-34 0,33-33-1,0-33 1,0 0-16,0-33 16,0 33-1,-33-33 1,0 66-1,0 0 1,-33 33-16,33-33 0,0 33 16,0-33-1,0 0-15,0 0 0,0 1 0,0 65 16,0-66 0,0 33-16,0 0 15,-33-33 1,33 0-16,-33-33 15,-33 0 17,33 0-17</inkml:trace>
  <inkml:trace contextRef="#ctx0" brushRef="#br1" timeOffset="201608.1117">28112 13163 0,'-33'0'0,"33"-33"31,33 33 79,0 0-110,0 0 15,0 0-15,-33 33 16,33-33-16,0 0 0,33 0 16,1 0-1,-34 0 1,66 0 0,-66 0-1,0 0 1,0 0-16,0 0 15,0 0 17</inkml:trace>
  <inkml:trace contextRef="#ctx0" brushRef="#br1" timeOffset="202174.2241">28608 12932 0,'0'0'15,"-33"0"-15,33-34 31,33 34 16,-33 34-15,33-1-17,-33 0-15,33 0 16,0-33-16,0 33 15,34-33 1,-34 0-16,0 33 16,0-33-1,-66 0 17,0 0-17,33 33 1,-33 33-16,-1 33 31,1-33-15,33 34-1,-33-100-15,33 33 16,0 0-16,0 0 16</inkml:trace>
  <inkml:trace contextRef="#ctx0" brushRef="#br1" timeOffset="202862.152">29699 12799 0,'0'0'0,"0"-33"16,-33 33-16,0-33 16,-33 33 15,0 0-15,33 0-1,0 0 1,0 99-1,0 34 1,33-100-16,0 33 16,0 0-16,0 0 15,-33 0 1,33 0 0,-33-66-1,33-33 32,33 33-47,0 0 31,0 66-15,0 67 0,-33-100-16,0 66 15,0-66 1,0 33-16,0 33 15,33-65 1,0-1 0,66-33-1</inkml:trace>
  <inkml:trace contextRef="#ctx0" brushRef="#br1" timeOffset="203719.8585">30096 13328 0,'0'-33'0,"0"0"16,0 0-16,0 0 16,-66-33-1,33 0 1,-33 66 0,0 0-1,33 66 1,-33 0-1,66 0 17,0 0-17,33-66 1,33 0 0,0-66-1,0 33 1,-66 0-1,0 66 17,0 0-32,-33 100 15,0-1 1,33-33 0,0-33-1,33-33 1,33-33 15,0-33-15,-33-66-1,34 33 1,-67 99 31,-33 0-47,33 66 15,0-33 1,0-33 0,0 0-1,33-33 1,0 0-16,0-33 16,0-33-1,-33-33 1,0 33-1,-33 33 1,0 33-16</inkml:trace>
  <inkml:trace contextRef="#ctx0" brushRef="#br1" timeOffset="203993.3127">30626 13758 0,'-34'0'31,"34"33"-31,-33 34 16,33-1-1,-33 0 17,33-33-32,-33 0 15,33 0 1</inkml:trace>
  <inkml:trace contextRef="#ctx0" brushRef="#br1" timeOffset="204556.7103">30956 13461 0,'0'0'0,"0"-33"0,0 0 15,0-67 1,0 67-16,-33-66 15,33 66-15,-33 33 16,0 33 0,-33 33-1,33 66 1,33-98-16,-33 65 16,33-66-1,33-33 16,0 0-15,0-33 0,33-66-1,-33 65 1,-33 1 0,0 66-1,-66 67 1,66 32-1,-33-33 1,33-33 0,33-33-1,0-33 1,33 0 0,0 0-1,-33 0-15</inkml:trace>
  <inkml:trace contextRef="#ctx0" brushRef="#br1" timeOffset="204740.6745">31122 13758 0,'0'-33'16,"0"66"31,0 0-47,0 34 15,0-1 1,0 0 0,-33-66-16,33 33 0</inkml:trace>
  <inkml:trace contextRef="#ctx0" brushRef="#br1" timeOffset="204961.9385">31485 13692 0,'0'33'15,"0"0"-15,0 0 16,0 0-16,-33 1 0,33 32 15,0-33 1,-33 0-16,33 0 16</inkml:trace>
  <inkml:trace contextRef="#ctx0" brushRef="#br1" timeOffset="205553.8493">31915 13328 0,'-33'0'0,"66"0"0,-99 0 15,33-33-15,0 33 16,-33 0 0,0 66-1,33 1 1,0-1 0,33-33 15,33-33-16,0 0 1,33-33 0,-66-33-1,33 33 1,-33 66 15,0 33-15,-33 66-1,33-66 1,0-33-16,0 33 16,0-33-16,0 1 15,0-1 1,33-33 0,33 0-1,-33 0-15</inkml:trace>
  <inkml:trace contextRef="#ctx0" brushRef="#br1" timeOffset="205872.994">31915 13858 0,'33'0'16,"-33"-34"-16,34 34 15,-1 0 1,-33 34 0,0-1 15,-33 0-31,-1 33 16,1-33-16,33 0 15,-66 0 1,66 0-1,33 0 1,0-33 0,0 0-16,34 0 15,-34 0-15,0-33 0</inkml:trace>
  <inkml:trace contextRef="#ctx0" brushRef="#br1" timeOffset="206603.8493">32411 13196 0,'0'-33'0,"0"0"15,0 0-15,34-33 16,-1 66 0,0 0 15,0 99-16,-33-66-15,-33 99 16,33-99-16,-33 67 16,0-1-1,33-66 1,0 0 0,33-33-1,0-33 1,0 33-1,0 0 1,-33 33 0,0 0-16,-33 33 15,33-33-15,0 0 16,0 33-16,0 1 31,0-1-15,0 0-1,-33-33 1,0 0-16,-67 0 16,67-33-1,0 33-15</inkml:trace>
  <inkml:trace contextRef="#ctx0" brushRef="#br1" timeOffset="242039.6817">21795 14089 0,'33'0'0,"-33"33"219,-33-33-219,0 33 15,33 0 1,-33-3009 0,33 6085-1,0-3076-15,0 33 16,0-33-16,0 66 15,33 0 1,0-33 0,0 1-1,-33-34-15,33 0 32,0-33-17</inkml:trace>
  <inkml:trace contextRef="#ctx0" brushRef="#br1" timeOffset="242991.1817">22324 14387 0,'0'0'0,"33"0"15,-33-33 1,0 0 31,0 0-32,-33 33 1,33-34 0,-33 34-1,33-33 1,-33 33-1,0 67 1,0-34 0,0 0-1,33 33 1,0-33 0,33 0-16,0-33 15,-33 33-15,66-33 16,0-66-1,-33 0 1,0 0 0,1 66-16,-34-33 15,0 99 32,-34-33-47,34 66 16,-33-66-1,0 66 1,33-66-16,0 33 0,-33 1 0,0 65 16,33-66-1,33 0 1,33-66 15,-33 0-31,1 0 16,-1 0-16,0 0 0,0-33 15,0 33 1,-33-33 0</inkml:trace>
  <inkml:trace contextRef="#ctx0" brushRef="#br1" timeOffset="243374.3113">22787 14883 0,'0'-33'15,"-33"33"1,0 0-16,33 33 31,-33-33-31,33 33 16,0 66-1,0-33 1,33-33 0,0 0 15,33-33-15,-33-66-1,0-33 1,-33 33-1,0 33-15,-66 0 16,33 33 0,33 33-1,0 0-15,0 0 16</inkml:trace>
  <inkml:trace contextRef="#ctx0" brushRef="#br1" timeOffset="243957.8743">23085 15147 0,'0'-33'47,"0"66"171,0 0-202,0 1-16,0-1 16,0 0-1,0 0 1</inkml:trace>
  <inkml:trace contextRef="#ctx0" brushRef="#br1" timeOffset="244592.0334">23548 14618 0,'0'-33'31,"0"0"0,-33 66 0,33 0-15,-33 0-16,0 0 16,0 67-1,33-1 1,0-33 0,33 0-1,0-66-15,0 33 16,0-33-16,33 0 15,-33-66 1,-33 0 0,0 0-1,0 33-15,0 0 16,0 0-16,0-1 31,-33 34-15,33-33-16,-33 33 15,0 0 1</inkml:trace>
  <inkml:trace contextRef="#ctx0" brushRef="#br1" timeOffset="245388.5593">23846 14486 0,'33'0'94,"0"0"-78,-33 33-1,33-33-15,-33 33 16,33-33-16,-33 33 15,33 0-15,-33 0 16,33 33 0,0 1-1,-33 32 1,0 0 0,0-33-1,0 0 1,0 0-1,0 1 1,0-34 0,-33 0-16,33 0 31</inkml:trace>
  <inkml:trace contextRef="#ctx0" brushRef="#br1" timeOffset="249773.8001">22027 15445 0,'-34'0'187,"1"0"-156,0 0-15,0 0 15,33 33-15,-33 0-16,33 0 31,0 66-15,0-32 15,0-34-31,0 66 16,0-66-16,33 0 15,0 33 1,0 0-1,0-33 1,1 34 0,-34-34-16,33 0 15,0 0-15,0 0 16,0-33 0</inkml:trace>
  <inkml:trace contextRef="#ctx0" brushRef="#br1" timeOffset="250668.1931">22754 15875 0,'0'-33'32,"0"0"-17,0 0 1,0 0-1,0 0 1,-33 33 0,0 0-1,-33 0 1,33 66 0,0-33-1,0 33 1,0-33-1,33 0 1,0 0 0,66-33 15,0 0-15,-33 0-1,0-66 1,0 33-1,-33 0 1,0 66 15,0 0-15,0 99 0,-33-32-1,33-67-15,-33 33 16,33-33-16,0 0 0,0 0 15,0 0 1,66-33 15,0 0-15,0-66 0,-33 66-16,1 0 15,-34-33-15,33 33 16</inkml:trace>
  <inkml:trace contextRef="#ctx0" brushRef="#br1" timeOffset="251087.0996">23052 16173 0,'0'-33'16,"-33"33"-16,33 33 62,-33-33-46,33 33-16,0 0 16,0 33-1,0 0 1,66-33-1,0-33 1,-33-66 0,0 0-1,-33-33 1,-33 33 0,33 32-16,-33 34 15,33-33-15,0 66 16,0 1 15</inkml:trace>
  <inkml:trace contextRef="#ctx0" brushRef="#br1" timeOffset="251505.0222">23416 16371 0,'0'0'0,"0"33"78,0 0-63,0 0 1,0 0-16,33 0 16,-33 1-1</inkml:trace>
  <inkml:trace contextRef="#ctx0" brushRef="#br1" timeOffset="251956.9213">23846 15974 0,'0'33'47,"0"33"-31,0 1 0,0-1-1,0 0-15,0-33 31,33-33-31</inkml:trace>
  <inkml:trace contextRef="#ctx0" brushRef="#br1" timeOffset="252406.2377">24176 15941 0,'0'0'16,"33"0"0,-33 33-1,33-33 1,1 33-1,-1 33 1,-33-32-16,0 32 16,0-33-16,0 33 15,0 0 1,-33 33 0,-1-66-1,34 0-15</inkml:trace>
  <inkml:trace contextRef="#ctx0" brushRef="#br1" timeOffset="253658.0245">22192 16503 0,'-33'0'0,"33"33"0,-33 1 15,33-1 17,0 0-17,-33 0 1,33 66-1,0 33 1,0-33 0,66-32-1,-66-34-15,66 0 16,-33 0-16,0-33 16</inkml:trace>
  <inkml:trace contextRef="#ctx0" brushRef="#br1" timeOffset="254439.4739">22886 16867 0,'0'-33'31,"-33"33"-15,33-33-16,0 0 16,-33 33-1,0 0 1,0 0 0,0 33-1,0 0 32,33 0-47,-33 33 16,33 0-1,0-32 1,33-1 0,33-33-1,0-67 1,-33 1-1,0 0 1,-33 99 31,0 0-31,0 0-16,0 34 15,-33-1 16,33 33-15,0-33 0,0-33-1,33 0 1,34 0 0,-1-33-1,-33-33 1,0 0-1</inkml:trace>
  <inkml:trace contextRef="#ctx0" brushRef="#br1" timeOffset="255289.9007">23316 17264 0,'0'0'0,"0"-33"16,0 66 62,33-33-78,-33 33 0,0 0 15,0 0 1,0 0-16,34-33 16,-34 33 15</inkml:trace>
  <inkml:trace contextRef="#ctx0" brushRef="#br1" timeOffset="255505.8976">23647 17330 0,'0'0'16,"0"33"-16,0 0 15,0 0 1,0 0-16,0 1 16,0-1-1,0 0-15</inkml:trace>
  <inkml:trace contextRef="#ctx0" brushRef="#br1" timeOffset="255967.8581">24077 17198 0,'-33'-33'16,"0"33"0,33 33 15,0 0-31,0 0 16,0 33-1,0-33 1,66 0-1,0-33 1,-33-66 0,0 0-1,-33 0 1,-33-33 0,0 66 15,0 33-16,33 33 1</inkml:trace>
  <inkml:trace contextRef="#ctx0" brushRef="#br1" timeOffset="256302.491">24573 17033 0,'33'0'15,"-33"33"16,0 0-31,33 33 16,-33 33 15,0-33-15,0 33 0,-66-32-1,33-34-15</inkml:trace>
  <inkml:trace contextRef="#ctx0" brushRef="#br1" timeOffset="257054.3873">22390 17628 0,'0'0'0,"-33"0"0,33 33 15,-33-33 1,0 0-1,33 33 1,0 33 0,0-33-16,33 66 15,-33-65-15,0 65 16,33 0 0,0 0-1,34-33 1</inkml:trace>
  <inkml:trace contextRef="#ctx0" brushRef="#br1" timeOffset="257705.1244">23019 17859 0,'-33'0'16,"0"0"0,0 33-1,-1 1 1,1 32 0,33 0-1,0 0 1,67-66-1,-1-33 1,-33-33 0,33-3043-1,-66 6085 1,0-3009-16,0 0 31,0 66 0,0 67-15,0-1 0,0 0-1,0-33 1,0 0 0,66-33-1,-33-33 1,33 0-1,-66-33-15</inkml:trace>
  <inkml:trace contextRef="#ctx0" brushRef="#br1" timeOffset="257971.7702">23482 18256 0,'-33'0'0,"33"33"16,0 0 0,0 0-1,0 1 1,33 32-1,-33-33 1</inkml:trace>
  <inkml:trace contextRef="#ctx0" brushRef="#br1" timeOffset="258226.7474">23779 18389 0,'0'33'15,"0"0"1,0 0-1,0 0-15,0 33 32</inkml:trace>
  <inkml:trace contextRef="#ctx0" brushRef="#br1" timeOffset="258621.335">24242 18223 0,'0'33'16,"0"0"15,0 0-15,34 0-1,-1 34 1,-33-34 0,0 0-1</inkml:trace>
  <inkml:trace contextRef="#ctx0" brushRef="#br1" timeOffset="259091.1631">24639 18091 0,'33'0'47,"-33"33"-16,33-33-31,-33 33 0,0 0 0,34 33 16,-34-33-16,0 33 31,-34 1-16,1-1 1</inkml:trace>
  <inkml:trace contextRef="#ctx0" brushRef="#br1" timeOffset="270288.9409">2811 7342 0,'-33'0'141,"0"0"-141,0 0 16,0 0-1,0 0-15,0 0 16,0 33-16,0 0 15,-34 0 1,34 34 0,0-1 15,0 0-15,0 33-1,33-66-15,-33 33 16,33-33-16,0 0 0,0 34 15,-33 65 1,33-33 0,33 0-1,0 1 17,-33-67-32,33 99 15,-33-99-15,33 33 16,-33 66-1,0-32 1,-33-1 0,33-66-16,0 33 15,-33 0-15,0-33 16,0 66 0,0-32-1,-33-34 1,33 0-1,33 0-15,-33-33 16,0 0 0,0 0 15,33-33-15,0 0 15,33 0 0,0 33-15,0 0-1,33 33 1,-66 0-16,66 33 16,-33-33-16,-33 0 15,66 33 1,-33 33-1,-33 34 1,0-100-16,33 66 16,-33-66-16,0 0 0,0 33 15,0 67 1,33-34 15,1 0-15,-34 0-1,33-99-15,0 99 16,-33-65 0,33-1-16,0 66 15,0-33 1,33 0 0,-33 0-1,0-66-15,33 66 16,-66-32-1,66-1-15,1 0 16,-1 33 0,0 0-1,-33-66 1,0 0-16,0 0 31</inkml:trace>
  <inkml:trace contextRef="#ctx0" brushRef="#br0" timeOffset="291643.1105">24474 15015 0,'33'0'188,"0"0"-188,0 0 15,0 0 1,66 0 0,1 0 15,-1 33-16,-33-33 1,-33 33-16,0-33 16,0 0-16,0 0 15,0 0 1,0 0 0,1 0-1,-1 0 1,0 0-1,0 0 1</inkml:trace>
  <inkml:trace contextRef="#ctx0" brushRef="#br0" timeOffset="292248.54">25268 14751 0,'33'0'109,"-33"33"-109,33 0 16,-33 0-1,33-33-15,-33 33 0,66 0 16,-66 0 0,66 0-16,-33 0 15,0-33 1,0 33 15,-33 0 0,-33-33-15,0 66 0,-33 1-1,33 32 16,0-33-15,0-33 0,66-33 15</inkml:trace>
  <inkml:trace contextRef="#ctx0" brushRef="#br0" timeOffset="293453.9095">26326 14618 0,'0'-33'31,"33"33"-15,-33-33 31,0 0-31,0 0-1,0 0-15,-33 0 16,33 0-1,-33 0 1,0 33 0,0 0-1,0 66 17,0 33-17,33 0 1,33-66-1,0 0 1,0-33-16,0 0 16,0 0-16,-33-33 15,0 0 1,0 66 15,0 0-31,0 0 16,0 1-16,0 98 31,0-99-31,0 33 16,0 33-1,0-33 1,33-66 0,0 0-16,0 0 15,0 0-15,-33-33 0,33 33 16,0-33-1</inkml:trace>
  <inkml:trace contextRef="#ctx0" brushRef="#br0" timeOffset="293658.668">26690 15015 0,'0'33'47,"0"33"-32,0 0-15,0 67 16,0-34 0,0-33-1</inkml:trace>
  <inkml:trace contextRef="#ctx0" brushRef="#br0" timeOffset="294912.1017">24937 16470 0,'33'0'110,"0"0"-110,0 0 15,33 0 1,34 33 0,-1-33-1,-66 0-15,33 0 16,0 0-16,0 0 15,34 0 1,-34 0 0,-33 0-1</inkml:trace>
  <inkml:trace contextRef="#ctx0" brushRef="#br0" timeOffset="295369.923">25598 16371 0,'0'-3043'0,"0"6053"31,34-3010-15,-1 0-16,0 33 16,0 0-1,33 33 1,0-33-1,-33 0 1,0-33 0,-33 34-1,-33-34 1,0 33 0,0 33 15,0 0-16,33 0 1,-33 0 0,33-33-1,0 0 1</inkml:trace>
  <inkml:trace contextRef="#ctx0" brushRef="#br0" timeOffset="296280.6565">26524 16272 0,'0'-33'78,"0"0"-62,-33 0-1,0 33 1,0 0 0,0 0-1,33 33 1,-33 0 0,0 33-1,33-33-15,0 33 16,33-33-16,0-33 15,0 0 17,33-33-17,1-33 1,-67 33-16,33-33 16,0 66-16,-33-33 15,0 66 16,0 0-15,0 33 0,-33 33-1,33-33 1,0 1 0,-33-34-1,33 33 1,33-33-1,0 0 1,0-33 0,0 0-1,0 0 1,0-33 0</inkml:trace>
  <inkml:trace contextRef="#ctx0" brushRef="#br0" timeOffset="296869.6537">26888 16636 0,'0'-33'16,"-33"33"31,33 33-31,0 0-16,0 0 15,0 33 1,0-33-1,33 0 1,0-33 15,0 0-31,1-33 32,-34 0-1,0 0-16,0 0 1,0 0 0,-34 33 15</inkml:trace>
  <inkml:trace contextRef="#ctx0" brushRef="#br0" timeOffset="298962.4787">25102 17562 0,'-33'0'15,"33"33"-15,33-33 47,0 0-31,0 0-1,1 0-15,-1 0 16,33 0 0,0 0-1,-33 0 1,33 0-1,-33 0-15,33 0 16,67 0 0,-34 0-1,-33 0 1,-33 0 0,0 0-16</inkml:trace>
  <inkml:trace contextRef="#ctx0" brushRef="#br0" timeOffset="299486.5167">25863 17363 0,'0'-33'16,"33"33"30,-33 33-46,0 0 16,33-33-16,33 66 16,0-32-1,-32-34 1,-1 0 0,0 0-1,-33 33 48,-33 0-48,0 33 1,-1 33 0,1 0-1,33-33 1,-33-32-1,33-1 1</inkml:trace>
  <inkml:trace contextRef="#ctx0" brushRef="#br0" timeOffset="300512.5185">26822 17462 0,'0'0'0,"33"-33"47,-33 0-16,0 0-15,-33 33-1,33-33 1,-33 33 0,0 0-1,0 0 1,0 0-1,0 0 1,33 33 0,-33 33-1,0 1 1,33-1 0,33-66 15,0 0-31,33 0 31,-33-33-15,0 0-1,0-34 1,-33 34 0,0 66 46,0 0-46,0 1-1,0-1-15,0 0 16,0 0-16,0 0 16,0 0-16,0 0 15,0 33 1,0-33-1,0 0 1,66-33 0,-33 0-1,0 0 1,1 0 0</inkml:trace>
  <inkml:trace contextRef="#ctx0" brushRef="#br0" timeOffset="301921.913">27186 17826 0,'0'33'328,"0"0"-313,0 1-15,0-1 16,0 0 0,0 0-1,0-66 32,0 0-47,0 0 16,0-34-1,0 34 1,0 0 0,0 0 15,0 66 0,0 0-15,0 33 15,0 1-15,0-34-1,0 0 1,0-66 31,0 0-47,0 0 15,0-1 1,0 68 31,0-1-47,0 0 16,0 33-1</inkml:trace>
  <inkml:trace contextRef="#ctx0" brushRef="#br0" timeOffset="303292.5991">25168 18653 0,'0'-33'0,"34"33"32,-1 0-1,0 0-16,0 0 1,0 0 0,0 33-1,0-33 1,33 33-16,33 0 16,-66-33-16,34 0 15,-34 0-15,33 0 16,0 0-1,0 0 1,-33 0 15,0 0 1</inkml:trace>
  <inkml:trace contextRef="#ctx0" brushRef="#br0" timeOffset="303864.4382">25929 18389 0,'33'33'47,"-33"0"-31,33-33-16,33 33 31,1 0-15,-34-33-1,0 0 1,-66 33 62,33 0-78,0 0 16,-33 0-16,33 66 15,-33-33 1,-1-32-1,34-1 1,0 0 0</inkml:trace>
  <inkml:trace contextRef="#ctx0" brushRef="#br0" timeOffset="305015.7119">26954 18355 0,'34'0'63,"-34"-33"109,0 0-141,0 0-15,0 0-1,0 0-15,-34 0 16,1 33-1,0 0 1,0 33 0,0 0-1,0 33 1,33-33 0,0 0 15,33-33-16,0-33 1,0 0 0,0 0-1,-33 66 17,0 0-32,33 0 15,-33 1-15,0 32 16,0-33-16,0 0 15,0 0 1,34 0 0,-1-33-1,0 0 1,-33-33 0</inkml:trace>
  <inkml:trace contextRef="#ctx0" brushRef="#br0" timeOffset="305357.1589">27120 18488 0,'33'0'16,"-33"-33"-16,33 33 16,0-33-1,0 33 1,-33 33-1,0 33 1,-66 0 0,66 0-1,0-33 1,0 0 0,33 0-1,0-33 1,0 0-1,33-33 1,-66 0-16,33 0 16</inkml:trace>
  <inkml:trace contextRef="#ctx0" brushRef="#br0" timeOffset="307146.1556">15214 10616 0,'0'-33'0,"-34"33"0,34-33 16,0 0 15,0 0 31,-33 33-62,33-33 16,-33 33 0,0 0-16,0-33 15,0 33 1,0 0-1,33 33 17,-33-33-32,33 99 15,-33-99-15,33 66 16,0-33-16,0 1 16,0-1-1,33-33-15,0 0 16,0 0-16,0-67 31,33 34-15,-66 0-1,0 66 17,0 34-17,33 32 1,-33-66-16,0 33 15,0-33-15,0 0 0,0 0 16,0 0-16,0 33 16,0-32-16,33-34 15,1 0 1</inkml:trace>
  <inkml:trace contextRef="#ctx0" brushRef="#br0" timeOffset="307785.2602">15313 10980 0,'-33'0'31,"66"0"1,0-33-1,0 33-16,-33-33 1,33 33 0,0 0-1,-33 33 1,33-33 0,-33 33-16,0 0 15,0 0-15,-33 0 16,0 1-1,33-1 1,-33 0 0,66-33 62,0 0-63,0 0-15,33-33 16,-33 33 0,0-33-1,0 33 1</inkml:trace>
  <inkml:trace contextRef="#ctx0" brushRef="#br0" timeOffset="329797.4055">28840 15114 0,'0'-33'203,"0"0"-187,0 0-1,0 0 1,0 0-16,-33 0 15,-1 33 17,34-33-17,-33 33 1,0 33 0,33 0-1,-33 0 1,0 33-1,33-33 1,0 0-16,0 0 16,0 0-16,0 1 15,33-34 1,33 0 0,-33-67-1,34 1 1,-67 33-1,33 33 1,-33 33 0,0 33-1,0 1 1,0 32 15,0 0-15,0-33-1,0-33 1,0 0 0,33-33-1,0 0 1,-33-33 0,33 33-1,0 0 1</inkml:trace>
  <inkml:trace contextRef="#ctx0" brushRef="#br0" timeOffset="330116.311">29005 15478 0,'33'0'31,"-33"-33"-15,33 33-16,0 0 15,0 0-15,-33 33 16,33 0-1,-33 0 1,0 33 0,-66 34-1,33-67 1,33 0 0,0 0-16,33-33 31,0 0-31,33 0 15,1 0 17,-34-33-32,0 33 0</inkml:trace>
  <inkml:trace contextRef="#ctx0" brushRef="#br0" timeOffset="330625.3927">29402 15511 0,'33'0'125,"-33"33"-94,33-33-31,-33 33 15,0 0-15,33 0 0,-33 1 16,0 32 0,0-33-16,-33 0 15,0 0 1</inkml:trace>
  <inkml:trace contextRef="#ctx0" brushRef="#br0" timeOffset="331072.8297">29799 15346 0,'-33'0'0,"0"0"16,-1 0-1,34 33 1,-33 66 0,33-33-1,33 0 1,1-33-1,-1 1 1,33-68 0,-33-65-1,-33 0 1,-33 33 0,0 33-1,0 33 16</inkml:trace>
  <inkml:trace contextRef="#ctx0" brushRef="#br0" timeOffset="331319.5635">30129 15280 0,'34'0'16,"-1"33"-1,0 0-15,0 99 16,-33 33 0,-66 34-1,-34-100 1,67-66-16</inkml:trace>
  <inkml:trace contextRef="#ctx0" brushRef="#br0" timeOffset="331941.3357">28377 14883 0,'0'33'15,"0"-66"-15,0 99 0,-34-33 0,34 232 32,0-34-17,67-66 1,-1-65-16</inkml:trace>
  <inkml:trace contextRef="#ctx0" brushRef="#br0" timeOffset="332403.1885">28575 16140 0,'-33'0'15,"33"33"1,0 0-16,-33-33 0,33 99 15,0 0 1,0-66-16,0 100 31,0-100-31,33 66 16,0-33 0,33-33-1</inkml:trace>
  <inkml:trace contextRef="#ctx0" brushRef="#br0" timeOffset="332926.092">29071 16404 0,'-33'0'0,"66"0"0,-66-33 0,33 0 15,-33 33 1,33-33 0,0 0-1,-33 33-15,0 0 16,33 33 0,-33 33-1,0 0 1,33-33-1,66 0 1,-33-33 15,33-66-15,-66 33 0,0 66 15,0 0-31,0 33 15,0-32-15,0 65 16,0-66-16,0 0 16,33 33-1,0-66 1,0 0 0,33 0-1,-33-66 1</inkml:trace>
  <inkml:trace contextRef="#ctx0" brushRef="#br0" timeOffset="333237.3669">29336 16735 0,'33'0'31,"0"0"-15,-33 33-16,0 0 16,0 0-16,0 33 15,-33-66 1,33 66-16,-33-33 16,33 1-1,33-34 16,0 0-31,0-34 16,33 34 0,-33-33-1</inkml:trace>
  <inkml:trace contextRef="#ctx0" brushRef="#br0" timeOffset="333491.3571">29766 16768 0,'0'0'0,"-33"0"16,33 33 15,33 0-15,-33 33-1,0-33 1,0 0-16,0 0 16,33-33-16</inkml:trace>
  <inkml:trace contextRef="#ctx0" brushRef="#br0" timeOffset="333935.4114">30129 16503 0,'34'0'31,"-34"33"-15,33 1-16,0 65 16,-33 0-1,0-33 1,-33-33-1,0 0-15</inkml:trace>
  <inkml:trace contextRef="#ctx0" brushRef="#br0" timeOffset="334482.7426">30526 16338 0,'33'0'32,"0"33"-32,-33 0 0,34 99 15,-34 34 1,-100-34 15,34 0-15,33-99-16</inkml:trace>
  <inkml:trace contextRef="#ctx0" brushRef="#br0" timeOffset="335230.5377">30791 15677 0,'33'0'78,"0"0"-62,0 0-16,0 0 16,33 33-1,34-33 1,-34 0-1,-33 33 1,0-33-16</inkml:trace>
  <inkml:trace contextRef="#ctx0" brushRef="#br0" timeOffset="335790.0469">31155 15577 0,'0'33'94,"33"0"-94,0 1 15,0-34 1,-33 33-16,33-33 0,0 0 16,0 0-1,-33 33 63,0 0-78,-33 0 0,0 0 16,0 33-16,0 33 31,-33 1-15,33-34 0,0-33-1</inkml:trace>
  <inkml:trace contextRef="#ctx0" brushRef="#br0" timeOffset="336500.2252">30989 16702 0,'-33'0'62,"66"0"-15,-33 33-47,33-33 0,0 0 16,1 0 0,65 0-1,-33-33 1,0 33-1,-33 0 1</inkml:trace>
  <inkml:trace contextRef="#ctx0" brushRef="#br0" timeOffset="337072.401">31254 16536 0,'33'34'31,"-33"-1"-15,33-33-16,-33 33 15,33-33 1,0 33 15,0-33-15,-33 33 93,-33-33-93,33 33-16,-33 0 31,0 33-15,0 0-1,0 33 1,0-65-1</inkml:trace>
  <inkml:trace contextRef="#ctx0" brushRef="#br0" timeOffset="351777.8355">15114 11906 0,'0'33'1000,"0"0"-984,0 0-1,-33-33-15,33 34 16,0-1 15,-33-33 0,33 33-31,0 0 32,-33-33-17,33 33 16,-33-33 1,33 33-32,-33 0 31,33 0 0,-33-33-15,0 33-1,33 0 1,-33-33 0,0 33-1,0-33 1,33 33 0,-33-33-1,-1 33 1,1 0-1,0 1 1,0-34 0,33 33-16,-66-33 31,66 33-31,-33-33 16,-33 33-16,33 0 15,-33 0 1,33 0-1,0-33 1,-1 33 31,1-33-47,0 0 62,0 0-46,0 0-16,0 0 16,-33 33-1,33 0 1,0-33-16,0 0 16,33 33-16,-33-33 15,0 0 1,-1 0 15,34 33-15,-33-33-16,0 0 15,0 0 1,0 0 15,0 0-15,-33 0-1,0-33 1,0 33 0,33-33-1,-34 33 1,1 0 0,33-33-1,0 33-15,-33 0 16,33 0-1,0 0-15,-33 0 16,33 0 0,-33-33-1,32 33 17,1 0-32,0 0 0,0 0 15,0 0 1,-33 0-16,33-33 15,-33 33 17,33 0-32,-33-33 15,32 33 1,34-33-16,-66 33 16,0 0-1,33-33 1,0 33-16,0 0 15,0-33 1,0 33-16,0 0 16,-33-33-1,-1 33 1,34-33 0,0 33-16,0-34 15,0 34 1,0-33-16,0 33 31,0-33-15,-33 33-1,33 0 1,0-33 0,0 33-1,0 0 1,-1-33-1,1 33 1,-33-33 0,33 33-1,-33-33 1,0 0 0,33 33-1,0-33-15,0 33 16,33-33-1,-33 33 1,-1-33 0,1 33-1,0-33 1,0 0 0,0 0-1,0 33 1,0-34-1,33 1 17,-33 33-17,33-33 1,-33 33 0,33-33-1,-33 0 1,0 33-1,33-33 1,-33 0 0,0 0-1,0 0 17,-1 0-1,1 0 16,0 0 0,0 33 31,33-33-78,0 66 125,0 0-110,-33 0-15,33 0 16,0 33 0,0 0-1,-33-33 1,33 0-1,-33-33 32,33 33-47,0 0 47</inkml:trace>
  <inkml:trace contextRef="#ctx0" brushRef="#br0" timeOffset="352943.786">10716 11609 0,'0'-33'31,"0"-1"0,0 68 63,-33-34-78,33 33-1,-34-33 1,1 0 172,0 0-142,66 0 33,-33-33-64,33 33 1,-33-34-16,67 1 15,-67 0-15,66 0 16,-33 33-16,33-33 16,-33 0-1,0 0 1,0 33 0,0 0 93,-33 33-62</inkml:trace>
  <inkml:trace contextRef="#ctx0" brushRef="#br0" timeOffset="355615.7726">13328 12270 0,'0'-33'0,"-33"33"31,33-33-15,0 0 15,-33 33-31,0 0 31,0-33-15,0 33 15,0 0-15,0 0-1,33 33-15,-33-33 16,33 33-1,-33 0 17,33 0-17,-33 0 1,33 0 0,0 0-1,0 0 1,0 0-1,33-33 1,-33 33 0,0 1-1,33-34 1,-33 33 0,33-33-1,0 0 1,-33 33-16,33-33 15,0 0 1,0 0 15,0 0-15,-33-33 15,33 33-31,0 0 16,0 0 15,-33-33-15,34 33-16,-34-34 47,33 34-47,-33-33 15,33 33 16,-33-33-15,0 0 15,0 0 1,0 0-1,-33 33-16,33-33-15,-33 0 32,-1 33 61,1 0-77,0 0 31,33-33-31,-33 33 46,33 33-46,-33-33-16</inkml:trace>
  <inkml:trace contextRef="#ctx0" brushRef="#br0" timeOffset="390195.4231">1224 12700 0,'0'-33'47,"0"66"93,0 33-124,0-33-16,0 100 16,33 32-1,-33 0 1,0-132-16,33 100 15,-33-100-15,0 0 16,0 33-16,0 0 16,0 0 15,0-33-15,0 0-1,0 0-15</inkml:trace>
  <inkml:trace contextRef="#ctx0" brushRef="#br0" timeOffset="390482.9338">1091 13196 0,'0'-33'0,"0"0"16,67 0 0,-1 0-1,0-33 1,0 33-1,0 0 1,-33 33 0</inkml:trace>
  <inkml:trace contextRef="#ctx0" brushRef="#br0" timeOffset="390760.9735">1158 13328 0,'0'0'0,"0"33"32,33-33-17,0 0 1,66 34-1,-33-1 17,-33-33-32,33 0 15,-33 0-15,0 0 16,1 0-16</inkml:trace>
  <inkml:trace contextRef="#ctx0" brushRef="#br0" timeOffset="391210.1878">1951 13229 0,'0'-33'0,"-33"33"0,33-33 16,-33 33-16,0-66 15,0 33 1,0 66 15,33 0-15,0 0 0,0 33-16,0 0 15,33 0 1,33 1-1,-33-1 1,0 0 15,-33 0-15,-66 0 0,33-33-1,0-33-15,0 33 16,33-66-1,0 0 1</inkml:trace>
  <inkml:trace contextRef="#ctx0" brushRef="#br0" timeOffset="391581.153">2282 13229 0,'-33'0'16,"33"-33"-16,0 66 46,0 0-46,0 0 16,-33 0-16,33 100 16,-33-1-1,0-33 17,0 0-17,33-66 1,0 1-16,0-68 31</inkml:trace>
  <inkml:trace contextRef="#ctx0" brushRef="#br0" timeOffset="391864.4666">2282 13196 0,'0'-33'16,"0"66"-1,33 0 17,33 99-17,-33-32 1,33 32-1,-32-66 1,-34-33-16,33 33 16,-33-33-16</inkml:trace>
  <inkml:trace contextRef="#ctx0" brushRef="#br0" timeOffset="392275.8893">2117 13659 0,'0'-33'62,"33"33"-46,0 0 0,0 0-1,0 0 1,33-33-1,-33 33 1</inkml:trace>
  <inkml:trace contextRef="#ctx0" brushRef="#br0" timeOffset="393546.1257">2977 13758 0,'0'-33'47,"33"33"15,0-33-46,0 33-1,-33-33-15,66 0 16,33-33 0,0 0-1,1 33 1,-34 0 0,-66 0-16,33 33 31,0 0-16,-33-34 1</inkml:trace>
  <inkml:trace contextRef="#ctx0" brushRef="#br0" timeOffset="394498.2569">4299 13031 0,'0'-33'31,"0"66"32,0 33-48,0-33-15,0 0 0,0 132 16,0 1 0,0-34 15,0-66-16,34-66 1,-34 33-16,0-66 16,0-33-1,0-99 1,-34-1 0,1 67-1,33 66-15,0 0 16,0 0-16,-33 33 15,66 0 1,0 33 0,67 33-1,-34-66 1,-33 0-16,33 0 16,-33 0-1,-33-33 1,0 0-16,0-33 15,0 33 1,0 66 15,0 0-31,0 99 16,0 0 0,0-32-1,0-67-15,0 33 16,0-33-16,33 0 31,-33 0-31,0 0 31,33-33-15</inkml:trace>
  <inkml:trace contextRef="#ctx0" brushRef="#br0" timeOffset="394881.6523">4829 13229 0,'0'0'0,"0"33"31,0 0-16,0 33-15,0-32 16,0-1-16,33 99 16,0-99-16,-33 0 15,66 33 1,-33-66 0,0-33-1,0 33-15,-33-99 16,33 66-16,-33 0 0,0-33 15,-33-34 1,33 67 0</inkml:trace>
  <inkml:trace contextRef="#ctx0" brushRef="#br0" timeOffset="395242.0844">5556 13262 0,'0'0'0,"-33"0"0,0 0 15,0 0 1,-33 0-1,66 66 1,0 1 0,66 32-1,0-66 1,-33 33 0,0 0-1,-33 0 1,-33-66-16,-33 33 15,33-33-15,0 33 16,-33-33 0,66-33-16</inkml:trace>
  <inkml:trace contextRef="#ctx0" brushRef="#br0" timeOffset="395516.0709">5854 13361 0,'0'0'0,"0"34"46,0-1-46,33 66 16,0 0 0,-33 0-1,0-66 1</inkml:trace>
  <inkml:trace contextRef="#ctx0" brushRef="#br0" timeOffset="395725.833">5722 13361 0,'-33'-33'0,"33"0"32,33 33-17,33-33 1,33 0-1,-33 33 1,-33-33-16</inkml:trace>
  <inkml:trace contextRef="#ctx0" brushRef="#br0" timeOffset="396323.2063">6350 13692 0,'33'-33'62,"0"33"-62,0-33 16,0 33 0,0-33-16,67-33 15,-1 33 1,0-33-1,-33 33 17,-66-1-17</inkml:trace>
  <inkml:trace contextRef="#ctx0" brushRef="#br0" timeOffset="396694.4293">7276 13031 0,'-33'33'31,"33"0"-15,0 0-16,0 66 15,-33 33 1,33 1 0,-33-67-1,33-33-15,0 0 16</inkml:trace>
  <inkml:trace contextRef="#ctx0" brushRef="#br0" timeOffset="396888.9047">7243 13097 0,'0'0'0,"0"-33"15,33 99 16,-33 0-15,66 66 0,-33-99-16,33 100 15,-66-100 1,0 33-16</inkml:trace>
  <inkml:trace contextRef="#ctx0" brushRef="#br0" timeOffset="397047.7128">7144 13494 0,'33'-33'16,"0"33"0,0 0-16,0 0 15,0-33-15,33 33 16,-33 0-16</inkml:trace>
  <inkml:trace contextRef="#ctx0" brushRef="#br0" timeOffset="397315.8835">7772 13064 0,'-33'0'0,"66"0"0,-99 0 15,33 33-15,-33 66 16,33 0 0,33 1-1,66-1 1,-33-33 0,66-33 15,-33-33-31</inkml:trace>
  <inkml:trace contextRef="#ctx0" brushRef="#br0" timeOffset="397561.8718">8037 13130 0,'0'0'16,"-33"0"-16,0 33 15,33 33 1,-33 33 0,33 1-1,0-67-15,33 33 32,0-33-32,0 0 15,33-33 1,-33 0-16</inkml:trace>
  <inkml:trace contextRef="#ctx0" brushRef="#br0" timeOffset="398067.6032">8235 13428 0,'0'0'0,"0"33"16,33-33-1,0 0 1,0 0-16,34 0 31,-34-33-31,-33 0 16,0-1-1,0 1 1,-33 0 0,-34 33-1,34 66 1,33 34-1,33-1 1,34-33 0,-1 0-1,-33-66-15,0 0 16,0 0-16,-33-33 16,33-33-1,-33-33 1,0 66-1,0 66 17,0 0-32,33 66 15,0 0 1,-33 0 15,0-32-15,-33-67-16,33 33 0</inkml:trace>
  <inkml:trace contextRef="#ctx0" brushRef="#br0" timeOffset="398272.6167">8632 13461 0,'0'0'15,"0"-33"-15,0 0 16,33 33-16,33 0 15,-33 33 1,-33 33 0,0-33-16,-33 33 15,0-33 1,33 0-16,-33-33 16</inkml:trace>
  <inkml:trace contextRef="#ctx0" brushRef="#br0" timeOffset="398482.4426">8864 13262 0,'0'0'0,"0"33"47,0 33-32,0-32-15,66 98 16,-66-99-16,33 33 16,0 0-1</inkml:trace>
  <inkml:trace contextRef="#ctx0" brushRef="#br0" timeOffset="398635.1125">8830 13659 0,'0'-33'0,"-33"33"16,33-33 0,33 33-1,67-66 1,-67 33-16</inkml:trace>
  <inkml:trace contextRef="#ctx0" brushRef="#br0" timeOffset="399583.4737">9459 13725 0,'0'0'0,"0"-33"0,0 0 16,33-33-1,-33 0 1,0 33 0,33 0-16,-33 66 31,0 33-16,-33 66 1,0-33 0,33-66-16,-33 34 15,33-34-15,0 0 16,0-66 31,0-33-47,33-34 15,33-98 1,-66 132-16,33-100 16,0 133-1,-33 0-15,33 33 16,-33 99 0,33 34-1,0-100-15,0 66 16,-33-33-16,34 0 15,-34 0 1</inkml:trace>
  <inkml:trace contextRef="#ctx0" brushRef="#br0" timeOffset="399728.0202">9492 13758 0,'0'0'0,"33"0"16,0-33-16,66 0 16,1-33-1</inkml:trace>
  <inkml:trace contextRef="#ctx0" brushRef="#br0" timeOffset="399996.5166">9988 13395 0,'0'0'0,"0"33"47,0 0-47,0 0 15,0 66 1,33-66-16,0 66 15,0-66-15,-33 33 16,66-32 0,-33-34 15,34-34-31,-34 34 0</inkml:trace>
  <inkml:trace contextRef="#ctx0" brushRef="#br0" timeOffset="400240.9112">10385 13395 0,'0'-3043'15,"33"6086"1,-33-3010 0,0 33-16,33 66 15,0-33 16,0-66-31,0 33 16,0-32-16,33-34 16,-32 0-16</inkml:trace>
  <inkml:trace contextRef="#ctx0" brushRef="#br0" timeOffset="400658.6583">9657 14321 0,'33'0'16,"0"0"-16,1-33 16,-1 33-16,66 0 31,66 0-16,-132 0-15,166 0 16,-166 0-16,99 0 16,33 0-1,-98 0 1,-34 0 0,-100 0-16</inkml:trace>
  <inkml:trace contextRef="#ctx0" brushRef="#br0" timeOffset="401244.9979">11278 13924 0,'0'-33'0,"0"0"15,33 33 17,-33 33-17,66 66 16,0 0-15,0 0 0,-33-33-1,-33-99 17,0-33-32,34-33 15,32-33 1,-33-1-1,0 133 17,-33 33-17</inkml:trace>
  <inkml:trace contextRef="#ctx0" brushRef="#br0" timeOffset="401695.3576">12039 14056 0,'-34'0'31,"1"0"-15,33-33-16,-33 33 15,0 0 1,0 0-1,33 33-15,-66-33 16,33 99 0,0-33-1,33 1 1,33-67 0,33-34-1,-33-32 1,33 0-1,-66 0 1,0 99 15,33-33-31,0 66 16,1 33 0,32-32-1,0-67 16,-33 33-31,0-33 0</inkml:trace>
  <inkml:trace contextRef="#ctx0" brushRef="#br0" timeOffset="402025.3326">12303 13758 0,'0'33'16,"0"34"-16,0-34 15,33 99 1,-33 0 0,33-33-1,0-65-15,0-1 16,0 0-16,1-33 16,-1 0-1,0-66 16,0-34-31,-33 133 47,0 0-47,33 1 16,0 32 0</inkml:trace>
  <inkml:trace contextRef="#ctx0" brushRef="#br0" timeOffset="402154.1612">12766 14056 0,'-33'0'0,"66"0"31</inkml:trace>
  <inkml:trace contextRef="#ctx0" brushRef="#br0" timeOffset="402581.6006">12965 14288 0,'0'-34'0,"0"1"16,0 0-1,-33 33 1,-1 0-1,1 33 1,33 34 0,0-1-1,33 0 1,-33-33 15,67-33-15,-34-33-16,0 0 15,-33 0-15,33 0 0,-33 0 16,0-1-16,33-98 16,-33 99-16,0-66 15,33 33 1,-33 99 0,33 132-1,-33 1 1,33-1-1,-33-99-15</inkml:trace>
  <inkml:trace contextRef="#ctx0" brushRef="#br0" timeOffset="403398.5665">13395 14155 0,'0'-33'16,"0"66"-16,-34-99 0,34 33 16,0 0-1,0 0 1,-33 0-1,0 33 1,33 33 0,0 33-1,-33 0 1,33-33-16,0 0 16,33 0-16,0 0 15,34 34 1,-34-1-1,-33-33 1,-67 33 0,34-66-16,-33 0 15,33 0-15,0-33 16,33-33 15</inkml:trace>
  <inkml:trace contextRef="#ctx0" brushRef="#br0" timeOffset="403651.0988">13692 13891 0,'0'33'15,"0"0"1,0 0-16,33 99 16,0 0 15,0-32-15,-33-67-16,0 0 0</inkml:trace>
  <inkml:trace contextRef="#ctx0" brushRef="#br0" timeOffset="403813.0205">13560 14221 0,'0'0'0,"33"-33"16,0 0-16,66 0 15,0 0 1,-65 33-16</inkml:trace>
  <inkml:trace contextRef="#ctx0" brushRef="#br0" timeOffset="404077.8248">13891 14122 0,'33'0'16,"0"0"0,-33 33-16,66 0 15,0 67 16,-66-34-15,0-33-16,-33 0 16,33-66 15,0 0-31,0-33 16,0-1-1,66 34-15,-33 0 16,0 66-1,0 33 1</inkml:trace>
  <inkml:trace contextRef="#ctx0" brushRef="#br0" timeOffset="404760.6157">14288 14288 0,'0'0'16,"0"33"0,0 0-16,33-33 15,0 33 1,0 0 0,0-33-1,33-66 1,-33 33-1,0 33 1,0 0 15,-33 33 16,0 0-47,0 66 16,0 33 15,-33 1-15,33-100-16,-33 66 15,0-99-15,0 33 16,33-66 0,0-33-1,99-34 1,-99 67-16,99-66 15,-99 66-15,33 0 0,34-66 16,-1-33 0,-66 65-1,0 34 17,0 66-1,33 34-16,-33-34-15,33 33 16,-33 0 0,0 33-1,-66-33 1,33-66 0</inkml:trace>
  <inkml:trace contextRef="#ctx0" brushRef="#br0" timeOffset="405573.834">15478 13891 0,'0'0'15,"-33"0"-15,0 33 32,0 0-32,0 33 15,0 0-15,0-33 16,33 99 0,0-98-16,33 131 15,-33-132-15,99 99 16,0-33-1,-33-65-15</inkml:trace>
  <inkml:trace contextRef="#ctx0" brushRef="#br0" timeOffset="406110.3216">16140 14122 0,'0'0'16,"-33"0"-16,-34-33 15,1 33 1,0 0 0,33 33-16,0-33 15,33 33-15,0 0 32,66-33-32,0 33 31,-33 0-16,0 1 17,-132 32-17,0-33 1,33 0 0,33 33-1,66-33 1,33 0-1,-33-33-15,66 33 16,-66-33-16,33 0 16,-32 0-16</inkml:trace>
  <inkml:trace contextRef="#ctx0" brushRef="#br0" timeOffset="406399.5945">16140 14321 0,'33'0'31,"-33"33"-31,33 0 16,-33 33-1,0-33-15,33 33 16,-33-33 0,0-66 15,0 0-31,0-33 15,0 33-15,66-33 16,-33 66 0,0 0-16,-33 66 15,33 66 1,0-99 15</inkml:trace>
  <inkml:trace contextRef="#ctx0" brushRef="#br0" timeOffset="406947.0068">16603 14387 0,'0'-33'0,"0"66"0,-33-66 16,-1 33-1,-32 33 1,33 66-1,33 0 1,33-33 0,33-33-1,1-33 1,-34-99 0,-33-33-1,0 0 1,0-1-1,0 100 1,0 66 0,0 100-1,0-3044 1,66 6086 0,-33-3109-1,0-33-15,33-33 16,-33 0-16,0-33 31,-33-66-15,0 0-1,0 66 1,0 66 0,0 66-1,0-33 1,66 0-1</inkml:trace>
  <inkml:trace contextRef="#ctx0" brushRef="#br0" timeOffset="407263.0623">17066 14453 0,'0'33'16,"0"0"-16,0 33 15,33 33 1,0-99-16,33 67 16,-33-67-16,0 0 15,0-34 1,-33 1 0,0 0-1,0 66 16,0 34-15,0 65 0,0 0-1,33-66 1,-33-33-16</inkml:trace>
  <inkml:trace contextRef="#ctx0" brushRef="#br0" timeOffset="407409.8517">17099 14188 0,'0'0'0,"-33"0"0,33-33 31</inkml:trace>
  <inkml:trace contextRef="#ctx0" brushRef="#br0" timeOffset="408131.9942">17396 14618 0,'0'-33'16,"0"0"-16,0 0 15,0 0 1,33 0-1,0 33-15,1 33 16,-34 0-16,0 33 16,33 66-1,0-32 1,-33-34 15,33-33-15,0-33-16,0-66 15,-33 33-15,33 0 16,-33-34 0,0 101 15,33-34-15,-33 33-16,66 33 15,-33-66-15,-33 33 16,66-33-1,-32-66 1,-34-34 0,0 67-16,0-99 15,0 99-15,-34 0 16</inkml:trace>
  <inkml:trace contextRef="#ctx0" brushRef="#br0" timeOffset="408342.5565">18025 14618 0,'0'-33'15,"0"0"-15,0 66 32,0 33-17,33 34-15,0 32 31,0-33-15,-33-66 0</inkml:trace>
  <inkml:trace contextRef="#ctx0" brushRef="#br0" timeOffset="408563.2743">18223 14420 0,'0'33'47,"0"0"-47,33 0 0,-33 0 16,33 99-1,0-32 1,-33-1-1,0-66-15</inkml:trace>
  <inkml:trace contextRef="#ctx0" brushRef="#br0" timeOffset="408981.7869">18157 14784 0,'33'-33'0,"-66"66"0,99-66 15,-66-1-15,33 34 16,66-33-1,-65 33-15,-1-33 16,33 0 0,-66-33-1,0 0 1,0 33 0,0 66-1,0 33 1,0 33-1,0 34 1,0-100-16,33 33 16,-33-33-16,0 0 15,33-99 17,0 66-32,0-66 31,33 66-16,-33 0-15,-33 33 16,33 0-16,-33 0 16,33 0-16,-33 33 15</inkml:trace>
  <inkml:trace contextRef="#ctx0" brushRef="#br0" timeOffset="409545.7515">19282 14684 0,'0'0'0,"0"-33"16,-34 0-1,34 0 1,-33 33-1,33 33 1,-33 33 0,0 34-1,33-1 1,0 0 0,33-99-16,0 33 15,-33 0 1,67-33-16,-34-66 31,0-33-15,-33-67-1,0 133-15,-33-66 16,0 66-16,-1 33 16,34 66-1</inkml:trace>
  <inkml:trace contextRef="#ctx0" brushRef="#br0" timeOffset="409829.8876">19546 14651 0,'0'-33'31,"0"99"1,0-33-32,0 34 15,0 65 1,33 0-1,-33-66 1</inkml:trace>
  <inkml:trace contextRef="#ctx0" brushRef="#br0" timeOffset="410256.2496">19844 14420 0,'0'33'15,"33"-33"-15,-33 66 0,33 66 32,-33-66-32,0 100 15,-33-100-15,0-33 0,-33 99 0</inkml:trace>
  <inkml:trace contextRef="#ctx0" brushRef="#br0" timeOffset="413677.3015">6515 14618 0,'0'-33'15,"33"0"32,1 33 16,-1 33-48,0-33-15,66 33 16,33 33-1,-66-66-15,67 33 16,-67 1-16,66-1 16,0 0-1,-99 0 1,0-33 15,-33-33-31</inkml:trace>
  <inkml:trace contextRef="#ctx0" brushRef="#br0" timeOffset="416155.1577">7772 14883 0,'0'-33'16,"-33"0"0,33 0-1,0 0 1,-33 33 46,33 33-46,0 66 0,0-66-16,33 99 15,-33-66-15,33 67 16,-33-34 0,0-33-1</inkml:trace>
  <inkml:trace contextRef="#ctx0" brushRef="#br0" timeOffset="416642.0019">7739 14883 0,'0'0'0,"0"-33"0,0 0 16,66 0-16,33-34 16,1 1-1,-34 99 1,-33 67 15,-66 32-15,-33 0-1,-34-33 1,67-66-16,-66 34 16,66-67-1,66 0 32,0 0-31,0 0-1,0 33-15,34 33 16,-67-33-16,66 33 16,-33 0-1,0 0 1,0-66-16</inkml:trace>
  <inkml:trace contextRef="#ctx0" brushRef="#br0" timeOffset="417189.8723">8202 15313 0,'33'0'31,"0"0"-15,0-33-16,33 0 15,1 0 1,-67-1-16,0 1 16,0 0-1,-33 0-15,-1 0 16,-32 33 15,33 99-15,0-99-16,33 133 15,0-100-15,0 33 16,33 33 0,100-66-1,-34-33 1,-66 0-16,33-66 31,-33 66-31,0-66 0,-33 33 16,33 0-16,-33-33 15,0 33-15,0-1 16,0 68 0,0-1-1,0 99 1,0-99-16,66 132 16,-66-132-16,0 67 15,0 32 1,-33-66-1</inkml:trace>
  <inkml:trace contextRef="#ctx0" brushRef="#br0" timeOffset="417362.9608">8599 15147 0,'0'-33'0,"0"66"0,33-66 47,0 0-47,0 33 16</inkml:trace>
  <inkml:trace contextRef="#ctx0" brushRef="#br0" timeOffset="417680.1935">8930 15412 0,'33'0'16,"0"0"-1,0 0-15,66-66 16,-33 0 15,-66 0-15,-33 66-1,0 0 1,0 0-16,0 66 16,0-66-16,0 99 15,0 0 1,33 0 0,99-33-1,-66-66-15,99 34 31</inkml:trace>
  <inkml:trace contextRef="#ctx0" brushRef="#br0" timeOffset="417909.2485">9525 15313 0,'0'0'0,"0"-33"16,-33 0-1,0 33 1,0 33-1,33 0 1,0 66 0,0-66-16,33 33 15,0 0-15,-33-33 16,99-33 0,-66 0-1</inkml:trace>
  <inkml:trace contextRef="#ctx0" brushRef="#br0" timeOffset="418097.4119">9657 15081 0,'0'-33'0,"0"66"16,0 0-1,0 0-15,0 0 0,33 67 16,0-67-16,1 99 15,-1 0 1,0-99-16</inkml:trace>
  <inkml:trace contextRef="#ctx0" brushRef="#br0" timeOffset="418223.5256">9723 15478 0,'0'0'0,"-33"0"0,33-33 15,33 33-15,34-66 16,-34 66-16</inkml:trace>
  <inkml:trace contextRef="#ctx0" brushRef="#br0" timeOffset="418623.868">10385 15180 0,'0'34'47,"0"32"-47,0-33 15,0 0-15,33 132 31,-33-132-31,0 33 16,0 1 0,0-101 15,0 1-31,0-33 16,0 33-16,0-132 15,0 132-15,0-66 16,33 65-1,0 68 1,33 98 0,0 0-1,1-33 1</inkml:trace>
  <inkml:trace contextRef="#ctx0" brushRef="#br0" timeOffset="418780.121">10319 15511 0,'0'0'0,"33"-33"16,33 33-16,0-33 16,33-33-1</inkml:trace>
  <inkml:trace contextRef="#ctx0" brushRef="#br0" timeOffset="419021.7055">10815 15214 0,'0'0'0,"0"33"31,0 33-31,0 0 16,33 33-1,0 0 17,-33-66-32,33 0 0,0 1 0,0-34 15,0 0-15,33-34 16,-33 34 0</inkml:trace>
  <inkml:trace contextRef="#ctx0" brushRef="#br0" timeOffset="419230.494">11112 15214 0,'0'33'16,"0"0"0,0 0-16,0 33 31,34-33-31,-1 66 15,0-66-15,33 33 16,0-66 0,0 0-1</inkml:trace>
  <inkml:trace contextRef="#ctx0" brushRef="#br0" timeOffset="419551.1163">10451 16305 0,'0'0'15,"33"0"-15,0 0 0,0 0 0,66 0 16,100-66 0,32 0-1,-164 33-15,131 0 16</inkml:trace>
  <inkml:trace contextRef="#ctx0" brushRef="#br0" timeOffset="419901.1642">12270 15544 0,'0'33'47,"0"0"-32,33 34 1,-33-1 0,0-33-16</inkml:trace>
  <inkml:trace contextRef="#ctx0" brushRef="#br0" timeOffset="420081.3632">12171 15445 0,'0'0'16,"0"-33"0,33 33-16,33-33 15,33 33 1,-33 33-1,-66 0 1</inkml:trace>
  <inkml:trace contextRef="#ctx0" brushRef="#br0" timeOffset="420224.1588">12105 15809 0,'0'0'0,"0"33"0,-33-33 0,33 66 15,66-66 1,-33 0-16,99 0 15,-99-33 1,33 0-16,-33 33 16</inkml:trace>
  <inkml:trace contextRef="#ctx0" brushRef="#br0" timeOffset="420532.545">12568 15710 0,'0'33'63,"33"-33"-63,-33 33 15,0 0-15,33 33 16,-33-33-16,0 0 16,0-66 15,0 0-31,0-33 15,33 33 1,33-33 0,-33 66-16,0 0 15,-33 66 1,0 33 0,33-66-1</inkml:trace>
  <inkml:trace contextRef="#ctx0" brushRef="#br0" timeOffset="420820.5054">12865 15776 0,'0'0'0,"33"0"15,-33 33 1,67 33-1,-1 33 1,0 0 0,0-32-1,-66-34-15,33-33 16,-33-66-16,33 32 31,0-98-15,-33 0-1,33 99-15</inkml:trace>
  <inkml:trace contextRef="#ctx0" brushRef="#br0" timeOffset="421539.3996">13461 15941 0,'0'-33'0,"0"0"15,0 0-15,-33-33 16,0 33 0,-34 33-1,34 99 1,33-66-16,0 33 16,0 0-1,33-33-15,34 34 16,-1-67-1,0-100 1,-33 34 0,-33 33-16,0-66 31,0 66-31,0 99 16,0-33-1,33 0-15,0 66 16,33-33-1,0-32 17,0-101-17,-32 1 1,-34-33 15,0-66-15,0 132-16,0-34 15,0 34-15,0 66 16,0 34 0,0 32-1,66 33 1,-66-99-16,33 33 16,0-66-16,0 33 15,33-33 1,-33-66-1,0-33 1,-33 66 0,0 66 15,33 33-15,0 33-1,-33-32 1</inkml:trace>
  <inkml:trace contextRef="#ctx0" brushRef="#br0" timeOffset="422058.7729">14486 15974 0,'-33'0'16,"33"-33"-1,-66 33 1,33 0-1,0 66 1,33 34 0,0-67-16,33 33 15,0-33-15,0-33 16,0-33 0,0-66-1,0-34 1,0-65-1,-33 165-15,0-100 16,0 100-16,0 0 0,0 0 16,0 66-1,33 166 17,-33-1-17,33-32 1,-33-133-16,0 33 0</inkml:trace>
  <inkml:trace contextRef="#ctx0" brushRef="#br0" timeOffset="422893.5696">14916 15875 0,'0'-3043'0,"33"6086"0,-33-3076 0,0 0 31,0-33-15,0 0-1,0 32 1,0 1-16,-33 33 15,33 33 1,-33 67 0,33-34-1,33 33 1,33-33 0,0 0 15,-33 1-16,-33-34 1,-99 0 0,0-33-1,0 0 1,99-33-16,0 0 16</inkml:trace>
  <inkml:trace contextRef="#ctx0" brushRef="#br0" timeOffset="423104.7485">15147 15710 0,'0'0'0,"0"33"47,33 33-32,-33-33-15,34 99 16,-34-99-16,0 100 16,0-100-1</inkml:trace>
  <inkml:trace contextRef="#ctx0" brushRef="#br0" timeOffset="423247.3667">15081 16107 0,'0'0'0,"0"-34"0,0 1 16,66 0-16,34-33 31,-67 66-31,33 0 16,-33 0-16</inkml:trace>
  <inkml:trace contextRef="#ctx0" brushRef="#br0" timeOffset="423529.1051">15478 15941 0,'0'33'32,"33"-33"-32,0 66 15,0 34 1,0-34 0,-33-33-1,0-66 16,33-66-15,34 32 0,-34 34-1,0 33 1,0 100 0,-33-67-16</inkml:trace>
  <inkml:trace contextRef="#ctx0" brushRef="#br0" timeOffset="424189.3322">15842 15875 0,'33'0'16,"-33"33"15,33-33-31,-33 33 0,33 0 15,0-33-15,-33 33 32,33-33-32,-33 33 15,0-66 1,33 0-16,0 0 31,-33 66 0,0 33-15,0 67 0,0 32-1,0-33 1,0 1 0,0-100-16,-33 33 15,0-33-15,0-33 16,33-33-1,0-33 1,99-67 0,-99 100-1,100-66 1,-100 66-16,66-66 0,-33 66 0,0-100 16,-33 67-1,0-33 1,0 0-1,0 66 1,0 66 15,0 0-31,66 66 16,0 33 0,-33 1-1,-33-34 1,-33-66-16,-66 33 15</inkml:trace>
  <inkml:trace contextRef="#ctx0" brushRef="#br0" timeOffset="425608.1097">16768 15941 0,'0'0'0,"0"66"0,0-33 0,0 34 0,0 98 16,0-99-16,66 166 16,-33-199-1,33 66-15</inkml:trace>
  <inkml:trace contextRef="#ctx0" brushRef="#br0" timeOffset="426097.0016">17429 16107 0,'-33'0'0,"33"66"16,-33-33 0,33 66-1,0 33 1,0-33-1,0-32 1,33-67 0</inkml:trace>
  <inkml:trace contextRef="#ctx0" brushRef="#br0" timeOffset="426364.2515">17363 16206 0,'0'0'0,"0"-33"0,33 33 47,0 33-47,34 99 16,-34-132-16,0 99 15,33-33 1,-33-33-16,33 1 16,-33-68-1,-33-32 1,0 33-16,0-66 15,0 33-15,0-33 16,0 66 0</inkml:trace>
  <inkml:trace contextRef="#ctx0" brushRef="#br0" timeOffset="426638.0793">17892 16305 0,'0'0'0,"-33"-33"0,0 33 16,0 0-1,0 99 17,33-66-32,0 99 15,66-132-15,-33 67 16,67-34-1,-34-66 1,-33-34 0,-33 34-16,-33-66 15,33 66-15,-66-33 16,33 33 0</inkml:trace>
  <inkml:trace contextRef="#ctx0" brushRef="#br0" timeOffset="426894.7886">18256 16239 0,'0'0'0,"0"-33"15,0 66 16,0 33-15,0 0-16,33 66 16,-33 1-1,0-100 1,0 33 0</inkml:trace>
  <inkml:trace contextRef="#ctx0" brushRef="#br0" timeOffset="427073.6742">18124 16206 0,'0'-33'0,"33"33"16,0 0-1,33-33 1,33 33-1,-65 0-15,-1 0 0</inkml:trace>
  <inkml:trace contextRef="#ctx0" brushRef="#br0" timeOffset="427457.9341">18852 16536 0,'0'0'0,"33"0"63,0 0-63,0-33 16,0 33-1,0-33 1,-33-33-1,0 33 1,-33 33 0,0 0-16,0 66 15,0-33-15,33 33 16,0 34 0,33-34-1,66 0 1,-66-66-16,33 0 15,-33 0-15,0-66 16</inkml:trace>
  <inkml:trace contextRef="#ctx0" brushRef="#br0" timeOffset="427762.1074">19215 16503 0,'0'0'0,"0"-33"16,-33 33-16,33-33 16,0 66-1,66 67 1,-66-34 15,34-33-15,-34 0-1,0-66 1,0 0 0,33-67-1,33 67 1,0 33-1,-33 67 1,0 32 15,0-33-15,0-66-16</inkml:trace>
  <inkml:trace contextRef="#ctx0" brushRef="#br0" timeOffset="428547.9514">19711 16702 0,'0'0'0,"0"-99"16,-33 99-16,0-33 16,0-1-1,0 34 1,0 67 0,33 32-1,33-33 1,0-33-1,33-33 1,-33-66 15,1-33-15,-34 66-16,0-133 16,0 100-16,0-33 15,33 33 1,-33 33-1,0 132 1,0-66-16,0 99 16,0-99-16,33 67 15,33-1 1,0-66 0,0 0-1,-33-66 1,0 0-16,-33-33 15,0 33-15,0 66 63,0 0-63,33 0 16,0-33-16,0 33 15,1-33-15,-1 0 16,0 0-1,0-66 1,-33 33 0,33 33-1,0 0 1,0 0 0,0 0-1,-33 33 48,0 66-48,0 0 1,0 33 0,0-65-1,0-34-15</inkml:trace>
  <inkml:trace contextRef="#ctx0" brushRef="#br0" timeOffset="428675.2961">20307 16371 0,'0'0'0,"0"-33"16</inkml:trace>
  <inkml:trace contextRef="#ctx0" brushRef="#br0" timeOffset="429241.9484">20638 16702 0,'0'0'0,"-34"0"16,34-33 31,34 33-47,-34-33 15,0 66 17,0 0-32,0 33 15,33-33-15,0 33 16,-33-33 0,33-33-16,0 33 15,0-66 16,0-66-15,0 33 0,0 33-1,-33 66 1,33 33 0,0-33-1,0-33 1,-33-33-1,0 0 1,0-66 0,33 0 15</inkml:trace>
  <inkml:trace contextRef="#ctx0" brushRef="#br0" timeOffset="429432.1599">21101 16570 0,'0'0'0,"0"33"15,0 0 1,0 33-16,33 33 31,-33 0-15,0-66-1</inkml:trace>
  <inkml:trace contextRef="#ctx0" brushRef="#br0" timeOffset="429626.1679">21299 16437 0,'0'33'0,"0"0"16,0 34-16,0-34 15,0 66 1,0-66-16,33 66 16,-33-66-1</inkml:trace>
  <inkml:trace contextRef="#ctx0" brushRef="#br0" timeOffset="430005.3882">21233 16735 0,'0'0'0,"33"0"16,0 0-16,33-33 16,0 0-1,-66 0 1,0-33 0,0 32 15,0 1-16,0 66 1,0 34 0,0-34-16,0 66 15,0-66 1,0 0-16,0 33 16,33-66 15,0-33-31,0 0 15,1 0 1,-1 33 0,-33 66-16,0-33 0,-33 66 15</inkml:trace>
  <inkml:trace contextRef="#ctx0" brushRef="#br0" timeOffset="430601.9407">19645 17231 0,'-33'0'0,"0"0"16,0 33 0,0 0-1,-33 66 1,66-3042-1,33 6085 1,33-3109 0,0-33-1,-33 0-15,0-33 16,0 33-16,34-99 16,-67-1-1,0-32 16,-33 66-15,-34 66 0</inkml:trace>
  <inkml:trace contextRef="#ctx0" brushRef="#br0" timeOffset="430869.3792">19910 17231 0,'0'0'0,"33"0"0,0 0 16,-33 33 15,0 0-16,0 99 1,33-32 0,-33-34-1,0-33-15</inkml:trace>
  <inkml:trace contextRef="#ctx0" brushRef="#br0" timeOffset="431248.1153">20373 17165 0,'0'33'0,"33"-33"0,0 33 15,-33 66 1,33 33 0,-132 67-1,99-133-15</inkml:trace>
  <inkml:trace contextRef="#ctx0" brushRef="#br0" timeOffset="464915.1371">9194 18488 0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16:33.2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3473 1852 0,'0'-33'47,"33"33"62,0 0-93,0 0-16,66 0 16,0 0-1,-66 0-15,67 0 16,-67 0-16,0 0 16,33 0-1,-33 0 1,33 33-1,-33-33 1,0 0 0,0 0 15,0 0 16,-33-33-16</inkml:trace>
  <inkml:trace contextRef="#ctx0" brushRef="#br0" timeOffset="635.3815">4200 1654 0,'0'-33'63,"33"33"-1,0 0-46,-33 33-16,33-33 15,1 66 1,32 0 0,0 0-1,0-33 1,-66 0 0,0 0 46,-33 0-62,33 0 16,0 1-16,-33 32 15,33-33-15,-33 66 16,0-66-16,0 66 16,33-33-1,0 1 1</inkml:trace>
  <inkml:trace contextRef="#ctx0" brushRef="#br0" timeOffset="1794.9412">5424 1455 0,'-33'0'0,"0"0"32,0 0-17,0 0 1,0 0-1,0 0-15,-34 0 16,34 66 0,-33-33-1,0 67 1,33 32 0,0 0-1,33-99-15,0 100 16,0-100 15,0 33-31,33 66 16,-33 0-1,66-32 1,-66-67-16,33 66 16,0-66-16,0 66 15,33 0 1,34 1-1,-34-34 1,-33-66-16,33 33 16,-33 0-16,0-33 15,0 33-15,66 0 16,-32-33 0,32-33 15,0 0-16,-66 0-15,33 0 16,-33 33-16,33-33 16,1-33-1,-34-1 1,0 1 0,0-33-1,0 0 1,-33 33-1,0-34 17,-33 1-17,0 0 1,0 99-16,33-99 16,-33 66-16,33-33 15,-33-34 1,-1 1-1,1 33 1,0 0 0,0 33-16,0 0 15,0 0-15,0 0 16,0 33 0,-33-33-1,-33-1 1,32 1 15,34 33-31,0 0 16,0 0-16,0 0 15</inkml:trace>
  <inkml:trace contextRef="#ctx0" brushRef="#br0" timeOffset="2731.1552">5589 2249 0,'0'-33'16,"-33"0"0,33 0-1,-33 0 1,33 0-1,-33 33-15,0 0 16,0 0-16,0 33 16,0 0-1,0 33 1,0 0 15,33-33-31,0 0 16,0 0-16,66-33 15,0 0 1,0-33 0,0 0-1,-33-33 1,-33 99 15,0 33-15,0 33-1,33 1 1,-33-34 0,0-33-16,33 0 15,1 0-15,-1-33 16,0 0 0,0-33-1,0-33 1,0 33-1,-33 66 32,0 0-31,0 33 0,0-33-16,33 33 15,0-66-15,-33 33 0,33 0 16,0 0-1,0-33 1,-33-33 0,0-33-1,0 33-15,-33-33 32,33 33-32,-33 0 15,33 0 1</inkml:trace>
  <inkml:trace contextRef="#ctx0" brushRef="#br0" timeOffset="4111.7751">6284 2547 0,'-33'0'16,"33"-33"31,33 33-32,0 0 17,0 0-17,33 0 1,0 33-1,34-33 1,65 0 0,-33 0-1,-99 0-15,100 0 16,-100 0-16,66 0 16,0 0-1,0-33 1,0 33-1,-65 0-15,65 0 16,-66 0-16,66 0 16,33 0-1,-32 0 1,32-34 0,-33 34 15,0 0-16,-33 0 1,1 0 0,-1 0-1,-33-33 1,0 33 0,0 0-16,0 0 15,-33-33 1</inkml:trace>
  <inkml:trace contextRef="#ctx0" brushRef="#br0" timeOffset="4604.905">8367 2183 0,'0'-33'15,"34"33"1,-34 33 0,33 0-1,0-33-15,0 66 16,0-66-16,0 33 15,33 0 1,0 0 0,-33-33-1,-33 33 1,33-33-16,-66 33 78,33 0-78,-33 34 16,0 32-1,33-66-15,-33 33 16,0-33 0,33 0-16,-33 0 31,33 0-31</inkml:trace>
  <inkml:trace contextRef="#ctx0" brushRef="#br0" timeOffset="5315.614">7375 1885 0,'0'0'0,"-33"-33"15,33 0 1,0 0 0,0 66 46,-33-33-62,33 33 16,-33 0-16,0 66 15,0 1 1,33-1 0,0 0-1,33-66 1,0 0-1,33-33 1,-33 0-16,33 0 16,-33-33-1,1-33 1,-1 33-16,-33 0 16,0-33-16,0 33 15,0-34 1,-33 1-1,-1 0 1,-32 33 0,66 0-16,-33 33 15,0 0-15,0 0 16,0 0-16</inkml:trace>
  <inkml:trace contextRef="#ctx0" brushRef="#br0" timeOffset="6500.2992">9194 1951 0,'0'0'15,"-33"-33"-15,33 0 16,-33 33-16,0-33 31,0 33 16,33 66-47,-33 33 16,0-65-16,33 65 15,-33-66-15,33 0 0,0 66 16,0 0-1,0 34 1,33-1 0,-33-99-1,66 99 1,-66-99-16,66 33 16,-66-32-16,99 32 15,-66-33-15,34-33 16,32 33-1,0-33 1,33 0 0,-99-33-16,67 0 15,-67 33-15,66-33 16,33-34 0,-66 34-1,0-33 1,-32 0 15,-1 33-15,-33-66-1,0 33 1,0-34 0,0 34-1,0 33-15,-33-33 16,-1 33-16,34-33 15,-66 0 1,33-33 0,-33 32 15,66 34-31,-33 0 16,0 0-16,0 33 0,33-33 15,-66 33 1,0-33-1,-34 33 1,67 0-16,-33 0 16,33 0-16,-33 0 15,-33-33 1,33 33 0,-1 0-1,1 0 1,33 0-16,0 33 15,0-33 1,0 33-16</inkml:trace>
  <inkml:trace contextRef="#ctx0" brushRef="#br0" timeOffset="7193.1179">9525 2447 0,'0'0'0,"0"-33"16,33 0-1,-33 0 1,0 0 0,-33-3043-1,0 6086 1,0-3043 0,-33 33-1,33 33 1,-34 33-1,67 0 17,0 0-17,0-33 1,34-33 0,-1 0-1,33-33-15,-33 0 16,0 33-16,33-66 15,-33 66 17,-33 33-32,-33 33 31,33-33-31,-33 34 16,33-34-16,-33 33 15,33 0 1,0-33-1,66-33 1,33 0 0,-33 0-1,1 0 1,-67-33-16</inkml:trace>
  <inkml:trace contextRef="#ctx0" brushRef="#br0" timeOffset="7402.1864">9823 2646 0,'0'33'47,"0"0"-31,0 0-16,0 0 15,0 0-15,0 66 16,0-66 15</inkml:trace>
  <inkml:trace contextRef="#ctx0" brushRef="#br0" timeOffset="8211.6223">10253 2514 0,'-33'0'0,"33"33"0,33-33 62,-33 33-46,33-33-1,0 0-15,0 33 16,33-33 0,66 0 15,-66 0-31,100 0 15,-133 0-15,132 0 16,34 33 0,32 0-1,-32-33 1,-133 0-16,99 33 16,-99-33-16,-33 0 0,133 0 15,-1 0 1,-33 0-1,1-33 1,-1 33 0,-99-33-16,33 33 15,-33 0-15,-66 0 47</inkml:trace>
  <inkml:trace contextRef="#ctx0" brushRef="#br0" timeOffset="8631.8331">12568 2348 0,'0'33'32,"33"-33"-17,-33 33 1,33 0 0,0-33-16,0 67 15,0-67-15,0 33 16,33 0-1,-33-33 1,0 0 0,-33 33 15,-33 33-15,0 0-1,-66 66 1,99-99-16,-33 67 15,0-100-15,33 33 0,-33 33 16</inkml:trace>
  <inkml:trace contextRef="#ctx0" brushRef="#br0" timeOffset="9112.1801">11576 1918 0,'0'-33'16,"0"66"15,0 33-31,0 67 16,0 65-1,0-165-15,0 133 16,0-133-1</inkml:trace>
  <inkml:trace contextRef="#ctx0" brushRef="#br0" timeOffset="10119.9529">13692 2051 0,'0'-34'16,"-33"34"-16,0 0 16,0 0-1,0 0 1,-33 67 0,66-34-16,-66 66 15,33-99-15,-1 99 16,1 33-1,0 1 1,33-100-16,-33 33 16,33 0-1,0 33-15,33 0 16,0-32 0,34-1 15,-1-33-16,-33-33-15,66 33 16,-66-33-16,33 0 16,33-33-1,1 0 1,-1 33 0,-66-33-16,33 33 15,-33-33-15,0 0 0,0 33 16,0-67-1,34 1 17,-34-33-17,-33 0 1,0 0 0,0-1-1,-33 34 1,-1-33-1,1 66 1,33 0-16,-33 0 16,0 33-16,-33-33 31,0 0-31,-33 0 31,33 0-15,-1-1-1,34 34-15</inkml:trace>
  <inkml:trace contextRef="#ctx0" brushRef="#br0" timeOffset="11501.1146">14420 1852 0,'-33'-33'0,"33"0"16,-33 33 0,0-33-16,0 33 15,-1-66 1,-32 66 0,-33 0-1,0 0 1,66 0-16,-66 0 15,65 0-15,-32 0 16,-33 33 0,0 0-1,0 0 1,-1 0 0,1 0-1,33 0 1,33 33-1,-33 34 17,33-1-17,0-99-15,33 99 16,-33-33-16,0 0 16,0 67-1,-1-34 1,34 0-1,0 0 1,0-66-16,0 66 16,0-65-16,0 32 15,0-3010 1,0 6119 0,0-3076 15,67 1-16,-67-67-15,66 33 16,-66-33-16,66 0 16,33 0-1,0-33 1,34 33 0,-1 0-1,-33-33 1,0 0-1,1 0 1,-1 0 0,-66 0-16,33 0 15,0 0-15,33-33 16,1 0 0,32-33-1,-33-33 1,-33-34-1,-33 1 17,-33 33-17,33-33 1,-33 32 0,0 34-1,33 33-15,-33-33 16,0 33-16,0 0 0,0 0 15,34-66 1,-34-1 0,0 34-1,0 0 1,0 33-16,0-33 16,0 33-1,-34 0-15,34 0 16,-33-33-1,-33 32 1,66 1-16,-66 0 31,33 33-31,0-33 16,-66 0 0,0 0-1,32 0 1,1 0-1,-33 33 1</inkml:trace>
  <inkml:trace contextRef="#ctx0" brushRef="#br0" timeOffset="12271.6527">13560 2514 0,'33'0'15,"-33"-34"1,0 1 15,0 0-15,-33 33 0,0 0 15,0 33 0,0-33-15,-33 100-1,32-1 1,1-66 0,33 0-1,67-33 1,32-66-1,-33 0 1,-33 33 0,-33 0-1,0 99 1,-33 0 0,33 33-1,-33 0 1,33-66-16,0 0 15,0 0-15,0 1 16,33-34 0</inkml:trace>
  <inkml:trace contextRef="#ctx0" brushRef="#br0" timeOffset="12623.3089">13758 2811 0,'0'-33'15,"33"33"17,0 0-32,1 0 15,-34 33-15,33 0 16,-33 33-1,-33 1 1,-1-1 15,1-66-15,66 0 0,1 0-1,32 0 1,33 0-1,-66 0-15,0-33 16</inkml:trace>
  <inkml:trace contextRef="#ctx0" brushRef="#br0" timeOffset="14248.1497">5589 1422 0,'0'-33'16,"-33"33"78,0 0-94,0 0 15,33-33 1,-33 0-16,0 0 31,-33-33-15,33 0 0,33 32-16,0-32 15,0 33-15,0-33 16,0 0-1,33 33 1,0-33 0,0 66-16,0-33 31,-33 0-31,33 33 0,0-33 16,33-1-1,0 34 1,-32 0-1,-1 34 1,0-1 0,0-33-16,0 66 15,-33-33-15,33 0 16,-33 0 0,33 0-1,-33 33 1,0-33-16,0 33 15,0-33-15,0 1 16,-33 65 0,33-33-1,-33-33 1,33 0 15,0 0-15</inkml:trace>
  <inkml:trace contextRef="#ctx0" brushRef="#br0" timeOffset="14607.6146">5689 1191 0,'33'33'62,"0"0"-46,-33 0-16,33 0 15,0 66 1,-33-66 0,0 33-1,0-33 1,33-33-16,0 0 31,0-33-31,33 0 16,-33 0-1</inkml:trace>
  <inkml:trace contextRef="#ctx0" brushRef="#br0" timeOffset="15211.8167">6118 893 0,'0'0'0,"0"33"93,0 0-77,0 0-16,34-33 16,-34 33-16,0 0 15,0 0-15,0 0 16,33-33-16,0 34 15,0-34 1,0 0 0,33-34-1,-66 1-15,33 0 16,-33 0-16,0 0 16,0 0-1,0 0 1,0-33-1,-66 33 1,0 0 0,33 0-1,0 33 1,0 0 0,33 33-16</inkml:trace>
  <inkml:trace contextRef="#ctx0" brushRef="#br0" timeOffset="16624.0728">9757 1654 0,'33'0'78,"-33"-33"-78,0 0 0,0-1 16,0 1-16,0-33 15,0 0 1,0 0 0,0 33-16,33-33 31,0 33-15,-33 0-16,33-34 15,33 1 1,0 0-1,0 33 1,0 33 0,-33-33-1,1 33 1,-1 0 0,0 0-16,-33 33 15,0 0 1,33-33-16,-33 33 15,33 0 1,-33 33 0,0 1-1,-33 32 1,0 0 0,0-3076 15,0 6086-16,-1-3043 1,1 1 15,0-1-15,0-33 0,33 0-1,0 0 1</inkml:trace>
  <inkml:trace contextRef="#ctx0" brushRef="#br0" timeOffset="17168.0523">9955 1455 0,'0'0'15,"0"33"64,0 0-79,0 0 15,0 1-15,0 32 16,-33 0-1,33-33-15,0 66 16,0-66 0,0 0-16,33 0 15,0-33 1,0 0 0,66 0-1,-33 0 1,1 0-1,-1-33 1,-33 33 31</inkml:trace>
  <inkml:trace contextRef="#ctx0" brushRef="#br0" timeOffset="20496.072">6085 827 0,'33'0'0,"1"0"16,-34-33 93,33 33-78,-33 33-15,0 0-16,33 33 16,0 33-1,-33 0 1,33 1 15,-33-67-15,0 0-1,0-66 17,0 0-32,0 0 15,-33-3109 1,33 6085 0,-33-2976-1,33 0 1,0 0-1,33 33 17,-33 99-1,33 0-15,-33 34-1,33-67 1,-33-33-16,0 0 15,0 0-15,0-66 47,0-33-31,0 33-16,-33-66 16,33 65-16,-33 1 15,0-33 1,33 33-1,0 0 17,0 66 15,0 0-47,0 33 15,33 34 1,0-1-1,-33-33 1,0-99 31,0 0-31,0 0-16,0-100 15,0 100-15,-33-66 16,0 66-1,33 0-15,-33 0 16,33 66 31,33 0-47,-33 66 16,33 34-1,0-34 1,0-99-16,-33 66 15,0-33 1,33-33 31,-33-33-47,0-33 16,0-66 15,-33-1-16,33 100-15,-33-33 16,33 33-16,0 0 16,0 66 46,0 33-62,0-33 0,33 33 16,-33-33-16,33 67 15,-33-67-15,0 33 16,33 0 0,-33-33-1,0-66 17,-33-66-17,0-34 1,0 34-1,33 33 1,-33 33 0,33 66 31,33 33-32,0 33 1,-33 1-1,0-34 1,33-33 0,-33-66 15,0 0-15,-33 0-16,33 0 0,0-67 15,-33 100-15,33-99 16,-33 66-1,33 66 17,33 0-32,0 33 15,-33-33-15,0 100 16,33-100 0,-33 0-16,0 33 15,0-33 1</inkml:trace>
  <inkml:trace contextRef="#ctx0" brushRef="#br0" timeOffset="22727.7084">10683 1224 0,'0'-33'141,"-34"33"-110,1 0 1,0 33-1,33 0-31,-33-33 15,33 33-15,-33 0 32,33 33-17,0-33 1,0 0 0,66 0-1,-33-33 1,34 0-1,-1 0 1,-33-33 0,0 0-1,0-33 1,-33 33 0,0 0-1,0 0 16,0 0-15,0 0 0,-33 33-16,33-33 15,-66 33 1,33-34 0,0 34-1</inkml:trace>
  <inkml:trace contextRef="#ctx0" brushRef="#br0" timeOffset="26150.8036">13659 3803 0,'0'33'156,"0"1"-156,0-1 16,0 0-16,-33 0 15,33 0-15,0 0 16,-33 33 0,33-33-1,0 0-15,-33 33 16,0-33 15,33 0-31,-33 1 16,0-34-16,33 33 15,-66 0 1,32 33 0,-32-33-1,0 0 1,0 33-1,-33-33 1,33 0 0,-34 0-1,34 0 1,33-33-16,-33 0 16,66 34-16,-33-34 0,-33 0 15,0 0 1,-34 0-1,34 0 1,0 0 0,33 0-16,-33 0 15,33 0-15,0 0 16,0 33-16,-66-33 31,32 0-31,-32 0 16,33-33-1,33-1-15,-66 1 32,66 33-17,0-33-15,-67 33 16,-32 0 0,33-33-1,0 33 16,66 0-31,-1-33 16,1 33-16,0-33 0,0 0 16,0 0-1,-33 0 1,33-33 0,0 66-16,-33-33 15,33 33-15,-33-33 16,-34-1-1,1 1 1,0 0 0,0 0-1,66 0-15,-34 0 16,34 0-16,0 0 16,0-33-1,0 0 1,0 33-1,0 0 17,33-1-32,0 1 0,-33 0 0,33 0 31,-33 0-15,33-33-1,-33 33 1,33 0-16,0-33 15,0 33-15,-33 0 16,33 0 0,0-1-1,0 1 1,0 0 0,-33 0-1,33 0 1,0 0-1,0 0 1,0 0 0,-33 0-1,33 0 1,0 0 0,-33 33 46,33 33-15,0 0-47,-34 33 16,34-33-1,-33 66 1,33-66-16,-33 34 15,33-34-15,0 0 16,-33-33 0</inkml:trace>
  <inkml:trace contextRef="#ctx0" brushRef="#br0" timeOffset="26593.4946">9757 3175 0,'33'0'0,"0"0"32,0 0-17,0 0 17,0 0-17,0 0 1,0 0-1,0 0-15,0 0 16,33 0 0,0 0-1</inkml:trace>
  <inkml:trace contextRef="#ctx0" brushRef="#br0" timeOffset="27878.302">11840 4068 0,'33'0'47,"-33"-33"0,-33 33-16,0 0 1,33 33-17,0 0 1,-33-33-16,33 33 15,0 0 1,-33-33 0,33 33-1,0 0-15,33 0 16,0 0 0,-33 1-1,33-1 1,0-33-1,-33 33-15,33-33 32,0 33-17,0-33 1,0 0 0,1-33-1,-1 0 1,0 0-1,0-1 1,-33 1 15,0 0 1,0 0-17,0 0 16,-33 33-15,33-33 0,-33 33-1,33-33 1,-33 33 0,-1 0 15,1 0-16,0 0-15,33-33 16,-33 33-16,0 0 31,33 33 32,0 0-63,-33-33 15</inkml:trace>
  <inkml:trace contextRef="#ctx0" brushRef="#br0" timeOffset="35999.7577">21530 2514 0,'-33'0'1093,"0"0"-1077</inkml:trace>
  <inkml:trace contextRef="#ctx0" brushRef="#br0" timeOffset="38259.5621">21233 2646 0,'0'-33'31,"0"-3043"16,0 6152 47,0-3043-63,0 0-31,0 0 16,33 33-1,0-33 1,0 33 0,-33-33-1,33-33-15,-33 33 16,33-33-1,-33 34-15,33-34 16,0 33 0,33-33 15,-32 33-15,-1-33-16,0 0 15,0 0-15,0 0 16,0 0-1,0 0 1,0-33 0,0-3043-1,0 6119-15,0-3077 16,0 34-16,0 0 16,34-33-1,-1 33 1,0-33-1,0 33 1,0 0 0,0-33 15,0 33-15,34 0-1,-34 0 1,-33 0-16,33 0 15,-33 0-15,33 0 16,33 0 0,-32 0-1,-1 0 1,-33 0-16,33 0 16,-33 0-1,0 0-15,33 33 31,0-33-15,34 33 0,-67-33-1,0 0-15,0 33 16,0 1-16,0-34 16,0 33-1,0 0 1,-33 0-1,0 0 1,33 0-16,-33 0 16,0 0-16,0 0 15,0 0 1,0 0 15,-33-33 16,0 0 16,33-33-48,0 0 16,0 0-15,0 0 0,33 0-1,-33 0 1,33 0 0,0 0-1,0 33 1,0-33-1,0 33-15,1 0 16,-1 0-16,0 0 31,33 0-15,0 0 0,-33 0-1,0 0-15,33 0 16,-33 0-1,0 33-15,34-33 16,-1 0 0,0 0-1,0 33 1,0-33 0,0 33-1,34-33 1,-34 33-1,33 0 1,-33-33 0,0 0-1,33 33 1,-32-33 0,32 0 15,-33 0 0,-33 0-31,66 0 16,-66 0-16,0 0 15,67-33 1,-1 33 0,0-33-1,-33 33 1,-33 0-16,0-33 15,0 33-15,0-33 16,67 0 0,-34 33-1,-33-33-15,0 0 16,0 33-16,-33-34 16,33 1 15,-33 0-16</inkml:trace>
  <inkml:trace contextRef="#ctx0" brushRef="#br0" timeOffset="40196.7795">21200 3539 0,'33'0'47,"-33"-33"-47,33 0 31,-33 0-15,0 0 15,0-1-31,-33 34 16,33-66 0,-33 33-1,0 33 1,0-33 15,0 33-31,-1 33 16,-32 0-1,33 33 1,0-32 15,0 32-15,0 0-1,33-33 1,33-3076 0,0 6086-1,0-3076 1,33 33 0,-33-33-1,1 33-15,-34-33 16,33 33-16,-33-3076 15,0 6152 79,0-3043-78,0 0-16,0 0 15,0 0 1,0 66 0,-33 0-1,33-66-15,-34 34 32,34-34-32,0 0 15,0 0 1,0 0-1,34 0 1,-1-33 0,0 0-1,0-33 1,0 0 0,0 33-1,-33-33 1,0 0-1,0 66 79,0 0-94,0 0 16,0 0-1,0 0-15,0 0 32,33-3076-32,0 6119 15,33-3076 1,0-33 0,-66-33-1,33 66 1,-33-33 15,0 0-15,-33 33-16,33-33 15,-33 0-15,0 33 32</inkml:trace>
  <inkml:trace contextRef="#ctx0" brushRef="#br0" timeOffset="44781.5956">22556 4333 0,'0'-34'32,"-33"34"77,0 0-78,0 0 1,33 34-17,-34-34 1,1 0 15,33 33 485,0 0-501,0 0 1,0 0-16,0 0 16,0 66-1,-33-33 1,33-33 15,0 0-15,0 1-16</inkml:trace>
  <inkml:trace contextRef="#ctx0" brushRef="#br0" timeOffset="45144.1733">22688 4399 0,'33'0'16,"-33"33"0,0 0-1,33 33 1,-33 33 0,33 0-1,-33-32 1,0-1-1,0-33 1</inkml:trace>
  <inkml:trace contextRef="#ctx0" brushRef="#br0" timeOffset="45646.2035">23151 4663 0,'33'0'47,"0"0"-47</inkml:trace>
  <inkml:trace contextRef="#ctx0" brushRef="#br0" timeOffset="45787.8632">23383 4663 0,'33'0'32,"0"0"-17</inkml:trace>
  <inkml:trace contextRef="#ctx0" brushRef="#br0" timeOffset="46115.1368">23945 4465 0,'0'0'0,"33"0"63,-33 33-48,0 0-15,33 33 16,0 33 0,0 34-1,-33-100-15,0 66 16,0-66-16,0 0 15</inkml:trace>
  <inkml:trace contextRef="#ctx0" brushRef="#br0" timeOffset="47266.4159">24805 4663 0,'-33'0'141,"0"0"-110,-1 0-16,34 33 1,-33 34 0,33-1-1,0 0 1,0 0 0,0 0-1,33-66-15,1 33 16,32-33-1,-33 0-15,0 0 16,33-66 0,-66 33 15,33-33-15,-33 33-16,-33-33 15,33 33-15,-33-1 16,0 1-1</inkml:trace>
  <inkml:trace contextRef="#ctx0" brushRef="#br0" timeOffset="47456.8198">25235 4895 0,'0'0'0,"33"0"16,0 0 0,0 0-16</inkml:trace>
  <inkml:trace contextRef="#ctx0" brushRef="#br0" timeOffset="47598.3923">25665 4961 0,'33'0'47</inkml:trace>
  <inkml:trace contextRef="#ctx0" brushRef="#br0" timeOffset="47747.6959">25896 4994 0,'0'33'0,"33"-33"47</inkml:trace>
  <inkml:trace contextRef="#ctx0" brushRef="#br0" timeOffset="48525.8423">26260 4663 0,'-33'0'62,"0"33"-30,33 0-17,0 1-15,-33 32 16,33 0-1,0 0 1,0 0 0,0-33-1,33 0 1,0 0 0,0-33 15,0 0-16,0 0 1,-33-33 0,33 0 15,-33 0-15,33 33-16,-33-33 15,33 33 1,-33-33-1,0 0 1,0-33 0,-33 33-1,33 0 1,-33 33 0,0-33-1,33-1 1,-33 34-1,0 0 17</inkml:trace>
  <inkml:trace contextRef="#ctx0" brushRef="#br0" timeOffset="50695.4904">26855 4663 0,'-33'0'110,"33"33"-32,0 0-63,0 1-15,0 65 16,0-66-16,0 99 16,0-99-16,0 33 15,0 0 1,0 1-1,0-34 1,0-66 0,0 0-1,-33 33 1,33-67 0,0 34 15,0-33-16,0 0 1,0 0 0,0 0-1,33 0 1,-33 33 0,0-1 15,0 68 78,0-1-93,0 0-16,0 33 15,0 33 17,0 0-17,0-33 1,0-33 0,0-66 77,0 0-77,0 0-16,-33 0 31,33 0-31,0-66 16,0 66-16,-33-66 15,33-1 1,-33 34 0,33 99 15,0 0-15,0 34-1,0 32 1,0 0-1,0-33 1,0-33-16,0 0 16,0 0-16,0 0 15</inkml:trace>
  <inkml:trace contextRef="#ctx0" brushRef="#br0" timeOffset="53163.8146">28112 926 0,'0'-33'32,"-33"33"77,0 0-93,0 0-16,33 33 15,-66 0 1,33 0-1,-1 33 1,34 0 0,34 1 15,-1-34-15,-33 0-16,33-33 15,0 33-15,0-33 16,0 0-1,0 0-15,0 0 16,0-33 0,0 0-1,0-33 1,-33-1 0,0 34-1,0 0 1,-33 0-1,0 33 1,0 0-16,33-33 16</inkml:trace>
  <inkml:trace contextRef="#ctx0" brushRef="#br0" timeOffset="54511.4859">26293 926 0,'0'33'47,"33"0"-47,-33 0 16,0 0-16,0 0 15,0 34 1,0 32 15,0-66-31</inkml:trace>
  <inkml:trace contextRef="#ctx0" brushRef="#br0" timeOffset="54685.8587">26591 1191 0,'0'0'15,"66"0"1</inkml:trace>
  <inkml:trace contextRef="#ctx0" brushRef="#br0" timeOffset="54826.6186">26888 1158 0,'33'-34'31</inkml:trace>
  <inkml:trace contextRef="#ctx0" brushRef="#br0" timeOffset="55095.4172">27219 992 0,'33'33'16,"-33"0"-16,0 0 15,33 34 1,-33-1 0,0 0-1</inkml:trace>
  <inkml:trace contextRef="#ctx0" brushRef="#br0" timeOffset="55814.3974">28575 1191 0,'0'0'0,"33"0"47</inkml:trace>
  <inkml:trace contextRef="#ctx0" brushRef="#br0" timeOffset="55956.7554">28840 1191 0,'33'0'31</inkml:trace>
  <inkml:trace contextRef="#ctx0" brushRef="#br0" timeOffset="56117.5002">29104 1224 0,'33'0'31</inkml:trace>
  <inkml:trace contextRef="#ctx0" brushRef="#br0" timeOffset="56479.74">29369 1158 0,'0'33'62,"0"0"-62,0 0 16,0 33-16,33 33 16,0-33 15,0-33 0,33-33-15,-33 0-16,0-33 15,0 0-15,0 0 0,0 0 16,-33-66 0,-33 33-1,-33 0 1,33 66-16</inkml:trace>
  <inkml:trace contextRef="#ctx0" brushRef="#br0" timeOffset="58253.3784">30063 1224 0,'0'-33'47,"0"0"16,0 66 187,0 0-235,0 0-15,0 0 16,0 0-1,0 33 1,0 0 0,0-33-1,0 0-15,0 0 16</inkml:trace>
  <inkml:trace contextRef="#ctx0" brushRef="#br0" timeOffset="60111.7511">30328 1554 0,'0'34'16,"33"-34"124,0 33-124,0-33 0,0 0-1,33 0 1,-33 33 15,34-33-15,-34 0-1,33 0 1,-33 0 0,0 0-1,0 0 1,0 33-16,0-33 16,0 0-1,0 0 1,0 0-1,33 0 1,-32 0 0,-1 0-16,0 0 31,0 0-31,0 0 16,0 0-1,33 0 1,0 0-1,-33 0 1,0 0 0,0 33-1,0-33 1,34 0 0,-34 0-1,0 0 1,0 0-1,0 33 17,0-33-17,0 0 1,0 0-16,0 0 16,0 0-1,0 0 1,0 0-1,1 0 1,-1 0 0,0 0-16,0 0 15,0 0-15,0 0 16,0 0 0,0 0 15,0 0-16,0 0 1,0 0 0,-33 33-1,33-33 17,0 0-17,0 0 1,1 0-1,-1 0 1,-33-33 0,33 33-1,0 0 1,0 0 0,0 0 15,0 0-16,0 0 48,-33-33-1</inkml:trace>
  <inkml:trace contextRef="#ctx0" brushRef="#br0" timeOffset="62764.5514">30559 1224 0,'-33'0'0,"0"0"125,0 0-109,0 0-1,0 33 1,0-33 0,33 33-1,0 0 1,0 0 0,0 0-1,0 0 1,33-33-1,0 33 1,0-33 0,0 0-1,0 0-15,0 0 16,0 0 0,1 0-16,-1 0 31,0 0-16,-33-33 17,33 33-17,-33-33 1,0 0 0,0 0-1,0 0 1,0 0-1,-33 0 1,33 0 15,-33 33 1,0 0-17,-1 0 16,34 33-15,-33-33-16</inkml:trace>
  <inkml:trace contextRef="#ctx0" brushRef="#br0" timeOffset="63458.4636">31188 1323 0,'-33'0'15,"0"0"1,0 0 0,-1 0-1,1 0 16,0 0-15,33 66 0,-33-33-1,33 0 1,0 0 0,33 33-1,0-32 1,0-34-1,34 0 1,-34 0 0,0-34-1,-33 1 1,33 0 0,-33 0-1,0 0 1,0 0-1,0 0 17,-33 33-32,0-33 31,0 33-15,33-33-16</inkml:trace>
  <inkml:trace contextRef="#ctx0" brushRef="#br0" timeOffset="64046.7153">31485 1356 0,'0'0'15,"0"-33"16,0 66 32,0 0-63,0 0 16,0 0-1,0 0-15,0 0 16,0 34-1,0-34 1,0 0 0,33 0-1</inkml:trace>
  <inkml:trace contextRef="#ctx0" brushRef="#br0" timeOffset="64644.5796">31849 1422 0,'0'33'250,"0"0"-234,0 0-16,0 0 16,0 1-16,0 32 15,0-33 1,0 0 15</inkml:trace>
  <inkml:trace contextRef="#ctx0" brushRef="#br0" timeOffset="65433.2131">32279 1422 0,'-33'0'47,"0"0"-16,0 0 1,33 33-17,-33-33 1,33 33-16,0 0 16,0 0-1,0 1-15,0-1 16,0 0-16,33 0 31,0 0-15,33-33-1,-33 0 1,0 0 0,0-33-1,-33-33 1,0-1-1,0 1 1,0 33 0,-33 0-1,0 33 1</inkml:trace>
  <inkml:trace contextRef="#ctx0" brushRef="#br0" timeOffset="65915.0624">32808 1389 0,'0'33'109,"0"0"-93,0 0 0,0 0-16,-33 34 15,33-1 1,0 0-1,0-33 1,33-33 0</inkml:trace>
  <inkml:trace contextRef="#ctx0" brushRef="#br0" timeOffset="70310.8236">29600 2712 0,'0'-33'31,"0"0"32,0 0-48,0 0 17,0 0-1,-33 33 0,0 33 0,33 0-15,-33-33-16,0 33 16,33 0-1,-33 0-15,33 0 16,0 0-1,0 0-15,0 0 16,33 0 0,-33 0-1,33-33 17,0 0-17,0 0 1,0 0-1,0 0 1,0 0 0,0-33-1,1-33 1,-1 33 0,0 0-1,-33-33 1,-33 33-1,0 0 1,-1 0 0,1 33 31</inkml:trace>
  <inkml:trace contextRef="#ctx0" brushRef="#br0" timeOffset="71159.6118">30163 2646 0,'-34'0'141,"34"-33"-126,-33 33 48,33 33-47,0 0-16,0 0 15,-33 33 1,33-3042-1,0 6084 1,0-3075 0,-33 1-1,33-1 1</inkml:trace>
  <inkml:trace contextRef="#ctx0" brushRef="#br0" timeOffset="74859.177">30559 2778 0,'0'-33'0,"0"66"187,0 0-171,0 0-16,0 0 16,0 0-1,0 67 1,0-67 0,0 0-1,0 0 1</inkml:trace>
  <inkml:trace contextRef="#ctx0" brushRef="#br0" timeOffset="75308.1161">31089 2844 0,'-34'0'16,"34"33"31,0 0-31,0 0-1,0 1-15,0-1 16,0 33-1,0 0 17,0-33-17,0 0 1</inkml:trace>
  <inkml:trace contextRef="#ctx0" brushRef="#br0" timeOffset="75679.2303">31452 2943 0,'0'34'31,"0"-1"0,0 0-31,0 0 16,0 0-16,0 66 31,0-66-15,0 0-16,0 0 15</inkml:trace>
  <inkml:trace contextRef="#ctx0" brushRef="#br0" timeOffset="75996.1554">31717 2977 0,'33'0'16,"-33"33"0,0 0-1,0 0-15,0 33 16,0 33 0,0 0-1,0-66 16,0 1-15</inkml:trace>
  <inkml:trace contextRef="#ctx0" brushRef="#br0" timeOffset="76578.5137">32180 3043 0,'-33'0'31,"0"0"-15,0 0 0,0 0-1,0 66 1,33 0-1,0 33 1,0-33 0,33 1-1,0-34 1,0-33 0,0 0-1,0 0-15,0-67 16,-33 34-1,0 0-15,0-66 32,0 33-17,0 0 1,0 33 0</inkml:trace>
  <inkml:trace contextRef="#ctx0" brushRef="#br0" timeOffset="76767.9958">32411 3241 0,'34'0'63,"-1"0"-63</inkml:trace>
  <inkml:trace contextRef="#ctx0" brushRef="#br0" timeOffset="76949.9841">32643 3373 0,'0'0'16,"33"0"31,0 0-31</inkml:trace>
  <inkml:trace contextRef="#ctx0" brushRef="#br0" timeOffset="77396.0131">32974 3175 0,'0'-33'15,"-33"66"32,33 0-31,-33 0-16,-1 0 16,1 0-16,33 33 15,0-32-15,0 32 16,0-33-1,0 0-15,33 0 16,34-33 15,-34 0-15,-33-33-16,33 0 16,-33 0-16,0-33 15,0-34 1,0 67-1,0 0 1,-33 0-16</inkml:trace>
  <inkml:trace contextRef="#ctx0" brushRef="#br0" timeOffset="78196.9917">33304 3109 0,'0'33'78,"0"0"-62,-33 0-16,33 33 31,0 67-15,0-34-1,0 0 1,0-33-1,0-33 1,0 0 0</inkml:trace>
  <inkml:trace contextRef="#ctx0" brushRef="#br0" timeOffset="79054.7925">32941 4035 0,'33'0'15,"0"0"17,-33 33-32,33-33 15,66 0 1,33 33 0,-32-33-1,-67 0 1,0 0-1,33 0-15</inkml:trace>
  <inkml:trace contextRef="#ctx0" brushRef="#br0" timeOffset="91995.6266">29666 3473 0,'0'-33'0,"-33"33"109,33-33-93,-33 33 15,66 0 63,0 0-63,0 0-31,-33-34 16,67 34-16,32 0 15,0 0 17,-33-33-17,-33 33 1,0 0 0,0 0 46</inkml:trace>
  <inkml:trace contextRef="#ctx0" brushRef="#br0" timeOffset="92912.9807">29600 3671 0,'0'33'140,"33"-33"-124,0 0-1,0 0 1,34 0 0,-1 0-1,-33 0 1,0 0-16,0 0 16,0 0-1,0 0 1,0 0-16,-33 33 15,33-33 1,0 0 0,0 0 15</inkml:trace>
  <inkml:trace contextRef="#ctx0" brushRef="#br0" timeOffset="95311.2188">30659 3605 0,'0'-33'0,"0"66"219,0 0-188,0 0-16,0 0 1,33-33-16,-33 33 16,0 0-16,0 0 15,33-33 1,-33 33 0,0 1-1,33-34 1,-33 33-1,33-33 1,-33 33-16,33-33 16,-33 33-1,33-33-15,0 0 16,0 33 0,0-33-1,0 0 16,0 33-15,34-33 0,-34 33-1,33-33 1,-33 0 0,0 0-16,0 33 15,0-33-15,0 0 16,0 0-1,33 0 1,-33 33 0,0-33-1,34 0 1,-34 0 0,0 33-1,0-33 1,0 0-1,0 0 1,0 0 0,0 0-1,0 33 1,0-33 0,0 0-1,0 0 1,1 0 15,-1 0-15,0 0-1,0 0 1,0 0 0,0 0-1,0 33 1,0-33-1,0 0 1,0 0 15,0 0-15,0 0 15,-33 33-15,33-33-1,0 0 17,1 0-17,-34 33 17,33-33-32,0 0 62,0 0-15,0 0 140</inkml:trace>
  <inkml:trace contextRef="#ctx0" brushRef="#br0" timeOffset="97045.8083">30427 3473 0,'33'0'0,"0"0"47,0 0-1,0 0-30,0 0 0,1 0-1,-1 0 1,0 0 0,0 0-1,0 0 1,-33-33-1,33 33-15</inkml:trace>
  <inkml:trace contextRef="#ctx0" brushRef="#br0" timeOffset="97768.9296">30493 3638 0,'33'0'110,"0"0"-95,0 0 1,1 0-16,-1 0 16,0 0-1,33 0 1,-33 0 15,0 0-15,0 0-1,0 0 1,0 0 0</inkml:trace>
  <inkml:trace contextRef="#ctx0" brushRef="#br0" timeOffset="99060.2058">30493 1885 0,'-33'0'47,"33"33"15,33-33-46,0 0-1,0 0-15,0 0 16,34 0 0,-1 0-1,-33 0 16,-33 33 32</inkml:trace>
  <inkml:trace contextRef="#ctx0" brushRef="#br0" timeOffset="99721.066">30526 2117 0,'33'0'141,"0"0"-125,1 0-1,-1 0-15,0 0 16,0 0 0,0 0 30,0 0-14,0 0-1,-33 33-15,33-33-1,0 0 1</inkml:trace>
  <inkml:trace contextRef="#ctx0" brushRef="#br0" timeOffset="105271.5498">20770 7474 0,'33'0'15,"0"0"32,-33-33-31,-33 33 31,33-33-32,-33 33 1,0 0-1,33 33 1,-33 34 0,0 32-1,33-66-15,0 0 16,0 33-16,0-33 16,33 33-1,33-66 1,0 0-1,0-33 1,-33-66 0,-33 33-1,0 33 1,0-33 0,-33 33-1,0-1-15,0 1 16,0 0-1,0 0-15,0 0 16,0-33 0,33 33-1,33 0 1,0 0-16,33 0 16,-66 0-1,33 33-15,0 0 31,0 0-15</inkml:trace>
  <inkml:trace contextRef="#ctx0" brushRef="#br0" timeOffset="105907.4289">21464 7243 0,'0'0'0,"-33"-33"15,33 66 32,0 0-47,-33 99 32,33 34-17,0-1 1,0-99-16,0 67 15,33-100-15,-33 33 16,99 0 0</inkml:trace>
  <inkml:trace contextRef="#ctx0" brushRef="#br0" timeOffset="106542.5873">22060 7574 0,'0'-33'0,"-33"33"15,33-33-15,0-1 31,-34 1-15,1 0 0,0 33-1,-33 0 1,0 0 0,0 66-1,66-32-15,-33 65 16,33-66-16,0 0 15,33-33 1,33 33 0,-33-66-1,33-33 1,-33 66-16,0-66 31,-33 33-31,0 66 31,0 0-15,0 33 0,0-33-16,-33 66 15,33-33-15,0 34 16,-33 32 0,33-33-1,33-66 1,-33 0-16,66-33 15,-32 0-15,32-33 16,-33 0 15,0 0-31</inkml:trace>
  <inkml:trace contextRef="#ctx0" brushRef="#br0" timeOffset="106988.4368">22390 8103 0,'-33'0'16,"33"-33"-16,0 0 15,66 0 1,1 33 15,-1 0-15,-33 33-1,-33 66 1,-33 0 0,-33 0-1,-1-32 1,34-34-1,66-33 17,1 0-17,32 0 1,-33 0 0,33 0-1,-33 33 1,0-33-16</inkml:trace>
  <inkml:trace contextRef="#ctx0" brushRef="#br0" timeOffset="107262.2642">22986 8401 0,'0'0'0,"-33"0"0,33-34 16,-33 34-16,33-3009 31,0 6118-15,0-2977-1,0-33 1,0-33 15,0-33-31,0 0 16</inkml:trace>
  <inkml:trace contextRef="#ctx0" brushRef="#br0" timeOffset="107722.0992">23283 7971 0,'0'-33'0,"0"66"0,0-100 15,0 101 32,-33 32-47,33 66 16,0-33-1,0-33 1,66 0 15,-33-66-15,1 0-1,-1-33-15,0-33 16,-33 33-16,0-33 16,0-33-1,-33 0 1,33 66 0,-33-1-16</inkml:trace>
  <inkml:trace contextRef="#ctx0" brushRef="#br0" timeOffset="108132.5968">23647 7739 0,'33'0'15,"-33"33"1,33 0-16,0 33 16,0 67-1,0 32 1,-33 0 0,0-132-16,-33 133 15,0-133 1,33 0-1,-33 0-15</inkml:trace>
  <inkml:trace contextRef="#ctx0" brushRef="#br0" timeOffset="108629.3936">24474 8004 0,'-33'0'16,"66"0"15,0 0-31,0 0 16,0 0-1,0-33-15,0 33 16,0 0-1,0 0 1</inkml:trace>
  <inkml:trace contextRef="#ctx0" brushRef="#br0" timeOffset="108883.9402">24408 8367 0,'-33'0'15,"66"0"1,0 0 0,33 0-1,33 0 1,-33 0-1</inkml:trace>
  <inkml:trace contextRef="#ctx0" brushRef="#br0" timeOffset="109795.3214">25334 8136 0,'0'-33'15,"0"0"1,0 0 0,0 0-1,0 0 1,0 0 0,-33-1-1,-33 34 1,33 0-1,-34 0 1,34 67 0,0-1-1,0 33 1,33-33 0,33-33 15,33-33-31,1-33 15,-1-33 17,0 0-17,-33 0 1,0 66-16,-33-33 16,0 66 46,0 0-46,-33 66-1,33-66-15,0 66 16,-33-66-16,33 33 16,0 34-1,33-67 1,-33 0-1,0 0-15,33-33 16,33 0 0,-33 0-1,0 0-15</inkml:trace>
  <inkml:trace contextRef="#ctx0" brushRef="#br0" timeOffset="110367.9174">25731 8533 0,'0'33'187,"0"0"-187,0 0 16,-33 33-1,33 0 1,0 0 0,0 1-1</inkml:trace>
  <inkml:trace contextRef="#ctx0" brushRef="#br0" timeOffset="124204.1844">23713 9227 0,'0'-33'63,"0"66"62,0 0-110,0 0-15,0 1 16,0-1-16,0 66 16,-33 0-1,33 0 1,0 1-1,0-34 1,0-33-16,0 0 16,33-33-16,-33 33 15,33-33 1,0 33 0,34-33-1,-34 0-15,33 0 31,-33 0-31,33 33 16,33 0 0,0-33-1,-32 33 1,-1 0 0,0 0-1,-33-33 1,0 0-1,0 0 1</inkml:trace>
  <inkml:trace contextRef="#ctx0" brushRef="#br0" timeOffset="124867.5958">24573 9889 0,'33'33'15,"-33"0"17,33-33-17,-33 33 1,33-33-16,0 33 16,1 33-1,-1-33 1,33 0-1,-33 0 1,-33 1 47,0-1-48,-33 0 1,33 0-1,-33 33-15,-33 0 32,32 33-17,-32-66 1,66 0-16,-33 0 16,33 1-1</inkml:trace>
  <inkml:trace contextRef="#ctx0" brushRef="#br0" timeOffset="126104.3243">25598 10253 0,'0'-33'47,"34"33"-47,-34-34 16,0 1 15,0 0-15,0 0-1,-34 33 1,1-33 0,0 33-1,-33 66 1,33-66-16,0 33 31,0 34-31,0-34 16,0 66-1,33-66 1,33 0 0,66-33-1,-66 0-15,66-66 16,-99 33-16,67 0 15,-34 0 1,0 0 0,-33 66 31,0 0-47,0 66 15,0 0 1,-33 33-1,33-32 17,0-1-17,33-66 1,0 0 0,33-33-1,-33-33 1,0 0-16,-33 0 15,33 0-15,-33 0 16,0 0-16,33 66 63,-33 0-48,0 0-15,0 33 31,33 33-15,-33 0 0,33-32-1,0-67 1,0 0-16,1 0 16,-34-34-1,33-32 1,0 0-1,-33 0 1,0 0 0,-33 33-1,0 0 1,-1 33 0,-32 33 15</inkml:trace>
  <inkml:trace contextRef="#ctx0" brushRef="#br0" timeOffset="127336.0594">23846 10186 0,'0'34'62,"0"-1"-46,0 0-16,0 0 0,0 33 16,0 66 15,0-99-31,0 33 16,0-33-16,0 1 0,0 65 15,0 0 1,0-33-1,0 33 1,33-32 0,-33-34 15,33 0-15,0-3010-16,33 6053 31,0-3043-16,33 0 1,34 0 0,-100 0-16,99 0 15,-99-33-15,66 33 16,0 0 0,1 0-1,-67-33-15,33 34 16,-33-34-16,0 0 15</inkml:trace>
  <inkml:trace contextRef="#ctx0" brushRef="#br0" timeOffset="127857.0304">25003 11344 0,'33'0'78,"-33"33"-62,0 0-16,33-33 0,0 33 15,33 33 1,-32-33-1,32 1 1,-33-1 0,-33 0 77,0 0-93,0 0 0,0 0 16,0 33 15,-33-66-31,0 99 16,0-66-16,33 0 16,-34 34-1</inkml:trace>
  <inkml:trace contextRef="#ctx0" brushRef="#br0" timeOffset="128643.5546">25962 11840 0,'33'0'47,"-33"-33"-31,0 0-1,0 0 17,-33 0-32,33 0 15,-33 33 1,33-33-16,-33 33 15,0 0 1,0 33 0,33 0-16,-33-33 15,0 99 1,33-33 15,0-33-15,33 0-1,0-33 1,66-66 0,-66 0-1,0 33 1,-33 0 0,0 66 15,0 0-16,0 99 1,0-32 0,0-1-1,0 0 17,33-33-17,0-33 1,1-33-1,32 0 1,-33 0-16</inkml:trace>
  <inkml:trace contextRef="#ctx0" brushRef="#br0" timeOffset="129243.6575">26326 12303 0,'0'0'0,"33"0"63,0 0-48,0 0 17,-33 33-17,0 0-15,33 33 16,-33-33 0,-33 34-1,0-1 1,0-33-16,33 0 31,-33 0-31,33 0 31,33-33 1,0 0-1,0 0-31,33 33 15,1 0 1,-1-33 0,0 33-1,-33 0 1,0-33-16</inkml:trace>
  <inkml:trace contextRef="#ctx0" brushRef="#br0" timeOffset="130758.85">24044 11939 0,'0'-33'0,"0"0"31,0 66 31,0 0-46,0 0-16,0 0 16,0 67-1,-33-1 1,0 0 0,33 0-1,0 1 1,0-67-16,0 0 15,0 0-15,0 0 16,33 0 0,0 0-1,33 0 1,0 0 0,34 33-1,-1-33 1,33-3042-1,-66 6051 1,0-3008 0,-33-34-16,34 0 15,-67 33 1,33-33-16,33 0 16,-33 0-1,0 0 16</inkml:trace>
  <inkml:trace contextRef="#ctx0" brushRef="#br0" timeOffset="131153.592">24937 12832 0,'0'33'62,"33"-33"-62,0 33 0,33 1 16,33 32-1,1 0 1,-34-33 0,-66 0-16,0 0 15,0 0 1,33 0-16,-66 0 31,-33 33-15,0 1-1,32-34 1,1 0-16,33 0 16</inkml:trace>
  <inkml:trace contextRef="#ctx0" brushRef="#br0" timeOffset="131978.6829">26128 13295 0,'0'-33'15,"0"0"1,0 0 15,0 0-15,-33 33-1,-1 0 1,1 0 0,0 0-1,0 33 17,0 0-32,0 33 15,33 0 16,33-32-15,33-1 0,0-33-1,1-33 1,-34 33 0,0-34-16,-33 1 15,0 0-15,0 66 63,0 0-63,0 34 15,0 65 1,-33-33 0,33 0-1,-33 1 16,33-67-31,0 0 16,0 0-16,33-33 0,-33 33 16,33 0-1,33-33 1,0 33 0,-33-33-1,33 0 1,0-33-1</inkml:trace>
  <inkml:trace contextRef="#ctx0" brushRef="#br0" timeOffset="132607.2637">26524 14023 0,'34'0'32,"-1"-33"-17,0 33 1,0 0-16,0 0 15,0 0 1,0 33 15,-33 0-15,0 0 0,-33-33-1,33 33 1,0 0 15,33-33-15,0 33 15,-33 0-15,33-33-16,-33 67 15,0-34 1,0 0-1,-33 0 1,0-33-16,0 33 31,0 0-31,0-33 16,0-33 15,33 0-15</inkml:trace>
  <inkml:trace contextRef="#ctx0" brushRef="#br0" timeOffset="134543.4946">26988 10352 0,'0'33'94,"0"0"-79,0 0 1,0 0 0,0 0-1,33 0-15,0 33 31,-33-33-15,33 1-16,-33-1 16,33 0-1,-33 0-15,33 33 16,0 0 0,0 0-1,-33-33-15,33 33 16,-33-32-16,33-1 15,0 33 1,0 33 0,0 0-1,0-33 17,-33-33-32,34 34 0,-34-34 0,33 33 15,0 33 1,0-33-1,-33 33 1,33 1 0,0-1 15,-33 0-15,33 0-1,-33 0 1,33-32-1,-33-34-15,0 33 16,0-33-16,0 33 31,0 0-15,33 33 0,-33 34-1,33-34 1,-33-66-16,0 66 15,0-66-15,0 33 16,33 34 0,-33-34-1,0 33 1,0 0 0,0-66-16,0 33 15,-33 67 1,33-67 15,-33 0-15,33 33-1,-33-33 1,33-33-16,0 34 16,0-34-16,0 0 15,0 33 1,-33 0-1,33 0 1,-33 33 0,0-32-1,33-1 1,0 0 0,0-33-1,-33-33-15,33 33 16,0-66 46,33 33-62,-33-66 16</inkml:trace>
  <inkml:trace contextRef="#ctx0" brushRef="#br0" timeOffset="135273.4604">28509 12402 0,'0'-33'0,"-33"33"31,33 33 16,0 0-31,-33 0-16,33 1 15,-66 65 1,32 33-1,1-99-15,0 66 16,33-66-16,0 67 16,-33-1-1,33-33 1,-33 0 0,33-33-1,0 0 1,0-66 15</inkml:trace>
  <inkml:trace contextRef="#ctx0" brushRef="#br0" timeOffset="136137.4757">28145 12468 0,'0'0'0,"0"34"94,33-1-79,-33 0 1,33-33 0,-33 66-16,66 0 15,-33 0 1,34 33 0,-1-32-1,-33-1 1,33 0 15,-33 0-31,0-33 16,0 33-1,0-33 17,0 0-17,-33 0 1,0 0-1,0 1 17,0-1 46,33-33-31,-33 33-47,0-66 109,-33 33-93</inkml:trace>
  <inkml:trace contextRef="#ctx0" brushRef="#br0" timeOffset="137285.3771">26326 8037 0,'0'-33'47,"0"66"-16,0 0-15,33 66-1,0-99-15,-33 66 16,33-33-16,-33 0 31,33 0-15,0-33-1,-33 33 1,67 1 0,-34-34-1,0 0-15,33-34 16,0 1-16,33-66 16,0 33-1,1 0 1,-67 33-1,0 33 1,-33 33 0</inkml:trace>
  <inkml:trace contextRef="#ctx0" brushRef="#br0" timeOffset="137989.1632">26326 8698 0,'0'-33'0,"33"33"46,-33 33-14,33 0-17,-33 0-15,33 0 16,-33 34 0,33-34-1,0-33 1,0 0-1,1-33 1,65-1 0,33-65-1,0 33 1,-99 66-16,100-66 16,-133 33-16,66 0 31,0 33-16,-33-33 1,-33 66 47,0 0-48,0 0 1</inkml:trace>
  <inkml:trace contextRef="#ctx0" brushRef="#br0" timeOffset="185336.4867">25731 11113 0,'-33'0'94,"0"0"-32,0 0-31,-1 0-15,34 33 0,0 0 93,34-33-93,-1 0-16,0 33 15,0-33 1,0 0-16,33 0 15,-33 0-15,33 0 16,-33 0 0,0 0-1,-33 33 32</inkml:trace>
  <inkml:trace contextRef="#ctx0" brushRef="#br0" timeOffset="185935.4865">25565 11410 0,'33'0'47,"1"0"-32,-34 33 1,33-33 0,0 0-1,33 0 1,0 0-1,-33 0 1,0 0 0,0 0-16,0 0 31,0 0 0,-33 33 47,33-33-78</inkml:trace>
  <inkml:trace contextRef="#ctx0" brushRef="#br0" timeOffset="202479.1562">25301 9029 0,'-33'0'141,"0"0"-126,0 0 17,66 0 15,0 0-32,0 0 1,33 0-1,0 0 1,33 0 0,-33 0-1,1-33 1,-34 33 0,0 0 15</inkml:trace>
  <inkml:trace contextRef="#ctx0" brushRef="#br0" timeOffset="203164.4128">25268 9293 0,'33'0'172,"0"0"-156,0 0-16,33 0 16,0 0-1,0-33 1,-33 33-1,1 0 1,-1 0-16,0 0 31,0 0 16,0 33-16,-33 1 1</inkml:trace>
  <inkml:trace contextRef="#ctx0" brushRef="#br0" timeOffset="204548.9284">25598 11377 0,'34'0'156,"-1"0"-141,0 0 1,0-33-16,33 33 16,0 0-1,0 0 17,-33 0-17,0 0 1,0 0 31,-33 33-32</inkml:trace>
  <inkml:trace contextRef="#ctx0" brushRef="#br0" timeOffset="205091.9329">25698 11542 0,'33'0'16,"0"0"15,0 0 0,0 0-15,0 0 0,33 0-1,-33 0 1,0 0 15,-33 34 32,0-1-32</inkml:trace>
  <inkml:trace contextRef="#ctx0" brushRef="#br0" timeOffset="224277.8601">13295 7938 0,'0'-34'47,"-33"34"109,0 0-141,33 34 1,-33-34-16,33 99 16,-33-99-16,33 66 15,-33-33 1,33 0-16,0 33 16,0 0 15,0-33-16,33 0 1,-33 1-16,33-34 16,-33 33-16,33-33 15,-33 33-15,33-33 16,33 0 0,1 0 15,-34 0-16,0-33-15,0 33 16,-33-33-16,33 33 16,-33-34-1,33 1 1,-33-33 0,0 33-1,0 0 1,0 0-1,0 0 1,0-33 0,0 33-1,-33 33-15,33-33 16,0 0-16,-33 33 31,0-33-15,0 33-1,0 0 1,-1 33 0</inkml:trace>
  <inkml:trace contextRef="#ctx0" brushRef="#br0" timeOffset="225447.2544">13957 7938 0,'0'33'141,"0"0"-126,0 0 1,0 0-16,0 0 15,0 0 1,0 33 0,0-33-1,0 33 1,33-33 0,-33 34 15,0-34-16,0 0 1,0 0 0,0 0-1,33 0-15,-33 0 16,0 0 15,33 0-15,-33 0 78</inkml:trace>
  <inkml:trace contextRef="#ctx0" brushRef="#br0" timeOffset="229654.2529">14784 8103 0,'-33'0'171,"-1"0"-139,1 0-1,0 33-15,0-33-1,33 33 1,0 0 15,-33-33-15,33 66-1,-33-33 1,33 0 0,0 0-1,0 1 1,0-1-16,0 0 15,0 0 17,0 0-17,0 0 1,33-33-16,-33 33 16,0 0-1,33 0 1,-33 0 15,0 0-15,33 0-1,-33 0 1,33-33 15,-33 33-15,33-33 15,1 0 0,-1 0-15,0 0 0,0 0-1,0 0 32,0 0-16,0 0 1,-33-33-17,33 33 16,-33-33-31,0 0 16,0 0 0,33 33-16,-33-33 15,0 0 1,0 0 15,0 0-15,0 0 15,0 0-15,0 0 15,0 0-15,0 0 15,0-1 31,0 1 1,0 0-32,0 0 16,-33 33 0,33-33-16,-33 33-15,33-33-1,-33 33 79,33-33-94,-33 33 78,33-33-47,-33 33 1,0 0 46,0 0 0,0 0-16,-1 0-15,34 33-15,0 0 46</inkml:trace>
  <inkml:trace contextRef="#ctx0" brushRef="#br0" timeOffset="232705.1244">15577 8268 0,'0'-33'32,"-33"33"108,0 0-108,0 0-1,33 33-31,-33 0 15,33 0 1,-33-33-16,33 33 16,0 1-1,-33 32 1,33 0 0,0-33-1,0 0 1,0 0-1,33 0 1,-33 0-16,33 0 16,0 0-1,-33 0 1,33-33 0,0 0-1,0 0 1,0 0 15,-33-33-15,33 33-16,1-33 31,-1 0-15,0 0-1,0 0 1,-33 0-1,0 0 1,0 0 0,0 0-1,0 0-15,0 0 16,0 0 0,-33-1-1,0 34 1,33-33-1,-33 33 1,-1 0 0,1 0-1,0 0 1</inkml:trace>
  <inkml:trace contextRef="#ctx0" brushRef="#br0" timeOffset="233568.4888">16140 8301 0,'0'-33'47,"0"66"94,0 0-126,0 0-15,0 34 16,0 32 0,0 0-1,33 0 1,-33-33-1,0 1 1,33-67 31</inkml:trace>
  <inkml:trace contextRef="#ctx0" brushRef="#br0" timeOffset="235122.5872">15511 9327 0,'33'0'63,"0"0"-48,0-34 1,0 34 0,34 0-1,32 0 1,-33 0 0,33 0-1,-33-33 1,1 33-1,32 0 1,-33-33 15,33 33-15,-33 0 0,-33 0-1,0 0 16,-33 33-15</inkml:trace>
  <inkml:trace contextRef="#ctx0" brushRef="#br0" timeOffset="242073.7548">13924 11079 0,'0'-33'125,"0"0"-110,-33 33 32,33-33-47,-33 33 16,33 33 0,-34 0-1,1 34 1,0-1-1,33-33-15,-33 99 16,33-99-16,0 33 16,0 33-1,0-32 1,33-1 0,0-66-16,0 33 31,1-33-31,-1 0 0,33 0 15,-33-33 1,0 0 0,-33-33-1,33 32-15,-33-32 16,33 33 0,-33 0-16,0-33 15,0 33 1,-33 0-1,33 0-15,-33 0 32,0 0-17,0 33 1</inkml:trace>
  <inkml:trace contextRef="#ctx0" brushRef="#br0" timeOffset="242637.8908">14387 11179 0,'0'-33'16,"-33"33"0,33-33-16,0 66 78,0 33-78,0 0 15,33-33-15,-33 132 16,33 1 0,-33-100-16,33 66 15,-33-99-15,0 33 16,33 0 15</inkml:trace>
  <inkml:trace contextRef="#ctx0" brushRef="#br0" timeOffset="243354.8584">15180 11476 0,'-33'0'16,"0"0"-16,0 0 0,0 0 15,0 0 1,33 33 15,0 0-31,0 34 16,-33 65-1,33-99-15,0 66 16,0-66-16,33 33 16,0 1-1,66-67 1,-66 0 15,34-67-15,-1-32-1,-66 33 17,-33-33-17,0 33 1,0 0 0,-1 66-1</inkml:trace>
  <inkml:trace contextRef="#ctx0" brushRef="#br0" timeOffset="244018.8173">15776 11278 0,'0'-33'31,"0"66"32,0 0-63,0 0 15,0 0-15,0 66 16,0-66-16,33 100 15,-33-67 1,33 33-16,-33 33 31,33-32-15,-33-34 0,0-33-1,0 0 1</inkml:trace>
  <inkml:trace contextRef="#ctx0" brushRef="#br0" timeOffset="260376.9449">16933 11113 0,'0'-34'0,"0"1"32,0 0-17,0 0 1,-33 0 15,0 33-15,33-33-1,-33 33-15,-33-33 16,33 0 0,-33 33-16,-33-33 15,-1 0 1,1 33-1,66 0-15,-66 0 16,66 0-16,-66 0 31,-34 0-15,-32 0 0,-1 0-1,133 0-15,-66 0 16,66 0-16,0-33 0,-66 33 15,-33-33 1,-1 0 0,34 33-1,-33 33 1,99-33-16,-33 33 16,32-33-16,-32 33 15,-33 0 1,0-33-1,-33 33 1,99-33-16,-34 0 31,34 0-31,0 0 16,-33 0-16,-33 0 16,33 33-1,-34 0 1,1-33-1,66 33-15,-66-33 16,66 33-16,0-33 16,-33 33-1,0 0 1,-1-33 0,1 67-1,0-34 1,33 66-1,0-33 1,0 33 0,0-33-1,33-33 1,-33 34 0,33-34-16,-33 33 15,33 0 1,0 0-1,0 0 1,0-33-16,66 0 16,-66 0-16,0 0 0,66 1 15,0 32 1,0 0 0,0-33-1,1 33 1,-34-66-16,66 33 31,-66 0-31,33-33 16,33 33-1,34 0 1,-34 0 0,-66-33-16,33 0 15,-33 33-15,0-33 0,33 0 16,34 34-1,-34-1 1,33 0 0,0-33-1,-66 0-15,33 0 16,0 0-16,34 0 16,-1 33-1,0-33 1,0 0-1,1-3043 17,-67 6086-32,33-3043 15,-33 0-15,0-33 0,33 33 16,33-33 0,-33 33-1,34-33 1,-1-1-1,-66 34-15,66-33 32,-66 33-32,33-33 15,34 0 1,-34 33 0,0-33-1,0 0 1,-33 0-1,33 0 1,0 0 0,1 0-1,-34 0 1,0 33-16,0-66 16,0 66-16,-33-33 15,66-3076 1,-33 6118 15,0-3075-15,0 33-1,0-33 1,-33 33 0,33-33-1,-33 0 1,0-1-1,33 1 1,-33 33 0,33-33-1,-33 0 1,0 33 0,0 0-1,0 0 1,0 0 15,0 0-15,0 0 15,-33 33-15,0 0 15,0 0 63,33-34-32,-33 34-46,33 34 93</inkml:trace>
  <inkml:trace contextRef="#ctx0" brushRef="#br0" timeOffset="262330.9884">2613 7673 0,'0'0'0,"-33"0"16,0 0-1,0 0 1,-1 0 0,1 0-1,0 0 1,0 33-1,0 33 17,-33-33-17,66 0-15,-33 33 16,33-32-16,0 32 16,0 33-1,33 33 1,0-33-1,0-99-15,0 67 16,0-34-16,0 0 16,67-33-1,-34 0 1,0-33 0,-33 0-1,0 33-15,0-67 16,-33 34-16,33 0 15,0-33 1,-33 0 0,0 0 15,0 33-31,0 0 16,0 0-16,0 0 0,-33-1 15,33 1 1,-33 0-1,0-33 1,-33 66 0,66-33-16,-66 33 15,33 0-15,0 0 16,0 0 0,-1 0-1</inkml:trace>
  <inkml:trace contextRef="#ctx0" brushRef="#br0" timeOffset="262911.2942">3340 7640 0,'-33'0'0,"33"33"78,0 0-78,0 0 16,0 0-16,33-33 0,-33 132 16,33-132-16,-33 133 15,34-1 1,-1 0 0,-33-32-1,0-1 1,0-66-1,33-33 1,-33-33 15</inkml:trace>
  <inkml:trace contextRef="#ctx0" brushRef="#br0" timeOffset="263635.2143">4299 7938 0,'0'-34'0,"-33"34"15,0 0 1,0 0 15,0 0-15,0 0-1,33 34 1,-66 32 0,66 33-1,-33 0 16,33 33-15,33-32 0,-33-67-16,66 33 15,-33-33-15,33 0 16,67 33 0,-34-66-1,-33 0 1,-33 0-1,0-66 1,-33-33 0,0-34-1,0 1 1,-33 66 0,33 33-16,-33 33 15,0 0-15,0 0 16,0 0 15,0 0-31</inkml:trace>
  <inkml:trace contextRef="#ctx0" brushRef="#br0" timeOffset="264199.9764">4928 7805 0,'-33'0'16,"33"33"-1,0 0 1,0 34-1,33 32 1,0 33 0,-33-33-1,33-66-15,-33 100 16,33-100 0,-33 0-16,0 33 15,33 0 1,-33-33-1,0 0 48,33-33-47</inkml:trace>
  <inkml:trace contextRef="#ctx0" brushRef="#br0" timeOffset="264799.5565">5457 8500 0,'0'0'0,"33"0"63,0 0-48,0 0 1,0 0-16,0 33 31,34-33-15,-1 0-1,-33 0 1,0-33 0,0 33-1,-33-33 1</inkml:trace>
  <inkml:trace contextRef="#ctx0" brushRef="#br0" timeOffset="265319.2384">5854 8202 0,'-33'0'0,"66"0"63,-33 33-48,33-33-15,0 33 16,0 33-1,33 1 1,0-67 0,-33 0-16,1 0 15,-34 33 32,0 0-31,-34 0-16,1 66 15,0 0 1,33-66 0,-33 0-1,33 0 1</inkml:trace>
  <inkml:trace contextRef="#ctx0" brushRef="#br0" timeOffset="265930.3609">6416 8301 0,'33'0'31,"-33"33"-15,33 0 0,-33 1-16,33 65 15,34 0 1,-34 0 0,0-33-1,-33-33-15,33 0 16,0-33 46,-33-33-62,0 0 16,0 0-16,33-66 16,0 0-1,-33-33 1,0 65-1,0 34 17,33 33-32</inkml:trace>
  <inkml:trace contextRef="#ctx0" brushRef="#br0" timeOffset="266547.2119">7144 8665 0,'0'-33'0,"0"0"16,0 0-1,0 0 1,0 0 0,-33 0-1,0 33 1,0 0-1,-34 66 1,34 33 0,33-66-16,-33 33 15,33-33-15,0 0 16,0 0 0,33 1-1,0-34 1,0 0-16,1-67 15,-1 67-15,-33-33 0,0 0 16,33 0-16,-33-33 16,0 99 31,0 0-47,0 0 31,33-33-31,0 66 15,-33-33-15,33 1 16,33-1 0,-33-33-1,0 0-15</inkml:trace>
  <inkml:trace contextRef="#ctx0" brushRef="#br0" timeOffset="267064.2699">7408 8235 0,'0'0'16,"0"-33"-16,0 66 47,0 33-32,0 34 1,0 32-16,0-99 0,0 66 16,0-66-1,0 0-15,33 0 16,0 33-16,1-32 47,-1-34-32,33-67 1,-66 34-16,33-66 16,-33 66-16,0 0 15,33 33 16,-33 33-31,0 0 16,0 0-16,33 33 16,0-66-16,-33 33 0,33 0 15,33 34 1,-33-67-16</inkml:trace>
  <inkml:trace contextRef="#ctx0" brushRef="#br0" timeOffset="267183.475">7805 8467 0,'0'0'0</inkml:trace>
  <inkml:trace contextRef="#ctx0" brushRef="#br0" timeOffset="267802.1198">8136 8665 0,'0'0'0,"0"33"0,0 0 0,-33-33 16,33 66-1,0 1 1,33-1 0,-33-33-1,66-33 1,-33 0-16,0-33 16,-33 0-16,33 0 0,-33-1 15,33-98 1,-33-33 15,-33-1-15,33 67-1,0 165 17,0-33-17,33 67 1,0 32-1,1-33 1,-34-66-16,0 66 16,0-65-16,33 32 15,0-33 1</inkml:trace>
  <inkml:trace contextRef="#ctx0" brushRef="#br0" timeOffset="268413.6021">9161 8533 0,'-33'0'0,"33"-33"0,-33 0 32,0 33-17,0 0-15,-33 0 16,33 0 0,33 33-16,-33-33 15,33 66 1,0 0-1,33-33-15,-33 33 16,33-66-16,0 66 16,0 1-1,0-1 1,0-33-16,-33 0 16,0 0-16,-33 0 15,0 0-15,-66-33 16,33 33-1,66-99 1,0-33 0,33 66-16,-33 0 0</inkml:trace>
  <inkml:trace contextRef="#ctx0" brushRef="#br0" timeOffset="268698.9962">9393 8334 0,'-33'0'16,"33"33"-1,0 1-15,0 98 32,0 0-32,0-33 15,33-33 17,-33-32-32,0-1 15</inkml:trace>
  <inkml:trace contextRef="#ctx0" brushRef="#br0" timeOffset="268887.2793">9194 8830 0,'33'0'31,"0"-33"-31,0 33 15,34-66 1,-34 66-16,33-33 16</inkml:trace>
  <inkml:trace contextRef="#ctx0" brushRef="#br0" timeOffset="269268.6759">9558 8665 0,'33'0'16,"0"0"-16,0 0 16,0 0-1,0 66-15,1 33 16,-1-99 0,-33 100-16,0-67 15,0 0 1,0 0-1,0-99 17,0 33-32,0-33 15,0 32-15,33-65 16,-33 66-16,33 0 16,0 33-1,33 99 1,0 34-1,-66-100-15,33 66 16,-33-66-16,0 0 16</inkml:trace>
  <inkml:trace contextRef="#ctx0" brushRef="#br0" timeOffset="269430.7936">10087 8665 0</inkml:trace>
  <inkml:trace contextRef="#ctx0" brushRef="#br0" timeOffset="270186.0741">10153 8897 0,'0'0'15,"0"33"-15,0 0 16,33 33-1,-33 0 17,0-99 30,0 0-62,0 0 16,0 0-16,0 66 31,34 0-15,-1 33-1,0-66-15,0 33 16,0-33-16,0 0 16,0-33-1,0-66 1,-33 66-1,0 0 1,0 66 15,-33 0-15,0 99 0,33-33-1,0 34 1,0-100-16,0 33 15,0-33-15,0 0 0,0 66 16,0 34 0,0-1-1,-66-33 1,33-33 0,0-33-16,0-33 15,33-33 1,0-99-1,66-33 1,0-34 15,-33 166-31,0-99 16,0 99-16,-33 0 16,33-34-16,0 67 0</inkml:trace>
  <inkml:trace contextRef="#ctx0" brushRef="#br0" timeOffset="378223.0235">2447 9492 0,'33'0'16,"1"0"780,-1 0-655</inkml:trace>
  <inkml:trace contextRef="#ctx0" brushRef="#br0" timeOffset="381917.6332">2745 10021 0,'0'0'0,"0"-33"16,33 0 171,-33 0-156,0 0-15,-33 33 0,0 0-16,33-33 15,0 0 1,-33 33-16,0 0 31,33-33-31,-33 33 16,0 0-1,0 33 1,0 33 0,-34 0 15,34 0-15,0-33-1,33 33 1,0 0-1,-33-32 1,33-1-16,33 0 16,0-33-16,-33 33 15,33-33 1,0 0 0,1-33-1,-1 33-15,0-66 16,0 32-16,0 1 15,-33-33 1,33 66 0,-33-33-1,0 0 1,33 33 0,-33 33 46,0 0-46,0 0-16,33 67 31,-33 32-15,0 0-1,0-33 16,33-66-31,-33 34 16,0-34-16,0 0 0,0 0 16,33 0-1,0-33 1,0 0 0,-33-33-1,33 0 1,0-33-1,-33 32 1,0 1 0,0 66 109,0 1-110,0-1 1,0 0 0,34 0-1,-1 0 1,-33 0-1,33-33-15,0 0 47,-33-33-31,0 0 0,0 0-1,0 0 16,0 0-15,0-1 0,-33 34-1,0-33 1,0 33 15,-1 0-15,1 0 46</inkml:trace>
  <inkml:trace contextRef="#ctx0" brushRef="#br0" timeOffset="384554.6136">3241 10616 0,'33'0'78,"-33"-33"-78,33 33 16,0 0 0,34 0-1,-1 0 1,0 0 0,-33 0-1,33-33 1,-33 33-1,-33-33-15,33 33 16,0 0 0,-33-33-1</inkml:trace>
  <inkml:trace contextRef="#ctx0" brushRef="#br0" timeOffset="384920.7175">3704 10418 0,'0'-33'15,"-33"33"-15,66 0 16,0 0-1,33 0 1,34 0 0,-100 33-16,66 0 15,-66 0-15,33 0 16,0 0 0,-33 0-16,0 33 15,0-32 1,-33-1 15,33 0-31,-33 0 16,0-33-1</inkml:trace>
  <inkml:trace contextRef="#ctx0" brushRef="#br0" timeOffset="385745.7736">4531 10385 0,'0'-33'32,"33"33"-32,-33-33 15,0 0 1,0 0-1,0 0 1,-33 33 0,33-34-1,-66 1 1,33 33 15,0-3042-15,0 6117-1,-34-3008 1,34 32 0,33-33-1,0 0 1,33-33 0,34-33-1,32-66 1,-66-33-1,0 33 1,-33 0 15,0 32-15,0 68 15,0-1-31,0 33 16,0 33-1,0-66-15,0 66 16,0-66-16,0 33 16,33 1-1,-33-34 1,33-33 0,33 0-1,-33-33 1,33 0-1,-32 33 1</inkml:trace>
  <inkml:trace contextRef="#ctx0" brushRef="#br0" timeOffset="386110.4299">4994 10649 0,'0'34'78,"0"-1"-62,33-33-16,-33 33 0,0 66 16,33-33 15,0 33-15,-33-66-1,0 0-15,0 1 16</inkml:trace>
  <inkml:trace contextRef="#ctx0" brushRef="#br0" timeOffset="387091.3793">5325 10782 0,'33'0'78,"0"0"-47,0 0-31,0 0 16,0 0-1,0 0 1,0 0-1,0 0 1,0 0 0,0 0-1,1 0 1,-34-33 31</inkml:trace>
  <inkml:trace contextRef="#ctx0" brushRef="#br0" timeOffset="387592.1885">5655 10616 0,'0'0'0,"34"0"79,-1 0-79,0 0 15,0 67 1,0-34-1,33-33 1,-66 33-16,33-33 16,0 0-1,-33 33 48,0 0-48,0 33 1,-33 0 0,33 0-1,-33-33 1,33 0 0</inkml:trace>
  <inkml:trace contextRef="#ctx0" brushRef="#br0" timeOffset="388612.2125">6548 10484 0,'0'-33'125,"-33"33"-125,33-33 15,-33 33 1,33-33 0,-33 33-16,0 0 15,0 0 1,-33 66 0,33 0-1,0 0 1,33 0-1,33 1 17,0-67-17,66 0 1,-33-33 0,0-67-1,-32 34 1,-34 33-1,33 33 1,-33 33 31,0 0-31,0 0-16,0 67 15,33-1 1,-33 0-1,33-33 17,-33-33-17,33 0 1,0-33 0,33-33-1,-33 0 1,-33 0-1</inkml:trace>
  <inkml:trace contextRef="#ctx0" brushRef="#br0" timeOffset="389310.8708">7011 10947 0,'0'-33'15,"34"33"17,-1 0-17,0-33 1,0 33-1,0 0 1,0 33 0,-33 0-1,33 66 1,-33-32 0,0-34-16,0 0 15,-33 33 1,0-33-16,33 33 15,-33-33 1,66-33 62,0 0-62,0 0-1,0 0 1,0 0 0,0 0-1,0 0 1,0-33 0,0 33 46,-33 33-31</inkml:trace>
  <inkml:trace contextRef="#ctx0" brushRef="#br0" timeOffset="391270.2645">7739 10881 0,'0'33'94,"-33"-33"-78,0 0 15,33 33-15,-33-33-1,33 33 16,-33-33-31,66 0 141,0 0-125,0 0-1,0 0-15,33 0 16,0 0 0,1 0-1,-34 0-15,33 0 16,-33-33-1,0 33-15,0 0 32,0-33-17,0 33 1</inkml:trace>
  <inkml:trace contextRef="#ctx0" brushRef="#br0" timeOffset="392156.946">8202 10683 0,'-33'0'16,"66"0"125,0 0-126,0 0 1,-33 33-16,66 0 31,-33-33-15,1 33-1,-1-33 1,0 0 0,-33 33 124,-33-33-140,33 33 16,0-3043-16,0 6152 15,-33-3076 1,-1 1 15,34-34-15,-33-33 0,33 33-1</inkml:trace>
  <inkml:trace contextRef="#ctx0" brushRef="#br0" timeOffset="395820.2239">9095 10782 0,'33'0'407,"-33"-33"-376,0 0-15,0 0-1,0-1 1,0 1-1,-33 33 1,0 0 15,0 0-15,0 0 0,33 33-1,-33-33-15,0 34 16,0-1-1,33 0 1,0 0 15,0 0-15,0 0 0,33-33-1,33 0 16,-33-33-15,33 0 0,-33 0-1,-33 0 1,33 33 0,-33 33 77,0 0-77,0 0-16,0 0 16,0 66-1,0-66-15,0 33 16,0-33-16,0 34 31,33-1-15,-33-33-1,33 0 1,-33 0 0,33-33-16,-33 33 15,33-33-15,1 0 31,-1 0-15,0 0 0,0 0-1,-33-33 1,0 0 0,0 0-1,0 0 1,0 0-1,-33 33 17,33 33 15,0 0-32,0 0-15,0 33 31,0-33-15,33 33 0,0-33-1,0-33 17,0 0-17,0 0 1,0-66-1,-33 33 1,0-33 0,33 66-16,-33-33 15,0 0-15,0 0 32,-33 0-17,33 0 1,-33 33-1,33-33-15,-33 33 16,0 0 0,0 0-1,0 0 1</inkml:trace>
  <inkml:trace contextRef="#ctx0" brushRef="#br0" timeOffset="397116.5707">9988 11509 0,'33'0'188,"0"0"-172,0 0-1,0 0 1,0 0-1,0 33-15,1-33 16,-34 34-16,33-1 16,33 0-1,-33-33 1,-33 33-16,33-33 16,0 33 15,0 0-16,0-33-15,0 33 16,-33 0 0,33-33-16,0 33 15,0 0 1,0 0 0,1 0-1,-1 0 1,0 34 15,0-1-15,0-33-1,-33 0 1,33-33-16</inkml:trace>
  <inkml:trace contextRef="#ctx0" brushRef="#br0" timeOffset="397550.5592">10583 12237 0,'0'33'0,"33"-33"0,0 0 47,1 0-31,-1 0-1,0 0-15,0 33 16,33 0 0,0-33-1,-33 0 1,-33 33-1,0-66 32</inkml:trace>
  <inkml:trace contextRef="#ctx0" brushRef="#br0" timeOffset="398172.138">11046 12039 0,'-33'0'0,"33"-34"0,0 68 125,0-1-125,0 0 16,0 0-1,0 0 1,0 33 0,33 0-1,-33 0 16,0-33-15,0 0 0,0 0 31</inkml:trace>
  <inkml:trace contextRef="#ctx0" brushRef="#br0" timeOffset="399993.9247">11146 13461 0,'33'0'78,"-33"-33"-47,0 0 0,-33-1-15,-1 1-1,1 0 17,0 33-17,0 0 1,0 0 0,0 33-1,0 0 1,33 1 15,-33 32-15,33-33-1,0 0 1,33 0 0,0-33-1,0 0-15,0 0 16,0-33-16,0 0 15,0 0 1,1 0 0,-34 0-1,0 66 48,0 0-48,0 0 1,33 0 0,-33 0-16,0 33 15,0-33-15,0 33 16,0 0 0,33 34-1,-33-67 1,33 0-1,0-33-15,0 33 16,0-33 0,0 0-16,-33-33 15,33 0 1,-33 0 0,33 33-16,-33-33 15,0 66 110,0 0-109,0 0-1,0 0 1,0 0 0,0 0-1,33 0 1,33-33 0,-32 0-1,-1-33 1,-33 0-1,33 33 1,-33-33 0,0 0-1,0 0 17,-33 33-17,33-33-15,-33 33 31,33-33-15,-34 33 0,1 0-1,0 0 17,33 33-17,-33-33-15,-33 33 31,33-33-15</inkml:trace>
  <inkml:trace contextRef="#ctx0" brushRef="#br0" timeOffset="403177.1567">3638 11179 0,'33'0'250,"-33"-33"-141,0 66 329,0 0-438,-33 0 15,33 0-15,0 0 16,0 0-16,0 0 31,0 0-31,0 0 16,33-33-16,0 33 15,0-33 1,0 33 0,0-33-16,0 0 15,1-66 1,-1 33 15,-33 0-15,33 0-1,-33 0 1,0 0 0,0-33-1,0 0 1,-33 33 0,-34 33-1,34-34 1,0 34-1,0 0 1,0 0 0,0 34-1</inkml:trace>
  <inkml:trace contextRef="#ctx0" brushRef="#br0" timeOffset="404305.1756">5722 11377 0,'0'-33'63,"0"66"108,0 0-155,33-33-16,-33 33 0,33 33 16,0 34-1,0-34 1,0 0 0,-33-33-16,0 0 15</inkml:trace>
  <inkml:trace contextRef="#ctx0" brushRef="#br0" timeOffset="405738.2568">8169 11609 0,'0'-33'15,"0"-1"32,-33 34 0,0 0-31,0 0 15,33 34-31,0-1 16,-33 0-1,33 33 1,0 0 0,33 0-1,0 0 1,0-33-1,33 0 1,-33-33 0,0 0-16,0-33 15,-33 0-15,33 33 16,-33-66 0,33 0-1,-33 0 1,0 0 15,-33 33-15,0-34-1,0 67 1,-33-33 0,0 33-1,33 33 1,0 1-16</inkml:trace>
  <inkml:trace contextRef="#ctx0" brushRef="#br0" timeOffset="406900.8951">10385 12204 0,'0'33'235,"33"0"-220,-33 0-15,0 33 32,0 0-17,0-33 1,0 1-16,0-1 16</inkml:trace>
  <inkml:trace contextRef="#ctx0" brushRef="#br0" timeOffset="408976.6513">132 7210 0,'0'33'0,"0"-66"0,0 99 0,0-33 16,0 0-16,100 0 15,32 33 1,0-66 0,-99 0-16,66-33 15,-66 0-15</inkml:trace>
  <inkml:trace contextRef="#ctx0" brushRef="#br0" timeOffset="409659.5351">1058 5920 0,'-33'-33'0,"33"0"16,0 66 46,33-33-62,-33 33 16,33 0-16,-33 0 0,0 33 15,33-66-15,-33 66 16,0-32 0</inkml:trace>
  <inkml:trace contextRef="#ctx0" brushRef="#br0" timeOffset="409899.1372">893 5788 0,'-33'-33'0,"33"0"16,33 33 0,0-33-1,33-3043 1,0 6118-1,0-3075 1,-32 33-16</inkml:trace>
  <inkml:trace contextRef="#ctx0" brushRef="#br0" timeOffset="410102.9029">926 6118 0,'0'0'15,"33"0"17,0 0-32,33-3042 15,-33 6084 1,34-3042 0,-1 0-16,-33-3042 15,0 6084-15</inkml:trace>
  <inkml:trace contextRef="#ctx0" brushRef="#br0" timeOffset="410391.1574">1588 5556 0,'0'0'0,"-34"0"0,34 33 31,0 0-15,0 0-16,0 34 16,34 32-1,-34-66-15,33 66 16,-33-66-1,0 66-15,33-32 16,-33-1 0</inkml:trace>
  <inkml:trace contextRef="#ctx0" brushRef="#br0" timeOffset="410586.2807">1488 6118 0,'-33'0'0,"33"-33"0,0 0 0,33 33 15,67-99 1,-1 66 0,-33 0-1</inkml:trace>
  <inkml:trace contextRef="#ctx0" brushRef="#br0" timeOffset="411323.3383">2877 5821 0,'0'0'0,"-33"0"16,0 0 0,0 0-1,33 33 1,-33-33-1,33 33-15,-33 66 16,33-66-16,0 0 16,0 67-1,33-34 1,33-66 0,-33 0-1,0 0 1,0-33-1,0 0-15,-33-34 16,0-32 0,-33 33-1,0 0 1,0 33-16,0 0 16,0 0-16,0 0 15,0-34 1,33 1-1,0 33 1,0 0-16,33 0 16,-33 0-16,33 33 15,33-33 1,-66 0-16</inkml:trace>
  <inkml:trace contextRef="#ctx0" brushRef="#br0" timeOffset="411803.0486">3539 5523 0,'-33'0'16,"33"33"31,0 0-47,0 0 15,0 67 1,0 32 0,0 0-1,33 0 1,-33-98-16,33 32 15,0-33-15,-33 0 0,66 0 16,0 0 0,-33-33-1</inkml:trace>
  <inkml:trace contextRef="#ctx0" brushRef="#br0" timeOffset="412523.706">4266 5854 0,'-33'-33'16,"33"0"-16,0 0 31,-33 0-15,0 0-1,-33-1 1,33 34 0,0 0-1,33 34 1,-33-1 0,33 0-16,0 0 15,0 0-15,33 0 16,0 0-1,33-33 1,-33-33 0,0-33 15,0-33-15,-33 32-1,0 100 16,0 34-15,0-34 0,0 0-16,0 33 15,0-33-15,33 33 16,-33 0 0,0-33-1,0 0 1,33 0-1,34-33 1,-34 0 0</inkml:trace>
  <inkml:trace contextRef="#ctx0" brushRef="#br0" timeOffset="412855.0863">4498 6052 0,'-33'0'0,"33"-33"32,33 0-32,66 0 15,-66 33 17,0 33-17,-33 33 1,-66 34 15,33-67-31,0 33 16,0-33-16,0-33 15,33 33 1,33-33 0,0 0-1,66 0 1,-66 0-16,66-33 15</inkml:trace>
  <inkml:trace contextRef="#ctx0" brushRef="#br0" timeOffset="413109.4991">5027 6251 0,'33'0'0,"-33"33"31,0 33-15,0-33 0,0 66-1,0 1 1,0-67-16</inkml:trace>
  <inkml:trace contextRef="#ctx0" brushRef="#br0" timeOffset="413657.9547">5391 6052 0,'0'-33'32,"-33"33"-32,33-33 15,-33 33 1,33 33 0,-33 0-1,33 67 1,0-1-1,0-66 17,33 0-32,33-33 15,-33 0-15,0 0 16,66-33 0,-66-33-1,-33-34 1,0 67-16,-66-33 15,66 33-15,-33 33 16,0 0 0</inkml:trace>
  <inkml:trace contextRef="#ctx0" brushRef="#br0" timeOffset="413987.5744">5854 5854 0,'33'0'15,"0"0"-15,0 0 32,0 33-32,33 0 15,0 99 1,-32 1 0,-34-34-1,0 0 1,-67-33-1</inkml:trace>
  <inkml:trace contextRef="#ctx0" brushRef="#br0" timeOffset="414310.5804">6482 6118 0,'0'0'0,"0"-66"15,33 66-15,67 0 16,-34-33 15,-33 33-15</inkml:trace>
  <inkml:trace contextRef="#ctx0" brushRef="#br0" timeOffset="414575.5056">6416 6383 0,'0'0'0,"0"33"0,33-33 16,0 0-1,0 0 1,34 0-16,32 0 31,-66 0-31,33 0 0,-33-33 16</inkml:trace>
  <inkml:trace contextRef="#ctx0" brushRef="#br0" timeOffset="415703.1141">7508 6052 0,'0'-33'47,"0"0"-31,0 0-1,0 0 1,0 0 0,-34 0-1,1 0 1,-33 33-1,0 0 1,66 33-16,-33 0 16,0 0-16,33 0 15,-33 33 1,33 0 0,0-33-1,33 1 1,33-34-1,0-34 1,0 1 0,-33-33-1,1 0 1,-34 33 0,0 66 46,0 0-46,0 33-1,0 34 1,-34-1 0,34 0-1,0-66 1,0 0-1,34 0-15,-1-33 32,0 0-32,0 0 0,0 0 15,33 0 1,-33-33 0,-33 0-16</inkml:trace>
  <inkml:trace contextRef="#ctx0" brushRef="#br0" timeOffset="416255.636">7971 6284 0,'-33'0'16,"33"33"62,-34-33-78,34 33 0,0 0 16,0 0-1,0 33 1,0-33-16,34 34 16,-34-34-16,33-33 15,0 0 1,0 0 0,33-33 15,-33-34-16,-33-3008 1,0 6084 0,0-3042-1,-33 0 1,0 0 0,0 33-1,0 0 1,-33 0-1,32 0-15</inkml:trace>
  <inkml:trace contextRef="#ctx0" brushRef="#br0" timeOffset="417416.0623">8731 6714 0,'33'0'94,"-33"33"-63,33-33-31,0 33 16,-33 0 0,34 0-1,-34 0 1,0 33-1,33-33 1,-33 34 0,0-34-1,0 33 1,-33-33 0,-1 0 15,34 0-31,-66 0 31,33 0-15,33 0-16,-33 0 15,0 0 1,33 0-16,-33 0 16,0 1-1,33-1 1,-33 0-1,33 33 17,0-33-17,0 0 1,-33 33 0,33-33-1,0 0 1,0-66 46,0 0-46</inkml:trace>
  <inkml:trace contextRef="#ctx0" brushRef="#br0" timeOffset="418214.6938">8467 7375 0,'0'33'78,"0"0"-78,0 0 16,0 1-1,0-1-15,0 0 16,0 0-16,33 0 15,-33 0 1,0 0-16,0 0 31,0 0-15,33-33 0,-33 33-1,33-33 16,0 0 16,0 0-31,0 0-16,0 0 16,0 0-1,33 0 1,-33 0-1,1 0 1,-1 0 0</inkml:trace>
  <inkml:trace contextRef="#ctx0" brushRef="#br0" timeOffset="492860.3588">11179 14717 0,'-33'0'0,"66"0"0,-100 0 31,67 34 94,-33-34-109,66 0 93,1 0-78,-1 0-15,0 0-16,0 0 15,33-34 1,0 34 0,0-33-1,0 33 1,-33-33-16,1 33 31,32-33-31,-33 33 16,33 0-1,0 0 1,-33 33 0,0-33-1,0 0-15,0 0 16,0 0 0,0 0-1,-33-33 1</inkml:trace>
  <inkml:trace contextRef="#ctx0" brushRef="#br0" timeOffset="493958.0894">11245 15147 0,'-33'0'16,"33"-33"-16,33 33 156,0 0-141,-33-33-15,33 33 16,-33-33-16,33 33 16,0-33-16,0 33 15,0-33-15,33 33 16,1-33 0,-1 33-1,0-33 1,0 33-1,0 0 1,0-33 0,-33 33 15,0 0-15,0 0-1,1 0 1,-1 0-1,0 0 1,33 0 0,-33 0-1,0 0 1,-33-33 31,33 33 31</inkml:trace>
  <inkml:trace contextRef="#ctx0" brushRef="#br0" timeOffset="496884.6527">13361 14420 0,'0'-33'47,"-33"33"-47,33 33 109,0 0-93,0 0-16,0 66 0,33 133 31,-33-67-15,34-66 15,-34 0-15,0-65-1,0-1 1,0-66 46,0-1-46</inkml:trace>
  <inkml:trace contextRef="#ctx0" brushRef="#br0" timeOffset="497322.1451">13262 14486 0,'0'-33'32,"0"0"-17,0 0 1,33 33-16,0-33 15,34 0 1,-1 0 0,0 33-1,-33 0 1</inkml:trace>
  <inkml:trace contextRef="#ctx0" brushRef="#br0" timeOffset="497545.9263">13295 14850 0,'33'0'31,"-33"-33"-31,33 33 0,34 0 15,-1-66 1,-33 66 15,0 0-31,0 0 16</inkml:trace>
  <inkml:trace contextRef="#ctx0" brushRef="#br0" timeOffset="497928.3576">14023 14420 0,'0'0'0,"0"-33"0,-33 33 16,-33-33 0,33 0-1,0 33-15,-1 0 31,34 33-31,0 0 16,0 99 0,0-33-1,67 0 1,-67-65-16,66 32 16,-66 0-16,33-33 15,-33 0 1,-33 33-1,-33-33 1,33 0 0,-1-33-1,34-33 1</inkml:trace>
  <inkml:trace contextRef="#ctx0" brushRef="#br0" timeOffset="498279.275">14288 14519 0,'-34'0'16,"34"33"15,0 0-15,0 0-16,34 133 15,-34-100-15,0 66 32,0-66-32,0-33 0,0 100 15,-34-34 1,34-33-1,34-66 1,-1-66 0,-33 33-16,33-33 0</inkml:trace>
  <inkml:trace contextRef="#ctx0" brushRef="#br0" timeOffset="498442.6562">14354 14618 0,'0'0'0,"0"-33"16,0 99-1,33-66-15,33 133 16,0-1 0,0 33-1,0-66 1,-66-65-16</inkml:trace>
  <inkml:trace contextRef="#ctx0" brushRef="#br0" timeOffset="498587.8176">14321 15214 0,'0'-3076'0,"0"6152"0,33-3110 16,66-32-16,-66 33 31</inkml:trace>
  <inkml:trace contextRef="#ctx0" brushRef="#br0" timeOffset="498899.6711">15247 14684 0,'0'0'15,"-33"0"-15,33 33 16,0 34 0,0 65-1,0-99-15,0 132 16,0-132-16,33 67 15,-33-1 1,0-66-16</inkml:trace>
  <inkml:trace contextRef="#ctx0" brushRef="#br0" timeOffset="499267.0213">15147 14916 0,'0'0'0,"0"-33"0,0 0 16,0 0-16,33 0 16,34-34-1,32 67 1,-66 67 0,0 65-1,-66-33 1,0-99-16,-33 99 15,33-66-15,0 0 16,33 1 0,33-1-1,66 0 1,-99 0 0,66-33-1,-33 0-15,-33 33 0,33-33 16,0 33-1,0-33 1</inkml:trace>
  <inkml:trace contextRef="#ctx0" brushRef="#br0" timeOffset="499813.2498">15776 15214 0,'0'0'0,"0"33"16,33-33 15,0 0-31,-33-33 31,66-1-15,-33-32 0,-33 0-1,-33 0 1,33 33-16,-33 33 15,-33 0-15,66 33 16,-33 66 0,33 0-1,66 1 1,33-67 0,-66-33-1,66 0 1,-65-33-16,32 0 15,0-67 1,-66-32 0,-33 33-1,33 66 1,0 66 0,33 99-1,-33 0 1,33 1-1,0-1 1,-33-99-16,0 99 16,-33-99-16,33 34 15,0-34 1,0-66 0</inkml:trace>
  <inkml:trace contextRef="#ctx0" brushRef="#br0" timeOffset="499959.6459">16206 14949 0,'0'0'0,"0"-33"0,-33 0 0,0 0 15,0-33 1,66-1 0,0 67-1</inkml:trace>
  <inkml:trace contextRef="#ctx0" brushRef="#br0" timeOffset="500297.6521">16470 15280 0,'0'0'0,"0"33"0,33-66 31,34 0-31,32-67 15,-33 1 1,-33 99-16,-33-99 31,0 66-31,-33 33 16,-66 0 0,33 66-1,32 33 1,34 34-1,67-34 1,-1 0 0,33-66-1,0-33 1</inkml:trace>
  <inkml:trace contextRef="#ctx0" brushRef="#br0" timeOffset="500506.2095">17066 15048 0,'0'0'0,"-33"-33"0,-1 0 16,1 0 0,0 33-16,33 33 15,0 33-15,0-33 16,0 33-16,33 34 16,34-34-1,32-33 1,-33-33-1</inkml:trace>
  <inkml:trace contextRef="#ctx0" brushRef="#br0" timeOffset="500682.3965">17297 14684 0,'0'0'0,"0"33"16,0 67-1,33 32 1,0 33 15,0-65-15,-33-67-16,33 0 16</inkml:trace>
  <inkml:trace contextRef="#ctx0" brushRef="#br0" timeOffset="501054.5657">17264 15147 0,'33'0'32,"0"0"-32,33 0 15,67-66 1,-34 0-1,-99 33-15,33-33 16,-33 33-16,0-33 16,-33 66-1,33 33-15,0 33 16,33 33 0,-33-66-1,66 66 1,-33-66-16,-33 34 15,0-1 1,-33 0 0,-33-33-1</inkml:trace>
  <inkml:trace contextRef="#ctx0" brushRef="#br0" timeOffset="501604.3057">18620 14883 0,'-33'0'0,"0"0"16,0-33-1,-33 33 1,0 33 0,32 66-1,34 33 1,34-32 0,-34-67-16,66 66 15,-33-66-15,0-33 16,33 33-1,-33-66 1,33-66 0,-66 66-16,0-100 15,0 100-15,-66-66 16,33 33 0,0 66 15</inkml:trace>
  <inkml:trace contextRef="#ctx0" brushRef="#br0" timeOffset="501837.7494">18918 14784 0,'0'0'0,"0"33"0,0 0 16,33 33 0,0 66-1,0 34 1,-33-1 15,0-66-15</inkml:trace>
  <inkml:trace contextRef="#ctx0" brushRef="#br0" timeOffset="502238.5641">19381 15015 0,'0'0'16,"-33"0"-16,0 0 16,0 33-16,-1 66 15,34 34 1,34-34 15,-34-66-31,33 33 16,0-33-16,33-33 15,33-33 1,-33-66 0,-33-33-1,-33 99-15,0-67 16,0 67-16,-33 0 0,0-33 16,0 33-1,0 66 1</inkml:trace>
  <inkml:trace contextRef="#ctx0" brushRef="#br0" timeOffset="502495.4713">19910 14949 0,'0'33'31,"0"0"-31,0 0 16,0 0-16,33 100 31,-33-100-31,0 99 0,0-99 15,0 66-15</inkml:trace>
  <inkml:trace contextRef="#ctx0" brushRef="#br0" timeOffset="509248.6226">20968 15015 0,'0'-33'0,"-33"33"16,33-33 31,-33 66-1,33 0-30,-66 66 0,66-66-16,-33 166 15,33-166-15,-33 99 32,33 34-17,33-67 1,66 0-1,-66-99-15</inkml:trace>
  <inkml:trace contextRef="#ctx0" brushRef="#br0" timeOffset="509677.7893">21365 15346 0,'0'33'16,"0"0"-16,66 66 31,-33 33-15,0-98-16,0 32 15,-33-33-15,0 0 0,34 0 16,-1 0 0,0 0-1,0-132 1,-33 66-16,33-100 31,-33 67-31,33-66 0,0 66 16</inkml:trace>
  <inkml:trace contextRef="#ctx0" brushRef="#br0" timeOffset="510435.6366">22093 15577 0,'0'-33'16,"-33"33"-16,0 0 15,-1 0 1,1 0-1,33 66-15,-66 67 32,66-100-32,-33 66 15,33-66-15,0 33 16,33-33 0,0-33-1,33-66 1,-32 33-16,-34-66 15,33 66-15,-33 0 0,0-33 16,0 32 0,-33 34-1,33 100 1,0 32 0,33-66-1,-33-33-15,99 0 16,-66-33-16,0 0 15,33-33 17,-33-99-17,0 99-15,-33-99 16,0 98-16,0 1 0,-33-66 16,33 66-16,-33-33 15,33 99 1,0 0-1,0 99 1,0-99-16,33 100 16,0-133-16,33 66 15,1 0 1,-1-66 0,-33-66-1,-33-33 1,0 66 15,33 99-15,0 33-1,0-33 1,0-33-16</inkml:trace>
  <inkml:trace contextRef="#ctx0" brushRef="#br0" timeOffset="510563.3013">22754 15677 0,'0'0'0,"0"-34"0</inkml:trace>
  <inkml:trace contextRef="#ctx0" brushRef="#br0" timeOffset="511001.6516">23052 15974 0,'0'0'0,"0"-66"31,0 33-31,0 0 16,0 0-1,-33 33 1,-33 66 0,33 33-1,33-33 1,0-33-16,66 1 16,-66-1-16,33-33 15,0 0-15,33-100 16,-33-32-1,-33-33 17,-33 32-17,33 100-15,0 0 16,0 66-16,0 0 16,0 67-1,66 65 1,-33-33-1,0-99-15,0 34 16,-33-34-16</inkml:trace>
  <inkml:trace contextRef="#ctx0" brushRef="#br0" timeOffset="511343.3476">23680 15577 0,'-33'0'0,"0"0"0,0 0 16,0 33 0,33 34 15,66 32-16,-33 0 1,0-33 0,-33-33-16,33 33 15,-33-33-15,-33 1 16,0-1-16,-33 0 16,33-33-1,0 0-15,0-33 16</inkml:trace>
  <inkml:trace contextRef="#ctx0" brushRef="#br0" timeOffset="511585.1512">23779 15577 0,'0'-33'0,"33"99"32,1-33-32,-34 1 15,33 98 1,-33-99-16,33 33 16,-33-33-16,0 0 0,0 0 15</inkml:trace>
  <inkml:trace contextRef="#ctx0" brushRef="#br0" timeOffset="511735.6334">23713 15908 0,'0'-33'16,"33"0"-16,33 0 15,34-33 1,-67 66-16</inkml:trace>
  <inkml:trace contextRef="#ctx0" brushRef="#br0" timeOffset="512071.6713">24276 15478 0,'33'33'31,"0"0"-31,-33 33 16,66 67 0,-33 32-1,-33-99-15,0 133 16,-33-133-16,33-33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7:26:20.49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2447 1356 0</inkml:trace>
  <inkml:trace contextRef="#ctx0" brushRef="#br0" timeOffset="2497.4734">3936 2811 0,'0'-33'16,"0"0"30,33 33-30,-33-33 0,33 33 46,0 0-46,0 0-1,-33 33-15,33-33 16,66 0 0,34 33-1,-34-33 1,-66 0-16,66 0 16,-66 0-16,66 0 15,1 0 1,-34 0-1,0 0 1,-33 0 0,0 0-1,-33-33 32</inkml:trace>
  <inkml:trace contextRef="#ctx0" brushRef="#br0" timeOffset="2955.1366">4928 2547 0,'-33'0'0,"66"0"47,-33 33-31,33-33-16,0 66 16,33 0-1,0-33 1,0 0-1,-32 0 1,-1-33 0,-66 0 15,33 33-15,-34 33-1,1 1 1,33-34-16,-33 66 15,33-66-15,-33 33 32,33 33-17</inkml:trace>
  <inkml:trace contextRef="#ctx0" brushRef="#br0" timeOffset="4042.9523">6019 2348 0,'-33'-33'15,"33"0"1,-33 33 0,0 0-1,0 33 1,0 0-1,0 0 1,-33 66 0,33-32-1,-34 32 1,67-66-16,0 33 16,-33 0-16,33 33 15,0 1 1,33 32-1,-33 0 1,67 34 0,-67-133-16,66 66 31,-66-66-31,33 66 16,66-33-1,-33 0 1,33 1-1,-66-67-15,34 66 16,-34-66 0,0 0-16,33 33 0,0-33 15,33 0 17,-33 0-17,34-33 1,-1-66-1,-33-1 1,0 1 0,-33-33-1,0 0 1,-33-1 0,0 1-1,-33 33 1,-33-1-1,33 34 1,-33-33 0,33 99-16,0-66 15,0 33-15,0 0 16,-67-33 0,34 33-1,0-34 1,0 67-1,33 0-15,0-33 16,0 33 0,0 0-16,-34 0 15,1 33 1,0-33 15,0 0-15,0 0-1,33 0-15</inkml:trace>
  <inkml:trace contextRef="#ctx0" brushRef="#br0" timeOffset="4897.2698">6251 3010 0,'-33'-33'16,"0"-1"0,33 1-1,-33 33 1,-1 0 15,1 0-15,0 33-1,33 34 1,0-1 0,0-33-1,33-33 1,0 0-16,1-33 16,-1 33-16,0-33 15,-33 0 1,33 33-1,-33 33 1,0 33 15,33 66-31,0 0 16,0-32 0,0-67-1,0-33 1,0-99-1,0 32 1,-33 34 0,0 66 15,0 0-31,33 67 31,-33-67-15,67 66-1,-34-66-15,0 0 16,0 0 0,0-33-1,0-99 1,-33 0 0,-33-34-1,0 67 1,33 33-16</inkml:trace>
  <inkml:trace contextRef="#ctx0" brushRef="#br0" timeOffset="6118.4547">6118 2480 0,'-33'0'16,"0"-33"46,33 0-62,-33 33 16,33-33-16,-33 0 15,0-33 1,33 33-16,-33-33 16,33 33-16,0-66 15,0-34 1,0 1 15,33 0-31,0 32 16,33 34-1,0 0 1,1 33 15,-1-33-15,33 33 0,-66 33-1,0 0 1,0 66-1,0-33 1,0 66 0,0 34-1,1-100-15,-34 132 32,0-132-32,33 66 15,-33 34 1,0-67-1,0 0 1,-33-33 0,33-3043-1,-34 6053 17</inkml:trace>
  <inkml:trace contextRef="#ctx0" brushRef="#br0" timeOffset="6438.0648">6416 2051 0,'0'0'0,"0"-34"0,0 68 47,33-1-31,-33 0-16,33 33 15,-33 33 1,0-66-16,33 66 16,-33-66-16,0 0 15,33 1 1,1-34-1,32 0 1,-33-67 0,0 34-1</inkml:trace>
  <inkml:trace contextRef="#ctx0" brushRef="#br0" timeOffset="6883.8313">7011 1554 0,'0'-33'31,"0"66"0,0 1-31,0-1 16,0 0-16,34 99 16,-1-33-1,-33-33-15</inkml:trace>
  <inkml:trace contextRef="#ctx0" brushRef="#br0" timeOffset="7663.328">6912 3274 0,'-33'0'16,"66"0"31,0 0-32,0 0 1,0 33-16,34 0 16,-34-33-16,66 0 15,-66 0 1,66 0-16,67-33 16,-1 33 15,33-33-16,1 0 1,-166 33-16,132 0 16,-132 0-16,33 0 15,1-33 1,-1 33 0,-33 0-1,0-33 1,0 33 15</inkml:trace>
  <inkml:trace contextRef="#ctx0" brushRef="#br0" timeOffset="8108.5017">8367 2977 0,'0'0'16,"34"0"15,-34 33-31,66 0 16,0-33-1,-33 33-15,33 0 16,-33-33-16,0 33 16,33 0-1,-33 0 1,-66-33 46,0 33-62,0 0 16,33 0-16,-66 67 16,33-1-1,0-66 1</inkml:trace>
  <inkml:trace contextRef="#ctx0" brushRef="#br0" timeOffset="8669.6318">7607 2745 0,'0'0'0,"-33"-33"16,33 0 0,-33 33-1,33 33 1,0 33 0,-33 33-1,33 1 1,33-34-1,33-33 1,0-33 0,-33 0-16,33-33 15,-66 0-15,33-34 16,-33-32 0,-33 33-1,-66 0 1,66 33-1,0 33-15</inkml:trace>
  <inkml:trace contextRef="#ctx0" brushRef="#br0" timeOffset="9762.8118">9393 2844 0,'-33'0'0,"0"0"15,-1-33 17,1 33-17,-33 0 1,0 33-1,0 0 1,0 33 0,0 34-1,33-34 1,33-33-16,0 99 16,0-99-16,0 67 15,0 32 1,33 0-1,0 0 1,-33-99-16,66 67 16,-33-67-1,0 0-15,66 33 16,0-33 0,1-33-1,-1 0 16,-66 0-31,33 0 16,-33 0-16,0 0 0,33-33 16,1 0-1,32-33 1,-66 0 0,0-1-1,0-32 1,-33 0-1,0-33 1,0 33 15,0 32-15,0 34-16,-33-66 16,0 99-16,0-66 15,0 0 1,-33 0-1,33-1 1,-1 67-16,1-33 16,0 33-16,0 0 0,0-33 0,-66 33 15,33 0 17,-33 0-17,65 0-15</inkml:trace>
  <inkml:trace contextRef="#ctx0" brushRef="#br0" timeOffset="11151.3324">9459 3340 0,'0'-33'31,"0"0"-31,0 0 16,0 0 0,-33 0-1,0 0 1,-33 33 0,32 33 15,1 0-31,0 33 15,33-33-15,-33 33 16,33 1 0,33-34-1,33-33 1,1-66 0,-34-1-1,0 34 16,-33 0-15,0 66 0,-33 33-1,33-32-15,-33 98 16,33-99-16,0 0 16,33 66-1,0-66 1,33-33-1,-33 0-15</inkml:trace>
  <inkml:trace contextRef="#ctx0" brushRef="#br0" timeOffset="11314.0414">9690 3605 0,'0'33'15,"-33"-33"-15,33 99 16,0 0 15,33 1-15,-33-67-16</inkml:trace>
  <inkml:trace contextRef="#ctx0" brushRef="#br0" timeOffset="12500.6453">9227 2811 0,'-33'-33'32,"33"0"-1,0 0-16,-33 33-15,33-33 0,-33-33 16,0 0 0,33 33-16,-33-67 15,0 34-15,33 0 16,0-33 0,0 0 15,66-1-16,-33 67-15,33 0 16,-33-33-16,33 33 16,67-33-1,-67 66 1,33 0 0,-66 66-1,0 66 1,-33 1-1,0-1 1,0 0 0,0-33 15,0-66-31,0 1 16,-33 32-16,33-33 15</inkml:trace>
  <inkml:trace contextRef="#ctx0" brushRef="#br0" timeOffset="12817.8718">9459 2447 0,'0'0'0,"0"33"31,0 34-15,0-1 0,0 33-1,0 0 1,33-66-1,33 0 1,33-66 0,-33 0-16</inkml:trace>
  <inkml:trace contextRef="#ctx0" brushRef="#br0" timeOffset="13264.465">10120 1984 0,'0'0'0,"-33"0"0,0 0 16,33 33 0,-66 34-1,33 32 1,0 0 0,33-66-16,0 66 15,0-66-15,0 0 16,66-33-1,33 0 1,-33-66 0,-33-33-1,-33 66-15,0-66 16,-33 66-16,0 0 16,0 33-1,0 0-15</inkml:trace>
  <inkml:trace contextRef="#ctx0" brushRef="#br0" timeOffset="13909.1961">10021 3506 0,'33'0'47,"0"0"-47,0 0 15,33 0 1,67 0 0,65-33-1,1 33 1,32-33 15,34 0-15,-67 33-1,-66-34-15</inkml:trace>
  <inkml:trace contextRef="#ctx0" brushRef="#br0" timeOffset="14004.5845">11741 3373 0,'0'0'0,"132"0"15,-99 0-15,33 0 16,-33 0 0</inkml:trace>
  <inkml:trace contextRef="#ctx0" brushRef="#br0" timeOffset="14429.2915">11774 3109 0,'33'0'16,"0"0"-1,0 33 1,33 0 0,-33-33-16,34 66 15,-34-33-15,33 0 16,0 0-1,-99-33 32,0 0-31,33 33-16,-66 67 16,-1 32-1,34 33 1,0-99-1,33-32 1</inkml:trace>
  <inkml:trace contextRef="#ctx0" brushRef="#br0" timeOffset="14874.278">10914 2844 0,'0'-33'16,"0"66"-16,0-33 31,0 33-15,0 100 15,0-1-15,0 0-1,0-99-15,33-33 0</inkml:trace>
  <inkml:trace contextRef="#ctx0" brushRef="#br0" timeOffset="15813.4646">12568 3043 0,'0'0'0,"-33"0"15,0 33 1,-1 33-1,1 33 1,0 33 0,33 1-1,0-100-15,0 99 16,0-99-16,33 66 16,67 34-1,-1-34 1,0-66 15,-66-33-31,99 0 16,-98 0-16,32-33 15,0-33 1,-33-33 0,-33-1-1,0 67-15,0-66 16,0 66-16,0-33 15,-33-33 1,0 32 0,0 34-1,33 0-15,-33 0 16,0 0-16,-1 0 16,1 0-1,-66-33 1,33 33-1,0 33 17,33 0-32,0 0 0</inkml:trace>
  <inkml:trace contextRef="#ctx0" brushRef="#br0" timeOffset="17049.6667">13130 2943 0,'0'0'0,"-33"0"0,33-33 0,-33 33 15,-33-33 1,0 0 0,32 33-1,1 0 1,-33 0 0,33 0-16,0 0 15,-33 0 1,0 33-1,0 0 1,33-33-16,-1 33 16,1 1-16,0-1 15,-33 0 1,33 33 0,0 0-1,0 33 1,33-66-16,-33 67 31,33-67-31,0 66 16,0 33-1,0-33 1,0 34 0,33-34-1,-33-66-15,66 66 16,-66-66-1,33 0-15,33 33 16,34 1 0,-1-1-1,-66-66-15,66 33 16,-66-33-16,33 0 16,34 0-1,-1 0 1,0-33-1,-66 33-15,33 0 16,-33-33-16,0 33 16,0-33-16,34-34 31,-34 1-15,0 0-1,0 0 1,-33 33-16,0 0 15,0 0-15,0 0 16,33 0-16,-33-34 16,0 1-1,0 0 1,0 0 0,0 33-16,0-33 15,0 33 1,0 0-16,0-67 15,0 34 17,-33 0-17,33 33-15,0 0 16,-33 0-16,33 0 16,-33 33-16,33-33 15,-33 0 1,-1 0-1,1 0 1,0 33-16,0-67 16,0 67-16,33-33 15,-33 33 1,-33-33 0,33 33-1,0 0-15,-33 0 16,33 0-16,-34 33 31,1 0-15</inkml:trace>
  <inkml:trace contextRef="#ctx0" brushRef="#br0" timeOffset="18281.1085">12799 3539 0,'0'-33'78,"-33"0"-78,0 0 16,33 0 0,-33 33-16,0-34 15,0 34 16,0 34-15,-33 98 0,66-66-1,-33 0 1,66-33 0,33-33-1,-33-33 1,-33 0-16,66 0 15,-66 0 1,0 99 0,-33-33-1,33 33 1,0-33-16,-33 33 16,33-32 15,33-34-31,0 33 15</inkml:trace>
  <inkml:trace contextRef="#ctx0" brushRef="#br0" timeOffset="18549.2577">12799 3770 0,'0'0'0,"33"0"31,0 0-15,-33 33 0,0 0-1,0 1-15,-33-1 16,0 33 0,33-33 15,33-33-16,33 0 1,1 0 0</inkml:trace>
  <inkml:trace contextRef="#ctx0" brushRef="#br0" timeOffset="20076.4867">12832 4299 0,'0'34'31,"0"-1"-15,0 0 0,0 33-1,0 0 1,-33 0 0,0 33-1,0-32 1,0-34-16,0 33 15,0 0 1,33-33-16,-66 33 16,0-33-1,-1 0 17,1 33-17,33-66-15,-66 33 16,66-33-16,-66 34 15,-34-1 1,-32-33 0,0 33-1,132-33-15,-100 0 16,100 33-16,-33-33 0,-66 0 16,-67 0 15,67 0-16,0 0 1,-1 0 0,100-33-16,-33 0 15,33 33-15,0 0 0,0-33 16,-66-1 0,33 1-1,0-33 1,-1 33-1,67 0-15,-66 0 16,66 0-16,-33 0 16,0 0-1,0-33 1,33 0 0,-33 66-16,33-67 31,-33 34-31,0 0 15,0 0 1,0-33 0,33 33-1,0 0 1,-33 33-16,33-33 16,0 0-16,0 0 31,0 0-16,-33 33 1,33-34 0,0 1 31,0 66 62,-34-33-109,34 34 0,0-1 16,-33-33-1,0 33-15,0 33 16,33-33-16,-33-33 15,33 33 1,-33-33 0</inkml:trace>
  <inkml:trace contextRef="#ctx0" brushRef="#br0" timeOffset="20333.2708">9690 4299 0,'33'0'32,"1"0"-17,-34-33-15,99 33 16,-33 0-1,-33 33-15,33 1 16,-33-34 0,0 0-16,0 33 15</inkml:trace>
  <inkml:trace contextRef="#ctx0" brushRef="#br0" timeOffset="21225.7067">11443 4796 0,'-33'0'47,"33"-33"-31,-33 33 15,0 0 16,33 33-32,0 0-15,-33-33 16,33 66-16,0-33 16,0 0-1,0 33 1,33-33-1,0 0 1,0-33-16,0 0 16,0 0-16,0 0 15,0-33 1,1 33 0,-1-33-1,-33 0 16,0 0-31,0 0 16,33 33-16,-33-33 16,0-33-1,0 33 1,0-34 0,-33 67-16,33-33 15,-33 0 1,-1 33-1,1 0 17,0 0-17,0 0 1</inkml:trace>
  <inkml:trace contextRef="#ctx0" brushRef="#br0" timeOffset="31376.3555">24441 3241 0,'0'-33'31,"-33"33"172,0 0-172,0 0-15,33 33-16,0 0 47,-33-33-32,33 33 1,-33 0-16,33 0 16,0 34 15,-34-1-15,34-33-1,0 0-15,-33 33 16,33-33-16,0 0 15,0 0 1,0 0 0,33-33-1,-33 33 17,34 0-32,-34 1 31,33-34-31,0 0 62,0 0-30,0 0-1,0-34-16,-33 1 1,33 33 0,-33-33 15,33 33-15,-33-33-1,33 33 1,-33-33-1,0 0 17,0 0-17,33 33 1,-33-33 0,0 0-1,0 0 1,0 0-1,0 0 1,0 0 15,-33 0-15,33-1 0,0 1-1,0 0 1,-33 33-1,33-33 1,0 0 0,-33 33 31,33-33-32,0 0 1,-33 33-1,33-33 1,-33 33 15,33-33-15,0 66 31</inkml:trace>
  <inkml:trace contextRef="#ctx0" brushRef="#br0" timeOffset="33030.0858">24772 3373 0,'0'-33'125,"0"0"-93,0 66 296,0 0-313,0 1-15,0-1 16,0 0 0,0 0-1,0 0 17,0 0-17,0 0 1,0 0-1,0 0 1,0 0 0,0 0 15,0 0-15,0 0 15,0 0 0,0 1-15,0-1-1,0 0 1,0 0 31,33-33-32,-33 33 17,0 0 30,-33-33 94</inkml:trace>
  <inkml:trace contextRef="#ctx0" brushRef="#br0" timeOffset="37243.9795">25301 3539 0,'-33'0'250,"0"0"-203,0 0 31,-1 0-16,34 33-46,-33 0 15,33 0 0,0 0 1,-33-33-17,33 33 1,0 0 15,0 0 0,0 0-15,0 0 15,0 1-15,0-1 15,0 0 0,0 0-15,0 0 62,33-33-15,-33 33-48,33-33 48,1 0-1,-34 33-62,33-33 47,0 0 0,0 0-16,0 0 16,0 0 0,0 0 0,-33-33-32,33 33 17,-33-33-17,33 33 1,-33-33 0,33 0 15,-33 0 16,0 0 0,0-1-32,0 1 32,0 0-16,0 0 16,-33 33-47,33-33 31,0 0 16,-33 33-31,33-33 15,-33 33-15,33-33 62,-33 33-62,0 0 62,0 0-31,0 0 15,0 0 16,33 33-78</inkml:trace>
  <inkml:trace contextRef="#ctx0" brushRef="#br0" timeOffset="39898.1225">25797 4134 0,'0'0'0,"-33"0"156,0 0-78,66 0 204,0 0-95,0 0-140,-33-33-47,33 33 47,0 0 0,0 0-16,0 0 16,0 0 31,0 0-15,0 0-32,1 0 0,-1 0 0,0 0 1,0 0-1,0 0 0,0 0 0,0 0 1,0 0 14,0 0 1,0 0 0</inkml:trace>
  <inkml:trace contextRef="#ctx0" brushRef="#br0" timeOffset="41889.7927">25962 3506 0,'0'-33'31,"0"0"63,0 0-16,0-1-47,0 68 125,0-1-140,0 0 15,0 0-15,0 0-1,33 0 1,-33 0 0,0 0-1,0 0 1,0 0 0,0 0-1,0 0 1,0 0 62</inkml:trace>
  <inkml:trace contextRef="#ctx0" brushRef="#br0" timeOffset="46492.6698">25466 5292 0,'0'-33'32,"0"0"46,0-1-31,-33 34-1,0 0-14,0 0 15,33 34-16,-33-34-16,33 33 1,-33 0 15,33 0-15,0 0 0,-33-33-1,33 66 1,-33-33-1,33 0 1,0 0 0,0 0-1,0 0 1,33-33 15,-33 33-31,0 0 16,33-33-1,-33 34 1,33-34 15,-33 33-15,33-33 0,0 0 15,0 0 0,0 0 0,-33-33-31,33 33 32,-33-34-17,33 34 1,-33-33-1,33 33 1,-33-33 0,0 0 31,33 33-47,-33-33 15,0 0 1,0 0 15,0 0-15,0 0-1,0 0 17,0 0 14,0 0-14,0 0-1,-33 33 0,0 0 0,33-33-15,-33 33 15,33 33 1</inkml:trace>
  <inkml:trace contextRef="#ctx0" brushRef="#br0" timeOffset="49173.9273">26128 5457 0,'0'-33'79,"-33"33"-79,-1 0 62,34 33-31,-33-33-15,33 33 0,0 0-1,-33-33 1,33 33-16,0 0 31,0 0-15,0 0-1,0 1 17,0-1-1,0 0-16,33-33 32,-33 33-31,0 0 15,33-33-15,1 0 15,-1 0 0,0 0-15,0 0 31,0 0-16,-33-33 0,33 33-31,0 0 47,-33-33-47,33 33 31,-33-33-31,0 0 32,0-1-1,0 1-15,0 0-1,0 0 1,0 0 15,0 0 16,-33 33 15,33-33-46,-33 33 15,0 0 16,0 0 0,0 0 109,0 0-109</inkml:trace>
  <inkml:trace contextRef="#ctx0" brushRef="#br0" timeOffset="49929.7236">26558 5722 0</inkml:trace>
  <inkml:trace contextRef="#ctx0" brushRef="#br0" timeOffset="50054.8028">26690 5722 0,'33'0'32</inkml:trace>
  <inkml:trace contextRef="#ctx0" brushRef="#br0" timeOffset="50227.5712">26855 5755 0,'0'33'0,"33"-33"31,0 0-15,0 33 0</inkml:trace>
  <inkml:trace contextRef="#ctx0" brushRef="#br0" timeOffset="50384.4234">27054 5821 0,'33'0'47,"0"0"-16</inkml:trace>
  <inkml:trace contextRef="#ctx0" brushRef="#br0" timeOffset="51895.5541">27583 5689 0,'0'-34'32,"-33"34"108,0 0-109,33 34-15,-33-1 0,33 0-1,0 0 1,-33 0 0,33 0-1,0 0 16,0 0-15,33 0 0,-33 0-1,33 0 1,0-33 0,-33 33-16,33-33 15,0 0 16,0 0-15,-33 33-16,33-33 16,0-33-1,0 0 1,-33 0 0,33 33-1,-33-33 1,0 0-1,0 0 17,0 0-17,0 0 32,0 0-31,0 0-1,-33 33 1,33-33 0,-33 33-1,33-33 17,-33 33-1,33-34 0,-33 34 0,33-33 1,-33 33-32,0 0 46,33 33 48</inkml:trace>
  <inkml:trace contextRef="#ctx0" brushRef="#br0" timeOffset="53483.4921">28410 5722 0,'-33'0'31,"33"-33"0,0-1 79,33 34 124,-33 34-218,0-1-1,33-33-15,-33 33 0,0 0 16,0 0 15,0 0-31,0 0 0,33 0 16,-33 0-1,0 0 17,0 0-1,0 0-15,0 0 15,0 0-16,0 1 1,0-1 0,0 0-1,0 0 48</inkml:trace>
  <inkml:trace contextRef="#ctx0" brushRef="#br0" timeOffset="56325.9242">25466 6681 0,'0'-33'125,"-33"33"-62,0 0-17,0 33-14,33 0-17,-33 0 1,33 0-16,0 0 16,-33 0-1,33 33 1,0 0 15,0-33-15,33 34-1,0-34 1,0 0 0,0-33-1,0 33 16,0-33-15,0 0 0,0 0-1,0-33 1,1 33 0,-34-33-1,33 0 1,-33 0-1,33-1 1,-33 1 0,0 0-16,0 0 15,0 0 1,0 0 15,0 0-15,0 0-1,0 0 1,-33 0 0,33 0-1,-33 33 1,33-33 0,-34 33-1,34-33 1,-33 33-1,33 33 1,-33-33 0</inkml:trace>
  <inkml:trace contextRef="#ctx0" brushRef="#br0" timeOffset="57916.5376">26293 6912 0,'0'-33'16,"0"0"47,-33 33-1,33 33-46,-33-33-1,33 33-15,0 0 16,-33-33 0,33 33-1,-33 34 1,33-34-1,0 0 1,0 0 0,0 0-1,0 0 1,33 0 0,-33 0-1,33 0 1,0-33-1,-33 33 17,33-33-17,0 0 1,0 33 0,0-33-1,0 0 1,0-33 15,0 33-15,-33-33-16,33 33 15,-33-33-15,0 0 16,34 33 0,-34-33-16,33 0 15,-33 0 1,0 0 15,0 0-15,0 0-1,0-1 17,0 1-1,0 0 0,-33 33-15,33-33-16,-34 33 31,34-33-31,-33 33 16,0 0-1,0 0 16,0 0 1,0 0-17,0 0 1,0 0 31,33 33-32</inkml:trace>
  <inkml:trace contextRef="#ctx0" brushRef="#br0" timeOffset="59815.4415">27087 6945 0,'0'33'344,"33"-33"-328,-33 33-16,0 1 15,0-1 16,0 0-15,0 0 0,0 0-1,33-33 1,-33 33 0,0 0-1,0 0 16,0 0-15,0 0 0,33-33-1,-33 33 1,0 0 15,0 0 0,0 0 32,0 1-16</inkml:trace>
  <inkml:trace contextRef="#ctx0" brushRef="#br0" timeOffset="61791.3911">27682 7607 0,'33'0'203,"0"0"-188,0 0 1,0 0 0,0 0-1,0 0 1,1 0 0,32 33-1,-33-33 16,0 0-15,0 0 0,33 0-1,-33 0 17,0 0-32,0 33 15,0-33-15,0 0 16,34 0-1,-34 0 1,0 33 0,0-33-1,0 0 1,33 0 0,0 33-1,-33-33 1,0 0-1,0 0-15,0 0 16,1 0-16,-1 33 16,0-33-1,33 0 1,-33 0 15,0 0-15,0 0-1,0 0 1,0 0 0,-33 33 15,33-33-15</inkml:trace>
  <inkml:trace contextRef="#ctx0" brushRef="#br0" timeOffset="66370.3801">28079 3307 0,'-33'0'16,"33"-33"15,33 33 94,-33 33-125,33-33 16,-33 33-16,33-33 31,0 33-16,-33 1 1,33-1 0,0 0-1,-33 0 1,33 0 0,0 0-1,0 33 1,1-33-1,-1 0-15,-33 0 16,33 0-16,-33 0 16,33 0-1,0 34 1,33-1 0,-33-33 15,0 33-31,33-33 15,-33 0 17,0 33-17,1-33 1,-34 0 0,33 0-16,-33 1 15,33-1-15,-33 0 16,33 33-1,0 0 1,0 0 0,0 0-1,0 0 1,-33 1 0,33-1-1,33 33 1,-66-66-16,33 33 15,-33-33-15,33-33 16,0 99-16,1-32 16,-1-1 15,0 0-15,-33 33-1,33-33 1,-33 0-1,33 1 1,-33-1 0,0 33-1,33-33 1,-33 0 0,33 0 15,-33-33-16,33 34 1,-33-1 0,0-33-16,0 0 15,33 0-15,-33 0 16,0 0-16,0 66 16,33 1 15,-33-1-16,0 0 1,33-33 0,-33-33-16,0 33 15,0-33-15,33 34 16,-33-1 0,0 33-1,0-33 1,0-33-16,33 33 15,-33-33-15,0 0 16,0 67 0,0-34-1,0 33 1,-33 0 0,33-33-1,-33 34 1,33-1-1,-33-33 1,33-33 0,0 0-1,0 33-15,0-33 16,0 0 0,0 34-1,0-34 1,-33-33-1,33 33-15,0-66 79,0 0-64</inkml:trace>
  <inkml:trace contextRef="#ctx0" brushRef="#br0" timeOffset="71592.3331">24342 4333 0,'-33'0'16,"66"0"249,-33 33-249,33-33 0,0 0 15,-33 33-16,33-33 1,0 0 0,0 0-1,0 0 1,0 0 15,0 0 0,0 0-15,0 0 0,0 0 31,1 0-16,-1 0-16,0 0 48,0 0-16,0 0 15</inkml:trace>
  <inkml:trace contextRef="#ctx0" brushRef="#br0" timeOffset="73070.538">24739 2216 0,'0'-33'32,"0"0"-1,0 0 0,-34 33-31,34-33 16,-33 33 15,33-33-15,-33 33-1,0 0-15,0 66 16,0-66 0,0 66-1,33-33-15,-33 0 16,33 0-1,0 0 1,0 0 0,33-33-1,33 0 1,-33 0 0,-33-33-1,33 0 1,-33 0-1,0 0 1,33 33 15,-33 33 1,0 0-17,0 33 1,0 33-1,0-32 1,-33-1 0,0 0-1,66-66 63,0 0-46,0 0-17</inkml:trace>
  <inkml:trace contextRef="#ctx0" brushRef="#br0" timeOffset="73879.0447">24871 2547 0,'33'-33'31,"0"33"-15,0 0 31,-33 33-16,0 0-15,0 0-1,-33 0 1,33 0-16,0 0 16,-33-33-16,33 33 15,-33 0 1,0-33 0,33 33-1,-33-33 1,33 33 46,33-33 1,0 0-48,0 0 1,0 0 0,0 0-1,-33-33-15,33 33 0,0 0 16,0 0 0</inkml:trace>
  <inkml:trace contextRef="#ctx0" brushRef="#br0" timeOffset="75161.6291">25367 4498 0,'33'0'63,"0"0"-32,0 0-16,0-33 1,0 33 15</inkml:trace>
  <inkml:trace contextRef="#ctx0" brushRef="#br0" timeOffset="75937.6456">25400 4531 0,'33'0'31,"0"0"-16,0 0 1,-33-33 15,33 33-15</inkml:trace>
  <inkml:trace contextRef="#ctx0" brushRef="#br0" timeOffset="87537.7003">26624 3671 0,'-33'0'0,"33"33"156,0 0-140,33-33-16,-33 33 15,0 0 1,33 0 0,-33 1-1,0-1 1,33-33 78,0 0-63,0 0 0,0 0 0,0 0-15,-33-33 0,33 33-1,0-34 1,0 34 15,0-33 0,1 33 16,-1 0-16,-33-33-31,33 33 47,-33-33-31,33 33-16,0 0 31,-33-33-31,33 33 31,0 0 16,0 0 16,-33 33 218</inkml:trace>
  <inkml:trace contextRef="#ctx0" brushRef="#br0" timeOffset="91656.4737">26161 6152 0,'33'0'234,"0"0"-171,0 0-32,0 0 16,0 0 0,0 0 0,0 0-16,0 0 0,0 0 1,-33 33-17,33-33-15,0 0 31,1 0 1,-1 0-17,0 0 1,-33 33 0,33-33-1,0 0 1,0 0 31,0 0-32,0 0 1,0 0 0,0 0 15,0 0-16,0 0 1,0 33 0,1-33-1,-1 0 17,0 0-1,0 0-16,0 0 1,0 0 15,-33 33-15,33-33 0,0 0-1,0 0 1,0 0 15,0 0-15,0 0 15,0 0 0,0 0 0,1 0 16,-1 0-31,0 0 15,0 0-15,0 0 15,-33 33-15,33-33-1,0 0 1,0 0 15,-33 33-15,33-33 15,0 0 172,0 0-172</inkml:trace>
  <inkml:trace contextRef="#ctx0" brushRef="#br0" timeOffset="95200.9389">28608 6515 0,'-33'0'15,"33"-33"32,-33 33-31,66 0 109,0 0-110,0 0 17,-66 0 77,33 33-109,-33-33 16,66 0 109,0 0-94,-66 0 78,0 0-93,0 33 187</inkml:trace>
  <inkml:trace contextRef="#ctx0" brushRef="#br0" timeOffset="98492.1596">26458 7871 0,'33'0'47,"0"0"109,1 0-125,-1 0 16,0 0 0,0 0 0,0 0 0,0 0-16,0 0 0,0 0-15,0 0 15,0 0 0,0 0 1,0 0 30,-33 33-31,33-33 1,1 0 30,-1 0 16,0 0-15,0 0-32,0 0 32,0 0-32,0 0 16,0 0 31,0 0 0,0 0 16</inkml:trace>
  <inkml:trace contextRef="#ctx0" brushRef="#br0" timeOffset="130085.9172">18157 2977 0,'0'-34'31,"33"34"0,-33-33-15,-33 33 62,0 0-62,0 33 15,0 1-16,0 32 1,0 0 0,33 33-1,0-33 1,0 0 0,66 1-1,0-67 1,0 0-1,-66-34 1,33 34 0,-33-66-1,0 0 1,0 33-16,-33-33 16,0 33-16,33 0 15,-33-33 16,0 33-15,0-34 0,33 34-1,0 0-15,-33 0 16,33 0-16,0 0 16,0 0-1,33 33 1,0-33-1,0 0 1,0 33-16,0 0 16,0 0-1,0 0 1</inkml:trace>
  <inkml:trace contextRef="#ctx0" brushRef="#br0" timeOffset="130509.7625">18521 2646 0,'-33'0'31,"33"33"0,0 0-15,0 33-16,-33 33 15,33-66-15,0 67 16,0-67 0,0 66-16,66 33 31,-33-33-15,0-32-1,-33-34 1,33-33-16</inkml:trace>
  <inkml:trace contextRef="#ctx0" brushRef="#br0" timeOffset="131189.6357">18951 2943 0,'0'-33'31,"-33"33"-31,0 0 15,33-33 1,-33 33 0,33-33-16,-34 33 15,1 0 1,0 0 0,33 66-1,0 1 1,0-1-1,33-33 1,0-33 0,1 0-1,-1-33 1,0-33 0,-33-1-1,33 67 32,-33 33-47,0 34 16,0-34-16,0 66 15,0-66 1,0 33-16,0 33 16,33-66 15,-33 1-31,33-34 15,33 0 1,-33 0 15</inkml:trace>
  <inkml:trace contextRef="#ctx0" brushRef="#br0" timeOffset="131593.459">19215 3373 0,'0'-33'32,"33"33"-1,1 0-16,-34 33-15,33-33 16,-33 34-16,0 32 16,0 33-1,-67 0 1,34-33 0,33-33-1,33-33 16,-33-33-31,67 0 16,-1 33 0,0 0 15</inkml:trace>
  <inkml:trace contextRef="#ctx0" brushRef="#br0" timeOffset="131844.4886">19678 3671 0,'0'0'0,"0"33"46,0 0-30,33 33 0,-33-33-16,0 34 15,34-1 1,-34-33-16</inkml:trace>
  <inkml:trace contextRef="#ctx0" brushRef="#br0" timeOffset="132309.9303">20042 3043 0,'0'-33'16,"-33"33"-16,33 33 47,33 0-47,0 66 15,0 0 1,-33-66-16,0 33 15,0-32-15,0-1 16,0 0-16,0 0 16</inkml:trace>
  <inkml:trace contextRef="#ctx0" brushRef="#br0" timeOffset="132893.3931">20241 2877 0,'-33'0'0,"66"0"32,0 0-17,0 0-15,0 33 16,33 67-1,-33 32 1,33 33 0,-66-132-16,0 100 31,0-100-31,0 0 0,0 66 16,-33 33-1,-33-66 1,66-32-1</inkml:trace>
  <inkml:trace contextRef="#ctx0" brushRef="#br0" timeOffset="133317.9837">20704 3340 0,'33'0'32,"0"0"-17,0 0-15,-33-33 16,66 33-1,0-33 1,-33 33 0</inkml:trace>
  <inkml:trace contextRef="#ctx0" brushRef="#br0" timeOffset="133635.3099">20737 3638 0,'0'33'0,"33"-33"31,-33 33-15,33-33 0,33 0-1,0 0 1,-33 0 0,0 0-1</inkml:trace>
  <inkml:trace contextRef="#ctx0" brushRef="#br0" timeOffset="134618.2937">21398 3936 0,'33'0'16,"0"0"15,0 0-15,0 0-1,1 0 1,32 0 15,-33 33-15,33-33-1,0 0 1,0 0 0,-33 0-16,66-33 15,-65 33-15,-1 0 16,66-33-1,-33 33 1,0 0 0,-33 0-16,33 0 15,-33 0-15,1 0 0,-1 0 16,33 0 0,33 0-1,-33 0 1,33-33 15,1 33-31,-67 0 16,33 0-1,-33 0 1,33 0 15,-33 0 0,0 0 48</inkml:trace>
  <inkml:trace contextRef="#ctx0" brushRef="#br0" timeOffset="144939.8447">13163 4564 0,'-33'0'16,"33"-33"0,0 0-1,0 66 63,0 0-62,0 0-16,0 0 16,0 0-1,0 0-15,0 34 16,-33 32-1,33 33 1,-33-33 0,33 34-1,-33-133-15,33 99 16,0-33 0,0 0-16,-33 33 15,0-33 1,0 34-1,-1-1 1,34-66-16,-33 33 16,33-33-16,-33 0 31,0 33-15,0-33-1,-33 34 1,33-34-1,33 0-15,-66 0 16,33 0 0,0-33-16,0 33 15,-67 33 1,34-33 0,33-33-16,-33 33 15,66 0-15,-33-33 16,-33 33-16,-67 0 15,34 1 1,-33-34 0,99 33-16,-33-33 15,33 33 1,-33-33-16,-1 33 16,1 0-1,0-33 1,0 33 15,33-33-31,-33 0 16,0 33-1,-1-33-15,-32 33 16,0-33 0,0 0-1,66 0-15,-33 0 16,32 33-16,1-33 15,-66 0-15,0 0 16,-33 0 0,32-33-1,1 0 17,66 33-32,0 0 15,0-33-15,0 33 16,0 0-16,-33 0 15,-33-33 1,32 33 0,1 0-1,66-33-15,-99 33 16,66 0 0,-33 0-16,-67 0 15,1 0 1,0-33-1,99 33-15,-66-33 16,32 33 0,-32-67-16,0 1 31,-33 0-15,66 33-1,-34-33 1,34 33-1,0 33 1,-33-33 0,33-33 15,-67 33-15,100-1-16,-66 1 15,66 33-15,0-33 0,-66 0 16,-34-33-1,34 0 1,33 33 0,0 0-1,66 0-15,-66 0 16,66 0-16,-33 0 16,-33-34-1,33 34 1,-34-33-1,34 0 1,33 33-16,-66-33 16,66 33-1,-33 0-15,0 0 32,-33-34-17,33 1 1,0 0-1,-33 0 1,33 0 0,-1 33-1,1 0 1,0-33 0,0-1-1,0 34 1,0 0 15,0-33-15,33 33-1,-33 0 1,33 0 0,0 0-1,-33 33 1,33-33-1,0 0 1,0 0 0,0 0-1,0-1 17,0 1-1,0 66 109,-33 1-124,33-1-16,-33 0 16,0 33-1,0 0 1,-1-33 15,1 0-15,33 0-1,0 0 1,-33-33-16</inkml:trace>
  <inkml:trace contextRef="#ctx0" brushRef="#br0" timeOffset="145708.1615">6383 4399 0,'0'-33'15,"-33"33"-15,66 0 157,0 0-157,0 0 15,0 0-15,0 0 16,0 0-16,67 0 16,-1 0-1,-33 33 1,-33-33 15</inkml:trace>
  <inkml:trace contextRef="#ctx0" brushRef="#br0" timeOffset="147393.9321">9062 5887 0,'0'-33'15,"0"0"17,0 0-17,-33 33 16,33-33-15,0 66 62,0 0-78,33 0 16,-33 0-16,33 33 15,0 33 1,0-33 0,-33-32-1,0-1-15,-33-33 78,33-33-78,0-1 16,-33-32 0,0 0-1,0 66-15,33-66 16,-33 66-16,33-33 16,0 0-1,-33 0 1,33 0-1,-33 0 1,33 66 78,0 0-79,33-33-15,0 33 16,0 33 0,0 0-1,0-33 1,-33 0-16,33 0 16,-33 0-16,33-33 15,-33-33 48,-33 33-48,33-33-15,0 0 0,-33 0 16,33 0 0,-33 0 15,0-33-16,0 33 1,33 0 0,0 0-1,0 66 48,0 0-63,33-33 15,-33 66-15,33 0 16,0 0 0,0 0 15,0-33-15,-33 1-1</inkml:trace>
  <inkml:trace contextRef="#ctx0" brushRef="#br0" timeOffset="152030.7041">18223 6879 0,'33'0'0,"-33"-33"15,0 0 1,0 0 15,0 0 157,-33 33-173,0 0 1,0 0 15,33 33-15,-33 0 15,33 0-31,-33-33 16,33 33-1,0 0 1,0 0 15,0 0-15,0 0-1,0 1 1,0-1 0,0 0-1,0 0 1,0 0 0,0 33-1,0-33 1,0 0-1,33 0 1,0-33 0,0 0 15,0 0-15,0 0-1,0 0 1,-33-33-1,33 33 1,0 0 0,-33-33-1,34 33-15,-34-33 16,33 33 0,-33-33-1,0 0 1,0 0-1,0 0-15,0 0 16,-33 0 0,33-1-1,0 1 1,-34 33-16,34-33 16,-33 0-1,33 0 1,-33 0 15,33 0 0,-33 33-31,33-33 16,-33 33 15,0 0-15,33 33-1</inkml:trace>
  <inkml:trace contextRef="#ctx0" brushRef="#br0" timeOffset="153119.6664">18785 6879 0,'0'-33'15,"0"0"16,0 0-15,0 66 109,33-33-109,-33 33-1,34 0-15,-34 0 16,33 33 0,-33-33-16,0 1 15,33 32 1,-33 0 15,0-33-15,0 0-1,33-33-15,-33 33 16,0 0-16,0 0 16,0 0-1,0 0 1,33 0-1,-33 0 1,0 1 0,0-1 15,0 0-15,0 0 15,0-66 78</inkml:trace>
  <inkml:trace contextRef="#ctx0" brushRef="#br0" timeOffset="155189.8172">19149 8070 0,'0'-33'47,"0"0"-31,0 0-1,-33 33 1,33-33 0,-33-1-1,0 34 1,0 0 0,0 0 15,0 34-31,0-34 15,33 66-15,-33 0 16,0 0 0,33-33-1,0 0-15,66 0 16,-33-33 15,33-33 0,-33-33-15,33 33 0,-66-33-1,33 66-15,-33-33 16,0 66 15,0 0-15,0 66-1,0 33 1,0-99-16,-33 100 16,33-100-1,-33 33-15,33 0 16,0-33 0,33 0-1,0-33 1,33 0-1,-33 0 1,1-33 15</inkml:trace>
  <inkml:trace contextRef="#ctx0" brushRef="#br0" timeOffset="155958.0354">19315 8698 0,'0'-33'15,"33"33"1,-33-33 0,33 33-1,0 0 1,0-33-1,0 33 1,-33 33 0,0 0-1,0 33 1,0-33-16,-33 0 16,33 34-16,-33-67 15,33 33 1,-33 0-1,66-33 110,0 0-109,0 0 0,0 0-1,0 0 1,0 0 0,0 0 15,0 0 16</inkml:trace>
  <inkml:trace contextRef="#ctx0" brushRef="#br0" timeOffset="169887.9688">19645 7045 0,'0'-34'125,"0"1"-109,0 0 15,0 0 1,0 66 61,0 0-93,0 0 16,0 1 0,33-34-16,-33 66 15,33 33 16,-33-66-31,0 0 16,0 0-16,34 33 16,-34-33-1,0-66 48,0 0-48,0 0 1,0 0-16,0 0 0,0-33 16,0 0-1,-34 33-15,34 0 16,0-34 0,0 34-16,-33 0 15,33 0 1,0 0-1,0 66 48,0 0-47,0 0-16,0 0 0,33 67 31,-33-67-31,0 66 15,34-66-15,-34 0 0,0 33 16,33 0 0,-33 0-1,0 1 1,0-100 31,0-1-32,0 1 1,-33-66 0,-1 0-1,1 0 1,0 33 0,33 33-16,-33-34 15,33 34-15,0 0 16,0 0-1,0 0 1,0 99 31,0 0-31,0 34-1,0-67 1,0 66-16,0-66 0,33 0 0,-33 33 31,33 33-15,-33-32-1,0-34 1,33 0 0,-33-66 30,0 0-46,0-34 16,-33-32 0,33 33-1,0 33-15,-33-66 16,33 66 0,-33 0-16,33-34 15,0 34 1,0-33-1,0 33 17,0 66 15,0 0-47,0 0 15,0 34 1,0 32-1,0 0 1,33 0 0,0 0-1,0-66 17,1 34-32,-34-34 15,0 0 1,0 0-1,0-66 64,0 0-48</inkml:trace>
  <inkml:trace contextRef="#ctx0" brushRef="#br0" timeOffset="181110.9854">19711 7904 0,'-33'0'16,"66"0"312,1 0-297,-1 0 0,-33 34-15,33-34 0,0 0 31,0 0-32,0 0 48,0 0-48,0 0 17,0 0-1,0 0 0,-33 33-15,33-33-1,0 0 17,0 0-1,0 0-16,1 0 17,-1 0-17,0 0 1,0 0 15,0 0-15,0 0 15,0 0 16,0 0-16,0 0 0,0 0 1,0 0-17,0 0 32,0 0-16,1 0 1,-1 0-1,0 0 16,0 0-32,0 0 17,0 0-1,0 0 0,0 0 16,0 0 16</inkml:trace>
  <inkml:trace contextRef="#ctx0" brushRef="#br0" timeOffset="190835.7937">18984 5556 0,'0'-33'31,"0"66"32,0 0-48,0 0 1,33-33-16,-33 33 15,0 34 1,0-34-16,0 33 31,0 0-15,0 0 0,0-33-1,0 33 1,0 0-1,0 1 1,0-34-16,0 0 16,0 0-16,0 0 15,0 33 1,33 0 0,-33 0-1,0 1 1,0-1 15,0 0-15,0 0-1,0 0 1,33-33 0,-33 0-1,0 0-15,0 0 16,0 0-1,0 1 1,33-34-16,-33 66 16,0-33-1,33 33 1,-33-33 0,0 0 15,33 0-16,-33 0 1,0 0-16,0 0 16,33 0-1,-33 0 1,0 1 0,33-1-1,-33 0 1,0 0 15,34-33-15,-34 33-1,0 0 1,0 0 0,33-33-16,-33 33 15,0 0 1,0 0-1,0 0 1,33-33 0,-33 33-1,0 0 1,0 1 15,0-1-15,0 0 31</inkml:trace>
  <inkml:trace contextRef="#ctx0" brushRef="#br0" timeOffset="198597.7575">20009 6548 0,'0'-33'187,"0"0"-171,0 0 0,0 0-1,-33 0 1,33 0-16,0 0 16,0 0 15,0 0-16,0 0 1,0 0 0,0 0-1,0-1 17,33 34 124,0 0-141,0 0 1,0 0-16,0 0 16,34 0-1,-1 0 1,33 0 0,-66 0-16,0 0 15,33 0-15,-33 0 31,0 0-15,34 0 0,-34 0-1,0 0-15,0 0 16,0 0-16,0 0 16,0 0-1,0 0 1,0 0-1,0 0 1,0 0 0,0 0-1,0 0 1,34 0 0,-34 0 15,0 0-16,0 0-15,0 0 16,0 0-16,0 0 16,0 0-1,0 0 1,0 0 0,0 0-1,33 0 1,-33 0-1,1 0 1,-1 0 0,0 34-1,0-34 1,0 0 0,0 0-1,0 0 1,0 0-1,0 0 17,0 0-17,0 0 17,-33 33-1,33-33-31,-33 33 31,33-33-15,-33 33-1,33 0 1,-33 0-16,0 0 16,0 0-16,0 0 15,0 33 1,0-33-1,34 0 1,-34 1 0,0-1 15,0 0-15,0 0 15</inkml:trace>
  <inkml:trace contextRef="#ctx0" brushRef="#br0" timeOffset="199394.8971">21696 6681 0,'0'-33'31,"-33"33"-31,0 0 16,0 33 15,33 0-31,-33-33 16,33 33-16,-34 33 15,34-33-15,0 33 31,0 0-15,0 34 0,34-67-1,-1 0 1,0-33 0,33 0-1,-33-66 1,0 33-1,-33-1-15,0 1 16,0-33 0,0 33-16,0-33 15,0 0 1,0 33 15,-33 0-15,33 0-16</inkml:trace>
  <inkml:trace contextRef="#ctx0" brushRef="#br0" timeOffset="199943.618">21960 6747 0,'0'33'125,"0"0"-125,0 0 0,0 0 16,0 33 0,0 34-1,33-34 1,-33-33-1,0 0 1</inkml:trace>
  <inkml:trace contextRef="#ctx0" brushRef="#br0" timeOffset="208679.6716">21696 7474 0,'33'0'265,"0"0"-249,0-33-16,0 33 15,33 0 1,0 0 0,-33 0-1,1 0 1,-1 0 15,-33 33 16</inkml:trace>
  <inkml:trace contextRef="#ctx0" brushRef="#br0" timeOffset="209730.5673">21696 7607 0,'33'0'78,"0"0"-31,0 0-31,0 0 0,0 0-1,0 0 16,0 33-15,0-33 0,0 0-1,1 0 1,-1 0 0,0 0-1,0 0 1,0 0 15,0 0-15,0 0 77,0 0 220</inkml:trace>
  <inkml:trace contextRef="#ctx0" brushRef="#br0" timeOffset="219389.8781">19116 10683 0,'33'0'31,"-33"-34"-15,33 34 0,-33-33 62,-33 33-63,33-33 1,-33 33-16,0 0 16,0 0 15,33 33-16,-33-33-15,33 33 16,-33 34 0,33-1 15,0 33-31,33-33 31,0-33-15,33 0-1,0-33 1,0-33 0,-32 0-1,-1-33 1,-33 33 0,-33 0-1,-1-33 1,1 33-1,0-34 1,0 34 0,0-33-1,33 0 1,-33 33 0,33-33-1,0 33 1,66 0 15,-33 0-31,0 33 31,0-33 1,1 33-17,-1 0-15,0 0 16</inkml:trace>
  <inkml:trace contextRef="#ctx0" brushRef="#br0" timeOffset="220006.0638">19678 10418 0,'0'0'0,"-33"0"47,0 0-16,33 33-31,0 0 15,0 0 1,0 66 0,-33-32-1,33-34-15,0 66 16,0-66-16,0 33 16,0 33-1,33-33 1,0 1 15,-33-34-31,33 0 16,0-33-16,-33 33 15,34 0 1,-1-33 15</inkml:trace>
  <inkml:trace contextRef="#ctx0" brushRef="#br0" timeOffset="220893.7593">20307 10683 0,'-33'0'32,"33"-34"-17,0 1 16,-33 33 1,0-33-17,-1 33 1,1 0-16,0 0 16,0 0-1,0 0 1,0 0-16,33 66 15,-33 1 1,33-34 0,33 0-1,0-33-15,0 33 16,0-33-16,0 0 16,0-33-1,1-33 16,-34 33-15,33-1 0,-33 68 15,0-1-15,0 0-16,0 66 15,0-66 1,0 66-1,0-66-15,-33 33 16,33 1 0,0-1-1,33-66 1,0 0 0,0 0-1,0-66 1,0 66-1</inkml:trace>
  <inkml:trace contextRef="#ctx0" brushRef="#br0" timeOffset="221306.5266">20406 11113 0,'33'0'32,"0"0"-17,-33 33 1,33-33 0,-33 99-1,0-66-15,0 33 16,0-33-16,0 0 0,-33 0 15,0 33 1,0 1 0,66-67 31,0 0-32,0 0 1,0 0-1,33 0 1,1 0 0</inkml:trace>
  <inkml:trace contextRef="#ctx0" brushRef="#br0" timeOffset="221625.3131">20935 11410 0,'-33'0'0,"33"-33"31,33 33-15,0 33 15,-33 33-15,33-66-16,-33 100 15,33-34 17,-33-33-32,0 0 15,0 0 1</inkml:trace>
  <inkml:trace contextRef="#ctx0" brushRef="#br0" timeOffset="221973.2627">21266 10881 0,'0'0'0,"0"33"31,0 33-16,33-33-15,0 67 16,0-1 0,-33 0-1,0-33 1</inkml:trace>
  <inkml:trace contextRef="#ctx0" brushRef="#br0" timeOffset="222519.3299">21795 10716 0,'33'0'31,"-33"33"-31,33-33 16,-33 33-16,0 0 0,66 33 16,-66-33-1,33 66-15,-33 1 16,0 32-1,0-99 17,0 66-32,0-66 15,0 0-15,-33 66 16,0 1 0,0-67-1,0-33 1</inkml:trace>
  <inkml:trace contextRef="#ctx0" brushRef="#br0" timeOffset="223881.3298">22324 11311 0,'-33'0'16,"66"0"156,0 0-172,-33-33 31,33 33-31,0 0 15,34-33 1,-1 0 0,-33 0-1,0 33-15,0-33 16,0 33 0,0 0-1,-33-33-15,33 33 16,0 0 15,0-34-31,0 34 16,0 0-16,1-33 15,-1 33 1,0-33 0,0 33-1,0-33 1,33 33-1,-33-33 17,0 33-17,0-33 1,0 33 0,0-33-1,0 33 1,0 0-1</inkml:trace>
  <inkml:trace contextRef="#ctx0" brushRef="#br0" timeOffset="225020.0545">24110 10418 0,'0'0'0,"33"0"47,-33-33-1,0 0-30,0 0 0,0 0-16,-33 0 15,0-34 1,0 34 0,0 33-16,0-33 15,0 33 1,0 0-1,0 0 1,0 0 0,-34 66-1,1 1 1,33 32 0,0-33-1,33 0 1,33-33-1,33-33 1,0-33 0,1-33 15,-34 33-15,0-33-1,0 33 1,-33 66 46,0 0-62,0 0 16,0 0-16,-33 33 16,33-33-16,0 66 15,0-66 1,0 1-16,0-1 15,33 33 1,0-66 15,-33 33-31,33-33 16,0 0-16,0 0 16,0 0 15</inkml:trace>
  <inkml:trace contextRef="#ctx0" brushRef="#br0" timeOffset="225707.4889">24309 10815 0,'0'33'109,"0"0"-93,0 0 0,0 0-16,0 0 15,0 33 1,0-33 15,0 1-31,0-1 31</inkml:trace>
  <inkml:trace contextRef="#ctx0" brushRef="#br0" timeOffset="228434.5026">20770 12435 0,'0'0'0,"-33"33"15,33 1 17,-33-34-32,0 66 15,0 0 16,-1 33-15,34-66-16,-66 66 16,66-66-1,-33 34-15,33-1 16,-33-33 0,33 0-1,0 0 1,-33-33-1,33 33 1</inkml:trace>
  <inkml:trace contextRef="#ctx0" brushRef="#br0" timeOffset="229401.1245">20241 13527 0,'33'0'16,"-33"-33"15,0 0-15,-33 0-1,0 0 17,-1 33-17,-65-3010 1,33 6086 0,0-3010-1,0-33 1,33 0-1,33 0 1,66-33 0,0 0-1,33-33 1,-33-33 0,-33 33-1,1 0 1,-34 66 31,0 0-32,0 0-15,0 0 0,0 33 16,0-33-16,0 33 16,0 34-1,-34-34 1,34-33 15,0 0-31,34 0 16,-1-33-1,0 0 1,33-33 0,-33 0-1,33 0 1,-66 0-16</inkml:trace>
  <inkml:trace contextRef="#ctx0" brushRef="#br0" timeOffset="230230.6057">20538 13924 0,'0'0'0,"33"-33"16,0 33-1,1 0 1,-34-33-1,33 33 17,-33 33-17,33 0 1,-33 0 0,0 33-1,-33 0 1,0 0-1,-1-66-15,34 66 16,-33-66-16,33 33 16,-33 1-1,66-68 110,0 34-109,1-33 0,-1 33-1,0-33 1,33 33-1,-33 0 1,0 0 0,0 0-16,0 0 15</inkml:trace>
  <inkml:trace contextRef="#ctx0" brushRef="#br1" timeOffset="254537.1811">25532 10484 0,'33'0'16,"-66"0"203,0 0-172,0 0-32,33 33 1,-33-33-16,33 33 15,-33 66 1,0-32 0,33-1 15,0 0-15,33 0-1,0 0 1,33-33-1,0-33 1,-33 0 0,1 0-16,-1 0 15,0 0-15,-33-33 16,33 0 0,0 0-1,0 0 1,-33 0-16,33 0 15,-33 0-15,0 0 0,0 0 16,0 0 15,-33-34-15,0 34 0,-33 33-1,33 0 1,0 0-1</inkml:trace>
  <inkml:trace contextRef="#ctx0" brushRef="#br1" timeOffset="255235.9277">26326 10649 0,'0'-33'0,"0"0"15,0 66 95,0 0-110,0 1 0,0-1 15,0 33-15,0 33 16,0-66-1,0 66 1,0-66-16,0 34 16,0-34-1,0 0 1,0 0 0</inkml:trace>
  <inkml:trace contextRef="#ctx0" brushRef="#br1" timeOffset="256037.6181">26988 10683 0,'0'33'125,"0"0"-125,0 0 15,0 0-15,0 0 16,0 0-16,0 0 0,0 66 15,0-66-15,0 34 16,0 32 15,0-33-15,0 0 0,0-33-1,0-66 32</inkml:trace>
  <inkml:trace contextRef="#ctx0" brushRef="#br1" timeOffset="260633.5266">27583 10815 0,'0'33'125,"0"0"-110,0 0-15,0 0 16,-33 33-16,33 34 31,0 32-31,0-33 31,0 0-15,0-66-16,0 0 16,0 0-1,0 1 17,0-1-1</inkml:trace>
  <inkml:trace contextRef="#ctx0" brushRef="#br1" timeOffset="268813.7977">28410 10220 0,'0'-34'31,"0"1"-31,33 33 16,-33-33-1,-33 33 63,0 33-62,-1-33-16,1-3042 16,-33 6117-1,33-3041-15,-66-1 16,66-33-16,0 0 16,33 33-1,0 0 1,0 0-1,-33 66 17,33 33-17,-33 34 1,0-1 0,0 0-1,33-98-15,-34 65 16,34-66-16,0 66 15,0 1 1,34-1 0,-34-33-1,66 0 1,0-33 0,33 1-1,-33-34 16,0-33-15,0 0 0,-32-33-16</inkml:trace>
  <inkml:trace contextRef="#ctx0" brushRef="#br1" timeOffset="269333.0331">28807 10517 0,'0'-33'16,"0"0"-1,0 66 32,0 0-31,0 0-16,0 33 15,0 1 17,-34-1-17</inkml:trace>
  <inkml:trace contextRef="#ctx0" brushRef="#br1" timeOffset="269501.1179">28641 10583 0,'0'-33'16,"0"0"-1,33 33-15,-33-33 16,66 0 15,1 0-31</inkml:trace>
  <inkml:trace contextRef="#ctx0" brushRef="#br1" timeOffset="269711.2388">28608 10848 0,'33'0'31,"0"0"-15,0 0-16,33 0 16,34 33-1</inkml:trace>
  <inkml:trace contextRef="#ctx0" brushRef="#br1" timeOffset="270101.6285">29005 10782 0,'-33'0'0,"33"33"47,33-33-32,-33 33-15,0 0 16,0 0 0,0-66 31,0 0-47,33 0 15,0 0 1,0 0-16,0 33 15,0 0-15,-33 33 16,33 0 0,0 66-1,1-33 1,-34-33-16</inkml:trace>
  <inkml:trace contextRef="#ctx0" brushRef="#br1" timeOffset="270418.2235">29303 10749 0,'-33'0'0,"66"0"32,0 33-17,0 0-15,33 33 16,0 33-1,-33-66 1,-33 0-16,33-33 16,-33-33 15,33-33-31,0-66 31,0 66-15,0 66-1,1 0-15</inkml:trace>
  <inkml:trace contextRef="#ctx0" brushRef="#br1" timeOffset="271144.2284">29865 10947 0,'0'0'16,"0"-33"-16,0 0 0,-33 0 15,33 0 1,-33 33 15,0 33-15,33 0-16,-33 66 16,33-66-1,0 0-15,33 34 16,33-67-1,-33-67 1,33-32 0,-66 33-1,0 33 1,0 66 15,33 0-15,-33 0-16,0 33 15,33 0-15,0-32 16,66-34 0,-32 0-1,-34-67 1,0-32 0,-33 66-16,0-66 15,0 33-15,0-34 16,0 67-1,0 66 1,0 67 0,0-67-16,0 66 15,33-66-15,-33 0 16,0 33-16,33 0 16,0-32-1,0-34 1,0-67-1,0 34-15,-33-33 32,0 0-32,33 66 15,-33 33 1,33 0 0,0 66-1,0-32 1,-33-34-16</inkml:trace>
  <inkml:trace contextRef="#ctx0" brushRef="#br1" timeOffset="271302.4478">30692 10848 0,'0'0'15,"0"-33"-15,-33 33 16,33-33-1,33 33 1</inkml:trace>
  <inkml:trace contextRef="#ctx0" brushRef="#br1" timeOffset="271791.3534">30857 11113 0,'0'-34'31,"-33"1"-15,33 0-1,0 0 1,-33 33 0,33 66-1,-33-66-15,33 67 16,0-34-1,0 0 1,33-33 0,0-33 15,0 0-15,-33-1-16,33-32 15,0 33-15,-33-66 16,0 33-1,0 33 1,0 66 15,0 0-15,0 33 0,0 33-1,0 34 1,0-34-1,0-66-15,0 33 0</inkml:trace>
  <inkml:trace contextRef="#ctx0" brushRef="#br1" timeOffset="272719.1214">31585 10815 0,'0'-33'15,"-33"33"-15,33-33 16,0 99 15,0-33-15,0 66 0,0 0-1,0 1 1,0-1-1,0-66 1,0-66 15,0 0-15,33 33-16,0-66 16,0 33-16,0 33 15,0 0-15,0 0 16,-33 99-1,0-33 1,-66 0 0,33-33 15,0 0-31</inkml:trace>
  <inkml:trace contextRef="#ctx0" brushRef="#br1" timeOffset="273375.9346">31783 11179 0,'0'-33'15,"33"33"1,-33-33-1,66-1 1,-33 34-16,-33-33 16,0 66-16,0 1 15,0 65 1,0 0 0,0-33-1,33-33 1,34-66-1,-34-33 1,0-33 0,0 33-1,-33 99 1,0 0 0,0 66-1,33-33 1,33-33-1,0-33 1,-33-66 0,0-33-1,0-33 1,-33 32 15,33 67-15,-33 66-1,0 0 1,0 100 15,0-34-15,34 0 0,-34-33-1</inkml:trace>
  <inkml:trace contextRef="#ctx0" brushRef="#br1" timeOffset="273503.2812">32312 11278 0,'0'0'0,"0"-33"16,33 33-16,33-33 16,34-33-1,-67 66 1</inkml:trace>
  <inkml:trace contextRef="#ctx0" brushRef="#br1" timeOffset="274331.1542">29005 11609 0,'0'0'0,"-33"0"16,33 33 15,0 33-15,-66 0-16,33 99 31,-33-65-15,66-67-16,0 0 15,0 0-15</inkml:trace>
  <inkml:trace contextRef="#ctx0" brushRef="#br1" timeOffset="274516.9946">29005 11576 0,'0'0'16,"33"33"-1,-33 0-15,33 33 16,0 33 0,-33-66-16,33 66 15,0-66-15</inkml:trace>
  <inkml:trace contextRef="#ctx0" brushRef="#br1" timeOffset="274683.2629">28873 12039 0,'0'0'0,"0"-34"15,33 1 1,33 0-1,33 33 1,-66 0-16,0-33 0</inkml:trace>
  <inkml:trace contextRef="#ctx0" brushRef="#br1" timeOffset="274951.7132">29501 11873 0,'0'-33'15,"0"0"1,-33 33-16,0-33 16,-33 33-1,66 66 1,-33-33-16,33 66 31,0-66-31,-33 34 16,33 32-1,33-33 1,33-66 0,0 0-16</inkml:trace>
  <inkml:trace contextRef="#ctx0" brushRef="#br1" timeOffset="275149.7065">29633 11939 0,'-33'-33'16,"33"66"31,0 0-47,0 0 16,0 1-16,33 65 15,-33-66-15,0 0 16,33 0-16,0-33 15,1 33-15</inkml:trace>
  <inkml:trace contextRef="#ctx0" brushRef="#br1" timeOffset="275668.1762">29964 12105 0,'0'0'15,"-33"0"-15,66 0 47,-33-33-31,66 33-1,-33-33-15,-33-34 16,33 34-16,-33 0 16,-33 0-1,0 33 1,-33 66-1,33 34 1,33-67-16,0 66 16,0-66-16,33 0 15,33-3043 1,33 6053 15,-32-3109-15,-34-33-1,-33 33 1,-33 66 0,33 33-1,0 66 1,0-66-16,0 33 16,0 0-16,33 33 15,-33 1 1,0-67-1</inkml:trace>
  <inkml:trace contextRef="#ctx0" brushRef="#br1" timeOffset="275828.5103">30229 12171 0,'33'-33'0,"-33"0"0,66 0 15,-33 33 16,-33 33-31,0 33 32,0 0-17,-33-66-15</inkml:trace>
  <inkml:trace contextRef="#ctx0" brushRef="#br1" timeOffset="276018.3111">30493 11939 0,'0'0'0,"-33"0"16,33 66 0,0 34-1,0-67-15,33 66 16,-33-66-16,33 0 15</inkml:trace>
  <inkml:trace contextRef="#ctx0" brushRef="#br1" timeOffset="276685.1883">30394 12303 0,'-33'-33'0,"33"0"15,33 33 1,66-33-1,-66 0-15,33 33 16,-32-33-16,-1 33 16,0 0-1,-33-33 1,-33 33 0,0 0-16,33 66 31,-34-66-31,34 33 0,0 0 15,0 66 1,34-33 0,65-33-1,-33-33 1,-33 0-16,33-33 16,-66 0-1,33 0-15,-33-33 31,0 33-15,-33 33 0,0 66-1,0-66-15,33 66 16,0-33-16,0 0 16,33-33-1,0 0 1,33-33-1,-66 0-15,33-33 16,-33 33-16,33 0 0,-33-33 16,0-66-1,0 98 1,33 68 0,-33 65-1,0-66-15,34 99 16,-34-99-16,0 66 15,0 1 1,33-34 0</inkml:trace>
  <inkml:trace contextRef="#ctx0" brushRef="#br1" timeOffset="276937.7229">31452 12237 0,'0'-33'0,"-33"33"0,33-33 16,0 66 0,0 33-1,33-33 1,-33 99-1,33-99-15,-33 34 16,0-1-16,0-33 16</inkml:trace>
  <inkml:trace contextRef="#ctx0" brushRef="#br1" timeOffset="277085.5287">31419 12204 0,'0'-33'0,"33"0"0,0 33 16,67-66 0,-1 66-1,-66 0 1</inkml:trace>
  <inkml:trace contextRef="#ctx0" brushRef="#br1" timeOffset="277252.3175">31419 12468 0,'0'0'0,"33"0"31,33 0-15,34 0-1,-34-33-15</inkml:trace>
  <inkml:trace contextRef="#ctx0" brushRef="#br1" timeOffset="277541.6496">31982 12336 0,'0'-33'0,"0"0"16,-34 0-1,1 33-15,0 66 31,33 0-15,0 0 0,33 1-1,-33-34-15,33 0 16,-33 0-16,34-33 16,-34 33-1,-67 0 1,1-33-1,33 0-15</inkml:trace>
  <inkml:trace contextRef="#ctx0" brushRef="#br1" timeOffset="277992.1507">32213 12237 0,'0'0'16,"0"33"15,0 0-31,-33 33 16,33 33-1,0-65-15,0 65 16,0-66-1,0 0-15,-33-33 16,33-33 0,0-33-1,33-67 1,0 1 0,33 66-1,-33 66 1,0 33-1,-33 0-15,33 33 16,0 0 0,1-33-16,-34 34 15,0-34 1,0 0-16</inkml:trace>
  <inkml:trace contextRef="#ctx0" brushRef="#br1" timeOffset="278144.2188">32147 12634 0,'-33'0'0,"33"-33"0,0 0 31,33 33-31,66-66 31,-66 66-31,66-67 16,-66 67-16</inkml:trace>
  <inkml:trace contextRef="#ctx0" brushRef="#br1" timeOffset="278629.0959">32610 12270 0,'0'0'0,"-33"0"0,33-33 15,33 33 32,33 0-47,0 0 16,0 0 0,0 0-1,-66-33-15,34 33 16,-34 33 46,0 0-46,0 66 0,33 0-1,0 34 1,-33-34-1,0 33 17,0-32-17,0-67-15,-33 0 16,0 0-16,-34 0 16,1 0-1,0-33-15</inkml:trace>
  <inkml:trace contextRef="#ctx0" brushRef="#br1" timeOffset="298167.6047">19910 15379 0,'0'-33'31,"-33"33"78,0 0-78,33-33 16,-33 33-47,33 33 219,0-66-16,0 0 282,0 0-454,-33 33-16,33-33 1,-33 33 62,-1 0-47,1 0 1,33 33-17,-33-33 1,33 33-16,0 33 16,-33 0-1,33 0 1,0-33-16,0 0 15,33 0-15,-33 0 16,66 0 0,-32 1-1,-1-34 1,33 0 0,-33-34-1,0 1 16,-33-66-15,0 33 0,0 0-1,0 0 1,0 33-16,-33 0 16,0 0-16,33-1 15,-33 34 1,0 0-1</inkml:trace>
  <inkml:trace contextRef="#ctx0" brushRef="#br1" timeOffset="298832.4351">20373 15445 0,'0'-33'0,"0"66"110,0 0-95,0 0-15,0 0 16,0 0-16,-33 33 16,33-32-16,0 32 15,0-33-15,0 33 16,0 0-1,0-33 1</inkml:trace>
  <inkml:trace contextRef="#ctx0" brushRef="#br1" timeOffset="299261.49">20671 15544 0,'0'33'62,"0"0"-62,0 0 16,0 34-16,33 32 31,-33-33-15,0 0-1,0-33-15,0 0 16,0 0 0,0 0-1</inkml:trace>
  <inkml:trace contextRef="#ctx0" brushRef="#br1" timeOffset="306968.0896">21497 15677 0,'0'0'0,"-33"0"16,33-34 125,-33 34-110,33-33-31,-33 33 15,0 0 1,0 0 0,0 0 15,33 33-31,0 1 16,0 32-1,-33 33 1,33 33-1,0-33 1,0 34 0,0-100-16,0 66 15,0-66-15,-33 0 16,33 33 0,33 0-1,33-32 1,0-1 15,-33 0-31,33-33 31,-33 0-31,1 0 16,32 0 0</inkml:trace>
  <inkml:trace contextRef="#ctx0" brushRef="#br1" timeOffset="307363.0583">21993 15908 0,'-33'0'16,"0"33"-16,33 0 15,0 0 1,-33 100 0,33-100-16,-33 99 15,33-99-15,0 66 16,-33-33 0</inkml:trace>
  <inkml:trace contextRef="#ctx0" brushRef="#br1" timeOffset="307846.2859">21861 15941 0,'0'-33'15,"33"0"1,0 0-1,0 0 1,67-33 0,-34 66-1,-33 0 1,0 66 0,-66 33-1,-33 0 1,0-33-1,66-32-15,-34-1 16,1-33-16,0 0 16,33-33-1,0-1 1,66 34 15,-32 0-15,-1 0-16,-33 67 15,33-34-15,-33 0 0,0 33 16,33 33 0,0-33-1,-33-33 1</inkml:trace>
  <inkml:trace contextRef="#ctx0" brushRef="#br1" timeOffset="308348.4145">22291 16206 0,'0'-33'31,"33"33"-31,33-33 16,1-34 15,-34-32-15,-33 66-1,-67 0 1,1 66 0,0 99-1,33 1 1,33-1 0,66-66-1,-66-33-15,99 0 16,-65-33-16,-1 0 0,66-33 15,-33-33 1,-33-66 0,-33 33-1,0 66-15,-33-1 16,33 68 15,0 65-31,0 33 31,33 33-15,-33 34 0,0-166-16,0 66 15,-33-33 1,0-33-16</inkml:trace>
  <inkml:trace contextRef="#ctx0" brushRef="#br1" timeOffset="308516.6191">22721 16007 0,'0'-33'0,"0"66"0,0-99 31,33 66-15</inkml:trace>
  <inkml:trace contextRef="#ctx0" brushRef="#br1" timeOffset="308841.1488">22886 16371 0,'0'-3043'0,"34"6086"31,-1-3076-31,0-33 16,0 33 15,-33 0-15,-66 33 0,33 66-1,-1 0 1,1 33-1,33-66-15,0 33 16,33-32-16,34-1 16,32 0-1</inkml:trace>
  <inkml:trace contextRef="#ctx0" brushRef="#br1" timeOffset="309017.8794">23184 16305 0,'0'0'0,"0"-33"0,-33 33 16,0 0 0,33 66-1,0 0 1,0-33-16,33 100 31,0-133-31,0 66 16,0-66-16</inkml:trace>
  <inkml:trace contextRef="#ctx0" brushRef="#br1" timeOffset="309209.4727">23416 16140 0,'0'0'0,"0"-33"15,0-1-15,33 101 31,-33-1-15,0-33-16,33 132 16,-33-132-16,66 66 15,-66-65-15</inkml:trace>
  <inkml:trace contextRef="#ctx0" brushRef="#br1" timeOffset="309324.1226">23383 16437 0,'0'-33'15</inkml:trace>
  <inkml:trace contextRef="#ctx0" brushRef="#br1" timeOffset="310125.3533">24077 16073 0,'33'-33'15,"-33"100"1,0-1-1,0 165 1,0-99 0,0 1-1,0-67 1,-33-66 0,33-33-1,0 0-15,66-100 16,-33 100-16,0 0 15,34 33 1,-34 33 0,-33 34-1,0-34-15,-33 33 16,-1-66-16,34 33 16,0 0 15</inkml:trace>
  <inkml:trace contextRef="#ctx0" brushRef="#br1" timeOffset="310727.6079">24408 16536 0,'-33'34'15,"66"-34"16,0-34-15,0 1-16,0 0 16,33 0-1,-33 33 1,-33 66 0,0 1-16,-33-1 15,33-33-15,-33-33 0,33 66 16,0 0-1,66-66 1,0-33 0,1-66-1,-67 66-15,0-33 16,33 32-16,-33 1 16,0 66 15,0 34-16,0-34-15,33 33 16,66-66 15,0-33-15,-33-33 0,-33-34-1,-33 1 1,0 66-16,0-66 15,-33 99-15,33 33 16,0 0 0,0 99-1,0 1 1,33-34 0</inkml:trace>
  <inkml:trace contextRef="#ctx0" brushRef="#br1" timeOffset="310879.9248">24904 16636 0,'-33'0'0,"66"0"0,-66-33 16,66 0 0,33-1-1,99 1 1</inkml:trace>
  <inkml:trace contextRef="#ctx0" brushRef="#br1" timeOffset="311387.2671">25929 16206 0,'-33'0'15,"33"33"1,0 0-16,-33 99 16,0 0-1,0 1 1,33-67 0,0-33-16,33-66 31</inkml:trace>
  <inkml:trace contextRef="#ctx0" brushRef="#br1" timeOffset="311566.2616">25962 16239 0,'0'0'0,"0"-33"0,0 66 31,0 66-15,33 0-1,33 34 1,-66-67 0,0-33-16</inkml:trace>
  <inkml:trace contextRef="#ctx0" brushRef="#br1" timeOffset="311701.0036">25830 16636 0,'0'0'15,"-33"0"-15,33-33 0,33 33 16,66-33 0,33-1-1</inkml:trace>
  <inkml:trace contextRef="#ctx0" brushRef="#br1" timeOffset="311921.624">26359 16338 0,'0'-33'0,"-33"33"0,0 33 31,33 0-15,0 0 0,-33 66-1,33 34 1,33-34-1,33-33 1,0-66 0</inkml:trace>
  <inkml:trace contextRef="#ctx0" brushRef="#br1" timeOffset="312142.6235">26624 16470 0,'0'0'0,"0"-33"0,0 0 15,0 0-15,-33 33 16,0 0-16,33 33 16,-67 66-1,67 34 1,33-34 0,1-66-16,-1 0 15,0-33-15,0 33 0,0-33 16,0 0-1</inkml:trace>
  <inkml:trace contextRef="#ctx0" brushRef="#br1" timeOffset="312732.5012">27219 16636 0,'0'-33'16,"0"66"-16,33-66 0,-33 0 0,33-100 16,0 34-1,0 66 1,-33 66 15,0 66-15,0-66-16,-33 133 15,33-133-15,0 66 16,-33 0 0,33-66-1,33-99 1,0 33 0,0 33-16,34-66 15,-34 33-15,33 33 16,-33 33-1,-33 33 1,-33-66-16,0 66 16,0-66-16,33 33 0,-33-33 15,33 33 1</inkml:trace>
  <inkml:trace contextRef="#ctx0" brushRef="#br1" timeOffset="313132.5452">27616 16768 0,'0'0'0,"33"0"32,-33 33-17,66-33 1,0 0 0,0 0-1,-33-33 1,-33 0-16,0 0 15,0 66 17,0 0-32,0 99 15,0-99-15,0 67 16,0-67-16,-33 33 0,33 33 16,-66 0-1,0-33 16,33-66-15,0-33 0,33 0-16,33-99 15,-33 99-15,99-66 16,34-1 0,-34 34-1,-66 66-15</inkml:trace>
  <inkml:trace contextRef="#ctx0" brushRef="#br1" timeOffset="313333.3381">28310 16536 0,'0'0'0,"33"-33"16,-33 100 15,0-34-31,0 99 15,0 33 1,0-32 0,0-67-1,0-33-15,0 0 16</inkml:trace>
  <inkml:trace contextRef="#ctx0" brushRef="#br1" timeOffset="313490.4497">28410 16636 0,'33'-33'0,"-66"66"0,99-99 15,-33 66-15,66-67 32,-66 67-32</inkml:trace>
  <inkml:trace contextRef="#ctx0" brushRef="#br1" timeOffset="313649.8711">28410 16933 0,'0'33'0,"33"-33"16,33 0-1,-33 0-15,132-33 16,-132 33-16</inkml:trace>
  <inkml:trace contextRef="#ctx0" brushRef="#br1" timeOffset="313883.3642">29005 16603 0,'0'0'0,"-33"0"0,33-33 0,-99 33 16,66 66-1,0 33 16,66 0-15,0-66-16,0 33 16,0-33-16,0 0 15,-33 34 1,-132-34 0,32-33-1,34 0 1</inkml:trace>
  <inkml:trace contextRef="#ctx0" brushRef="#br1" timeOffset="314308.5514">29137 16603 0,'0'0'0,"0"-33"0,0-1 16,0 1-1,0 0 1,0 133 0,0 32-1,0-66-15,0 66 16,0-99-16,0 33 16,-33-32 15,33-1-16,0-100 1,0 1 0,0 33-16,33-99 15,-33 99-15,66-33 16,1 33 0,-34 33-1,0 66 1,-33-33-16,33 33 15,-33-33-15,33 0 0,-33 0 16,33 33-16</inkml:trace>
  <inkml:trace contextRef="#ctx0" brushRef="#br1" timeOffset="314866.5043">29832 16173 0,'0'33'0,"33"-33"15,-33 33-15,66-33 16,0 33-1,-33-33 17,0 33-17,0 0 1,-33 33 0,0-33-16,0 33 15,0-33-15,0 34 16,0 32-1,0 0 1,0 0 0,-33 0-1,33-65-15,-66 65 16,33-99 0,-66 66-16,-33 33 15</inkml:trace>
  <inkml:trace contextRef="#ctx0" brushRef="#br1" timeOffset="322300.5379">3407 7739 0,'0'0'0,"-34"0"31,34 33 47,-33-33-62,33 33-16,0 0 16,-33 33-1,33-32-15,0 65 16,0-66-16,-33 66 15,33 33 1,0 1 0,0 32 15,0-132-31,0 99 16,0-66-16,0 34 15,0 65 1,33 0-1,0 1 1,-33 65 0,0-198-16,33 232 15,-33-232-15,0 165 16,34 34 0,-1-34-1,0 34 1,-33-199-16,33 199 15,0-199-15,0 132 32,33 66-17,0-32 1,0 32 0,0-32-1,-32-166-15,32 132 16,-66-99-16,66 34 15,33 65 1,-33-33 0,33 34-1,-99-133-15,67 66 16,-34-66-16,0 0 0,33 66 16,33 1-1,0-1 1,-33 0-1,34-66 17,-100 0-32,66 0 15,-33-33-15,33 33 16,33-33 0,-33 0-1,34 0 1,-67 0-16,33-33 15,-33 33-15,33-33 16,33-33 0,-33 0-1,34-33 1,-34-1 0,-33 100-16,0-99 15,0 66-15,-33 0 0,33-99 16,-33-34-1,33 1 1,-33-67 15,0 199-31,0-132 16,0 132-16,33-33 0,-33-66 16,0-1-1,0-32 1,-33-34-1,0 1 1,33 132-16,0-133 16,-33 166-16,0-132 15,0-33 1,0 32 0,33 1-1,-33-34 1,33 166-16,-33-165 31,33 165-31,-33-133 16,-34-32-1,1 33 1,0-1 0,66 133-16,-66-99 15,33 99-15,0-66 16,-33-34-1,33 1 1,-67 0 0,34-1-1,33 100-15,-66-99 16,66 99-16,0-33 16,-66-33-1,32 33 16,1-1-15,33 67-16,-33-33 16,0 0-16,33 0 15,-66-33 1,32 33 0,1 0-1,33 33-15,0-33 16,0 0-16,0 33 0,0 0 15,0-33 1,-33 0 0,33 33-1,0-34 1,0 34-16,-1 0 16,1 0-16,0 0 31,0 0-16,0 34 1,0-1 0,-33 0-1,33-33-15,0 33 16,0-33-16,33 33 0,-33 0 16,-33 0-1,32 0 1,1 0-1,0 0 1,33 0 0,0 0-1,0 0 1,33-33 78</inkml:trace>
  <inkml:trace contextRef="#ctx0" brushRef="#br1" timeOffset="323216.1568">3770 8334 0,'33'0'16,"-33"-33"46,0 0-46,-33 33-16,33-33 15,-33 0 1,0-33 0,-33 33-1,33 33 1,33 33-1,-33 33 1,33-33-16,-33 66 16,33-66-16,0 34 15,0-1 1,0-33 0,33-33 15,-33-33-31,33-33 15,0 66-15,-33-33 16,0-1 0,0 68 15,33-34-31,-33 33 0,33 33 16,-33-33-16,0 0 0,33 0 15,-33 33 1,0-33-1,33 0 1,0-33 0,34-33-1,-34 0 1</inkml:trace>
  <inkml:trace contextRef="#ctx0" brushRef="#br1" timeOffset="323532.7866">4068 8731 0,'-33'0'16,"66"0"31,-33 33-31,0 0-16,33 0 15,-33 34 16,0-34-15</inkml:trace>
  <inkml:trace contextRef="#ctx0" brushRef="#br1" timeOffset="323721.4084">4299 8797 0,'0'0'15,"0"33"17,-33 34-17,0-1 1</inkml:trace>
  <inkml:trace contextRef="#ctx0" brushRef="#br1" timeOffset="324202.1814">4432 8334 0,'-33'0'15,"33"33"16,0 34-15,33-1 0,-33 0-1,66 0 1,-33-66 0,0-33-1,-33 0-15,0-66 16,0 66-16,-33-34 15,0 1 1,-33 33 0</inkml:trace>
  <inkml:trace contextRef="#ctx0" brushRef="#br1" timeOffset="324853.9097">3903 9459 0,'0'-33'0,"-33"0"16,-1 0 0,1 0-1,0-1 1,0 34 0,0 67-1,0 32 1,33-33-1,0-33 1,33-33-16,0 33 16,0-33-1,0-33-15,0-33 16,-33 33 0,0 66 30,0 0-30,0 33-16,34 33 16,-1-32-1,0-1 17,0-66-32</inkml:trace>
  <inkml:trace contextRef="#ctx0" brushRef="#br1" timeOffset="325310.805">4035 9757 0,'0'-34'32,"0"68"140,0-1-172,33 0 15,-33 0-15,33 33 16,-33 0-16,33-33 31</inkml:trace>
  <inkml:trace contextRef="#ctx0" brushRef="#br1" timeOffset="325500.1237">4432 9955 0,'0'0'0,"0"33"16,0 0 15,-33 0-15,33 33 0,0 0-1,0-32 1</inkml:trace>
  <inkml:trace contextRef="#ctx0" brushRef="#br1" timeOffset="325800.7736">4729 9525 0,'0'0'0,"33"0"16,1 0 31,-34 33-47,0 0 15,0 0-15,0 0 0,33 67 16,-33-67 0,0 0-16</inkml:trace>
  <inkml:trace contextRef="#ctx0" brushRef="#br1" timeOffset="326481.1862">4002 10716 0,'0'-33'16,"33"33"0,-33-34-1,-33-32 1,0 33 0,0 33-1,0 0-15,0 33 16,33 0-1,-34 0-15,34 34 16,34-34 0,-1-33-1,-33-33 1,33 33-16,0-33 16,-33-1-1,33 34 16,-33 34-31,0 32 32,0-33-32,33 0 15,0 0-15,-33 0 16,33-33 0</inkml:trace>
  <inkml:trace contextRef="#ctx0" brushRef="#br1" timeOffset="327362.4239">4200 10914 0,'33'-33'78,"0"33"-62,-33 33 31,0 0-47,0 0 15,0 33-15,-33 1 16,0-67 15,33 33-31,33-33 47,0 0-31,0 0-16,1 0 31,-1 0-15</inkml:trace>
  <inkml:trace contextRef="#ctx0" brushRef="#br1" timeOffset="327593.2046">4564 11046 0,'-33'0'16,"33"33"-1,0 1 1,0-1 0,33 0 15,-33 0-31</inkml:trace>
  <inkml:trace contextRef="#ctx0" brushRef="#br1" timeOffset="327984.236">4961 10749 0,'-33'0'0,"66"0"0,-66-33 15,0 33 16,33 33 1,0 0-17,33 33 1,0 0 0,0-66-1,0 0 1,-33-33-1,0 0 1,0 0 0,0 0-1,-66 0-15,66 0 16,-33 33 0,0 0-16</inkml:trace>
  <inkml:trace contextRef="#ctx0" brushRef="#br1" timeOffset="328681.1843">4432 11840 0,'0'-33'16,"-33"33"-16,0 0 15,0-33 1,-1 33 0,1 0-1,0 33 1,0 66 0,33-33 15,33-33-16,0-33 1,-33-66 0,33 0-1,1 66 17,-34 66-17,33 0 1,0 34-1,-33-34 1,33-66-16,-33 33 16</inkml:trace>
  <inkml:trace contextRef="#ctx0" brushRef="#br1" timeOffset="328983.0784">4531 12171 0,'33'0'63,"-33"33"-47,0 33-1,0 0 1,-33-33-1,33 0 1,0 0 0,33-33-1,33-33 1,-33 0 0</inkml:trace>
  <inkml:trace contextRef="#ctx0" brushRef="#br1" timeOffset="329188.7273">4862 12204 0,'-33'0'47,"33"33"-47,0 33 15,0 0 1,33 0 0</inkml:trace>
  <inkml:trace contextRef="#ctx0" brushRef="#br1" timeOffset="329540.0501">5292 11939 0,'0'33'62,"0"0"-62,0 1 16,0-1-16,33 66 15,0-66-15</inkml:trace>
  <inkml:trace contextRef="#ctx0" brushRef="#br1" timeOffset="331374.5721">3142 5622 0,'0'0'0,"0"-33"16,-66 33-16,33-33 16,0 0-1,0 33 1,-1 33-1,34 33 1,-33 1 0,33-1-1,33-33 17,1-33-32,-1 0 15,0 0 1,-33-33-1,0 0 1,0 66 15,0 0-31,0 33 32,0 33-17,0-33 1,33-33-1,-33 0 1,33-66 0,-33 0-1,0 0 1,0 66 0,33 0-1,0 0 1,-33 0-16,33 1 15,0-34 1,-33-34 31,-33 34-47,33-33 16,-33-33-1,33 33 1</inkml:trace>
  <inkml:trace contextRef="#ctx0" brushRef="#br1" timeOffset="331584.7762">3340 6152 0,'33'33'31,"-33"0"-15,0 0-16,34 66 15,-34-33 1</inkml:trace>
  <inkml:trace contextRef="#ctx0" brushRef="#br1" timeOffset="331980.9531">3870 5821 0,'0'-33'15,"0"66"17,0 0-32,0 0 15,0 0-15,33 33 16,0-33-16,-33 0 16,66-33 15,-33 0-16,0-66 1,-33 0 0,-66 0-1,0 33 1,33 33-16</inkml:trace>
  <inkml:trace contextRef="#ctx0" brushRef="#br1" timeOffset="332743.7096">3076 6813 0,'33'-33'15,"-33"0"1,-33 0 0,0 33-1,33-33 1,-33 33 0,-34 66 15,34 33-16,33-33 1,0-33 0,33-33-16,1 0 15,-1-33 1,-33 0-16,33 0 16,0-33-1,-33 33 1,0 66-1,0 0 1,33-33-16,-33 132 16,0-99-16,33 34 15,0-1 1,0-33 0,0-33-1</inkml:trace>
  <inkml:trace contextRef="#ctx0" brushRef="#br1" timeOffset="332947.6449">3373 6978 0,'0'33'47,"0"1"-47,0-1 15,34 33 1,-34 0 0,33-66-16</inkml:trace>
  <inkml:trace contextRef="#ctx0" brushRef="#br1" timeOffset="333250.9645">3737 7078 0,'0'33'47,"0"0"-31,0 0-1,0 0-15,0 33 0</inkml:trace>
  <inkml:trace contextRef="#ctx0" brushRef="#br1" timeOffset="334132.1918">3373 7045 0,'0'-34'0,"0"1"47,0 0-32,0 66 48,0 0-48,0 1-15,-33-34 0,33 66 16,0 0 0,67-33-1,-34-33 16,0 0-15,-33-33 0,0-66-1,0-1 1,-33 67 0,0 0-1</inkml:trace>
  <inkml:trace contextRef="#ctx0" brushRef="#br1" timeOffset="334705.6831">4299 6813 0,'0'-33'15,"0"66"16,0 0-31,0 66 16,34 34 15,-34-67-31</inkml:trace>
  <inkml:trace contextRef="#ctx0" brushRef="#br1" timeOffset="339276.6258">4696 6350 0,'0'-33'47,"33"33"187,-33 33-218,33-33 0,-33 33-1,34-33-15,-1 33 32,0-33-17,0 33-15,33-33 16,-33 0-1,33 33 1,-33-33 0,0 33-16,33-33 15,34 33 1,-1-33 15,-99 34-31,66-34 16,-33 0-16,33 33 15,33 33 1,1-33 0,-34 0-1,0 0 1,0-33 0,-33 33-1,33-33 1,0 33-1,1 0 1,-34 0 0,0-33-16,33 33 15,-33 0-15,33-33 16,0 33 0,0 1-1,1-1 16,-34-33-31,0 33 16,33-33-16,-66 33 16,66 0-1,0-33 1,0 33-16,0 0 31,1 0-15,-1 0-1,-33 0 1,33-33 0,-33 0-1,0 33-15,0-33 16,0 0 0,-33 33-16,33-33 15,0 0 1,0 33-1,34-33 1,-67 33 0,66-33-1,-33 0-15,0 34 16,33-1 0,0-33-1,33 33 1,-32 0-1,-34-33-15,33 0 16,-33 33-16,33-33 16,0 33-1,0 0 1,0 0 0,-32-33-16,32 33 31,-33-33-31,0 33 15,66 33 1,-33-33 0,33 1-1,-66-1 1,1 0-16,-1 0 16,0-33-16,0 33 15,0 0 1,0-33-1,-33 33 1,33-33 31,0 0 0</inkml:trace>
  <inkml:trace contextRef="#ctx0" brushRef="#br1" timeOffset="339953.5337">9757 8235 0,'0'-33'31,"0"0"-15,-34 33-16,34-66 31,-66 33-15,33 33 0,-33 0-1,33 33 1,0 33-16,33 0 31,-33-33-31,33 0 0,0 33 0,33 1 16,0-34-1,33-33 1,0-66 0,0-34-1,-66 67 1,0 66 15,0 0-15,0 34-1,0 32 1,34 0 0,-1-33-1,0-33 1,0 0-1,0 0 1,33-33 15</inkml:trace>
  <inkml:trace contextRef="#ctx0" brushRef="#br1" timeOffset="340269.4576">10352 8632 0,'0'33'46,"0"0"-30,0 0 0,33 66-1,-33-65-15,0 65 16,0-66-16,0 0 16,0 33-1,33-66 1</inkml:trace>
  <inkml:trace contextRef="#ctx0" brushRef="#br1" timeOffset="344208.4388">4630 7375 0,'33'0'94,"0"0"-79,0 0 1,0-33 0,1 33-1,32 0 1,0-33 15,66 0-15,-99 33-16,66-33 15,-65 33-15,65 0 16,0-33 0,0 0-1,0 33 1,-99-33-16,100 33 15,-67 0 1,0-33-16,99 0 16,-33 33-1,0-33 1,-65 33-16,65 0 16,-66 0-16,0 0 0,66-34 15,67 1 16,-34 0-15,0 0 0,33 33-1,-131-33-15,65 33 16,-66 0-16,0 0 0,66-33 16,0 33-1,1-33 1,32 33-1,33-33 1,-132 33-16,100-33 16,-100 33-16,33 0 15,66-33 1,-33 0 0,1 33-1,-34 0 1,0 0 15,0 0-31,-33 0 16,33 0-1,0 0 17,-66 33-32,33-33 15,0 0 1,1 0-1</inkml:trace>
  <inkml:trace contextRef="#ctx0" brushRef="#br1" timeOffset="345173.5183">9360 6813 0,'0'-33'16,"0"0"0,0 0 15,-33 33-31,-1-33 16,1 0-1,0 33 16,0 33-15,0 33 0,0-66-16,33 66 15,0-33 1,0 0-16,33 0 16,33-33-1,0-33 1,-32-33-1,-1 66-15,-33-66 16,0 33 0,0 0-16,0 66 31,0 33-15,0 33-1,0-66-15,0 66 16,0-65-16,0-1 0,0 33 15,33 0 1,-33-33 0,66-33-1,-33 0 1,33-66 0,-66 0-1,33 33 1,-33 0-1,0-1 1,0 68 15,0 32-15,0 0 0,0 33-1,0-66 1,33 0-1,33-33 1,-33 0 0,-33-33-1,0-33 1,0 0 0,0 0-1,-33 33 16,0 33-15,0 0 0</inkml:trace>
  <inkml:trace contextRef="#ctx0" brushRef="#br1" timeOffset="350175.468">4862 8764 0,'0'-33'0,"33"33"406,-33-33-390,33 33-16,33 0 16,-66-33-16,66 33 15,-33 0-15,33 0 16,1 0-1,-1-33 1,66 33 0,-99-33-16,66 0 15,-66 33-15,33-33 0,34 0 16,32 0 0,0 0-1,-33 0 1,-32-1 15,-34 1-31,66 0 0,-66 33 0,33 0 16,33-33 15,1 33-15,-1-33-1,0 0 1,0 33-1,0-33 1,-32 0 0,32 33-1,-66 0-15,66-33 16,-66 33-16,66 0 16,1-33-1,-1 33 16,0 0-15,0 0 0,-66 0-16,34 0 15,-34 0-15,0-33 16,66 33 0,-33 0-1,-33 0 1,0 0-16,0 0 15,0 0 1,0 0-16,0 0 16,34 0-1,-1 0 1,-33 33 0,0-33-1,0 0 1,33 0-1,0 0 1,-33 0 0,0 0 15,0 0-31,1 0 16,-1 0-1,0-33-15,0 33 16,33 0-1,-33 0 1,0 0 0,0-33-1,33 33 1,-33 0 15,0 0-15,0 0 31,-66 0 312</inkml:trace>
  <inkml:trace contextRef="#ctx0" brushRef="#br1" timeOffset="352777.4675">5259 9657 0,'0'-33'15,"33"33"-15,-33-33 31,33 33-15,0 0 0,0 0-1,0 0 17,0 33-32,33-33 15,-33 33-15,33-33 16,67 33-1,32 0 1,33-33 0,-131 0-16,98 34 15,-33-34-15,34 0 16,32 33 0,-33-33-1,1 33 1,-1-33-1,-132 0-15,133 33 32,-133-33-32,66 33 15,66 0 1,-32 0 0,-1-33-1,-99 0-15,66 0 16,-33 0-16,0 0 15,1 0 1,-1 0 0,33 0-1,0 0 1,-66 0-16,66 0 16,-65 0-16,32 0 15,0 0 1,33 0-1,0 33 1,-66-33-16,33 0 31,-32 33-31,-1-33 0,33 0 16,33 0 0,-66 0-1,33 0 1,-33 0-1,0 0-15,34 0 16,-34 0-16,0 0 16,-33-33-1,33 33 1</inkml:trace>
  <inkml:trace contextRef="#ctx0" brushRef="#br1" timeOffset="353411.6284">10186 9955 0,'0'-33'32,"0"0"-17,0 0 16,0 0-15,0-33 0,-99 32-1,33 34 1,0 34 0,33 65-1,33-66-15,0 0 0,0 0 0,0 0 31,0 0-31,33 0 0,0-33 16,33 0 0,-66-33-1,66-33 1,-66 33-16,33 0 16,0 33-1,-33 33 1,0 0 15,0 0-31,34 66 16,-34-66-16,0 0 0,33 34 15,0 65 1,-33-66 0,33-33-1,0 0 1,0-33-1,33 0 1</inkml:trace>
  <inkml:trace contextRef="#ctx0" brushRef="#br1" timeOffset="353896.518">10649 10352 0,'34'0'63,"-34"33"-48,33-33-15,-33 33 16,0 33 0,0 33-1,0-33 1,-33 1-1,33-34 1,0 0-16,33-33 47,0 0-31,33 0-1,0 0 1,0 0-1,-33 0 17,0 0 30</inkml:trace>
  <inkml:trace contextRef="#ctx0" brushRef="#br1" timeOffset="358099.1565">5523 11013 0,'33'0'0,"0"0"438,-33-33-423,33 33-15,0 0 32,1-33-32,-1 0 15,0 0 16,0 33-31,-33-33 32,33 33-17,0-33 1,0 0 0,0 33-1,0-33 1,0 0-1,33 0 1,0-1 15,-32 1-15,-1 0 0,0 0-1,0 0 1,33 0-1,33-33 1,-33 0 0,34 33-1,-100 0-15,66 0 16,-33 0-16,33-1 16,0-32-1,33-33 1,0 0-1,1 0 1,-67 99-16,33-100 16,-33 67-16,33-33 15,0-33 1,0 33 0,1 0-1,-1 0 1,0-1-1,33-32 17,0 33-17,-33 33 1,-32-33 0,-1 66-16,33-66 15,-66 33-15,66 0 16,33-67-1,-33 34 1,0 33 0,-66 0-16,33 33 15,-33-33-15,34 33 0,-1-33 32,33-33-17,0-33 1,0 32-1,-33 34 1,-33 0-16,33 0 16,0 0-1,0 0-15,0 0 16,0-33 0,1 33-1,-1 0 1,0 0-16,0 33 31,-33-33-31,33 33 31,0-34-15,0 34 0,0 0-1,-33-33 1,33 33-1,0 0 1,0-33 0</inkml:trace>
  <inkml:trace contextRef="#ctx0" brushRef="#br1" timeOffset="362225.4455">5722 12336 0,'33'0'0,"-33"-33"1469,0 0-1438,0 0-15,0 0 0,33 33-16,-33-33 15,33 0 1,-33 0-16,33-33 16,0 66-16,0-67 15,0-32 1,0 33-1,0 0 1,-33 33-16,33-66 16,0 66-1,0-67-15,1 1 16,32-33 0,-33 33 15,-33 66-31,33-1 15,0-32-15,0-33 16,33-33 0,-33-1-1,33 1 1,-33 0 0,1 99-16,-1-66 15,-33 66-15,66-67 31,-33-32-15,33-33-16,0-1 31,0 67-15,-33 66-16,0-66 16,-33 66-16,67-33 15,-34-34 1,33-32-1,33-33 1,-33 99 0,0-67-1,-33 34 1,0 0 0,0 0-1,1-34 1,32-32-1,0 66 1,-33 0 15,33 65-15,-33-32 0,0 0-1,0 66-15,0-99 16,0 66-16,1 0 15,32-33 1,-33-1 0,0 34-1,0-33 1,0 33 0,0-33-1,33 0 1,-66 33-1,33 0 1,-33 0-16,33 33 16,-33-33-16,33-34 15,0 34 17,-33 0-17,34 0 1,-1 33-16,-33-33 15,33 33-15,-33-33 16,33 0 0,0 33-1,0-33 1,0 33-16,-33-33 31,33 33-31,0-33 16,0 33 46,-33-33-62,33 33 47,-33 33 172,-33 0-203</inkml:trace>
  <inkml:trace contextRef="#ctx0" brushRef="#br1" timeOffset="388721.4934">1753 14486 0,'0'-33'63,"0"0"-32,0 0 0,0 0-15,33 33 0,-33-33 15,0 66 16,0 0-32,33 165 17,-33 1-17,0-166-15,0 132 16,33-99-16,-33 33 15,0 1 1,0-34 0,0-99 15,-33 0-15</inkml:trace>
  <inkml:trace contextRef="#ctx0" brushRef="#br1" timeOffset="388943.2212">1720 14585 0,'0'0'0,"-33"-33"16,33 0 0,0 0-16,33-66 15,0 33 16,0 66-31,33-33 16,-33 33-16,0 0 16,33 33-1</inkml:trace>
  <inkml:trace contextRef="#ctx0" brushRef="#br1" timeOffset="389189.6289">1885 14817 0,'-33'33'0,"66"-66"0,-33 66 47,33-33-32,33 0 1,1 0-1,32 0 17,-66 0-17</inkml:trace>
  <inkml:trace contextRef="#ctx0" brushRef="#br1" timeOffset="389573.5878">2613 14453 0,'0'0'0,"-33"-33"15,0 0-15,-67 33 16,34 0 0,0 99-1,66-33 1,33 33 15,0-33-31,66-3042 16,-99 6052-16,67-3010 31,-67-33-31,33-33 16,-33 66-16,0 33 15,-33-33 1,-34 1-1,34-67 1,33-34 0,0-32-16</inkml:trace>
  <inkml:trace contextRef="#ctx0" brushRef="#br1" timeOffset="389912.0676">3241 14486 0,'-33'0'0,"0"0"15,33-33 1,-33 33-16,33 33 15,-33 66 17,33 67-17,-33-133-15,33 99 16,-33-99-16,33 0 0,0 33 16,-33-33-16,0 100 15,33-100-15,0 0 16,0-66 15</inkml:trace>
  <inkml:trace contextRef="#ctx0" brushRef="#br1" timeOffset="390128.9001">3142 14453 0,'0'0'0,"33"0"0,-33 33 15,33 33 17,0 99-17,0 1 1,33-1 0,-33-33-1,-33-98-15</inkml:trace>
  <inkml:trace contextRef="#ctx0" brushRef="#br1" timeOffset="390277.6462">3010 15114 0,'0'-33'0,"33"33"15,-33-33 1,66 0-16,33-33 15</inkml:trace>
  <inkml:trace contextRef="#ctx0" brushRef="#br1" timeOffset="390987.9619">4399 14751 0,'0'0'0,"0"-34"15,0 101 63,0-34-78,0 0 0,33 132 16,0-33 0,-33-99-16,33 34 15,-33-34-15,0 33 16</inkml:trace>
  <inkml:trace contextRef="#ctx0" brushRef="#br1" timeOffset="391161.514">4299 14784 0,'0'0'15,"0"-33"-15,34 33 32,-1 0-17,0 0-15,0 33 16,0-33-16,66 66 15</inkml:trace>
  <inkml:trace contextRef="#ctx0" brushRef="#br1" timeOffset="391327.5285">4796 14751 0,'0'0'15,"-34"0"-15,1 0 16,0 0-16,-33 66 15,33 66 1,33-99-16,0 99 16,0-99-16,0 0 31,33 1-31</inkml:trace>
  <inkml:trace contextRef="#ctx0" brushRef="#br1" timeOffset="391519.1586">4829 14916 0,'0'0'0,"0"33"31,0 0-15,0 99-1,0 1 1,0-100-16,66 66 15</inkml:trace>
  <inkml:trace contextRef="#ctx0" brushRef="#br1" timeOffset="391710.2115">5060 15180 0,'0'0'0,"33"0"32,0-33-32,67 0 15,-67 33-15,66-33 16</inkml:trace>
  <inkml:trace contextRef="#ctx0" brushRef="#br1" timeOffset="391921.2933">5126 15610 0,'-33'33'0,"66"-66"0,-66 100 16,66-67 0,0 0-1,67 0 1,-100-34-16,132 1 15,-99 33-15</inkml:trace>
  <inkml:trace contextRef="#ctx0" brushRef="#br1" timeOffset="392539.9474">6416 14519 0,'-33'0'15,"66"0"-15,-99 0 0,33 0 0,0 33 0,0-33 16,-33 0-1,33 33 1,33 0 0,0 100-1,0-1 1,0 33 0,0-132-1,0 100 1,0-67-16,-34 33 15,1 0 1,33-33 0,0-99 31,33 33-47,1-33 15,-1 33 1,0 66-1,-33 67 1,0-67-16,-33 66 16,33-33-16,0 100 15,0-1 1,99 1 15,0-133-15,33-33-1,-99-33-15,67 0 16</inkml:trace>
  <inkml:trace contextRef="#ctx0" brushRef="#br1" timeOffset="393747.3671">6945 15081 0,'0'-33'32,"33"33"-32,-33-33 15,0 0 1,0 0-1,-33 0 1,33 0 0,-33 33-1,0 66 1,33-33-16,-33 66 16,33-66-16,-33 67 15,33 32 1,0 0-1,-33-66 1,33-99 15,33 33-15,0 0 0,-33-33-1,33 66 1,-33 0-16,0 66 15,0-65-15,0 32 16,0 66 0,33-33-1,33-33 1,1-33 0,-34-33-16</inkml:trace>
  <inkml:trace contextRef="#ctx0" brushRef="#br1" timeOffset="394678.4517">7441 15346 0,'0'-33'15,"-33"33"-15,33-33 16,-33-33-1,0 32 1,0 34 0,-33 0-1,33 34 1,33 65 0,0-33-1,66-33 1,-33-33-1,0-33 1,0 0-16,-33 0 16,0 0-16,0 99 47,0-33-32,0 33 1,0-33-16,0 66 15,33-66-15,0 0 16,0 1 0,1-34-1,-1-34 1,0-32 0,-33 33-1,0 66 1,0 0-1,0 67 1,33-34 0,33-33-1,-33-33 1,-33-33 15,-33-66-15,0 32-1,33 34 1,-33 33-16</inkml:trace>
  <inkml:trace contextRef="#ctx0" brushRef="#br1" timeOffset="394873.3804">8070 15743 0,'-33'0'0,"0"33"31,33 0-15,0 33-16,0-33 16,33 33-1</inkml:trace>
  <inkml:trace contextRef="#ctx0" brushRef="#br1" timeOffset="395318.3522">8367 15577 0,'0'-33'16,"0"0"-16,-33 0 15,0 33-15,0-66 32,0 66-17,33 33 1,-33 0 0,33 33-1,0 0 1,33-66-1,0 0 1,0-66 0,-33 99 31,0 0-47,33 0 15,0 34 1,1-1-1,-1-66 1,0 0 15,0 0-31</inkml:trace>
  <inkml:trace contextRef="#ctx0" brushRef="#br1" timeOffset="395495.0074">8566 15710 0,'0'33'32,"0"0"-32,0 33 15,0 33 1,33-33 0,-33 0-1</inkml:trace>
  <inkml:trace contextRef="#ctx0" brushRef="#br1" timeOffset="395673.6645">8864 15875 0,'0'33'16,"0"0"-1,0 0 1,0 0-16,0 67 15</inkml:trace>
  <inkml:trace contextRef="#ctx0" brushRef="#br1" timeOffset="396092.3496">9426 15610 0,'0'-33'15,"-33"33"-15,-33 0 16,-34 0 0,1 33-1,66 34 1,33-34-16,0 0 15,0 0-15,33-33 16,33 33 0,-33-99-1,0 33 1,-33-34 0,0 101 15,0-1-16,67 99 1,-67-66 0,33 0-1</inkml:trace>
  <inkml:trace contextRef="#ctx0" brushRef="#br1" timeOffset="396378.197">9393 15974 0,'0'-33'16,"33"33"0,0-33-1,0 33 1,-33 66 15,0 0-15,0-33-16,-33 67 15,33-67-15,-33 0 16,33 0 0,33 0-1,33-33 1,33-3076 0,-66 6053-1</inkml:trace>
  <inkml:trace contextRef="#ctx0" brushRef="#br1" timeOffset="396870.7548">9757 15610 0,'0'0'0,"0"-33"0,0 0 15,33 0 1,0 0 0,0 33-1,0 66 1,-33 67-1,33-34 1,0-33 0,0-66-1,0-33 1,0 33 15,-33 33-15,0 0-1,0 33 1,33 33-16,-33 34 16,-33-67-1,-66 0 17,33-66-32</inkml:trace>
  <inkml:trace contextRef="#ctx0" brushRef="#br1" timeOffset="397789.7081">10484 16470 0,'0'-33'31,"0"66"32,0 0-48,0 0-15,-33 1 0,33 32 16,0 33-1,0-33 1</inkml:trace>
  <inkml:trace contextRef="#ctx0" brushRef="#br1" timeOffset="400132.491">11179 15544 0,'0'-33'47,"-33"33"47,-1 0-94,1 33 0,0-33 16,-33 66-1,0 1 1,33-1 0,33-33-16,0 0 31,33 0-31,0-33 15,33 33 1,-33-33 0,0 33-16,0-33 15,-33 66 1,-33 0 0,0 34-1,0-1 1,0-33-1,33-33-15,0 0 16,0 0 0,0 0-16,66 0 15,-33 0 1,34-33 0,-34 0-1,33 0 1</inkml:trace>
  <inkml:trace contextRef="#ctx0" brushRef="#br1" timeOffset="400377.8342">11542 15974 0,'0'0'0,"0"-33"31,34 33-15,-1 0 0,0 0-16,33 0 15,-33 0 1</inkml:trace>
  <inkml:trace contextRef="#ctx0" brushRef="#br1" timeOffset="400553.0059">11542 16338 0,'0'33'0,"0"-66"0,34 66 31,-1-33-31,0 0 15,0 0-15,33 0 16,-33 0 0</inkml:trace>
  <inkml:trace contextRef="#ctx0" brushRef="#br1" timeOffset="401056.0382">12204 15743 0,'0'-33'0,"0"66"0,0-99 0,-33 66 0,0-67 16,0 67 15,0 33-16,33 100 1,33-34 0,-33-66-16,33 33 15,-33-33-15,0 0 0,0 0 16,-33 34 0,0-34-1,0-33 1,66 0-1,0-33-15,0 66 32,0 66-17,-33 33 1,0 0 0,0-98-16,0 65 15,0-66 1,0 0-16,33 0 15,66-33 1,-66-33-16</inkml:trace>
  <inkml:trace contextRef="#ctx0" brushRef="#br1" timeOffset="401374.7666">12535 16040 0,'-33'-33'0,"33"0"0,-34 33 16,1 33 15,33 67-15,0 32 0,67-33 15,-67-66-31,33 0 15,0-33-15,0 0 0,0 0 16,-33-33 0,0-66-1,0-33 1,-33 32 0,33 67-16,0 66 31</inkml:trace>
  <inkml:trace contextRef="#ctx0" brushRef="#br1" timeOffset="401585.1115">12832 16272 0,'0'33'46,"0"0"-46,0 0 0,0 0 16,0 33-16,33 0 16,-33 1-1,0-34 1</inkml:trace>
  <inkml:trace contextRef="#ctx0" brushRef="#br1" timeOffset="401819.3085">13031 16073 0,'0'-3042'0,"0"6118"16,0-3043-1,0 33 1,0-33-16,33 66 15,-33-66-15,33 33 16,0 0 0,-33-33-16</inkml:trace>
  <inkml:trace contextRef="#ctx0" brushRef="#br1" timeOffset="402320.0177">13295 15809 0,'0'0'0,"0"-33"16,33 33-16,0-33 0,1 0 15,-1 33 1,0 0-16,0 66 16,-33 66-1,0-99 1,0 33 0,0-33-16,0 0 0,33 1 15,-33-1-15,33 0 16,0-33-1,-33-33 1,33 0 0,-33-1 15,0 134-15,0 32-1,0 33 1,0-65-1,-33-34 1,-66-33 0,66 0-16</inkml:trace>
  <inkml:trace contextRef="#ctx0" brushRef="#br1" timeOffset="402588.3988">13891 16669 0,'0'33'15,"0"0"1,0 0 0,0 33-1,0 33 1</inkml:trace>
  <inkml:trace contextRef="#ctx0" brushRef="#br1" timeOffset="403988.7527">14618 16239 0,'33'0'32,"-33"-33"-17,0 0 1,33 33 0,-33-33 15,-33 33-16,0 0 1,0 66 0,0 0-1,33-33-15,-33 66 16,33-66-16,0 33 16,0 34-1,33-34 1,33-66-1,0 0 1,34-66 0,-100 33-16,66-67 15,-66 67 1,0 0-16,0-66 16,-33 33 15,33 0-16,0 33-15,-33-34 16,33 34 0,-33 0-16,-1 0 15,1 0 17,33 0-17,0 0-15,0 0 16,0 0-16,33 33 15,1-66-15,-1 33 32,33 0-17,-33-1 1,0 34 0</inkml:trace>
  <inkml:trace contextRef="#ctx0" brushRef="#br1" timeOffset="405785.6572">14717 15445 0,'0'-33'62,"34"33"-46,-34-33-16,0 0 16,0 0-1,0 0 1,0 0-1,0-67 1,-34 67-16,1-66 16,33 66-16,-33-66 15,0-33 1,-33-1 0,0-32 15,33 132-31,-33-99 15,33 98-15,33 1 0,-66-66 16,-34-33 0,1 33-1,0-34 1,33 1 0,33 99-16,-67-165 15,67 164-15,-33-98 16,-33-33-1,0-1 1,0 34 0,65 99-16,-65-66 15,99 66-15,-33 0 0,-66-67 16,0 1 0,0 0-1,-1 0 1,1 33 15,66 33-31,-99-67 16,99 100-16,-67-66 15,-65-33 1,33 0 0,-1 0-1,100 99-15,-66-67 16,66 34-16,0 0 15,-66-33-15,0 0 16,-1 0 0,34 0-1,0 0 1,33 66-16,0-67 16,33 34-1,-33-33-15,0 33 16,0-33-1,0 33 17,0 0-17,33 0 32,-34 33 0,34 33 16,0 0-48,0 0-15,-33 0 16,33 0-16,0 33 15,0-33-15,-33 0 16,33 34 0,0-34-1,-33 0 1,33 0 0,0-66 46,33 33-62</inkml:trace>
  <inkml:trace contextRef="#ctx0" brushRef="#br1" timeOffset="406257.0576">11179 10848 0,'33'0'0,"-33"-33"62,33 33-46,0 0 0,0 0-16,33 0 15,33 0 1,1-33-1,-1 33 1,-33 0 0,-33 0 46</inkml:trace>
  <inkml:trace contextRef="#ctx0" brushRef="#br1" timeOffset="407402.5341">15478 16900 0,'0'33'0,"0"0"31,-33 34-15,33-1-1,-33 0 1,33-33-16,0 0 15</inkml:trace>
  <inkml:trace contextRef="#ctx0" brushRef="#br1" timeOffset="409321.1129">16140 16173 0,'33'0'187,"-33"-33"-171,0 0 0,0-1-1,0 1 1,-33 0-1,0 0 1,-1 33 0,1 0-1,0-33 1,0 33-16,0 0 16,0 33-1,0 66 16,0 1-15,33-1 0,0-33-1,66-33 1,0-66 0,33-33-1,-65-33 1,-1 33-1,0 32 1,-33 1 0,0 100-1,0-34 1,0 66 0,0 33-1,0-99-15,0 33 31,0-33-31,0 0 0,0 67 16,0-34 0,0 0-1,33-33 1,33-33 0,-33 0-16,33-33 15,-33 0-15,-33 0 16,33 0-1,-33-33 1,0 33 0,0-1-1,-33 34 17,33 34-32,0 32 15,0 33 1,33 0-1,0-99-15,0 33 32,0-33-32,1 33 15,-1-99 1,0 33 0,-33-66-1,0 66-15,-33-33 16,33 33-16,-33-1 15,-1 34 1,34 34 0</inkml:trace>
  <inkml:trace contextRef="#ctx0" brushRef="#br1" timeOffset="409720.0544">16966 16933 0,'0'33'31,"0"0"16,0 1-31,0-1-16,-33 33 15,33 0 1,0-33 15,-33 0-15</inkml:trace>
  <inkml:trace contextRef="#ctx0" brushRef="#br1" timeOffset="410943.0719">17429 16338 0,'0'-33'47,"0"66"0,0 0-47,0 33 16,0 33-1,0 67 1,0-133-16,0 66 16,0-33-16,0 33 15,0 1 1,0-34-1,0-33 1,0-66 0</inkml:trace>
  <inkml:trace contextRef="#ctx0" brushRef="#br1" timeOffset="411220.7679">17264 16272 0,'0'-33'0,"33"33"15,-33-33 1,66 33-16,33-66 15,1 33 17,-34 33-17,-33 0-15,33 0 16,-33 0 0</inkml:trace>
  <inkml:trace contextRef="#ctx0" brushRef="#br1" timeOffset="411528.2125">17396 16702 0,'-33'33'16,"66"-33"-1,0 0-15,0 0 16,67 0 0,-67 0-16,66 0 15,-66 0 1,0 0-16,0-33 15</inkml:trace>
  <inkml:trace contextRef="#ctx0" brushRef="#br1" timeOffset="411796.7749">18025 16603 0,'33'0'47,"0"0"-47,0-33 15,0 33 16,0 0-31,33 0 16</inkml:trace>
  <inkml:trace contextRef="#ctx0" brushRef="#br1" timeOffset="412033.8563">18058 16867 0,'0'33'0,"33"-33"15,0 0 1,0 0 0,33-33-1,0 33 1,-33 0-1,0 0-15</inkml:trace>
  <inkml:trace contextRef="#ctx0" brushRef="#br1" timeOffset="412632.4476">18818 16371 0,'0'-33'0,"0"0"15,0 0 1,-33 33 0,0 0-1,0 0 1,33 33-1,-33 0-15,33 66 16,0 0 0,0 1 15,0-1-15,0-66-1,0 0 1,0 0-1,33-33 48,0 0-63,0 0 16,-33 33-1,0 0-15,0 0 16,0 33-1,0 1-15,0-1 16,0 66 0,-33-33-1,66-33 1,-33-33-16,33 1 16,1-34-16,-1 0 15,0 0-15</inkml:trace>
  <inkml:trace contextRef="#ctx0" brushRef="#br1" timeOffset="413522.8731">19480 16801 0,'0'-33'31,"0"0"-15,-33 33 0,33-33-1,-33 0 1,0 33 0,0-33-1,-33 33 1,-1 66-1,67-33-15,-33 33 16,0-66-16,33 66 31,0-33-15,33 0 0,0-33-1,34-33 1,-1-33-1,-33 33 1,-33-33 0,0 99 31,0 0-47,0 66 15,0 0 1,-33 1-1,0-1 1,33-33 0,0 0 15,66-33-15,-33-33-1,33 0 1,0-33-1</inkml:trace>
  <inkml:trace contextRef="#ctx0" brushRef="#br1" timeOffset="413936.272">19579 17231 0,'0'0'0,"33"0"47,0 0-31,0 0-16,0 0 31,-33 33-15,0 33-1,-33-33 1,0 33-1,0-33 1,33 1 0,0-1-1,33-33 1,0 0 0,34 0-1,-1 0 1,-33 0-1,0-33 1,0 33-16</inkml:trace>
  <inkml:trace contextRef="#ctx0" brushRef="#br1" timeOffset="414575.3903">19976 16768 0,'-33'0'16,"33"-33"-1,33 33 1,0 0 0,0-33-1,0 33 1,0 0-16,-33 33 15,0 0-15,0 33 16,0 0 0,33 33-1,0-65 1,1-34 15,-34-34-15,0 1-1,0 100 17,0-34-17,0 99 1,0-99-16,0 66 16,0-66-16,0 0 15,0 33 1,-34-32-1,-32-1 1,33-33 0,0 0-16</inkml:trace>
  <inkml:trace contextRef="#ctx0" brushRef="#br1" timeOffset="416009.1654">20307 16404 0,'33'33'47,"-33"0"-32,33-33 1,0 66 0,0-66-16,0 67 31,-33-34-31,33 0 16,0 66-1,0-33 1,0 33-1,34 1-15,-34-34 32,-33-33-32,0 66 15,0-66-15,33 33 16,-33 66 0,0-32-1,0-1 1,-33 33-1,33-99-15,-33 67 16,33-67-16,-33 66 16,-1 0-1,1-33 1,33 0 0,-33-66-16,33 33 15,0 0 1,-33 1-1,33-1 1,0-66 78</inkml:trace>
  <inkml:trace contextRef="#ctx0" brushRef="#br1" timeOffset="417827.815">6548 13957 0,'0'-33'16,"34"33"15,-34-33 0,0 0 1,-34 33-17,34 33 32,-33 0-47,33 66 16,-33 33-1,33-99-15,0 33 16,33-32-16,0 32 16,34-33 15,32-33-16,0-33 1,-33 0 0,-66-34-16,0-32 15,0 66-15,-33-66 16,0 0 0,0 66-1,0 0 1,0 33-1,0 33-15,0 0 16,0-33-16,0 33 16,-1 0-1,34 0 17,-33-33-17,33 33 1,0 0-1,33 0 1,34 33 0,-1 34-1,0-34 1,-33-33-16,0 66 16,0-99-1,0 66-15,0 0 16,-33-33-1,33 0 1,-33 0 31</inkml:trace>
  <inkml:trace contextRef="#ctx0" brushRef="#br1" timeOffset="418126.7799">7144 14122 0,'33'0'31,"0"0"-15,0 0-16,0 0 15,0 0 1,0 0 0,0 0-1</inkml:trace>
  <inkml:trace contextRef="#ctx0" brushRef="#br1" timeOffset="418447.5791">7144 14387 0,'33'0'31,"-33"33"-15,33-33-16,33 0 15,0-33 1,-33 0-1,0 33 17</inkml:trace>
  <inkml:trace contextRef="#ctx0" brushRef="#br1" timeOffset="426517.2423">9723 18422 0,'-33'0'0,"33"-33"16,-33 33-16,33-34 31,-33 34 16,33-33-47</inkml:trace>
  <inkml:trace contextRef="#ctx0" brushRef="#br1" timeOffset="426888.9674">9690 18256 0,'0'-33'0,"0"0"15,0 0 1,0 0 0,0 66 15,-33 33-31,33 0 15,-33 100 1,-33-34 0,66-99-16,-33 33 15,33 0-15,-33-33 16,33 0 0,33-33-1,-33-99 1</inkml:trace>
  <inkml:trace contextRef="#ctx0" brushRef="#br1" timeOffset="427094.8021">9690 18157 0,'0'0'16,"0"-33"-16,33 99 15,-33-33 1,67 33 15,-34 67-15,33-1-1,-33-33 1,-33-66-16</inkml:trace>
  <inkml:trace contextRef="#ctx0" brushRef="#br1" timeOffset="427237.4184">9591 18686 0,'0'0'15,"0"-33"-15,33 0 16,33-33 0,1 66-1</inkml:trace>
  <inkml:trace contextRef="#ctx0" brushRef="#br1" timeOffset="427508.6959">10186 18256 0,'0'0'0,"-33"0"0,0 0 16,0 0-1,0 0-15,0 33 16,33 0-16,-33 34 16,0 65-1,33-66 1,33-33-16,33 33 16,-33-66-16,66 33 15,-65-33-15</inkml:trace>
  <inkml:trace contextRef="#ctx0" brushRef="#br1" timeOffset="427732.5493">10550 18157 0,'0'0'0,"-33"0"0,0 33 16,0 33-1,0-33-15,33 33 16,0-32-16,0-1 0,0 33 16,66 0-1,0 0 1,-33-66-16</inkml:trace>
  <inkml:trace contextRef="#ctx0" brushRef="#br1" timeOffset="428831.9598">11476 18289 0,'0'-33'15,"0"0"-15,0 0 16,-33 0 0,0 66-1,0 66 1,-33 67 0,66-133-16,-33 99 15,33-99-15,0 33 16,33-33-1,0-33 1,0 0-16,-33-66 16,33 33-16,-33 0 0,0-33 15,33-133 1,0 34 0,-33 99-1,33 99 16,0 132-15,1-32 0,32-34-1,-33-33 1</inkml:trace>
  <inkml:trace contextRef="#ctx0" brushRef="#br1" timeOffset="428977.0185">11443 18620 0,'-33'0'0,"66"-33"15,0 0 1,0 33-16,-33-33 0,67 0 16</inkml:trace>
  <inkml:trace contextRef="#ctx0" brushRef="#br1" timeOffset="429218.6724">11708 18025 0,'0'0'0,"0"66"16,0-33-1,33 99 1,-33-99-16,33 133 16,-33-133-16,33 66 15,0-33 1,0-33-16</inkml:trace>
  <inkml:trace contextRef="#ctx0" brushRef="#br1" timeOffset="429416.3039">12039 18124 0,'0'33'16,"0"0"0,0 0-16,0 99 15,0 1 1,33-34-1,-33-66-15</inkml:trace>
  <inkml:trace contextRef="#ctx0" brushRef="#br1" timeOffset="430189.7889">12700 18223 0,'0'-33'16,"33"33"-16,0 66 15,-33 0 1,66 67-1,-33-34 1,0 0 0,1-66-1,-34 0-15,33-33 16,0-66 0,-33 33-1,33-33-15,0-99 31,0-1-15,0 67 0,0 99-16,-33-33 0</inkml:trace>
  <inkml:trace contextRef="#ctx0" brushRef="#br1" timeOffset="430869.0522">13130 18223 0,'0'0'0,"0"-33"15,0 0 1,-33-33 0,-33 66 15,33 0-31,-67 66 15,67 0-15,33-33 16,-66 100 0,66-67-1,33-3010 1,0 6053 0,0-3109-16,34 66 15,-34-66-15,-33 33 0,33 0 16,-33 0-1,-66 34 1,-34-34 0,100 0-16,-66-33 15,33 0-15,33-33 16,33-67 0,-33 67-16</inkml:trace>
  <inkml:trace contextRef="#ctx0" brushRef="#br1" timeOffset="431127.1634">13395 18091 0,'0'0'0,"0"-33"0,0 99 31,0-33-31,-34 132 16,34-32 15,0-100-31,0 66 16,34-66-16,-34 0 0,0 0 15,0 0-15</inkml:trace>
  <inkml:trace contextRef="#ctx0" brushRef="#br1" timeOffset="431270.7595">13130 18587 0,'33'-33'0,"33"33"16,66-99-1,-32 33 1,-67 66-16</inkml:trace>
  <inkml:trace contextRef="#ctx0" brushRef="#br1" timeOffset="431408.5114">13560 18322 0,'0'0'0,"0"33"31,0 1-15,33 65 0,0-33 15,-33 33-16</inkml:trace>
  <inkml:trace contextRef="#ctx0" brushRef="#br1" timeOffset="431541.451">13626 18256 0,'0'0'0,"0"-33"16</inkml:trace>
  <inkml:trace contextRef="#ctx0" brushRef="#br1" timeOffset="432013.2734">13824 18422 0,'0'33'0,"34"-33"16,-1 0-1,-33-33 1,66 0 0,-33 33-1,0 0 16,0 33 48,-33 0-79,0 0 15,0 0-15,0 0 0,33 99 16,0 0-1,0-32 1,-33-67 0,0 0-1,-33-33 1,33-33-16,-33-33 16,99-100-1,0 100-15</inkml:trace>
  <inkml:trace contextRef="#ctx0" brushRef="#br1" timeOffset="432965.2459">14982 18322 0,'33'-33'15,"-33"0"-15,0 0 16,-33 33-1,-33 0 1,66 66 0,0 0-1,33-66 1,66 0 0,-66-33-1,-33 0 1,-33 99-1,33-32-15,-33 131 16,0-99-16,33 66 16,0 34-1,33-34 1,66-66 0,-33-66-1,-66-99 16,-33-33-15,-66 32 0,33 1-1,33 99-15</inkml:trace>
  <inkml:trace contextRef="#ctx0" brushRef="#br1" timeOffset="433486.6372">15577 18289 0,'0'-33'16,"0"66"-16,0-99 0,0 33 15,0 66 17,0 33-17,33 67 1,34-1 0,-67-99-16,66 66 15,-33-99-15,33 33 16,33-33-1,0 0 1,-32-99 0,-34 33-1,-33 33-15,0 0 16,0 0 0,0 66 77</inkml:trace>
  <inkml:trace contextRef="#ctx0" brushRef="#br1" timeOffset="435503.6766">14883 18355 0,'0'0'0,"0"-33"16,33 33-1,-33 33 1,33-33-16,-33 166 16,0-34-1,33-33 1,0-66-1,-33 0-15,33-33 16,0 0-16,-33-33 31,0 0-15,-33 66 0,33 34-1,-33-34-15,0 66 16,33-66-16,0 0 0,0 0 15,66 0 1,0-33 0,0-66-1,34 0 1,-100 33-16,33-33 16,-33 33-16,-33 33 31,-33 0-31,-34 0 15,67-34 17,33-32-17,99-66 1,34-33 0,-1 99-1,-33 32 1,-66 68-1,-33 32-15,0 0 16,0-33-16,-33 0 16,33 0-1,33-66 17,0 0-32,34 0 15,65 0 16,-33 0-15,-33 33 0,-33 66-1,-66 33 1,-33-66 0,132-33-1,0-33 1</inkml:trace>
  <inkml:trace contextRef="#ctx0" brushRef="#br1" timeOffset="436290.7386">16603 18455 0,'33'0'47,"0"0"-32,-33-33-15,66 0 16,0-1 0,-66 1-1,-33 0 1,-66 33 0,0 66-1,32 34 1,34-1-1,33-33 1,100 0 0,-67-66-1,99 0 1,-99 0-16,66 0 16,-66-66-1,-33 0 1,0 0-1,0 33-15,-33 0 16,0 33-16,33 33 31,33 33-31,-33-33 16,33 33 0,-33 0-1,0-99 32,33 0-47,0-66 16,0 66 15,1 33-31,-1 0 16,-33 33-16,33 0 15,0 66 1,66-66-1,-66-33-15</inkml:trace>
  <inkml:trace contextRef="#ctx0" brushRef="#br1" timeOffset="436689.7915">17496 18653 0,'0'-66'16,"0"33"-16,-34 0 16,-65-33-1,33 66 1,33 0-16,-33 66 31,33-33-31,0 33 0,33 0 16,66 0-1,33-66 1,0 0 0,-66-33-1,0-33 1,-33 33-1,34-33-15,-34-66 16,-34-34 0,1 100-1,33 99 17,0 99-17,33-32 1,34 32-1,-1-66 1,0 0 0,-66-33-16,33-33 15</inkml:trace>
  <inkml:trace contextRef="#ctx0" brushRef="#br1" timeOffset="436889.7558">17760 18686 0,'0'-33'16,"0"0"-16,0 0 15,-33 0 1,33 66 0,0 33-1,33 33 1,0-66 0,33-33-1</inkml:trace>
  <inkml:trace contextRef="#ctx0" brushRef="#br1" timeOffset="437030.5231">17694 18455 0,'0'0'0,"0"-33"0,0 0 31,33 33-31</inkml:trace>
  <inkml:trace contextRef="#ctx0" brushRef="#br1" timeOffset="437438.2775">17992 18554 0,'0'33'15,"0"0"32,33-33-47,0 0 0,0 0 32,0 0-32,0-33 15,-33 0 1,0 99 31,0-33-32,0 66 1,0-66-16,0 133 16,0-133-16,0 66 15,-33 0 1,0-99-1,0-33 1,33-3109 0,33 6152-16,66-3209 15</inkml:trace>
  <inkml:trace contextRef="#ctx0" brushRef="#br1" timeOffset="438241.2953">18620 18554 0,'-33'0'31,"0"0"-31,33-33 15,0-33 1,0 33 0,0 0-1,0 66 1,0 0-16,0 66 16,0-66-16,33 0 0,-33 33 15,33 0 1,33-33-1,0-33 1,-33-66 0,0 0-1,-33 33-15,0-33 16,34 66 15,-34 33-15,33 0-1,-33 0-15,66-33 16,-33 0 0,0 0-1,-33-33 1,0 0-16,0-3109 16,0 6119-1,0-3010-15</inkml:trace>
  <inkml:trace contextRef="#ctx0" brushRef="#br1" timeOffset="438479.917">19116 18488 0,'0'33'31,"0"0"-31,0 0 15,33 33 1,-33 33 0,0-66-16,33 0 15,33 1 1,-66-68 0</inkml:trace>
  <inkml:trace contextRef="#ctx0" brushRef="#br1" timeOffset="438625.3293">19348 18422 0,'0'-33'0,"33"33"16,-33 33 0,0 33-16,0 0 15,0 66 1,33-33 0,-33-66-16,33 34 31</inkml:trace>
  <inkml:trace contextRef="#ctx0" brushRef="#br1" timeOffset="439064.5818">19348 18752 0,'0'0'0,"0"-33"16,-33-33 0,33 33-1,33 0-15,33 0 16,-66 0-16,33 33 15,33-33 1,-66 0 0,33 33-16,-33-33 15,0 0-15,33-1 16,-33 68 15,0-1-15,0 33-1,0-33-15,0 33 16,0-33-16,0 0 16,33 0-1,0-33 1,0-33 0,0 33-16,34-33 15,-34 33-15,0 0 16,0 33-1,0 33 1,0-33 0,0-33-16</inkml:trace>
  <inkml:trace contextRef="#ctx0" brushRef="#br1" timeOffset="439467.4503">20307 18488 0,'0'0'0,"-33"0"0,0-33 16,0 33 15,-1 0-16,34 66 1,-33 33 0,66 0-1,34-33 1,-1-33 0,0-33-1,-33-66 1,-33-33-1,-66-33 1,33 66 0,0 33-1</inkml:trace>
  <inkml:trace contextRef="#ctx0" brushRef="#br1" timeOffset="439952.0874">20638 18521 0,'-34'0'16,"34"-33"-16,0 0 15,-33 33 1,33 33 15,0 0-31,0 33 31,33 33-31,-33-33 16,34 0 0,-34-99 30,0 0-30,0-33 0,0-66-1,0 99-15,0-66 16,0 66-16,0-1 0,0 68 31,0-1-15,-34 99-1,34-33 1,34-99-16,-34 66 16,33 0-16</inkml:trace>
  <inkml:trace contextRef="#ctx0" brushRef="#br1" timeOffset="440174.4971">20935 18918 0,'-33'0'0,"33"-33"15,-33 0-15</inkml:trace>
  <inkml:trace contextRef="#ctx0" brushRef="#br1" timeOffset="464316.7763">21266 13891 0,'-33'0'15,"33"-33"1,0-1-1,0 1 1,0 0 0,-33-33-1,33 0 1,-33 33 0,0-33-1,0 33-15,-1 0 31,34 0-31,-33 33 0,0-33 16,0-1 0,0 1-1,0 33 1,0-33 0,0 0-1,0 33-15,0-33 16,0 33-16,0-33 15,0 0 1,-34 33 0,67-33-16,-33 33 15,0-33-15,0 33 16,0-33 0,0 33 15,0 0 0,0 0-15,0 0-1,-33 0 1,33 0 0,-34 33-1,1-33 1,33 0-16,-33 0 15,66 33-15,-33-33 16,-33 0 0,33 0-1,-33 33 1,33-33 0,33 33-16,-33 0 31,-1-33-16,34 33-15,-33 0 16,0 0 0,0 0-1,33 1-15,0-1 16,0 0-16,0 0 16,0 33-1,-33 0 1,33-33-1,0 0-15,0 0 16,0 33 0,0-33-16,0 34 15,33-34 1,-33 66 0,33-33 15,0-66-31,0 66 15,1-33-15,-1 0 16,0 34 0,33-34-1,-33 0 1,0-33-16,0 33 16,-33 0-1,66-33-15,0 33 16,0 0-1,34-33 1,-1 33 0,-66 0-16,33-33 15,-33 33 1,0-33-16,33 0 16,1 33-1,-34-33 1,0 0-1,0 0 1,0 0-16,-33-33 0,33 33 16,0 0-16,33-33 15,-33 0 1,0 33-16,0 0 16,0-33-1,1 33-15,-1-33 31,0 0-31,0 33 0,0-33 16,33 0 0,-33 0-1,33-34 1,-33 1 0,0 66-16,-33-33 15,33 0-15,-33 0 16,33-33-1,-33 0 1,0 0 0,0 33-16,0-1 15,0 1-15,0 0 16,0 0-16,0 0 31,0 0 0</inkml:trace>
  <inkml:trace contextRef="#ctx0" brushRef="#br1" timeOffset="466020.508">23647 13725 0,'33'0'0,"-66"0"156,0 0-125,0 0 1,0 0-1,33 33-16,0 0 1,-33-33-16,33 33 16,0 1-16,0-1 15,0 0-15,0 0 16,0 0 0,0 0-1,0 0 1,0 0-16,33 0 15,-33 0 1,33-33 0,-33 33 15,33-33-15,0 33-1,0-33 1,0 0-1,0 0 1,0-33 0,0 0-1,1 33 1,-34-33 0,33 0-1,-33 0 1,33 33-1,-33-33 1,0 0 0,0 0 15,0 0-15,0 0-1,0 0 16,-33 33-15,33-34 0,0 1 15,-33 33-15,-1 0 15,1 0 0,33-33 0,-33 33 1</inkml:trace>
  <inkml:trace contextRef="#ctx0" brushRef="#br1" timeOffset="467820.5794">24309 13824 0,'0'-33'31,"0"0"0,0 66 110,0 0-141,0 1 16,33-34-16,0 66 15,-33 0 1,0 0 0,33 0-1,-33 0 16,0 0-15,0 1 0,0-34-1,0 0 1,0 0 15</inkml:trace>
  <inkml:trace contextRef="#ctx0" brushRef="#br1" timeOffset="469855.7765">24871 13924 0,'0'33'234,"0"0"-234,0 0 16,33-33-16,-33 33 15,0 0-15,0 0 16,0 33 15,33-33-15,-33 0-16,0 1 16,0-1-16,0 0 15,33-33 1,-33 33-1,0 33 1,0 0 0,0-33-1,0 0 1,0 0 46,0 0-30</inkml:trace>
  <inkml:trace contextRef="#ctx0" brushRef="#br1" timeOffset="478192.2804">25665 14354 0,'0'-33'31,"-33"33"-31</inkml:trace>
  <inkml:trace contextRef="#ctx0" brushRef="#br1" timeOffset="479686.2962">25400 14155 0,'0'-33'31,"0"0"266,0 66-141,0 0-156,33-33 16,-33 33-16,0 0 16,33 34-1,-33-34 1,0 0-1,0 0 1,0-3043 15,0 6086-15,-33-3010 0,33-33-1,0 33 1,0-33-16,-33 0 31,33 0-31,0 1 16,0-1-1,0 0 1,0 0 0,0 0-1,0 0 16</inkml:trace>
  <inkml:trace contextRef="#ctx0" brushRef="#br1" timeOffset="480316.5409">25929 14321 0,'0'33'110,"0"0"-95,33 0-15,-33 0 16,0 0-16,0 33 16,0-33-16,33 33 15,-33 0 1,0 1 0,0-34-1,0 0 16,0 0-15,33-33 0</inkml:trace>
  <inkml:trace contextRef="#ctx0" brushRef="#br1" timeOffset="480779.696">26458 14321 0,'33'33'32,"-33"0"-17,0 33 1,33 66-1,-33-33 1,0 1 0,0-1-1,34-33 1,-34 0 0,0-33-1,0 0 1,33-33-16</inkml:trace>
  <inkml:trace contextRef="#ctx0" brushRef="#br1" timeOffset="481250.4038">27054 14453 0,'33'0'0,"-33"33"47,33-33-47,-33 33 16,0 66 0,33 0-1,-33 1 1,0-1-1,0-33 1,33 33 0,-33-33 15,0 1-15,0-34-1</inkml:trace>
  <inkml:trace contextRef="#ctx0" brushRef="#br1" timeOffset="481735.9623">27616 14354 0,'33'0'16,"-33"33"-1,0 0-15,0 0 16,0 0 0,0 66-1,0 33 1,-33 1-1,33-100-15,0 66 32,0-33-32,0 0 15,0 0 1,0-32 0</inkml:trace>
  <inkml:trace contextRef="#ctx0" brushRef="#br1" timeOffset="483733.1994">23879 15280 0,'33'0'0,"0"33"16,0-33-1,0 0 17,0 0-17,0 33-15,33-33 16,0 33-1,34-33 1,-1 0 15,0 33-15,0-33 0,-33 33-1,1-33 1,-34 0-16,33 33 15,0-33-15,-33 0 16,66 33 0,0 0-1,1-33 1,-34 33 0,-33-33-16,33 0 15,-33 0-15,0 0 16,0 0-16,33 33 15,34-33 1,-34 0 0,33 0-1,-33 0 1,-33 0 0,33 0-1,-33 0-15,0 0 16,1 0-1,32 0 1,33 0 0,-33 0-1,0 0 1,33 0 0,-32 0-1,-1 0 1,-33 0-16,0 33 15,33-33 1,-33 0-16,33 0 31,0 0-15,34 0 0,-34 0-1,0 0 1,-33 0-1,33 0 1,33 34 0,34-34-1,-34 33 1,-33-33 0,-33 0-1,0 0 1,0 0-1,0 0 1,33 0 0,-33 0-1,1 0 1,-1 0 15,0 0-15,0 0-1,0 0 17,-33 33-1,0-66 110</inkml:trace>
  <inkml:trace contextRef="#ctx0" brushRef="#br1" timeOffset="484216.3111">27980 15478 0,'0'-33'16,"-33"33"-1,33-33 1,0 66 62,0 0-62,0 0-16,0 0 15,0-3042-15,0 6117 16,33-3074-1,0-34 1,-33 33 0,33-33 31,-33 33-32,0 0 1,0 0-16,-33 0 15,0 33 1,0-33-16,0 0 16,-1 0-1,1-33 1</inkml:trace>
  <inkml:trace contextRef="#ctx0" brushRef="#br1" timeOffset="485363.5743">24011 15247 0,'-33'33'16,"0"0"-1,0-33 1,33 33 0,-33-33-1,33 33-15,0 0 31,0 0-15,33 33 0,33-33-1,0 33 1,0-33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4:34:52.5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D9EBFA6-05BC-45CE-A46C-2282B629CE19}" emma:medium="tactile" emma:mode="ink">
          <msink:context xmlns:msink="http://schemas.microsoft.com/ink/2010/main" type="writingRegion" rotatedBoundingBox="2007,1638 2022,1638 2022,1653 2007,1653"/>
        </emma:interpretation>
      </emma:emma>
    </inkml:annotationXML>
    <inkml:traceGroup>
      <inkml:annotationXML>
        <emma:emma xmlns:emma="http://www.w3.org/2003/04/emma" version="1.0">
          <emma:interpretation id="{0BB21B64-7763-4CE4-80BA-6915262D61B4}" emma:medium="tactile" emma:mode="ink">
            <msink:context xmlns:msink="http://schemas.microsoft.com/ink/2010/main" type="paragraph" rotatedBoundingBox="2007,1638 2022,1638 2022,1653 2007,16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FDFF6C0-5018-4ACD-A413-CE10D00C163A}" emma:medium="tactile" emma:mode="ink">
              <msink:context xmlns:msink="http://schemas.microsoft.com/ink/2010/main" type="line" rotatedBoundingBox="2007,1638 2022,1638 2022,1653 2007,1653"/>
            </emma:interpretation>
          </emma:emma>
        </inkml:annotationXML>
        <inkml:traceGroup>
          <inkml:annotationXML>
            <emma:emma xmlns:emma="http://www.w3.org/2003/04/emma" version="1.0">
              <emma:interpretation id="{C66F5C1B-7A3F-421D-B877-D7482563F157}" emma:medium="tactile" emma:mode="ink">
                <msink:context xmlns:msink="http://schemas.microsoft.com/ink/2010/main" type="inkWord" rotatedBoundingBox="2007,1638 2022,1638 2022,1653 2007,1653"/>
              </emma:interpretation>
              <emma:one-of disjunction-type="recognition" id="oneOf0">
                <emma:interpretation id="interp0" emma:lang="" emma:confidence="0.5">
                  <emma:literal>.</emma:literal>
                </emma:interpretation>
                <emma:interpretation id="interp1" emma:lang="" emma:confidence="0">
                  <emma:literal>,</emma:literal>
                </emma:interpretation>
                <emma:interpretation id="interp2" emma:lang="" emma:confidence="0">
                  <emma:literal>\</emma:literal>
                </emma:interpretation>
                <emma:interpretation id="interp3" emma:lang="" emma:confidence="0">
                  <emma:literal>`</emma:literal>
                </emma:interpretation>
                <emma:interpretation id="interp4" emma:lang="" emma:confidence="0">
                  <emma:literal>'</emma:literal>
                </emma:interpretation>
              </emma:one-of>
            </emma:emma>
          </inkml:annotationXML>
          <inkml:trace contextRef="#ctx0" brushRef="#br0">0 0 0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4:39:47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6019 1488 0,'0'-33'47,"33"33"-47,-66 0 110,0 0-79,0 0-16,0 0 1,0 0 0,33 33-16,-66 33 15,0 1 1,33-34 0,0 0-1,33 0 16,0 0-15,33-33 0,33 33-1,0-33 1,0 33 0,-33-33-1,0 33 1,-33 0-1,-33 0 1,0 33 0,-33 34-1,0-34 1,0 0 0,-1 0-1,67-33 16,0 0-15,0 0 0,67 0-1,-34 0 1,33 0 0,0-33-1,-33 34 1,33-34-1,-33-34-15</inkml:trace>
  <inkml:trace contextRef="#ctx0" brushRef="#br0" timeOffset="217.9229">6416 1984 0,'33'0'16,"0"-33"0,0 33-16,0 0 15,1 0-15,-34-33 0</inkml:trace>
  <inkml:trace contextRef="#ctx0" brushRef="#br0" timeOffset="417.7257">6482 2381 0,'0'0'0,"33"0"31,-33-33-15,33 33 0,34 0-1,-34 0-15</inkml:trace>
  <inkml:trace contextRef="#ctx0" brushRef="#br0" timeOffset="986.715">7408 1819 0,'0'0'0,"0"-33"16,33-66-1,-66-34 1,-33 67-1,33 66 1,0 0 0,33 66-1,0-32-15,-33 65 16,33-66-16,0 66 16,-33 33-1,0-32 1,33-1-1,-33-99-15,33 33 16,33-33 47,0 0-48,0 33 1,-33 0-1,0 0-15,0 66 16,-33 34 0,0-34-1,33-33 1,0-33 0,33 0-16,0-33 15,0 0-15,0 0 16,0 0-16</inkml:trace>
  <inkml:trace contextRef="#ctx0" brushRef="#br0" timeOffset="1404.563">7673 2084 0,'0'0'0,"-33"-33"0,0 33 16,33-34-1,0 68 17,0-1-32,-33 66 15,0 33 1,33-99-16,0 66 15,0-66 1,0 1-16,33-1 31,0-33-15,33-100 0,-33-32-1,-33 0 1,-33 33-1,33 66 1,-33 99 0,33 0-1</inkml:trace>
  <inkml:trace contextRef="#ctx0" brushRef="#br0" timeOffset="1688.4044">8136 2315 0,'0'0'0,"0"33"15,-33-33-15,33 33 16,-33 0-1,33 67 1,0-34 0,0 33-1,0-66 1</inkml:trace>
  <inkml:trace contextRef="#ctx0" brushRef="#br0" timeOffset="1939.2294">8334 2051 0,'0'33'0,"0"0"15,-33-33-15,33 99 16,0-66-16,0 66 16,33-66-16,-33 33 15,0 1 1,0-34 0</inkml:trace>
  <inkml:trace contextRef="#ctx0" brushRef="#br0" timeOffset="2625.1432">8665 1720 0,'0'-33'15,"33"33"-15,-33-33 0,0 0 16,66 0 0,0-1-1,-32 101 1,-1 32 0,-33 66-1,-33 67 1,33-133-1,0 0 1,33-99 0,33 0-1,0-33 1,-66-33 0,0 99 15,0 0-16,0 66 1,0 34 0,0-34-1,0-66-15,0 33 16,0-33-16,0 0 16,-33 0-1,-66 0 1,66 0-1,-34-33 1</inkml:trace>
  <inkml:trace contextRef="#ctx0" brushRef="#br0" timeOffset="4247.4641">11708 1455 0,'-33'-33'0,"33"0"16,0 66 30,0 33-30,0 67 0,0 98-1,-66-66 1,33-32 0,-1-34-1,68-132 32,-1 0-47,66 0 31,0 33-15,-66 33 0,33 33-1,-33-33 1,33 0-1,-32-33-15</inkml:trace>
  <inkml:trace contextRef="#ctx0" brushRef="#br0" timeOffset="4480.9993">12435 1687 0,'0'0'0,"0"-33"31,33 33-31,1-33 16,32 33-1,0 0 1</inkml:trace>
  <inkml:trace contextRef="#ctx0" brushRef="#br0" timeOffset="4648.2922">12468 2117 0,'0'0'0,"34"-33"31,-1 33-15,33-67 0,-33 67-16</inkml:trace>
  <inkml:trace contextRef="#ctx0" brushRef="#br0" timeOffset="5133.0908">13626 1191 0,'0'0'0,"0"-33"0,-33-1 0,-33 1 16,-33 33 0,-1 33-1,1 100 16,99-1-15,0 33 0,0-32-1,0-34 1,-33-33 0,0-66-1,33-33 1,66 0-1,33 33 1,-32 66 0,-67 99-1,0-131-15,0 164 16,0-165 0,-34 99-16,68-32 15,32-67 16,0 0-15,-33-33-16,0 0 0</inkml:trace>
  <inkml:trace contextRef="#ctx0" brushRef="#br0" timeOffset="5450.9711">14023 1687 0,'0'-33'0,"0"0"16,33 33-1,33-33 1,0 33-1,-33 33 1,0 99 0,-33-99-16,0 33 15,-33-33-15,33 0 0,-66 66 16,0-65 0</inkml:trace>
  <inkml:trace contextRef="#ctx0" brushRef="#br0" timeOffset="5667.9067">14420 1521 0,'0'0'0,"-33"0"16,0 0-1,-33 33 1,32-33-16,1 133 15,33-100-15,33 99 16,34 0 0,32-65-1,-33-67-15</inkml:trace>
  <inkml:trace contextRef="#ctx0" brushRef="#br0" timeOffset="6102.9307">15346 1058 0,'0'33'16,"0"0"-16,0 1 0,0 98 15,0 66 1,0 100 0,0 0-1,0-34 17,0-231-32,0 166 15,0-166-15,0 33 16,33-33-16</inkml:trace>
  <inkml:trace contextRef="#ctx0" brushRef="#br0" timeOffset="7005.2798">16239 1455 0,'0'0'0,"33"0"31,0 0-31,0-33 16,0 33-16,0 0 16,0 0-16,33 66 15,-66-33-15,0 67 16,0 65 0,-66-33-1,0-33 1,33-65-1,0-34-15</inkml:trace>
  <inkml:trace contextRef="#ctx0" brushRef="#br0" timeOffset="7189.5033">16768 1422 0,'-33'0'16,"0"0"-1,0 0-15,0 0 0,0 33 16,0 133 0,33-1-1,33 0 1,0-132-16,33 34 16</inkml:trace>
  <inkml:trace contextRef="#ctx0" brushRef="#br0" timeOffset="7741.7985">17562 1290 0,'0'0'0,"0"33"31,0 33-15,-33 0 0,33 100-1,0-1 1,0-132-16,0 66 16,0-66-16,0-66 31,0 0-16,33-99 1,99 66 0,-66 66-1,-33 66 1,0 33 0,-99 0-1,0-33 16,33-66-31,0 0 16</inkml:trace>
  <inkml:trace contextRef="#ctx0" brushRef="#br0" timeOffset="8092.5101">17892 1819 0,'34'0'32,"-1"-66"-32,33 66 15,-33-33-15,99-33 16,-99 33 0,0 0-16,-33-34 31,-66 34-16,0 33 1,-33 100 0,66-67-16,-33 99 15,32-99-15,34 66 16,0 0 0,67-32-1,65-67 1</inkml:trace>
  <inkml:trace contextRef="#ctx0" brushRef="#br0" timeOffset="8593.8293">18521 1720 0,'0'0'0,"0"-33"16,0-33-1,0-34 1,-33 34 0,-33 66-1,-34 133 1,67-1 0,0-66-1,99 0 1,34-66-1,-34-66 1,-66 33-16,33 0 16,-33 66 15,0 66-15,-33 66-1,33 34 1,0-166-16,-33 99 15,0-132-15,0 66 16,-34-66 0,1-66-1,66-66 1,99-133 0,34 133-1,-67 66 1</inkml:trace>
  <inkml:trace contextRef="#ctx0" brushRef="#br0" timeOffset="8811.401">18885 1554 0,'0'0'0,"0"34"31,0-1-31,-33 66 16,33 66-1,0-33 1,33-65 0</inkml:trace>
  <inkml:trace contextRef="#ctx0" brushRef="#br0" timeOffset="8958.2926">18918 1455 0</inkml:trace>
  <inkml:trace contextRef="#ctx0" brushRef="#br0" timeOffset="9296.4818">19017 1720 0,'33'0'15,"-33"33"1,33-33-1,-33 66-15,33 66 16,-33-66 15,0-32-15,0-68 0,33-65-1,0-33 1,0 99-16,34-66 15,-34 99-15,0 0 16,-33 132 0,0 33-1,0 1 1</inkml:trace>
  <inkml:trace contextRef="#ctx0" brushRef="#br0" timeOffset="9614.088">19447 2084 0,'0'0'0,"33"-33"15,33-34 1,0-65 0,0-33-1,-66 32 1,-33 67-1,0 66 1,0 66 0,33 100-1,33-34 1,33 0 0,-33-32-1,-66 32 1,0-132-1</inkml:trace>
  <inkml:trace contextRef="#ctx0" brushRef="#br0" timeOffset="21758.1011">20208 1422 0,'0'33'31</inkml:trace>
  <inkml:trace contextRef="#ctx0" brushRef="#br0" timeOffset="22400.6764">20141 1687 0,'0'-33'32,"-33"33"-32,33-33 0,0 66 47,0 0-32,0 99-15,0 33 31,33-32-15,-33-67-16,67-66 31,-34-99-15,0-1 0,-33 1-1,0 66 1,33 66-1,0 66 1,0 1 0,0-67-1,0-33 1,0-33 15,-33-100-31,0 34 31,-33 33-15,66 66 15</inkml:trace>
  <inkml:trace contextRef="#ctx0" brushRef="#br0" timeOffset="22602.7935">20737 1753 0,'0'0'0,"0"-33"0,0 66 31,0 0-15,0-3010-1,0 6119 1,0-3042-1</inkml:trace>
  <inkml:trace contextRef="#ctx0" brushRef="#br0" timeOffset="22803.5257">20968 1521 0,'0'0'0,"33"0"0,-33 33 31,0 34-15,0 32-1,0-66-15,0 132 16,33-132-16,-33 0 0</inkml:trace>
  <inkml:trace contextRef="#ctx0" brushRef="#br0" timeOffset="23298.5434">20869 1984 0,'0'-33'15,"0"0"-15,33 33 0,-33-33 16,66-33-16,33 33 31,-65 0-31,32 33 16,-33-33-16,0 33 15,0-66 1,-33 0 0,-33-1-1,33 100 17,0 1-17,0 98 1,0 33-1,-33 1-15,33-67 16,0-66 15,0-66-15,0 0 0,33-100-1,33 67 1,-33 66-1,0 0 1,0 0-16,0 66 16,-33 67-16,33-34 15,-33-33 1</inkml:trace>
  <inkml:trace contextRef="#ctx0" brushRef="#br0" timeOffset="24815.0635">22324 1588 0,'0'33'94,"0"0"-79,0 132 1,0 67 0,0-67-1,0-33 1,0-99 0</inkml:trace>
  <inkml:trace contextRef="#ctx0" brushRef="#br0" timeOffset="25529.3876">22787 1720 0,'-33'0'15,"33"33"32,0 0-47,-33 0 0,33 0 16,0 99 0,0 1-1,0-100-15,0 66 16,0-66-16,33 0 15,0-33 1,0 0 0,0-33-1,0-66 1,1 99-16,-34-33 16,33 0-16,-33 0 31,0-34-16,0 34 1,-33 0 0,33 0-16,0 0 15,-34 0 1,1 33 31,33-33-16,-33 33-15,0 0 15,33-33 0,-33 33-15,0 0 31</inkml:trace>
  <inkml:trace contextRef="#ctx0" brushRef="#br0" timeOffset="31219.7687">24143 1257 0,'0'-33'156,"0"0"-140,33 0-16,-33-1 16,33 1-1,34 0 1,-34 33-1,0 133 1,0 32 0,-33 100-1,0-34 1,0-99 0,33-32-1,0-100 1,0-67-1,-33 1 1,0 99 31,0 34-47,0 32 16,-33 132-1,33-65 1,33-1-1,-33-33 1,0-99 0,-33 33-16,0-32 0,0-1 15,-33 0 1,-34-33 0,34-33-1,33 33-15</inkml:trace>
  <inkml:trace contextRef="#ctx0" brushRef="#br0" timeOffset="31445.4904">24970 2514 0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4:44:50.17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4432 4961 0,'0'-33'16,"0"0"15,33 33-31,-33-33 16,0 0 46,33 33-31,-33-33-15,0 0 46,0 66-15,0 0-31,0 0-16,0 33 0,0-33 0,0 99 16,0-99-1,0 67-15,0-1 16,0-33 15,-33 0-15,33 0-16,0-33 31,0 0-15,33-33-1,-33-33 48</inkml:trace>
  <inkml:trace contextRef="#ctx0" brushRef="#br0" timeOffset="946.9578">4961 5093 0,'0'0'16,"-33"0"-16,33-33 15,0 0 16,-33 33 1,0 0 15,0 33-16,33 0-16,0 0 1,-33 33 0,-1 34-1,34-1 1,0-33 0,0 0-1,34-33 1,-1 0-1,33 0 1,0-33 0,0 0-1,0 0 1,0-66 15,-66 0-15,33 66-16,-33-66 15,0 33-15,0 0 16,0 0-16,0 0 16,0 0-1,0 0-15,0-1 16,-33 34 0,0-66-1,0 66-15,0-33 16,33 0-16,-33 33 15,33-33 1,-33 33 0,0 0-1,0 66 1,0-33 0,33 0-1</inkml:trace>
  <inkml:trace contextRef="#ctx0" brushRef="#br0" timeOffset="1700.6878">5556 5722 0,'0'33'172,"0"0"-156,0 0-16,0 0 15,0 0-15,-33 33 16,33-33-16,0 0 15,0 0 1</inkml:trace>
  <inkml:trace contextRef="#ctx0" brushRef="#br0" timeOffset="12343.4027">6350 5093 0,'0'-33'0,"0"0"47,0 0-1,0 66 126,0 0-140,0 0-17,0 0 1,0 0-1,0 0 1,0 1 0,0-1-1,-33 0 1,33 0-16,0 0 16,0 0-1,0 0 1,0 0 15,0 0-15,0 0-16,33-33 15,-33 33 17,0 0-17,0 0 32</inkml:trace>
  <inkml:trace contextRef="#ctx0" brushRef="#br0" timeOffset="13389.1719">6879 5060 0,'0'33'62,"0"0"-46,0 0-16,0 67 16,0-67-16,0 66 31,0-66-31,0 33 16,0 33-1,0-33 1,0-32-1,0-1 1</inkml:trace>
  <inkml:trace contextRef="#ctx0" brushRef="#br0" timeOffset="13979.8504">7210 5226 0,'-33'0'15</inkml:trace>
  <inkml:trace contextRef="#ctx0" brushRef="#br0" timeOffset="16586.4337">6945 5192 0,'0'-33'94,"0"0"-16,-33 33-62,0 33 78,33 0-79,0 1 1,-33-1-1,33 0-15,0 33 16,0-33 0,0 0-16,0 0 15,0 0 1,0 0 0,33 0 15,0 0-16,-33 0-15,33 0 16,-33 1 15,33-34 1,0 0-17,1 0-15,-1 0 16,0 0 31,0 0-32,0 0 1,-33-34-16,33 34 16,0-33-1,0 0 1,0 0-1,-33 0-15,0 0 16,33 0 0,-33 0-1,0 0-15,0 0 16,0 0 0,-33 33-16,33-33 31,0 0-31,-33 33 31,0-33-15,0 33 15,33-34-15,-33 34-16,0 0 31,33-33-16,-33 33-15,0 0 47,33-33-47,-33 33 32,-1 0-1,1 0 63,0 0-79,33 33 1,-33-33-1,33 33 95</inkml:trace>
  <inkml:trace contextRef="#ctx0" brushRef="#br0" timeOffset="17624.5886">7508 5755 0,'0'-33'31,"33"33"63,0 0-79,0 0 1,0 0-1,0 0 1,0-33 0,0 33-1,0 0 1,0 0 0,0 0-16,0 0 31,0 0-16,34 0 1,-34 0 0,0 0 15,0 0-15,0 0-1,0 0 16</inkml:trace>
  <inkml:trace contextRef="#ctx0" brushRef="#br0" timeOffset="18440.6084">7772 5027 0,'0'33'109,"0"0"-93,0 0-16,0 33 16,0 34-1,33-1 16,-33-3076-15,0 6053 0</inkml:trace>
  <inkml:trace contextRef="#ctx0" brushRef="#br0" timeOffset="19210.0508">8632 5920 0,'0'33'93,"0"0"-77,0 0 0,0 0-16,0 0 15,-33 67 1,33-67 0,-33 0-1,33 0 1</inkml:trace>
  <inkml:trace contextRef="#ctx0" brushRef="#br0" timeOffset="19826.8307">9062 5325 0,'0'-33'32,"0"66"14,0 33-46,0-33 0,0 0 16,0 99 0,0 1-1,0-100-15,0 66 16,0-66 0,-33 0-16,33 0 31</inkml:trace>
  <inkml:trace contextRef="#ctx0" brushRef="#br0" timeOffset="20559.6121">9426 5556 0,'0'-33'16,"0"0"31,-33 33-32,0 0 17,0 0-17,-1 33 1,34 0-16,-33 0 15,33 0 1,0 0-16,0 34 16,0-34-16,0 33 15,0 0 1,33 0 0,1-33 15,-1-33-31,0 0 15,0 0-15,0 0 0,0-33 16,0 0 0,33 0-1,-33-33 1,-33 33 0,0 0-1,0-33 1,-33 32-1,33 1 1,-33 0 0,0 33 15,0 0-31,0 0 16,0 0-16</inkml:trace>
  <inkml:trace contextRef="#ctx0" brushRef="#br0" timeOffset="21290.9198">9889 6052 0,'0'-33'62,"33"33"-46,0 0-1,0 0 1,33 0 0,33 0-1,-32 0 1,32 0 0,0 0-1,-33 0 1,0 0-1,-33 0 1,0 0 0</inkml:trace>
  <inkml:trace contextRef="#ctx0" brushRef="#br0" timeOffset="22360.5969">10186 5325 0,'0'0'0,"0"-33"31,-33 33 63,33 33-94,0 0 16,0 0-1,-33 0-15,33 33 16,0 0 0,0 0-1,33-33 1,0 1-1,1-34 1,-1 0 0,0-34 15,0 34-15,0-33-1,0 0 1,-33 0-1,33 33-15,-33-33 16,0 0 0,0 0-16,0 0 15,-33 33 32,33-33-47,-33 33 31,33-33-31,-33 33 16,33-33 15,-33 33-31,0 0 16,0 0 15,-1 0 16</inkml:trace>
  <inkml:trace contextRef="#ctx0" brushRef="#br0" timeOffset="27671.3348">11377 6284 0,'33'0'0,"-33"33"187,0 0-171,0 33-1,0-33-15,0 133 16,0-133-16,-33 66 16,0 0-1,33-66 1</inkml:trace>
  <inkml:trace contextRef="#ctx0" brushRef="#br0" timeOffset="28802.9301">12502 5655 0,'0'34'156,"0"-1"-156,0 0 0,0 0 16,0 33-1,0 66 1,0-33-1,0-66 1,0 1 0</inkml:trace>
  <inkml:trace contextRef="#ctx0" brushRef="#br0" timeOffset="29924.5919">12932 5821 0,'0'-33'31,"-34"33"47,1 0-16,33 33-46,0 0-16,0 0 16,-33 33-1,33 0 1,0-33 0,33 33-1,-33-32 1,0-1-16,33-33 15,1 33-15,-1-33 16,0 0 15,-33-33-31,33 33 16,33-33 0,0-34-1,-33 34 1,0 0-1,-33 0 1,0 0 15,0 0-15,0 0 0,0 0-1,-33 0 1,0 33-1,33-33 1,-33 33 0,0 0-1,0-33 1,0 33 0,33-33-1,-33 33 16,0 0 1,0 0-1,33 33-15</inkml:trace>
  <inkml:trace contextRef="#ctx0" brushRef="#br0" timeOffset="30957.5845">13692 6185 0,'0'-33'32,"33"33"46,0 0-63,0 0 1,0 0 0,34 0-1,-34-34 16,0 34-31,0 0 16,0 0 0,0 0 31</inkml:trace>
  <inkml:trace contextRef="#ctx0" brushRef="#br0" timeOffset="31643.9942">14519 6218 0,'0'-33'16,"33"66"46,0-33-46,0 0-1,-33 33-15,33-33 32,0 0-17,0 0-15,1 0 16,-34-33-16,33 33 15,0 0 1,0 0 0,0 0 15</inkml:trace>
  <inkml:trace contextRef="#ctx0" brushRef="#br0" timeOffset="32807.6854">13924 5490 0,'0'-33'47,"-33"33"-47,0 0 78,-1 0-62,34 33 0,-33-33-16,33 33 15,0 0-15,-33-33 16,33 33 0,0 0-1,0 0-15,0 1 16,0-1 15,33-33-31,-33 33 16,33-33-16,1 33 15,-1-33 17,0 0-1,0 0-16,-33-33 1,33 0 0,-33 0-1,0-1 1,0 1 0,-33 33-1,33-33 1,0 0-1,-33 33 1,33-33 0,0 0-1,-33 33 1,0 0 15</inkml:trace>
  <inkml:trace contextRef="#ctx0" brushRef="#br0" timeOffset="33695.3551">14751 5556 0,'-34'0'63,"1"0"-48,33 33-15,-33-33 16,33 33-1,0 0-15,0 1 16,0-1 0,0 0-1,33-33 1,0 33 0,1-33-1,-1 0 16,-33-33-15,33 0 0,0 0 31,-33-1-32,0 1 1,-33 0-1,33 0 1,-33 33-16,33-33 16,-33 33-1,-1 0 1,1 0 0,0 0-1,0 0 1</inkml:trace>
  <inkml:trace contextRef="#ctx0" brushRef="#br0" timeOffset="34682.0925">13957 6846 0,'33'0'16,"-33"-33"-16,0 0 16,0 0-1,0 0 1,0 0 15,-33 33-15,0 0-1,0 33 1,-34 33 0,34-33-1,33 0 1,-33 33 0,33-33 15,0 0-16,66 0 1,-32 1 0,-1-34-1,0 0 1,33-67 0,-33 1-1,-33 0 1,0 0-1,-33 0 1,0 33 0,0 0-1,0 33 1</inkml:trace>
  <inkml:trace contextRef="#ctx0" brushRef="#br0" timeOffset="35214.9568">14717 6747 0,'0'33'78,"0"0"-78,0 0 16,0 0-16,0 0 0,0 66 15,0-32 1,0-34-16,0 33 15</inkml:trace>
  <inkml:trace contextRef="#ctx0" brushRef="#br0" timeOffset="35838.3986">13858 7508 0,'0'33'32,"0"0"-32,-34-33 0,34 66 15,0 0 1,0 0 0,0 0-1,0-33 16,0 0-31</inkml:trace>
  <inkml:trace contextRef="#ctx0" brushRef="#br0" timeOffset="36572.1621">14618 7673 0,'-33'0'31,"33"33"-15,-33-33-16,33 33 16,-33 0-16,33 0 15,0 0 1,0 0-16,0 0 31,33 1-15,0-1-1,0 0 1,0-33 0,0-33 15,0 0-31,34-34 15,-67 34 1,0 0 0,0 0-16,-33 0 31,-1 0-15,1 33-16,33-33 15,-33 33 1</inkml:trace>
  <inkml:trace contextRef="#ctx0" brushRef="#br0" timeOffset="37141.0319">13891 8599 0,'0'33'47,"0"33"-31,0 0-16,0 34 15,0-1 17,0-33-17</inkml:trace>
  <inkml:trace contextRef="#ctx0" brushRef="#br0" timeOffset="37604.8395">14585 8698 0,'0'-33'15,"0"66"48,0 0-63,0 0 16,33 67-16,-33-34 15,33 0 1,-33-33-1</inkml:trace>
  <inkml:trace contextRef="#ctx0" brushRef="#br0" timeOffset="42102.8546">16073 6284 0,'0'0'0,"0"33"94,0 33-78,-33 0-16,0 33 15,33-65 1</inkml:trace>
  <inkml:trace contextRef="#ctx0" brushRef="#br0" timeOffset="42971.9972">16867 5755 0,'0'33'62,"0"0"-46,0 0 0,0 33-16,0 33 15,0-33 17,-33-33-32,0 1 15,33-1-15,0 0 0,-33-33 16,33 33-1,0 0-15</inkml:trace>
  <inkml:trace contextRef="#ctx0" brushRef="#br0" timeOffset="44356.5742">17297 5887 0,'-33'0'125,"33"33"-94,-33-33-15,33 33-16,0 0 16,-33 0-1,33 33 1,0 1-1,0-34 1,0 0 0,0 0 15,33 0-15,0-33 15,-33 33-16,33-33 17,0 0-17,0-33 17,0 33-17,0-33 1,0 33-1,-33-33-15,34 33 32,-34-33-1,0 0-15,0-1 15,0 1-16,0 0 17,0 0-1,-34 33-15,34-33-1,0 0 63,-33 33-46,33-33 14,-33 33-30,0 0 15,0 0-15,33-33-16,-33 33 16,0 0-1,33 33 48</inkml:trace>
  <inkml:trace contextRef="#ctx0" brushRef="#br0" timeOffset="46876.8816">17760 6383 0,'0'-33'16,"0"66"77,0 0-93,0 0 16,0 0-16,0 0 16,0 0-1,0 1-15,33 32 16,-33-33-1,33 0-15,-33 0 16,33-33 0,0 33-1,34-33 1,-34 0 0,66 0-1,-33 33 1,0-33-1,-33 0 1,0-33 0,33 33-1,-32 0 17,-1-33-17,33 33 1,-66-33-16,99 33 15,-66 0 1,-33-33-16,66 33 16,-33 0-1,0 0 17,0-33-32,34 33 15,-34 0 1,0 0-1,0 0 17,0 0-17,0 0 17,-33 33-17,33-33 1,-33 33-1,0 0 1,0 0 15,33-33-31,-33 33 16,0 0 0,-33 0 15,0-33 16,0 0 15,33-33-46,0 0 15,0 0-15,33 33-1,-33-33 1,33 0 0,33 33-1,-33 0 1,33 0-1,-33 0-15,34-33 32,-34 33-32,33 0 15,0 0 1,0 33 0,0 0-1,-33-33 1,0 0-16,34 33 15,-34-33 1,0 0-16,0 0 16,0 0-1,33 0 1,0 0 0,0 0 15,0 0-16,1 0 1,-34 0 0,0 0-1,0 0 1,0 0 0,0-33-1,33 0 1,0 33-1,-66-33-15,33 33 16,0 0 31,-33-33-47,0 0 16,33-67-1,1 100-15,-34-66 16</inkml:trace>
  <inkml:trace contextRef="#ctx0" brushRef="#br0" timeOffset="47978.9725">18554 4432 0,'0'-33'32,"-33"33"-32,33-33 0,-33 33 15,0-33 1,0 33 0,0 0-1,-1 0 1,-32 66-1,66 33 1,-33-99-16,33 66 16,0-33-16,0 0 15,0 0 1,33 33 0,0 1-1,34-34 1,-34 33-1,0-66-15,-33 33 16,0 0 0,-33-33-16,-34 33 15,1 0 1,0 0 0,33-33-1,33-33 1,0 0-1</inkml:trace>
  <inkml:trace contextRef="#ctx0" brushRef="#br0" timeOffset="48627.3615">18554 4829 0,'0'-33'15,"0"0"1,0-1-1,33 34-15,-33-33 16,33 0 0,0 33 15,-33 33-15,0 0-1,0 1-15,33 65 16,-33-66-16,0 33 15,0 33 1,0-33 0,0-33-1,33-33 1,-33-33 0,33-33-1,0-33 1,0 33-1,-33 0 17,0 33-17,0 66 1,34 0 15,-34 33-15,0-33-16,0 33 15,0-33-15,33 33 16,-33-33 0,33-33-1</inkml:trace>
  <inkml:trace contextRef="#ctx0" brushRef="#br0" timeOffset="48965.7976">19215 4696 0,'-33'0'0,"66"0"0,-66-33 15,0 33-15,33-33 16,-33 33-1,33 33 1,0 33 0,-33 67-1,33 32 1,0-33 0,0-32-1,0-34 1</inkml:trace>
  <inkml:trace contextRef="#ctx0" brushRef="#br0" timeOffset="49166.4927">18951 5259 0,'0'-33'16,"33"-1"-1,0 1 1,0-33 0,33 0-16,0 33 15,-33 0 1,0 33 0</inkml:trace>
  <inkml:trace contextRef="#ctx0" brushRef="#br0" timeOffset="49398.0121">19414 4696 0,'0'0'0,"0"-33"16,-33 33-16,0 0 31,33 33-15,0 67-1,0 32 1,-33 0 0,33-33-1,0-32 1</inkml:trace>
  <inkml:trace contextRef="#ctx0" brushRef="#br0" timeOffset="49714.4087">19182 5259 0,'0'-33'0,"0"-1"16,33 34-16,0-66 16,34 0-1,32 0 1,-66 33-1,0 0 1,0 33-16,-33-33 16,0 66 15,0 0-15,0 33-16,33 0 15,-33 0 1,0-33-16,0 1 15</inkml:trace>
  <inkml:trace contextRef="#ctx0" brushRef="#br0" timeOffset="49867.5915">19612 4862 0,'0'-33'0,"0"0"31</inkml:trace>
  <inkml:trace contextRef="#ctx0" brushRef="#br0" timeOffset="50330.7307">19877 4862 0,'0'0'0,"-33"0"46,33 33-46,0 0 16,-33 33 0,33-33-16,-66 66 31,66-66-15,-34 0-16,1 34 15,0-1 1</inkml:trace>
  <inkml:trace contextRef="#ctx0" brushRef="#br0" timeOffset="50900.5616">19612 4961 0,'0'-33'0,"33"33"47,0 0 31,-33 33-78,33-33 15,-33 33-15,34 0 16,-1 33 0,0 0-1,33-33 1,-33 1 0,0-34-1,-33 33 48</inkml:trace>
  <inkml:trace contextRef="#ctx0" brushRef="#br0" timeOffset="51970.5317">18488 5821 0,'-33'0'16,"33"66"-16,0 0 15,-33 66 17,0 1-17,-1-133-15,1 99 16,33-66-1</inkml:trace>
  <inkml:trace contextRef="#ctx0" brushRef="#br0" timeOffset="52217.5153">18620 5788 0,'0'0'0,"0"66"0,0-33 0,33 33 16,-33-33-1,0 33-15,0-33 16,0 0-16</inkml:trace>
  <inkml:trace contextRef="#ctx0" brushRef="#br0" timeOffset="52433.5203">18355 6218 0,'0'0'0,"0"-33"0,34 33 16,-1-33-16,-33-1 0,66 1 15,-33 33-15,0-33 16,33 0-16</inkml:trace>
  <inkml:trace contextRef="#ctx0" brushRef="#br0" timeOffset="52818.2841">18818 5986 0,'0'-33'16,"0"99"15,0 0-31,0-33 15,34 1-15,-34 32 16,0-33 15,0-66-15,0 0 15,0 0-31,0-1 0,33-32 16,0 33-1,0 0-15,33 0 32,-33 33-17,0 66 1,-33 33-16,0 1 16</inkml:trace>
  <inkml:trace contextRef="#ctx0" brushRef="#br0" timeOffset="53249.8424">19182 6052 0,'0'-33'0,"0"66"16,0 0-1,0 0-15,0 34 16,0-34 0,33 0 15,34-33-15,-67-66-16,33 33 15,-33-34-15,0 34 16,0 66 15,0 0-15,0 34-1,0 65 1,33 0 0,-33-33-1,-66 1 16,32-67-15,-32-33 0,33-33-16</inkml:trace>
  <inkml:trace contextRef="#ctx0" brushRef="#br0" timeOffset="53766.0389">19811 5953 0,'0'-33'15,"-33"33"1,0-33 0,-1 33-1,1 33 1,33 33-16,0 0 31,0-33-31,0 34 16,0-34-16,33 0 15,1 66 1,-34-33 0,0-33 15,-34 0-16,-32-33 1,33-66 0,0 0-1,33 33-15</inkml:trace>
  <inkml:trace contextRef="#ctx0" brushRef="#br0" timeOffset="54034.9228">19976 5821 0,'0'66'31,"0"-33"-31,0 0 0,0 33 16,0-33-16,0 67 16,0-67-16,0 33 15,-33 0 1,33-33-16</inkml:trace>
  <inkml:trace contextRef="#ctx0" brushRef="#br0" timeOffset="54203.482">19811 6284 0,'-33'0'0,"33"-33"16,0 0-1,33 33 1,-33-33-16,99-34 31,-66 67-31,0-33 16,0 33-16</inkml:trace>
  <inkml:trace contextRef="#ctx0" brushRef="#br0" timeOffset="54588.4765">20141 6052 0,'0'0'0,"0"-33"16,33 33-1,-33 66 1,34 1 15,-34-1-15,0 0 0,0-99 30,0 0-46,33-67 16,33-3041 0,0 6150-1,-33-2976 1,0 66 0,-33-65-16,0 65 15,33-66-15,-33 0 16,0 0-16</inkml:trace>
  <inkml:trace contextRef="#ctx0" brushRef="#br0" timeOffset="54715.6484">20472 5953 0,'33'0'31</inkml:trace>
  <inkml:trace contextRef="#ctx0" brushRef="#br0" timeOffset="55072.7891">20604 6085 0,'0'0'0,"0"33"15,0 1 1,0-1 15,0 33-15,0 0 0,0-33-1,0-66 1,0 0-1,34-66 1,-1-1 0,0 67-1,0 33 1,0 66 0,-33 34-1,0-34 1</inkml:trace>
  <inkml:trace contextRef="#ctx0" brushRef="#br0" timeOffset="55488.7934">21101 6052 0,'0'-33'16,"0"66"-16,0-99 15,-100 66 1,67 0-1,0 66 1,33 0 0,0 1-1,0-34-15,0 0 16,0-66 15,33 0-31,-33 66 47,0 0-47,0 33 31,0-33-31,66 132 16,-66-132-16,0 67 16,-33-1-1,-33-99 1,0 0-1,0-33 1,66-66-16</inkml:trace>
  <inkml:trace contextRef="#ctx0" brushRef="#br0" timeOffset="55951.6665">21564 6185 0,'0'0'0,"0"-33"0,0-1 15,-34 34 32,34 34-31,-33 32 0,0 33-1,33-33 1,0-33-16,0 33 15,33-66 1,0 0-16,1-33 31,32-66-15,-66 0 0,0 0-1,-33 65-15,33 1 16</inkml:trace>
  <inkml:trace contextRef="#ctx0" brushRef="#br0" timeOffset="56289.5298">21696 6118 0,'0'0'0,"33"34"0,-33 32 16,33-33-16,0 33 15,0 33 1,-33-33 15,33-66-15,-33-33-1,0-66 1,33 0 0,0 0-1,0 32 1</inkml:trace>
  <inkml:trace contextRef="#ctx0" brushRef="#br0" timeOffset="56590.5688">21993 6251 0,'34'0'31,"-1"0"-15,0-33 0,-33 0-1,0 0 16,-33 33-15,33 33 0,-33 0-1,33 33 1,0 0 0,0 0-1,66-66 16,-33 0-15</inkml:trace>
  <inkml:trace contextRef="#ctx0" brushRef="#br0" timeOffset="56891.8138">22291 6284 0,'0'-33'16,"33"66"15,-33 0-15,33 0-16,-33 66 15,0-66-15,0 33 16,0-32-16,0-68 31,-33-32-15,33-66-1,33 99-15,0-99 16,-33 99-16,67-34 31,-34 34-15</inkml:trace>
  <inkml:trace contextRef="#ctx0" brushRef="#br0" timeOffset="57523.9243">22986 5986 0,'0'0'0,"0"-33"0,-33 33 16,0-33-1,-1 33 1,1 66 0,0 33-1,0 1 1,33-1 0,-33 0-1,33-66-15,-33 33 16,33-33-1,0-66 32,33 33-47,-33-33 16,33 0 0,0 66-1,-33 100 1,0-1-1,0-66 1,0-33-16,0 0 16,0 0-1,33-33-15</inkml:trace>
  <inkml:trace contextRef="#ctx0" brushRef="#br0" timeOffset="57909.4273">23118 6218 0,'0'0'0,"0"-33"15,0 66 16,0 0-31,0 33 16,-33 33 0,33 0-1,0-32 17,33-34-17,33-100 1,-66 1-1,33-33 1,-33 66-16,0-33 16,0 33-16,-33 0 15,0 33-15,0 0 16,33 33 0</inkml:trace>
  <inkml:trace contextRef="#ctx0" brushRef="#br0" timeOffset="58156.3709">23283 6482 0,'0'33'15,"33"-33"-15,-33 33 16,0 67 0,0-1-1,0-66-15,0 0 16,0 0-16,0 0 16</inkml:trace>
  <inkml:trace contextRef="#ctx0" brushRef="#br0" timeOffset="58410.3994">23647 6317 0,'0'0'15,"0"33"-15,0 0 0,0 33 16,0 33 0,0 1-1,0-67 1</inkml:trace>
  <inkml:trace contextRef="#ctx0" brushRef="#br0" timeOffset="59043.4788">23879 6052 0,'0'-33'16,"0"0"0,33 33-16,0 0 15,0 0 17,0 33-17,-33 133 1,0-1-1,0-33 1,0-32 0,0-67-1,66-3142 1,-33 6085 0,0-3009-1,-33 99 1,-33 1-1,0-1 1,33 33 0,0-33-16,-33-33 0,33 33 15,0-33-15,0 67 16,-33-67-16,0 0 16,-33 0-1</inkml:trace>
  <inkml:trace contextRef="#ctx0" brushRef="#br0" timeOffset="76886.1129">4862 6251 0,'0'0'0,"0"33"235,33-33-204,-33 33-31,0 0 16,0 0-16,0 0 15,0 0 16,0 33-15,33 1 0,-33-34-1,0 33 1,0-33 0,0 66-1,0-33 1,0 0-1,0 0 1,0-32 0,33 32-1,-33 0 1,33 0 15,-33 0-15,33 0-1,-33 33 1,33-32 0,-33-1-1,0-33-15,33 33 16,-33-33-16,0 0 16,33 33-1,-33 0 1,0 34-1,33-67-15,-33 66 16,0-66-16,33 0 16,1 33-1,-34 0 17,33 1-17,0-34 1,-33 0-16,33 0 15,-33 0-15,33 0 16,0 33 0,0 0-1,-33 0 1,33-33-16,-33 34 16,33-67-16,-33 33 15,33 0 1,0 0-1,0 0 1,0 0 0,0-33-16,34 33 15,-34-33-15,-33 33 16,66 0 15,0-33-15,-33 33-16,33-33 15,-33 0-15,0 33 16,33-33 0,1 33-1,-34 0 1,0 0 0,0-33-16,0 34 15,-33-1-15,66 0 16,-33 0-1,33 33 1,0-66 0,-32 33 15,32-33-15,-33 0-16,33 33 15,-33 0 1,0-33-16,0 33 15,33-33 1,-33 33 0,33-33-1,-32 0 1,-34 33 0,33-33-1,-33 33 1,33-33-1</inkml:trace>
  <inkml:trace contextRef="#ctx0" brushRef="#br0" timeOffset="78022.2105">7011 9426 0,'-33'0'16,"33"-33"-16,33 33 94,-33 33-94,34 0 15,-34 0-15,66-33 16,-33 66-1,0-33 1,0-33 0,-33 33-16,33-33 15,-33 33 1,0 0 125,0 0-141,-33-33 15,33 34-15,0-1 16,-33 33-1,0 0 1,0-33 0,33 33-1,-33-33 1,33 0 0,0 0-1,-33-3075 1,33 6117-1,0-3042 79,0-66 0</inkml:trace>
  <inkml:trace contextRef="#ctx0" brushRef="#br0" timeOffset="82343.9132">7607 11046 0,'33'0'172,"0"0"-172,0 0 16,0 33-1,33-33 1,33 34 0,-32-34-1,32 0 1,-33 0-1,0 0 1,0 0 0,-33 0-1,33 0 1,-32 0 0,32 0-1,-33 0 1,33 0-1,33 0 17,-66 0-17,0 0-15,0 0 16,0 0-16,0 0 16,1 0-1,-1 0 1,0 0-1,0 0 1,0 0-16,0 0 16,0 0-1,0 0 1</inkml:trace>
  <inkml:trace contextRef="#ctx0" brushRef="#br0" timeOffset="83406.8142">8864 10848 0,'0'-33'31,"0"0"79,0 66 15,0 0-110,33-33-15,0 33 16,33 0 0,-33 0-1,33 0 1,-33-33-1,0 33 1,0-33 0,0 33-1,-33 0 110,0 1-109,-33-34-16,33 33 16,-66 33-1,33 33 1,0 0-1,0-33 1,0 0 0,0-32-1,33-1 1,0 0 15,0 0 0,-33-33-15,33 33 0</inkml:trace>
  <inkml:trace contextRef="#ctx0" brushRef="#br0" timeOffset="85548.9415">9823 10517 0,'0'-33'62,"-33"33"-62,33-33 32,-33 33-17,33 33 17,-34-33-32,1 66 15,-33 0 1,33 1-1,0-34 1,0 33 0,33-33-1,-33 33 17,33 0-17,0 0 1,-33-66-16,33 66 15,0-32-15,0-1 16,0 0-16,0 33 16,-33 0-1,33 0 1,0 33 0,0-33-1,33-66-15,-33 67 16,0-34-16,33 0 15,0 66 1,0-33 15,-33 0-15,33-66-16,0 66 16,-33-33-16,33 1 15,33-1 1,-32 33-1,32-33 1,0 0 0,-33-33-1,0 33 1,0-33 0,0-33-1,33-33 1,0 33-1,1 0 1,-34 0 0,33-1-1,-66 1-15,33 33 32,-33-33-32,33 0 15,-33 0 1,33-33-1,0 0 1,-33 33 0,0-33-1,33 66-15,-33-66 16,0 32-16,0 1 16,0 0-16,0 0 15,0-33 1,0 33-1,-33-33 1,33 33-16,0-33 16,-33 33-16,33 0 15,-33-34 17,0 34-17,33 0 1,-33 0-1,33 0 1,-33 33 0,33-33-1,-33 0 1,0 0 0,-1 33-1,34-33 1,0 0 15,0 0-15,-33 33-1,33-33-15,-33-1 32,33 1 14,-33 33-46,0 0 47,33-33-15,-33 33-17,0 0 16,0 0 1,0 0-17,0 0 17,0 0-1,0 0-16,0 0 17,0 0-17,33 33 1,-34-33 31,1 0-16</inkml:trace>
  <inkml:trace contextRef="#ctx0" brushRef="#br0" timeOffset="87568.5356">10418 11542 0,'0'0'0,"33"0"94,0 0-79,-33 34 1,33-34-16,0 0 15,33 0 1,1 0 0,-1 0-1,0 0 1,-33 0 0,0 0-16,0 0 15,0 0-15,0 0 16,0 0 15,33 0-15,1 0-1,-1 0 1,0 0 0,0-34-1,0 34 1,-33 0-1,33 0 1,-33-33 0,1 33-1,32 0 1,-33 0 0,0 0 15,33 0-16,-33 0 1,0 0 0,33 0-1,-33 0 1,0 0 0,34 0-1,-34 33 1,0-33-1,0 0 1,33 0 0,-33 34-1,0-34 1,0 0-16,33 0 16,-33 0 15,0 0-16,0 0 1,1 0 0,-1 0-1,0 0 1,-33 33-16,33-33 31,0 0-15,0 0-1,33 33-15,-33-33 16,0 0 0,33 0-1,-33 0 1,1 0 0,-1 0 15,0 0 0,-66 0 63</inkml:trace>
  <inkml:trace contextRef="#ctx0" brushRef="#br0" timeOffset="88419.5952">12799 11377 0,'33'0'125,"-33"33"-109,33-33-16,-33 33 0,33 0 15,34 33 1,-34-32-1,0-1 1,0-33 0,0 0 77,-33 33-61,-33 0-32,33 0 15,-33-33-15,33 99 16,-33 33 0,0-32-1,0-34 1,-1-33-1,34 0 1,0 0 15</inkml:trace>
  <inkml:trace contextRef="#ctx0" brushRef="#br0" timeOffset="90690.7477">13692 10782 0,'-33'0'31,"0"0"16,0 0-16,0 0-15,33 33-16,-66 0 15,33 0 1,33 0-16,-33 0 31,33 0-15,-33-33-16,33 66 15,-34 1 1,1-1 0,33 33-1,-33-66-15,33 33 16,0-33 0,0 33-16,0 0 31,0 34-31,-33-100 0,33 66 15,0-33 1,0 0-16,0 33 16,0 0-1,33 33 17,0-32-32,-33-34 0,33 0 15,-33 0-15,0 0 16,34 0-16,-1 0 15,0 33 1,0-33 0,0 33 15,33-33-15,0 34-1,-33-34 1,33 0-1,-33 0 17,0-33-32,1 33 0,-1-33 0,-33 33 0,66-33 15,0 33 1,0-33 0,-33 0-1,33-33 16,0 0-15,-66 0-16,67 0 16,-67 0-16,66 0 15,-33-67 1,33 34 0,-33 0 15,-33 33-31,0 0 0,0 0 0,0 0 0,33 0 15,-33-66 1,0 32 0,33 1-1,-33 33 1,0 0 0,0 0-16,0 0 0,-33-66 31,33 0-16,-33-3010 1,33 6118-16,-33-3042 16,33 0-1,-33 0 1,33 0-16,-33 0 16,33-33 15,-33 0-16,-33 33 1,66 0-16,-33-1 16,-1 34-16,34-33 0,-33 33 31,33-33-31,0 0 31,-33 33-15,0 0-1,0 0 17,33-33-32,-33 33 15,0 0 1,0 0 15,0-33-15,0 33-16,0 0 15,0-33 1,0 33 0,-1 0 15,1 0-15,0 0-1,0-33 1,0 33-16,0 0 15,33-33-15,-33 33 16,0 0 0,0 0 15,33 33-15,0 0 15</inkml:trace>
  <inkml:trace contextRef="#ctx0" brushRef="#br0" timeOffset="92309.3083">14519 11873 0,'33'0'15,"0"0"17,0 0-17,0 0 1,33 0-16,1 0 16,32 0-1,-66 0-15,33 33 16,-33-33-16,0 0 15,33 33-15,67-33 16,-34 0 0,0 0-1,-33 0 1,-33 0 0,0 0-1,0 0-15,0 0 16,34 0-1,-1 0 1,33-33 0,-33 33-1,-33 0 1,0 0-16,0 0 16,0 0-16,34 0 15,-34 0 1,0 0-1,0 0 1,33 0 15,-33-33-15,33 0 0,0 33-1,-33 0 1,34 0-16,-34-33 0,0 33 15,0 0-15,0 0 16,0 0 0,0 0 15,0 0-15,0 0-1,0 0 16,0-33-15,0 33 0,0 0 46</inkml:trace>
  <inkml:trace contextRef="#ctx0" brushRef="#br0" timeOffset="93095.3628">16636 11576 0,'0'-34'31,"0"68"32,33-34-63,0 0 15,-33 33-15,33 0 16,0 0-1,0 0 1,0 0-16,0 0 16,0-33-1,-33 33-15,33-33 16,-33 33 109,0 0-109,-33 0-16,33 0 15,0 33 1,-33 1-16,0-1 15,33-33 17,0 0-1</inkml:trace>
  <inkml:trace contextRef="#ctx0" brushRef="#br0" timeOffset="94797.3731">11344 10683 0,'33'0'15,"-33"-34"1,0 68 234,0-1-234,0 0-1,0 0-15,33 66 16,0-33-1,-33-33-15,0 66 16,0-65-16,0-1 16,0 0-1,0 33 1,0-33 0,0 0-1,0 0 16,0-66 63</inkml:trace>
  <inkml:trace contextRef="#ctx0" brushRef="#br0" timeOffset="96369.1143">15908 11046 0,'-33'-33'47,"33"0"-31,-33 33-1,0 0 1,0 0 15,0 33 0,0-33-15,33 33 0,-33 0-1,33 34 1,0-1-1,0 0 1,0-33-16,0 0 16,33 0-16,-33 0 15,33-33-15,-33 33 16,33-33-16,0 0 16,-33 33-1,33-33 16,0 0-15,0 0-16,0 0 16,-33-33-16,33 33 15,-33-33-15,33 33 16,-33-33 0,33 33-1,-33-33 1,33 0-1,-33 0 1,0-33 0,0 33-1,0 0 17,-33 33-17,33-33-15,-33 33 31,33-34-15,-33 34 0,33-33-1,-33 0 1,0 33 0,0 0-1,0 33 1,0-33-1</inkml:trace>
  <inkml:trace contextRef="#ctx0" brushRef="#br0" timeOffset="98257.3069">17727 11278 0,'0'0'0,"0"-33"46,-33 33-46,0 0 47,0 0-47,0 33 16,0-33 0,0 33-1,0 0 1,-1 0-1,1 0 17,33 0-32,-33 0 15,0 33-15,0-32 16,-33 65 0,33 0-1,0-33 1,33 33-1,0-33 1,0 1 0,33 32-1,-33-33 1,33 0 0,0 0-1,0-33 1,33 0-1,-33 0 1,34 1 0,-1-1-1,33-33 17,-33 0-17,33-33 1,-66-1-1,34-32 1,-1 0 0,-66 33-16,33-33 15,0 66-15,-33-33 0,33-33 16,-33 33 0,33-33-1,-33-1 1,0 1-1,0-33 17,0 0-17,0 66 1,-33-33 0,33 33-1,-33 33 1,33-34-1,-33 1 1,0 0 0,0 0-1,33 0 1,-33 0 0,-1 0 15,1 33-16,0 0 17,0-33-17,0 33-15,0-33 16,0 33 15,0 33-15,33 0-1,-33 33 1,-33-33 0</inkml:trace>
  <inkml:trace contextRef="#ctx0" brushRef="#br0" timeOffset="100376.7222">18256 11013 0,'-33'0'16,"0"0"-16,33-33 15,-33 33-15,33-33 32,-33 33-17,0 0 1,0 0 0,0 0-1,0 0-15,0 0 16,0 0-16,33 33 15,-67-33 1,34 33 0,-33-33 15,0 0-31,33 0 16,-33 33-1,33-33 1,0 33-1,0 1 17,-1-34-17,1 0 1,0 0 0,-33 33-1,33-33 1,0 0-16,0 33 15,33 0-15,-33-33 16,0 33 0,0 33-1,0-33 17,0 0-17,33 0-15,-33 0 16,-1-33-1,34 33-15,-33 0 16,0 0 0,33 34-1,0-34-15,-33 0 16,33 0-16,0 0 16,0 0-16,0 33 15,0 0 1,0 0-1,0 1 1,0-1 0,0-33-16,0 33 15,0-33-15,0 0 16,33 33 0,0 0-1,0 0 1,1 1-1,32-1 17,-33-33-17,0 33 1,0-33 0,33-33-1,-66 33-15,33 0 16,0-33-16,0 33 15,66 0 1,-32 0 0,32-33-1,-33 34 17,0-34-17,0 0 1,-33 0-1,34 0 1,-34-34-16,0 1 16,0 33-16,-33-33 15,33 0-15,33 33 16,-33-33 0,0 0-1,33 33 1,-66-33-16,33 0 15,-33 0-15,66 0 16,-32-33 15,-1-1-31,0 34 16,-33 0-16,33-33 16,0 33-1,-33 0 1,33-66-1,-33 0 1,0 32 0,0 34-1,0 0 1,0 0 0,0-66-1,-33 33 1,33-33-1,-33 33 1,33 32-16,0 1 16,0 0-16,0 0 15,-33 0 1,33-33 15,-33 0-15,33 0-1,-33 66 1,33-33 0,-34 33-1,34-33 1,-33 33 0,0 0-1,33-33 1,-33 33 15,0 0 32,0 0-32,0 0-16,33 33 1,0 0 0,0 0-1</inkml:trace>
  <inkml:trace contextRef="#ctx0" brushRef="#br0" timeOffset="129664.9685">9856 11344 0,'0'-33'156,"0"0"-141,0 0 1,-33 0 0,33 0-1,-33 33 1,33-33 0,-33 0-16,33-1 15,-34 1 16,1 33-15,0 0 0,0 0-1,33 33-15,-66 34 16,33-34-16,0 0 16,33 33-1,0-33 16,66-33-15,0-33 0,-66 0-16,99-33 15,-65 66-15,-34-33 0,33 0 16,-33 66 46,0 0-46,0 0-16,0 99 16,-33 33-1,-1-32 1,34-100 0,0 33-16,-33-33 15,33 0-15,33-33 31,1 0-31,-1-33 16,0 0 0,0 33-16,0 0 15,0 0 1</inkml:trace>
  <inkml:trace contextRef="#ctx0" brushRef="#br0" timeOffset="129983.3326">10054 11609 0,'-33'33'47,"33"33"-31,0 0-16,0 66 15,33-66 17,0-33-17,0-33-15,33-66 16,-66 33-16,0-66 16,0 66-1,-33-33-15,0 0 31,0 66-15</inkml:trace>
  <inkml:trace contextRef="#ctx0" brushRef="#br0" timeOffset="131199.2421">13791 11609 0,'0'-33'15,"0"-1"-15,0 1 16,0 0 0,-33 0-16,33 0 15,-33 33 16,33-33-31,-33 33 16,0 0-16,33 33 16,-33 0-1,0 33-15,33 1 32,0-1-17,33-33 1,0-33-1,0-33 1,0-33 0,0-1 15,-33 34-15,0 66-1,0 67 1,0 32-1,0-33 1,0-33 0,0-33-16,0 0 15,33-33 1,34 0 0,-34-33-1,0 33-15</inkml:trace>
  <inkml:trace contextRef="#ctx0" brushRef="#br0" timeOffset="131415.4015">14023 11906 0,'0'33'32,"0"0"-32,0 34 15,0 32 1,0-66-16,0 0 0</inkml:trace>
  <inkml:trace contextRef="#ctx0" brushRef="#br0" timeOffset="132647.0477">17760 11840 0,'-33'0'16,"33"-33"46,0 0-46,0 0 0,0 0-1,-33 0 1,0 33 0,0 0-1,-33 0 1,33 33-1,33 0-15,-33 33 16,33-33 0,0 0-16,0 0 15,0 0 1,33-33-16,0 0 16,0 0-16,0 0 0,0-33 15,0 0 1,0-33-1,-33 33 17,0 66-1,-33 66-15,0 0-1,33 1 1,-33-34-1,33 0 1,33-66 0,0 0-1,0 0 1</inkml:trace>
  <inkml:trace contextRef="#ctx0" brushRef="#br0" timeOffset="133247.4758">17793 12138 0,'33'0'63,"-33"-33"-63,33 33 16,0 0-1,-33 33 16,0 0-15,0 0 15,0 0-31,0 0 16,-33 0 0,0 0-1,0 0 1,33 0-1,33-33 32,0 0-31,0 0 0,34 0 15,-1 0-16,-33 0 1</inkml:trace>
  <inkml:trace contextRef="#ctx0" brushRef="#br0" timeOffset="135655.5971">23416 9260 0,'0'-33'62,"-33"33"-46,33 33 62,0 34-62,0-34-16,0 0 0,0 66 15,0 0 1,-34 33 0,34-32-1,-33-34 1,33-33-1,0 0 32</inkml:trace>
  <inkml:trace contextRef="#ctx0" brushRef="#br0" timeOffset="136854.1443">23713 9525 0,'-33'0'63,"33"-33"-63,-33 33 15,33 33 17,-33 0-17,33 0-15,0 66 16,-33-32 15,33 32-15,0-66-1,0 33 1,33-33 0,-33 0-1,33-33 1,-33 33-1,33-33 1,0 0 0,0 0 15,0 0-15,0 0-16,-33-33 15,34 0 1,-34 0-1,33 0 1,0 0 15,-33 0-15,0 0 0,0 0 15,0 0-16,0-1 1,-33 34 0,33-33-16,0 0 15,-33 0 1,33 0 15,-34 33-15,1 0 46,0 0-30,0 0-1,33-33-16,-33 33 1,0 0 15,0 33 63</inkml:trace>
  <inkml:trace contextRef="#ctx0" brushRef="#br0" timeOffset="140313.3341">24242 10253 0,'-33'0'140,"66"0"110,1 0-234,-1 0-1,0 0 1,0 0 15,0 33-15,0-33 0,0 0-1,33 0 1,-33 0-1,0 0 1,0 33 15,0-33-15,0 0 0,34 0-1,-34 0 1,0 0-16,0 0 0,-33 33 15,33-33-15,0 0 32</inkml:trace>
  <inkml:trace contextRef="#ctx0" brushRef="#br0" timeOffset="141430.7428">24739 9426 0,'0'-33'16,"-34"33"-16,34-33 0,-33 0 31,33-1-15,-33 34-1,0 0 17,33-33-17,-33 33-15,0 0 16,0 33 15,0 1-15,0-1-1,0 0 1,0 33-16,33-33 31,0 0-15,0 33-1,0-33 1,0 0-16,33 0 16,0-33-1,0 33 17,33-33-17,-33 0 1,0 0-1,0 34 1,0-34 0,-33-34-1,33 1 1,1-33 0,-1 66-16,-33-33 15,0 0 16,-33 33-31,33-33 32,0 0-1,-34 33-15,34-33-1,-33 33 1,0 0 15,0 0-15,0 0-1,-33 0 1,33-33 0</inkml:trace>
  <inkml:trace contextRef="#ctx0" brushRef="#br0" timeOffset="142178.259">23416 10683 0,'0'33'94,"0"0"-79,0 0-15,0 66 16,0 0 0,0 0-1,0 1 1,-33-67 0</inkml:trace>
  <inkml:trace contextRef="#ctx0" brushRef="#br0" timeOffset="142732.9655">23680 10881 0,'-33'0'15,"33"33"32,0 0-31,-33 0-16,33 0 15,-33 67 1,0-1 15,33-33-15,33 0 0,0-33-1,33-33 1,0-33-1,-33-33 1,-33 0 0,33 0-1,-33-34 1,0 34 0,0 33-1,-33 33 16,-33 33-15</inkml:trace>
  <inkml:trace contextRef="#ctx0" brushRef="#br0" timeOffset="143331.5379">24242 11609 0,'0'-33'15,"34"33"1,-1 0 0,33 0-1,0 33 1,0 0 0,33 0-1,-33-33 16,-33 0-31,67 0 16,-67 0-16,0 0 16,33-33-1,-33 33 1,0 0 0,0 33-1,0-33 1</inkml:trace>
  <inkml:trace contextRef="#ctx0" brushRef="#br0" timeOffset="144532.8445">24672 11013 0,'0'-33'16,"0"66"140,0 0-156,0 0 16,0 1-16,-33 32 15,33 33 1,-33-33 15,33-33-15,0-66 31,0 0-47,0-66 15,0 33 1,0 33 0,0-1-1,0 1 1,0 0 0,0-33-1,0 33 16,0 0-15,33 33 15,-33 33 1,0 0-17,0 0-15,0 33 16,0 1-1,0-1 1,0-33 0,0 33-1,0-33 32,0-66 47,0 0-78</inkml:trace>
  <inkml:trace contextRef="#ctx0" brushRef="#br0" timeOffset="146305.3619">27054 8566 0,'0'-33'62,"-33"33"-46,0 0 0,-1 0-1,34 33 16,-33-33-31,0 66 16,33-33-16,-33 0 16,0 66-1,33 1 1,0-67-16,0 0 16,0 0-16,0 0 15,33-33-15,-33 33 16,66-33-1,-33-33 1,1-33 0,-1 33-1,0-33 17,-33 32-17,0 1 1,-33 0-1,33-33 1,-33 0 0,33 33-16,-34-33 15,1 66-15,33-33 16,-33 0 15,33 0-15,0 0-1,0-1 1,0 1-16,0 0 31,0 0-15,0 0 0,33 33-16,-33-33 15,33 33-15,1-33 16,-1 33-1,0-33 1,0 33 0,0 0-1,0 0 1,0 0 0,-33 33-1</inkml:trace>
  <inkml:trace contextRef="#ctx0" brushRef="#br0" timeOffset="146721.6115">27451 8367 0,'-34'0'16,"34"34"30,0-1-46,0 0 16,0 33 0,0 66-1,-33-99-15,33 66 16,-33-32-16,33-34 0,0 66 16,0 0-1,0-33 1,33 0-1</inkml:trace>
  <inkml:trace contextRef="#ctx0" brushRef="#br0" timeOffset="147455.7402">27814 8698 0,'0'-33'16,"0"0"0,-33 0-16,0 0 15,-33 0 17,33 33-32,0 0 31,0 33-31,33 33 31,-33-33-31,33 33 16,33-33-1,0-33 1,0 0 0,-33-33-1,33-33 1,-33 33-1,0 66 32,0 0-31,0 0-16,0 0 0,0 33 16,0-32-1,0 32-15,0 0 31,-33 0-15,33-33 0,0 0-1,0 0 1,33-33 0,0 0-1,33-33 1,-33 33-1,0 0-15</inkml:trace>
  <inkml:trace contextRef="#ctx0" brushRef="#br0" timeOffset="147880.4976">27947 9194 0,'0'-33'15,"0"0"1,33 33 0,-33 33-1,0 33 1,33 34-1,-66-34 1,-33-33 0,-1 0-1,100-33 63,1 0-78,-1 0 0,0 0 16,0 0-16,33 0 16,-33 0-1</inkml:trace>
  <inkml:trace contextRef="#ctx0" brushRef="#br0" timeOffset="148139.9544">28343 9459 0,'-33'0'31,"33"33"-31,0 0 16,-33 33 0,33 33-1,-33-99-15,33 33 16</inkml:trace>
  <inkml:trace contextRef="#ctx0" brushRef="#br0" timeOffset="148782.6163">28641 8864 0,'0'0'0,"0"-34"31,-33 68 32,33-1-63,-33 0 15,33 33-15,-33 33 31,33-33-15,0-33-16,33 0 16,0-33-16,0 0 15,33-33 1,0-33 0,-32 0-1,-34 33-15,0-33 16,0 33-1,-34 33-15,1-33 16,0 0 15,0 33-15,0 0-16</inkml:trace>
  <inkml:trace contextRef="#ctx0" brushRef="#br0" timeOffset="149275.9759">29005 8665 0,'33'0'31,"-33"33"-31,0 0 32,33 0-32,0 33 15,-33-32-15,33 65 16,-33-66-16,0 0 16,33 66-16,-33 0 31,-33 34-16,0-67-15,33 0 16,-33-33 0,33 0-1</inkml:trace>
  <inkml:trace contextRef="#ctx0" brushRef="#br0" timeOffset="150291.7983">26789 10649 0,'0'-33'0,"33"0"16,-33 0-1,0 0 17,-33 66 30,33 0-62,0 0 16,-33 0-16,0 67 15,33-34 17,0-33-32,66 0 15,-33-33 1,0 0-16,66-66 16,1 0-1,-67 33 1,-33-67-1,0 67-15,0 0 0,-33 0 16,0-33 0,-34 66-16,34-33 15,0 0 1,33-33 15,-33 33-31,33-67 16,0 67-16,0-33 15,-33 0-15,66 66 32,0 0-17,0 33 1,0-33-16,1 0 0</inkml:trace>
  <inkml:trace contextRef="#ctx0" brushRef="#br0" timeOffset="150592.5001">27484 10153 0,'0'67'0,"0"-34"0,-33 0 0,-1 33 15,1 99 1,33-132 0,0 66-16,0-65 15,0-1-15,0 66 16,33 0-1,1 0 1</inkml:trace>
  <inkml:trace contextRef="#ctx0" brushRef="#br0" timeOffset="151192.3122">27947 10451 0,'0'0'0,"-33"0"0,33-33 31,-34 33-31,1 0 31,33 33-15,-33-33-16,33 66 15,-33 0 1,33-33-16,0 0 16,33-33-1,0 0 1,0-33-1,34-66 1,-34 33 0,0 33-1,-33 66 17,0 33-17,-33 33 1,33 1-1,0-1 1,-33-99-16,33 66 16,-33-33-16,33 0 15,33-33 1,0 0 0,0 0-1,0 0-15</inkml:trace>
  <inkml:trace contextRef="#ctx0" brushRef="#br0" timeOffset="151555.7622">28079 10881 0,'0'0'0,"0"-33"32,33 33-32,-33-33 15,33 0 16,0 33-15,-33 33 0,0 33-1,0-33-15,0 33 16,-33-33-16,0-33 16,0 33-1,0 0 1,0 1-1,33-1 1,33-33 0,0 0-1,33 0 17,0-33-17,-33 33-15</inkml:trace>
  <inkml:trace contextRef="#ctx0" brushRef="#br0" timeOffset="151777.2678">28476 11113 0,'0'0'0,"0"33"15,0 0-15,-33 0 16,33 0 0,-33-33-16,0 99 15,33-66-15,0 0 16</inkml:trace>
  <inkml:trace contextRef="#ctx0" brushRef="#br0" timeOffset="152077.2349">28906 10616 0,'0'33'16,"0"1"0,0-1-16,0 0 31,0 0-31,0 0 16,0 0-16,0 0 0,0 0 15,0 0 1</inkml:trace>
  <inkml:trace contextRef="#ctx0" brushRef="#br0" timeOffset="152778.3956">29270 10418 0,'0'0'16,"33"0"31,-33 33-47,33 0 0,0 0 16,-33 0-16,33 66 15,0-32-15,-33 65 16,-33 33 15,-33 1-15,0-34-1,-1-66 1,34-66-16</inkml:trace>
  <inkml:trace contextRef="#ctx0" brushRef="#br0" timeOffset="153365.6326">29699 9095 0,'34'0'15,"-1"0"1,-33-33-1,33 33-15,0 0 16</inkml:trace>
  <inkml:trace contextRef="#ctx0" brushRef="#br0" timeOffset="153581.4151">29666 9260 0,'0'33'15,"33"-33"1,1 0 0,-1 0-1,0 0 1,0 0-16</inkml:trace>
  <inkml:trace contextRef="#ctx0" brushRef="#br0" timeOffset="154148.4504">29666 10947 0,'33'0'15,"1"0"16,-1-33-31,33 0 16,-33 33 0,0 0-1,0 0 1</inkml:trace>
  <inkml:trace contextRef="#ctx0" brushRef="#br0" timeOffset="154357.6987">29633 11179 0,'0'33'15,"33"-33"1,0 0-1,1 0-15,-1 0 16</inkml:trace>
  <inkml:trace contextRef="#ctx0" brushRef="#br0" timeOffset="185256.9011">16570 7045 0,'0'33'172,"0"0"-156,33-33-1,-33 33 1,33-33-16,0 0 16,33 0-1,-33 33 1,0-33 0,33 0-1,-33 0 1,33 0-1,-33 0 1,34 0 15,-1 0-15,-33 0 0,0 0-16,0 0 15,0-33 1,0 33-16,0 0 15,33-33 1,-33-3010 0,0 6086-16,1-3076 15,-34 0 1,33 33 0,33-67-1,-33 34 1,0 0-16,0 0 15,-33 0-15,33 33 16,-33-33 0,33 0-1,0-3043 1,-33 6086 0,0-3043-16,33 0 15,-33 0 1,0 0-16,33-1 15,-33 1 1,0 0 0,0 0-1,33-33 1,-33 0 15,34 0-31,-34 0 31,0-1-15,0 34 0,0 0-1,0 0-15,-34 0 16,34 0 0,0 0-16,0 0 15,-33 0 1,33 0-1,0 0-15,-33 0 16,33 0-16,-33 0 16,33-1-1,-33-32 1,33 33 0,-33-33-1,0 33 1,0 0 15,0 0-15,-33 0-1,33 0 1,33 0-16,-33 0 16,-1 33-16,34-33 15,-33-1 1,0 34-1,0-33 1,33 0-16,-33 33 16,0 0-16,33-33 0,-33 33 15,0 0 1,-33 0 15,33 0-15,-33 0-1,33 0 1,-1 0-16,1 0 16,0 0-16,33 33 15,-33-33 1,-33 33 0,33-33-1,0 33-15,0-33 16,0 34-1,0-1 1,0-33 0,33 33-1,-33-33 1,33 33 0,-33 0 15,33 0-16,-34-33 1,34 33 0,0 33-1,-33 0 1,33 0 0,0-33-1,0 1 1,0-1-1,0 0 1,0 0 15,-33 33-31,33-33 32,0 33-17,0-33 1,0 0-1,0 0 1,0 0 0,0 0-1,0 34 1,0-34-16,0 0 16,0 0-16,33-33 15,-33 33 1,0 0-1,33-33 1,-33 66 0,0 0 15,34 0-15,-34 1-1,0-34 1,0 0-1,33 0 1,-33 33 0,0 0-1,0 0 1,0-33 0,33 33-1,-33-32 1,0-1-1,0 33 1,0-33 0,33-33-16,-33 33 15,0 0-15,33 0 47,-33 0-31,33-33-16,0 0 62</inkml:trace>
  <inkml:trace contextRef="#ctx0" brushRef="#br0" timeOffset="188313.2477">11212 13295 0,'-33'0'16,"0"0"15,33-33-15,-34 0-16,68 33 109,-1 0-31,0 0-62,-33-33-16,33 33 0,66 0 15,0-33 1,0 0 0,67 0-1,-133 0 1,132 33-1,-132 0-15,67-33 16,65 33 0,-66 0-1,0 0 1,-66 0 0,34 0-1,-34 0-15,0-33 0,33 33 16,33-33-16,0 0 15,1-1 1,-34 34 0,-33 0-1,66 0 1,-66 0-16,33 0 16,66 0-16,34-33 15,-34 0 1,0 0 15,-99 33-31,166-33 16,-166 33-16,132 0 15,34-33 1,65 33 0,-32 0-1,-166 0 1,166-33-1,-199 33-15,132 0 16,0 0 0,-32 0-16,-1 0 15,-33 0 1,-66 0 0,33 33-1,-33-33-15,34 33 16,-1 33-1,33-33 1,0 0 0,33 1 15,1-1-15,-1-33-1,0 0 1,1 33-16,-34-33 15,-66 0-15,66 0 16,-66 0 0,0 0-1,0 0 1,-33-33 140</inkml:trace>
  <inkml:trace contextRef="#ctx0" brushRef="#br0" timeOffset="189366.483">17165 12667 0,'33'33'110,"0"0"-95,0-33 1,0 33 0,33 0-1,-33 33 1,0-66-16,0 33 16,1-33-16,-1 34 15,0-1 1,0-33-1,-33 33 64,-33-33-64,33 33-15,-33 0 16,33 33-1,-33-66-15,-1 99 16,34-66-16,-33 33 31,0 1-15,33-34 0,0 0 30</inkml:trace>
  <inkml:trace contextRef="#ctx0" brushRef="#br0" timeOffset="190167.5687">18124 13262 0,'0'-33'31,"0"66"63,0 0-94,0 0 15,0 0-15,0 34 16,33-1-1,-33 33 1,0-33 0,0-33-16,33 0 15</inkml:trace>
  <inkml:trace contextRef="#ctx0" brushRef="#br0" timeOffset="190568.5093">18157 13097 0,'-33'0'31,"0"33"0,0-33-15,0 33-1,0 33 1,33-33 0,-33 0-1</inkml:trace>
  <inkml:trace contextRef="#ctx0" brushRef="#br0" timeOffset="190751.4013">18157 13130 0,'0'0'0,"0"-33"0,33 33 47,0 0-31,-33 33-1,33-33 1,33 0 0</inkml:trace>
  <inkml:trace contextRef="#ctx0" brushRef="#br0" timeOffset="193239.5827">18322 7673 0,'0'33'125,"33"-33"-109,1 0-1,-1 0-15,0 0 16,33 0 0,-33 33-16,99-33 15,-99 0-15,66 0 16,67-33 0,-67 0-1,0 33 16,1 0-15,-67-33-16,66 33 16,-66 0-16,66 0 15,33-33 1,1 33 0,-34 0-1,-66 0-15,99 0 16,-99 0-16,33 0 15,67 0 1,-1-33 0,-33 33-1,1 0 1,-67 0-16,66 0 31,-66 0-31,33 0 16,0 0-16,33 0 31,-66 0-31,67 0 16,-67 0-16,0 0 0,33 0 15,66 0 1,-33 0 0,1 0-1,-34 0 1,0 0-1,-33 0 1</inkml:trace>
  <inkml:trace contextRef="#ctx0" brushRef="#br0" timeOffset="193990.9753">18885 8103 0,'33'33'31,"0"-33"-16,0 0 1,0 33-16,33-33 16,33 0-1,-66 0-15,100 0 16,-100 0-16,99 0 16,66 0-1,1 0 16,-133 0-31,66 33 16,-66-33-16,-32 0 0,98 0 16,33-33-1,1-33 1,-34 66 0,-66 0-1,-33 0-15,0 0 16,-33 33 15,33-33-15</inkml:trace>
  <inkml:trace contextRef="#ctx0" brushRef="#br0" timeOffset="204331.3943">17892 11046 0,'34'0'46,"-34"-33"64,0 0-95,0 0-15,0 0 16,0-33-16,0-33 16,0-1 15,33 34-15,0-33 15,0 0-16,0-33-15,-33 32 16,33 34 15,-33 0-15,33 0 0,-33 33-16,33 0 15,-33 0-15,0 0 0,33 0 0,33-67 16,-33 34 15,0 33-15,34 0-1,-34 0 1,0 33-16,0-33 16,0 33-1,33-33 1,0 0-1,0 0 1,-33 33 0,0 0-16,0 0 15,1 0-15,-34 33 16,66 0 0,-33 0-1,0 0 1,0-33-1,0 66 1,-33-33 0,33-33-1,-33 33-15,0 0 32,33 67-17,-33-34 1,0-33-16,0 66 15,0-66-15,0 33 0,0-33 32,0 33-17,0-32 1,0 32 0,-33 0-1,0 33-15,33-33 31,-33 0-15,0 0 0,0-32-1,0 32 1,0-33 0,0 0 15,-1 33-16,1-33 1,0 0 0,0 0-1,0 0-15,33 0 32,-33-33-32,0 33 15,33 1 1,-33-34-16,0 66 15,-33-33 1,66 0 15,-33 0-15,33-66 46</inkml:trace>
  <inkml:trace contextRef="#ctx0" brushRef="#br0" timeOffset="205078.5858">18455 10716 0,'33'0'15,"-33"-33"-15,0-1 32,0 68 30,0-1-62,0 0 16,-33 0-16,33 0 15,-33 66 1,0 0 15,-1-99-31,1 66 16,33-32-16,0-1 16,-33-33-1,33 33 1,33-33-1,0 33 1,1-33 0,-1 33-1,33 0 1,0 0 0,33-33-1,-99 33-15,99-33 16,-66 0-16,0 33 15,1 0 1,-1 0 0,0-33 46,0 0-31</inkml:trace>
  <inkml:trace contextRef="#ctx0" brushRef="#br0" timeOffset="206134.651">19612 10286 0,'0'-33'47,"-33"33"-15,0 0-17,0 0 1,33 33-16,-33 0 15,0 33 17,0 0-17,0-33-15,33 33 16,0-33-16,0 0 16,0 34-1,0-34 1,66 0-1,0-33 1,0 0 0,-33 0-1,0-33 1,0 0 0,0-1 15,-33 1-31,0 0 15,0 0-15,34 33 16,-34-66 0,0 33-1,-34 0 1,1-33 0,0 33-1,0 33 1,0 0 15,33-33-15</inkml:trace>
  <inkml:trace contextRef="#ctx0" brushRef="#br0" timeOffset="206551.298">19976 10848 0,'-33'0'16,"33"33"46,0 0-46,0 0-16,0 33 16,0 34-1,0-67-15,-33 66 16,33-66-16,-33 0 16</inkml:trace>
  <inkml:trace contextRef="#ctx0" brushRef="#br0" timeOffset="207415.1511">20208 10418 0,'0'33'188,"0"0"-172,0 0-16,0 33 31,0 0-16,0 1 1,33-1 0,-33-33-1,0 0 1</inkml:trace>
  <inkml:trace contextRef="#ctx0" brushRef="#br0" timeOffset="227844.3751">8037 15544 0,'0'0'0,"-33"0"16,33-33-16,0 0 47,-33 33-32,33-33 1,-33 33 0,66 0 46,-33 33-62,33-33 0,66 0 16,0 0 15,33-33-31,-32 0 16,-34 33-1,-33 0-15,33 0 16,-33 0-16,0 0 16,0 33-16,33-33 31,-33 0-16</inkml:trace>
  <inkml:trace contextRef="#ctx0" brushRef="#br0" timeOffset="228352.4855">8533 15147 0,'0'0'0,"0"33"0,-33-33 16,66 0 15,-33 34-15,33-1-1,33 0-15,0 33 16,-33-66-16,33 66 16,-33-66-1,-33 33-15,34-33 31,-34 33-15,0 0 0,0 0-16,0 0 0,-34 100 15,1-100 1,33 66-16,-66 33 31,33-33-15,33-65-1</inkml:trace>
  <inkml:trace contextRef="#ctx0" brushRef="#br0" timeOffset="229291.238">9525 15114 0,'0'-33'16,"-33"33"-16,33-33 16,-33 33-1,-33 0-15,-34 33 16,34 0 0,-33 67 15,33 32-16,33-99-15,-33 66 16,66-66-16,0 0 0,-33 66 0,33 67 16,33-1-1,33-32 17,33 32-17,-66-132-15,66 132 16,-66-132-1,34 34-15,65-1 16,-33 0 0,33-66 15,1-66-15,-1 0-1,-33-34-15,-33 34 16,1-33 15,-1 0-15,-66 66-16,33-100 15,0 100-15,-33-66 16,0 0 0,-66 0-1,66 66-15,-33-34 16,33 34-16,-33 33 0,33-66 15,0 33-15,-67-66 16,67 66-16,-66-33 16,-33-34-1,33 34 17,-33 0-17,-1 0 1,67 66-16,-66-33 15,66 33-15,-33 0 16,-66 33-16,-1 0 16,67 66 15,33-66-31</inkml:trace>
  <inkml:trace contextRef="#ctx0" brushRef="#br0" timeOffset="230090.0234">9856 15643 0,'0'-33'31,"0"0"-15,-33 0-1,0 0 1,0 0-16,-1 33 15,1 0-15,0 33 16,-33 66 0,33 34-1,33-100-15,0 33 16,0-33-16,33 0 16,0-33-1,33-66 1,1 0-1,-67 99 1,0 33 0,0 0-1,0 66 1,0 1 0,0-67-1,66-33 16,0-66-15,0-66 0,-33 33-1,-33-1 1,0 100 15,-33 34-31,33 32 16,0 0-1,66 0 1,-33-66 0,0-33-1,-33-33-15,33-66 16,-33 66-16,0-33 31,-66-66-15,-33 65-1,66 67-15</inkml:trace>
  <inkml:trace contextRef="#ctx0" brushRef="#br0" timeOffset="231244.057">10352 16206 0,'-33'0'16,"33"-33"-1,33 33 48,0 0-48,0 0-15,0 0 16,66 0 0,34 0-1,-1 0 1,0 0 0,33-33-1,-32 33 16,-34-33-15,-66 33-16,66 0 16,-33 0-16,34 0 15,65 0 1,-33-34 0,34-32-1,-133 66-15,66-33 16,-66 33-16,0 0 0,33 0 15,33-33 1,-32 33 0,-34 0-1,0 0-15,0 0 32,-33 33-1,33-33-16,33 66 1,0-33 0,-33-33-16,33 34 15,-32-34-15,32 0 16,0 33 0,0-33-1,-33 33 1,0-33-1,0 33 1</inkml:trace>
  <inkml:trace contextRef="#ctx0" brushRef="#br0" timeOffset="231791.6876">12865 15809 0,'0'0'0,"0"33"62,33-33-62,-33 33 0,67-33 32,-1 66-17,0-33 1,33-33-1,-33 0 1,-33 0 0,-33 33 31,0 0-32,-33-33-15,0 100 16,-33 32-1,0 0 1,0-33 0,-33-32-1,65-34 1</inkml:trace>
  <inkml:trace contextRef="#ctx0" brushRef="#br0" timeOffset="232310.6491">11476 15247 0,'0'0'0,"0"-33"16,0-1-1,0 68 1,0 32-16,0 0 16,0-33-16,0 132 15,33-99-15,-33 34 16,33-1 0,1-33 15</inkml:trace>
  <inkml:trace contextRef="#ctx0" brushRef="#br0" timeOffset="233432.735">13659 15511 0,'0'0'0,"0"-33"32,0 0-1,-33 33-16,-33 33 1,33 66 0,0 1-1,33 32 1,0-99-16,0 99 16,0-99-16,0 100 15,33 32 1,33-33-1,0 1 1,-33-100-16,33 66 16,-33-66-16,34 33 15,-1 0 17,33-33-17,0-33 1,0 0-1,-99-33-15,100-33 16,-67 66-16,33-66 16,66-66-1,-66-1 1,0 1 0,-66 99-16,33-132 31,-33 98-31,0-32 0,-33-3043 15,0 6086 17,0-3043-17,-33-1 1,33 100-16,-33-99 16,33 99-16,-66-66 15,-1 0 1,-65 33-1,132 33-15,-66 0 16,66 0-16,-34 0 16,34 33-16,-66 0 15,66 0-15,0 0 16,-33 33 0,33-33-1</inkml:trace>
  <inkml:trace contextRef="#ctx0" brushRef="#br0" timeOffset="233980.4792">14155 15875 0,'-33'0'16,"66"0"-16,-66-33 0,0 33 0,0-33 16,-66 0-1,33 33 1,-1 33-1,34 33 17,0 0-17,33 0 1,0 0 0,66-66-1,1-33 1,-67 0-16,66 33 15,-33 0-15,-33-33 0,33 33 16,0 99 0,-33 1-1,0-1 1,0 0 0,33-66-1,33 0 16,0-66-15,-33 0-16</inkml:trace>
  <inkml:trace contextRef="#ctx0" brushRef="#br0" timeOffset="234150.0948">14354 16272 0,'0'0'0,"0"33"15,0 0-15,0 66 16,33-66-16,-33 67 16,0-67-16,33 33 15,-33-33-15</inkml:trace>
  <inkml:trace contextRef="#ctx0" brushRef="#br0" timeOffset="235052.296">14486 16206 0,'0'33'0,"33"-33"32,0 0-17,0-33 1,0 33-16,66 0 16,1 0-1,32 0 1,0 0 15,34 0-15,-1-33-1,-132 0-15,132 33 16,-132 0-16,67 0 16,65 0-1,-66 0 1,-66 0-16,67 0 15,-67 0-15,66 0 32,33 0-17,-33-33 1,1-1 0,-34 1-1,0 33 1,0-33-1,-33 33 1,0 33 31,-33 0-31,33-33-16</inkml:trace>
  <inkml:trace contextRef="#ctx0" brushRef="#br0" timeOffset="235559.4863">16570 15941 0,'33'33'0,"0"-33"0,33 33 16,33 33-1,-33-66 1,0 34 0,-33-34-1,0 0 1,-66 0 0,0 0 15,0 66-16,-33 66 1,0 0 0,0 1-1,66-100-15,-66 66 16,33-99 0,0 33-16</inkml:trace>
  <inkml:trace contextRef="#ctx0" brushRef="#br0" timeOffset="236147.0931">15544 15643 0,'-33'-33'16,"0"33"-1,33-33-15,-33 33 16,0 0 0,0 100 15,33-67-31,0 66 15,0-66-15,0 0 0,0 0 16,33 0-16,0 0 16,0-33-1,0 0-15,66-33 16,-32-33 15,-1-66-15,-66 99-16,0-100 0,-33 133 0,0-66 15,-34 66 1,1 33 0,0 33 15,66-33-31</inkml:trace>
  <inkml:trace contextRef="#ctx0" brushRef="#br0" timeOffset="237170.435">17330 15743 0,'-33'0'15,"0"0"1,0 0-1,33 33 1,-33-33-16,0 33 31,0 66-15,33-33 0,0 33-1,33 34 1,0-1-1,-33-99 1,66 66 0,-66-66-16,66 34 15,0-1 1,34 0-16,-67-66 16,33 0-1,-33 0-15,0 0 0,0 0 16,0 0-16,66-33 15,-66 0-15,34 0 16,32-67 0,-33 1-16,-33-33 15,-33 99-15,0-66 32,0 66-32,0-34 15,-33 1 1,-33 0-1,33 0 1,0 66 0,-34-66-16,34 33 15,-33 0-15,-33 0 32,0-1-17,33 1 1,-1 33-16,34-33 15,0 33 17,0 33-17,0 34 1,0-67 0,0 33-16</inkml:trace>
  <inkml:trace contextRef="#ctx0" brushRef="#br0" timeOffset="239288.4845">17959 15313 0,'0'0'0,"-33"0"0,-1 0 16,-32 0-16,0 0 31,-33 0-15,0 0-1,-1 0 1,34 0-16,0 0 31,0 0-15,-33 33-1,33-33 1,0 0 0,32 0-1,1 33 16,33 0-15,-33 0 0,0 0-1,0 33 1,-33 0-16,66 1 16,-33-67-16,33 66 15,0-33 1,0 0-16,0 33 15,0 0 17,0 0-17,33 34 17,-33-67-32,0 0 15,0 0-15,0 0 0,33 0 16,0 66-1,0-33 1,-33 33-16,33-99 16,-33 34-1,0-1-15,33 0 0,-33 0 16,67 0 0,-1 0-1,0 0 1,0 0-16,-33 0 31,-33 0-15,66 0-16,-33-33 15,0 33-15,0 0 32,34 0-17,-1 1 1,0-34-1,-33 0 1,0 0 0,33-34-1,0 1 1,0 33 0,-32 0-16,-1 0 31,33 0-16,0 0 1,0 0 15,-66-33-31,66 33 16,-66-33-16,66 33 0,-33-33 31,34 0-31,-34 0 16,0 0-1,0-33 17,0 33-17,-33-66 1,0 32 0,33-32-1,-33 0 1,0 33-1,0-33 1,0 32 0,-33 1-1,33 0 1,-33 33-16,33-33 31,-33 66-31,33-33 16,-33 0-1,33 0 1,-33 0 0,33 0-1,-34-1 1,1 1 0,33 0-1,-33 0 1,0 33-1,33-33 1,-66 0 15,33 0-15,-33 0 0,0 33-1,33 0 1,33-33-1,-33 33 1,0 0 0,-1 0 46,1 0 32,0 0-63,0 0 32,33 33-32</inkml:trace>
  <inkml:trace contextRef="#ctx0" brushRef="#br0" timeOffset="244527.6087">18256 15478 0,'0'-33'62,"0"0"-31,33 33-15,-33-33-16,33 0 16,0 0-1,1 0 1,-34 0-16,33 0 16,-33-1-1,33 34 1,-33-33-1,33 0 1,0-33 0,0 33-1,0 0 1,0 33 0,-33-33-1,33 33 16,0 0-31,0-33 16,0 33 0,-33-33-16,66 33 15,-32 0 1,-1 0 0,0-33-16,0 33 15,0 0-15,0-33 16,33 33-1,-33-33 1,0 33 0,0 0 15,0 0-15,34 0-1,-34 0 1,0 33-1,0 0 17,-33 0-17,33-33-15,-33 33 16,0 0 0,33 0-1,-33 0 1,0 33-1,0-33 1,0 0 0,-33 0-1,33 34 1,-33-34 0,33 0-1,-33 33 16,0-33-15,33 0 0,-33 0-1,-1 0 1,1 0 0,-33 0-1,33 0 1,-33 0-1,33 1 1,0-34-16,0 33 16,0-33-1,33 33-15,-33-33 32,0 33-17,-34 0 1,34 0-1,33 0-15,-33 0 16,0-33-16,33 33 16,-33-33-1,0 33 1,0-33 0,33 33 15</inkml:trace>
  <inkml:trace contextRef="#ctx0" brushRef="#br0" timeOffset="245228.7838">18752 15577 0,'-33'0'78,"33"33"-78,-33 0 16,33 1 0,-33-34-16,0 66 15,0 0 1,33 0 15,0-33-15,0 0 15,33-33-15,-33 33-1,33-33 1,-33 33-16,33-33 0,0 33 15,0 0 1,0-33-16,0 34 16,1-34-1,32 33 1,-33-33 15,0 0 0</inkml:trace>
  <inkml:trace contextRef="#ctx0" brushRef="#br0" timeOffset="246547.5824">19711 15379 0,'0'-33'0,"0"0"31,-33 33 0,0 0 47,0 33-62,33 0 15,-33-33-15,33 33-1,-33 0-15,33 0 32,0 0-17,0 0 1,0 33-1,33-33 1,-33 1 0,33-1-1,-33 0 1,33-33 0,0 0 15,0 0-16,1 0-15,-34-33 32,33 33-32,-33-33 15,33 33 17,0-34-17,-33 1-15,33 33 16,-33-33-16,0 0 31,0 0 0,-33 33-15,33-33 0,0 0-16,-33 0 15,33 0 1,-33 33 15,33-33 32,-33 33-48,-1-33 1,1 33-1,0 33 17,33 0-1,-33-33-31,33 33 16</inkml:trace>
  <inkml:trace contextRef="#ctx0" brushRef="#br0" timeOffset="248051.0164">20108 15875 0,'-33'0'31,"33"33"63,-33-33-78,33 33-1,0 0 1,-33 33 0,33 1-1,-33-1 1,33-33 0</inkml:trace>
  <inkml:trace contextRef="#ctx0" brushRef="#br0" timeOffset="249020.25">20373 15445 0,'0'-33'47,"0"66"62,0 0-93,0 0-16,0 0 16,0 0-1,0 33 1,0 1 0,0-1-1,33 0 1,-33-33-1,0 0 17,-33-33 124</inkml:trace>
  <inkml:trace contextRef="#ctx0" brushRef="#br0" timeOffset="251186.5561">21101 15214 0,'-34'0'16,"1"0"-1,0 0 16,66 0 32,0 0-47,1-34-16,-1 34 15,33 0 1,-33-33-16,33 33 15,-33 0-15,0 0 32,0-33-32,0 33 15,0 0-15,0 0 16,0 0-16,1 0 16</inkml:trace>
  <inkml:trace contextRef="#ctx0" brushRef="#br0" timeOffset="251588.8082">20968 15478 0,'33'0'15,"0"0"1,0 0-1,1 0-15,-1 0 16,33 0 0,-33 0-16,66 0 15,-66 0-15,33-33 16,33 33 0,-32-33-1,-34 33 1</inkml:trace>
  <inkml:trace contextRef="#ctx0" brushRef="#br0" timeOffset="252210.1047">21067 15941 0,'-33'0'16,"66"0"30,1 0-30,-1 0 0,0 0-16,33 0 15,33 0 1,0-33 0,-66 33-16,33 0 31,-32 0-16,-1 0 1,0 0 31,-33 33-31,33-33-1</inkml:trace>
  <inkml:trace contextRef="#ctx0" brushRef="#br0" timeOffset="253092.4099">22357 15280 0,'-33'0'31,"66"0"16,0 0-31,0 0-16,1 0 15,-1 0-15,99-33 16,-99 33-16,66 0 16,33 0 15,-32-33-15,-1 33-1,-66 0 1,0 0-16</inkml:trace>
  <inkml:trace contextRef="#ctx0" brushRef="#br0" timeOffset="253575.192">22820 14916 0,'0'0'0,"33"0"47,0 0-31,34 0-1,-1 33 1,-33-33-16,33 33 16,-33-33-16,0 0 15,0 0 1,-33 33 0,0 0-1,-33 33 16,0 34-15,0-1 0,-33 0-1,33-33 1,33-33-16,-33 0 16,0-33-1,33 33-15</inkml:trace>
  <inkml:trace contextRef="#ctx0" brushRef="#br0" timeOffset="254477.6355">23680 14717 0,'-33'0'0,"33"34"31,-33-34-31,0 0 0,0 33 16,-33 0-1,0 0 1,-1 0 0,67 33 15,-33 33-16,33 0 1,0-66-16,33 67 16,-33-67-16,0 0 15,0 0-15,34 0 0,-1 66 16,-33-66-16,33 33 16,33 1-1,0-1 1,-33-33-1,0-33-15,33 33 16,-33 0 0,0-33-16,-33 33 15,67-33 1,-1 0 0,33-33-1,-66 0-15,66-33 16,-66 33-16,33 0 15,1-67 17,-1 1-17,-33-33 1,-33 99-16,33-66 16,-33 65-16,0-65 15,0 33 1,-33 33-1,-33-33 1,33 66-16,0-66 16,-1 66-16,34-33 0,-66 0 15,-33-34 1,33 34 0,0 33-1,-33 0 1,-1 67-1,67-34 1</inkml:trace>
  <inkml:trace contextRef="#ctx0" brushRef="#br0" timeOffset="255233.51">23746 15147 0,'0'0'0,"0"-33"15,-33 0 1,0 0-16,0 33 31,-33-33-15,33 99-1,33 33 1,0-32 0,33-34-1,33 0 1,0-66-1,-33 33-15,0-66 16,0 66-16,-33-34 16,-33 68 15,0-1-15,0 66-16,33-66 0,0 66 31,0-66-31,33-33 15,0 0 1,34-33 0,-1-33-1,-33 33-15,-33 0 16,0 66 15,0 0-15,0 33-1,0-33-15,33 0 16,0-33-16,0 0 16,0 0-16,0 0 31,0-33-15,-33-66-1,-33 0 1,-33 33-1,0 66 1</inkml:trace>
  <inkml:trace contextRef="#ctx0" brushRef="#br0" timeOffset="255902.3772">24507 15379 0,'-33'0'32,"66"0"30,0 0-62,0 0 16,0 0-16,66 0 15,-65 0-15,164 0 16,-132 0-16,99 0 16,100-33-1,-66 0 1,-34 33-1,-99 0 1,-33 0 15</inkml:trace>
  <inkml:trace contextRef="#ctx0" brushRef="#br0" timeOffset="256200.206">25731 15214 0,'0'-34'16,"33"34"-16,0 0 15,0 0 1,0 34-1,-33 32 1,33 0 0,-33-33-16,0 0 15,0 0-15,-66 0 16,0 33 0,-33-33 15,66 0-16</inkml:trace>
  <inkml:trace contextRef="#ctx0" brushRef="#br0" timeOffset="256571.9467">25003 14850 0,'0'33'15,"0"0"-15,0 33 16,33 0 0,-33 0-1,0-33 1,0 0-16</inkml:trace>
  <inkml:trace contextRef="#ctx0" brushRef="#br0" timeOffset="257272.3405">25995 15114 0,'0'-33'0,"0"66"62,0 0-46,0 0-16,-33 100 16,0-1-1,66 0 1,33 1 0,1-67 15,-67-33-31,99 0 15,-66-33-15,33-33 16,66-66 0,-33-1-1,-32-32 1,-67 99-16,0-66 16,0 66-16,-67 33 0,34-66 15,-99-34 1,33 34-1,0 66 1,66 0-16,-34 0 16,34 0-16,0 33 15</inkml:trace>
  <inkml:trace contextRef="#ctx0" brushRef="#br0" timeOffset="257774.9803">26458 15412 0,'0'0'0,"33"0"32,34 0-17,-1-33 1,66 33-1,0 0 17,-99 0-32,166 0 15,-166 0-15,132 0 16,1 33 0,-34-33-1,-66 0 1,-33 0-1,-33 33-15,0 0 47</inkml:trace>
  <inkml:trace contextRef="#ctx0" brushRef="#br0" timeOffset="258075.8377">27649 15280 0,'33'0'0,"0"0"15,0 0 1,0 0-1,0 33 1,0-33 0,-33 33-16,33 33 15,1 0 1,-34 0 0,-67 0-1,34-33-15,-33-33 31,66 34-31</inkml:trace>
  <inkml:trace contextRef="#ctx0" brushRef="#br0" timeOffset="258542.4951">27186 15015 0,'-33'0'0,"33"-33"31,-33 33-15,0 0 0,33 66-16,-33-66 0,0 66 15,33-33-15,0 34 16,33-1 0,66-66-1,0 0 1,-66-33-16,33 0 31,-66-1-31,0 1 0,33 0 16,-66-66-1,-33 33 1,33 66-16,33 33 0</inkml:trace>
  <inkml:trace contextRef="#ctx0" brushRef="#br0" timeOffset="259326.5184">28575 15147 0,'0'-33'16,"-33"33"-16,0 0 0,33-33 15,-66 33 16,33 0-15,-34 66 0,34 1-1,0 32 1,0 33 0,33-99-16,-33 99 15,33-99 1,0 34-16,0 65 15,33-33 1,0 0 0,33-32 15,-32-67-31,65 33 0,-66-33 0,66 0 16,33-67-1,1 1 1,-67 0-1,-33 66 1,0-66 0,-33 33-1,0 0-15,0-33 16,0-34 0,33-32-1,-33 66 1,0 33-16,-66 0 15,33 0-15,0 0 16,-66 0 0,32-33-1,-32 32 1,99 1-16,-99 33 16,66 0-1,-33-33-15</inkml:trace>
  <inkml:trace contextRef="#ctx0" brushRef="#br0" timeOffset="260343.4576">28575 14784 0,'-33'0'0,"0"33"0,0-33 15,-33 0-15,66 33 0,-133-33 31,100 0-31,-66 33 16,-33 0 0,33 33-1,65-33-15,-32 33 16,33-33-16,33 0 16,-33 34-16,33-34 0,0 99 15,0-99 1,0 66-16,0 33 15,66 1 1,0-1 0,1-33-1,-1 34 17,33-34-17,0 33 1,0-33-1,-99-66-15,67 34 16,-34-34 0,0 0-16,33 0 15,33-33 17,0-33-32,1 0 15,-67 0-15,33-34 16,-33 34-1,0-33-15,33 0 16,0-66 15,33-1-15,-32 34 0,-67 66-16,66-33 15,-66 33 1,33 0-16,-33-33 15,33 0 17,-33-34-17,0 67-15,0-99 0,0 99 16,0 0-16,-33-33 16,33 0-1,-66 32 16,-1 1-15,67 0-16,-99-33 0,66 33 16,0 0-16,-33-33 15,0 0 17,0 33-17,33 33-15,-34-33 16,34 33-16,0 0 15,-33 0-15,33 0 16</inkml:trace>
  <inkml:trace contextRef="#ctx0" brushRef="#br0" timeOffset="261228.3012">28575 14784 0,'0'0'0,"0"-33"0,33 33 16,-33-67-1,66 1 1,-66 0-16,66 0 31,-33 0-15,1 33-16,-1 0 16,33 0-16,-33 0 15,33-34 1,0-2975-1,-66 6051 1,33-3009-16,0-33 16,0 33-16,0 0 15,0-33-15,67 0 16,-67 33-16,33 0 16,33-33-1,-33 33-15,-33 66 16,0-66-1,0 66 1,1-66-16,-1 33 16,0 34-1,0 32 1,-33 33 0,0-99-1,-33 66-15,33-66 0,0 0 0,0 34 16,-33-1-1,0-33 1,-1 0 0,-32 33-1,33-66 1,0 66 0,0-66-16,33 33 0,-66-33 15,33 33 1,0 0-1,0-33 1,0 0-16</inkml:trace>
  <inkml:trace contextRef="#ctx0" brushRef="#br0" timeOffset="261728.7352">29303 14817 0,'0'-33'16,"33"33"-16,0 0 16,-33 33 31,-33 33-32,0 33 1,0 0-1,33-33 1,0-33-16,0 1 16,0-1-16,33-33 15,0 33 1,33-33 0,0 0-1,0-33 1,-33 33-1,0 0 1</inkml:trace>
  <inkml:trace contextRef="#ctx0" brushRef="#br0" timeOffset="262375.8916">30129 14684 0,'0'0'0,"0"33"16,-33-33-1,33 100 1,-33-67-16,33 33 16,0-33-16,0 0 15,66 0 1,-32 0 0,32-33-1,0-33 1,-33-33-1,-33 0 1,0 33 0,0 0-1,0 0 1,0 0-16,0-1 16,0 1-16,-33 33 15,0-66 16,-66 33-15,32 33 0,34 0-1</inkml:trace>
  <inkml:trace contextRef="#ctx0" brushRef="#br0" timeOffset="263780.3952">29369 15974 0,'33'0'78,"-33"-33"-63,33 33-15,0 0 16,0 0 0,0 0-16,33 0 15,-33 0-15,0 0 16,67 0 0,-34 33-1,0-33 1,-33 33-16,0 0 15,0-33-15,0 33 32,0 34-17,0-1 1,-33 0 0,0 0-1,33-66-15,-33 66 16,0-33-16,0 0 15,-33 33-15,0 1 16,0-1 0,33-33-1,-33 33 1,-33-33 15,0 0-15,0 33-1,0-33 1,-1 0 0,-32 0-1,0-33 17,0 0-17,0 0 1,-1 0-1,1 0 1,33 0 0,0-33-1,33 33 1,33-33 0,-33 0-1,33 0 1,-33 33 15,0 0-15</inkml:trace>
  <inkml:trace contextRef="#ctx0" brushRef="#br0" timeOffset="264433.8949">29005 16768 0,'33'0'16,"-66"0"62,0 33-31,0-33-31,0 33-16,0-33 15,-33 33 1,32 0 0,1-33 15,33 33-16,-33-33 17,33 33-17,0 0 1,33-33 0,0 34-1,34-1 1,32 0-1,-66 0 1,0 0 0,0 0-1,0 0 1,-33 0-16,33 0 16,0-33-16</inkml:trace>
  <inkml:trace contextRef="#ctx0" brushRef="#br0" timeOffset="265914.9852">30493 16801 0,'0'33'32,"0"0"124,-33 0-141,33 0-15,0 33 16,0 1 0,-33-1-1,33-33 1,0 0 15,0-66 47,0 0-62,0 0 0,0 0-16,0-67 15,33-32 1,-33 33-1,0 66 1,0 66 125,0 0-141,0 0 15,-33 66 1,33-33 0,0-33-16,0 34 15,-33-67-15,33 33 0,0 0 16,0 0-1</inkml:trace>
  <inkml:trace contextRef="#ctx0" brushRef="#br0" timeOffset="267856.3672">28641 15610 0,'0'-33'31,"-33"33"1,33-33 124,-33 33-125,33-33-31,-33 33 16,33-33-1,-33 33 1,0 0 0,0 66-1,33-33 1,0 0-16,0 0 31,0 1-31,33-34 31,0 0-31,0-34 16,33-32 0,-66 33-1,0 0 1,0 66 15,0 0-15,0 0-16,0 0 0,0 1 15,0 32 1,0-33-16,-33 0 16,33 0-1,0 0 1,33-33-1,0 0 17</inkml:trace>
  <inkml:trace contextRef="#ctx0" brushRef="#br0" timeOffset="268420.0412">28773 15809 0,'34'0'31,"-34"-33"-31,33 33 16,0 0 15,-33 33-15,0 0-16,0 0 16,-33 0-1,33 0-15,0 0 31,-33-33-31,66 0 32,0 0-17,0 0-15,33 0 16,-33 0 15</inkml:trace>
  <inkml:trace contextRef="#ctx0" brushRef="#br0" timeOffset="269740.5153">26293 15478 0,'33'0'0,"-33"-33"16,0 0 0,0 0-1,0 0 32,0 0-31,-66 33-1,33 0 1,0 0 15,0 0-31,0 0 16,33 33 15,0 0-31,0 0 31,33-33-15,0 0 0,0 0-16,-33-33 31,33 33-31,-33 33 47,-33-33-32,33 66 1,0 0-16,0-33 16,33-33 15,0 0 0</inkml:trace>
  <inkml:trace contextRef="#ctx0" brushRef="#br0" timeOffset="270003.0941">26392 15544 0,'0'66'78,"0"-33"-78,0 1 0,0-1 16,0 99 0,0-99-16,-33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2:07.4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ACAA6CF-B201-4251-83E8-66C73DCEAFB9}" emma:medium="tactile" emma:mode="ink">
          <msink:context xmlns:msink="http://schemas.microsoft.com/ink/2010/main" type="inkDrawing" rotatedBoundingBox="28609,4667 28720,9822 28185,9833 28073,4678" semanticType="verticalRange" shapeName="Other">
            <msink:sourceLink direction="with" ref="{A7242F9D-A2FF-436E-A804-27775518D5A5}"/>
            <msink:sourceLink direction="with" ref="{3A3AB2E3-1DD4-4333-9AEE-DA176493000F}"/>
            <msink:sourceLink direction="with" ref="{BED72319-238C-4EF6-BF14-6A38425C0460}"/>
            <msink:sourceLink direction="with" ref="{0F57E970-38AB-4D1A-8027-1EBBAE4A4D6B}"/>
            <msink:sourceLink direction="with" ref="{5D33DE8B-68B5-4D13-8D38-EEA9451F6F8D}"/>
          </msink:context>
        </emma:interpretation>
      </emma:emma>
    </inkml:annotationXML>
    <inkml:trace contextRef="#ctx0" brushRef="#br0">0 5162 0,'41'0'15,"0"0"17,-41-41-17,41 41 17,0 0-17,0 0 1,-41-41-1,41 41 1,-41-41-16,0 0 0,41 41 16,-41-41-16,0 0 15,41 0-15,-41 0 0,0 0 16,41 0-16,-41 0 16,0 0-16,0 0 0,0 0 15,0 0-15,41 0 0,-41 0 16,0 0-16,0 0 0,0 1 15,0-1-15,0 0 0,0 0 16,0 0-16,41 0 16,-41 0-16,0 0 0,0 0 15,0 0-15,0 0 0,0 0 0,0 0 16,0 0 0,0 0-16,0 0 0,0 0 0,0-41 15,0 41-15,41 0 0,-41 0 0,0 0 16,0 0-16,0 0 0,0 0 0,0 0 15,0 0-15,0 0 0,0 0 0,0 0 16,-41 1-16,41-1 0,0 0 16,0 0-16,0 0 0,0 0 0,0 0 15,0 0-15,0 0 0,0 0 0,0 0 16,0 0-16,0 0 0,0 0 0,0 0 16,0 0-16,0 0 0,0 0 15,0 0-15,-41 0 0,41 0 0,0 0 16,-41 0-16,41 0 0,0 0 0,0 0 15,0 0-15,-41 0 0,41 0 0,0 0 32,0 0-32,0 1 0,0-1 0,0 0 15,0 0-15,0 0 0,0 0 0,0 0 16,0-41-16,0 41 0,0 0 16,0 0-16,0 0 0,0 0 0,0 0 15,0 0-15,0 0 0,0 0 16,0 0-1,0 0-15,0 0 16,0 0-16,0 0 0,-41 0 16,41 0-16,0 0 15,0 0-15,0 0 16,0 0-16,0 0 16,0 0 15,0 1-31,0-1 15,0 0-15,0 0 16,0 0-16,0 0 16,0 0-1,0 0 1,0 0 0,0 0-1,0 0 1,0 0-1,0 0 17,0 0-1,0 82 63,-41-41-94,41 41 0,0 0 15,-41 0-15,0 0 16,41 0 0,-41-41-16,41 41 0,-41 0 15,41 0-15,-41-41 16,41 41-16,-41-41 15,41 41 1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4:49:34.76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2977 1124 0,'0'-33'140,"0"0"-109,33 66 110,-33 0-125,0 1-16,0-1 15,0 0 1,33 0-16,-33 0 16,0 0-1,0 0 1,0 0-1,0 33 1,0-33 15,0 33-15,0-32 0,0-1-1,0 0 1,0 0-1,0 0 17,0 0 30,0 0-46,0 0-1,0 0-15,0 0 16,33 0 15,-33-66 16,0 0-31,-33 33-16,33-33 15</inkml:trace>
  <inkml:trace contextRef="#ctx0" brushRef="#br0" timeOffset="1315.0853">3010 2381 0,'-33'0'31,"33"33"47,33 0-78,-33 0 16,33 1-16,-33-1 15,33 66-15,0-33 16,-33-33-1,0 0 17,0 0-1</inkml:trace>
  <inkml:trace contextRef="#ctx0" brushRef="#br0" timeOffset="1667.8025">3010 2315 0,'0'0'0,"-33"0"78,33 33-78,0 0 16,-34-33-1,1 66 1,-33 1-1,33-34-15,33 0 16</inkml:trace>
  <inkml:trace contextRef="#ctx0" brushRef="#br0" timeOffset="1884.1199">2977 2348 0,'33'0'0,"-33"-33"16,0 0-1,33 33 1,33 0 0,-33 66-16,33-3009 31,0 6052-16,-33-3076-15</inkml:trace>
  <inkml:trace contextRef="#ctx0" brushRef="#br0" timeOffset="2668.6789">2943 3572 0,'34'0'0,"-34"-33"15,0-33 1,0 0 15,0-1-15,-67 34-1,34 33 1,-33 0 0,66 33-16,-66 34 15,66-34-15,-33 33 16,0 33-1,33-33 1,33-66 0,0 0-16,0-33 15,-33 0-15,33 0 16,0-33 0,0 66-1,-33 33 1,0 66-1,0-66-15,33 99 16,-33-99 0,0 34-1,0 32 1,0 0 0,0-66-1,0 0-15,33-33 16,-33-33-1,34 33 1,-34-33 0,33-33-1</inkml:trace>
  <inkml:trace contextRef="#ctx0" brushRef="#br0" timeOffset="2953.2657">3076 3969 0,'0'0'0,"0"-33"15,0 66 32,0 33-31,0 33-1,0 33 1,33-65 0,0-1-1,0-66 1,33-66-16,-66-34 15,0 67-15,0-66 16,0 66 0,-33 0-16,0 0 31,0 33-31</inkml:trace>
  <inkml:trace contextRef="#ctx0" brushRef="#br0" timeOffset="5124.2851">3473 2877 0,'-33'0'31,"33"-33"32,33 33 187,0 0-219,0 0-31,0 0 15,33 0 1,0 0 0,0 0-16,0-33 15,-32 33 17,-1 0-32,0 0 15,0 0-15,-33-33 16,33 33-1,0 0 1,0 0 0,0 0 15,0 0-15,0 0-1,0 0 1,0 0-1,0 0 1,0 0 0</inkml:trace>
  <inkml:trace contextRef="#ctx0" brushRef="#br0" timeOffset="5726.0733">4167 2547 0,'-33'0'16,"33"33"62,33-33-78,0 33 16,0-33-16,33 33 31,1 0-15,-1-33-1,-66 33-15,33-33 16,-33 33 15,0 0 16,-33-33-47,33 33 16,-33 33-1,0 0 1,33 1-1,-33 32 1,33-66 0,0 0-16,0 0 31</inkml:trace>
  <inkml:trace contextRef="#ctx0" brushRef="#br0" timeOffset="6706.561">4994 2811 0,'0'-33'16,"33"33"-1,-33-33 1,0-33 0,0 33-1,-66 0 1,33 0 15,0 0-15,0 33-1,0 0 1,0 0 0,-1 33-1,34 0-15,-66 33 16,66-33-1,-33 0-15,33 33 16,0 0 0,0-33-1,33-33-15,0 0 16,0-33 0,1 0-1,-1-33 1,0 33-1,-33 0 1,0 0-16,33 33 16,-33 33 77,0 0-93,0 0 16,0 0-16,0 33 16,0 34-1,0-67-15,0 33 16,0-33-16,0 0 16,0 0-16,0 0 15,0 0 1,0 0 15,33-33-31,0 0 16,0 0-1,0 0 1,0 0 0</inkml:trace>
  <inkml:trace contextRef="#ctx0" brushRef="#br0" timeOffset="7060.1663">5159 3142 0,'0'0'0,"0"-33"31,0 66 16,0 0-31,0 33-16,0-33 15,33 0-15,1 67 16,-34-67-16,0 33 15,33 33 1,-33-66 0,0 0-16</inkml:trace>
  <inkml:trace contextRef="#ctx0" brushRef="#br0" timeOffset="8029.9787">4729 2480 0,'-33'0'16,"33"-33"93,0 0-109,0 0 16,0 0-16,-33 33 0,33-99 15,0 0 1,-33 66 0,33 0-16,0 0 15,0-1 1,0 1-16,0 0 31,0 0-15,-33 33 62,33 33-62,-33 0-16,33 0 15,-33 34 1,-33-34-1,66 0 1</inkml:trace>
  <inkml:trace contextRef="#ctx0" brushRef="#br0" timeOffset="8300.0222">4564 1918 0,'0'0'15,"33"0"1,-33-33-16,33 33 16,33 33-1,0 33 1,-32 34 15,-1-67-31,-33 0 0</inkml:trace>
  <inkml:trace contextRef="#ctx0" brushRef="#br0" timeOffset="9448.6034">4531 893 0,'-33'0'16,"33"33"31,0 0-32,0 0 1,0 0-16,0 0 15,0 33 1,0 1 0,33-34-16,0 33 15,-33-33 1,33 0-16,0 0 16,33 0-1,0-33 1,-32 33 15,-1-33-15,0-33-16,33-66 15,-33 33 1,0 66-16,-33-33 31,33 0-31,-33 0 16,0-1-16,0-32 15,-33 33 1,0-33 0,0 33-1,0 0 1,0 0 0,0 33-1,0-33 1,-1 33-1,1 0 1,0 0 0,0 0-1,0 0 1,0 0 15,0 0 0,0 0-15,33 33 0,-33-33-1,33 33 1</inkml:trace>
  <inkml:trace contextRef="#ctx0" brushRef="#br0" timeOffset="10551.2348">5457 3241 0,'0'-33'47,"33"33"0,0 0-32,0 0 1,0 0-16,33 0 16,34 0 15,-34 0-31,0 0 15,0 0 1,33 33 0,-33-33-1,-32 0 17,-1 0-17,0 0 1,0-33-1,0 33 1,0 0 0,0 0 15,0 0-31,0 0 31,0 0 0,-33-33-31,33 33 47</inkml:trace>
  <inkml:trace contextRef="#ctx0" brushRef="#br0" timeOffset="11152.2336">6218 2943 0,'33'0'47,"0"0"-15,-33 34-17,33-34-15,33 33 16,-33 0-16,33-33 15,-33 33 1,0-33-16,1 0 16,-34 33 15,0 0 0,-34 0-31,1 0 16,0 33-1,0 0 17,0 67-17,33-100-15,-33 99 16,33-99 0,0 33-16,-33 0 15,33-33 16,0-66-15,33 0-16,-33 0 16</inkml:trace>
  <inkml:trace contextRef="#ctx0" brushRef="#br0" timeOffset="12016.8002">7210 2977 0,'0'-34'16,"0"1"-1,0 0 1,0 0-16,0-33 31,-33 33-15,-66 0-1,66 33 1,-34 0 0,67 33-1,-33-33-15,33 33 16,-33 0-1,33 66 1,-33-32-16,33-1 16,33-66 15,0 0-15,0 0-1,34-33 1,-1-67-1,-66 67 1,0 0 0,0 66 31,0 33-32,0 1-15,33 32 16,-33-66-1,0 66-15,0-66 16,0 0-16,0 67 16,0 32-1,0-99 1,33 0-16,0-33 16,0 0 15,0 0-16,-33-33-15</inkml:trace>
  <inkml:trace contextRef="#ctx0" brushRef="#br0" timeOffset="12618.1222">7408 3572 0,'33'0'31,"-33"-33"-31,33 33 0,1 0 32,-34-33-17,33 66 1,0 33-1,-33 0 1,-33 0 0,0 0-1,33 1 1,-34-34 0,1-33 15,33 33 0,33-33-15,1 0-1,-1 0 1,0 0-16,33 0 16,0-33-1,0 33 16,0-33 1,-33 33-32,0 0 0</inkml:trace>
  <inkml:trace contextRef="#ctx0" brushRef="#br0" timeOffset="14288.0374">7177 2646 0,'0'-33'109,"0"0"-93,0 0-1,0 0-15,0-1 31,-33 1-15,33 0-16,0-33 16,0 33-16,0-33 15,-33 0 1,33 33 0,0 0-1,0 0 1,0 0-1,0-1 1,0 1 0,0 0-16,0 0 15,0 0-15,0 0 32,0 0-1,0 0-16,0 0 1,0 0-16,-33 33 16,33-33-16,0-33 15,0 33-15,0-1 32,0 1-17,0 0 16,-33 33-15,33 33 15,0 34-15,-34-1 0,34-33-16,-33 33 15,33-33-15,0 0 31,-33 0-15,0-33 0</inkml:trace>
  <inkml:trace contextRef="#ctx0" brushRef="#br0" timeOffset="14756.1886">7111 1588 0,'0'33'94,"0"0"-78,33-33-16,-33 33 15,33-33-15,0 33 16,33 33 0,0-33-1,-66 0 1,33-33 0,-33 33-16</inkml:trace>
  <inkml:trace contextRef="#ctx0" brushRef="#br0" timeOffset="16742.3085">7078 695 0,'0'0'0,"-33"0"79,-1 0-33,1 0 1,33 33-31,0 0 0,0 0-1,0 0 16,0 0-15,0 0 0,0 0-1,0 0 1,0 0 0,33 0-1,-33 0 1,34-33-1,-34 33 1,33 0 0,0-33-1,0 0 48,0 0-32,0 0-15,0 0 15,-33-33-15,33 33-1,-33-33 1,0 0 15,33 33-31,-33-33 16,0 0 15,0 0-15,0 0-1,0 0 16,-33 33-15,33-33 0,0 0-1,-33 0 1,33 0 15,-33 33 0,0 0 32,33-33-63,-33 33 47,33-34-47,-33 34 78,0 0-47,0 0 0,33 34 94,-34-34-125</inkml:trace>
  <inkml:trace contextRef="#ctx0" brushRef="#br0" timeOffset="18661.0686">7805 1191 0,'0'33'125,"0"0"-125,0 0 16,0 0-16,0 33 31,0 0-15,-33-66-1</inkml:trace>
  <inkml:trace contextRef="#ctx0" brushRef="#br0" timeOffset="19746.7147">8301 761 0,'0'-33'94,"-33"33"-79,33-33-15,0-1 16,0 68 62,0-1-78,0 0 16,0 0-16,0 0 15,0 0-15,0 0 16,0 66-1,33-66-15,-33 0 16,0 33 0,0 1-1</inkml:trace>
  <inkml:trace contextRef="#ctx0" brushRef="#br0" timeOffset="20363.8349">8632 1356 0,'0'33'94,"0"0"-78,0 0-1,0 33-15,0-33 0,0 34 16,0-34 0,0 33-16,0-33 15,-33-33 17</inkml:trace>
  <inkml:trace contextRef="#ctx0" brushRef="#br0" timeOffset="22714.1296">9227 728 0,'-33'0'0,"0"0"93,0 0-77,0 0 15,33 33 1,-33-33-32,33 33 31,0 0-31,-33 0 31,33 33-15,0-33-1,0 0 1,0 0 0,0 0-16,0 0 15,0 0 16,0 1-15,33-1 0,-33 0 15,33-33-31,-33 33 47,33-33-32,0 0 1,0 0 0,0 0-1,0 0 1,0 0 15,1 0-15,-34-33-1,33 0 1,-33 0 0,0-1-1,0 1 1,0 0 0,0 0 15,0 0-16,0 0 1,0 0 0,0 0-1,-33 33 1,33-33 0,0 0-1,-34 33 1,34-33-1,-33 0 17,0 33-1,33-33 0,-33 33 0,0 0 1,0 0-1</inkml:trace>
  <inkml:trace contextRef="#ctx0" brushRef="#br0" timeOffset="24184.4592">9723 959 0,'0'-33'31,"-33"33"47,0 0-15,33 33-32,-33 0-31,33 0 16,0 0-1,0 0 1,0 0 0,0 1-1,0-1 1,0 0-16,33-33 16,-33 33-16,33-33 15,-33 33 1,33-33 15,1 0-15,-1 0-1,0 0 1,0 0 0,0-33-1,0 0 16,-33 0-15,0 0 0,33-1-1,-33-32 1,0 33 0,-33 33-1,33-33 1,-33 0-1,33 0 1,-33 0 15,0 33 16,33-33-31,-33 33-1,0 0 1,-1 0 0,1 0-1,33 33 1</inkml:trace>
  <inkml:trace contextRef="#ctx0" brushRef="#br0" timeOffset="24824.2919">10220 1455 0,'-34'33'31,"34"33"0,0-32-31,0-1 16,0 33-1,0 0 1,-33-66-16,33 33 0</inkml:trace>
  <inkml:trace contextRef="#ctx0" brushRef="#br0" timeOffset="26236.7659">10716 959 0,'-33'0'16,"-1"0"46,1 0-30,0 0-1,33 33-31,0 0 16,-33 0-1,33 33 1,0 1-1,0-34 1,0 0-16,0 0 16,0 0 15,0 0 0,33-33-15,-33 33-1,33-33-15,0 0 16,1 0 15,-1 0-15,0 0 0,0 0-1,-33-33-15,33 0 16,0 33-1,-33-33 1,0 0 0,33 0-1,-33-33 1,0 32 15,-33 34-15,33-33-1,-33 33 1,33-33 0,-33 0-1,33 0 1,-33 0 0,33 0-1,-33 33 1,0 0 46,-1 0-30</inkml:trace>
  <inkml:trace contextRef="#ctx0" brushRef="#br0" timeOffset="27211.9233">11179 992 0,'0'33'188,"0"0"-188,0 0 15,0 0 1,0 1-16,0-1 16,33 33-1,-33-33 16,0 33-15,0-33-16,0 0 16,0 0-16</inkml:trace>
  <inkml:trace contextRef="#ctx0" brushRef="#br0" timeOffset="27746.213">11542 1654 0,'0'33'62,"0"0"-62,0 33 31,0 0-15,-33-66-16,33 66 16,0-33-16,-33 0 15,33 0 1,-33-33-16</inkml:trace>
  <inkml:trace contextRef="#ctx0" brushRef="#br0" timeOffset="29343.079">11939 992 0,'0'33'156,"0"0"-140,0 0 0,0 0-1,0 1-15,0-1 32,0 0-32,0 0 15,0 0-15,0 0 16,0 0-1,0 33 1,0-33 0,0 0 15,0 0-31,0 0 16,0 1-1,0-1 1,0 0 31,-33-33-47,33-33 62</inkml:trace>
  <inkml:trace contextRef="#ctx0" brushRef="#br0" timeOffset="30133.1552">12468 1124 0,'-33'0'31,"0"0"-15,33 34 15,-33-34-31,33 66 16,-33 0 0,33 0 15,0 0-16,0 0 1,33-33 0,-33 0-1,33-33-15,33 0 16,-32 0 0,-1-33-16,33 0 15,0 0 1,-66 0-1,0 0-15,0-33 16,-33 66-16,33-66 16,-33 33-1,0 0 17,33 0-17,-33 33 1,0 0-1,-1 0-15</inkml:trace>
  <inkml:trace contextRef="#ctx0" brushRef="#br0" timeOffset="30730.3603">12965 1720 0,'0'33'78,"0"0"-63,0 0 1,0 0-16,0 66 16,0-33-1,0 1 1</inkml:trace>
  <inkml:trace contextRef="#ctx0" brushRef="#br0" timeOffset="31700.0929">13494 1058 0,'0'33'63,"0"0"-63,0 1 15,0-1 1,0 33 0,-33 33-1,33-66-15,0 33 16,0-33-1,0 33-15,0 34 16,0-34 15,0-33-31</inkml:trace>
  <inkml:trace contextRef="#ctx0" brushRef="#br0" timeOffset="32348.6134">13891 1124 0,'0'34'15,"0"-1"-15,0 0 0,0 33 16,0-33-1,0 33 1,0-33-16,0 0 16,0 66-1,0-32 1,0-1 0,0-33 15</inkml:trace>
  <inkml:trace contextRef="#ctx0" brushRef="#br0" timeOffset="32702.1249">14254 1885 0,'0'0'0,"0"33"15,0 33 1,0 1 0,0 32-1,-33-33-15,33-33 16,0 0 0</inkml:trace>
  <inkml:trace contextRef="#ctx0" brushRef="#br0" timeOffset="34451.9556">14817 1323 0,'-33'0'32,"33"-33"-17,-33 33 48,-1 0-32,34 33-15,-33-33 15,33 66-31,-33-33 15,33 66 1,0 1 0,33-34-1,-33 0 17,33-33-32,-33 0 15,34-33 1,-1 33-16,0-33 15,0 0 1,0 0 0,0 0-1,33-66-15,-33 33 32,0 0-32,0 0 15,-33 0 1,0 0-16,33 0 15,-33-34 17,0 34-32,0 0 15,-33 0 1,33 0-16,-33 33 16,33-33-1,-33 0 1,0 0-1,33 0-15,-33 33 32,0 0-17,0 0 17</inkml:trace>
  <inkml:trace contextRef="#ctx0" brushRef="#br0" timeOffset="35104.6967">15511 1455 0,'0'-33'15,"-33"33"-15,0 0 32,33-33-32,-33 33 62,33 33-62,-33 0 16,0 33-1,0 1 1,33 32 0,0-66-16,0 0 15,0 0-15,33 0 0,0 0 16,0-33-1,0 33 1,33-33 0,-33-33-1,0-33 1,0 0 0,-33 0 15,0-34-16,0 1 1,-33 66 0,33 0-1,-33 0 1,0 33 0,0 0-1</inkml:trace>
  <inkml:trace contextRef="#ctx0" brushRef="#br0" timeOffset="35774.7623">15842 1455 0,'-33'0'94,"33"33"-78,-33-33-16,33 33 15,-33 67 1,33-34 15,0 33-15,33-33-1,0-33 1,0 0 0,33-33-1,-33 0 1,33-33 0,-33 0-1,-33 0-15,33-33 16,-33 33-16,34 33 15,-34-66 1,0 0 0,-34-1 15,34 34-31,-33 0 16,33 0-16,-66 33 15,33-33 1,0 33-1,0 33 1</inkml:trace>
  <inkml:trace contextRef="#ctx0" brushRef="#br0" timeOffset="36207.7889">16437 2117 0,'0'33'78,"-33"-33"-62,33 66-16,-33 0 16,0 33 15,0-66-15,33 0-16</inkml:trace>
  <inkml:trace contextRef="#ctx0" brushRef="#br0" timeOffset="37477.2115">16966 1290 0,'-33'0'31,"0"0"-15,33 33 0,-33-33-1,33 33 1,-33-33-16,33 33 16,0 0-16,-33 33 15,0-33-15,33 34 16,0 32 15,0 0-15,0-33-1,0-33-15,33 33 16,0-66-16,0 33 16,0-33-1,0 33 1,0-33-1,0-33 1,1 0-16,-1-33 16,-33 33-16,33-33 15,0-33 1,0 0 0,-33-1-1,0 67-15,-33-33 16,0 33-1,33 0 1,-33 0 0,0 0-1,-1 33 1,1-33 0,0 33-16,0 0 15</inkml:trace>
  <inkml:trace contextRef="#ctx0" brushRef="#br0" timeOffset="38279.6622">17363 1554 0,'-33'0'0,"33"-33"31,-33 33 0,33 33-15,0 1-16,-33-1 31,0 66-15,33 0-1,0 0 1,0 0 0,0-32-1,33-34 1,33-33-1,0 33 1,-33-33 0,34-33-1,-34-33 1,0 32 0,-33 1-16,33-33 15,-33 33-15,0-33 16,33 0 15,-33 0-31,-33 0 16,0 33 15,33-1-31,-33 1 16,0 33-16,-1-33 15,1 0 1,-66 33-1,66 0 1</inkml:trace>
  <inkml:trace contextRef="#ctx0" brushRef="#br0" timeOffset="38847.6307">17926 1521 0,'0'33'15,"0"1"1,0-1-1,0 0-15,0 66 16,0-66-16,0 66 16,0 0-1,0-32 1,0-34-16,0 0 31,0 0-31</inkml:trace>
  <inkml:trace contextRef="#ctx0" brushRef="#br0" timeOffset="39296.8896">18322 1588 0,'0'33'0,"0"0"0,0 0 16,0 0-16,0 0 15,0 66 1,33 0-1,-33-33 1,0 1 0</inkml:trace>
  <inkml:trace contextRef="#ctx0" brushRef="#br0" timeOffset="39649.37">18620 2381 0,'0'0'0,"0"33"0,-33 0 16,0 67-1,0-1 1,0-66 0</inkml:trace>
  <inkml:trace contextRef="#ctx0" brushRef="#br0" timeOffset="41415.8164">19480 1488 0,'-33'0'0,"33"-33"16,-33 33 31,0 0-16,33 33-31,-33 0 16,0 34-1,0 32 1,-1-33 0,34-33-16,0 33 15,0-33-15,0 33 16,0-33 0,67 34-1,-34-67 1,0 0-1,33-34 1,0 1 15,-33-66-15,0 0 0,-33 0-1,0 33 1,-33 33-16,33-34 15,-33 67 1,33-33-16,-33 33 16</inkml:trace>
  <inkml:trace contextRef="#ctx0" brushRef="#br0" timeOffset="41684.801">19745 1852 0,'0'33'15,"33"-33"-15,0 0 47,0 0-31</inkml:trace>
  <inkml:trace contextRef="#ctx0" brushRef="#br0" timeOffset="41816.3007">20075 1951 0,'0'0'0,"33"0"16,0 0-1,0 0 1,1 0-16</inkml:trace>
  <inkml:trace contextRef="#ctx0" brushRef="#br0" timeOffset="41957.5734">20406 2017 0,'33'0'16</inkml:trace>
  <inkml:trace contextRef="#ctx0" brushRef="#br0" timeOffset="42433.3613">20803 1687 0,'-33'0'15,"33"33"1,0 0 0,-33-33-16,33 99 15,-33 0 1,33 1-1,33-1 1,0-66 15,33 0-15,0-66 0,-33-66-1,-33 66 1,0-67-16,0 67 0,0 0 15,0-66-15,0 66 16,-33-99-16,0 99 16,0 33-16,0 33 15,0 0 1</inkml:trace>
  <inkml:trace contextRef="#ctx0" brushRef="#br0" timeOffset="42845.3479">21233 2414 0,'0'33'31,"0"0"-15,-33 67-1,0-1 1,33-66-16,0 33 16</inkml:trace>
  <inkml:trace contextRef="#ctx0" brushRef="#br0" timeOffset="43377.2188">21828 1687 0,'0'33'15,"0"0"-15,0 0 0,0 66 32,-33 33-17,33 34 1,0-67-1,0-66-15,0 0 0</inkml:trace>
  <inkml:trace contextRef="#ctx0" brushRef="#br0" timeOffset="43690.0231">22423 2249 0,'0'0'0,"34"0"16</inkml:trace>
  <inkml:trace contextRef="#ctx0" brushRef="#br0" timeOffset="43853.9677">22721 2249 0,'33'0'16,"0"0"-1,0 0 1,0 0-16</inkml:trace>
  <inkml:trace contextRef="#ctx0" brushRef="#br0" timeOffset="44257.7197">23349 1819 0,'0'0'0,"0"33"16,0 0-1,0 33-15,34 67 32,-34-1-17,0-99-15,33 66 16,-33-66-16,0 33 15</inkml:trace>
  <inkml:trace contextRef="#ctx0" brushRef="#br0" timeOffset="44492.0685">23812 2613 0,'0'33'0,"0"0"16,0 66-16,-66 0 31,33 1-16</inkml:trace>
  <inkml:trace contextRef="#ctx0" brushRef="#br0" timeOffset="46011.185">24772 1885 0,'-33'-33'16,"-1"0"15,1 33 1,0 0-17,33 33-15,-33 0 31,0 0-31,0 66 16,0-99 0,33 67-16,-33 32 15,33-33 1,0 0 0,66-33-1,-66 0-15,33-33 16,0 0-1,0 0 1,33 0 0,1-33-1,-34 33-15,0-33 0,-33 0 16,33 33 0,-33-33-16,0 0 31,33-33-16,-33 0 1,0-1 0,-33 1-1,0 33 1,0 0 0,0 33 15,0 0-16</inkml:trace>
  <inkml:trace contextRef="#ctx0" brushRef="#br0" timeOffset="46475.5576">25268 1984 0,'0'33'78,"0"1"-78,0-1 15,0 0-15,0 33 16,0 33 0,0 33-1,0-99 1,0 0-16,0 1 16,0-1-16,0 0 15</inkml:trace>
  <inkml:trace contextRef="#ctx0" brushRef="#br0" timeOffset="46976.6939">25698 2282 0,'-33'0'0,"33"-33"31,-33 33-15,-1 0 15,1 66-15,33 33-1,0 1-15,0-34 32,100-33-17,-34-33 1,0-66-1,-33-1 1,-33-65 0,-33 0-1,33 99 1,-33-33 0,33 33-16,-33 33 15,0 0 1</inkml:trace>
  <inkml:trace contextRef="#ctx0" brushRef="#br0" timeOffset="47293.4572">26028 2216 0,'0'33'16,"0"0"-16,0 0 16,33 33-16,-33-33 15,34 67-15,-34-67 16,0 33-1,0 33 1,0-33 0</inkml:trace>
  <inkml:trace contextRef="#ctx0" brushRef="#br0" timeOffset="47828.6166">26491 2249 0,'0'-33'16,"0"66"15,0 0-15,0 0-16,0 66 15,0-33 16,0 34-15,0-67 0,33 0-1,1 0 1,-1-33-16,0 0 16,0 0-16,-33-33 15,33-33 1,0 0-1,-33-1 1,-33 34-16,0-66 16,33 66-16,-66 0 15,33 0 1</inkml:trace>
  <inkml:trace contextRef="#ctx0" brushRef="#br0" timeOffset="48129.1458">26954 2315 0,'-33'0'16,"33"-33"-16,0 66 31,0 66 0,0 67-15,33-34-1,-33-99-15,0 33 0</inkml:trace>
  <inkml:trace contextRef="#ctx0" brushRef="#br0" timeOffset="48376.8199">27384 2977 0,'0'33'16,"0"0"0,-33 33 15,0 33-16,33-66-15</inkml:trace>
  <inkml:trace contextRef="#ctx0" brushRef="#br0" timeOffset="49262.6113">27947 2216 0,'0'-33'16,"0"66"46,0 33-46,0-33-16,0 66 16,0 67-1,0-34 1,0-33-1,0-66 1</inkml:trace>
  <inkml:trace contextRef="#ctx0" brushRef="#br0" timeOffset="49741.8869">28277 2348 0,'0'-33'16,"-33"66"15,33 0-15,0 0-16,-33 33 15,0 67 1,33-34 15,0 0-15,33-33-1,33-66 1,0 0 0,1-66-1,-34-66 1,-33 0 0,-33-1-1,0 100 1,-1 0-16</inkml:trace>
  <inkml:trace contextRef="#ctx0" brushRef="#br0" timeOffset="50064.203">28773 2282 0,'0'0'0,"0"33"0,0 0 16,0 0-16,0 33 15,0-33-15,0 34 0,0 32 16,0 33 0,0-33 15,0-33-15</inkml:trace>
  <inkml:trace contextRef="#ctx0" brushRef="#br0" timeOffset="50448.0836">29038 2580 0,'0'0'0,"-33"0"15,33 99 1,-33-66-16,33 66 31,0-66-31,0 33 16,0-33 0,33 1-1,0-34 1,33-67-1,-66 34-15,66-66 16,-66 33-16,0-33 16,-33-67-1,-33 133 1</inkml:trace>
  <inkml:trace contextRef="#ctx0" brushRef="#br0" timeOffset="50716.8225">29369 2943 0,'0'0'16,"33"0"31,0 0-32</inkml:trace>
  <inkml:trace contextRef="#ctx0" brushRef="#br0" timeOffset="50860.981">29666 2943 0,'33'0'31,"1"0"-15</inkml:trace>
  <inkml:trace contextRef="#ctx0" brushRef="#br0" timeOffset="51038.425">29997 3010 0,'33'0'15,"0"33"1,0-33 0</inkml:trace>
  <inkml:trace contextRef="#ctx0" brushRef="#br0" timeOffset="53577.8254">8897 2679 0,'-33'0'0,"33"-33"62,33 33 17,-33 33-79,33-33 0,0 0 15,0 0-15,66 0 16,66 0-1,-32 0 1,65-33 0,-165 33-16,199 0 15,-166-33-15,99 0 16,100 0 0,-1 33-1,-32-33 1,-166 33-16,132 0 31,-65 0-31,65 0 16,100-34-1,33 1 1,-34-33 0,1 33-1,-199 33-15,199-33 16,-232 33-16,199-33 15,98-33 1,1 33 15,0 0-15,0 33 0,-265-33-16,298 0 15,-331 33-15,265-33 16,66 33-1,-1-34 1,-296 34-16,164 0 16,-165 0-16,1 0 0,164 0 15,100 34 1,0-34 0,-33 0-1,32 0 1,-296 33-16,164-33 15,-165 0-15,0 0 0,133 0 16,65 33 0,1-33-1,0 0 1,-199 33-16,99-33 31,-132 0-31,33 0 0,0 0 16,-32 0-16,131 33 15,-99-33-15,66 33 16,34 0 0,32 0-1,-33-33 1,-98 0-16,131 0 16,-165 0-16,132 33 15,34 0 1,32 0 15,-164-33-31,131 33 16,-132 0-16,0-33 0,67 33 15,-67-33-15,198 67 16,-164-67-16,98 33 16,33 33-1,34 0 1,-199-33-16,133 0 15,-133-33-15,0 33 0,132 0 16,67 33 0,-34-33-1,34 1 1,-33 32 0,-1-33-1,-165 0-15,133 0 16,-166-33-16,132 33 15,34-33 1,32 33 0,-66-33-1,-131 33-15,98 0 16,-99-33-16,66 33 31,33 0-15,34 0-1,-133-33-15,66 34 16,-66-34-16,0 0 0,33 0 16,-33 0-16,67 0 15,-67 0-15,0 0 16,33 0 0</inkml:trace>
  <inkml:trace contextRef="#ctx0" brushRef="#br0" timeOffset="54975.2292">18653 3274 0,'0'-33'16,"0"0"-16,0 0 16,0 0-16,-33 33 15,0-33 1,33 0-1,-33 33 1,-33 66 15,0-33-15,33 33 0,-1-66-16,34 66 15,-33-33-15,33 67 16,0-34-1,0-99 64,0 0-79,33 0 31,-33-1-31,0 1 0,34-33 15,-34 33-15,0 0 16,0 0-16,0 66 47,0 66-47,0-66 16,-34 100-1,34-100-15,-33 99 16,33-99-16,-33 99 15,33-99 1,-33 34-16,33-100 47,33-34-47,0-197 16,34 65-1,-34 34 1,0 132-1,33 33 1,0 132 15,-66-99-31,66 100 16,-33-100-16,0 66 16,-33 0-1,0-66 1</inkml:trace>
  <inkml:trace contextRef="#ctx0" brushRef="#br0" timeOffset="55143.2106">18289 3770 0,'0'33'0,"-33"-33"16,132-66-16,34-33 31,-67 66-15</inkml:trace>
  <inkml:trace contextRef="#ctx0" brushRef="#br0" timeOffset="55495.3739">18918 3473 0,'0'33'0,"0"0"0,0 0 16,-33-33-16,33 99 15,-33-33 1,33 0 0,0-33-1,0-66 16,33 0-15,-33-33 0,66-33-1,0 66 1,-33 33 0,0 99-1,0 0 1,-33-66-16,0 34 15</inkml:trace>
  <inkml:trace contextRef="#ctx0" brushRef="#br0" timeOffset="55858.2845">19215 3572 0,'0'0'0,"-33"0"31,33 33-31,0 66 31,33 0-31,0-99 0,34 33 16,-34-33-1,33 0-15,-33-66 47,-33 0-47,0 33 16,0 66-1,0 99 1,0 34 0,33-34-1,-33 0 1,-66-32 0,-33-34-1,66-66-15,-34 0 16</inkml:trace>
  <inkml:trace contextRef="#ctx0" brushRef="#br0" timeOffset="56361.3663">20638 3373 0,'-34'0'0,"1"0"0,0 0 31,0 0-15,33 34 0,-33-1-1,-33 33 1,33 33 0,33 0-1,66-33 1,33 0-1,-33 1 1,-66-34 0,-33-33-1,0 33-15,-33 0 32,0-33-32,-33 0 15,33 0 1,66-33-1</inkml:trace>
  <inkml:trace contextRef="#ctx0" brushRef="#br0" timeOffset="56812.6837">20538 3836 0,'33'-33'31,"0"0"-31,1 0 0,32-33 16,0 33 15,-33 33-15,-33 66-1,0-33-15,33 100 16,-33-100-1,0 33-15,33 0 16,0-66 0,0-33-1,0 33-15,0-66 16,-33 33-16,0 0 16,0-34-16,0 1 15,0 99 16,0 0-31,0 34 16,0-34-16,0 66 16,33-66-16,0 0 15,1 0 1</inkml:trace>
  <inkml:trace contextRef="#ctx0" brushRef="#br0" timeOffset="57044.1384">21630 3473 0,'0'0'0,"-33"0"0,0 0 16,-1 0-16,-32 33 31,66 66-16,0 33 1,0 34-16,0-34 16,0-66-1</inkml:trace>
  <inkml:trace contextRef="#ctx0" brushRef="#br0" timeOffset="57195.934">21200 4002 0,'0'0'0,"0"-33"0,66 0 15,33-33 1,-66 66 0</inkml:trace>
  <inkml:trace contextRef="#ctx0" brushRef="#br0" timeOffset="57408.3266">21795 3704 0,'0'0'0,"0"-33"0,0-33 15,0 0 1,-66 33-16,66 66 31,-33 132-15,0 1 15,33-1-15,0-33-1,0-99-15</inkml:trace>
  <inkml:trace contextRef="#ctx0" brushRef="#br0" timeOffset="57694.8864">21464 4002 0,'0'-33'0,"33"33"16,0-33-16,1 33 15,32-33 1,66 0 0,-33-1-1,-66 34-15,0 0 16,-33 34 15,0-1-31,33 33 16,-33 33-1,33-66 1</inkml:trace>
  <inkml:trace contextRef="#ctx0" brushRef="#br0" timeOffset="57813.5401">21927 3737 0,'0'0'0,"33"0"15,0-33 1</inkml:trace>
  <inkml:trace contextRef="#ctx0" brushRef="#br0" timeOffset="58010.598">22390 3836 0,'-33'0'32,"33"34"-17,-33 32 1,0-33-16,0 66 15,33-66-15,-33 0 0,0 33 16</inkml:trace>
  <inkml:trace contextRef="#ctx0" brushRef="#br0" timeOffset="58195.4869">22093 4002 0,'0'0'0,"0"-33"16,33 33-1,0 0 1,0 33-16,33 66 16,-33-66-1,33 33 1,-33-33-16,67 0 16</inkml:trace>
  <inkml:trace contextRef="#ctx0" brushRef="#br0" timeOffset="58546.5402">23349 3836 0,'0'0'0,"-33"0"15,0 34 1,33 32 0,0 33-1,0 0 1,33-33 0,0-33-1,1-33 1,-34-66-1,0-66 1,-67 0 0,67 99-16,-33-34 15</inkml:trace>
  <inkml:trace contextRef="#ctx0" brushRef="#br0" timeOffset="58862.1287">23482 3936 0,'33'33'32,"-33"0"-17,0 0-15,66 66 16,-66-66-16,66 99 15,-66-98-15,33-1 16,0 0 0,0-66-1,0-100 17,-33 100-32,33-66 15,1 33-15,-1 0 16,0 33-16</inkml:trace>
  <inkml:trace contextRef="#ctx0" brushRef="#br0" timeOffset="59131.3099">23912 4200 0,'33'0'16,"0"0"-1,-33-33-15,66 0 16,-33-33-1,-33 33-15,0 0 16,-33 33-16,0 0 16,-33 33-1,33 33 1,0 33 0,33-66-16,0 33 15,66-66-15,-66 34 0,66-1 31,0-33-31</inkml:trace>
  <inkml:trace contextRef="#ctx0" brushRef="#br0" timeOffset="59415.7268">24276 4101 0,'33'0'16,"-33"33"-16,33 0 15,0 0 1,0 66 0,0-65-16,-33 32 31,0-33-31,0 0 16,0 0-1,0-66 1,0-33-1,33-34 1,0 67-16,99-99 16,-99 99-16,34-33 15</inkml:trace>
  <inkml:trace contextRef="#ctx0" brushRef="#br0" timeOffset="59862.7988">25168 4035 0,'0'0'0,"0"-33"0,34 33 0,-34-66 15,0-34 1,-67 34 0,34 66-1,0 100 16,0 32-31,0 33 16,33-132-16,-33 33 16,33-33-1,-33 1 1,66-34 31,-33 33-16,0 0-31,0 99 16,0 0-1,-33 34 17,33-34-17,0-99 1,33-33-16</inkml:trace>
  <inkml:trace contextRef="#ctx0" brushRef="#br0" timeOffset="60196.1046">25400 4266 0,'0'0'0,"0"-33"0,-33 33 31,33 33-15,-33 0-16,33 34 15,0 32 1,0 0 0,33-66-1,0 0 16,0-99-15,-33-33 0,0 0-1,0-1 1,0 67 0</inkml:trace>
  <inkml:trace contextRef="#ctx0" brushRef="#br0" timeOffset="60394.026">25698 4597 0,'0'-33'0,"0"66"31,0 0-31,0 33 15,0 34 1,0-1 0,0-66-16</inkml:trace>
  <inkml:trace contextRef="#ctx0" brushRef="#br0" timeOffset="60616.238">25929 4366 0,'0'33'0,"0"0"16,0 0-16,0 33 15,0-33-15,0 66 16,0-66-16,0 0 0</inkml:trace>
  <inkml:trace contextRef="#ctx0" brushRef="#br0" timeOffset="61132.3419">26227 4233 0,'0'-33'15,"0"0"1,33 0 0,33-33-16,-33 66 15,0 66 1,-33-33-16,0 133 31,0-133-31,0 66 16,0 33-1,0-66 1,33-66 0,-33-66-1,0 33-15,33 0 16,-33 66-1,-33 33 1,33-33-16,0 67 16,0-67-16,-33 99 15,33-99-15,0 99 16,-33-99 0,0 0-16,-33-33 15,0 33 16,0-33-31</inkml:trace>
  <inkml:trace contextRef="#ctx0" brushRef="#br0" timeOffset="61310.8999">26822 4862 0</inkml:trace>
  <inkml:trace contextRef="#ctx0" brushRef="#br0" timeOffset="70402.9522">1488 5953 0,'0'-33'46,"0"0"-30,0 0-16,0 0 31,0 0-15,-33 33 0,33-33-1,0 66 32,0 0-31,0 33-16,33 99 15,0-32 1,0-1 0,-33-33-1,0-66-15,0 33 16,0-33-1,0 1-15,-33-34 32,33-34-32</inkml:trace>
  <inkml:trace contextRef="#ctx0" brushRef="#br0" timeOffset="70764.0479">1290 5854 0,'0'0'0,"33"0"0,0 0 16,0 0-16,0 0 16,33 33-1,0 0 17,1 0-17,-1 0 1,-33-33-1</inkml:trace>
  <inkml:trace contextRef="#ctx0" brushRef="#br0" timeOffset="71072.1886">1918 5854 0,'-33'0'15,"33"33"-15,-33 0 16,0 0 0,-33 66-1,0-33-15,66-32 16</inkml:trace>
  <inkml:trace contextRef="#ctx0" brushRef="#br0" timeOffset="71419.534">1984 5854 0,'33'0'0,"-33"33"0,34 33 31,-34 33-15,33 34-1,0-1-15,-33-3042 16,0 5985-1,0-3009 1,0-32-16,0-1 16</inkml:trace>
  <inkml:trace contextRef="#ctx0" brushRef="#br0" timeOffset="71836.0618">2712 6118 0,'0'0'0,"0"34"0,-33-34 16,0 0-1,66 0 32,0 0-31,0 0-1,0 0 1,0 0-16,0 0 16,0 0-16,0 0 15</inkml:trace>
  <inkml:trace contextRef="#ctx0" brushRef="#br0" timeOffset="72073.4163">2646 6648 0,'0'0'0,"-33"0"0,66 0 31,0-33-15,0 33-16,33-33 16,-33 33-16,0-34 0,33 34 15,-33 0-15,1 0 16</inkml:trace>
  <inkml:trace contextRef="#ctx0" brushRef="#br0" timeOffset="72805.3885">3572 5755 0,'0'-33'0,"0"66"16,0-99-16,-33 66 15,0-34-15,0 1 31,33 0-15,-33 33-16,0 0 16,33 33-16,-34-33 15,1 67 1,33 32 0,-33 33 15,33 0-16,0-99-15,0 100 16,0-100-16,0 33 16,0 33-1,0-66 1,0 0 0,0-66-1,0 0 1,66 33-1,-32 0 1,-1 99 15,-33 67-15,33-133-16,-33 165 16,0-132-16,0 100 15,0-1 1,0 0-1,66-98 1,-33-34-16,66 0 16,-66-33-16,66 0 15,-66-33-15</inkml:trace>
  <inkml:trace contextRef="#ctx0" brushRef="#br0" timeOffset="74060.2562">4134 6152 0,'0'0'0,"0"-34"0,-33 34 16,0-33 0,0 33 15,33 33-16,0 34 1,-33 32 0,33-66-16,0 99 15,0-66-15,0 34 16,33 32 0,33-33-1,0-66 1,33-33-1,-99-33-15,67-66 16,-34 66-16,0-33 16,-33-67-1,-33 1 17,0 33-17,-1 66-15,1 0 16,0 0-16,0 33 15,-33 0 1,33 0 0,0 0-1</inkml:trace>
  <inkml:trace contextRef="#ctx0" brushRef="#br0" timeOffset="74307.4769">4167 6383 0,'0'0'15,"33"0"32,0 33-47,0 0 16,-33 0-16,100 100 15,-34-1 1,-33-99-16,0 33 16,0-33-16,0-33 15,0 0 1</inkml:trace>
  <inkml:trace contextRef="#ctx0" brushRef="#br0" timeOffset="74592.3579">4762 6317 0,'-33'0'0,"33"-33"16,33 33 0,1 0-16,32-33 15,-33 33-15,33-33 16,33 33 0</inkml:trace>
  <inkml:trace contextRef="#ctx0" brushRef="#br0" timeOffset="74761.3455">4829 6648 0,'0'33'0,"33"-33"47,0 0-32,0 0-15,0 0 0,0 0 0</inkml:trace>
  <inkml:trace contextRef="#ctx0" brushRef="#br0" timeOffset="75278.0528">5589 6052 0,'0'0'0,"-66"0"15,33-33 1,-33 33 0,33 33-1,0 33 1,33-32-16,0 32 15,0 0-15,0 0 16,33 66 0,-33-32-1,-33-34 1,0-33-16,0-33 16,66 0 15,0-33-16,33 33 17,-33 99-17,-33-66-15,0 66 16,0-66-16,0 0 0,-33 100 16,33-1-1,0-66 1,66-66-1,-33 0 1,33 0-16</inkml:trace>
  <inkml:trace contextRef="#ctx0" brushRef="#br0" timeOffset="76229.2874">6085 6449 0,'0'-66'16,"0"33"-16,-33 0 16,-33 0 15,33 0-16,0 33 1,0 0 0,0 33-1,0 66 1,33 0 0,0-33-1,33-32 1,0-34-16,0 0 15,0 0-15,-33-34 0,33 34 16,0-66 0,0 0-1,-33 0 1,33 66 0,-33 33 15,0 66-16,0 34 1,-33 32 0,33-33-1,0-33 1,0-65-16,0-1 16,33-33-16,0 0 15,1-33 1,-1-1-1,0-32 17,-33 0-32,-33 33 15,33 66 32,0 0-47,0 0 0,0 0 0,33 0 16,-33 1-16,33-1 15,0-33 17,0-33-17,-33-67 1,-33 1 0,33 66-16,-66-33 15,33 66-15</inkml:trace>
  <inkml:trace contextRef="#ctx0" brushRef="#br0" timeOffset="76480.6437">6615 7011 0,'0'0'0,"-33"0"0,-1 34 16,34 32-1,0 0 1,0 33 0,34-66-1,-34 0-15</inkml:trace>
  <inkml:trace contextRef="#ctx0" brushRef="#br0" timeOffset="77031.1702">6978 6648 0,'0'0'0,"0"-33"16,0 0-16,-33-67 15,33 67-15,-33 0 16,33 0-16,-33 33 16,0 0-1,0 33 1,0 33-1,0 34 1,33-1 0,0-66-1,33 0 1,33-66 15,-33-33-15,0 33-16,0 0 15,-33-1-15,0 68 32,0 32-17,0 33 1,0-66-16,0 66 16,0-66-16,0 0 0,0 0 15,33 0 1,0-33-1,1 0 1</inkml:trace>
  <inkml:trace contextRef="#ctx0" brushRef="#br0" timeOffset="77229.8023">7177 6978 0,'0'33'15,"0"1"1,0-1-16,0 33 16,0 33-1,33-66 1</inkml:trace>
  <inkml:trace contextRef="#ctx0" brushRef="#br0" timeOffset="77431.3435">7508 7011 0,'0'0'0,"0"34"15,0 32 1,0-33-16,-34 0 16,34 66-1,0-66 1</inkml:trace>
  <inkml:trace contextRef="#ctx0" brushRef="#br0" timeOffset="78024.7949">8037 6582 0,'0'-34'16,"0"1"-1,0 0 1,-66-33 0,33 33-1,-34 33 1,1 33-1,0 33 1,33 100 0,33-100-1,33-33 1,33-33 0,0-66 15,-33-33-16,1 65-15,-34 1 16,0 100 15,0-34-31,0 33 16,0 99 0,0-132-16,0 66 31,0-66-31,0 1 15,0-1 1,33-33 0</inkml:trace>
  <inkml:trace contextRef="#ctx0" brushRef="#br0" timeOffset="78352.3221">8136 7011 0,'0'-33'16,"0"0"0,66 33-1,-66 33 1,33 34 0,-66 32-1,-33 33 1,33-66 15,33-33-31,-33 0 16,33 0-1,33-33-15,0 0 16,33 0 0,0-33-1,-33 0-15</inkml:trace>
  <inkml:trace contextRef="#ctx0" brushRef="#br0" timeOffset="78984.0708">8566 6251 0,'0'0'0,"0"-33"0,33 33 0,0 0 31,0 33-15,0 99-16,-33-66 0,0 100 15,0-133 1,0 66-16,0-33 31,33-33-15,0-66-1,0-33 1,-33 33-16,0 0 16,0 99-1,0-33 1,0 33-16,0 33 15,0 1 1,0-34 0,-33-33-1,0 0 1,-33 0 0,33 0-1</inkml:trace>
  <inkml:trace contextRef="#ctx0" brushRef="#br0" timeOffset="79310.194">8996 7375 0,'0'33'46,"0"0"-30,0 0-16,0 67 16,0-67-16,0 33 15,0-33-15</inkml:trace>
  <inkml:trace contextRef="#ctx0" brushRef="#br0" timeOffset="80772.6621">9823 6449 0,'0'0'0,"0"-33"31,-33 33 63,0 0-79,-1 33-15,1 0 16,0-33-16,-66 100 15,33-34 1,66-33 0,33-33 46,0 0-62,33 0 16,-33 0-1,0 33 1,-33 33 15,0 0-15,0 0-16,-33 0 16,33-33-16,-33 34 15,0-67 1,33 33-16,-33 0 15,33 0 17,33 0-32,0 0 31,0-33-15,-33 33-1,33-33 1,0 0-1,1 0 1,-1-33 0</inkml:trace>
  <inkml:trace contextRef="#ctx0" brushRef="#br0" timeOffset="80988.8278">10120 6780 0,'0'-33'32,"33"33"-32,0-33 15,1 0-15,-1 33 16,33 0-1</inkml:trace>
  <inkml:trace contextRef="#ctx0" brushRef="#br0" timeOffset="81173.7891">10120 7078 0,'0'33'0,"-33"-33"0,33 33 16,33-33 15,0 0-15,67-33-1,-34 0 1</inkml:trace>
  <inkml:trace contextRef="#ctx0" brushRef="#br0" timeOffset="81690.8588">10848 6350 0,'0'0'0,"-33"33"0,0-33 16,0 33-16,-33 0 15,66 66 1,0 34 0,33-34 15,-33 0-15,0-33-1,-33 0 1,-1-66-1,1-33 1,66-33 0,34 66-1,-34 33 1,0-33-16,-33 100 16,0-67-16,0 66 15,0-66-15,0 99 16,0-99-1,0 33-15,0 1 32,0-34-17,66-33 1,-66 33-16</inkml:trace>
  <inkml:trace contextRef="#ctx0" brushRef="#br0" timeOffset="82091.0896">11146 6879 0,'-34'0'0,"1"0"15,0-33 1,33 66 15,0 33-31,-33 34 16,33 32 15,33-33-15,0-66-1,0-33-15,1-33 16,-1 33-1,0-66-15,-33-66 16,-33-1 0,-34 1-1,67 99-15,-33 0 16,0 66 0,33 33-16,0-33 15</inkml:trace>
  <inkml:trace contextRef="#ctx0" brushRef="#br0" timeOffset="82392.1004">11476 7309 0,'0'-33'15,"0"66"17,0 0-32,0 0 15,0 0-15,33 100 16,-33-100-16,33 66 0,-33-33 15</inkml:trace>
  <inkml:trace contextRef="#ctx0" brushRef="#br0" timeOffset="82661.3296">11741 6945 0,'0'0'0,"0"33"16,0 34-1,0-34 1,0 66-1,0-66-15,0 0 0,33 66 16,-33 0 0,0-66-1</inkml:trace>
  <inkml:trace contextRef="#ctx0" brushRef="#br0" timeOffset="83308.4382">12204 6383 0,'0'-33'0,"33"0"0,0 0 16,0 0-16,33 0 15,-33 66 1,-33 132 0,0 34-1,0-1 1,0-165-16,0 33 16,0-33-16,0 0 15,33-33 16,0 0-31,34-66 16,-67 33 15,0 66-15,0 0-16,0 67 31,-33-1-15,33 0-1,-34-33 1,1-66-16,0 0 0,33 33 0,-33-33 16,0 0-16,0-33 31</inkml:trace>
  <inkml:trace contextRef="#ctx0" brushRef="#br0" timeOffset="83753.9757">12865 7574 0,'0'33'63,"0"0"-63,0 0 15,0 0-15,0 0 0,-33 33 31,33 0-31,-33-66 16</inkml:trace>
  <inkml:trace contextRef="#ctx0" brushRef="#br0" timeOffset="85742.6882">13692 6879 0,'0'-33'16,"-33"0"15,33 0 0,-33 33 1,0 0-17,0 0 1,0 33-1,0 0 1,0 33 0,0 33-1,33 1 1,0-1 0,0-33-1,33-66-15,0 66 16,0-66-16,0 0 15,33 0 1,0-66 0,-33 0-1,0 0 1,0-33 0,-33 32-1,-33-32 16,0 66-15,33 0-16,-33 0 16,0 33-16,33-33 15,-33 0 1,0-33 0,0 0-1,0 32 1,33 1-1,0 0 1,-33 33 0,33-33-1,0 0 17,0 0-32,0 0 15,33 0 1,33 0-1,0 33 1,0-33 0,0 0-1</inkml:trace>
  <inkml:trace contextRef="#ctx0" brushRef="#br0" timeOffset="86882.0507">13593 7739 0,'-33'0'0,"33"-33"47,-33 33-47,33 33 63,0 0-48,0 0-15,33 33 16,-33 1 0,0-1-1,0 0 1,-33 0-1,33-33 1,-33-33-16,-33 66 16,33-66-1,-1 33-15,-65 33 32,0 1-17,-33-1 1,99-66-16,-67 66 15,67-66-15,0 33 0,-66 0 16,-33 33 0,33 0-1,-1 0 1,1-33 0,33 34-1,0-1 1,33-33-1,33 33 1,0 33 0,0-33-1,0 0 1,0-32 15,0-1-15</inkml:trace>
  <inkml:trace contextRef="#ctx0" brushRef="#br0" timeOffset="87483.1806">12039 8963 0,'0'0'15,"-34"0"-15,34 33 63,0 0-63,0 0 0,0 0 15,34 66 1,-1 34 0,-33-67 15,0 0-31,33-33 31,0-33-15,0 0-1,33-33 1,0 33 0,-66-33-1,33 0 1,0 33 0,-33-33-1,33 33 1</inkml:trace>
  <inkml:trace contextRef="#ctx0" brushRef="#br0" timeOffset="88531.7775">11179 9823 0,'0'0'0,"0"-33"0,-33 33 16,33-33 0,-34 33-16,1 33 31,33 0-31,0 33 15,-33 33 17,33 33-17,0-99-15,0 100 16,0-100-16,0 33 16,33 66-1,67-99 1,-34-33-1,-33-33-15,33 0 16,-33 0-16,-33 0 0,33-33 16,-33-66-1,0-1 1,-66 1 0,33 99-1,-33 33 1,33 66-1,-33-33 1,66 0 0</inkml:trace>
  <inkml:trace contextRef="#ctx0" brushRef="#br0" timeOffset="88824.0825">11212 10286 0,'0'33'32,"33"-33"-32,0 66 31,33 0-16,-33-66-15,33 66 0,-66-33 0,33-33 16,0 66 0,34-33-1,-34-33 1,0-33-16</inkml:trace>
  <inkml:trace contextRef="#ctx0" brushRef="#br0" timeOffset="89103.9534">12105 10087 0,'0'0'15,"-33"-33"-15,0 33 0,33-33 16,-34 33-1,1 33 17,33 0-32,-33 66 15,33-65-15,-66 65 16,33 33 0,-33-33-1,66-66-15</inkml:trace>
  <inkml:trace contextRef="#ctx0" brushRef="#br0" timeOffset="89334.937">11675 10220 0,'33'33'46,"0"0"-46,0 0 16,0 0 0,33 33-1,33 0 1,-99-33-16,67 0 16,-34-33-16</inkml:trace>
  <inkml:trace contextRef="#ctx0" brushRef="#br0" timeOffset="89903.5804">12634 10120 0,'0'0'16,"0"-33"-16,0 0 16,-33 33-1,0 0 17,0 0-32,-34 66 31,67-33-31,-99 67 15,99-67-15,-33 33 16,0-33 0,66 0-1,66-33-15,-66 0 0,34 0 16,-34 0 0,-33 33-16,33 0 31,-33 33-16,-66 0 1,33-33-16,-34 34 16,67-34-16,-33 33 15,0-33 1,33 33 0,33-66-1,33 0 1,34-33-1,-34 33 1,33 0 0</inkml:trace>
  <inkml:trace contextRef="#ctx0" brushRef="#br0" timeOffset="90224.1006">12965 10484 0,'-33'0'0,"66"0"31,0 0-31,0-33 16,66 33-16,33-33 15,34 0 1,-67 0 0,0 33 15,-99-33-31</inkml:trace>
  <inkml:trace contextRef="#ctx0" brushRef="#br0" timeOffset="90506.6071">13626 10120 0,'33'33'31,"-33"0"-15,33-33-16,0 34 15,-33-1-15,33 33 16,-33-33 0,0 0-16,0 66 31,-66-66-16,33 0-15,33 0 16,-33-33-16</inkml:trace>
  <inkml:trace contextRef="#ctx0" brushRef="#br0" timeOffset="91075.5075">14288 9856 0,'0'0'16,"-34"0"-16,34 33 31,-33 0-15,33 99-1,0-99-15,0 100 16,-33-100-16,33 66 16,33 33-1,34-33 1,-1-66-1,33-33 1,-99-33-16,66-33 16,-33 33-16,0-66 15,0-33 1,-33-34 0,-66 34 15,66 99-31,-66-33 15,33 66-15,0-33 16,0 33 0,33 33 15</inkml:trace>
  <inkml:trace contextRef="#ctx0" brushRef="#br0" timeOffset="91527.3681">14288 10286 0,'33'33'32,"0"-33"-1,0 33-31,0 0 15,33 33 1,0 0 0,0 0-1,-33-33 1,0 0 0,-33 1 15,0-68 0</inkml:trace>
  <inkml:trace contextRef="#ctx0" brushRef="#br0" timeOffset="93679.8271">11046 11443 0,'0'-33'47,"33"33"16,-33-33 15,0 0-63,0 0 17,-33 0-32,33 0 15,-33 33 1,33-33 0,-33 33-16,0 0 31,33 33-16,-33 0-15,0 33 16,0 0 0,33 0-1,0-33 1,0 0 0,66-33-1,0-33 16,-66 0-31,33 0 16,-33 0-16,0 0 16,33 0-1,-33 0-15,33 0 16,-33 66 31,0 0-47,0 0 0,0 66 31,0-66-31,0 67 16,0-1-1,-33 33 1,33-33 0,0-33-1,0-32-15,33-1 16,0-33-1,1 0 1,-1 0-16,0-67 31,-33 34-15,33 33-16,-33-33 0</inkml:trace>
  <inkml:trace contextRef="#ctx0" brushRef="#br0" timeOffset="94128.2487">11278 11972 0,'0'-33'31,"-33"33"16,33 33-32,-33-33 1,33 67 0,0-1-1,0 0 1,66-33-16,-33-33 15,0-33 1,0-33 15,-33-34-15,-33 34 0,0 33-1,0 0 1</inkml:trace>
  <inkml:trace contextRef="#ctx0" brushRef="#br0" timeOffset="94727.5823">11609 11840 0,'0'33'31,"0"0"-31,-33 0 0,33 0 16,0 0-1,0 1-15,0 32 16,0-33-16</inkml:trace>
  <inkml:trace contextRef="#ctx0" brushRef="#br0" timeOffset="95154.3646">11774 11576 0,'0'0'16,"0"-34"-16,0 68 31,0-1-15,0 99-1,33-66 1,0 0 0,0-33-1,33-33 1,-33-66 15,-33 0-15,-33-33-1,0-34 1,0 100-16</inkml:trace>
  <inkml:trace contextRef="#ctx0" brushRef="#br0" timeOffset="95443.3775">12237 11344 0,'33'0'0,"-33"66"16,33-66-16,0 99 31,0 1-15,-33 65-1,-66-33 1,66-99-16</inkml:trace>
  <inkml:trace contextRef="#ctx0" brushRef="#br0" timeOffset="96145.8064">10616 11113 0,'0'0'0,"-33"0"31,33 66-31,0 33 31,-33-33-31,33 99 16,0-98-16,0-1 0,0 99 15,33 33 1,67-131-16</inkml:trace>
  <inkml:trace contextRef="#ctx0" brushRef="#br0" timeOffset="96596.7425">10649 12601 0,'0'0'0,"-33"33"0,33 33 16,0 33 0,0 0-1,67 1 1,-67-67-16,66 66 31,-66-66-31,33-33 0</inkml:trace>
  <inkml:trace contextRef="#ctx0" brushRef="#br0" timeOffset="97097.2284">11079 12700 0,'0'0'0,"-33"-33"0,33 0 16,0 0-16,-33-33 16,0 66-1,0-33 1,0 66 0,33 33-16,-33 0 31,33-33-31,-33 33 15,33 0 1,66-33 0,0-66-1,-33-33 1,0 66-16,-33-66 16,0 99 15,0 0-16,-33 66 1,33-66-16,0 34 16,0-34-16,0 0 0,33 0 15,0-33 1,34 0 15,-34 0-31</inkml:trace>
  <inkml:trace contextRef="#ctx0" brushRef="#br0" timeOffset="97381.6239">11245 13031 0,'-33'0'16,"0"0"-16,33 33 15,0 0 1,0 66-1,33-33 1,33-33 0,-33-33-1,-33-66 1,33-66 15,-99 66-31,33 33 16,0 33-1</inkml:trace>
  <inkml:trace contextRef="#ctx0" brushRef="#br0" timeOffset="97613.3322">11476 13064 0,'0'0'0,"0"33"0,0 0 16,0 0 0,33 0-1,-33 0-15,0 33 16,33-33-16,-33 0 15</inkml:trace>
  <inkml:trace contextRef="#ctx0" brushRef="#br0" timeOffset="97898.236">11906 12965 0,'0'0'0,"-33"0"15,33 33 32,33-33-47,0 66 16,-33 0-1,0-33-15,0 33 16,0-33-16,0 0 16</inkml:trace>
  <inkml:trace contextRef="#ctx0" brushRef="#br0" timeOffset="98145.2232">12204 12733 0,'0'33'15,"33"-33"1,-33 33-16,66 33 31,-33 34-15,-33 32-1,0-99-15,-33 66 16,0-99-16,0 33 0</inkml:trace>
  <inkml:trace contextRef="#ctx0" brushRef="#br0" timeOffset="98946.7795">10782 13659 0,'0'0'0,"-33"33"31,33 33-31,0-33 15,-33 0-15,33 133 16,0-133-16,0 132 16,0-132-16,33 67 15,33-67 1,0 0 0</inkml:trace>
  <inkml:trace contextRef="#ctx0" brushRef="#br0" timeOffset="99463.9614">11311 13957 0,'0'-33'0,"-33"33"0,33-33 16,-33 0-1,0 33-15,33-34 16,-33 34 0,-34 34-1,34-1 1,0 99 0,33-33-1,0-66 1,66 0-1,-32-33-15,32-33 16,-33 0 0,-33 0-1,0 0 1,0 0 0,0 66 15,0 33-31,0 66 15,0-32 1,0-34 0,0-33-16,0 0 15,66-33 1,-33 0-16,33 0 16,-66-33-1,33 33-15</inkml:trace>
  <inkml:trace contextRef="#ctx0" brushRef="#br0" timeOffset="99652.094">11509 14420 0,'0'0'0,"0"33"31,0 33-16,0-33-15,33 33 16,-33 0 0</inkml:trace>
  <inkml:trace contextRef="#ctx0" brushRef="#br0" timeOffset="99866.5845">11840 14552 0,'-33'0'31,"0"0"-15,33 33 0,0 0-16,0 33 15,0 1 1,0-34-1</inkml:trace>
  <inkml:trace contextRef="#ctx0" brushRef="#br0" timeOffset="100204.0286">12005 14288 0,'0'0'0,"-33"0"16,0 0-16,0 0 15,33 33 1,0 0 0,0 0-16,33 0 15,0 0-15,0-33 16,34 33-1,-34-66 1,-33-33 0,0 33-16,0 0 15,-33 0-15,33-1 16,-33 1-16,-1 0 16</inkml:trace>
  <inkml:trace contextRef="#ctx0" brushRef="#br0" timeOffset="100439.2159">12270 14023 0,'0'0'0,"33"0"16,-33 33-1,33 0 1,0 66-16,0 34 31,-33-34-15,-33-33-16</inkml:trace>
  <inkml:trace contextRef="#ctx0" brushRef="#br0" timeOffset="100988.563">10980 15114 0,'0'-33'15,"-33"33"-15,0 0 16,0 0 15,33 66-15,0 67 0,0-1-1,66-33 1,33-33-1</inkml:trace>
  <inkml:trace contextRef="#ctx0" brushRef="#br0" timeOffset="101507.5745">11410 15313 0,'-33'-66'15,"33"33"-15,0-1 16,-66-32-16,0 33 16,33 33-1,0 66 1,0 34-1,33-34 17,66-33-17,0-33 1,-33-33 0,0 0-1,-33 66 32,0 0-47,0 66 31,0-33-15,33-33 0,0-33-1,0 0 1,0 0-16,0 0 15,0 0 1</inkml:trace>
  <inkml:trace contextRef="#ctx0" brushRef="#br0" timeOffset="101706.2653">11609 15511 0,'-33'0'15,"33"33"1,0 0 0,0 0-1,0 0-15,0 1 16,33 32 0,-33-33-1,33-33-15</inkml:trace>
  <inkml:trace contextRef="#ctx0" brushRef="#br0" timeOffset="101939.8061">11840 15511 0,'0'33'47,"33"0"-31,-33 0-16,0 0 15,0 1 17</inkml:trace>
  <inkml:trace contextRef="#ctx0" brushRef="#br0" timeOffset="102212.0702">12005 15313 0,'0'0'0,"34"33"47,-1 0-47,0 33 16,-33 33 15,0-33-15,0-33-1</inkml:trace>
  <inkml:trace contextRef="#ctx0" brushRef="#br0" timeOffset="102439.5729">12369 15147 0,'33'33'16,"-33"1"-16,33-34 15,-33 33-15,33 66 16,-33-66-16,34 66 16,-34 0 15,-67-33-31,34 1 16</inkml:trace>
  <inkml:trace contextRef="#ctx0" brushRef="#br0" timeOffset="103086.3188">11179 16173 0,'0'0'16,"0"-33"-16,-33 33 16,-1 0-1,34 33 1,-33 33-1,33 66 1,33 0 0,-33-99-1,34 34 1,-34-34-16,33-33 0,0 33 16,0-33-16</inkml:trace>
  <inkml:trace contextRef="#ctx0" brushRef="#br0" timeOffset="103555.3218">11509 16239 0,'0'0'0,"0"-33"0,-33 33 16,0-33 0,-33 33-1,33 33-15,33 33 16,0-33 0,0 0-1,0 0-15,0 0 0,33-33 16,-33 33-16,33-33 15,0 0-15,-33-33 32,33 33-32,-33-66 15,0 99 32,0 33-31,33-33-1,0 33-15,-33-32 16,34-34 15,-1-34-31</inkml:trace>
  <inkml:trace contextRef="#ctx0" brushRef="#br0" timeOffset="103846.2739">11675 16437 0,'0'33'78,"0"0"-62,0 0-16,0 1 15,-33-1 1,0 33 0,33 0-1,33-66-15,0 0 0,0 0 16,0 0 0,0-33-16</inkml:trace>
  <inkml:trace contextRef="#ctx0" brushRef="#br0" timeOffset="104212.1335">11840 16768 0,'0'33'47,"0"0"-31,33 0 0,-33 0-1</inkml:trace>
  <inkml:trace contextRef="#ctx0" brushRef="#br0" timeOffset="104673.6992">12105 16371 0,'0'0'0,"33"0"15,-33-33 1,0 66 31,-33 33-32,33 0-15,0 1 16,66-34 0,0-33 15,-33-67-15,-33-32-1,-33 33-15,-33 0 31,33 33-15,0 66 15</inkml:trace>
  <inkml:trace contextRef="#ctx0" brushRef="#br0" timeOffset="104874.351">12402 16073 0,'0'0'0,"0"-33"16,33 33-1,0 0-15,1 133 32,-34-100-32,33 66 15,-33-66-15,0 0 0,0 66 16,-33 34-1</inkml:trace>
  <inkml:trace contextRef="#ctx0" brushRef="#br0" timeOffset="105712.0831">11476 17297 0,'-33'0'16,"33"-33"-16,-33 33 16,33-33 15,-33 33-16,0 33 1,0 132 0,33-132-16,0 100 15,0-67-15,0-33 0,0 66 16,0-66-16,66 100 16,-33-100-16,0-33 0</inkml:trace>
  <inkml:trace contextRef="#ctx0" brushRef="#br0" timeOffset="106227.7882">11807 17595 0,'0'-33'0,"-33"0"31,33 0-31,-33-1 15,-33-32 17,33 33-17,0 33 1,-34 66 0,67 1-16,0-1 15,0-33-15,0 0 16,34 33-1,32-66 1,0-66 0,-33 33-1,-33 0 1,0 66 0,0 33 15,0 33-16,0 33 1,33-65 0,0-67-1,0 0 1,33 0 0,-33-67-1,33 34 1</inkml:trace>
  <inkml:trace contextRef="#ctx0" brushRef="#br0" timeOffset="106543.1094">12072 17859 0,'33'0'47,"0"0"-16,-33 33-15,0 1 0,0-1-1,-33 33 1,0 0 0,0 0-1,33-33 1,33-33-1,33 0 1,0-33 0,-33 0-16</inkml:trace>
  <inkml:trace contextRef="#ctx0" brushRef="#br0" timeOffset="106759.0846">12435 17926 0,'0'33'16,"0"0"-16,-33 0 15,33 33 1,0 33-1,33-66 1</inkml:trace>
  <inkml:trace contextRef="#ctx0" brushRef="#br0" timeOffset="106996.6805">12667 17760 0,'0'33'47,"0"0"-47,0 0 15,33 0-15,-33 1 16,33-1-16,-33 0 15</inkml:trace>
  <inkml:trace contextRef="#ctx0" brushRef="#br0" timeOffset="107243.9313">12865 17429 0,'33'0'16,"1"33"-16,-34 1 16,33-34-16,0 132 15,0 66 1,-33-32-1,-33-133-15</inkml:trace>
  <inkml:trace contextRef="#ctx0" brushRef="#br0" timeOffset="125736.2589">12799 13229 0,'33'0'266,"0"0"-235,0 0-16,1 0 1,-1 0-16,0 0 31,0 0-31,33 0 16,-33 0-16,33-33 16,0 33-1,0 0 1,-33 0-1,1 0 1,-1 0-16,33-33 16,-33 33-16,0 0 15,0-33 1,33 33 0,0-33-1,33 33 1,-32-33-1,-1 33 1,-33 0 0,33 0-1,-33 0 1,33 0 15,0 0-15,-33 0-1,34 0 1,-1 0 0,-33 0-16,33 33 15,-33-33 1,0 0-16,0 0 16,0 0-1,0 0 1,0 0-1,0 0 17,1 33-17,-1-33 17,0 33-17,0-33-15,0 0 16,0 0-1,0 33 1,0-33 0,0 0-1,0 0 17,0 0 14,0 0-14,0 0-1,-33 33-15,33-33-1,1 0 16,-34 33 1,33-33-1,0 0 31</inkml:trace>
  <inkml:trace contextRef="#ctx0" brushRef="#br0" timeOffset="127140.3484">15710 12898 0,'0'-33'344,"0"0"-344,0 0 16,0 0-1,0 0 1,-33 33-1,-1 0 1,34-33-16,-33 33 16,0 0-1,33 33 1,-33-33-16,0 66 16,0-33-1,0 33 16,33-32-15,0-1-16,0 33 16,0-33-16,33 0 15,33 0 1,-33-33 0,0-66-1,0 0 1,-33 33-16,34 0 15,-34 66 32,0 33-47,0 0 16,33 0 0,-33-33-16,0 66 15,0-66-15,0 67 16,0-34-1,0-33 1,0 0 0,0 0-16,66 0 15,-33-33 1,33 0 0,-33 0-1,0 0 1,0-33-1</inkml:trace>
  <inkml:trace contextRef="#ctx0" brushRef="#br0" timeOffset="127587.0701">16040 13593 0,'0'33'110,"0"0"-95,0 0-15,0 0 0,33 66 32,-33-65-32,0 32 15,0 0 1,0-33-1,0 0 1,0 0 62</inkml:trace>
  <inkml:trace contextRef="#ctx0" brushRef="#br0" timeOffset="131944.6193">18322 9194 0,'0'-33'15,"-33"33"32,0 0-31,0 0 343,33 33-234,0 0-78</inkml:trace>
  <inkml:trace contextRef="#ctx0" brushRef="#br1" timeOffset="145572.094">16007 6582 0,'-33'33'32,"0"-33"-17,0 0 1,66 0 46,0 0-62,0 33 16,0-33 0,34 33-1,-1-33 1,99 0 0,-33 0 15,-32 0-16,-34 0 1,-33 0 0,0 0-1,0-33 1</inkml:trace>
  <inkml:trace contextRef="#ctx0" brushRef="#br1" timeOffset="146036.8065">16603 6317 0,'-33'0'0,"33"-33"32,33 33-1,0 0-31,-33 33 16,99 33-1,-33 0 1,0 0-1,0 1 1,0-34 0,-32 0-1,-34 0 1,0 0 0,-100 66 15,34 33-16,0 34 1,33-67 0,33-66-16</inkml:trace>
  <inkml:trace contextRef="#ctx0" brushRef="#br1" timeOffset="147439.4532">17760 6019 0,'0'-33'31,"-33"33"0,33-33-31,-66 33 16,33 0 0,-33 66 15,0 33-15,-1-32-1,34-34-15,0 33 16,33-33-16,0 0 0,-33 33 15,33 66 1,0 34 0,0-1-1,33 1 1,-33-133-16,0 66 16,33-66-16,-33 0 0,33 66 15,0 33 1,1 1-1,-1-34 1,66 0 0,-99-66-16,99 67 31,-66-67-31,33 33 16,34 33-1,32-33 1,-33-66-1,-66 0-15,0 0 16,0 0-16,0 0 0,33-66 16,34 0-1,32-33 1,0 32 0,-66 1-1,-33 66-15,34-99 16,-67 66-16,33-33 15,0-66 1,0 32 0,-33-65 15,0 132-31,0-66 16,0 66-16,0 0 0,0-34 15,0-65 1,-33-33-1,0-1 1,-33 34 0,66 99-16,-34-66 15,34 66-15,0 0 16,-33 33 0,0-33-1,0-1 1,0 1-1,0 0 17,-33 0-17,-33 0 1,33 0 0,-1 0-1,1 0 1,0 0-1,33 33 1,-33 0 0,0 0-1,0 0 1,-34 33 0,34-33-1,-33 33 1,0-33-1,66 0-15,-33 0 16,99 0 31</inkml:trace>
  <inkml:trace contextRef="#ctx0" brushRef="#br1" timeOffset="148426.8617">18157 6879 0,'0'0'0,"0"-33"16,0 0-16,-33 0 15,-33-33 1,33 33 0,0 0-16,0 0 15,0 0-15,-1 33 16,1 0 0,33 33-1,-33 66 1,0-66-16,33 33 31,0-33-31,0 0 0,0 0 16,66 0-1,34-33 1,-1-66 0,-66-66-1,0 132-15,-33-33 16,0 66-1,0 33 1,0 66 0,0-99-16,-33 100 15,33-67-15,0-33 0,0 66 16,0-66-16,-33 66 16,33-66-16,0 34 15,66-67 1,0 0-1,0-33 1,-33-1-16,0 1 31,-33 0-31,0 0 16,0 0 0,0 0-1,0 0 1,0 99-1,33 33 1,1 1 0,65-1-1,-33-66 1,0-33 0,-33 0-16,0-66 15,-33 33-15,0-33 16,-33-34 15,-66 1-15,33 66-1</inkml:trace>
  <inkml:trace contextRef="#ctx0" brushRef="#br1" timeOffset="149396.3315">19050 7111 0,'33'0'110,"0"0"-110,0 0 0,66-33 31,34 0-15,-100 33-16,66 0 0,-66-34 0,0 34 0,99 0 31,34 0-15,-1-33-1,1 33 1,-34 0-1,-99 0-15,66 0 16,-66 0-16,0 0 0,0 0 16,34 0-1,-1 0 1,-33-33 0,0 0-1,0 33 1</inkml:trace>
  <inkml:trace contextRef="#ctx0" brushRef="#br1" timeOffset="149843.5457">20604 6615 0,'0'0'0,"34"0"47,-1 0-31,0 0-1,66 66 1,0-33 0,-33 0-1,-33 0 1,-33 0 0,0 0-1,-33 0 1,33 0-1,-33 33 17,-33 34-32,33 65 15,0-33 1,0-132-16,33 66 16,0-33-16,-33-33 15</inkml:trace>
  <inkml:trace contextRef="#ctx0" brushRef="#br1" timeOffset="150730.5277">19910 6019 0,'0'-33'0,"-33"33"0,33-33 16,0 0-1,0 0 1,0 66 0,33 33-1,0 100 1,0-34 0,0-33-1,-33-66-15,33 33 16,-33-33-16</inkml:trace>
  <inkml:trace contextRef="#ctx0" brushRef="#br1" timeOffset="151786.9125">21464 6251 0,'0'0'0,"0"-33"0,0 0 16,0 0 0,-33-34-1,0 67 1,0-33-1,-33 66 1,0 67 0,0-1-1,0 0 1,32 33 0,34-99-16,-33 133 15,33-100-15,0 66 31,67 34-15,-1 32 0,0-33-1,0 1 1,-33-133-16,66 99 16,-99-99-16,66 33 15,34 1 1,-34-1-1,0-33 1,-33-33-16,33 0 16,-33 0-16,0 0 0,33 0 15,34-33 1,-1-33 0,-33-34-1,0 1 1,-66 66-16,0-99 31,0 99-31,0-67 16,0-32-1,0 0 1,0 99-16,0-100 16,0 100-16,0 0 0,0-66 15,0 66-15,0-132 16,0 132-16,-33-67 15,0 1 1,0 66 0,0 0-1,0 0-15,-33 0 16,33 33-16,-1-33 16,-65-33-1,0-1 1,33 34-1,0 0 17,33 99-17</inkml:trace>
  <inkml:trace contextRef="#ctx0" brushRef="#br1" timeOffset="152526.6388">22291 7342 0,'-33'0'15,"66"0"48,0 0-63,0 0 0,0 0 15,100 0 1,32 0 0,-132 0-16,99 33 15,-99-33-15,67 0 16,65 33-1,0-33 1,1 0 0,-133 0-16,33 0 15,0 0 1,-33 0-16,0 0 16,0 0-1,0 0 16,0 0-15,1 0 0</inkml:trace>
  <inkml:trace contextRef="#ctx0" brushRef="#br1" timeOffset="152920.5632">23713 7177 0,'0'-33'16,"33"33"-1,0 0 1,34 0 0,-1 33-1,33 66 1,0-66-1,-33 0 17,0-33-17,-66 33 17,-33 0-17,33 0-15,-66 34 16,66-34-16,-33 0 15,0 66-15,-99 66 16,66-32 0,-1-67-1</inkml:trace>
  <inkml:trace contextRef="#ctx0" brushRef="#br1" timeOffset="153673.227">23283 6019 0,'0'0'0,"0"-33"16,-33 33-16,0 0 16,0 0 15,0 0-16,0 33 1,33 0-16,-33 67 16,-33-1-1,66 0 1,-33-66-16,33 66 16,0-66-1,0 34-15,66-1 31,0 0-15,0-66 0,-33 0-16,33-33 15,-33 0-15,34 33 16,-34-100 0,-33 34-1,-33-33 1,-34 0-1,67 66-15,-66-33 16,33 66 0,33-33-16</inkml:trace>
  <inkml:trace contextRef="#ctx0" brushRef="#br1" timeOffset="154924.0782">25135 6846 0,'0'0'0,"0"-33"16,-33 33-16,33-33 16,-33 0-1,-33 0 1,33 33-1,0 0 1,-33 66 0,0 33-1,33 33 1,0 1 0,-1-100-16,34 66 31,0-66-16,0 66-15,0 34 16,0 32 0,34-33-1,-1-99-15,33 34 16,-66-34-16,33 0 0,33 33 16,33 33-1,0-66 1,34-33-1,-1-66 1,-99 33-16,66-66 16,-66 66-1,34 0-15,-1-34 32,-33-32-17,0 0 1,0-66-1,-33 131-15,0-98 16,0 66 0,0-33-16,-33 0 15,-33-1 1,33 67-16,0-33 16,-1 66-16,1-33 15,0 0-15,0 0 0,-99-66 16,99 66-16,-33 0 15,-34 0 17,34 33-17,33 0-15,33 33 16</inkml:trace>
  <inkml:trace contextRef="#ctx0" brushRef="#br1" timeOffset="156437.3672">25797 6317 0,'0'-33'0,"0"0"31,-33 33-15,33-33-16,-33 0 15,-33 0 1,-1-1-1,1 1 1,0 33 15,-66 33-31,99-33 0,-66 34 16,65-34-16,-65 66 16,33-33-1,-33 33 1,66-33-1,-33 33 1,33-66-16,0 33 0,-1 33 16,1-33-16,-66 67 15,66-67 1,0 33-16,-33 0 16,33 33-1,33 0 1,0 34-1,0-1 1,0-33 0,0 34-1,33-1 1,0 33 0,33-32-1,-33 32 1,33 0-1,-33-32 17,34-1-17,-67-99-15,99 66 16,-66-66 0,33 33-16,0 0 15,33 1 1,1-3044-1,-1 6020 1,33-3043 0,0-33-1,-32 0 1,-34 0 0,33-34-1,-33 34 16,0-66-15,33 33 0,-32-33-16,-1 33 31,0-34-15,-33 34-1,-33 33-15,33-99 16,-33 99-16,33-66 15,0-34 1,-33 1 0,33 132-16,-33-66 15,0 33 1,0 0-16,0-33 16,-66-1-1,33-32 1,33-33-1,-33 33 1,33 33 0,-33-1 15,0 1-15,0 0-1,0 33-15,0-33 16,33 33-16,0 0 15,-33-33-15,-34-34 32,34 34-17,33 33-15,-33 0 16,33 0 0,-33 0-1,-33 0 1,0 0 15,-33 0-15,-1 0-1,67 33-15,0 0 16</inkml:trace>
  <inkml:trace contextRef="#ctx0" brushRef="#br1" timeOffset="157514.0582">21762 6978 0,'0'0'0,"0"-33"16,0-33-1,-33 0 1,0 0-1,-33 33 1,66 0 0,-66 33-1,66-33-15,-34 33 0,1 0 16,-33 0 0,0 33-16,33 0 15,0 33 1,33-33-1,0 0 1,33 0-16,0 0 16,0-33-1,33 0-15,-33-33 32,-33 0-32,33 0 15,-33 0-15,0 0 16,0 66 15,0 0-31,0 132 16,34 1-1,-34-34 1,0-66 0,33-33 15,0-33-31,33-33 15,-66 0-15,33 33 16</inkml:trace>
  <inkml:trace contextRef="#ctx0" brushRef="#br1" timeOffset="157697.8058">21927 7111 0,'-33'0'16,"33"66"-1,0 0 1,0 66 0,33 1-16,0-100 0</inkml:trace>
  <inkml:trace contextRef="#ctx0" brushRef="#br1" timeOffset="158791.0421">25202 7210 0,'33'0'16,"-33"-33"46,0 0-46,0 0 0,0 0-1,-33 0 1,33-1-16,-34 1 15,1 33-15,0 0 0,-33 33 32,33 34-17,33 32 1,0-66 0,0 0-1,33-33 1,0-33-1,0 0 17,0 0-32,-33 66 31,0 0-15,0 99-16,33-33 31,-33-66-31,0 34 15,34-34-15,-1-33 32,0 0-17</inkml:trace>
  <inkml:trace contextRef="#ctx0" brushRef="#br1" timeOffset="159016.7879">25334 7441 0,'0'0'16,"0"-33"-1,33 33 1,-33 33 0,0 0-16,0 100 15,0-34 17,0-33-17,33-33 1,33-33-1,0-33-15,-33 0 0,0 0 16</inkml:trace>
  <inkml:trace contextRef="#ctx0" brushRef="#br1" timeOffset="159698.696">26326 6317 0,'33'-33'15,"0"33"-15,66-33 32,1-33-17,65 33 1,-132 33-16,99-34 15,-65 34 1,32 34-16,0 32 16,-33 33-1,-33 33 1,-33 1 15,-33-67-31,-33 66 16,33-99-16,-33 66 0,-67 34 15,34-67 17,33-33-17,33-33 1</inkml:trace>
  <inkml:trace contextRef="#ctx0" brushRef="#br1" timeOffset="159951.5449">26723 6813 0,'0'0'0,"-33"0"16,0 0-1,0 99 1,0-99-16,0 133 15,33-100-15,0 66 16,33 33 0,66-66-16,0-33 15,0-33 17,-66-66-32</inkml:trace>
  <inkml:trace contextRef="#ctx0" brushRef="#br1" timeOffset="160350.4474">27616 6582 0,'0'0'15,"0"-34"-15,0 1 0,0 0 16,-33 33 0,33 33 15,0 34-31,0-1 16,0 66-16,0-33 31,0-66-31,66 0 15,-33-66 1,-33 0 0,33-66-1,-33 0 17,-66-34-17,66 100-15,-66 0 16</inkml:trace>
  <inkml:trace contextRef="#ctx0" brushRef="#br1" timeOffset="160595.0661">27980 6813 0,'-33'0'16,"33"33"-16,0 33 0,0 67 15,0-34 1,0 0 0,0 0-1</inkml:trace>
  <inkml:trace contextRef="#ctx0" brushRef="#br1" timeOffset="161035.9708">28310 6383 0,'0'-33'15,"33"66"32,-33 0-47,0 0 0,0 0 31,34 0-31,-34 166 16,0-133-16,0 66 16,0-33-16</inkml:trace>
  <inkml:trace contextRef="#ctx0" brushRef="#br1" timeOffset="179704.6551">17694 9657 0,'0'-33'32,"0"0"-1,0 66 16,0 0-32,0 0-15,0 0 0,0 67 16,0-67-16,0 66 16,0-66-16,0 99 15,0-99 1,33 0-16</inkml:trace>
  <inkml:trace contextRef="#ctx0" brushRef="#br1" timeOffset="179951.6734">17595 9723 0,'0'0'0,"-33"0"0,0 0 15,33 34-15,0-68 16,0 1-1,33 0 1,66-33 0,-33 33-1,-66 0-15,33 33 16</inkml:trace>
  <inkml:trace contextRef="#ctx0" brushRef="#br1" timeOffset="180152.3778">17462 10385 0,'0'0'0,"0"33"0,34-33 31,-1 0-31,33 0 15,66-33 1,-33 0 0</inkml:trace>
  <inkml:trace contextRef="#ctx0" brushRef="#br1" timeOffset="180539.8898">17859 10120 0,'0'0'15,"0"33"17,0 0-32,0 1 15,33 32 1,-33-33-1,0-66 17,34-67-17,-1 1 1,33 33 0,-33 66-1,33 99 16,-66-66-31,33 100 16,-33-100-16,33 33 16</inkml:trace>
  <inkml:trace contextRef="#ctx0" brushRef="#br1" timeOffset="180867.3809">18256 10021 0,'0'0'0,"-33"0"0,33 33 31,33 0-31,66 100 32,-32-34-17,-1-33 1,0-33-1,-33-66 17,-33-33-32,66-100 15,-33 1 1,0 99 15,-33 99-31,33-33 16</inkml:trace>
  <inkml:trace contextRef="#ctx0" brushRef="#br1" timeOffset="181238.9859">18984 10253 0,'0'0'0,"0"-33"16,0-34-16,-66 34 31,33 33-16,-34 66 1,34 67 0,33-100-16,-33 33 15,33-33-15,0 0 16,33 0-16,34-33 16,-34-33-1,0-66 1,0 0-1,-33 66-15,0 0 16,0 66 15,0 0-31,33 99 32,0-66-17,33-33 1,-33-33-16,0 0 15</inkml:trace>
  <inkml:trace contextRef="#ctx0" brushRef="#br1" timeOffset="181556.3946">19149 9856 0,'0'-33'0,"0"99"31,0-33-31,0 0 15,0 66-15,33 67 32,33-67-17,-32-66-15,-1 0 16,0 0 0,0-33-1,-33-66-15,33 0 16,-33 0-1,33 99 1,-33 33 0,33 66-1,0-99 1</inkml:trace>
  <inkml:trace contextRef="#ctx0" brushRef="#br1" timeOffset="181689.0938">19546 10054 0,'0'-33'0,"0"66"0,0-99 16,0 99 15</inkml:trace>
  <inkml:trace contextRef="#ctx0" brushRef="#br1" timeOffset="182094.5763">19844 10253 0,'0'0'0,"0"-33"0,-33-1 16,-33 34 0,-1 34-1,34-34 1,0 66-16,33-33 0,0 33 15,0-33 1,33 33 0,-33-33-16,66-33 15,1 0 1,-1-66 0,-33-99-1,-33-1 1,0 133-1,-66-132-15,66 132 0,0 66 32,0 0-32,33 99 15,0 34 1,33-1 0,-66-66-1</inkml:trace>
  <inkml:trace contextRef="#ctx0" brushRef="#br1" timeOffset="183073.6078">17330 11113 0,'0'0'16,"-33"0"-16,66 0 16,0 0-1,0 0-15,33-34 16,-32 34-16,65 0 15,-66 0 1,66 34-16,33-34 31,67 0 1,-1 0-32,-32-34 15,-100 34-15,99-33 16,-132 33-1,33 0-15,34 0 32,-1 0-17,0 0-15,-33 0 16,-33 0-16,66 33 16,-65-33-1,32 0 1,33 0-1,0 0 1,-33 0 0,0 0-1,34 34 1,-34-34 0,-33 0 15,33 0-16,-33 0 1,0 0 0,0 0-1,0 0 1,-33-34-16</inkml:trace>
  <inkml:trace contextRef="#ctx0" brushRef="#br1" timeOffset="183596.159">20968 9657 0,'0'0'0,"0"-33"0,0 0 16,0 0 0,0 99 30,0 0-46,-33 133 16,-33-34 15,66-99-31,-33 34 16,0-67-16,33 0 0,0 0 16,-33 0-1,33-99 1</inkml:trace>
  <inkml:trace contextRef="#ctx0" brushRef="#br1" timeOffset="183796.4713">20902 9723 0,'0'0'0,"0"-33"16,33 33 15,-33 67-16,33-34-15,33 99 16,-66-99-16,33 66 16,1 33-1,-34-65-15</inkml:trace>
  <inkml:trace contextRef="#ctx0" brushRef="#br1" timeOffset="183974.4723">20770 10319 0,'33'0'15,"-33"-66"1,66 33 0,-33-1-16,66-32 15,-66 66-15</inkml:trace>
  <inkml:trace contextRef="#ctx0" brushRef="#br1" timeOffset="184212.3476">21266 9790 0,'0'0'0,"-33"-33"0,33 66 46,0 33-30,0 66 0,33 33-1,-33-32 1,0-1 0,0-66-16</inkml:trace>
  <inkml:trace contextRef="#ctx0" brushRef="#br1" timeOffset="184412.9922">21431 9757 0,'0'33'0,"0"0"15,0 66 1,33 33-1,0 34 1,-33-133-16,33 66 16,-33-33-1</inkml:trace>
  <inkml:trace contextRef="#ctx0" brushRef="#br1" timeOffset="184831.3983">22192 9922 0,'0'0'0,"0"-33"16,-33 0-16,0 0 31,-33 33-15,33 33-1,33 66 1,-34-66-16,34 66 16,0-66-16,34 33 0,32 1 15,-33-1 1,-33 0 15,0 0-15,-33-33-16,-67 0 15,67-33-15,0 0 0,0-33 32,33 0-17</inkml:trace>
  <inkml:trace contextRef="#ctx0" brushRef="#br1" timeOffset="185092.2278">22291 9790 0,'0'0'0,"0"-33"0,0-1 16,0 68-1,0 32 1,33 99 0,-33-99-16,33 66 15,-33-98-15,0 32 0,0 33 16,0 0 0,-33-66-16</inkml:trace>
  <inkml:trace contextRef="#ctx0" brushRef="#br1" timeOffset="185229.911">22093 10319 0,'0'-33'0,"33"33"16,-33-33-16,33 0 16,66-1-1,0 1-15</inkml:trace>
  <inkml:trace contextRef="#ctx0" brushRef="#br1" timeOffset="185563.6585">22457 10120 0,'33'-33'15,"0"33"-15,0 0 16,0 33-1,0 100 1,0-34 0,-33-66-16,0 0 15,0 0-15,-33-33 0,33-66 47,0 33-47,33-99 16,33 65-1,0 67 1,-33 100 0,0-1-1,-33-33-15</inkml:trace>
  <inkml:trace contextRef="#ctx0" brushRef="#br1" timeOffset="186031.3404">22853 10186 0,'0'34'0,"0"-1"16,0 0-1,0 33 1,0 0-1,33 0 1,-33-99 0,0 0-1,34-66 1,32 0 0,-66 65-16,66 1 15,-33 33-15,0 67 16,-33 32-1,0 0 1,0-66 0</inkml:trace>
  <inkml:trace contextRef="#ctx0" brushRef="#br1" timeOffset="186616.8868">23316 10087 0,'0'0'0,"-33"0"16,0 33 0,33 0-1,-33 34 1,33-34 0,66 0-1,-66-66 1,33 33-1,-33 99 1,0 33 0,0 0 15,-33 1-15,-33-67-1,0-33 1,66-66-1,33-66 1,33-34 0,33 1-1,1-33 1,-67 99 0,-33 32-1,0 1 1,-33 33-1,33 33 17,33 1-17,-33-1-15,33 66 16,-33-66-16,0 33 16,0 0-1,-66 0 1,33-66-16</inkml:trace>
  <inkml:trace contextRef="#ctx0" brushRef="#br1" timeOffset="187649.7698">24209 10054 0,'0'-33'0,"0"0"16,-33 0-1,0 33 1,0 33 0,0 99-1,0 1 1,0-1 0,33-33-1,33-66 1,0-33 15,0-33-15,-33 66-1,0 99 1,-33-98-16,33 98 16,-33-99-16,33 33 15,-33 33 1,33-66-1,99 0 1,-33-66 0</inkml:trace>
  <inkml:trace contextRef="#ctx0" brushRef="#br1" timeOffset="187969.0425">24375 10451 0,'0'0'0,"0"-33"15,0 0-15,0 0 16,-33 33 0,33 33 15,0 33-15,0 66-1,0-99-15,33 34 16,-33-34-16,66-33 15,-33 0 1,0-67 0,-33 34-16,0-66 15,0 66-15,0-33 16,-33 33 0,0 66-16</inkml:trace>
  <inkml:trace contextRef="#ctx0" brushRef="#br1" timeOffset="188185.4547">24871 10583 0,'-66'0'16,"66"33"-16,0 0 15,-33 34 1,33 65 0,33-33-1</inkml:trace>
  <inkml:trace contextRef="#ctx0" brushRef="#br1" timeOffset="188382.2748">25036 10286 0,'0'0'15,"0"33"-15,0 0 16,-33 33 0,33 33-1,0 33 1,0-65-1</inkml:trace>
  <inkml:trace contextRef="#ctx0" brushRef="#br1" timeOffset="188836.1094">25268 10120 0,'0'-33'0,"0"0"15,0 0-15,66-33 16,0 33 0,-33 33-16,33 33 15,-66 0-15,33 99 16,-33 1-1,0-1 1,0-99-16,33 33 16,0-66-1,-33-33 1,34 0 0,-34 66 15,0 33-16,0-33-15,0 100 16,0-100-16,0 33 16,-34 33-1,-65 0 1,-33-66 0,99-33-16</inkml:trace>
  <inkml:trace contextRef="#ctx0" brushRef="#br1" timeOffset="189671.3387">26161 9922 0,'0'0'16,"0"-33"-16,0 66 31,0 33-31,0 66 16,0 34 15,0-1-15,0-66-1,0-33 1,0-99 0,33 0-1,33-33 1,0 33 0,0 33-1,-66 33 1,-33 66-1,0-33 1,0 1 0</inkml:trace>
  <inkml:trace contextRef="#ctx0" brushRef="#br1" timeOffset="189985.8747">26458 10484 0,'0'0'0,"0"33"16,33-33-16,0 0 31,34-33-15,-1-33 0,0 0-1,-66 0 1,-33 33-1,-33 33 1,0 99 0,-1 33 15,67-33-15,33 1-1,34-67-15,-34-33 0,0 0 16</inkml:trace>
  <inkml:trace contextRef="#ctx0" brushRef="#br1" timeOffset="190286.4288">27021 10385 0,'0'0'0,"33"-33"0,-33 0 15,-33-33 1,0 33-1,-1 33-15,1 33 16,33 33-16,0 0 16,0-33-16,0 66 15,33-66-15,1 33 32,32 1-17,-66 65 1,-33-33-1,-34 0 1,34-33 0</inkml:trace>
  <inkml:trace contextRef="#ctx0" brushRef="#br1" timeOffset="190508.3078">27219 10352 0,'33'33'16,"-33"0"-1,0 0-15,33 66 16,0 0-1,0-65 1</inkml:trace>
  <inkml:trace contextRef="#ctx0" brushRef="#br1" timeOffset="190855.1821">27384 10385 0,'0'33'15,"33"-33"-15,-33 66 16,0 0 0,0 33-1,34-65 1,-34-1 15,0-66-15,33-34-1,0 1 1,33 33 0,-33 33-16,0 0 15,-33 33 1,33 0-16,-33 67 16,0-67-1,0 0-15</inkml:trace>
  <inkml:trace contextRef="#ctx0" brushRef="#br1" timeOffset="191424.4917">27715 10517 0,'0'33'31,"0"0"-16,0 0 1,0 0-16,0 1 16,33-34-16,-33-34 31,33 1-15,0-33-1,33 33 1,1 66-1,-34 33 1,0 1 15,0-67-15</inkml:trace>
  <inkml:trace contextRef="#ctx0" brushRef="#br1" timeOffset="191740.8764">28079 10451 0,'0'-33'0,"0"66"16,33 0-1,-33 0 1,33 33-16,0-33 16,33-33-1,0-33 1,1-33-1,-34 33 1,-33 66 0,0 33-1,0 67 17,33-34-17,-33-66-15,0 33 16,0-33-16,0 0 15</inkml:trace>
  <inkml:trace contextRef="#ctx0" brushRef="#br1" timeOffset="191904.2836">28277 10120 0</inkml:trace>
  <inkml:trace contextRef="#ctx0" brushRef="#br1" timeOffset="192643.3339">29402 10418 0,'-33'0'31,"33"-33"-31,-33 33 31,33-33-15,-33 66-1,0 66 1,33 0 0,0 1-1,0-67-15,0 0 16,33 0-1,0 0-15,0-33 16,33-33 0,-33-33-1,0-34 1,-33-32 0,0 99-16,-33-33 15,33 33 1,-33 33-1,0 33 1,0 0 0</inkml:trace>
  <inkml:trace contextRef="#ctx0" brushRef="#br1" timeOffset="193090.7212">28906 11179 0,'0'0'16,"33"0"15,0 0-15,0 0-16,33-33 16,66 33-1,-32-33 1,-1 33-1,-33 0 1,-33 0-16,0-34 16,0 34-1</inkml:trace>
  <inkml:trace contextRef="#ctx0" brushRef="#br1" timeOffset="193581.4449">28840 11443 0,'33'0'16,"0"0"-1,0 0 1,0 0-16,0 0 0,33 0 16,-33 0-16,66-33 15,1 33 1,-34-33 15,0 33-15,0 0-1,-33-33 1,0 33 0,0 0 15,0 0 0</inkml:trace>
  <inkml:trace contextRef="#ctx0" brushRef="#br0" timeOffset="213381.6222">18785 7838 0,'0'-33'31,"33"66"63,-33 0-94,34-33 15,-1 33 1,33-33 0,0 67-1,0-1 1,-33-33-1,33 0 1,-33 0 0,0-33-1,1 33 1,-34 0-16,66 0 16,-33 0-16,0-33 15,0 66 1,33-33-1,-33-33 1,0 0-16,0 34 16,0-34-1,0 0-15,0 0 16,1 0 0,-1 33 15,0-33-31,0 33 15,0-33-15,0 0 16,33 0 0,0 33-1,-33-33 1,33 66 0,-33-33-1,-33 0-15,34 0 16,-1-33-16,0 33 15,0-33 1,0 0 31,-33 33-31,33 0-1,-33 0 16,33-33-31</inkml:trace>
  <inkml:trace contextRef="#ctx0" brushRef="#br0" timeOffset="214155.4544">20307 8467 0,'0'-33'15,"0"0"17,0-1 30,0 68 1,33-1-48,-33 0-15,0 0 16,33 0-16,0 0 15,-33 0-15,33 0 16,0 0 0,-33 0-1,0 0 32,0 0-31,-33 0-1,33 0 1,-33 1 0,0-1-1,-33 33 1,33-33 0,-33 33 15,32 0-16,34-33 1</inkml:trace>
  <inkml:trace contextRef="#ctx0" brushRef="#br0" timeOffset="215138.6134">19282 8698 0,'0'0'0,"0"33"16,-34-33 15,1 0 0,0 33-15,33 0 15,-33 0-31,33 1 0,0-1 0,-33 0 16,33 0-16,0 33 15,0-33 1,33 33-1,-33-33 1,33-33-16,-33 33 16,33-33-16,0 0 31,1 0-31,-1 0 16,0-33-1,33 0 1,-33 33-1,-33-33 1,33 0 0,-33 0-1,0-33 1,0 33 0,0 0-1,0 0 32,-33 33-47,33-34 16,-33-32-1,33 33 1,-33 0-16,33 0 16,-33 33-1,0 0 1,0 33-16,-1 33 15,1-33-15</inkml:trace>
  <inkml:trace contextRef="#ctx0" brushRef="#br0" timeOffset="217487.3138">21299 8500 0,'33'-33'16,"0"33"-16,-33-33 31,0 0-15,0-1 15,-33 34-15,0 0-1,0 0 1,0 0-16,0 0 16,0 0-16,-33 0 15,32 0-15,1 0 32,-33 0-17,33 34 1,0-1-1,-66 33 1,66-66 0,0 33-1,0 0 1,33 0 0,0 33-1,-33 0 1,33 0-1,0 1 1,-33-1 0,33-33-1,0 0-15,0 0 16,33-33-16,-33 33 16,33 0 15,0 33-16,0-33 1,0 33 0,33 1-1,-33-34 1,0 0 0,0-33-1,0 33 1,33-33-1,1 33 1,32 0 0,-33 0-1,33-33 1,-33 0 0,-33 0-16,34 0 15,-34 0 16,0 0-15,0 0-16,33 0 16,0 0-1,0 0 1,0-33 0,0 33-1,1 0 1,-34 0-1,0 0-15,0-33 16,0 33 0,0-33-16,0 0 15,0 0 1,-33 0 0,33-1-1,0 1-15,-33 0 16,33 33 15,-33-66-31,0 33 16,0-33-1,0 0 1,0 33 0,0 0-16,0 0 15,0 0 1,0-1-16,0 1 15,-33 0 1,0 0 0,33 0-16,0 0 15,-33 33-15,33-33 0,0 0 16,0 0 15,-33 33-15,-33-33-1,33 33 1,0 0-16,0-33 16,0 33-16,0 0 15,-1-33 1,1 33 0,0-33-1,0 0 1,0-1-1,0 34 1,0 0 0,0 0-1,0 0 17,0 0-17,0 0 1,0 0 15,0 0-15,33-33-16,-33 33 15,-1 0 1,1 0 0,0 0-1,-33 0 1,-33 0-1,33 0 1,0 0 0,33 0-1,0 0 63</inkml:trace>
  <inkml:trace contextRef="#ctx0" brushRef="#br0" timeOffset="219070.4659">21365 8764 0,'0'-33'125,"0"0"-94,-33 0 16,33 0-32,0 0 1,-33 33 0,0 0 31,0 0-16,0 0-16,0 0 1,0 33 0,0-33-1,-1 33 1,34 0 0,-33-33-1,33 33 1,0 0-1,0 0-15,0 0 16,0 1 0,33-1-1,1-33 1,-1 0 0,0-33-1,0 33 1,-33-34-16,33 1 0,0 33 15,-33-33-15,33 0 16,-33 0 15,0 0-15,33 33-16,-33-33 16,0 66 62,-33 0-63,33 0-15,0 0 16,-33 33-16,33 1 16,0 32 15,-33-99-31,33 33 15,0 0-15,0 0 0,0 0 16,0 0 15,33-33-31,0 0 32,-33 33-17,33-33 16,0 0-15,0 0-16,0 0 16,-33-33 15,0 0-31</inkml:trace>
  <inkml:trace contextRef="#ctx0" brushRef="#br0" timeOffset="223574.4401">21597 9062 0,'33'0'172,"0"0"-156,-33 33-16,33-33 15,0 0 1,0 0 15,-33-33-15,0 66 124,-33-33-140,33 33 16,-33 0 0,33 0-1,-33-33-15,66 0 141,0 0-125,0 33 15,0 0 0,-33 0 0,0 1 16,0-1 31,-33-33-31,0 33-16,0-33 48,0 0-48,0-33 63,0 33-48</inkml:trace>
  <inkml:trace contextRef="#ctx0" brushRef="#br0" timeOffset="243703.2366">8434 7541 0,'0'33'188,"0"0"-173,0 0-15,0 0 0,-33 33 16,33-33-1,0 0-15,0 0 32,-34-33-32</inkml:trace>
  <inkml:trace contextRef="#ctx0" brushRef="#br0" timeOffset="244673.6448">8103 8070 0,'0'-33'31,"33"33"-15,-33-33 31,-33 33-47,0-33 0,0 0 31,0 33-15,0 0-1,-34 0 1,34 0-1,0 33 1,33 0-16,0 33 16,0-33-16,-33 33 15,33 0 1,0 0 0,33-66 15,33-33-31,-32-33 15,-1 0 1,0 0 0,-33 33-1,33 66 32,-33 0-31,0 66-1,33 0 1,-33 34 15,-33-1-15,33-66-16,0 0 16,33-33-1,-33 0 1,33-33-16,0 0 15,0 0 1,0-33 0,0 0-1</inkml:trace>
  <inkml:trace contextRef="#ctx0" brushRef="#br0" timeOffset="245423.1483">8268 8566 0,'0'-33'47,"33"33"-16,0 0-15,0 0-1,1 0 1,-34-33-16,33 33 16,-33 33 15,0 0-31,33-33 16,-33 33-16,0 0 15,-33 0 1,0 0-1,33 0-15,0 0 79,33-33-48,-33 33-31,33 0 15,-33 1 1,0-1-16,33 0 16,-33 0 15,-33-33-15,0 33-1,0-33 1,-1 0-16,1 33 15,0-33 32,33-33-47</inkml:trace>
  <inkml:trace contextRef="#ctx0" brushRef="#br0" timeOffset="249867.9177">2084 13229 0,'0'-33'188,"0"0"-173,0 0 1,-33 33 0,-1-33-1,1 33-15,0 0 16,0 0-16,0 0 15,33 33 1,-33 33 0,33 33-1,0-66-15,0 34 32,0-34-32,0 0 15,66 0 1,0-66-1,-33-33 1,1-1 0,-34 34-1,0 66 1,0 34 0,0 32-1,33 33 1,-33-99-16,0 99 15,0-99-15,0 34 32,0-34-17,33-33 1,-33-33 0,99-34-1,-33 67 1</inkml:trace>
  <inkml:trace contextRef="#ctx0" brushRef="#br0" timeOffset="250215.4523">2381 13791 0,'0'0'15,"33"0"-15,-33-33 0,33 33 16,-33 33-1,0 0 1,0 67 0,0-67 15,0 0-15,33-33-1,1 0 1,-1 0-1,-33 66 1,0 0 0,-33 0-1,-34-33 1,34-66 0</inkml:trace>
  <inkml:trace contextRef="#ctx0" brushRef="#br0" timeOffset="250415.6974">2613 13824 0,'33'0'0,"-33"34"31,0-1-31,0 0 0,0 0 16,0 0-16,0 33 16,0-33-16</inkml:trace>
  <inkml:trace contextRef="#ctx0" brushRef="#br0" timeOffset="250702.8382">2811 13527 0,'0'0'0,"0"33"0,-33 0 16,0 33-1,0-33-15,33 33 32,0-33-32,0 0 0,33 1 15,66-1 1,0-33-1,-65-67 1,-1 1 0,-33 33-16,-33 0 15,-1 0-15,1 33 0,-33-33 16,33 0-16</inkml:trace>
  <inkml:trace contextRef="#ctx0" brushRef="#br0" timeOffset="250916.853">3175 13163 0,'0'0'0,"33"0"16,-33 33-16,33-33 0,33 199 15,-66-166-15,33 165 16,-33 0 0,0-131-16</inkml:trace>
  <inkml:trace contextRef="#ctx0" brushRef="#br0" timeOffset="251471.0466">1488 13428 0,'0'-33'0,"-33"33"16,0 0-16,33-34 15,-66 34 1,66 34 0,0 65-1,0-66-15,66 198 16,-33-165-16,0 100 16,33-1-1</inkml:trace>
  <inkml:trace contextRef="#ctx0" brushRef="#br0" timeOffset="251849.891">1786 14949 0,'0'-33'0,"-33"33"0,0 0 16,33 33 15,-33 66-15,33 33-1,0-65-15,33 65 16,0-99-16,0 66 16,33 0-1,-33-99-15</inkml:trace>
  <inkml:trace contextRef="#ctx0" brushRef="#br0" timeOffset="252250.3476">2117 15147 0,'0'0'0,"0"-33"0,-33 0 31,0 0-16,-1 0 1,1 99 0,0 33-1,33 1 1,0-67 0,33-33-1,0-66 1,34-1-1,-67 101 17,0-1-32,33 66 15,-33 0 1,33-33 0,0-33-1,33-33 1,-33-33-16</inkml:trace>
  <inkml:trace contextRef="#ctx0" brushRef="#br0" timeOffset="252604.4735">2315 15379 0,'0'0'0,"0"-33"31,33 0-31,0 0 16,0 33 0,-33 66-1,0 33 1,0 0 0,0-66 15,33 0 0,-33 0-15,33 1-1,-33-1 1,-66 33 0,66-33-1,-33-33-15</inkml:trace>
  <inkml:trace contextRef="#ctx0" brushRef="#br0" timeOffset="252804.9872">2679 15412 0,'0'0'0,"33"0"31,-33 33-31,0 33 16,33 33-1,-33-66-15,33 34 16</inkml:trace>
  <inkml:trace contextRef="#ctx0" brushRef="#br0" timeOffset="253044.6131">2910 15180 0,'0'34'16,"0"-1"-1,0 0 1,0 0-16,33 33 15,-33-33-15,34 33 16,32-3076-16,-66 6086 16</inkml:trace>
  <inkml:trace contextRef="#ctx0" brushRef="#br0" timeOffset="253276.6378">3109 14850 0,'0'0'16,"0"33"-16,33-33 0,33 165 15,0 34-15,-66 32 32</inkml:trace>
  <inkml:trace contextRef="#ctx0" brushRef="#br0" timeOffset="277222.7274">12832 11741 0,'0'-33'16,"33"33"281,0 0-266,1 0-15,-1 0-16,66 0 31,-33 0-15,-33 0-16,0 0 15,0 0-15,0 0 0,0 0 16,33 0-16,-32-33 16,32 33-1,-33 0 1,0 0-1,0 0-15,0 0 16,0 0 0,0 0-16,33 0 15,0 0 17,1 0-17,-34 0-15,0 0 16,0-33-16,0 33 15,33-33 1,33-34 0,-33 34 15,34 33-15,-34 0-1,0 0 1,0 0-16,0-33 15,-33 33 17,0-33-17</inkml:trace>
  <inkml:trace contextRef="#ctx0" brushRef="#br0" timeOffset="277671.4669">14486 11146 0,'33'0'47,"-33"33"-32,33-33-15,0 33 16,0 33 0,0-66-16,0 66 15,0-66-15,1 33 16,-1 0-1,0-33 17,-33 33-17,0 0 1,0 67 0,0-34-1,-33 33 1,0-33-1,33-33-15,-34 33 16,34-33-16,-33 0 16</inkml:trace>
  <inkml:trace contextRef="#ctx0" brushRef="#br0" timeOffset="278373.6115">15346 11245 0,'0'0'0,"0"-33"0,0 0 15,33 0 1,-33 0 0,0-1-1,-33 1 1,0 33 15,-33 0-15,-1 33-1,1 1 1,66-1-16,-33 33 16,33-33-16,0 66 15,0 0 1,33-66-1,33-66 1,1-33 0,-34-33-1,-33 33 1,0 33 15,0 99-15,0 0-1,0-33-15,33 66 16,-33-66-16,0 67 16,0-67-16,0 99 15,0-99-15,0 33 16,0 0 0,66-33-1,-33-33 1,0 0-16</inkml:trace>
  <inkml:trace contextRef="#ctx0" brushRef="#br0" timeOffset="279025.8335">15544 11774 0,'0'0'0,"0"-33"47,33 33-47,-33-33 15,33 0 1,0 33-16,1-33 16,-1 33-1,-33 33 1,0 0 15,0 0-15,0 33-1,0-33 1,0 0 0,-33-33-1,33 33 1,33-33 0,-33 33-1,33 0 1,0 0-1,-33 1 1,0-1 0,0 33 15,0-33-15,-33-33-1,-33 33 1,32-33-1,1 0-15,0 0 16</inkml:trace>
  <inkml:trace contextRef="#ctx0" brushRef="#br0" timeOffset="314847.3059">26161 11377 0,'0'0'0,"0"-33"15,-33 33 1,33-33-16,0 0 31,0 66 1,0 33-17,0 133 1,-33-133-16,33 99 15,0-132-15,-34 0 0,1 99 16,33-65 0,-33-34-1,33-66 1,33-34 0,-33 34-16,100-66 15,-67 66 1,0 33-16,33 33 15,-33 66 1,-66 34 0,0-133-16,-33 66 15,66-33-15,-33 0 16,-34 0-16,67-66 47</inkml:trace>
  <inkml:trace contextRef="#ctx0" brushRef="#br0" timeOffset="315415.3587">26392 12039 0,'0'0'0,"33"33"31,0-33-31,67 0 15,32-67 1,-99-32 0,-33 33-1,-66-33 1,33 99-16,-67 0 16,67 0-1,-33 33-15,0 66 31,33 33-15,99-32 0,-33-100-16,100 33 15,-100-33-15,0 0 0,99 0 16,0-66 0,-32-34-1,-100 34 1,0 33 15,-34 99-15,34-33-1,-33 100 1,33 32 0,0-132-16,-33 66 15,33-66-15,-33 34 0,33-1 16,-33-33-16,0 66 15,33-66-15,-33 33 16,33-33 0,0 0-16</inkml:trace>
  <inkml:trace contextRef="#ctx0" brushRef="#br0" timeOffset="316780.4374">27682 11873 0,'-33'0'0,"0"0"31,0 0-15,33 66-1,-33-33-15,0 133 31,0-67-15,33-33 0,0-33-1,66-33 1,-66-33-16,99-33 16,-99 33-1,33 0 1,33 0-1,-33 66 1,0 0-16,0 0 16,-33 0-16,33-33 31,-33-33-15,0-33-1,34-66 1,-34 98-16,0-65 0,0 132 31</inkml:trace>
  <inkml:trace contextRef="#ctx0" brushRef="#br0" timeOffset="316980.8993">28145 11972 0,'0'0'0,"0"-33"16,0 66 15,-33 0-31,33 34 16,0-34-16,0 66 0,0-66 0,0 0 16,0 33-16,0 0 15</inkml:trace>
  <inkml:trace contextRef="#ctx0" brushRef="#br0" timeOffset="317149.6682">28377 11840 0,'0'33'15,"0"0"-15,0 0 16,-34 67-1,34-67-15,-33 99 16,33-99-16,0 66 0,0 0 16</inkml:trace>
  <inkml:trace contextRef="#ctx0" brushRef="#br0" timeOffset="317597.3486">28211 12204 0,'33'0'16,"0"0"-16,0 0 16,67-66-1,-67 66-15,66-66 16,-99 33-16,66-1 16,-33-32-1,-33 33 16,0 0-15,-33 33 0,33 33-16,0 66 15,-33-65-15,33 65 16,-33 0-16,0-33 16,0-33 15,33-66-16,99-33 1,0 33 0,-33 33-1,-33 66 17,-33 0-32,0 0 15,0-33-15,0 0 0</inkml:trace>
  <inkml:trace contextRef="#ctx0" brushRef="#br0" timeOffset="317997.5304">29402 11873 0,'0'33'16,"33"-33"-16,-33 33 15,0 0 1,0 67 0,-33 32-1,0-33 1,33-66-16,0 33 16,0-33-16,-33-33 0,33 33 15,0 1 1,33-34-16</inkml:trace>
  <inkml:trace contextRef="#ctx0" brushRef="#br0" timeOffset="318335.2157">29865 11807 0,'33'0'0,"-33"33"16,0 0-1,0 99 1,0-98-16,-33 98 31,33-99-31,0 33 16,-33 33-1,33-33 1,0 1 0</inkml:trace>
  <inkml:trace contextRef="#ctx0" brushRef="#br0" timeOffset="319051.3812">28972 12799 0,'33'0'47,"-33"33"-32,33-33 1,0 33-1,66-33 1,1 0 0,-1 0-1,-66 0-15,66 0 32,-66 0-32,0 0 15,66 0 1,-32 0-1,-1 0 1,-33 0-16,0 0 16,0 0-1,0 0-15,0 0 16,0 0 0,0 0-1</inkml:trace>
  <inkml:trace contextRef="#ctx0" brushRef="#br0" timeOffset="350511.3923">22192 7805 0,'33'0'172,"-33"33"-172,33-33 15,-33 33 1,33-33 0,-33 33-1,0 1 16,33-1-15,-33 0 0,33-33-1,-33 33 17,0 0-32,33-33 15,-33 33 16,0 0-31,0 0 16,33-33-16,-33 33 16,0 0-1,0 0 1,0 0 0,0 33-1,0 1 1,0-34-1,-33 0 1,33 0 0,-33 0-1,33 0 17,0 0-32,-33 0 15,33 0-15,-33 0 16,33 0-1,-33 0 1,33 0 0</inkml:trace>
  <inkml:trace contextRef="#ctx0" brushRef="#br0" timeOffset="351385.6335">22258 8401 0,'0'-34'16,"-33"34"15,33 34 63,0-1-94,0 0 15,0 0-15,0 0 16,0 66 0,0-66-1,0 33 1,0-33-1,0 0 17,33-33-1,0 0-15,0 0-1,0 33 1,0-33-1,0 0 1,1 0 0,-1 0-1,0 34 17,0-34-17,0 0 1</inkml:trace>
  <inkml:trace contextRef="#ctx0" brushRef="#br0" timeOffset="353053.8671">22688 8334 0,'0'-33'79,"-33"66"61,33 0-140,0 1 16,0-1-16,0 33 15,0 0 1,-33 0 0,33-99 46,0 0-46,0 0-1,0-33 1,0 33-16,0-34 16,0 34-1,0 0-15,33 0 16,-33-33 0,0 33-1,0 66 48,0 0-48,0 0-15,0 0 0,0 33 32,0-32-32,0 32 15,0-33-15,0 0 16,0 33-1,0-33 1,0-66 47,0 0-63,0 0 15,0 0-15,0-33 16,0-34-1,0 34 1,0 33 0,0 0 15,0 0 31,0 66-30,0 0-17,0 0-15,0 33 16,0 1 0,0-1-1,0-33 1,0 0-1,0 0 32</inkml:trace>
  <inkml:trace contextRef="#ctx0" brushRef="#br0" timeOffset="366322.9837">12932 14221 0,'33'-33'16,"0"33"15,0 0 63,0 0-78,0 0-1,0 0 1,0 0 0,0-33-1,0 33-15,33 0 16,-33 0-16,0 0 0,67 0 15,-1 0 1,33 0 0,-99 0-1,33 0 1,1 0-16,32 0 16,0 0-1,33 0 1,-66 0-1,-32 0 1,32 0-16,-33 0 16,33 0-1,33 0 1,-33-33-16,33 33 16,-32 0-1,-34 0-15,33 0 31,-33 0-31,0 0 16,33-33 0,0 33-16,-33 0 15,0 0-15,-33 33 16,33 0 0,1-33-1,-34 33 1,66-33-1,-33 0 1,0 0 0</inkml:trace>
  <inkml:trace contextRef="#ctx0" brushRef="#br0" timeOffset="367137.0024">16040 13990 0,'0'-33'47,"-33"33"-47,0 0 31,0 0-31,0 0 31,0 0-15,0 33-16,0 33 16,-33 0 15,33 33-15,33-32-1,0-34-15,33 0 16,0-33-16,-33 33 0,66-33 15,0-66 17,-33-1-17,0 67-15,-33-33 16,0 0-16,33 33 31,-33 33-15,0 0-16,0 100 15,0-100 1,0 66-16,0-66 0,0 66 16,0-66-16,0 34 31,0-34-31,0 0 0,33-33 16,0 0 15,34-33-16,-34 33-15</inkml:trace>
  <inkml:trace contextRef="#ctx0" brushRef="#br0" timeOffset="367493.5614">16239 14684 0,'0'-33'32,"33"33"-32,0 0 15,0 0 1,-33 33 0,33 0-1,-33 34 1,-33-1-16,0 0 31,33-33-15,-33 0-16,33 0 15,33 0-15,0-33 16,0 0 0,33-33-1,0 0 1,-66 0-1</inkml:trace>
  <inkml:trace contextRef="#ctx0" brushRef="#br0" timeOffset="369994.6838">13262 15478 0,'0'33'0,"0"-66"94,33 33-79,0 0 16,0 0-15,1 0 0,-1 0-1,33 0 1,-33 0 0,33 0-1,-33 0 16,0 0-15,0 0 0,0 0-1,33 0 1,-33 0 0,34 0-1,-34-33 1,0 33-1,0 0 1,33-33 0,-33 33-1,0 0 1,0 0 0,0 0-16,0 0 15,0 0 32,1 0-31,-1 0-1,0 0 1,0 0-16,0 0 16,33-33 15,-33 33-16,33 0 1,0 0 0,-33 0-1,34-33 1,-1 33 0,0 0-1,0 0 16,0 0-15,0-33 0,0 33-1,-33 0 1,1-33 0,-1 33-16,0 0 15,0 0 1,0 0-1,0 0 1,0 0 0,0 0-1,0-33 1,0 33 0,0 0-1,0 0 1,0 0 15,0 0 0,1 0-15,-1 33 15,0-33-15,0 0 15,0 0-15,0 0 31,-66 0 109</inkml:trace>
  <inkml:trace contextRef="#ctx0" brushRef="#br0" timeOffset="371329.0512">16272 15280 0,'33'0'62,"-33"-33"1,0 0-48,0-1 1,-33 34-16,0-33 16,33 0-16,-33 33 15,0 0-15,0 0 16,0 66-1,-1 1 1,1-1 0,0-66-16,33 66 15,0-33-15,0 0 32,33-33-17,0 0 1,1-33-1,-1 0 1,0 33 0,0 0-1,-33 33 1,0 0 0,0 66-1,0-66-15,0 33 16,0-32-16,0-1 15,0 0 1,33 0 15,0-33-31,0 0 32</inkml:trace>
  <inkml:trace contextRef="#ctx0" brushRef="#br0" timeOffset="371939.599">16437 15677 0,'33'0'16,"-33"-34"-1,33 1 17,0 33-17,1 0 1,-34 33-1,0 1 1,0-1 0,0 33-1,-34-66 1,34 33 0,0 0 46,34-33-62,-34 33 0,33 0 31,-33 0-15,0 0 0,-33-33 15,33 33-16,-67 0 1,34-33 0,0 0-16,0 0 31</inkml:trace>
  <inkml:trace contextRef="#ctx0" brushRef="#br0" timeOffset="374871.6791">13064 16503 0,'33'0'188,"0"0"-157,0 0-16,0 0-15,0 0 32,33 0-17,-33 0-15,67 0 16,-67 0-16,66 0 16,33 0-1,0 33 1,1-33-1,-100 0-15,66 0 16,-66 0-16,33 0 16,34 34 15,-1-34-15,0 33-1,-66-33-15,33 0 16,-33 0-16,0 0 15,33 33 1,34-33 0,-34 0-1,0 0 1,-33 0-16,33 0 16,-33 0-1,0 0-15,0 33 16,34-33 15,-34 33-15,33 0-1,0-33-15,-33 0 16,33 0 0,-33 0 15,33 0-16,34 0 1,-34 0 0,0 0-1,-33 0 1,0 0 0,-66 0 30</inkml:trace>
  <inkml:trace contextRef="#ctx0" brushRef="#br0" timeOffset="376740.9655">13758 18091 0,'33'-33'0,"0"33"31,-33-33-31,34 0 16,-1 0 15,33 0-15,0-34-1,33 1 1,0 0-1,-32 0 1,32 33 0,-99 0-16,99 0 15,-66 33 1,0-33-16,33 0 16,0-1-1,1-32 1,32 0-1,-33 0 1,0 0 0,0 0 15,0 33-15,-33 0-1,0 0 1,1 33-1,-34-34 1,33 34 0,0-33-1,0 33-15,0-33 16,0 33-16,0 0 16,0-33-1,0 0 1,33 33-1,-33-33 1,0 33 31,-33-33-47,33 33 16,1 0 15,-1 0-16,0 0 1,-33-33-16,33 33 16,0 0 15,0 0 16,-33-33-32,33 33-15,0 0 32,0 0 15,-66 0 234,33 33-281</inkml:trace>
  <inkml:trace contextRef="#ctx0" brushRef="#br0" timeOffset="377778.2611">16371 16801 0,'33'0'15,"-33"-33"1,0 0-1,0 0 1,0 0-16,0 0 16,-33 0-1,33 0 1,-33 33 0,0 0-1,0 0 1,0 33 15,0 33-15,0-33-1,33 33 1,0 0 15,0-33-15,33 0-16,33-33 15,-33-66 1,33 0 0,-33 0 15,-33 99 0,33-33-15,-33 33-16,0 33 15,0-33 1,0 33 0,0-33-16,0 0 15,-33 34 1,33-1 0,0-33-1,33-33-15,0 0 16,0 0 15</inkml:trace>
  <inkml:trace contextRef="#ctx0" brushRef="#br0" timeOffset="378456.8565">16603 17099 0,'33'0'31,"-33"-33"-31,33 33 16,0 0-1,0 33 17,-33 0-17,0 0 1,0 0 0,-33 33-16,33-33 0,-33 0 15,33 0 1,-33-33-16,33 33 15,33-33 110,0 0-109,0 0 0,0 0-16,0 0 15,0-33 1,0 33 0,0 0 15,-33 33 63</inkml:trace>
  <inkml:trace contextRef="#ctx0" brushRef="#br0" timeOffset="392775.8729">3903 13791 0,'33'0'281,"0"0"-234,0 0-16,0 0-31,0 0 16,0 0-1,-33-33 1,33 33-16,0 0 16,0 0-16,-33-33 31,33 33-31,0 0 16,0 0-1,1 0 1,32 33-1,-33-33 1,0 0 0,0 33-1,0-33 1,0 33 0,33-33-1,0 0 1,0 34-1,-32-34 1,32 0 15,0 33-15,0 0 0,0 0-1,0 33 1,-33-33-1,0-33-15,34 33 16,-67 0-16,33-33 16,33 33-1,0 0 1,0 0 0,-66 0-16,66 1 15,-33-34 1,-33 33-16,33-33 31,0 0-15,1 0-16,-34 33 15,33-33 1,0 0 0,0 0-1,-33 33 1</inkml:trace>
  <inkml:trace contextRef="#ctx0" brushRef="#br0" timeOffset="394652.7596">4068 15445 0,'0'-33'16,"33"33"-16,0 0 15,-33-33 1,33 33-1,0-33 1,33 0 0,-33-33 15,34 33-15,-34-1-1,0 1 1,33 0-1,-33 33 1,0-66 0,0 33-1,33 0 1,-33 0 0,0 0-1,34 0 1,-34 33-1,0-33 1,0 0 0,0 0-16,0 0 15,0 33-15,-33-34 16,33 34 15,0 0-15,-33-33-1,33 0 1,33 0 0,-33 33-1,1 0 1,-34-33 0,33 33-1,0-33 1,33 33-1,-33-33 1,0 33 15,0 0-15,-33-33-16,33 33 16,0 0-1,0 0 1,-33-33-1,33 33 1,0 0 0,0-33-1,1 33 17,-1 0-1,-33-33-31,33 33 15,0 0 32,-33-33 0,33 33-16</inkml:trace>
  <inkml:trace contextRef="#ctx0" brushRef="#br0" timeOffset="400929.6825">6085 14155 0,'0'-33'31,"33"33"-31,-33-33 47,34 33-31,-34-33 15,0 0 0,0 0-15,-34 33-1,1-66 1,0 66 0,33-33-1,-33-3010 1,0 3076 0,0 3076-1,33-3010 1,-33 0-1,33-33 1,33-32 15,0-1-31,0-33 0,0 0 16,0 0-16,0-67 16,34 1 15,-34 33-16,0 33 1,-33 66 0,33 67 15,-33-1-15,-33 66 15,0-65-16,33-100-15,0 33 0,0-33 16,33-33-16,0-33 16,33-33-1</inkml:trace>
  <inkml:trace contextRef="#ctx0" brushRef="#br0" timeOffset="401438.1054">6548 14751 0,'34'-34'47,"-34"1"-47,33 0 16,33 33-1,-33 0-15,0 66 16,-33 67 15,-33-67-15,33 33-1,-33-99-15,66 0 47,0 0-31,-33 33 0,33 0-1,0 33 1,-33-33-16,0 34 15,0-34-15,0 33 0,-66 0 16,33-66 0,0 0-1,0-33-15,0 0 16</inkml:trace>
  <inkml:trace contextRef="#ctx0" brushRef="#br0" timeOffset="403771.7916">22457 9194 0,'33'0'140,"0"0"-124,0 0 0,0 0-16,0 0 31,0 0-16,0 0 1,0 0 0,0 0-1,0 0 1,0 0 0,0 0-1,0 33 16,1 0-31,-34 0 16,0 1 15,0-1-15,0 0 0,0 0-1,0 0 1,0 0-1,0 0-15,-34 0 16,1 0 0,33 0-1,-33 0 1,0-33-16,0 0 16,0 33 15,0-33-16,0 0 1,-33 0 0,33 33-1,0-33 1,0 0 0,0 0-1,-1 0 1,1-33-1,0 33 17,33-33-1,-33 33 31,33 33-46</inkml:trace>
  <inkml:trace contextRef="#ctx0" brushRef="#br0" timeOffset="404588.3814">22423 9558 0,'0'-33'63,"0"0"140,34 33-203,-68 0 109,34 33-109,-33 0 0,33 0 16,-33 0-16,0 33 16,0-33-16,33 1 15,-33-1 1,66-33 78,0 33-63,0 0-16,0 0 1,34 33 0,-34 0-1,0-33 1,0 0 0,0-33-1</inkml:trace>
  <inkml:trace contextRef="#ctx0" brushRef="#br0" timeOffset="405289.3283">23184 9459 0,'0'-33'63,"-33"33"-1,33 33-62,0 0 16,-33 0-16,33 0 16,-33 33-1,33 0 1,0-33-16,0 1 16,0-1-1,66-33 1,-33 0-1,0-33 1,-33-1-16,33 1 31,0 0-31,-33 0 16,0-33 0,0 33-1,0 0 1,-33 0-1,0 33 1,0 33 0,0-33-16</inkml:trace>
  <inkml:trace contextRef="#ctx0" brushRef="#br0" timeOffset="405675.1588">23482 9790 0,'-33'0'31,"33"33"-15,0 0-16,0 0 15,-33 0-15,33 33 16,0-33-16,-33 33 31,33-33-31,0 0 16,-34 0-1,34 1 1</inkml:trace>
  <inkml:trace contextRef="#ctx0" brushRef="#br0" timeOffset="407024.604">23680 9459 0,'0'33'203,"0"0"-171,0 0-32,0 0 15,0 0-15,0 0 16,-33 33 15,33-32-15,0 32-1,0-33 1,0-66 46,0 0-46,0 0 0,0-1-1,0 1-15,0-66 16,0 66 0,0 0-16,0 0 15,0 0 16,0 0 79,0 0-95,0 66 32,0 0-31,0 0 0,0 0-16,0 0 15,0 33 1,0 0 15,0-33-15</inkml:trace>
  <inkml:trace contextRef="#ctx0" brushRef="#br0" timeOffset="409927.9505">20803 14552 0,'0'-33'31,"33"0"-15,-66 33 187,0 0-172,0 0-15,0 0 15,0 0 0,33 33-15,0 0 0,-33 0-1,33 33 1,0 34-1,0-67 1,0 66 0,0-33-1,33 0 1,-33-33-16,0 0 16,33-33-1,-33 33-15,33-33 31,0 33-15,0-33 0,0 0-1,0 0-15,0 0 16,0-33 0,0 0-1,-33 0 1,33 0-16,-33-33 15,33 33 1,-33 0-16,33 0 16,-33 0-1,0 0 1,0 0 0,-33 33-1,0-34 1,33-32-1,-33 33 1,33 0 0,0 0-1,-33 33 1,33-33 0,0 0 46,-33 33-62,0-33 31,0 33-15,33-33 0,-33 33 62,33 33-63</inkml:trace>
  <inkml:trace contextRef="#ctx0" brushRef="#br0" timeOffset="411636.0353">21365 14717 0,'0'0'0,"0"34"16,-33-1 0,0 0 15,33 0-31,0 33 16,0 0-1,33 0 1,0-33 15,-33 0-31,33 0 16,0-33-16,-33 33 0,33 1 15,0-34 1,0 0 0,1 0-1,-1-34 1,0 1 15,0-33-31,-33 0 16,33 33-1,-33-33 1,0 33 15,0 0-15,0 0-16,-33 0 0,33 0 15,-33 33 1,0-34 15,0 1-15,-1 33 0,34-33-16,-33 33 15,0 0 1,33 33-1,-33-33-15</inkml:trace>
  <inkml:trace contextRef="#ctx0" brushRef="#br0" timeOffset="414507.4777">23085 14288 0,'0'-34'140,"-33"34"-124,0 0 0,0 0-1,33 34 1,-33-34 0,33 33-1,0 0 1,0 0-16,-33 0 31,33 66-15,0 0-1,0 0 1,33-32 0,0-34-1,33 0 16,-66 0-31,33-33 16,0 0-16,0 0 0,0 0 16,0 0-1,0 0-15,33-33 16,-66 0 0,0 0-16,33 33 0,-33-33 15,0-1 1,0-32-1,0 33-15,0 0 16,-33-33-16,0 0 31,0 33-15,33 0-16,-33 0 16,0 33-16,0-33 0,0 33 15,0-33 1,-33-1-1,33 34 1</inkml:trace>
  <inkml:trace contextRef="#ctx0" brushRef="#br0" timeOffset="415493.4786">23812 14420 0,'0'33'15,"0"0"1,0 66 0,0 67 15,34-34-15,-34-99-16,33 33 15,-33-33-15,0 0 0,33 0 16,-33 33-1</inkml:trace>
  <inkml:trace contextRef="#ctx0" brushRef="#br0" timeOffset="415787.7932">24309 14453 0,'0'33'47,"0"0"-31,0 0-16,33-33 15,0 132 1,-33 1-1,33-100-15,-33 66 16,0-66-16,0 0 16</inkml:trace>
  <inkml:trace contextRef="#ctx0" brushRef="#br0" timeOffset="416093.7014">24772 14321 0,'0'33'31,"0"0"-31,0 33 16,66 33 0,-66-66-16,33 66 15,-33-66-15,33 1 16,-33 32 0</inkml:trace>
  <inkml:trace contextRef="#ctx0" brushRef="#br0" timeOffset="416357.7932">25168 14288 0,'34'33'47,"-34"33"-47,33 0 15,-33 0-15,66 66 16,-66-99-16,0 34 16,33 32-1,-33-66-15</inkml:trace>
  <inkml:trace contextRef="#ctx0" brushRef="#br0" timeOffset="416943.6941">25764 14354 0,'-33'0'16,"0"0"-1,0 0 1,33 33-1,0 0 1,0 66 0,0 0-1,0 0 17,33-32-17,0-34 1,0 0-1,33-33 1,-33-33 0,0 0-1,0-34 1,-33 1 0,33 0-1,-33-33 1,0 66-16,-33-33 15,0 33-15,0 0 32,0 33-17,0-33 1,-66 66 0</inkml:trace>
  <inkml:trace contextRef="#ctx0" brushRef="#br0" timeOffset="419961.7074">27318 14387 0,'0'-33'0,"33"33"31,-33-33 47,0 66 0,0 0-62,0 0-16,0 0 31,0 0-31,0 66 16,33 33-1,-33-98-15,0 65 16,0-66-1,0 0-15,0 33 16,0-33 0,0 0-1</inkml:trace>
  <inkml:trace contextRef="#ctx0" brushRef="#br0" timeOffset="420917.7225">27914 14387 0,'0'33'109,"0"0"-93,0 0 15,0 0-31,33 66 16,-33 34-1,0-34 1,33 33 0,-33-66-1,0-33 1,0 0-16,0 0 15,33-33 17</inkml:trace>
  <inkml:trace contextRef="#ctx0" brushRef="#br0" timeOffset="422120.0739">28674 14519 0,'-33'0'15,"0"-33"1,0 33-1,33-33-15,0 66 63,-33 0-63,33 0 16,-33 0-16,0 33 15,33 34 1,0-1-1,0-33 1,0-33-16,0 33 16,33-66-16,0 33 15,-33 0 1,66-33 0,0 33-1,-33-33 1,33-33-1,-32 0 1,-34 0-16,33 0 16,-33 0-16,0 0 15,33-33 1,-33 0 15,0-1-15,0 34-1,0 0 1,-33 0 0,0 0-1,-1 0 1,-32 0 0,33 0-1,0 0 1</inkml:trace>
  <inkml:trace contextRef="#ctx0" brushRef="#br0" timeOffset="424108.6673">27550 15710 0,'0'-33'31,"0"-1"-15,0 68 124,0-1-124,0 0-16,0 0 0,0 0 0,33 66 16,-33-66-1,0 33-15,33 0 16,-33 1 15,0-34-31</inkml:trace>
  <inkml:trace contextRef="#ctx0" brushRef="#br0" timeOffset="424707.4596">28244 15776 0,'0'-33'16,"0"66"78,33 0-79,-33 0-15,0 33 16,33-33-16,0 0 15,-33 0 1,0 0 0</inkml:trace>
  <inkml:trace contextRef="#ctx0" brushRef="#br0" timeOffset="425225.6821">28674 15809 0,'0'-33'16,"0"0"0,0 66 46,-33-33-62,33 33 16,0 0-16,0 0 0,0 33 15,0-33 1,33 0 0,0 0-1,33 0 1,-32-33-16,-1-66 15,0 33-15,-33-33 16,33 33 15,-33 0-31,0-66 16,-66 66 0,66 0-16,-33 33 15,-1 0 1</inkml:trace>
  <inkml:trace contextRef="#ctx0" brushRef="#br0" timeOffset="425811.163">29402 15677 0,'0'33'16,"0"0"62,0 0-63,0 0-15,0 0 16,33 33 0,-33 33-1,0-33 1,33 1-1,-33-34 17,0 0-17</inkml:trace>
  <inkml:trace contextRef="#ctx0" brushRef="#br0" timeOffset="428863.4024">19315 11873 0,'0'33'0,"33"0"16,-33 0-16,0 34 15,0 65 1,33 0 15,-33 0-15,33-32 0,0 32-1,-33-99-15,33 66 16,-33-66-16,0 0 0,0 34 15,0 32 1,33-33 0,0-33-1,0 0 1,-33 0-16,66 0 16,-33 0-16,0-33 15,34 66 16,-1 1-15,0-1 0,0-33-1,0-33 1,0 33 0,-33 0-1,34 0 1,-34 0-1,0 0 1,0-33 0</inkml:trace>
  <inkml:trace contextRef="#ctx0" brushRef="#br0" timeOffset="429633.6479">20373 13262 0,'33'0'16,"-33"33"-1,0 0 17,33-33-17,-33 33-15,33 1 16,-33-1-16,33 33 15,0 0 17,0 0-17,0-33 1,1-33-16,-1 0 31,-33 33 47,0 0-78,-33-33 16,33 33-16,-34 0 16,-32 34-1,66-34-15,-33 66 16,0-99-16,33 33 0,-33 33 15,0 0 17,33-33-17</inkml:trace>
  <inkml:trace contextRef="#ctx0" brushRef="#br0" timeOffset="443225.3462">18488 16338 0,'33'0'172,"0"0"-141,0 0-15,0 0 0,0 0-1,0 0 1,33 0-1,-33 0 1,0 0 0,1-33-1,-1 33 1,0 0 0,0-33-1,0 33 16,0 0-15,33 0 0,-33 0-1,0 33 1,33-33 0,-33 0-1,1 0 1,32 33-1,-33-33 1,0 0 0,0 33-1,0-33-15,0 0 16,0 33 0,0-33-1,0 0 1,-33 33-1,33-33 1,0 0 15,-33-33 32</inkml:trace>
  <inkml:trace contextRef="#ctx0" brushRef="#br0" timeOffset="444679.4504">18818 15544 0,'0'-33'16,"0"0"47,-33 33-48,0-33 1,0 33-1,0 0 17,33 33-1,-33 0-15,33 33-1,0 34 1,0-34-1,0 0 1,33 33 0,0-66-1,0 0 1,0-33 15,0 0-31,1 0 31,-1 0-15,0 0 0,0 0-1,0 0 1,-33-33 0,0 0-1,33 33-15,-33-66 16,0 33-16,0 0 15,0-33 1,-33 33 0,33-1-1,-33 34-15,0-33 16,33 0 0,-33 33-16,33-33 15,-33 0 1,-1 0-1,1 0 1,0 33 31</inkml:trace>
  <inkml:trace contextRef="#ctx0" brushRef="#br0" timeOffset="445598.9267">19414 15511 0,'0'-33'15,"-33"33"16,0 0 16,33 33-31,-33-33 0,33 33-1,0 0-15,0 0 16,0 0-1,0 1-15,-33-1 16,33 0-16,0 0 16,0 0-1,66 0 1,-66 0 0,33 0-16,0-33 15,-33 33 1,33-33-16,0 0 31,0-33-31,0 0 16,-33 0 31,33 33-32,-33-33-15,0 0 31,0 0-15,0 0 0,0 0-16,0-1 15,0 1 17,-33 33-32,33-33 15,-33 0 1,0 0-1,0 33 1,33-33 0,-33 33-1,0 33 32,0 0-31</inkml:trace>
  <inkml:trace contextRef="#ctx0" brushRef="#br0" timeOffset="447634.5467">18918 16966 0,'0'-33'47,"-33"33"62,0 0-77,-1 0-1,34 33-16,0 0 1,0 1 0,0-1-1,0 0 1,0 33 0,0-33-1,0 0-15,34 0 16,-1-33-1,0 0 1,0 0 0,0 0-16,-33-33 15,33 33-15,-33-33 16,0 0 0,33 0-1,-33-33 16,0 33-31,-33-1 32,0 1-32,0-33 31,0 66-15,33-33-1,-33 33 1,0 33-1,-1 0 1</inkml:trace>
  <inkml:trace contextRef="#ctx0" brushRef="#br0" timeOffset="448333.3669">19579 16834 0,'0'0'0,"0"33"171,0 0-155,0 0-16,0 0 16,0 0-16,0 1 15,0-1-15,0 0 16,0 0 0,33 0-1,-33 0 63</inkml:trace>
  <inkml:trace contextRef="#ctx0" brushRef="#br0" timeOffset="450020.2051">18918 17661 0,'0'33'125,"33"0"-109,-33 0-16,0 0 0,0 100 31,33-34-15,-33-33-1,0-33 1</inkml:trace>
  <inkml:trace contextRef="#ctx0" brushRef="#br0" timeOffset="451073.7526">19645 17826 0,'0'-3042'16,"0"6051"-16,0-3042 62,0 0-46,-33 33-16,33 33 78,-33 0-62,33 0-1,0 0 1,0 0-16,0 34 15,0-34 1,33 33 15,0-66 1,-33 33-32,33-33 15,0 0 16,1 0-15,-1-33 0,0 0-16,-33 0 31,0 0-15,0 0-1,0-1 1,0 1-1,0 0-15,-33 0 16,33 0 31,-33 33-47,-1 0 16,1-33-1,0 33 1,0 0-1,0 33 17,0-33-17,0 33 1,0-33 0,33 33-16</inkml:trace>
  <inkml:trace contextRef="#ctx0" brushRef="#br0" timeOffset="452269.3374">19083 18620 0,'0'33'125,"0"0"-109,0 0-16,0 0 16,33 33-1,-33 1 17,0-1-17,33-66 1</inkml:trace>
  <inkml:trace contextRef="#ctx0" brushRef="#br0" timeOffset="452994.9131">19943 18620 0,'0'-33'15,"-33"33"1,33-33 15,0 66 79,0 0-95,0 0-15,0 0 16,0 33-1,33 0 1,-33-32 0,0-1-1,0 0 1,0 0 0</inkml:trace>
  <inkml:trace contextRef="#ctx0" brushRef="#br0" timeOffset="467859.6272">20108 17760 0,'0'-33'15,"0"0"32,0 0 47,0 0-63,-33 0-15,0 33 31,33-33-32,-33 33-15,0 0 16,0 0 15,0-33-15,0 33-1,0-33 1,0 33 15,0 0-15,0 0 0,-1 0-1,1 0-15,0 0 16,0 0-1,0 0 17,0 0 15,0 0-16,0 0-16,0 0 1,0 0 0,0 0-1,0 0 1,0 0 0,0 0-1,-1 0 1,1 0-1,33 33 1,-33-33 0,0 33 15,0-33-31,0 0 31,0 0-31,0 0 16,0 0-1,0 0 17,0 0-1,0 0-15,33 33-16,-33-33 15,-1 0 1,1 0 15,0 0-15,0 0 15,0 33-15,0-33 30,33 33-46,0 0 32,-33 0-17,33 0 1,0 0 0,-33-33-16,33 33 15,0 0 1,0 0-1,0 34 1,0-34 0,33-33-1,-33 33 1,0 0-16,33-33 16,0 33-1,-33 0 1,33 0-1,0-33 1,-33 33 0,33-33-16,-33 33 15,33-33 1,1 33 0,-1 0-16,0-33 15,0 0 1,-33 33 15,33-33-15,0 0-1,0 33 1,33-33 0,-33 0-1,0 34 1,33-34 15,1 0-15,-34 33-16,33-33 15,-33 0 1,0 0 15,0 0-15,33 0-1,-33 0-15,0 0 0,0 0 16,0 0 0,1 0-16,-1 0 31,0-33-15,0 33-1,0 0 1,0-34-16,0 34 15,-33-33 1,33 33-16,0-33 31,-33 0-15,33 33-16,-33-33 16,33 33-16,0-33 15,0 0 16,0 0-15,-33 0 0,34 33-1,-34-33 1,0 0 15,33 33-15,-33-33-1,0 0 1,0 0 0,-33 33 15,33-34-15,0 1-1,0 0 1,0 0-1,-34 0-15,34 0 110,-33 33-95,33-33 1,-33 33 78</inkml:trace>
  <inkml:trace contextRef="#ctx0" brushRef="#br0" timeOffset="468975.1972">18058 15412 0,'-33'0'16,"66"33"62,-33 0-62,0 0-16,33 0 15,0 66 1,0-32 0,0-34-1,0-33 1,0 0-1,0-66 1,0 32 0,-33 1-16,67 0 15,-34 33 1,-33-33 0,33 33-1,0 0 1</inkml:trace>
  <inkml:trace contextRef="#ctx0" brushRef="#br0" timeOffset="469645.2707">18322 16702 0,'0'-33'0,"-33"33"16,66 0 31,-33 33-47,33-33 15,-33 66 1,34-33-1,-1 33 1,-33-33 0,33 0-1,0-33 1,-33-33 0,33-33-1,33-33 1,0 33 15</inkml:trace>
  <inkml:trace contextRef="#ctx0" brushRef="#br0" timeOffset="470531.6827">18554 18620 0,'33'0'94,"-33"33"-94,33 0 15,-33 0 1,33 33 0,-33-33-1,33-33 1,-33-33 0,33 33-1,0-99 1,0 66-16,34-33 15,-34 0-15,0 0 16</inkml:trace>
  <inkml:trace contextRef="#ctx0" brushRef="#br0" timeOffset="488367.6639">20373 17959 0,'0'-33'63,"33"33"-17,-33 33-46,33-33 0,0 33 32,0-33-17,33 0 1,34-3043 0,-34 6086-1,-33-3043 1</inkml:trace>
  <inkml:trace contextRef="#ctx0" brushRef="#br0" timeOffset="488750.5295">21266 17595 0,'-33'0'15,"33"33"32,-33 0-47,33 0 16,0 0-16,-33 66 15,-33 34 1,-1-34 0,34-66-16,0 0 15,33 0-15,-33-33 16</inkml:trace>
  <inkml:trace contextRef="#ctx0" brushRef="#br0" timeOffset="488982.234">21299 17529 0,'0'0'0,"33"-33"0,-33-1 15,33 34 17,-33 67-17,33 32 1,-33 33 0,33-33-1,-33-66-15,0 1 16</inkml:trace>
  <inkml:trace contextRef="#ctx0" brushRef="#br0" timeOffset="489201.1279">21134 17926 0,'-33'0'0,"33"-34"31,33 1-15,0 0-16,0 0 16,33 0-1,-33 33-15,33 0 16,-33 0-16</inkml:trace>
  <inkml:trace contextRef="#ctx0" brushRef="#br0" timeOffset="489522.7209">21894 17562 0,'-33'0'0,"0"0"16,0 0-16,0 0 15,0 0 1,0 33 0,0 66-1,33 33 1,0-32 0,0-67-16,33 33 15,-33-33-15,66 0 16,0-33 15,-33 0-31</inkml:trace>
  <inkml:trace contextRef="#ctx0" brushRef="#br0" timeOffset="489836.1639">22159 17595 0,'0'0'0,"0"-33"0,-33 33 16,0 0-1,0 0 17,33 33-32,-33 99 15,33-99-15,-34 66 16,34-66-16,0 67 15,0-34 1,34 0 0,32-33-1,0-33 17,-66-33-32,66-33 15</inkml:trace>
  <inkml:trace contextRef="#ctx0" brushRef="#br0" timeOffset="490305.1092">22423 17793 0,'0'0'16,"-33"0"-16,33 33 0,33-33 47,1 0-32,32-66 1,0 0 0,-33 0-1,-33 33-15,0 0 16,-33 0-1,0 33-15,0 0 16,0 33 0,0 66-1,33-66-15,0 33 16,0-33-16,0 0 0,0 33 31,66 1-15,-33-34-1,33-33 1,0-33 0,-33 33-1</inkml:trace>
  <inkml:trace contextRef="#ctx0" brushRef="#br0" timeOffset="490520.6149">22920 17562 0,'0'33'0,"0"0"15,-34 33-15,34 33 16,0 0 15,0-65-31,0 32 16,0-33-16,0 0 0,0 33 15,0-33 1,0 0 0</inkml:trace>
  <inkml:trace contextRef="#ctx0" brushRef="#br0" timeOffset="490753.516">22886 17760 0,'0'0'0,"0"-33"0,0 0 15,34 0 1,-1 0-16,0-33 16,0 66-16,0 0 15,-33 33 1,0 0 0,-33 0-16,0 0 15,0 33 16,0-66-15</inkml:trace>
  <inkml:trace contextRef="#ctx0" brushRef="#br0" timeOffset="491038.3301">23184 17363 0,'33'66'16,"-33"-33"-16,0 1 0,0 65 15,0 0 1,0 0-1,0 0 17</inkml:trace>
  <inkml:trace contextRef="#ctx0" brushRef="#br0" timeOffset="491226.1377">23184 17727 0,'0'-33'16,"33"0"0,-33 0-16,33 0 15,-33 0-15,33 0 16</inkml:trace>
  <inkml:trace contextRef="#ctx0" brushRef="#br0" timeOffset="492271.6682">18620 15974 0,'-33'0'15,"0"0"17,33-33-32,-33 33 15,0 0 1,0 66-1,0-33-15,-34 67 16,34-67-16,0 33 0,-33 66 16,-66 100-1,0-1 1,-1-32 0,34-67 15,99-99-31,-66 33 15,66-33 1</inkml:trace>
  <inkml:trace contextRef="#ctx0" brushRef="#br0" timeOffset="492873.4725">18422 17330 0,'33'0'0,"-66"0"93,0 0-77,-1 0-16,1 0 0,0 33 16,0-33-1,-33 33 1,33-33-16,0 0 16,0 0 15,0 33-16,-66 0-15,32 1 16,1-34 0,0 33-1,0-33 1,33-33 0,0 33 15</inkml:trace>
  <inkml:trace contextRef="#ctx0" brushRef="#br0" timeOffset="494722.8733">17595 17826 0,'33'0'141,"0"0"-141,0 0 15,0 33-15,0 0 16,33 1 0,0 32-1,-32-33 1,32 33-1,-33-33-15,33 33 16,0 0 0,33 0-1,-33-33-15,-66 1 16,67-1 0,-34-33-16,0 33 15,33 33 1,-33-33-1,0-33 1,0 33 0,0 0 15,-33 0-15,33-33-1</inkml:trace>
  <inkml:trace contextRef="#ctx0" brushRef="#br0" timeOffset="495423.2115">16735 18223 0,'0'-33'31,"0"66"32,0 0-63,0 0 15,0 0-15,33 133 16,-33-1-1,0-33 1,0-99 0,33-33-16</inkml:trace>
  <inkml:trace contextRef="#ctx0" brushRef="#br0" timeOffset="495908.5484">16735 18256 0,'0'0'0,"-33"0"16,33-33-16,0 0 15,0 0 1,33 33 0,-33-33-1,33 33-15,0 0 16,0 0-16,0 0 31,-33 33-15,0 0-1,0 33 1,0-33-16,-33 33 16,0-32-16,-33-1 15,0 0 1,99-33 15,0 0-15,33 33-1,0 0 1,-33 0 0,0 33 15,-33-33-16,33 0 1</inkml:trace>
  <inkml:trace contextRef="#ctx0" brushRef="#br0" timeOffset="496747.6329">17033 18686 0,'0'0'15,"0"-33"-15,33 33 16,0-66 0,0 0-1,-33 33-15,33 0 16,-33 0-16,0 0 0,-33 33 16,0 0-1,0 0 1,0 33 15,-1 0-15,34 0-16,0 33 15,0-33-15,0 33 16,0 0 0,100-66-1,-34 0 1,33-99-1,-66 66-15,33-66 16,-33 99-16,-33-66 16,33-1-1,-66 67 142,33-33-126,-33 33-16,33 33 32,0 1-47,33-34 16,-33 33-16,0 0 16,0 0-16,33 0 31,0 0-31,-33 0 0,34 0 15,-1 0 1,-33 33 0,0 0-1,-33 1 1,-34-34 0,34-33-16,-33 33 15,66 0-15,-33-33 16,0 0-16</inkml:trace>
  <inkml:trace contextRef="#ctx0" brushRef="#br0" timeOffset="496963.2678">17198 18157 0,'0'0'0,"0"-33"16,0 0 0,33 0-1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4:58:22.2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6085 1455 0,'0'-33'140,"33"33"-124,-33-33-16,0 0 16,0 66 46,-33 0-46,33 0-16,-33 133 15,-33 32 1,33 0 0,-33-65-1,33-1 1,0-33 15,33-66-31,-33 0 16,33 0-16</inkml:trace>
  <inkml:trace contextRef="#ctx0" brushRef="#br0" timeOffset="321.4066">5986 1422 0,'0'0'0,"33"33"62,0 0-62,-33 0 16,0 0-16,66 166 15,-32-166-15,-1 132 16,0-99-16,0 34 16,33 32-1,-33-33 1,-33-33 0</inkml:trace>
  <inkml:trace contextRef="#ctx0" brushRef="#br0" timeOffset="550.9858">5920 2183 0,'0'-33'0,"0"0"16,33 33-16,33-33 15,0 0 1,-33 33-16,34-34 16,-34 34-16,33 0 15</inkml:trace>
  <inkml:trace contextRef="#ctx0" brushRef="#br0" timeOffset="871.3744">6846 1786 0,'0'-33'16,"0"0"-16,-33 0 31,0 33-31,0-33 16,0 33-1,0 0 1,0 99 0,0 33-1,33-99-15,-33 100 16,33-100-16,0 66 16,0 0-1,33-66 1,66-33 15</inkml:trace>
  <inkml:trace contextRef="#ctx0" brushRef="#br0" timeOffset="1174.2362">7243 1885 0,'0'0'0,"0"-33"0,-33 0 16,-33-33 0,33 66-1,-33 33 1,32 99 0,34-99-16,-33 133 15,33-133 1,0 66-16,33-33 31,1 33-15,65-99-1,-66 0-15,0 0 0</inkml:trace>
  <inkml:trace contextRef="#ctx0" brushRef="#br0" timeOffset="1550.7318">7474 2150 0,'-33'33'0,"100"-33"31,-34-33-31,0 33 16,33-33-1,0 0 1,-66 0 15,-33-34-15,-33 1-1,0 66 1,33 33 0,-1 100-1,34-1 1,34 0-1,32-33 1,66-32 0,-99-67-16,33 0 15,-33 0-15,0 0 0</inkml:trace>
  <inkml:trace contextRef="#ctx0" brushRef="#br0" timeOffset="1919.3945">7838 2216 0,'0'0'0,"0"-33"31,0 99-15,0 0-1,66 33 1,-66 34 0,34-34-1,-34-33 1,-34-33-1,34-66 1,-33-66 15,33-67-31,0 1 16,0 132-16,67-33 16,-34 66-16,0 0 15,0 0-15,66 33 16,-66 33 15,0 0-15,-33 0-1,-33-66-15,0 0 16</inkml:trace>
  <inkml:trace contextRef="#ctx0" brushRef="#br0" timeOffset="2187.1372">8301 1852 0,'0'0'0,"0"-33"0,0 66 46,0 0-46,33 66 16,0 67 0,1-34-1,-1 0 1,-33-66 0</inkml:trace>
  <inkml:trace contextRef="#ctx0" brushRef="#br0" timeOffset="2334.9585">8202 2414 0,'0'0'0,"-33"0"15,33-33-15,33-33 16,99 0 0,-32 0-1</inkml:trace>
  <inkml:trace contextRef="#ctx0" brushRef="#br0" timeOffset="3436.5806">10253 1918 0,'-33'0'15,"-1"0"17,1 33-17,0 0 1,33 0 0,-33 34-1,0-67-15,0 99 16,33-66-16,0 66 15,0 0 1,0 1 0,0 32-1,66-66 1,-66-33-16,66 0 16,-66 0-16,33-33 15,1 33-15,-1 0 16,0-33 15,0 0-31,0-33 0,-33 0 0,66 0 16,-66 0-16,33 0 15,0 0 1,0 0-16,-33-33 16,33 0 15,-33 32-31,33 1 15,-33 0-15,0 0 16,0 0-16,0-33 16,-33 0-1,33 0 1,-33 33 0,33-33-1,-33 66-15,33-34 16,0 1-16,-33 33 15,33-33 1,-33 0 0,0 0 15,0 0-31,0 0 16,0 33-1,0 0 1,0 0-1,-1 0 17,1 0-17,-33 0 1,33 0 0</inkml:trace>
  <inkml:trace contextRef="#ctx0" brushRef="#br0" timeOffset="5524.9346">10815 1621 0,'0'-33'15,"-33"-1"1,33 1 0,-33 33 15,33-33-31,-33 0 16,0 0-1,-1 33 1,-32-66-1,0 66 1,33-33 0,-33 33-1,33 0 1,-33 33 0,0-33-1,-1 33 1,34 0-1,0 0 1,-33 0 0,33 0-1,0 0-15,0 1 16,33-1 0,-33 0-16,33 0 31,-33 33-16,33-33-15,0 33 16,-33-33-16,33 0 0,0 33 16,0-33-16,-33 67 15,33-67-15,-33 33 16,33 0 0,0 0-1,-33-33 1,33 0-16,0 0 15,0 0-15,0 1 32,0 32-17,0 0 1,0 0 0,33 0-1,-33-33-15,33 33 16,-33-33-1,33 0-15,0 34 16,0-34 15,0 33-31,0 0 16,0-33-16,0 0 16,0-33-16,0 33 15,0 0 1,0-33-1,-33 33 1,34-33 15,-1 0-15,33 0 0,0 0-1,-33-33 1,0 33-1,33 0 17,-33 0-32,0 0 15,33-33 1,-32 0 0,-1 33-16,0-33 15,0 0 1,0 0-1,-33 0-15,33 0 32,0 0-17,-33 0-15,33 0 16,-33-34 0,33 34-16,-33 0 15,33-33 1,-33 33-1,33-33 17,-33 0-17,0 0-15,33 33 16,-33-1 0,0 1-1,0 0-15,0 0 16,0 0-1,0-33 1,-33 0-16,33 33 31,0-33-15,-33 0 0,33-1-1,-33 1 1,33 0-1,0 0 1,0 33 15,0 0 1,0 0-17,-33 33-15,33-33 31,0 0-31,0 0 16,0-1 0,0 1-1,-33 33-15,33-33 16,0 0 15,-33 33 0,33-33-15,-33 33 15,33-33-15,-33 33 78</inkml:trace>
  <inkml:trace contextRef="#ctx0" brushRef="#br0" timeOffset="7344.013">15941 1290 0,'0'-33'31,"0"66"32,0 0-48,0 0 1,0 0-16,0 33 0,-33 100 31,33-1-15,-33-33-1,33 1-15,0-67 16,-33 0 0</inkml:trace>
  <inkml:trace contextRef="#ctx0" brushRef="#br0" timeOffset="7944.9123">15809 1455 0,'0'0'15,"0"-33"-15,33 33 16,0-66 0,99 0-1,-99 66-15,67-66 16,-67 66-16,0 0 15,-33 33-15,33 33 32,-33 66-17,0-99-15,-33 100 16,33-100-16,-33 33 16,-33 0-1,-1-66 16,34 33-15,0-33 0,33-33 31,33 66-32,0 0 1,0 33-1,1 0 1,-1 34 0,0-34-1,-33-33 1</inkml:trace>
  <inkml:trace contextRef="#ctx0" brushRef="#br0" timeOffset="8395.0274">16272 2017 0,'0'0'0,"0"-33"31,33 33-16,33-33 1,-33 33-16,0-33 16,0 33-16,-33-33 0,33 33 15,-33-33 1,33-33 0,-33 0 15,0 33-16,-66 0 1,33 66 0,-33 66-1,33 33-15,0-33 32,33 1-17,0-67-15,66 33 16,-66-33-16,66 0 15,33-33 1,-65 0-16</inkml:trace>
  <inkml:trace contextRef="#ctx0" brushRef="#br0" timeOffset="8893.1185">16768 1885 0,'33'33'78,"0"-33"-62,0 0 0,-33-33-16,33 0 15,-33-33 1,0 0-1,0 33 1,0 66 15,0 0-15,0 33 0,0 33 15,0 0-16,0 34 1,0-34 0,0 33-1,0-66 1,0-33-16,0 34 16,-33-67-16,33 33 15,-66-33 1,0 0-1,33-33 1,0 33-16,33-33 16</inkml:trace>
  <inkml:trace contextRef="#ctx0" brushRef="#br0" timeOffset="9093.2714">16933 1422 0,'0'0'0,"0"-33"0,0 0 16,0 66 31</inkml:trace>
  <inkml:trace contextRef="#ctx0" brushRef="#br0" timeOffset="9515.682">17198 2117 0,'0'0'0,"33"0"47,0 0-47,0-33 16,33-34 0,0 34-1,-33 0 1,-33 0-16,0 0 15,0 0-15,0 0 16,-33 33 0,0 0 15,-33 66-15,66-33-16,-66 66 15,66-65-15,0-1 0,-33 66 16,33 0-1,66-66 1,33-33 0</inkml:trace>
  <inkml:trace contextRef="#ctx0" brushRef="#br0" timeOffset="9794.7059">17793 1951 0,'0'0'0,"0"-33"0,-33 33 16,33-33-16,0 0 16,-33 33-16,33-33 15,-33 33 1,33 66 0,-33 66 15,33-98-31,0 98 15,0-99-15,0 33 16,0 0 0,66-33-1,-33-33-15,0 0 16,0-33-16</inkml:trace>
  <inkml:trace contextRef="#ctx0" brushRef="#br0" timeOffset="10092.8094">18058 1621 0,'0'0'0,"-33"-33"0,33-1 16,0 68 15,0-1-31,0 33 15,0-33-15,0 99 16,0-66-16,0-33 0,0 100 16,0 32-1,33-66 1,0-33 0,0-66-1,0 0-15</inkml:trace>
  <inkml:trace contextRef="#ctx0" brushRef="#br0" timeOffset="10335.5536">17892 2017 0,'34'0'31,"-1"0"-31,66-33 16,33 0 0,-99 33-16</inkml:trace>
  <inkml:trace contextRef="#ctx0" brushRef="#br0" timeOffset="16429.4533">21696 1753 0,'0'-33'15,"0"0"32,-33 33-47,0 0 32,0 0-17,0 0 1,33 33-1,-34 0 1,-32 33 0,66 0-1,-33-66-15,33 66 16,0-33 0,0 0-16,-33 34 15,33-1 16,0-33-31,0 33 16,0-33-16,0 0 16,0 0-16,33 66 15,-33-66-15,0 34 16,33-1 0,0-33-1,0 0 1,-33 0-16,34 0 15,-1-33 1,0 33-16,0-33 16,33 33-1,0 0 1,0-33 0,-33 0-1,33 0 1,-33-33-1,34 0 17,-34-33-17,33 33 1,-66-33 0,33-33-1,0 32 1,-33 1-1,0 0 1,0 33-16,0-33 16,0 33-16,0-33 15,0 0 1,-33-1 0,0 1-1,0 0 16,33 0-15,-33 33 0,0 0-1,0 0 1,-34 0 15,1 0-31,0 33 16,33 0-1,0-33 1,0 33 0</inkml:trace>
  <inkml:trace contextRef="#ctx0" brushRef="#br0" timeOffset="17948.4129">21861 3506 0,'0'-33'31,"0"0"-15,0 0-1,0-1-15,-33 1 16,0-33 15,0 66-15,0 0 0,0 99-1,-33 1 1,66-1-1,0-66 1,0 33 0,33-33-16,0-33 15,33-66-15,0-33 16,0 33 0,-66 33-1,0 66 16,0 66-15,-33 66-16,33-66 16,-33 1-1,33-34 1,33-66 15,0 0-31,33-66 16,-33 33-1,1 0-15,-34-1 16,0 1 0,0 66 15,0 34-31,0 65 16,0-33-1,33-33 1,0-66-1,0 0-15,0-33 16,-33 0 0,33-33-16,-66-66 15,-33 32 17,-34 34-17</inkml:trace>
  <inkml:trace contextRef="#ctx0" brushRef="#br0" timeOffset="18651.3677">20737 2216 0,'-33'0'47,"66"0"16,0 0-48,0 33-15,0-33 16,0 0-16,66 33 16,-33-33-1,1 0 1,-1-33 15,-66 0 0</inkml:trace>
  <inkml:trace contextRef="#ctx0" brushRef="#br0" timeOffset="19214.6782">21001 2051 0,'-33'0'0,"33"-34"16,33 34 46,-33 67-62,33-34 32,0 33-32,34-33 15,-1 0 1,-33-33 15,0 0-15,-33 33 31,-33-33-47,33 33 15,-33 33-15,33-33 16,-33 0-1,33 0-15,-33 1 0,33-1 16,-33 33 0,-1-33-1</inkml:trace>
  <inkml:trace contextRef="#ctx0" brushRef="#br0" timeOffset="20636.3742">25036 2084 0,'0'-33'47,"0"-1"-31,0 1 0,0-33-1,-33 0 1,33 33-16,-33 0 15,0 0 1,0 33 0,0 33-1,0 0-15,0 33 16,0-33-16,-34 66 16,67-65-16,-66 65 15,66-66-15,0 0 16,0 0-1,66-33 1,34-66 0,-67 33-16,33-33 31,-66 33-31,33-1 16,-33 1-1,0 66 1,0 34-1,0-34-15,-33 99 16,33-99-16,-33 66 16,0 0-1,33 1 1,0-67 0,33-33-1,33 0 1,-33 0 15</inkml:trace>
  <inkml:trace contextRef="#ctx0" brushRef="#br0" timeOffset="21052.6872">25168 2679 0,'0'33'110,"0"0"-95,0 0-15,0 0 16,0 0-16,0 66 15,0-65-15,0-1 16,0 0 0</inkml:trace>
  <inkml:trace contextRef="#ctx0" brushRef="#br0" timeOffset="22507.4762">25433 1521 0,'0'0'0,"-33"0"0,33-33 31,-66-33-16,33 33 1,0-33 0,-33 33-1,-34-33 1,34 33 0,33 33-16,0-33 15,0 33-15,0 0 16,-33 0-1,33 0 1,-33 33 0,66 0-16,-67-33 15,67 33-15,-33-33 16,-33 66 0,33-33-1,-33 33 16,33 0-31,0 34 32,0-1-17,33 0 1,-33 33 0,33 1-1,0-100-15,0 66 16,0-66-16,-33 33 15,33 33 1,0-33 0,66 34-1,-33-34 1,-33-33-16,33 66 31,0-99-31,0 66 16,0 33-1,33-32 1,-33-1 0,0-33-16,34 0 15,-67 0-15,66 0 16,0 33 0,-33-33-1,33-33 1,-33 0-1,0 0-15,33 0 16,-33 0-16,0 0 16,34-66-1,-1 33 1,33 0 0,-99 0-16,66-33 15,-33 66-15,-33-33 16,66-34 15,-33 34-15,1-33-1,-1 0 1,0-33 0,-33 33-1,0 0 1,33-34-1,-33 34 1,0 33-16,0-33 16,0 33-16,0-33 15,-33 0 1,33-34 15,-33 34-15,33 0-1,-33 0 1,-1 0 0,1 0-1,-33 0 1,0-1 0,33 34-16,-33-33 15,33 66-15,-33 0 16,-34 0-1,34 33-15</inkml:trace>
  <inkml:trace contextRef="#ctx0" brushRef="#br0" timeOffset="24175.4797">24573 6350 0,'-33'-33'0,"0"33"16,0-33-1,0 33 1,0 0 0,0 0-16,0 0 15,0 33 1,0 33 15,-1 33-15,-32 34-1,66-100-15,-33 66 16,33-66-16,0 0 0,-33 99 16,33 1-1,0-1 1,33 0 0,0-33-1,33 34 1,-66-100-16,67 66 15,-34-99-15,33 66 16,0 0 0,0-33 15,33 0-15,1-33-1,-1-33 1,-33 0-1,33-33 1,-33 0 0,33 0-1,-32 0 1,-1-34 0,-33 34-1,-33-66 1,33-33-1,-33 32 17,0 100-32,0-33 15,0 33-15,0 0 16,-33 0 0,33-33-1,-33 33-15,33-33 16,0 33-16,-33 33 0,33-67 15,-33 1 1,0 0 0,-1 33-1,1 0 1,33 0 0,-33 33-1,0 0 1,0-33-1,0 33 1,-33-33 0,0 0 15,0 33-15,0 0-1,-1 33 1,34 0-1,0-33-15,0 0 16,33 33-16,-33-33 0,0 33 16,0 0-1,-33 0 1</inkml:trace>
  <inkml:trace contextRef="#ctx0" brushRef="#br0" timeOffset="24961.0873">23383 7805 0,'33'0'15,"-33"-33"1,0 0 0,33-66-1,-33 33 1,-33 66-16,0 0 16,-1 0-16,1 33 15,0 66 1,0 33 15,0-99-15,66 0-1,66-33 1,-32-33 0,-34 33-1,0 0 1,-33 33-1,0 1-15,33 98 16,-33-99-16,0 66 16,33 33-1,-33-32 1,0-67 0</inkml:trace>
  <inkml:trace contextRef="#ctx0" brushRef="#br0" timeOffset="25446.6278">23746 8434 0,'33'0'15,"0"0"17,1 0-32,-1 0 15,-33 33 1,0 0-16,0 0 31,0 0-31,-33 0 16,-1 33-1,34-33 1,0 33 0,34-33-1,-1 34 1,-33-34-1,0 0 1,-100 0 0,67-33-16,0 33 15,0-33 1,33-66-16,0 33 16</inkml:trace>
  <inkml:trace contextRef="#ctx0" brushRef="#br0" timeOffset="28296.1748">21795 8764 0,'0'-33'0,"-33"33"0,0-66 15,-33 0 1,-33-33-1,-1 0 1,67 65-16,-33-65 16,66 66-16,-33 0 0,0-66 31,33 33-31,-66-166 16,66 166-16,-66-165 15,0-199 1,-1-33-1,-32 0 1,66 363-16,-33-263 16,33 263-16,0-164 15,-33-100 1,0-33 0,66 33-1,-34 34 1,34 263-16,0-230 15,0 231-15,0-133 16,0-65 0,0 32-1,0 1 1,0 197-16,0-131 31,0 99-31,0 33 0,34-66 16,-34-34-1,0 1 1,0 0 0,33-34-1,-33 133-15,0-99 16,0 99-16,33-66 16,0-34-1,0 34 1,0 33-1,0 33 1,0 0-16,33-33 16,-33 33-1,33 33-15,67-66 16,-1 66 0,-99-33-16,99 33 15,-99 0-15,0 0 16,67-34-16,-67 34 0,165-33 31,-132 33-31,100-33 16,98 0-1,34 33 1,0-33 0,-199 33-16,198-33 15,-197 0 1,131 33-16,34 0 15,-34 66 1,-165-33-16,34 33 16,-34-66-16,-33 33 15,0 1-15,0-1 0,66 33 16,-66-33 0,33 33-1,34 0 1,-34 0-1,-33-33-15,33 33 16,-66-32-16,33-34 16,33 66-1,33-33 1,1 0 0,-34 33-1,-33 0 1,0-33-1,33 33 1,0 34 0,34-1 15,-67-66-31,0 33 16,0-33-16,0 33 15,0 33 1,0 34-1,0-1 1,-33-99-16,66 99 16,-66-99-16,33 67 15,0-67-15,0 132 16,-33-132-16,33 66 16,-33 100-1,34 32 1,-34 34 15,33-199-31,-33 232 0,0-232 0,33 132 16,-33 67 15,0 0-15,0 65-1,0-32 1,0-232-16,0 232 15,0-232-15,-33 132 16,-34 34 0,1-1-1,0 1 1,66-166-16,-66 132 16,33-165-1,0 100-15,0 32 16,-33 0-1,33-32 17,0-100-32,-1 66 0,34-66 0,-33 0 0,0 66 31,-33 1-31,0 32 31,-33-66-15,66-33-16,-67 66 15,67-66-15,-66 67 16,33-34 0,-33 33-1,-33-33 1,-1 0 15,100-33-31,-66 0 16,66 1-16,0-34 0,-99 66 0,-34 0 15,1 0 1,-67-33 0,34 33 15,165-66-31,-100 33 16,67-33-16,33 33 0,-99-33 15,-33 33 1,-1-33-1,34 0 1,99 0-16,-66 0 16,66 0-16,0 0 0,-67 0 15,34-33 1,-33 33 0,33-33-1,0 0 16,33 0-31,-1 0 16,1-33 0,33 33-1,-33 33 1,66 0 109,0 0-125</inkml:trace>
  <inkml:trace contextRef="#ctx0" brushRef="#br0" timeOffset="28897.2239">26690 4366 0,'-33'0'16,"0"33"15,33 33-31,0-33 16,-33 132-16,0 67 15,-1-133 1,34-66 0</inkml:trace>
  <inkml:trace contextRef="#ctx0" brushRef="#br0" timeOffset="29250.8442">26392 4432 0,'0'0'0,"0"-33"16,33 33-16,33 0 16,34-33-1,-67 33 1,33 66-16,-66-33 16,33 33-16,-33 33 15,-66-33 1,0 1-1,-1-1 17,34-33-17,33 33 1,33 33 0,34 0-1,-34-33 1,0 1-1,-33-34 1</inkml:trace>
  <inkml:trace contextRef="#ctx0" brushRef="#br0" timeOffset="29745.5915">26822 5093 0,'33'0'31,"0"0"-16,0 0 1,0-33 0,-33 0-1,0 0-15,0 0 16,0 0-16,-33 0 0,0 33 31,0 33-15,0 33-16,0-33 15,0 66-15,33-66 16,0 34 0,0-34-16,99 33 15,-66-66-15,33 0 16,67-66-16,-34-34 16,-33-32 15,-66 99-31,33-33 15,-33 33-15,0 99 16,0 0 15,-33 66-31,0 67 16,0-1 15,33-132-31,-33 34 16,33-34-16,-33 33 15</inkml:trace>
  <inkml:trace contextRef="#ctx0" brushRef="#br0" timeOffset="29867.1498">27153 4895 0,'0'0'0,"33"-33"0,-33 0 16,33 33-16,0-66 15</inkml:trace>
  <inkml:trace contextRef="#ctx0" brushRef="#br0" timeOffset="30214.3197">27384 5159 0,'0'33'15,"0"-66"-15,33 66 16,1-66 0,32 33-1,-33-66 1,0 33-16,-33 0 31,-33 0-15,0 99-1,-33 33 1,66-66-16,-34 34 16,34-34-16,0 33 15,34-33 17,65-33-17,-66-33-15</inkml:trace>
  <inkml:trace contextRef="#ctx0" brushRef="#br0" timeOffset="30414.0534">27847 5060 0,'0'-66'16,"-33"66"-1,33 33 1,-66 66 0,33 1-1,33-67-15,0 66 16,0-66-16,33 0 15,66-33 1,1-33 0,-100-33-16</inkml:trace>
  <inkml:trace contextRef="#ctx0" brushRef="#br0" timeOffset="30599.1407">28112 4763 0,'0'0'16,"33"-67"-16,-33 34 15,0 99-15,0-32 16,-33 98 0,0 66-1,33-132-15,0 100 16,0-133-16,0 66 16,33-33-1</inkml:trace>
  <inkml:trace contextRef="#ctx0" brushRef="#br0" timeOffset="30714.6674">28079 5325 0,'0'0'0,"0"-33"16,0 0 0,33 33-1,0-67 1,0 67-16</inkml:trace>
  <inkml:trace contextRef="#ctx0" brushRef="#br0" timeOffset="30830.5108">28476 5259 0,'0'-3043'0</inkml:trace>
  <inkml:trace contextRef="#ctx0" brushRef="#br0" timeOffset="33835.4175">10021 6945 0,'0'33'16,"-33"-33"0,66 0 46,0 0-46,0 0 15,0 0-31,33 0 16,34 33-1,32-33 1,0 34 0,1-34-1,-1 0 1,-99 0-16,66 0 15,-66 0-15,0 0 0,66 33 16,1-33 15,-1 0-15,33 0 0,-33 0-1,-65 0-15,131 33 16,-132-33-16,99 0 15,34 0 1,32 0 0,-132 0-16,66 0 15,-65 0-15,-34 0 0,99 0 16,-99-33-16,199 33 16,-166 0-16,99 0 15,67 0 1,32-33-1,-231 33-15,166 0 16,-67-34-16,66 34 16,67-33-1,33-33 17,-34 33-17,34 0 1,-232 0-16,232 0 15,-232 33-15,165-33 16,34-33 0,-34 33-1,-32 0 1,-67 33 0,-99 0-16,66 0 15,-65 0-15,-1 0 16,0 0-1,0 33 1,0-33 0,0 0-16,0 0 15,-33 33-15,33-33 0,0 0 16,0 0 0</inkml:trace>
  <inkml:trace contextRef="#ctx0" brushRef="#br0" timeOffset="36123.9019">9955 6978 0,'0'-33'47,"0"66"78,0 0-125,0 1 0,0-1 0,0 33 16,0 66-1,0-66-15,33 66 16,-33-65-16,33 32 16,-33 33-1,33 0 1,-33-32-1,0-67-15,0 66 16,0-66 0,33-33 46,0 0-46,0 33-1,34 0 1,32-33 0,-66 0-16,99 0 15,-99 0-15,33 33 0,34-33 16,98 0 0,0 0-1,-32 0 1,65 0-1,-32 33 17,32-33-17,-198 0-15,166 0 16,-166 0-16,99 0 16,33 0-1,1-33 1,-1 33-1,-99 0-15,133 33 16,-133-33-16,99 0 16,34 0-1,-34 0 1,34-33 0,-166 33-16,99 0 15,-66 0-15,-33 0 0,99 0 16,67 0-1,-34 0 1,34-66 0,-34 33-1,-99 33-15,66-33 32,-98 33-32,65 0 15,66 0 1,-66-33-1,34 0 1,-100 33-16,66 0 16,-66 0-16,0 0 0,33 0 15,0 0 1,1 0 0,-1 0-1,33 0 1,-33 0-1,-33 0-15,66 0 32,-66 0-32,34 0 15,-1-33 1,33 33 0,-33 0-1,0 0 1,-33 0-1,33 0 1,1 0 0,-1 0-1,0 0 1,33 0 0,-33 0-1,33 0 1,-32 0-1,-1 0 1,-33 0-16,0 0 31,0 0-15,0 0 31,-66 0-16</inkml:trace>
  <inkml:trace contextRef="#ctx0" brushRef="#br0" timeOffset="37488.6389">10749 7045 0,'0'-34'31,"0"1"-15,0 0 0,0 66 77,0 0-93,0 1 16,33 32-16,-33 0 0,33 33 16,-33-66-16,0 33 15,33 33-15,0 34 16,0-1-1,-33-33 1,33-33 0,-33-32-16,0-1 15,0 0-15,33 0 16,-33 0-16,0-66 62</inkml:trace>
  <inkml:trace contextRef="#ctx0" brushRef="#br0" timeOffset="37963.9879">11939 7243 0,'0'0'0,"0"-33"15,0 66 17,0 33-17,66 33 16,-32 34-31,-34-100 0,0 33 16,33 33 0,-33 0-16,33 1 15,-33 32 1,0-33 15,33-99-31,-33 33 0</inkml:trace>
  <inkml:trace contextRef="#ctx0" brushRef="#br0" timeOffset="38426.5455">12965 7144 0,'0'0'0,"0"33"62,0 0-62,33 0 16,-33 0-16,33 0 0,0 132 16,0-32 15,33 65-16,-33-65-15,0-1 16,-33-33 0,0-66 15,0 0-31</inkml:trace>
  <inkml:trace contextRef="#ctx0" brushRef="#br0" timeOffset="38864.5756">13824 7210 0,'0'0'0,"0"33"63,0 0-63,34-33 15,-1 99 1,0 34 0,0 32-1,-33-132 1,33 66 0,0-33-16,-33 34 15,33 65 1,0-66-1,-33-66-15</inkml:trace>
  <inkml:trace contextRef="#ctx0" brushRef="#br0" timeOffset="39311.6192">14552 7111 0,'0'33'0,"0"0"16,33 33-16,0-66 16,0 165 15,0-132-31,0 100 0,1-1 15,-1 0 1,0 1 0,0-100-16,0 66 15,-33-66 1,0 0-16</inkml:trace>
  <inkml:trace contextRef="#ctx0" brushRef="#br0" timeOffset="39558.754">15280 7673 0,'33'0'16,"0"-33"-1,0 33 1,0 0 0,0 0-16</inkml:trace>
  <inkml:trace contextRef="#ctx0" brushRef="#br0" timeOffset="39711.8481">15842 7607 0,'0'0'0,"33"0"15,0 0 1,0 0 0,33-33-16</inkml:trace>
  <inkml:trace contextRef="#ctx0" brushRef="#br0" timeOffset="39827.5014">16272 7607 0,'33'0'0,"0"0"16,-33-33 0,33 33-16</inkml:trace>
  <inkml:trace contextRef="#ctx0" brushRef="#br0" timeOffset="40697.8139">10451 8500 0,'0'0'0,"-33"33"0,33 33 15,-66 33 1,33 0 0,0 1 15,33-67-31,0 0 16</inkml:trace>
  <inkml:trace contextRef="#ctx0" brushRef="#br0" timeOffset="40915.415">10484 8566 0,'-33'0'16,"33"33"-1,33 0 1,0 0-16,33 33 15,-33-33-15,0 0 16,1 34 0,-1-34-16</inkml:trace>
  <inkml:trace contextRef="#ctx0" brushRef="#br0" timeOffset="41684.0037">10418 8797 0,'0'33'31,"0"1"-31,33-1 16,0 66-1,-33-66-15,66 66 16,-33-66-16,0 33 16,34 0-1,65-32 1,0-34 0,-99 0-16,133 0 15,-133 0-15,99 0 16,66 0-1,-32 0 17,32 0-32,-132 0 0,67 0 15,-100 0-15,33 0 0,66 0 16,0 33 0,1 33 15,-34 0-16,-33 0 1,0 0 0,-33 33-1,33 1 1,34 65 0,-67-132-16,0 99 15,0-99-15,0 1 0,-33 32 16,33-33-16,0 99 15,-33-99-15,33 0 16,-33 33 15,33-66-15</inkml:trace>
  <inkml:trace contextRef="#ctx0" brushRef="#br0" timeOffset="42187.1635">12402 10616 0,'0'33'47,"0"1"-47,33 65 15,0 66 1,1-99-16,-34 133 16,33-133-16,-33 132 15,0 1 1,33 32 15,-33-32-15,33-67-1,-33-99-15,0 0 16</inkml:trace>
  <inkml:trace contextRef="#ctx0" brushRef="#br0" timeOffset="42937.2979">12303 10848 0,'0'-3043'0,"33"6053"15,0-3043 1,0 33 0,-33-33-16,100 0 15,-67 33-15,33-33 16,33-1-1,33 34 1,34 34 0,-1-1-1,-132 0-15,166-33 16,-133 33-16,66-33 16,99-33-1,1 0 1,-34 33-1,-131 0-15,164-33 16,-165 33-16,67 0 16,-1 0 15,-33 0-15,-66 0-1,0 0-15,-33 33 16,33-33-1,-33 33-15,33 0 16,0 0 0,0 66-1,34 66 1,-67-131-16,66 164 31,-66-165-31,33 165 0,0 34 16,-33-1 15,0-32-15,0-34-1,0-99 1,-33-33-16</inkml:trace>
  <inkml:trace contextRef="#ctx0" brushRef="#br0" timeOffset="43507.6571">12898 11113 0,'0'-3043'0,"0"6119"31,0-3043-15,0 99-1,0-99-15,0 99 16,0-66-16,0 34 15,0-34 1</inkml:trace>
  <inkml:trace contextRef="#ctx0" brushRef="#br0" timeOffset="43887.6583">12898 11212 0,'0'-33'0,"0"0"16,34 33 0,32-33-1,0 33 1,-33 66 0,0 33-1,-33 33 1,-33-99-16,0 33 15,0-33-15,0 1 16,0-1-16,0 0 16,-1 0-1,68-33 1,65 33 15,0 33-15,-66 0-1,0-33 1,0 0 0</inkml:trace>
  <inkml:trace contextRef="#ctx0" brushRef="#br0" timeOffset="44229.7366">13328 11642 0,'33'0'47,"1"-33"-47,32 0 15,0-1 1,-66 1 15,0-33-15,-33 0-1,0 66-15,0 0 16,0 33-16,-1 0 16,1 100-1,0-1 1,33-33 0,33-66-16,34 0 15,-34-33-15,33 0 16,-33 0-1</inkml:trace>
  <inkml:trace contextRef="#ctx0" brushRef="#br0" timeOffset="44906.5819">13791 11609 0,'0'0'0,"0"-67"15,0 34-15,0 0 0,-33 33 16,33 33 0,-33 67-1,0 32 1,33-33 15,33-33-15,0-66-1,33-99 1,-32 0 0,-34 66-1,33 66 1,-33 0-1,66 33 1,0-33 15,33 0-15,-33-66 0,-33-33-1,-33 0 1,-33 0-1,0 66 1,0 33 0,-33 33-1,66-33-15,0 33 16,0-33-16,0 0 16,33-33-1,66-33 1,-66-66-1,-33 0 1,0 66-16,0-166 31,0 166-31,0-99 16,0 66 0,0 99-1,0 0-15,0 99 16,0-66-16,0-33 0,0 100 15,0-100-15,33 165 16,-33-132-16,0 34 16,0-67-16</inkml:trace>
  <inkml:trace contextRef="#ctx0" brushRef="#br0" timeOffset="45590.8172">13163 12303 0,'0'0'0,"-33"0"16,33-33-16,-33 33 15,0 132 1,33 34 15,0-1-15,33-132-16,0 66 16,0-99-16,0 33 0,0-33 15,0 0-15,66-99 16,-65 66-16,-1-66 15,0-33 1,-33 65 0,-33 67-1,33 100 1,0-1 0,66 0-1,0-33 1,-33-66-1,0 0-15,0-66 16,-33 0-16,0 0 31,-99-33-15,0 32 0,66 34-1,33 66 1</inkml:trace>
  <inkml:trace contextRef="#ctx0" brushRef="#br0" timeOffset="45940.0946">13692 12568 0,'0'33'15,"0"0"1,0 0-16,0 33 15,33 33 1,0-33 15,-33-32-15,0-68 0,33-32-1,0-33 1,34 33-1,-34 66 1,0 99 0,-33-33-1,33 0 1,-33-32 0</inkml:trace>
  <inkml:trace contextRef="#ctx0" brushRef="#br0" timeOffset="46122.8902">14056 12468 0,'0'-3042'0,"0"6118"47,0-3043-47,33 66 15,0 33 1,0 0-1,-33-32 1,0-67-16</inkml:trace>
  <inkml:trace contextRef="#ctx0" brushRef="#br0" timeOffset="46523.857">13957 12898 0,'0'0'0,"0"-33"15,33 0-15,0 0 16,0 33-16,0-33 15,0 33-15,0 0 0,0-33 16,0 33 15,0 0-15,1 0 31,-1 0-47,33 0 15,-33 0 1,0 66 0,-33 0-1,0-33 1,0 1 0,0-68-1,33-65 1,0-33-1,0 66 1,0 66-16,0 0 16</inkml:trace>
  <inkml:trace contextRef="#ctx0" brushRef="#br0" timeOffset="46977.2281">14684 12733 0,'0'33'31,"0"0"-31,0 33 16,0 1-1,67-67 1,-67 33-16,0-66 31,0-1-15,0-32-16,-34 0 15,34 33 17,0 0-17,34 0-15,32 33 16,-33-33-16,0 33 16,0-33-16,33 0 15,-66 0 1,0 0-1,0-1-15,0 1 16,0 0-16,0 0 16,-33 0-1,33 99 1,33 34 0,-33 98-1,0-132-15,0 66 16</inkml:trace>
  <inkml:trace contextRef="#ctx0" brushRef="#br0" timeOffset="49142.5535">10451 7574 0,'0'0'0,"0"-33"47,0 0-16,0-1 31,-33 34-62,0 0 32,0 0-17,33 34 16,-33-1-15,33 0 0,0 0-1,-33 33 1,33 0 0,33 0-16,0-33 15,-33 0 16,33-33-15,-33 33-16,33-33 16,0 0-1,0 0 17,0 0-17,-33-33 1,0 0-16,33 0 15,-33 0 1,0 0 0,0 0 15,0 0-15,-33 0-1,33 0 16,-33 0 1,33 0-17,-33 33 1,0 0 78</inkml:trace>
  <inkml:trace contextRef="#ctx0" brushRef="#br0" timeOffset="50244.826">11509 7474 0,'-33'0'16,"33"-33"-16,0 0 31,0 0 0,0 66 32,0 0-63,33 0 15,-33 1 1,0 32 0,33-66-16,-33 66 15,0-33-15,0 33 16,0-33-16,34 33 31,-34-33-31,0 0 31</inkml:trace>
  <inkml:trace contextRef="#ctx0" brushRef="#br0" timeOffset="51400.5137">12502 7474 0,'0'-33'63,"0"66"15,33 1-62,-33-1-16,33 0 15,-33 0-15,33 33 16,0 33 0,-33 0-1,33-66 1,-33 1-1,0-1 1</inkml:trace>
  <inkml:trace contextRef="#ctx0" brushRef="#br0" timeOffset="52417.5094">13461 7474 0,'0'-33'15,"0"66"64,33-33-79,-33 34 0,0-1 15,66 33 1,-33 33-1,-33-66-15,0 0 16,33 0-16,-33 0 0,0 0 31,0 0-15</inkml:trace>
  <inkml:trace contextRef="#ctx0" brushRef="#br0" timeOffset="53703.9435">14387 7541 0,'0'-33'16,"-33"33"15,33 33 16,-33-33-47,33 33 0,0 0 31,0 33-15,0 0-1,0 0 1,0-33 0,0 0-16,33-33 15,-33 33-15,33-33 16,0 34 0,0-34-1,0 0 1,0-34-1,0 34-15,0-33 16,-33 0-16,33 0 16,-33 0-1,0 0 1,0-33 0,-33 33-1,33 0-15,-33 0 31,33 0-31,-33 0 16,0 33 0,-33 0-1,33 0 1,-33 0 0,33 0-1</inkml:trace>
  <inkml:trace contextRef="#ctx0" brushRef="#br0" timeOffset="55422.7418">19877 10253 0,'33'0'0,"-33"-33"16,33 33-1,-33-34 1,0 1 0,-33 0-1,33 66 16,0 67-15,0 65 0,0 0-1,-33-32 1,33-34 0,-33-66-16,33 0 15,0-66 32,33 0-31,33-66-1,-66 66-15,66-1 16,-33 1-16,0 33 0,0-33 16,67 33-1,-34 100 1,0-1-1,0-33 17,-66-33-17,0-66 17,0 0-32,0-66 15,0-67 1,-33 34-1,33 99-15,0-33 16,33 66 15</inkml:trace>
  <inkml:trace contextRef="#ctx0" brushRef="#br0" timeOffset="55816.5453">20704 9988 0,'0'0'0,"-33"0"16,33-33-16,0 66 31,0 33-31,33 100 31,0-1-15,-33-99-16,33 66 16,-33-99-16,0 67 15,-33-67 1,33 0 0,0-99-1,66-34 1,-66 67-16,66 0 15,-33 33-15,0 0 16,0 66 0,-33 34-1,33-1 17,-33 0-32</inkml:trace>
  <inkml:trace contextRef="#ctx0" brushRef="#br0" timeOffset="56174.6137">21200 10716 0,'0'0'0,"-33"0"16,66 0 15,0-33-31,0-1 16,33-32-1,-33 33 1,-33-33 0,-33 66-1,-33 0 1,0 66 0,33 33 15,0-65-31,33 65 15,0-66-15,33 33 16,66-33 0,-33-33-1,-33 0-15</inkml:trace>
  <inkml:trace contextRef="#ctx0" brushRef="#br0" timeOffset="56470.8831">21398 10616 0,'0'0'0,"0"-33"15,33 33 1,0 0 0,0 66-16,0 34 15,-33-34 17,0-33-17,0-66 16,0 0-31,34-33 16,-34 33-16,66-34 16,-33 67-1,0 0-15,0 33 16,0 67 0,-33-34-1,0-33-15</inkml:trace>
  <inkml:trace contextRef="#ctx0" brushRef="#br0" timeOffset="56787.6072">22655 10385 0,'0'0'0,"33"0"31,0 33-15,-33 33-16,0 0 15,0-33-15,0 67 16,0-67-16,-33 0 16,33 0-1</inkml:trace>
  <inkml:trace contextRef="#ctx0" brushRef="#br0" timeOffset="56956.1468">22556 10451 0,'0'-33'0,"0"0"0,33 33 15,0-33-15,66 0 16,-99 0-16,99 33 16,-66 0-1</inkml:trace>
  <inkml:trace contextRef="#ctx0" brushRef="#br0" timeOffset="57156.5843">22490 11013 0,'0'0'15,"0"33"-15,33-33 16,0 0-16,33-66 15,-33 66-15,66-33 16,-66 33-16,0-33 16,0 33-1</inkml:trace>
  <inkml:trace contextRef="#ctx0" brushRef="#br0" timeOffset="57409.9156">23052 10286 0,'0'0'15,"0"33"17,0 0-32,0 66 15,0 66 1,0 34-1,0-133-15,0 66 16,-33-99-16,33 67 16,0-67-16,0 0 15</inkml:trace>
  <inkml:trace contextRef="#ctx0" brushRef="#br0" timeOffset="57626.7337">23184 10716 0,'0'0'0,"33"0"15,-33 66 1,0 99 0,0-132-16,0 100 15,0-100-15,0 0 16,33 66-16,-33 33 15</inkml:trace>
  <inkml:trace contextRef="#ctx0" brushRef="#br0" timeOffset="57841.9757">23217 10815 0,'0'0'0,"33"-33"16,-33 0-16,99 0 15,1 0 1,-67 99 0,0 66 15,-99-33-15,-67-33-1,100-66 1</inkml:trace>
  <inkml:trace contextRef="#ctx0" brushRef="#br0" timeOffset="58162.6552">24011 10517 0,'0'0'0,"33"33"0,0 0 16,-33 0-16,33 67 15,-33-67-15,0 66 16,0-66-16,0 33 0,0 33 16,-33-32-1</inkml:trace>
  <inkml:trace contextRef="#ctx0" brushRef="#br0" timeOffset="58363.5123">23812 10583 0,'0'-33'0,"34"33"0,32-33 0,66 0 32,-99 0-32,66 0 15,-66 33-15,67 0 16,-67 0-1</inkml:trace>
  <inkml:trace contextRef="#ctx0" brushRef="#br0" timeOffset="58944.619">24474 10649 0,'0'-33'31,"0"0"-31,-33 0 15,33 0 1,-33 0 0,0 99-1,-33 33 1,66 1 0,0-1-1,0-66 1,66-66-1,0-33 1,-33-33 0,-33 32-1,0 100 17,0 34-32,0 65 31,66-66-16,0-33 1,0-66 0,1-33-1,-67-33 17,0-1-32,0 34 15,0 99 1,0 67-1,0 98 1,0-132-16,-34 133 16,34-166-16,0 99 15,-33 0 1,0-99 0</inkml:trace>
  <inkml:trace contextRef="#ctx0" brushRef="#br0" timeOffset="59163.53">24639 10749 0,'0'0'0,"33"0"0,-33-33 0,33-34 16,67-32 0,-1 99 15,-66 66-16,0 34-15,-66-1 16,-66 0 0,66-99-16</inkml:trace>
  <inkml:trace contextRef="#ctx0" brushRef="#br0" timeOffset="59445.2093">24970 10848 0,'0'0'0,"33"0"16,0 0-1,0-66 1,0 33-16,0-33 16,-33-1-1,-33 67 1,0 33-1,-33 100 17,33 32-17,66-66-15,33-66 16,0-33 0</inkml:trace>
  <inkml:trace contextRef="#ctx0" brushRef="#br0" timeOffset="60395.9229">25764 10616 0,'0'0'15,"0"33"1,0 34-16,0 98 15,0-33 1,0-66 15,66-32-15,33-101 0,-66 34-16,66-99 15,-99 99-15,34-99 16,-34 32-1,0 133 17,0 1-17,-34 32 1,34-33-16,34 66 16,-1-66-16,-33 0 0,33 33 15,-66 0 1,-34 1 15,34-67-31,-33 0 16</inkml:trace>
  <inkml:trace contextRef="#ctx0" brushRef="#br0" timeOffset="60532.5446">25764 10616 0,'0'-33'16,"33"33"-16,-33-33 0,33 0 15</inkml:trace>
  <inkml:trace contextRef="#ctx0" brushRef="#br0" timeOffset="61164.6339">27120 10517 0,'0'-33'0,"-33"33"16,33 33 0,-33 0-1,33 100 1,0-100-16,-66 99 16,66-66-1,-34 33 1,-32 1-1,0-34 1,66-33 0,33-33-16,-33-66 0,99 33 15,-65-1 1,-1 34-16,66 0 16,-66 34 15,0-3044-16,0 6053-15,-33-2977 0,33-66 16,0 0-16</inkml:trace>
  <inkml:trace contextRef="#ctx0" brushRef="#br0" timeOffset="61296.1291">27087 10947 0,'0'0'15,"0"-33"1,33 33 0,0-33-1,33-33-15</inkml:trace>
  <inkml:trace contextRef="#ctx0" brushRef="#br0" timeOffset="61433.819">27120 10616 0,'0'0'0,"0"-33"16,33 0 0,33 0-1,66 0 1,-99 0 0</inkml:trace>
  <inkml:trace contextRef="#ctx0" brushRef="#br0" timeOffset="61718.7619">27715 10683 0,'0'0'0,"33"0"16,-33-34-1,33 1 1,-33 66 15,-33 34-15,0 32 0,0-66-16,-33 99 15,33-99-15,-33 67 16,0-67-16</inkml:trace>
  <inkml:trace contextRef="#ctx0" brushRef="#br0" timeOffset="61915.1086">27484 10848 0,'33'0'15,"0"0"1,0 99-1,0-66-15,0 66 16,0-65-16,0 32 16,0-33-16</inkml:trace>
  <inkml:trace contextRef="#ctx0" brushRef="#br0" timeOffset="62367.0014">27980 10385 0,'0'-33'0,"0"99"31,0-33-15,0 33-16,0-33 16,33 133-1,-33-67-15,0 33 16,-66 0 0,33-65-1,66-100 16,33-67-15,33 1 0,0 99-1,-66 33 1,0 66 0,-33 1-1,0-67-15,-66 33 16,66-33-16</inkml:trace>
  <inkml:trace contextRef="#ctx0" brushRef="#br0" timeOffset="62782.4701">28476 10980 0,'0'-33'0,"0"0"15,0 0 1,0 0-16,0 0 16,0 0-16,-33 33 0,0 0 15,0 66 1,-34 66 0,34 1-1,33-34 1,33-66-1,0-66 17,34-33-17,-1-34 1,-33 67 0,-33 0-1,33 166 1,-33-34-1,33-33 1,0-33 0,-33 0-16</inkml:trace>
  <inkml:trace contextRef="#ctx0" brushRef="#br0" timeOffset="63251.9503">28641 11079 0,'0'-33'32,"0"0"-32,33 0 31,33-66-15,-33 33-1,1 66 1,-1 33-1,-33 0-15,0 99 0,0-99 0,0 67 32,0 32-17,0-66 1,33-66 0,0-66-1,33-66 1,-33-1 15,0 34-15,-33 132-1,0 0 1,0 0-16,0 67 16,0-67-16,33 33 15,-33 0 1,66-33-1,-33-66-15</inkml:trace>
  <inkml:trace contextRef="#ctx0" brushRef="#br0" timeOffset="63499.4525">29303 10782 0,'0'0'0,"-33"0"0,33 33 15,0 0 1,-34 66-1,34 0 1,34 1 0,32-1 15,-66-66-31,0 33 16,-66-33-16,32 0 15,-65 33 1,33-66-1</inkml:trace>
  <inkml:trace contextRef="#ctx0" brushRef="#br0" timeOffset="63750.4296">29666 10716 0,'0'0'0,"0"33"0,0 33 16,33 66-1,-33 34 1,0-133-16,-33 66 15,33-66-15,-66 0 16</inkml:trace>
  <inkml:trace contextRef="#ctx0" brushRef="#br0" timeOffset="64382.1067">29435 11113 0,'0'0'0,"33"-34"31,0 34-16,66-33 1,34 33 15,-133-33-31,99 33 16,-66 0-16,0-33 16,-33 0-1,0 0 1,-33 66-1,33 0 1,-33 66 0,33-32-1,66-1 1,0-33 15,-33-33-31,0-33 16,0 33-16,0-33 0,0 0 15,1-67 1,-34 67 0,-34 33-1,1 66 1,0 1 0,0-34-1,66 0 1,33-66-1,1-33 1,-1-34 0,-33 67-16,0-99 15,-33 99-15,33-66 16,-33 32 15,0 167-15,-33 164-1,0-198-15,0 133 0,0-166 0,0 33 0,33-33 16</inkml:trace>
  <inkml:trace contextRef="#ctx0" brushRef="#br0" timeOffset="67190.174">9790 6383 0,'0'-33'31,"33"33"32,-33 33-63,33-33 15,0 0 1,33 33 0,33-33-1,33 33 1,1-33-1,-34 0 1,0 0 0,-66 0-16,66 0 15,-65 0-15,-1 0 16,33 0 0,33 0-1,0 33 1,33 0-1,-32 0 1,-34-33 0,33 0-1,0 0 1,-66-33-16,34 33 31,-34 0-31,0 0 0,33 0 16,33 0-1,0 0 1,0 0 0,34 0-1,-100 0-15,66-66 16,-66 66-16,0-33 16,33 0-1,34 33 1,-34-33-1,33 0 1,-66 33-16,66-33 31,-66 33-31,0 0 16,34 0 0,-34 0-1,33 0 1,0 0-1,0 0 1,33 0 0,-33 0-1,-33 0 1,1 0 0,-1 0-16,0-33 15,0 33-15,0 0 16,33 0-1,0 33 1,-33-33 0,0 0 15,0 0-31,0 0 16,0 0-16,1 0 15,32 0 1,-33 0-1,0 0 1,0 0 0,0 0-1,33 0 1,-33 0 0,0 0 15,0 0-16,0 0 1,1 33 15,-1-33-15,0 0 31</inkml:trace>
  <inkml:trace contextRef="#ctx0" brushRef="#br0" timeOffset="68090.507">14188 6019 0,'0'-33'78,"0"66"-15,33-33-63,-33 33 15,0 0-15,33 0 16,34 1 0,-34-1-1,0-33 16,-33 33 1,33-33-17,-33 33 95,-33-33-110,33 33 0,0 0 15,-33 0-15,33 33 16,-33 33 0,33-66-1,0 1 1,-33-1-1,33 0 1</inkml:trace>
  <inkml:trace contextRef="#ctx0" brushRef="#br0" timeOffset="70333.1541">15478 7243 0,'-33'0'16,"33"-33"15,-33 0-15,33 0 15,-33 33-31,0 0 16,-33 0-1,0 33 1,32 0 0,1-33-1,33 33 17,0 0-17,0 33 1,0-33-1,33 0 17,1-33-32,-1 0 15,0 33-15,0-33 0,0 0 0,33 0 16,-33 33 0,0-33-1,-33 34 1,33-34-1,-33 33 1,0 0-16,-33 0 16,0 0 15,0-33-31,0 33 16,-33-33 15,33 0-16,-33 0 1,32 0 0,1 0-1,33-33 17</inkml:trace>
  <inkml:trace contextRef="#ctx0" brushRef="#br0" timeOffset="71651.5491">15280 6747 0,'-33'0'0,"66"0"0,-66-33 16,33 66 109,0 0-94,0 0-31,0 0 16,0 0-16,0 33 15,0-33 17,0 34-17,33-1-15,-33 0 16,0-33-16,33 33 16,-33-33-1,0 0-15,0 0 31,33 33-15,-33-33 0,0 1-1,0-1 1,33 0 0,-33 0-1,0 33 1,33-33-1,-33 33 1,0 0 0,0-33-1,0 0 1,0 1 15,33-1-31,-33 33 16,0 0-1,33-33 1,-33 33 15,0-33-15,0 0 0,33-33-1,-33 33 16,0 0 1</inkml:trace>
  <inkml:trace contextRef="#ctx0" brushRef="#br0" timeOffset="79070.3771">25036 11873 0,'0'0'0,"-33"33"0,0-33 16,33-33 31,-33 33 15,0 0-46,0 0-16,-33 0 31,33 0-15,-34 0-1,34 0 1,0 0 0,33 33 15,0 0-31,0 0 15,-33 0-15,0 67 16,33-67-16,-33 66 16,0 33-1,0-33 1,33 1 15,0-34-15,0-33-1,66 0 1,0 0 0,0 0-1,-33 0 1,1-33-16,-1 33 16,0-33-16</inkml:trace>
  <inkml:trace contextRef="#ctx0" brushRef="#br0" timeOffset="79483.2798">25135 12270 0,'0'-33'31,"0"66"0,0 0-15,0 33-16,0-33 0,0 67 31,0-67-31,-33 0 16</inkml:trace>
  <inkml:trace contextRef="#ctx0" brushRef="#br0" timeOffset="79629.6711">25003 12138 0,'0'0'0,"-33"0"0,33-33 15,33 33 1,0-33-1,0 33-15,33 0 16</inkml:trace>
  <inkml:trace contextRef="#ctx0" brushRef="#br0" timeOffset="79833.7195">25003 12601 0,'0'0'16,"-33"0"-16,33 33 0,33-33 31,0 0-31,66 0 16,1 0 0,-34 0-16</inkml:trace>
  <inkml:trace contextRef="#ctx0" brushRef="#br0" timeOffset="80051.062">25598 12072 0,'0'0'0,"-33"0"0,33 33 16,-33 33-1,33-33-15,-33 99 16,33-66-16,0 34 16,0 32-1,0-66 1</inkml:trace>
  <inkml:trace contextRef="#ctx0" brushRef="#br0" timeOffset="80251.8985">25731 12435 0,'0'33'16,"0"1"0,0 32-16,-33 99 15,33 0 1,0 1-1,0-100 1</inkml:trace>
  <inkml:trace contextRef="#ctx0" brushRef="#br0" timeOffset="80467.7872">25764 12402 0,'0'0'0,"33"0"15,0-33 1,33 33 0,0 66-1,-33 1 1,-66-1 15,-33-33-15</inkml:trace>
  <inkml:trace contextRef="#ctx0" brushRef="#br0" timeOffset="80918.7152">26392 12402 0,'0'33'0,"0"0"15,0 1 1,33-1-16,-33 66 15,0-66-15,33 33 16,0-66-16,0 0 16,1 0-1,-1-66 1,33-33 0,0 66-1,0 33 16,-33 33-15,-33 33 0,-33 33-1,0-99-15</inkml:trace>
  <inkml:trace contextRef="#ctx0" brushRef="#br0" timeOffset="81053.7025">26524 12270 0,'34'0'0,"-1"0"31</inkml:trace>
  <inkml:trace contextRef="#ctx0" brushRef="#br0" timeOffset="81304.6279">27384 12237 0,'-33'0'16,"0"0"-1,33 33 1,0 0-16,0 99 16,0 1-1,0-100-15,0 66 16</inkml:trace>
  <inkml:trace contextRef="#ctx0" brushRef="#br0" timeOffset="81654.7886">27252 12204 0,'33'0'0,"-66"0"0,99-33 16,0 33-16,34-33 16,-67 99-1,-33 33 1,-33-66-16,-34 66 15,67-66 1,-33-33-16,0 0 16,0 0-1,66 0 1,33 0 0,1 67-1,-67 32 16,0-33-15,0-33 0</inkml:trace>
  <inkml:trace contextRef="#ctx0" brushRef="#br0" timeOffset="81938.6444">27649 12601 0,'0'0'0,"33"0"16,0 0-1,0-33 1,0 0 0,-33 0-1,0-1 17,-33 1-17,0 33 1,0 0-16,-33 100 15,66-67 1,-33 33-16,33 33 16,99-66-1,0-33 1,-66 0-16,67-66 16,-67 66-16</inkml:trace>
  <inkml:trace contextRef="#ctx0" brushRef="#br0" timeOffset="82573.6021">28079 12535 0,'0'-33'0,"0"66"0,0-133 15,-33 100 1,33 33 0,-33-3075-16,33 6151 0,-66-3010 15,66-66 1,0 33-16,33 0 31,0-66-15,33-66-1,-33 0 1,0 33-16,-33 0 16,0 66 15,0 0-31,33 33 16,0-33-1,0-33-15,33 33 16,-33-33-1,-33-33-15,67 0 16,-67-33 0,0 0-1,-33 66 17,-1 66-17,-32 33 1,66-33-1,0-33 1,33-33 0,-33-33-16,100-66 15,-100 66-15,33-33 16,0-100 0,-33 1-1,0 99 1,33 99-1,-33 132 1,0 1 0,0-1-1,-33-66 17,33-66-32</inkml:trace>
  <inkml:trace contextRef="#ctx0" brushRef="#br0" timeOffset="83406.857">29005 12204 0,'0'0'0,"0"-33"0,0 0 16,-33 66 31,0 66-32,-33 66 1,0 1-1,32-34 1,34-99-16,0 0 16,34-33-16,-1 0 15,33 0-15,0-66 16,0-33 0,-33 66-1,-33 66 16,0 0-31,-33 66 16,33-33 0,66 0-1,0-66 1,0-132 15,-66 33-15,0 0-1,-66 66 1,0 66 0,33 66-1</inkml:trace>
  <inkml:trace contextRef="#ctx0" brushRef="#br0" timeOffset="83906.8269">29336 12601 0,'0'0'0,"0"33"62,0 0-62,0 0 16,0 0-16,0 33 15,0-33 1,33-33-16,0 0 31,0-66-31,0 33 16,33 0 0,-33 33-1,0 66 16,-33 0-15,0-33-16,0-66 31,0 0-31,33-66 16,33 66 15,-32 33-15,-1 66-1,-33 66 1,0-32 0,-33-67-1</inkml:trace>
  <inkml:trace contextRef="#ctx0" brushRef="#br0" timeOffset="84136.5744">29832 12634 0,'0'66'15,"0"-33"-15,0 0 32,0 33-32,0-33 0,0 100 15,0-67 1,0 0-16,0 33 15,-33-66 1</inkml:trace>
  <inkml:trace contextRef="#ctx0" brushRef="#br0" timeOffset="84352.6989">29799 12700 0,'0'0'0,"33"0"0,-33-33 16,99 33-16,-33 33 16,-66 33-1,-33-33 17,-33 33-17,0-66-15</inkml:trace>
  <inkml:trace contextRef="#ctx0" brushRef="#br0" timeOffset="84637.8893">30129 12435 0,'34'33'15,"-1"1"17,-33 65-32,33 33 15,-33 0 1,0 1 15,0-67-31</inkml:trace>
  <inkml:trace contextRef="#ctx0" brushRef="#br0" timeOffset="84959.638">30328 12733 0,'0'0'0,"33"0"0,0 0 32,0 0-17,0 0-15,0-33 32,0 0-17,-33-33 1,0 33-1,-66 33-15,0 99 16,0 0 15,33 33-15,33-65 0,66-1-1,-33-66-15</inkml:trace>
  <inkml:trace contextRef="#ctx0" brushRef="#br0" timeOffset="85159.5783">30791 12468 0,'0'0'15,"0"34"1,-33 65-1,0 33 1,33 0 0,-33 1-1,33-67-15</inkml:trace>
  <inkml:trace contextRef="#ctx0" brushRef="#br0" timeOffset="85506.4683">30493 12799 0,'33'0'31,"-33"-33"-31,33 33 16,0 0-16,34 0 16,-34 0-16,33 0 15,-33 0 1,0 0-1,0 0-15,-33-66 32,33 33-17,-66 66 1,33 0 0,-66 33-1,66-33-15,0 67 16,0-67-16,0 0 0,0 0 15,66 0-15</inkml:trace>
  <inkml:trace contextRef="#ctx0" brushRef="#br0" timeOffset="86122.3965">30956 13031 0,'33'-33'31,"-33"0"-15,33-34-1,-33 34-15,33-66 16,1 66-16,-34-66 16,0-67-1,0 133 1,0 66-1,0 67 1,0-67 0,-34 99-1,34-99-15,0 33 16,0 0 0,34-66-1,32-33 1,-33-66-1,0 33 1,0 66 0,-33 33-1,0 66 1,0 1 0,33-100-16,0 33 15,0-33-15,0-33 16,33-67-1,-33 34 1,0 33 0,-66 99-1,-33 100 17,33 65-17,0-66 1,0-98-1</inkml:trace>
  <inkml:trace contextRef="#ctx0" brushRef="#br0" timeOffset="93154.6392">31816 13097 0,'0'0'0,"0"33"0,0 0 15,0 33 1,0-33-1,0-66 32,33 33-47,-33-33 16,0 0 0,0 0-1,33 0 1,33 0-1,-66 0-15,67 33 16,-34 0 0,-33 33-1,0 0-15,0 0 16,-33 66 15,0 0-15,-1-66-1,1-33 1,-33-33 0,66 0-1</inkml:trace>
  <inkml:trace contextRef="#ctx0" brushRef="#br0" timeOffset="93631.5595">31948 12568 0,'-33'0'47,"0"0"15,0 0-30,33 33-17,0 0 1,-33 0-16,33 0 0,0 132 16,0-98-1,-33 98 1,33 33-1,-33-165-15</inkml:trace>
  <inkml:trace contextRef="#ctx0" brushRef="#br0" timeOffset="94248.0421">32213 12965 0,'0'-33'16,"-33"33"-1,33 33 17,0 0-32,0 33 15,66-3043 1,-33 6086 15,0-3109-15,0 0-16,0-33 15,-33 0-15,33-33 16,-33 0 0,0 33-1,0 66 1,0 66-1,0-66-15,0 132 16,0-132-16,0 67 16,0 32 15,-99-66-15,0 0-16,66-66 0,-66 0 15,66-33 1,33-33-16</inkml:trace>
  <inkml:trace contextRef="#ctx0" brushRef="#br0" timeOffset="94558.0781">32742 12832 0,'0'33'32,"0"0"-17,0 1-15,-33 98 16,33-99-16,0 132 31,0-132-31,0 67 16,0-1-1,0-33 1</inkml:trace>
  <inkml:trace contextRef="#ctx0" brushRef="#br0" timeOffset="94743.9715">32676 12932 0,'0'0'0,"0"-34"0,0 1 15,66-33 1,66 0 0,-32 66-1,-34 0 1,-66 99 15</inkml:trace>
  <inkml:trace contextRef="#ctx0" brushRef="#br0" timeOffset="94931.2972">32643 13361 0,'0'0'0,"0"34"16,33-34-1,-33-34-15,66 1 16,33 0 0,-32 33 15,-1 0-15</inkml:trace>
  <inkml:trace contextRef="#ctx0" brushRef="#br0" timeOffset="95274.9093">33271 13130 0,'0'0'0,"0"-33"0,0-33 15,0 33-15,-33-33 16,33 32 0,-33 34-16,-33 34 15,0 65 1,66 0-1,0 0 1,33-33 0,66 0-1,-66-32 17,-33 32-32,-33-33 15,0-33-15,-33 33 16,33-33-1,0 0 17,33-33-32</inkml:trace>
  <inkml:trace contextRef="#ctx0" brushRef="#br0" timeOffset="95544.4725">33437 12965 0,'0'0'0,"0"-33"0,0-1 15,0 1 1,0 66 0,-33 67-1,0 65 1,0-33 15,33-32-15,-34-34-1</inkml:trace>
  <inkml:trace contextRef="#ctx0" brushRef="#br0" timeOffset="95748.5365">33437 13031 0,'0'0'0,"0"-33"0,33 33 31,-33 33-31,0 0 16,33 0-16,0 99 31,-33-99-31,0 66 16,0-32-1,0-34-15</inkml:trace>
  <inkml:trace contextRef="#ctx0" brushRef="#br0" timeOffset="95915.2519">33271 13295 0,'0'0'0,"0"-33"15,33 33-15,34-33 16,32 33 0,-99-33-16</inkml:trace>
  <inkml:trace contextRef="#ctx0" brushRef="#br0" timeOffset="96264.3545">33536 12568 0,'0'-33'16,"33"33"15,0 0 0,0 0-31,33 0 16,0 33-1,1-33 1</inkml:trace>
  <inkml:trace contextRef="#ctx0" brushRef="#br0" timeOffset="96752.0202">33834 13064 0,'0'0'0,"0"33"15,0 0-15,0 0 0,0 66 16,0 0 0,0 1-1,0-34 16,-33 33-15,33 0 0,0-66-1,0 0-15,0 0 16,0 1 31,-34-34-32,1 33 1,0-33 0,0 33-1,-33 0 1,-33 0 0,33-33-1,33 0-15,33-33 47,-33 33-47</inkml:trace>
  <inkml:trace contextRef="#ctx0" brushRef="#br0" timeOffset="98904.5102">22225 14387 0,'33'0'31,"-33"-33"-31,0 0 16,0 0-1,33 33-15,0-133 16,-33 100-16,66-99 0,-33-67 16,1 67-1,-34 33 17,-34 99-17,1 0-15,0 0 16,0 0-1,33 33 1,0 0-16,33 0 16,33 66-1,1 34 1,-34-34 0,0 0-1,-33-33 1,0-33-1,-33 0 1,0-33-16,-67 0 16,67 0-1,0-33-15,-66-33 16,33 33 15,-33 0-15,32 33-1,34 0 1,0 0 15</inkml:trace>
  <inkml:trace contextRef="#ctx0" brushRef="#br0" timeOffset="100254.0053">23482 13758 0,'0'-33'0,"-33"0"16,0 0-1,0 0 17,-1 33-17,1 33 16,0 66-15,33-66-16,-33 100 16,33-34-16,-33 66 15,33 34-15,33-67 16,33-66 15,34-132-15,-67 66-16,66-132 15,-66 99-15,-33-67 16,0 34-16,0 33 31,-33 33-15,33 33-16,0 33 16,0-32-16,0-1 0,0 66 15,33-33 1,0 0-1,0-33 17,-33-99-17,0-33 1,-66-33 0,33 65-1,0 67-15,33 67 31</inkml:trace>
  <inkml:trace contextRef="#ctx0" brushRef="#br0" timeOffset="100639.1974">23812 14288 0,'0'0'0,"0"33"32,0 33-17,0 0-15,34 33 32,-34-66-32,0 33 15,0-33-15,0-66 31,0-33-15,66-66-16,-33 99 16,33-33-1,-33 66-15,0 0 16,0 66 0,-33 66-1,0 0 1,0-99-1,0 67-15,0-67 16</inkml:trace>
  <inkml:trace contextRef="#ctx0" brushRef="#br0" timeOffset="100839.3209">24209 14188 0,'0'0'0,"0"-33"0,0 66 16,0 33 0,33 67-1,1-1 1,-34-99-16,33 99 31,-33-99-31,0 1 0</inkml:trace>
  <inkml:trace contextRef="#ctx0" brushRef="#br0" timeOffset="100984.3569">24143 14519 0,'0'0'0,"33"-33"0,0 0 15,34 0 1,-67 0-16,66 0 15</inkml:trace>
  <inkml:trace contextRef="#ctx0" brushRef="#br0" timeOffset="101286.6453">24441 14354 0,'33'0'15,"-33"33"16,33-33-31,0 33 16,0 99 0,-33-33-1,0-33 1,0-99 15,0-33-31,0-66 16,33-33-1,66 32 1,-32 133 0,-67 33-16</inkml:trace>
  <inkml:trace contextRef="#ctx0" brushRef="#br0" timeOffset="101808.9127">24937 14453 0,'0'-33'0,"0"0"0,33 33 16,-33-33 0,-33 66-1,0 33 1,33 33 0,0-33-1,33-66-15,0 33 16,0-33-16,-33-33 15,66-66 1,-66 0 0,0 33-1,-33 33 1,33 0 15,66-1-15,0 1-1,-32 0 1,-1 33 0,-33-33-16,33 33 15,-33-33-15,0 0 16,0-33 0,0 33-1,0 99 1,0 0-1,33 0-15,-33 100 16,0-133-16,0 99 16,0 0-1,0-99-15</inkml:trace>
  <inkml:trace contextRef="#ctx0" brushRef="#br0" timeOffset="102626.8456">26227 14354 0,'0'0'16,"0"33"-1,0 33 1,0-33-16,0 99 16,0-99-16,0 67 15,0-67 1,33 0 0,66-133-1,0-32 1,-66 66-16,0-66 15,-33 99 1,0 66 31,0 0-47,0 33 16,34 33-1,-34-66-15,0 66 16,0-65-16,0 32 15,-100 0 1</inkml:trace>
  <inkml:trace contextRef="#ctx0" brushRef="#br0" timeOffset="102775.4874">26227 14321 0,'0'0'15,"0"-33"-15,0-1 32</inkml:trace>
  <inkml:trace contextRef="#ctx0" brushRef="#br0" timeOffset="103412.8711">27285 14585 0,'0'-33'31,"-33"0"-15,33 0-16,-33 33 16,0 0-1,-33 66 1,0 66 0,66 1-1,33-100 16,0-33-31,66 0 16,-99-33-16,99-33 16,-33-67-1,-33 34 1,-33 66 0,0 66-1,0 66 1,0 0-1,0-65-15,34-1 16,-34 0-16,66-33 16,-33 0-1</inkml:trace>
  <inkml:trace contextRef="#ctx0" brushRef="#br0" timeOffset="103613.1677">27649 14089 0,'0'0'0,"0"33"32,0 99-17,0 67 1,0-1 0,33 1-1,33-100 1,-33-66-16,33-33 15</inkml:trace>
  <inkml:trace contextRef="#ctx0" brushRef="#br0" timeOffset="103775.7371">27517 14585 0,'0'0'0,"33"0"15,33 0 1,66-66 0,-99 66-16</inkml:trace>
  <inkml:trace contextRef="#ctx0" brushRef="#br0" timeOffset="104593.6404">28674 14585 0,'0'0'0,"33"0"0,-33 33 15,33-33-15,0 0 16,1-33 0,-1-33-1,0-33 1,-33 33 0,-33 0 15,0 32-16,-67 68 1,34 32 0,0 66-1,33 0 1,33-33 0,66-65-1,-33-34-15,66 0 16,-66-34-16,67 1 15,-34-99 1,-66 33 0,0 132 31,-66 99-32,33 34-15,0-1 16,-1-33-1,34-99-15,0 33 32,0-32-32,34-34 15,32 0 1,33-34 0,-33 1-1,-33 33-15</inkml:trace>
  <inkml:trace contextRef="#ctx0" brushRef="#br0" timeOffset="105115.8646">29104 15147 0,'0'-33'31,"33"0"-15,0 33-1,0 0 1,0 0 0,-33 66-1,0 34 1,-66-34-1,0 0 1,33 0 0,0-66 15,66 0 0,0 0-31,0 0 16,33 0-1,1 0 1,-1 0 0,-33 0-1,0 0 1,0 0 0</inkml:trace>
  <inkml:trace contextRef="#ctx0" brushRef="#br0" timeOffset="106049.4033">29666 14916 0,'0'0'0,"0"-33"32,33 66 93,1-33-125,-1 0 0,0 0 0,0 0 15,66 0 1,-33 0-1,-33-33 1,0 33 0,0 0 77</inkml:trace>
  <inkml:trace contextRef="#ctx0" brushRef="#br0" timeOffset="106435.2197">30692 14453 0,'0'0'0,"-33"33"31,33 33-31,-33 0 16,-34 100-1,34 32 1,0-165-16,0 99 16,0-99-16,33 34 31,-33-34-15</inkml:trace>
  <inkml:trace contextRef="#ctx0" brushRef="#br0" timeOffset="106666.4624">30659 14420 0,'0'0'0,"0"-33"0,33 33 32,-33 33-32,0 33 15,33 99 1,33 34 15,-33-34-15,0-66-1,-33-66-15,0 0 16</inkml:trace>
  <inkml:trace contextRef="#ctx0" brushRef="#br0" timeOffset="106854.8729">30361 15048 0,'0'0'16,"33"-33"-16,0 0 16,33 0-16,100-33 31,-133 66-31,66-33 15</inkml:trace>
  <inkml:trace contextRef="#ctx0" brushRef="#br0" timeOffset="107151.0237">31353 14519 0,'0'0'0,"0"-33"16,-33 0-16,-33 0 16,0 33-1,33 33-15,-33 66 16,32-66-16,1 66 16,0 34-1,33-1 1,33-33 15,0-99-31,67 66 16,-67-66-16,0 0 15</inkml:trace>
  <inkml:trace contextRef="#ctx0" brushRef="#br0" timeOffset="107387.7133">31651 14618 0,'0'0'0,"0"-33"0,0 0 0,-66 0 15,33 33 1,-1 0-16,-32 99 16,33-33-16,33 34 31,-33 65-16,66-33 1,66-66 0</inkml:trace>
  <inkml:trace contextRef="#ctx0" brushRef="#br0" timeOffset="107752.5839">31783 14883 0,'33'0'47,"0"0"-47,0 0 16,33-33 0,-32 0-1,-1-67 1,-33 67-16,0-33 15,0 33-15,-33 0 16,-1 99 0,-32 33-1,0 34 1,66-100-16,-33 66 16,33-66-1,66 0-15,0 0 16,34-33-1,-34-66 1</inkml:trace>
  <inkml:trace contextRef="#ctx0" brushRef="#br0" timeOffset="107921.7376">32213 14684 0,'0'-33'0,"0"66"15,0 34 1,0-34-16,0 99 31,-33-99-31,33 0 0,0 66 16,-66 34-1,33-67 1</inkml:trace>
  <inkml:trace contextRef="#ctx0" brushRef="#br0" timeOffset="108137.8979">32279 14883 0,'0'0'0,"0"-33"0,33 33 0,0-33 15,-33 0-15,33 33 16,-33 33 15,-66 66-15,0-33-1,33-33 1</inkml:trace>
  <inkml:trace contextRef="#ctx0" brushRef="#br0" timeOffset="108422.1693">32610 14519 0,'0'0'0,"0"-33"0,33 0 15,-33 66 1,0 0-16,0 33 31,0 0-31,0 100 16,-33-100-16,0 66 15,33 0 1,0-65 0,0-34-16,33-33 31</inkml:trace>
  <inkml:trace contextRef="#ctx0" brushRef="#br0" timeOffset="108638.3626">32478 14949 0,'0'0'16,"-33"0"-16,66 0 15,33-33-15,66-33 16,-33 0 0</inkml:trace>
  <inkml:trace contextRef="#ctx0" brushRef="#br0" timeOffset="111975.4904">22093 12270 0,'0'33'47,"33"-33"-16,-66 0 63,0 0-79,0 0 1,-1 0-1,1 0 1,0 0 15,33 33-31,-33-33 0,-33 33 16,33 0 0,0-33-16,-33 66 31,0-32-16,33 32 1,0-66-16,-1 33 0,34 0 16,-33 0-1,0 0 1,-33 33 0,33-33-16,0 0 15,0 33 1,0 1-16,-33-1 15,33 0 17,0 33-17,33-33 1,-33-33-16,33 33 31,-34-32-31,34-1 0,0 33 16,-33 0 15,33 0-15,-33 33-1,33-33 1,-33 1-16,33 32 16,0-33 15,0-33-31,0 33 15,0-33-15,33 33 16,-33 34 0,0-34-1,0 33 17,0-66-32,0 33 15,0-33-15,0 33 16,33 34-1,0-1 1,1-33-16,-1 0 16,0 0 15,-33-33-31,33 0 16,-33 0-16,33 1 0,-33-1 15,33 0 1,0 33-16,0 0 31,0-66-31,-33 33 16,66 33-16,-33-66 15,0 66 17,34-33-17,-1 34-15,-33-34 16,0-33-1,0 33 17</inkml:trace>
  <inkml:trace contextRef="#ctx0" brushRef="#br0" timeOffset="112627.841">21729 15478 0,'0'0'0,"0"-33"16,-33 33 15,33-33 16,0 66 0,0 0-32,33 0-15,-33 0 0,33 0 16,0 0-1,-33 0-15,33 1 16,33-1 0,-33-33-1,0 33 1,0-33 0,-33 33-1,0 0 1,0 33-1,0 0 1,-66 0 0,0 100 15,33-67-15,0-33-1,0-33 1,66-33-1</inkml:trace>
  <inkml:trace contextRef="#ctx0" brushRef="#br0" timeOffset="113529.3366">22390 16503 0,'0'33'0,"0"-66"47,33 33-47,1 0 15,-1-99 1,0 66-16,0-66 16,0 66-16,0-66 15,0-67 16,0-32-15,-33 99 0,0 65-16,0 68 31,0 32-15,33 0-1,0 0 1,0 33-1,-33-33 1,0 1 0,0-34-1,-66-33 1,0 0 0,33-33-16,-66-34 31,66 67-31,-67-33 15,34 0 1,33 33 0,66-33-1</inkml:trace>
  <inkml:trace contextRef="#ctx0" brushRef="#br0" timeOffset="114477.2253">23779 15743 0,'0'0'0,"0"-33"0,0 0 15,0-34 1,-33 67-16,0-33 15,0 33-15,0 33 16,0 166 0,-33 65-1,33-32 1,33-199-16,0 99 16,33-99-16,0 0 0,33-33 15,66-33 16,-32-132-15,-34 33 0,-66 33-1,-33 65 1,0 167-16,33 32 31,0-66-15,66-33-1,-33-66-15,0 0 16,0 0-16,-33-66 16,0-33-1,-99-33 1,33 66 0,33 33-1,33 66-15</inkml:trace>
  <inkml:trace contextRef="#ctx0" brushRef="#br0" timeOffset="114847.2882">24176 16173 0,'0'0'15,"0"33"16,0 0-15,0 0-16,0 99 31,0-33-15,-33-32 0,33-134-1,33 34 1,33-132-1,34 33 1,-67 132-16,66 33 16,-66-33-16,0 132 15,-33 66 1,-33-65 0,33-34-1,0-66-15</inkml:trace>
  <inkml:trace contextRef="#ctx0" brushRef="#br0" timeOffset="115047.2093">24772 15974 0,'0'0'0,"0"33"16,0 33-16,0 1 15,0 98 1,0-99-16,0 66 16,0-99-16,0 133 15,0-133-15</inkml:trace>
  <inkml:trace contextRef="#ctx0" brushRef="#br0" timeOffset="115183.8885">24573 16536 0,'0'0'0,"33"-33"0,0 0 16,67-33 15,-34-33-15</inkml:trace>
  <inkml:trace contextRef="#ctx0" brushRef="#br0" timeOffset="115463.5581">24970 16305 0,'0'0'0,"0"33"15,33-33-15,0 33 16,-33 0-16,66 66 16,-33-66-16,0 34 15,-33 65 1,-66-33-1,0-66 1,33-66 0,33-132 15,66-67-15,33 100-1,34 66 1</inkml:trace>
  <inkml:trace contextRef="#ctx0" brushRef="#br0" timeOffset="115910.3879">25433 16503 0,'0'33'0,"0"-66"0,0 100 16,-33-34-16,0 0 16,33 33-1,0-33-15,33-33 16,0 0-16,33 0 15,0-99 1,-33-1 0,-33 34 15,-33 0-31,33 33 0,0 0 47,33 33-32,34-33 1,-34-33 0,0 66-16,-33-99 15,0 66-15,0-67 16,-33 1 0,66 99-1,0 99 1,-33-66-16,33 133 15,0-100-15,-33 0 0,0 99 16,0 34 0,0-133-1</inkml:trace>
  <inkml:trace contextRef="#ctx0" brushRef="#br0" timeOffset="116796.4247">26260 16305 0,'0'-33'0,"33"0"0,-33 0 16,0 66 15,33 0-31,-33 99 16,0 0 0,0-32-1,33-67 1,0-33-16,33-66 15,-33 33 1,0-67-16,1-65 16,-34 99-1,0 132 17,0-33-17,0 0-15,0 99 16,33-99-1,0 1-15,-33 65 16,0-33 0,-100-33-1,67-33-15</inkml:trace>
  <inkml:trace contextRef="#ctx0" brushRef="#br0" timeOffset="116934.1535">26293 16239 0,'0'-33'16,"0"0"-1,33-33 1,0 32-16</inkml:trace>
  <inkml:trace contextRef="#ctx0" brushRef="#br0" timeOffset="117598.5882">27417 16570 0,'0'0'0,"0"-34"15,0 1-15,0-33 16,-33-33-1,-33 33 1,0 33 15,0 99-15,66-33-16,-33 66 16,33-66-16,0 33 15,66 1 1,0-67-1,0-33 1,-33-1-16,0-32 16,-33 0-1,0 33-15,0 66 32,0 0-17,0 33-15,0-33 0,34 34 16,-1-34-16,0-33 15,33 0 1,0-66 0,-33-1-1,0-98 17,-33 132-32,0-165 15,0 164-15,0-65 16,0 132 15,0 33-31,0 34 16,0 65-1,0-132-15,33 132 16,-33-131-16,33 32 16,0 0-1,0-33 1</inkml:trace>
  <inkml:trace contextRef="#ctx0" brushRef="#br0" timeOffset="117767.4667">27649 16437 0,'0'0'0,"0"-33"31,33 0-15,33 0-16,-33 0 16</inkml:trace>
  <inkml:trace contextRef="#ctx0" brushRef="#br0" timeOffset="118738.2278">28641 16470 0,'0'0'0,"33"0"15,-33 33 1,0-66 31,0 0-47,0-33 16,-33-33-1,0 33 1,-33 33 15,0 66-31,-33 99 16,65-99-16,-32 99 15,66-99 1,0 34-16,33-1 16,34-66 15,65-99-31,-99 99 0,0-67 15,0 34-15,-33 0 0,33 0 16,-33 0 15,0 66-15,-33 99 0,0 67-1,33-166-15,-33 132 16,33-132-16,0 0 15,33 1 1,66-101 0,-66 1-1,0 0 1,-33 99 15,0 0-15,0 33-16,0 1 15,67-34 1,-34 0 15,-33-99-15,0-34 0,-33 1-1,-34 33 1,34 99-1</inkml:trace>
  <inkml:trace contextRef="#ctx0" brushRef="#br0" timeOffset="119171.4462">29170 16073 0,'0'0'0,"0"-33"16,33 33-16,-33 100 15,33 65 1,-33 66 0,0-32 15,-33-1-31,33-165 0,-33 133 15,33-133 17,0 33-32,0-33 15</inkml:trace>
  <inkml:trace contextRef="#ctx0" brushRef="#br0" timeOffset="119670.2913">29666 16735 0,'0'0'0,"0"-33"0,0 0 16,-33-33 15,0-34-16,0 1 1,0 99-16,0 0 16,0 99-1,-33 34 17,33-1-17,33-66-15,66-33 16,-33-33-16,66-33 15,-99 0 1,33 0-16,0-33 31,-33 33-15,0 66-16,-33 99 16,0 0-1,33-65 1,0-1 15,66-66-15,0 0-1,-32 0 1,-1 0-16</inkml:trace>
  <inkml:trace contextRef="#ctx0" brushRef="#br0" timeOffset="119870.4774">29832 17033 0,'0'33'32,"0"0"-32,0 0 15,-33 66 1,33-66-16,-33 33 15,33-33-15,0 0 16,0 0-16</inkml:trace>
  <inkml:trace contextRef="#ctx0" brushRef="#br0" timeOffset="120271.1592">30163 16239 0,'0'-33'0,"33"66"31,-33 33-15,33 0-16,-33 133 16,0 32-1,0-33 1,-33-164-1,33 131 1,0-132-16,0 0 0,0 0 16</inkml:trace>
  <inkml:trace contextRef="#ctx0" brushRef="#br0" timeOffset="120734.2261">30626 16768 0,'0'0'0,"0"-33"15,0 0 1,-34 0 0,1-66-1,-33 32-15,0 34 16,33 99-1,0 34 17,33-67-32,0 66 15,0-66-15,0 0 16,99-33-16,0-33 16,-66 33-1,1-66-15,-1 66 16,-33-33-16,-33 99 62,33 66-62,0 34 16,0-67 15,0-33-15,0-33-16</inkml:trace>
  <inkml:trace contextRef="#ctx0" brushRef="#br0" timeOffset="121102.6125">30758 17099 0,'0'-33'16,"33"33"-1,-33-33-15,66-1 16,-66 1 0,33 33-1,-33 33-15,0 1 16,0 98 0,-33-66-1,33-33-15,0 0 31,33 0-15,-33 33 0,33 0-1,-66-32 1,-66 32-16,33-66 31,33-33-15</inkml:trace>
  <inkml:trace contextRef="#ctx0" brushRef="#br0" timeOffset="121519.567">31518 16900 0,'0'0'0,"-33"0"15,33 33-15,-33-33 16,66 0 15,0 0-15,34-33-1,-34 33-15,0 0 16,0 0-16,-33 33 16</inkml:trace>
  <inkml:trace contextRef="#ctx0" brushRef="#br0" timeOffset="121771.9511">31982 16371 0,'0'0'0,"0"66"0,0-33 16,0 67 0,0-67-16,0 99 15,0-66-15,-34 66 16,34-99-16,-33 133 15,33-133-15,0 66 16,-33-66-16</inkml:trace>
  <inkml:trace contextRef="#ctx0" brushRef="#br0" timeOffset="122156.8347">32048 16603 0,'0'0'16,"33"-33"0,33-1-1,0 1 1,-33 133 0,-66 32-1,-33 0 1,0-33-1,-33-32 1,65-34 0,68-33-1,-1-33 17,0 33-17,33 0 1,-33 66-1,-33-33-15,33 33 16,-33-33-16,0 33 16,33 0-1</inkml:trace>
  <inkml:trace contextRef="#ctx0" brushRef="#br0" timeOffset="122704.2897">32312 17165 0,'0'0'0,"33"0"31,0 0-15,-33-3076-1,33 6086 1,1-3010 0,-34-33 15,0-34-16,0 34-15,0 0 16,0 0-16,-34 33 0,34 33 16,-33 0-1,0 100 1,0-1 0,33-33-1,0-66-15,33 0 16,0-33-16,0 0 0,34 0 15,-1-66 1,-33-33 0,0-33 15,-33 66-15,0 99-1,0 33 1,0 66-1,0 33 1,33-32 0,-33-100-16,0 66 15,-33-66-15,0 33 16,33-33 0</inkml:trace>
  <inkml:trace contextRef="#ctx0" brushRef="#br0" timeOffset="122857.8365">32610 16867 0,'0'0'16,"0"-33"-16,0 0 0,33 0 31,-33 0-31,33 0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5:00:55.46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5325 2381 0</inkml:trace>
  <inkml:trace contextRef="#ctx0" brushRef="#br0" timeOffset="4457.3324">5755 1588 0,'0'-34'0,"0"1"16,0 0-1,0 66 16,0 67-15,0 65 0,0-132-16,33 132 31,-33-132-31,0 1 0,0 98 16,-33 0-1,0-66 1,0-33-1,33-66 1,0 0 0,66 0-1,-33 0 1,33 33 0,0 33-1,-33 0 1,0-33-16,33 33 15,-66 0-15,33-33 16,0 0 0</inkml:trace>
  <inkml:trace contextRef="#ctx0" brushRef="#br0" timeOffset="4656.1094">6449 2051 0,'0'-34'15,"0"1"1,0 0-16,33 33 16,0 0-1,0 0 1</inkml:trace>
  <inkml:trace contextRef="#ctx0" brushRef="#br0" timeOffset="4823.9358">6317 2414 0,'0'0'0,"0"33"15,-33-33-15,66 0 31,0 0-15,33 0 0</inkml:trace>
  <inkml:trace contextRef="#ctx0" brushRef="#br0" timeOffset="5327.8792">7276 1687 0,'0'0'0,"0"-33"0,-33 0 0,-66-67 16,66 34 15,33 99 0,0 33-31,0 67 16,0-100-16,0 165 16,0-165-16,0 100 15,-33-34 1,0-33 0,33-33-1,0-66 16,33 33-31,33-33 16,-33 66 0,-33 0-16,33 66 15,-33-66-15,0 67 16,0-67-16,0 99 31,0-99-31,0 33 16,33-33-1,33-33 1,-33 0-16</inkml:trace>
  <inkml:trace contextRef="#ctx0" brushRef="#br0" timeOffset="5691.2348">7971 2117 0,'0'0'0,"-33"0"0,33-33 16,-34 0-1,68-1 1,32-32 0,0 66-1,0 66 1,-66-32-16,33 65 16,-33-66-16,0 66 15,-33 0 1,0-33-1,0-66-15</inkml:trace>
  <inkml:trace contextRef="#ctx0" brushRef="#br0" timeOffset="5875.736">8334 1984 0,'0'-33'0,"0"66"0,-33-66 0,0 33 15,0 0-15,0 66 16,0 67 0,33 32-1,66-66 1,66 1 0</inkml:trace>
  <inkml:trace contextRef="#ctx0" brushRef="#br0" timeOffset="6244.2217">9227 1455 0,'0'0'16,"0"33"-1,0 0 1,0 67-16,0-34 0,33 198 15,-33-198 1,0 133-16,33 32 31,-33-98-15,34-67 0</inkml:trace>
  <inkml:trace contextRef="#ctx0" brushRef="#br0" timeOffset="6544.5598">9790 2017 0,'0'0'0,"-33"0"0,33-33 15,33 0 1,0 33-16,99 0 16,-99 33-1,0 0-15,33 67 16,-66-1 15,-66 0-15,33-33-1</inkml:trace>
  <inkml:trace contextRef="#ctx0" brushRef="#br0" timeOffset="6726.9026">10186 1885 0,'0'-33'0,"0"66"0,-33-33 16,33 66-1,-33 0 1,0 100 0,66-34-1,0-99-15,34 33 16</inkml:trace>
  <inkml:trace contextRef="#ctx0" brushRef="#br0" timeOffset="7127.4764">10782 1819 0,'0'0'0,"0"-33"16,0 66-1,0 33 1,0 0-16,33-33 0,0 100 15,-33-100-15,0 66 16,0-33 15,0-33-15,0-66 15,33 0-31,33-33 16,0 66-1,-33 33 1,-33 66 0,-66-33-1,66-33-15,-33 0 16,0 1-16</inkml:trace>
  <inkml:trace contextRef="#ctx0" brushRef="#br0" timeOffset="7643.5515">11179 2282 0,'33'0'0,"0"0"47,0 0-31,-33 33-16,33-33 15,-33-33 1,33 0-16,-33-33 16,-33 33-1,0 0 1,0 33-16,0 33 16,0 0-16,33 33 15,0-33-15,33 66 16,99-33-1,0-66 1,-99 0-16,34-33 31,-34 33-31,0-33 16,33-33-16,-33-33 16,-66 66-1,-33 33 1,0 99-1,66-66-15,-34 99 16,34-99-16,0 1 16,0 65-16,34 33 15,-34-33 1,0-33 0</inkml:trace>
  <inkml:trace contextRef="#ctx0" brushRef="#br0" timeOffset="7828.3192">12072 2183 0,'-33'0'16,"33"33"-16,-34 33 15,1 33 1,33 0 0,0-65-16</inkml:trace>
  <inkml:trace contextRef="#ctx0" brushRef="#br0" timeOffset="8307.112">12171 2249 0,'0'0'16,"0"33"-1,0 0-15,33 66 16,-33-33 0,33 1-1,-33-100 16,33-1-31,0-65 16,0 33 0,0 66-1,0 33 1,0-33-16,0 66 16,1-66-1,-1 33-15,0-33 16,0-66-1,0-33 17,-33 66-32,33 0 15,0 66 17,-33 33-32,0 33 15,0 1 16,-33-34-31</inkml:trace>
  <inkml:trace contextRef="#ctx0" brushRef="#br0" timeOffset="8491.3628">12105 1786 0,'0'0'0,"33"0"31,0 0-15,0 0 0</inkml:trace>
  <inkml:trace contextRef="#ctx0" brushRef="#br0" timeOffset="8813.5743">13295 2084 0,'0'0'15,"0"-33"-15,33 33 16,-33 33 0,33 132 15,-33-132-31,0 99 15,34-99-15,-34 34 16,0-1-16</inkml:trace>
  <inkml:trace contextRef="#ctx0" brushRef="#br0" timeOffset="9113.4148">13725 2117 0,'0'0'0,"0"33"16,-33 33 0,0-33-16,0 99 15,33-99 1,0 67-16,66-34 16,0-66-1,-33 0 1,0-33-16,1 33 15,-34-67 1,33 34-16,-33-99 16,-33 66-16,-1-33 15,-32 0 1,33 99-16</inkml:trace>
  <inkml:trace contextRef="#ctx0" brushRef="#br0" timeOffset="9614.3681">14254 1951 0,'-33'0'31,"33"-33"-31,0-33 31,33 0-15,1 66 0,-1 99-1,-33 67 1,0 32-1,0-132 1,33 66 0,0-132-16,-33 33 0,33 1 15,0-68 1,-33 1 0,0 0-16,0 66 31,-33 34-16,33 65 1,-33 0 0,-33-33-1,-34-66 1,67 0-16</inkml:trace>
  <inkml:trace contextRef="#ctx0" brushRef="#br0" timeOffset="10778.4753">15643 1984 0,'0'0'0,"34"33"78,-1-33-63,0 0-15,0 34 0,33-34 16,-33 0-16,165 0 16,-164-34-16,65 1 15,-66 33-15</inkml:trace>
  <inkml:trace contextRef="#ctx0" brushRef="#br0" timeOffset="12284.7429">18025 1521 0,'0'-33'15,"0"66"32,-33-33-31,33 33-16,-33 1 0,0 32 15,-67 33 17,67-66-32,-66 66 15,99-66-15,-66 0 16,0 0-1,99-33 1,0 0 0,33 0-1,-33 0-15,99 0 16,-99 0-16,67 0 16,-34 0-1,0 0-15</inkml:trace>
  <inkml:trace contextRef="#ctx0" brushRef="#br0" timeOffset="12585.2228">17992 1488 0,'0'33'16,"0"34"-16,-33-34 16,33 0-16,0 165 15,0-165-15,0 133 16,-33-1-1,33-33 17,0-99-32,0 0 15</inkml:trace>
  <inkml:trace contextRef="#ctx0" brushRef="#br0" timeOffset="12796.7618">18355 2084 0,'0'-33'32,"34"33"-17,-34-34-15,99 34 16,0 0-1</inkml:trace>
  <inkml:trace contextRef="#ctx0" brushRef="#br0" timeOffset="13151.4646">19083 1885 0,'0'-3043'0,"0"6053"0,0-3043 15,-33-66 1,-33 33 0,33 33-16,-33 33 15,66 33-15,-33 33 16,-1 33 0,34 33-1,0-99-15,67 34 16,-67-34-16,66 66 15,-33-33 17,-33 0-17,-66-33 1,0 0 0,-34-33-1,67-99 1</inkml:trace>
  <inkml:trace contextRef="#ctx0" brushRef="#br0" timeOffset="13420.649">19315 1488 0,'0'-33'0,"0"99"32,0 1-17,33 131 1,-33-33 0,0 1-1,0-34 1</inkml:trace>
  <inkml:trace contextRef="#ctx0" brushRef="#br0" timeOffset="13567.6841">19083 1951 0,'0'0'0,"0"-33"15,66 0-15,-33 33 16,166-33-1,-133 33-15</inkml:trace>
  <inkml:trace contextRef="#ctx0" brushRef="#br0" timeOffset="13921.7218">19778 1885 0,'0'-33'0,"-33"33"16,-1 0-1,-32 33 1,0 99 0,33-98-16,0 98 15,33-99-15,0 33 16,33-33 0,33-33-1,33-66 1,-99 33-16,67-66 31,-67 66-31,33-34 16,-33 101-1,0-1-15,33 33 16,0 66 0,0-132-16,33 66 15,-33-66 1</inkml:trace>
  <inkml:trace contextRef="#ctx0" brushRef="#br0" timeOffset="14121.8974">20208 1687 0,'0'0'0,"-34"-33"15,34 66 16,0 33-15,0 99 0,0-132-16,34 133 15,-34-133-15,0 66 16,0-33-16</inkml:trace>
  <inkml:trace contextRef="#ctx0" brushRef="#br0" timeOffset="14454.0448">20042 2084 0,'0'0'0,"0"-33"0,33 33 15,0 0 17,100-34-17,-100 34-15,99 0 16,-99 0-16,33 0 15,-33 0 1,0-99 0,-33 33-1,-33 66-15,0-33 16,0 66 0,0 0-16,33 66 15,-33 34 1,66-34-1,66-33 1,-66-66-16,0 0 0</inkml:trace>
  <inkml:trace contextRef="#ctx0" brushRef="#br0" timeOffset="14727.5293">21266 1786 0,'0'33'0,"-33"-33"0,33 99 15,0 34 1,0-1-1,33 0 1,-33-33 0,0-66 15,0 0-31</inkml:trace>
  <inkml:trace contextRef="#ctx0" brushRef="#br0" timeOffset="14885.2983">21233 1786 0,'0'0'0,"0"-33"0,0 0 0,33 33 15,33-66 1,66 0 0,-32 32-1</inkml:trace>
  <inkml:trace contextRef="#ctx0" brushRef="#br0" timeOffset="15085.7577">21266 2084 0,'0'0'0,"-33"0"0,66 0 46,0 0-46,0 0 16,66 0 0,-33 0-1</inkml:trace>
  <inkml:trace contextRef="#ctx0" brushRef="#br0" timeOffset="15371.6659">21960 1852 0,'0'0'0,"0"-33"16,0 0-16,-33-33 16,-33 66-1,0 66 1,33 66 0,0 1-1,33-100-15,33 33 16,0-33-16,-33 33 15,0-33 17,-33 33-17,0-33 1,0-33-16</inkml:trace>
  <inkml:trace contextRef="#ctx0" brushRef="#br0" timeOffset="15804.8829">22324 1885 0,'0'0'0,"0"33"31,-33 0-16,0 100 1,0-100-16,0 99 16,33-99-16,0 33 15,0 0 1,0-99 15,0 0-31,0-33 16,66-99-1,0-34 1,-33 67 0,33 99 15,-32 165-15,-1 67-1,0-67 1,0-33-1,-33-66-15</inkml:trace>
  <inkml:trace contextRef="#ctx0" brushRef="#br0" timeOffset="15956.6432">22291 2150 0,'33'0'15,"0"0"-15,0 0 16,0 0-16,1 0 0</inkml:trace>
  <inkml:trace contextRef="#ctx0" brushRef="#br0" timeOffset="18692.9095">9757 3142 0,'0'-33'0,"0"0"31,0 0 0,0 99 0,33 33-15,-33 100 0,33-133-16,-33 132 15,33-165 1,-33 99-16,0-32 15,33-34 17,-33-33-32,0 0 15,66-33 1,0 0 0,33 0-1,34 33 16,-1 0-15,-99-33-16,66 0 16,-66 33-16,0-33 0,67 0 15,98 0 1,0-33 0,34 33-1,-67 0 1,-132 0-16,100 66 15,-100-66-15,0 33 16,33-33 0,0 33-1,0-33 17,-33 0-32,-33-33 15,33 0 32</inkml:trace>
  <inkml:trace contextRef="#ctx0" brushRef="#br0" timeOffset="19294.1364">11708 3903 0,'33'66'63,"0"-33"-48,-33 0 1,33 0-16,0 0 0,33 33 16,33 0 15,-32-33-31,-34 0 15,0-33 1,-33 34 62,-33-1-78,33 0 16,0 0-16,-33 33 15,0-33-15,-1 0 16,34 0-16,0 0 16,-33-33-16,33 33 31</inkml:trace>
  <inkml:trace contextRef="#ctx0" brushRef="#br0" timeOffset="20312.3033">18058 3506 0,'0'66'47,"0"-33"-47,0 0 0,0 0 0,0 66 16,-33 67-1,33-133 1,0 33-16,0-33 15,-33 0-15</inkml:trace>
  <inkml:trace contextRef="#ctx0" brushRef="#br0" timeOffset="20612.7736">17992 3605 0,'0'-33'0,"0"0"0,33 0 15,33 0 1,0 33 0,0 99-1,-33 66 1,-33-132 0,0 133-1,0-100-15,0 33 16,-66 0-16,33-99 0,-66 66 15,66-66-15,-66 0 16,32 0 0,67-33-1</inkml:trace>
  <inkml:trace contextRef="#ctx0" brushRef="#br0" timeOffset="20935.1154">18488 3836 0,'0'-33'0,"-33"33"0,0 0 16,33 67-16,-33-1 15,33-33 1,-34 99-1,34-99-15,34 66 16,65-33 0,-33-66-1,0-33 1,-33 33-16,-33-99 16,0 33-1,-33-33 1,-33-33-1,33 65 1,0 67-16</inkml:trace>
  <inkml:trace contextRef="#ctx0" brushRef="#br0" timeOffset="21536.0649">19017 4035 0,'0'0'0,"0"33"16,-33-33-16,66 0 47,0 0-16,-33-33-31,33 0 16,0-33-1,-33 33 17,0 0-17,-33 66 1,-33 99 0,0-33-1,66 33 1,66-65-1,33-34 1,0-66 0,-66 33-16,100-100 15,-133 67 1,66-66-16,-33-33 31,-33 66-15,0 33-1,-33 33-15,33 132 16,0-99-16,0 66 0,33 0 16,0 1-1,-33-67 17,-66 33-17,0-66 1</inkml:trace>
  <inkml:trace contextRef="#ctx0" brushRef="#br0" timeOffset="22168.3008">20307 3671 0,'33'0'31,"0"0"-16,33-33 1,0 0 0,33 0-1,-65 33 17,-34 33 46,0 0-78,0 0 15,0 66 1,33-66-16,-33 100 16,0-100-16,0 66 15,0 33 1,0-33-16,-33-32 31,-34-34-15,1 0-1,0-33 1,-33-33 0,66 0-1,33 0 1,0-1-16</inkml:trace>
  <inkml:trace contextRef="#ctx0" brushRef="#br0" timeOffset="22368.5074">20406 4035 0,'-33'0'0,"33"-33"31,33 33-31,33 0 16,33-33-1,-66 33 1,1 0-16</inkml:trace>
  <inkml:trace contextRef="#ctx0" brushRef="#br0" timeOffset="23638.6686">21762 3704 0,'0'-33'31,"33"33"0,0 0-15,0 0-16,33 0 16,34 0-1,-67 0 1,0 0 0,0 0-16,-66 0 62,33 33-46,0 0-1,-33 66 1,-34 1 0,67-67-16,-33 66 15,0-99-15,33 66 16,-33-66-1,66-33 17,0 0-17,34 33 1,-1 66 0,-33 0-1,-33 0 16,0-33-31,-33 1 16,33-1-16,-33-33 0,-67 33 16,1 0-1,0-33 1,66-66 0,33-1-1</inkml:trace>
  <inkml:trace contextRef="#ctx0" brushRef="#br0" timeOffset="23854.7571">22258 4167 0,'33'0'31,"0"0"-16,0 0-15,33 0 32,1-33-17,-34 33-15</inkml:trace>
  <inkml:trace contextRef="#ctx0" brushRef="#br0" timeOffset="24201.9396">23019 3936 0,'0'0'0,"0"-33"0,0 0 16,0-67-1,-66 1 1,-1 66 0,34 99-1,0 100 16,33-34-15,0-33 0,66-33-1,-32 0 1,-34-33-16,0 0 16,0 1-16,-34-34 15,-65 33 1,33-33-1,0 0 1,33-33-16</inkml:trace>
  <inkml:trace contextRef="#ctx0" brushRef="#br0" timeOffset="24440.5979">23184 3770 0,'0'-33'0,"0"99"47,0-33-47,0 1 16,0-1-16,33 66 15,-33-66-15,0 99 16,0-99-16,0 33 15,0-33-15</inkml:trace>
  <inkml:trace contextRef="#ctx0" brushRef="#br0" timeOffset="24919.4906">22986 4101 0,'0'0'15,"0"-33"-15,33 33 31,33-33-15,33 0 0,-66 33-16,99 0 15,-98 0-15,32 0 16,0 0 0,-33-33-1,-66 33 16,33 33-31,-66 0 16,0 66 0,32 0-1,1-33 17,33-32-17,33-34 1,67-67-1,-34-32-15,-33 33 16,0 66 15,-33 33-15,0 0-16,0 66 16,0-66-16,33 1 15,0-1 1,-33 0-16,66-33 15</inkml:trace>
  <inkml:trace contextRef="#ctx0" brushRef="#br0" timeOffset="25104.672">23879 3803 0,'0'0'0,"0"33"16,0 1-1,0 65 1,0 66 0,0-33-1,0-65 1,0-34-16</inkml:trace>
  <inkml:trace contextRef="#ctx0" brushRef="#br0" timeOffset="25443.1442">23647 4167 0,'0'-33'0,"33"33"31,0 0-31,66 33 32,1 0-17,32-33 1,-33-33-1,-33-33 1,-66 0 0,0 0-1,-33 66 1,-33 99 0,66-66-16,-66 66 15,66-66-15,0 67 16,66-1-1,-33-66 1</inkml:trace>
  <inkml:trace contextRef="#ctx0" brushRef="#br0" timeOffset="26160.8635">24937 3836 0,'0'0'0,"0"34"0,-33 65 16,0-33-16,0 99 15,33-132-15,-33 67 16,33 32 0,0-66-1,0-33-15</inkml:trace>
  <inkml:trace contextRef="#ctx0" brushRef="#br0" timeOffset="26325.179">24838 3903 0,'0'0'0,"33"0"0,0-33 16,66-1-1,0 34 1,-66 0-16</inkml:trace>
  <inkml:trace contextRef="#ctx0" brushRef="#br0" timeOffset="26508.3296">24838 4266 0,'0'0'0,"-33"33"0,66-33 47,66-33-31,33 0 0,-66 33-16</inkml:trace>
  <inkml:trace contextRef="#ctx0" brushRef="#br0" timeOffset="26808.8764">25565 4101 0,'0'0'16,"0"-33"-16,-33 0 0,0-33 16,-33 33-1,0 99 1,33 0-1,33 33 17,66 0-32,-66-66 0,66 34 15,-66-34 1,0 0 0,0 0-1,-99-33 1,0 0-1,66 0-15,33-33 16,-33 33-16,33-33 0</inkml:trace>
  <inkml:trace contextRef="#ctx0" brushRef="#br0" timeOffset="27078.2628">25830 4002 0,'0'-33'16,"-33"33"-1,33 33 1,-66 66 0,33 33-1,0 1 1,0-1-1,-1-66 1,34-33 0</inkml:trace>
  <inkml:trace contextRef="#ctx0" brushRef="#br0" timeOffset="27278.9178">25830 3870 0,'0'0'16,"33"0"-16,-33 66 16,0 66-1,33 0 1,0 1 0,0-34-1,-33-33 1</inkml:trace>
  <inkml:trace contextRef="#ctx0" brushRef="#br0" timeOffset="27463.5117">25665 4366 0,'-33'0'0,"66"0"31,0 0-31,0-33 0,0-1 15,132 34 17,-99-33-32</inkml:trace>
  <inkml:trace contextRef="#ctx0" brushRef="#br0" timeOffset="44358.4837">17496 2745 0,'0'0'0,"-34"0"15,34-33 17,34 33 46,-1 0-63,0 0 1,0 33-16,0-33 0,33 0 16,66 0-1,1 0 1,-67-33-1,-33 33 1,0 0 0,-33-33 15</inkml:trace>
  <inkml:trace contextRef="#ctx0" brushRef="#br0" timeOffset="44906.6355">17496 2910 0,'33'33'15,"0"-33"-15,0 0 31,0 0-15,33 34 0,0-34-1,0 0 1,34 0 0,-34 0-1,-33 0 16,0 0 16,0 0-31,0 0 0,-33 33-1</inkml:trace>
  <inkml:trace contextRef="#ctx0" brushRef="#br0" timeOffset="46317.3046">24242 1158 0,'-33'0'78,"33"-34"-78,-33 34 16,0 0 0,-33 0-1,-66 0 1,-1 34-16,133-1 0,-99 0 15,66-33 1,33 33 0,-33 0-1,33 66 1,0-66-16,0 66 16,0-66-16,0 1 0,0 65 0,0-66 0,-33 198 31,33-198-31,-33 133 15,0 32 1,0-32 0,33-133-16,-33 33 15,33-33-15,0 33 16,66-33 0,66 33-1,0-33 1,-32 0 15,-1-33-31,-66 0 0</inkml:trace>
  <inkml:trace contextRef="#ctx0" brushRef="#br0" timeOffset="46680.4155">25003 1158 0,'0'33'0,"-33"0"0,33 0 15,0 0 1,0 0-16,-33 33 16,33-33-16,-33 0 31,33-66 0</inkml:trace>
  <inkml:trace contextRef="#ctx0" brushRef="#br0" timeOffset="46846.0972">24904 1158 0,'0'-34'15,"0"1"16,99 0-15,0 33 0,1-33-16</inkml:trace>
  <inkml:trace contextRef="#ctx0" brushRef="#br0" timeOffset="47062.1575">24772 1588 0,'-33'0'0,"66"0"0,-100 33 0,101-33 32,32 0-17,66-33 1,-66 33-1,0 0-15</inkml:trace>
  <inkml:trace contextRef="#ctx0" brushRef="#br0" timeOffset="47377.7489">25665 1191 0,'0'0'0,"0"-33"0,-33-1 16,-34 1-1,-32 33 1,33 0 0,0 67 15,66 32-15,0-66-16,33 33 15,0-33-15,-33 0 0,33 33 16,0 0-1,-33 1 1,-66-1 0,-33-66-1,66 0-15,-33-33 16,66 0-16,0 0 0</inkml:trace>
  <inkml:trace contextRef="#ctx0" brushRef="#br0" timeOffset="47731.6321">26326 1091 0,'0'0'0,"0"33"63,33 1-63,-33 32 15,0 99 1,0 0 0,-33-32-1,33-100-15,0 0 0</inkml:trace>
  <inkml:trace contextRef="#ctx0" brushRef="#br0" timeOffset="47897.0478">26128 1455 0,'0'0'0,"33"0"16,33-33-1,66 0 1,33 0 15,-65-33-15</inkml:trace>
  <inkml:trace contextRef="#ctx0" brushRef="#br0" timeOffset="48195.0789">26690 1158 0,'0'0'0,"-33"-34"16,33 68-1,-33-1 1,0 66 0,33-66-16,0 99 15,0-99-15,0 33 16,-33 34-1,33-67 1,0-99 0,33 33-1,0-1-15,33-65 16,-33 99-16,0 0 31,33 33-15,-33 67-1,0-1 1,-33-66-16,0 33 16</inkml:trace>
  <inkml:trace contextRef="#ctx0" brushRef="#br0" timeOffset="48534.0154">27120 1455 0,'0'33'0,"0"33"16,-33-66-16,33 67 16,-33 65-1,66-33 1,33-66 0,-33 0-1,0-99 1,33-66 15,0 66-15,-33 66-16,0-33 15,1 66-15,-1 0 16,-33 66 0,33-33-1,-33-33-15</inkml:trace>
  <inkml:trace contextRef="#ctx0" brushRef="#br0" timeOffset="48665.5695">27153 1356 0,'0'0'0,"-33"0"15,33-33-15,33 33 16,0 0-1</inkml:trace>
  <inkml:trace contextRef="#ctx0" brushRef="#br0" timeOffset="49767.5003">28476 1720 0,'0'-33'16,"0"0"-1,0 0-15,0 0 16,-33-34 0,0 34-1,-34 66 1,1 100 15,-33-1-15,99-66-16,-33 33 15,33-66-15,33 34 16,66-67 0,1-34-1,-34-98 1,0 0-1,-33 99-15,-33-33 16,0 99 0,33 33-1,0 66 1,33-33 0,0-32-16</inkml:trace>
  <inkml:trace contextRef="#ctx0" brushRef="#br0" timeOffset="50400.0766">29336 1588 0,'0'0'0,"-33"0"0,0 0 16,33 66-1,0 0 1,33 66 0,0 0-1,-33-32 1,33-100-16,-33 33 15,0-66 1,0-67 0,0-65-1,0-33 1,33 65 15,0 133-15,0 66-1,66 34 1,0-34 0,-66-66-16,34 0 15,-34 0-15,0 0 16,-33-33-16,0-66 16,0 65-16,0-32 31,0 33-16,0 66 1,0 33 0,0-32-16,0 98 15,0-99-15,0 99 16,0-33 0,0 1-1,0-67 1</inkml:trace>
  <inkml:trace contextRef="#ctx0" brushRef="#br0" timeOffset="50616.3792">30096 1654 0,'0'0'0,"0"-33"15,0 0-15,0 66 47,-33 66-31,33 66-1,0-33 1,0-98-16,33-1 16</inkml:trace>
  <inkml:trace contextRef="#ctx0" brushRef="#br0" timeOffset="50824.9067">30460 1621 0,'0'33'0,"0"0"0,-33 33 31,0 33-15,0 33-1,33-99-15,0 67 16,-33-67-16,33 0 16</inkml:trace>
  <inkml:trace contextRef="#ctx0" brushRef="#br0" timeOffset="51138.8515">30328 1786 0,'33'0'16,"0"0"-16,0 33 16,33 66-1,-33-66-15,33 100 16,-66-100-16,34 66 16,-1-66-1,0 0 16,-33-99-15,0 33-16,33-133 16,-33 133-16,0-99 15,33-33 1,-33 132-16,33 33 16</inkml:trace>
  <inkml:trace contextRef="#ctx0" brushRef="#br0" timeOffset="51540.001">31518 1687 0,'0'0'0,"0"-33"0,-33 33 0,-33-33 31,0 0-15,33 66 0,0 66-1,33 0 1,66 33-1,-66-99-15,66 34 16,-66-34-16,0 0 0,0 33 16,0-33-1,-99 0 1,0-33 0,33 0-1,33-33-15,33 0 16</inkml:trace>
  <inkml:trace contextRef="#ctx0" brushRef="#br0" timeOffset="51774.9072">31750 1588 0,'0'0'0,"0"-34"0,0 1 0,0 0 16,0 66 0,0 100-1,0-100-15,0 165 32,0-165-32,0 100 15,0-34-15</inkml:trace>
  <inkml:trace contextRef="#ctx0" brushRef="#br0" timeOffset="51941.2431">31518 1918 0,'0'-33'16,"34"33"-16,32-33 15,66 33 1,100 0-1,-199 0-15</inkml:trace>
  <inkml:trace contextRef="#ctx0" brushRef="#br0" timeOffset="52257.3696">32180 1720 0,'-33'0'16,"66"0"-16,-99 0 0,0-33 16,33 33-16,-34 132 15,1 0 16,33 1-15,33-67 0,0-33-16,66-33 15,-33 0-15,1-33 16,32-33 0,0-34-1,-66 34 1,33 66-1,-33 33-15,0 33 16,0-32-16,33 32 16,0 0-1,33 0 17</inkml:trace>
  <inkml:trace contextRef="#ctx0" brushRef="#br0" timeOffset="52461.9537">32411 1654 0,'0'33'32,"0"0"-32,0 99 15,34 0 1,-34 1-1,0-34 17,-34-66-32</inkml:trace>
  <inkml:trace contextRef="#ctx0" brushRef="#br0" timeOffset="52758.9918">32114 2017 0,'0'0'16,"0"-33"-16,66 33 0,0-33 15,-33 33-15,66 0 16,-32 0-16,-34 0 0,66 0 16,33 0-1,-66 0 1,-66-66 0,0-33-1,0 66-15,-33 0 16,0 33-16,0 33 15,-66 99 1,66 34 0,33-34-1,66-33 17,0-66-32</inkml:trace>
  <inkml:trace contextRef="#ctx0" brushRef="#br0" timeOffset="53274.4353">30229 2646 0,'0'-33'0,"0"66"31,0 33-15,0 33-16,-33 67 15,0 32 17,33-66-17,0-32 1</inkml:trace>
  <inkml:trace contextRef="#ctx0" brushRef="#br0" timeOffset="53442.9048">30129 2712 0,'0'0'0,"34"0"15,-1 0-15,66 0 16,0-33-1,33 33 1</inkml:trace>
  <inkml:trace contextRef="#ctx0" brushRef="#br0" timeOffset="53625.5157">30229 3076 0,'0'0'0,"-33"33"0,66-33 32,0 0-32,33-33 15,66 33 1,-33 0 0</inkml:trace>
  <inkml:trace contextRef="#ctx0" brushRef="#br0" timeOffset="53943.6289">30923 3043 0,'0'0'0,"0"-33"0,0 0 0,0-1 32,-33-32-17,0 33-15,-33 33 16,33 0-16,0 99 15,0 1 1,33-34 0,33 33-1,33-99-15,0 99 16,-66-66 0,0 0-16,-33 1 15,-66-34 1,0 33 15,32-100-31</inkml:trace>
  <inkml:trace contextRef="#ctx0" brushRef="#br0" timeOffset="54206.5845">31188 2943 0,'0'0'0,"0"-33"0,0 0 15,0 0 1,0 99 0,-66 67-1,33 32 1,-1 0-1,1-65 1,33-67 0</inkml:trace>
  <inkml:trace contextRef="#ctx0" brushRef="#br0" timeOffset="54391.3998">31320 2778 0,'0'0'16,"0"33"0,33 33-16,-33 100 15,0-34 1,33 0 0,-33-66-1</inkml:trace>
  <inkml:trace contextRef="#ctx0" brushRef="#br0" timeOffset="54544.8694">31022 3307 0,'0'0'16,"0"-33"-16,-33 33 0,66-33 15,133-33 1,-100 33-1</inkml:trace>
  <inkml:trace contextRef="#ctx0" brushRef="#br0" timeOffset="55192.9575">31717 2844 0,'-33'0'16,"66"0"-16,-33 0 31,66 0-15,-33 0-16,99 0 15,-98 0 1,32 0 0,-33 0-1,0 0-15,-33 33 78,0 0-62,0 0-16,-33 1 16,33 98-1,-33-99-15,33 99 16,0-99 0,0 67-16,-33-1 15,33 0 16,0-33-31,0-33 0,0 0 16,0 0 47,-33-33-48,-1 33-15,1 0 0,-99 1 16,66-1-16,-66 0 15,99-33 1</inkml:trace>
  <inkml:trace contextRef="#ctx0" brushRef="#br0" timeOffset="102028.204">1422 5655 0,'0'-33'31,"-33"33"0,66 0 141,0 0-156,0 0-16,0 33 15,34-33 1,32 34 0,0-34 15,0 0-16,-33 33 1,0-33 0,-32 0-1,32 33 1,0 0 0,33 0-1,33-33 1,1 33-1,-1-33 1,66 0 0,-65 0-1,-1 0 1,-33 0 0,33 0 15,-32 0-16,-1 0 1,0 0 0,33 0-1,-32 0 1,-1 0 0,-66 0-16,33 33 15,-33-33-15,33 0 16,67 0-1,-34 0 1,33 0 0,-33 0-1,-66 0-15,33 0 16,-32 0-16,32 0 16,0 0-1,66 0 1,-99 0-16,33 0 15,-33 0-15,67 0 32,-67 0-32,66 0 15,-66 0-15,33 0 16,33 0 0,1 0-1,-34 0 1,-33 0-16,66 0 15,-66 0-15,33 0 16,33-33 0,34 33-1,-100 0-15,66 0 16,-99-33-16,33 33 0,33 0 16,-33 0-16,34 0 31,-34 0-31,33 0 15,0 0-15,0 0 16,0 0 0,-33 0-1,0 0 17,0 0-17,0 0 1,1 0-1,-1 0 1,0 0 0,0 0 46</inkml:trace>
  <inkml:trace contextRef="#ctx0" brushRef="#br0" timeOffset="105019.6311">2117 6681 0,'0'-33'31,"0"0"0,0 0 0,0-1-15,0 1 15,0 66 16,0 1-16,0-1-31,0 66 16,-33 33 0,33-33-1,0 1 1,0-1 0,0-66-16,-33 33 15,33-33 1,0 0-16,0 0 15,0 0 1,-34-33 62,34-33-78</inkml:trace>
  <inkml:trace contextRef="#ctx0" brushRef="#br0" timeOffset="120845.3885">2183 7210 0,'0'33'125,"33"-33"-110,0 0 1,0 0 0,0 33-1,0-33 1,33 0-1,-33 0 1</inkml:trace>
  <inkml:trace contextRef="#ctx0" brushRef="#br0" timeOffset="121477.8677">3241 6846 0,'0'-33'16,"-33"33"-1,33-33-15,-33 33 16,0-33-1,0 33 1,0 0 0,0 66-1,0-33-15,0 0 32,33 0-32,-34 0 0,34 0 15,0 34 1,67-1-1,-34-33 1,0 0-16,0 0 16,-33 0-16,0 0 15,0 0-15,33 33 16,-66 0 0,0 1-1,-33-34 1,33-33-1,-1-33 17,34-1-17,0 1-15</inkml:trace>
  <inkml:trace contextRef="#ctx0" brushRef="#br0" timeOffset="121793.6203">3373 6846 0,'0'-33'0,"0"66"0,-33-66 0,33 66 31,0 0-15,33 99 0,1 34-1,-1-34 17,-33-33-17,-33 1 1</inkml:trace>
  <inkml:trace contextRef="#ctx0" brushRef="#br0" timeOffset="121962.5973">3241 7441 0,'0'0'0,"0"-33"16,0 0-16,-33 33 16,33-33-1,0 0 1,66 0-1,33 0 17,-65 33-32</inkml:trace>
  <inkml:trace contextRef="#ctx0" brushRef="#br0" timeOffset="122348.0977">3737 7111 0,'0'0'16,"-33"0"-16,0 0 0,0 33 15,-33 33 1,0 33 15,66 0-15,33-33-1,0-32-15,0-34 16,0 0-16,0-34 16,33-32-1,-66 0 1,0 0 0,0 33-1,0 99 1,66 0-1,1 0 1,-34 1 0,33-34-1</inkml:trace>
  <inkml:trace contextRef="#ctx0" brushRef="#br0" timeOffset="122580.2881">4101 6978 0,'0'33'32,"0"1"-32,33 32 15,-33 66 1,33-99-16,-33 66 15,33-66-15,-33 67 16,33-67-16</inkml:trace>
  <inkml:trace contextRef="#ctx0" brushRef="#br0" timeOffset="123000.4723">4002 7441 0,'0'0'0,"0"-33"32,33 33-32,33-33 15,0 33 1,-33 0-16,66 0 16,-65 0-16,32-33 15,-33 33 1,0-33-1,-33 0 1,0-33 0,0 33-16,0 0 15,0 0-15,-33 33 16,0 33 0,0 33-1,0 66 1,33 0-1,33-65 17,0-34-17,33-33 1,-33 0-16</inkml:trace>
  <inkml:trace contextRef="#ctx0" brushRef="#br0" timeOffset="123497.6599">5126 7045 0,'0'0'0,"0"33"32,0 0-17,33 99 1,-33 0-1,0 1 1,0-1 0,0-33-1,0-33 1</inkml:trace>
  <inkml:trace contextRef="#ctx0" brushRef="#br0" timeOffset="123698.138">5192 7011 0,'0'0'0,"34"-33"16,-34 0-16,66 0 15,0 0 1,-33 33 0</inkml:trace>
  <inkml:trace contextRef="#ctx0" brushRef="#br0" timeOffset="123967.599">5093 7375 0,'33'0'31,"0"0"-15,0 0-16,67 0 15,-34-33 1,0 33 0,0 0-16</inkml:trace>
  <inkml:trace contextRef="#ctx0" brushRef="#br0" timeOffset="124368.2729">5920 7111 0,'0'-33'0,"-33"33"15,33-33-15,-66 33 16,0 0 0,33 0-16,0 33 31,-1 0-31,34 0 15,-33 0 1,66 0 0,34 33-1,-1 0 1,-33 0 0,-33-33-1,0 34 1,-33-34-1,0-33 1,0 0-16,-34 0 31,34 0-15</inkml:trace>
  <inkml:trace contextRef="#ctx0" brushRef="#br0" timeOffset="124684.597">6118 7045 0,'0'0'0,"-33"33"31,33 33-15,0-33-16,0 33 15,-33-33-15,0 99 16,33-99-16,-33 67 16,0-3077 15,33 6053-16</inkml:trace>
  <inkml:trace contextRef="#ctx0" brushRef="#br0" timeOffset="124931.806">6052 7078 0,'0'0'0,"33"0"16,0 33 15,-33 0-31,0 33 16,67 99-1,-67-32 1,33-34-1,-33-66 1</inkml:trace>
  <inkml:trace contextRef="#ctx0" brushRef="#br0" timeOffset="125116.3628">6052 7574 0,'33'0'31,"-33"-33"-31,67 0 16,-34-1 0</inkml:trace>
  <inkml:trace contextRef="#ctx0" brushRef="#br0" timeOffset="126502.9069">2150 8202 0,'0'-33'31,"33"33"-15,0 0 30,0 0-46,0 0 16,0 0-16,66 0 31,1 0-15,32 33 0,-99-33-16,33 0 15,-33 0-15,0 0 0,66 0 16,1 0-1,-1 0 1,0 0 0,-33 0-1,0-33 1,1 33 0,-1 0-1,0 0 16,66 0-15,-33 0 0,-66 0-16,67 0 15,-67 0-15,66 0 16,-33 0 0,33 33-1,0-33 1,-32 0 15,-1 0-15,-33 0-1,0 33 1,0-33 0,0-3043-16,33 6086 15,-33-3043 1,0 33-1,33-33 1,-32 0 0,-1 0 15,0 0-15,66 0-1,-33 0 1,33 0-1,-66 0 1,0-33 0,-66 33 31</inkml:trace>
  <inkml:trace contextRef="#ctx0" brushRef="#br0" timeOffset="127435.8382">2679 8434 0,'-33'0'15,"33"-33"1,33 33 31,0 0-31,-33 33-1,33 0-15,33 0 16,33 0 15,-32-33-15,32 33-1,-66-33-15,66 0 16,-66 0-16,33 0 16,67 0-1,-67 0 1,-33 0-16,33 33 15,-33-33-15,33 0 16,-33 0-16,33 0 16,-33 0-1,34 0-15,32-33 16,0 0 15,0 0-15,-33 33-1,-33 33 1,34 0 0,-34 0-1,0-33 1,0 0 0</inkml:trace>
  <inkml:trace contextRef="#ctx0" brushRef="#br0" timeOffset="140507.3703">10782 6317 0,'0'-33'0,"-33"33"235,0 0-235,0 33 15,-1-33-15,1 33 16,-33 0-16,-33 33 31,0-33-15,66 0 0,0-33-16,33 33 15,0 1 1,66-34-1,0 33 1,33 0 0,-33 0-1,-33-33-15,0 66 16,-33-33 0,0 0-1,-66 0-15,-33 66 16,0-33 15,66-32-31,-66 32 16,66-66-16,-1 66 0,1-3076 15,0 6086 1,66-3043 15,0-3076-15,34 6119-1,32-3076 1,0 0 0,0 33 15,-33-33-15,-33 0-16</inkml:trace>
  <inkml:trace contextRef="#ctx0" brushRef="#br0" timeOffset="140775.8906">11112 6813 0,'34'0'0,"-34"-33"47,33 33-31,0 0-16,0 0 15,33-33 1</inkml:trace>
  <inkml:trace contextRef="#ctx0" brushRef="#br0" timeOffset="140992.1296">11079 7177 0,'0'33'16,"33"-33"15,1 0-15,-1 0-1,33 0 1,-33 0-16</inkml:trace>
  <inkml:trace contextRef="#ctx0" brushRef="#br0" timeOffset="141502.4922">12171 6482 0,'0'0'0,"-33"-33"0,-66-33 31,32 33-15,34 33 15,33 33-31,0 166 16,-33-34 15,0 0-15,0-32-1,-33-67 1,0-33 0,66 0-16,0-66 15,0 0 1,33 33 0,66 0-1,-66 66 1,-33-33-16,0 99 15,0-99 1,0 100 0,0-1-1,0-33 1,33-66-16,0-33 16</inkml:trace>
  <inkml:trace contextRef="#ctx0" brushRef="#br0" timeOffset="141961.4777">12502 7011 0,'0'0'0,"-34"0"16,1 0-16,0 0 15,0 0 17,0 67-17,0 65 1,33-99-16,0 66 15,0-66-15,33 33 16,33-33 0,0 1-1,1-101 1,-34-32 0,-33 66-16,0-66 15,0 66-15,-66-66 16,32 66 15,1 33-15,33 33-16</inkml:trace>
  <inkml:trace contextRef="#ctx0" brushRef="#br0" timeOffset="142246.2516">12832 7441 0,'0'0'15,"0"67"16,0-1-15,33 66 0,-33-33 15,0-33-31</inkml:trace>
  <inkml:trace contextRef="#ctx0" brushRef="#br0" timeOffset="142530.9269">13229 7078 0,'0'0'15,"0"33"17,0 33-17,33 66 1,-33 0 0,0-32-1,0-67 1</inkml:trace>
  <inkml:trace contextRef="#ctx0" brushRef="#br0" timeOffset="143181.2329">13560 6813 0,'0'-33'15,"0"0"1,33 33-16,33-33 16,-33 66-1,33 66 1,-33 33 0,0 34 15,-33-133-31,0 99 15,0-99-15,0 0 16,34 0-16,-1-33 16,-33-66-1,0 99 17,-33 0-17,33 67 1,0 32-1,0 0 1,0-33 0,0-66-16,-34 67 15,34-67-15,-33 66 16,0-33 15,-33-33-15,33-33-1</inkml:trace>
  <inkml:trace contextRef="#ctx0" brushRef="#br0" timeOffset="144896.2333">15809 8268 0,'33'0'125,"0"0"-125,0 0 15,-33 33-15,132-33 16,1 0 0,-1 0-1,-33 0 1,0 0 15,-32 0-15,-1 0-1,-33 0 1,33 0 0,0-33-1,33 0 1,-33 33 0,-33-33-16,1 33 15,-1 0-15,0 0 16,0 0-1,0 0 1,0 0 0</inkml:trace>
  <inkml:trace contextRef="#ctx0" brushRef="#br0" timeOffset="145698.242">16867 7871 0,'33'0'94,"-33"33"-79,33-33-15,0 34 16,34 32 0,32-33-1,-33 33 1,0-33 15,0 0-15,-33-33-1,-33 33 79,-33-33-63,33 33-15,-33 0-16,0 33 16,33-33-16,-66 67 15,66-67-15,-33 33 16,-33 0-1,33 0 1,0-33 0,-1 0-16,34 0 15,-33-33 1,33 33 15,33-33 32</inkml:trace>
  <inkml:trace contextRef="#ctx0" brushRef="#br0" timeOffset="148187.7676">18289 7607 0,'-33'-33'32,"0"33"30,0 0-46,0 0-1,0 0 1,0 0-16,0 0 31,0 0-31,0 0 16,0 33 0,0-33-1,-1 33 1,1 0-1,0 0 1,-33 33 0,33 0-1,0-33 1,33 34 0,-33-1-1,33 33 16,-33-33-15,33 33 0,-33 0-1,33 1 1,0-34 0,0-33-16,0 33 15,0-33-15,33-33 16,-33 66-1,33 0 1,0 34 0,0-34-1,0 0 1,0 0 0,0-33-1,0 0 1,0-33-16,-33 33 15,34-33-15,-34 33 16,33 0-16,33-33 31,-33 33-15,0 1 0,0-34-1,0 0-15,0 0 16,0 0-1,0 0-15,0 0 16,0 0 0,34 0-1,-1-34 1,0 1 0,-33 33-1,33-33 16,0 0-15,-33 0 0,0 33-16,0-33 15,-33 0-15,33 33 16,-33-3076-16,34 6086 16,-1-3076-1,0 33 1,0-33-1,0-1 1,-33 1 0,0 0-1,33 33 1,-33-33 0,0 33-1,0-33 1,33 0-1,-33-1 1,0 34 15,0 0-15,0 0-16,0 0 16,0 0-1,-33 0-15,33 0 16,0-33-1,-33 33 1,33 0 0,-33 0-1,33-1 1,-33 34 15,33-33-31,-33 0 31,0 0-15,-1 33 0,34-33-1,-33 33 1,0-33 0,0 33-1,33-33-15,-33 33 16,33-33-1,-33 33-15,0 0 16,0-33 0,0 33-1,0-33-15,0 33 16,0 0 0,0 0-16,33-33 15,-33 33 1,-1 0 31,1 0-32,0 0 17,0 0-17,0 0 63,0 0-31,33 33 125</inkml:trace>
  <inkml:trace contextRef="#ctx0" brushRef="#br0" timeOffset="149807.6483">18289 8268 0,'-33'0'15,"33"-33"16,0 0-15,0 0-16,0 0 31,0-33-15,0 33 0,0 0-16,-66 33 15,33 0 1,0 0-16,0 33 15,0 66 1,0-33 0,0 33-1,33-33 1,33-66 0,0 34-1,0-34-15,0 0 0,0-67 31,0 1-15,0 0 0,-33 33-1,33 33-15,-33 33 32,0 33-32,0 33 15,0 34 1,-33-1-1,33-99 1,-33 33 0,33-33-16,-33 0 0,33 0 15,0 1-15,33-34 16,0 0 0,0-34-1,33 1 16,-33-33-15,1 66-16,-34-33 16,0 0-1,0 66 63,0 0-62,0 0-16,0 33 16,0 1-1,33-34 1,0-33 0,0 0-1,0-33 1,0 33-1,-33-33-15,0-1 16,0 1 0,0 0-1,0 0 17,-33 33-32,33-33 15,-33 33 1,0-33-1,0 66 1</inkml:trace>
  <inkml:trace contextRef="#ctx0" brushRef="#br0" timeOffset="155202.9068">25797 8037 0,'0'0'0,"0"-33"0,33 33 16,-33-33 0,33 0-1,-33-1 1,33 34-1,-66 0 48,0 0-47,0 0-1,33 34 1,-33-34-16,0 66 15,33-33-15,-33 33 16,33 33 0,0 0 15,0-33-15,33-32-1,0-34-15,0 0 16,0 0-16,0 0 15,0-34 1,-33-65 0,0 33-1,33 33-15,-33 0 16,0 0-16,0 0 0,0 0 16,0-33-1,-66-1 1,33 1-1,0 0 1,0 33 0,33 0-16,0 0 15,0 0-15,0 0 32,33 33-32,0-33 31,33 33-16,-33-33-15,0 33 16,0 0-16,0 0 16</inkml:trace>
  <inkml:trace contextRef="#ctx0" brushRef="#br0" timeOffset="155568.7325">26260 7739 0,'0'-33'0,"0"66"0,0-33 47,-33 0-47,33 66 0,0 33 16,-33 100 0,33-1-1,0-165-15,0 100 16,0-100-16,0 0 0,0 33 15,33-66-15,-33 33 0</inkml:trace>
  <inkml:trace contextRef="#ctx0" brushRef="#br0" timeOffset="156169.4215">26756 7971 0,'0'-33'0,"0"-1"15,0 1 1,0 0-1,-33 33 1,0 0 0,0 33 15,0 34-15,-33 32-1,32-33 1,34-33-16,0 0 15,34-33-15,-1 0 16,66-66 0,-33 0-1,-33 0 1,-33 33 0,0 66-1,-33 132 1,0 0 15,-33 1-15,33-34-1,33-99-15,0 33 16,0-33-16,33-33 16,33 0-1,0 0 1,-33-66-16</inkml:trace>
  <inkml:trace contextRef="#ctx0" brushRef="#br0" timeOffset="156416.6162">26888 8533 0,'0'0'0,"0"-33"15,0 66 17,-33-33-32,33 99 15,0-66-15,0 33 16,0-33-16,0 0 0,33 0 15,0 1 1,0-34 0,34-100 15,-67 67-31,0-66 16,0 66-16,0 0 0,-33-33 15,-1 0 1,1 99-1</inkml:trace>
  <inkml:trace contextRef="#ctx0" brushRef="#br0" timeOffset="156702.542">27186 8797 0,'33'33'31,"-33"1"-31,0-1 0,0 33 16,0-33-16,-33 66 15,33-66-15,0 0 16,0 0 0</inkml:trace>
  <inkml:trace contextRef="#ctx0" brushRef="#br0" timeOffset="157202.6116">27517 8301 0,'0'-33'31,"-33"33"-15,33 66 0,0-33-16,-33 67 15,-1-67-15,34 99 16,-33-132-16,33 66 31,33-33-15,34 0-1,-1-132 1,-33 0 0,-33 66-16,0-99 15,-33 98-15,0-32 16,33 33-1,-33 33 1</inkml:trace>
  <inkml:trace contextRef="#ctx0" brushRef="#br0" timeOffset="157488.1734">27748 8004 0,'0'0'0,"33"0"16,-33 66-16,0-33 15,66 99 1,1 34-1,-34-1 1,-33 0 0,-33-32-1,-67-34 1</inkml:trace>
  <inkml:trace contextRef="#ctx0" brushRef="#br0" timeOffset="158373.9887">25698 9823 0,'0'-33'0,"0"0"15,-33 33 1,33-34-16,-33 34 47,33 67-32,-34-1 1,34 66 0,0 0-1,0-99-15,67 34 16,-34-67-16,0 0 15,66-100 1,-33 1 0,-33-66-1,-33 32 1,-33 100-16,-33-66 31,66 66-15,-33 33-16,0-33 15,0 0 1,33-33 0,33 33-16,33-67 15,-33 100 1,33-33-16,0 0 16</inkml:trace>
  <inkml:trace contextRef="#ctx0" brushRef="#br0" timeOffset="158659.1357">26326 9393 0,'-33'0'0,"0"0"31,33 66-15,0-33 0,0 0-16,0 99 15,0 34 1,0-100-16,33 66 16,-33-99-1,0 66-15,33-66 16</inkml:trace>
  <inkml:trace contextRef="#ctx0" brushRef="#br0" timeOffset="159176.0514">26756 9823 0,'0'0'0,"0"-33"0,0 0 0,-33-1 16,33-65 0,-33 66-1,0 33 1,33 33 0,-33-33-16,0 99 15,0-65-15,-1 32 16,34 33-1,0-66 1,67-33 15,-1-66-15,-33 66-16,0-66 16,0 33-16,-33 0 15,0 66 1,0 33-1,-33 66 1,33-33 0,0-66-16,0 33 15,0-32-15,0-1 16,33-33 0,0 0-1,0 0 1</inkml:trace>
  <inkml:trace contextRef="#ctx0" brushRef="#br0" timeOffset="159724.1579">26988 10186 0,'0'-33'16,"-34"33"-1,34-33-15,0 66 31,0 0-31,0 67 16,34-34 0,-34-33-1,66 0 1,-33-99 0,0-33-1,-33-1 1,-33 1-1,0 66 1,33 66 15,0 0-31</inkml:trace>
  <inkml:trace contextRef="#ctx0" brushRef="#br0" timeOffset="160094.0634">27517 10286 0,'-33'0'47,"33"33"-47,0 0 15,0 33-15,0 33 16,0-33 0,0-33-1</inkml:trace>
  <inkml:trace contextRef="#ctx0" brushRef="#br0" timeOffset="160379.2864">27781 9988 0,'33'33'47,"-33"33"-47,0-33 16,0 0-16,0 0 0,33 67 15,-33-34 1,0-33-16</inkml:trace>
  <inkml:trace contextRef="#ctx0" brushRef="#br0" timeOffset="160679.9039">28145 9757 0,'0'33'16,"0"0"-1,33 0-15,66 66 16,-33 66 0,-66 1-1,0-133-15,-66 99 31,33-99-31,0 0 0,-33 33 16</inkml:trace>
  <inkml:trace contextRef="#ctx0" brushRef="#br0" timeOffset="163185.8589">26061 5457 0,'0'-33'0,"-33"33"15,33-33 1,0 0-16,-33 0 16,33 0-1,-33 33 1,0 33 0,0 0-1,33 0-15,-66 99 16,66-99-1,-33 66-15,0 1 16,33 32 0,33-66-1,-33-33-15,33 0 16,0-33-16,33 33 16,0-66-1,34-33 1,-67-33 15,0 0-15,-33 66-16,0-67 15,0 67-15,-33 0 16,33 0 0,-33 0-1,-1 33 1,-32 0-1,66 33 1</inkml:trace>
  <inkml:trace contextRef="#ctx0" brushRef="#br0" timeOffset="163458.7535">25896 5655 0,'0'0'0,"33"0"31,0 0-15,0 34-16,33 98 31,1-33-31,-34 33 31,33-32-15,-33-67-16</inkml:trace>
  <inkml:trace contextRef="#ctx0" brushRef="#br0" timeOffset="163759.7361">26789 5622 0,'0'-33'16,"-33"33"-16,33 33 15,-33 100 17,0-34-17,-33 33 1,33-132-16,0 99 16,-1-99-16</inkml:trace>
  <inkml:trace contextRef="#ctx0" brushRef="#br0" timeOffset="163980.8571">26491 5689 0,'0'33'16,"33"-33"-16,-33 33 15,67 33 1,-1 33 0,0 0-1,-33-33 1</inkml:trace>
  <inkml:trace contextRef="#ctx0" brushRef="#br0" timeOffset="164569.6908">27616 5655 0,'0'0'0,"0"-33"15,33 0-15,-33 0 0,0 0 16,-33 33 15,0 0-15,-66 33-1,-1 33 1,34-33 0,0 34-1,66-34 1,66 0 0,-33-33-1,67 33 1,-67 0-16,0 0 15,0 33-15,-66 0 16,-33 0 0,66-33-16,-67 1 31,34-1-31,33 0 16,-33-33-1,66 33 1,33 0-1,34-33 1,-67 0-16,33 0 16</inkml:trace>
  <inkml:trace contextRef="#ctx0" brushRef="#br0" timeOffset="164868.66">28112 6118 0,'66'0'46,"-33"0"-46,0 0 16,33 0-16,67 0 16,-1-33-1,-66 33 17</inkml:trace>
  <inkml:trace contextRef="#ctx0" brushRef="#br0" timeOffset="165099.0344">28674 5821 0,'0'0'0,"33"33"32,0 33-17,0-33-15,34 33 16,-67 0-1,33 34-15,-66 32 16,-100-33 0,100-99-16</inkml:trace>
  <inkml:trace contextRef="#ctx0" brushRef="#br0" timeOffset="165643.314">29666 5788 0,'0'0'0,"0"-33"15,-33 33 1,0 0 0,-33 33-1,-33 66 1,33 33-1,33-33 1,33 34 0,99-67-1,0 0 1,0-66 0,-99-33-16,100-66 15,-67 66-15,0-33 16,0-67-1,-33 34 1,-66 33 0,33 33-16,-67 0 15,67 33-15,0-33 16</inkml:trace>
  <inkml:trace contextRef="#ctx0" brushRef="#br0" timeOffset="166094.5232">29435 6052 0,'0'-33'31,"33"33"0,-33 33-15,33 0-1,33 67 1,0-1 0,-66-66-16,66 66 15,-66-66-15,34 33 16,-1 34 0,0-67-1,-33 0 1,33-33 15,-33 33-31</inkml:trace>
  <inkml:trace contextRef="#ctx0" brushRef="#br0" timeOffset="168525.441">26392 11542 0,'0'-33'16,"0"0"0,0 0-1,0-33 1,-33 66 15,0 33-15,0 0-1,0 66 1,0 34 0,0-34 15,33-66-31,-33 66 15,33-66-15,0 0 16,0 34 0,33-67 31,0 0-32,-33 33-15,0 66 16,0 0-1,-33 33 17,0-32-17,33-34-15,0-33 32,99-33-17,-66 0 1</inkml:trace>
  <inkml:trace contextRef="#ctx0" brushRef="#br0" timeOffset="169198.4849">26756 12138 0,'0'0'0,"0"-33"0,33 0 0,-33-34 31,0 34-31,0-99 0,0 99 15,0 0-15,0 0 32,-33 66-32,-33 33 31,0 33-15,33-66-16,33 34 15,0-34-15,33-33 0,33 0 31,0-67-15,0 1 0,-33 66-1,-33 66 1,-33 34 0,33 32 15,0-33-16,33-33 1,33-66 0,34-33-1,-67-33-15,-33 33 32,0 66-17,-33 0 1,33 66-1,0-66 1,33 1 0,0-34-1,0-67 1,-33-32 0,-33 0 15,0 66-31,0 0 31</inkml:trace>
  <inkml:trace contextRef="#ctx0" brushRef="#br0" timeOffset="169732.8114">27285 11873 0,'0'-33'0,"0"0"16,0 0-16,0 0 16,33 33-16,0-33 15,0 33 1,0 33 0,-33 33-16,34 33 15,-34-66-15,0 67 16,0 32-1,0-66 1,33-66 0,0 0-1,0 0 1,-33 33 15,0 66-15,0 0-1,0-65-15,0 32 16,-33-33-16,33 0 16,-100 0-1,34-33 1</inkml:trace>
  <inkml:trace contextRef="#ctx0" brushRef="#br0" timeOffset="170045.7052">27980 12005 0,'0'34'16,"-33"-34"-16,33 33 15,-67 33 1,34 33 0,0 0-1,0 0 1,0-66-1</inkml:trace>
  <inkml:trace contextRef="#ctx0" brushRef="#br0" timeOffset="170240.9243">27682 12072 0,'33'33'16,"-33"0"-16,33 0 16,33 66-1,-33-66-15,34 33 16,-67-33-16,33-33 0,-33 33 16</inkml:trace>
  <inkml:trace contextRef="#ctx0" brushRef="#br0" timeOffset="170879.2499">28542 11807 0,'0'0'0,"-33"-33"0,0 0 15,0 0-15,0 0 16,0 33-16,33 66 16,-34 33-1,1 33 1,33 1 15,0-67-15,0-33-16,0 0 15,33-33 32,1 33-31,-34 33-1,0 0-15,0-33 0,-34 100 16,34-100-16,-33 66 16,33 0-1,33-66 1,1-33 0</inkml:trace>
  <inkml:trace contextRef="#ctx0" brushRef="#br0" timeOffset="171182.0878">28575 12204 0,'0'0'0,"0"-33"0,0 0 16,0 66 15,0 0-31,0 66 15,33 0 1,-33-66 0,66 0-16,-33-33 0,0 0 15,0-66 1,-33-33 0,0 0-1,-66 66 1,33 33-1,0 0 1</inkml:trace>
  <inkml:trace contextRef="#ctx0" brushRef="#br0" timeOffset="171400.335">28939 12402 0,'0'0'0,"0"33"16,0 34-16,-33-34 15,33 0-15,-33 66 16,33-66-16,0 0 16,0 0-1</inkml:trace>
  <inkml:trace contextRef="#ctx0" brushRef="#br0" timeOffset="171592.6281">29170 12237 0,'0'0'0,"0"33"16,0 33-1,-33 0-15,33 67 16,-33-34 0,33-66-1</inkml:trace>
  <inkml:trace contextRef="#ctx0" brushRef="#br0" timeOffset="172074.3047">29435 11906 0,'33'0'47,"-33"-33"-47,33 33 0,0 0 16,0 33-1,-33 100 1,0 32 0,0-66-1,0-33 1,33-66 15,-33-33-31,0 66 31,-33 33-15,33-33-16,0 100 16,0-100-16,0 66 15,-99 33 1,0-32-1,-34-67 1</inkml:trace>
  <inkml:trace contextRef="#ctx0" brushRef="#br0" timeOffset="172699.8535">30030 12369 0,'33'0'15,"0"0"1,-33 33-16,67-33 16,65 0-1,-33 33 1,-66-33-16,33 33 15,-33-33-15,0 0 16,0 0 0</inkml:trace>
  <inkml:trace contextRef="#ctx0" brushRef="#br0" timeOffset="172927.8918">30559 12171 0,'0'0'0,"0"33"16,33-33-16,67 99 16,-67 0-1,-33 34 1,-33-34 0,-33 0-1,-1-66 1</inkml:trace>
  <inkml:trace contextRef="#ctx0" brushRef="#br0" timeOffset="173463.0996">31485 12039 0,'0'0'15,"0"-34"-15,-33 34 16,0-33-16,-33 0 31,0 66-31,33 100 16,0-100-16,33 99 15,0-99 1,0 66 0,0-33-1,0-32 1,33-34 15,-33-34-31,33 34 16,0 0-1,0 100 1,-66-1 0,0 33-1,0-132-15,33 99 31,0-65-31,0 32 0,33-33 16,0-33 0</inkml:trace>
  <inkml:trace contextRef="#ctx0" brushRef="#br0" timeOffset="174260.4017">31882 12237 0,'0'0'0,"0"-33"16,-33 0-1,-33 0 1,33 66-1,-33 66 1,0 0 0,66 0-1,0-32 1,33-67-16,0 0 16,0 0-1,0-33-15,33-34 16,-66 34 15,0 66-15,-66 133-1,33-34 1,33-33 0,33-33-1,33-66 1,0-33-1,-33 0-15,34-33 16,-67 33-16,33 33 16,-66 33 15,33 0-15,-34 33-16,34-33 0,0 34 31,0-34-31,34-33 0,32 0 31,0-66-15,-33-67-1,-33 34 1,0 66-16,-33-33 16,0 33-16</inkml:trace>
  <inkml:trace contextRef="#ctx0" brushRef="#br0" timeOffset="174773.7046">32378 12105 0,'0'-33'0,"33"0"32,1 33-1,-34 66-31,0 0 15,0 99 1,0-33 0,0-32-1,33-100-15,0 33 16,0-33 0,-33-33-1,0 0 1,0 66-1,-33 33 1,0 66-16,0-99 16,-1 133-1,34-133-15,-33 99 16,-33-33 0,-33-66-1,66-33-15</inkml:trace>
  <inkml:trace contextRef="#ctx0" brushRef="#br0" timeOffset="206646.3631">31618 13593 0,'0'-33'78,"-33"33"-31,0 0-32,33-33 1,-34 33 0,1 0-1,66 0 48,1 0-48,-1 0 1,0 0-16,0 0 16,66-33-1,0 33-15,0 0 31,1 0-15,-34 33 0,-33-33-1</inkml:trace>
  <inkml:trace contextRef="#ctx0" brushRef="#br0" timeOffset="207220.7452">31618 13659 0,'0'0'0,"33"0"0,-33 33 16,99-33-1,-33 0-15,0 33 31,34-33-15,-67 33 0,33-33-1,-33 0 1,33 0 15,-66 33 47</inkml:trace>
  <inkml:trace contextRef="#ctx0" brushRef="#br0" timeOffset="209940.7188">19050 7673 0,'0'-33'94,"33"33"-79,-33-33-15,33 33 16,-33-33 15,33 33-15,0-33-1,0 33 1,0-33-16,1 33 16,-1-34-16,0 34 15,33-33 1,0 0-1,0 33 1,-66-33-16,66 33 16,-33 0-1,0 0-15,0 0 16,34 33 15,-34-33-15,0 33-1,0 0-15,0 1 16,-33-1-16,33 0 16,-33 0-1,33 0 1,-33 33 0,0-33-1,0 33 1,-33-33-1,0 0 1,-33 0 0,66 1-16,-33-1 15,0-33-15,0 33 0,-1-33 16,1 33 15,-33 0-15,33 0-1,0-33 1,0 33 0,0 0-1,0-33 1,33 33 0,0-66 46</inkml:trace>
  <inkml:trace contextRef="#ctx0" brushRef="#br0" timeOffset="210560.585">19546 7772 0,'0'33'78,"-33"0"-78,33 0 16,-33 0-16,0 1 15,0 65 1,0-99-16,0 66 15,33-33-15,-33-33 16,33 33 0,0 0 46,33-33-62,0 33 16,0-33-16,0 66 15,33-33 17,-66 0-32,66 1 15,-66-1-15,33-33 16,0 33 0,0 0-1</inkml:trace>
  <inkml:trace contextRef="#ctx0" brushRef="#br0" timeOffset="211278.9475">20439 7508 0,'-33'0'16,"0"0"-1,33 33 17,-33 0-17,33 33 1,-33 0 0,33 33-1,0-33 1,0-33-16,0 34 15,0-34-15,0 0 16,66 0 0,0-33-1,0 0 1,-66-33-16,33 0 16,0 0-16,-33-34 15,33 1 1,-33 0 15,0-33-15,0 66-1,-66 0 1,66 0 0,-66 0-1,33 33 1</inkml:trace>
  <inkml:trace contextRef="#ctx0" brushRef="#br0" timeOffset="211700.458">20770 8136 0,'0'33'47,"0"0"-31,0 0-16,0 0 0,0 33 15,-33 67 16,33-100-31,-33 0 0,33 0 16,0 0-16</inkml:trace>
  <inkml:trace contextRef="#ctx0" brushRef="#br0" timeOffset="212507.4907">21034 7640 0,'0'-33'15,"0"66"110,0 0-109,0 0-16,0 0 0,0 33 16,0-33-16,0 67 15,0-67-15,0 33 16,0 33 0,0-33-1,0-33 1,0 0 15</inkml:trace>
  <inkml:trace contextRef="#ctx0" brushRef="#br0" timeOffset="222335.9893">2315 10583 0,'0'-33'94,"0"0"-78,0 0-1,-33 33 1,33-33 0,0 66 46,0 0-62,0 0 16,33 66-1,0 1 1,-33 32 0,0-33-1,0-66-15,0 33 16,0-32-1</inkml:trace>
  <inkml:trace contextRef="#ctx0" brushRef="#br0" timeOffset="222668.4835">2150 10385 0,'0'33'16,"0"0"-16,33 0 15,0 0-15,0 0 32,0-33-32,0 33 15,66-33 1,-33 0 0,1 0-1</inkml:trace>
  <inkml:trace contextRef="#ctx0" brushRef="#br0" timeOffset="222915.603">2778 10319 0,'-33'33'0,"33"0"0,-33-33 16,0 33 0,33 0-16,-66 33 31,33-33-31,0 0 16,0 67-1,-1-34 1,1-33-1</inkml:trace>
  <inkml:trace contextRef="#ctx0" brushRef="#br0" timeOffset="223201.2014">2745 10484 0,'0'33'31,"0"33"-31,0-33 16,66 100 0,-66-100-16,33 99 15,-33-99-15,33 66 16,-33 1-1,33-67 1,-33 0 0</inkml:trace>
  <inkml:trace contextRef="#ctx0" brushRef="#br0" timeOffset="223486.2972">3010 10683 0,'-33'0'0,"66"0"46,0 0-46,0 0 0,-33-34 16,99 1 0,-33 0-1</inkml:trace>
  <inkml:trace contextRef="#ctx0" brushRef="#br0" timeOffset="223701.064">3043 11046 0,'0'0'0,"33"0"31,0 0-15,33 0-1,0 0 1,0-33-16</inkml:trace>
  <inkml:trace contextRef="#ctx0" brushRef="#br0" timeOffset="224456.0998">3836 10054 0,'0'0'15,"-33"0"-15,0 0 16,0 0 0,-33 33-1,33 33 1,0 34 0,33 32-1,0-99-15,33 132 16,-33-132-16,0 34 15,0 65 1,0-66 0,0-33-16,-33 0 15,0-33-15,33 33 0,0-66 32,0 0-1,33 0-16,33 33 1,-33 99 0,-33-66-16,33 133 15,0-133-15,-33 132 16,0 34 0,0-34-1,0-33 1,66-66-1,-66-33-15,100-33 16,-67 0-16,33 0 16</inkml:trace>
  <inkml:trace contextRef="#ctx0" brushRef="#br0" timeOffset="225731.7717">4498 10385 0,'-33'0'16,"33"-33"-16,-33 33 0,0 0 31,0 33-15,0 0-1,-1 66 1,34-33 0,-33 34-1,33-67-15,0 66 16,33-66-16,-33 33 16,34 33-1,32-33 1,33 1-1,-33-34 1,-33-33-16,33 33 16,-33-33-16,33 0 15,1-33 1,-34-67 0,33 34-1,-66 33-15,33-66 16,-33 66-1,0 0 1,-33-33 0,0-34-1,0 34 1,0 66-16,33-33 16,-33 33-16,33-33 0,-34 33 15,-32-33 1,0 33-1,0 0 1,0 33 15,33 0-31,0-33 0</inkml:trace>
  <inkml:trace contextRef="#ctx0" brushRef="#br0" timeOffset="226376.2722">4696 10947 0,'0'33'47,"33"-33"-31,-33 33-16,33 0 31,34 34-15,-34-67-16,33 66 15,-33-33-15,0 33 16,33 0 0,0 0-1,-66-33 1,33-33-16,-33-33 16</inkml:trace>
  <inkml:trace contextRef="#ctx0" brushRef="#br0" timeOffset="226748.4428">5589 11311 0,'0'33'16,"0"0"-16,0 0 15,-33 33 1,0 34 15,0-34-31,33-33 16</inkml:trace>
  <inkml:trace contextRef="#ctx0" brushRef="#br0" timeOffset="227728.7507">6152 10550 0,'0'-33'47,"-34"33"15,1 0-62,0 0 16,0 33-16,-33 33 15,0 1 1,0-1 15,33-33-15,0 0-1,66-33 17,-33 33-32,66-33 15,0 0 1,0 0 0,-33 33-1,0-33-15,0 0 31,0 0-31,-33 33 0,0 0 32,0 0-17,-33 0 1,33 0-16,-33 0 16,0 1-16,0-1 15,0 0-15,-33 33 16,33 0-1,33-33 1,0 0 0,0 0-1,33 0 1,0-33 0,0 0-1,33 0 1,33 0-1,-32-33 1,-1 33 0,0 0 15</inkml:trace>
  <inkml:trace contextRef="#ctx0" brushRef="#br0" timeOffset="228025.5257">6582 11509 0,'0'33'47,"0"34"-31,33-34-16,-33 66 16,0 33-1,0-66 1</inkml:trace>
  <inkml:trace contextRef="#ctx0" brushRef="#br0" timeOffset="229064.6665">7177 10914 0,'-33'0'15,"0"0"1,0 0-1,0 0 1,33 33 0,0 33-1,0 0 1,0 34 0,66-34-1,0-33 1,0-33-1,0-33 1,-33-33 0,0-34-1,-33 34 1,0 33-16,-66-33 16,66 33-16,-33 0 15,0-33 16,0 33-15,-33-33 0,33-1-1,33 34-15,-33 0 16,33 0-16,0 0 31,33 33-15,0 0-1,0 0-15,0 0 0,0 0 16</inkml:trace>
  <inkml:trace contextRef="#ctx0" brushRef="#br0" timeOffset="229443.8826">7904 11344 0,'0'0'0,"-33"33"15,33 0 1,0 0-16,0 33 16,0 1-1,0 32 16,0-66-31,0 33 16</inkml:trace>
  <inkml:trace contextRef="#ctx0" brushRef="#br0" timeOffset="230681.5253">8533 10716 0,'-33'0'15,"0"0"1,33-33-16,-33 33 16,0-34-1,-34 34 16,1 0-15,33 34 0,0-1-1,0 0-15,33 33 16,0 33 0,0-33-1,33-33 1,33 0-1,0-99 1,1 0 0,-67 0-1,33 0 1,-33 99 78,0 0-79,0 0-15,0 0 0,0 66 16,0-33 0,0-32-1,0 32-15,0-33 0,0 0 16,33 0-16,0 0 15,0 0 1,0-66 0,0-33-1,0-33 1,-33 66 15,33 33-15,-33-34-1,0 68 17,-33-1-17,33 33 1,33 0 0,0 0-1,0-66 1,0 0-1,0-33 1,-33 0 0,-33-66-1,-33 33 1,66 32 15,-33 34-15,0 34-1,33-1-15</inkml:trace>
  <inkml:trace contextRef="#ctx0" brushRef="#br0" timeOffset="230930.3202">9029 11476 0,'0'0'0,"0"33"32,0 0-32,0 67 15,0 32 1,0-99-16,0 66 15,0-66-15</inkml:trace>
  <inkml:trace contextRef="#ctx0" brushRef="#br0" timeOffset="231545.8851">9492 10583 0,'0'33'15,"0"0"-15,33 67 16,-33 32-1,33 33 17,0 1-17,-33-133-15,0 99 0,0-99 0,0 0 16,33 66-16,-33-32 16,0-34 15,0 0-31</inkml:trace>
  <inkml:trace contextRef="#ctx0" brushRef="#br0" timeOffset="231817.3739">9393 10815 0,'0'33'0,"0"-66"0,-33 33 0,33-33 0,0 0 16,0 0 15,66 0-31,-66-1 0,33 34 31,0-33-31,0 33 0,0-33 0,0 0 16,33 33-1,-33 0 1</inkml:trace>
  <inkml:trace contextRef="#ctx0" brushRef="#br0" timeOffset="232118.2434">9492 10980 0,'0'0'0,"0"33"15,-33 0-15,33 0 16,66 1 0,-33-34-1,0 0-15,33 0 16,-33 0-1,34-34 1,-1 1 0,0 0-1,-33 33 1,0-33 0</inkml:trace>
  <inkml:trace contextRef="#ctx0" brushRef="#br0" timeOffset="232932.7842">10253 10120 0,'-33'0'15,"33"-33"1,0 0-16,0 0 16,0 0-1,99 0 1,-33 0-1,-33 99 1,33 66 0,-33 34-1,-33-133-15,0 165 16,0-132-16,0 34 16,0-1-1,0-33 1,33-66-1,0-33 1,0 0 15,0 0-15,-33 99 0,0 0-1,0-33-15,0 66 0,0-66 0,0 0 16,0 100-16,34-1 31,-1 0-15,-33-32-1,0-34 1,-33 33 0,-1-66-16,-32 33 15,33-33 1,0-33-1</inkml:trace>
  <inkml:trace contextRef="#ctx0" brushRef="#br0" timeOffset="241174.3029">4333 12535 0,'33'0'32,"-33"-33"77,0-1-93,0 1-1,-33 0 1,-1 33 15,34-33-15,-33 33-16,0 0 15,33 66 1,-33 1 0,33 32-1,0-66-15,0 33 16,0-33-16,0 0 0,33 33 16,-33 34-1,0-34 1,-33 0-1,0-66 1,33 33 0,0-66 15,0 0-15,33 33-16,-33 33 15,33 0 1,0 33-16,-33 0 31,0-33-31,33 0 0,-33 67 16,0-1-1,0-33 1,0-33 0,34 0-1,-1-33-15,0-33 16,0 0-16</inkml:trace>
  <inkml:trace contextRef="#ctx0" brushRef="#br0" timeOffset="242120.829">4663 12799 0,'0'-33'0,"0"0"31,0 0-31,-33 0 16,33 0 15,-33 33-15,0 0 0,0 0-1,0 99-15,33-33 16,0 33-1,33-65 1,0-34 0,33-34 15,-33-32-15,0 0-1,-33 0 1,33 66 31,-33 33-47,0 66 15,0 34 1,0-1 0,33-33 15,1-33-16,-1-33 1,0-33 0,33-66-1,-66 0 1,0 0 0,0 33-1,0 66 16,0 0-31,33 66 16,0-33 0,-33-33-16,33 0 15,0-33 1,0 0 0,-33-33-16,33-33 15,-33 0 16,-33-33-15,0 33 0,0 66-16,0-33 15,0 33-15</inkml:trace>
  <inkml:trace contextRef="#ctx0" brushRef="#br0" timeOffset="242786.3545">5159 12700 0,'0'-33'47,"0"0"-47,33 0 15,1 33 1,-1 33 0,-33 0-1,33 33-15,0 66 16,0 1 0,0-34-1,-33-66-15,33 0 16,0-33-1,-33-33 1,33 0-16,-33-33 16,0 132 31,0 33-32,0-66-15,0 99 16,33-98-16,0 65 15,-33 0 1,0-33 0,0 33-1,-33-33 1,0-32 0,0-34-1</inkml:trace>
  <inkml:trace contextRef="#ctx0" brushRef="#br0" timeOffset="244306.9612">6284 12667 0,'33'0'16,"-33"-33"62,0 0-62,0 0 15,0 0-15,-33 0-1,0 33 1,0 0-1,0 33 1,33 0 15,-33 33-15,33 0 0,0 33-1,0-66-15,0 33 16,0-32-16,33-1 15,-33 33-15,33 33 16,-33-66 0,0 0-1,-33-33 17,66 0-1,0 0-16,0 33 1,-33 0-16,33 0 0,-33 67 16,0-67-16,33 0 15,-33 99 1,0 33 0,0-65-1,0-34 1,33-33-1,66-66 1</inkml:trace>
  <inkml:trace contextRef="#ctx0" brushRef="#br0" timeOffset="245178.7191">6615 13031 0,'0'-33'15,"-33"33"1,33-33 0,-34 33-1,1 33 17,33 0-17,-33 66 1,33 0-1,0 0-15,33 1 16,0-34 0,1-66-16,-1 33 15,0-33 1,0 0 0,0-66-1,0 0 1,-33 32-16,33-32 15,-33 33 1,0-33-16,-33 0 16,0 0 15,-33 0-15,33 66-16,0 0 31,-1 0-16,1 33 1</inkml:trace>
  <inkml:trace contextRef="#ctx0" brushRef="#br0" timeOffset="245607.1249">7045 13428 0,'0'33'32,"0"0"-17,0 66 1,0-33-1,33 33 1,-33-66 0</inkml:trace>
  <inkml:trace contextRef="#ctx0" brushRef="#br0" timeOffset="245947.1611">7177 13064 0,'0'33'31,"0"0"-15,0 33-16,0 33 31,0-66-31,33 67 16,-33-67-16,0 33 15,0-33 1</inkml:trace>
  <inkml:trace contextRef="#ctx0" brushRef="#br0" timeOffset="246509.8924">7243 12965 0,'-33'-33'31,"33"-1"-31,0 1 16,0 0-16,66-33 16,-33 33 15,0 66-31,0 66 16,33 67 15,-66-34-16,33-66 1,-33 0 0,34-66-16,-1 0 47,-33 33-32,66 67 1,-33-1-1,-33-66-15,0 33 16,33-66-16,-33 33 16,0 0-16,-33 33 31,-33-33-15,33 0-16</inkml:trace>
  <inkml:trace contextRef="#ctx0" brushRef="#br0" timeOffset="255164.7789">8367 13361 0</inkml:trace>
  <inkml:trace contextRef="#ctx0" brushRef="#br0" timeOffset="256498.0451">8401 13295 0,'0'-33'172,"-34"33"-172,1 0 31,0 0 48,33 33-48,0 0-16,0 0-15,-33 1 0,33 32 16,0 0 0,0 33-1,33-33 1,0-33 0,0 0-1,1 0 1,-1-33-1,0 0 17,0-33-17,-33 0 1,0 0-16,33-33 16,-33 0-1,0 33 16,0 0-31,0 0 0,0 0 16,0 0-16,-33-34 16,0 1 15,0 33-15,0 0-1,-1 0 1,1 0-1,0 0 1,0 0 0,0 0-1,33 0 17,-33 33-32,33-33 46,0 0-30,33 33-16,0-34 16,-33 1-16,0 0 15,33 0 1,-33 0-16,33 0 16,0 33 15,1 0-16,-34-33 1,33 33 0,0 0 140</inkml:trace>
  <inkml:trace contextRef="#ctx0" brushRef="#br0" timeOffset="257536.1296">8467 14221 0,'0'-33'78,"0"66"0,0 0-63,0 1-15,0-1 16,33 0-16,-33 66 16,33 33 15,-33-66-31,0-33 16</inkml:trace>
  <inkml:trace contextRef="#ctx0" brushRef="#br0" timeOffset="257920.6537">8334 14850 0,'0'-33'15,"0"0"16,33 33-31,1 0 16,-1 0-16,0 0 16,33 66 15,-33-33-15,0 33-1,-33-33 1</inkml:trace>
  <inkml:trace contextRef="#ctx0" brushRef="#br0" timeOffset="258184.8389">8731 14618 0,'-33'0'31,"33"33"16,0 0-47,0 0 16,0 34-1,0-34-15,-33 66 16,33-66-16,-33 33 0</inkml:trace>
  <inkml:trace contextRef="#ctx0" brushRef="#br0" timeOffset="259633.506">8632 15313 0,'0'-33'31,"0"66"32,33 0-48,-33 0-15,0 0 16,0 0 0,33 0-16</inkml:trace>
  <inkml:trace contextRef="#ctx0" brushRef="#br0" timeOffset="259833.9907">8764 15147 0,'-33'0'0,"33"33"15,0 1 1,66 65-1,-33 0 1,1-33-16</inkml:trace>
  <inkml:trace contextRef="#ctx0" brushRef="#br0" timeOffset="260588.7053">9293 15544 0,'0'-33'16,"0"66"-1,0 0 1,34 67-1,-1-1 1,0 0 0,-33-66-16,0 0 15,0 0-15,33-33 16,-33-66 0,0 0-1,-66-99 1,33 131-1,-1-98 1,34 99-16,-33 33 16,33-33-1,33 66 1,34 33 0,32 0-1,-66-66-15,66 33 16,-66-33-16,0 0 15,0-66 1,-33 0 0,-33 33-1,33 66 17,0 0-17,33 33 1,0 67-1,1-34 17,-34-66-32,33 33 15</inkml:trace>
  <inkml:trace contextRef="#ctx0" brushRef="#br0" timeOffset="260954.7141">9955 15610 0,'-33'0'31,"33"33"-15,0 1-1,0 98 16,33-33-15,33-33 0,-33-66-1,33 0 1,-66-33-16,0-33 16,0 33-16,-33-33 15,-33 0 1,0 66-1,33 0 1,33 33-16</inkml:trace>
  <inkml:trace contextRef="#ctx0" brushRef="#br0" timeOffset="261489.1533">10517 15643 0,'-33'0'0,"33"34"0,-33-34 16,0 0 0,0 0-16,0 0 15,0 0-15,0 0 0,0 0 16,0 33-1,-1 33 1,34 33 0,0-33-1,34-33 1,32 0 0,0-66-1,0-66 16,-33-33-15,-33 32 0,0 67-16,-33-66 15,0 99-15,0-66 16,33 99 15,0 33-15,33-33-16,0 67 15,-33-67-15,33 66 16,0 0 0,0-33-1</inkml:trace>
  <inkml:trace contextRef="#ctx0" brushRef="#br0" timeOffset="261840.5887">10716 15809 0,'0'0'0,"0"-33"62,33 33-62,0-33 16,0 0-16,-33 0 15,-33-1 17,0 34-17,0 0-15,33 34 16,-33 65 0,-1-33 15,34-33-31,0 33 15,0-33-15,34 0 16,65 0 0,-66-33-16</inkml:trace>
  <inkml:trace contextRef="#ctx0" brushRef="#br0" timeOffset="262090.4168">10881 15643 0,'0'0'0,"0"-33"16,0 0-16,0 66 47,33 0-31,33 100-1,-33-67 16,-33 33-15,0-33 0</inkml:trace>
  <inkml:trace contextRef="#ctx0" brushRef="#br0" timeOffset="262309.8793">11013 15478 0,'0'0'0,"-33"0"0,33-33 0,0 99 31,33-33-15,0 0-16,0 100 16,0-100-16,1 66 15,-1 0 16</inkml:trace>
  <inkml:trace contextRef="#ctx0" brushRef="#br0" timeOffset="262492.6789">11278 15710 0,'0'0'0,"0"33"47,0 0-47,33 33 16,0 0 15,-33-33-31</inkml:trace>
  <inkml:trace contextRef="#ctx0" brushRef="#br0" timeOffset="262622.8048">11377 15577 0,'-33'33'16</inkml:trace>
  <inkml:trace contextRef="#ctx0" brushRef="#br0" timeOffset="262971.2282">11443 15710 0,'0'33'15,"0"0"17,0 0-32,33-33 15,0 66 16,-33-33-31,33 0 16,-33-66 15,0-33-15,0 0 0,34 33-1,-1 33-15,0 0 16,0 33-1,-33 0-15,33 33 16,-33 0 0,33-66-16</inkml:trace>
  <inkml:trace contextRef="#ctx0" brushRef="#br0" timeOffset="263339.8286">11906 15743 0,'0'0'0,"-33"0"0,33-33 16,-33 33 0,0 66-1,33 0 1,66-33 0,-33-33-1,0 0 1,-33-33-1,0 0-15,0 66 63,0 0-63,33 33 16,0 66-1,-33 1 1,-33-34-1,-66-33 1,0-33 0,66-66-1</inkml:trace>
  <inkml:trace contextRef="#ctx0" brushRef="#br0" timeOffset="264155.6124">12568 15577 0,'-33'0'15,"0"0"-15,33 33 47,0 0-47,33 133 16,-33-1 0,33 1-1,-33-100 1</inkml:trace>
  <inkml:trace contextRef="#ctx0" brushRef="#br0" timeOffset="264811.0087">12435 15875 0,'33'0'31,"1"0"-16,-34-33-15,33 33 0,66-66 16,-66 33-16,33 0 16,-33 0-1,-33-1 1,-33 1 0,0 33-1,33 33 16,0 67-15,0-1 0,0 0-1,0 0 1,0-66-16,0 1 16,0-68-1,0-32 1,66 0-1,0 66 1,-66-33-16,66 33 16,-32 33-16,-34 0 15,66 33 1,33-66 0,-33 0-1,0-66 1,-66-33-1,-33 33 1,-33 33 15,33 99-31,0 0 32,33-33-32,33 33 15,-33-33-15,99 0 16,0-33-1,-99-33-15</inkml:trace>
  <inkml:trace contextRef="#ctx0" brushRef="#br0" timeOffset="265411.9942">13725 15412 0,'0'0'16,"-33"0"-16,33-33 15,-33 99 1,33 66 0,0-99-1,0 100-15,0-100 0,0 0 0,33 66 16,0 0 0,-33-66-16,66 0 15,-33-33-15,1-33 16,32-99-1,-66 0 17,0 99-17,0 0-15,-33 33 16,33 99 0,0 0-1,66 0 1,0-66-1,-33-33 1,0-66 0,-99-33-1,0 33 1,0 0 0,33 66-1,33 33 1</inkml:trace>
  <inkml:trace contextRef="#ctx0" brushRef="#br0" timeOffset="265911.5801">14122 15776 0,'0'33'47,"0"0"-31,0 0-16,33 0 15,0 33-15,-33-33 0,0 0 16,33 0 0,-33-66-1,0 0 1,0-33-1,0 33 17,33 33-17,1 0 1,-1 33 0,0-33-1,0 0 16,-33-33-31,33 0 16,0 0 0,0 33 15,-33 33-15,33 0-16,0 0 15,0 0 1</inkml:trace>
  <inkml:trace contextRef="#ctx0" brushRef="#br0" timeOffset="266161.7971">14519 15809 0,'0'0'0,"0"-33"15,0 66 16,0 0-31,66 66 16,-33 33 0,0 1-1,-33-1 1,33-66 0,-33-33-16</inkml:trace>
  <inkml:trace contextRef="#ctx0" brushRef="#br0" timeOffset="266412.6206">14585 15941 0,'-33'-33'16,"66"66"-16,-99-99 0,66 33 0,0-66 15,33 99-15,0-33 16,0 33-16,0-33 16,0 33-16,0 33 15,-33 0-15,34 0 16,-68 66 0,1-66-1,0-33 16</inkml:trace>
  <inkml:trace contextRef="#ctx0" brushRef="#br0" timeOffset="266643.5277">14817 15214 0,'0'33'31,"0"0"-15,0 0 0,33-33-16,0 33 15</inkml:trace>
  <inkml:trace contextRef="#ctx0" brushRef="#br0" timeOffset="266790.288">14916 15180 0,'0'0'0,"0"34"16,0-1-1,0 33 1,0 0-16</inkml:trace>
  <inkml:trace contextRef="#ctx0" brushRef="#br0" timeOffset="267812.9136">8665 16603 0,'0'0'0,"0"-33"16,0-1 15,0 1-15,33 66 15,-33 1-16,33 32-15,0-33 16</inkml:trace>
  <inkml:trace contextRef="#ctx0" brushRef="#br0" timeOffset="267992.4128">8930 16437 0,'0'33'0,"0"0"16,33-33-16,-33 33 16,33 67-1,0-1 1,0-99-16</inkml:trace>
  <inkml:trace contextRef="#ctx0" brushRef="#br0" timeOffset="268492.6371">9690 16834 0,'0'0'0,"0"-33"15,0 0 1,0 66 31,0 0-32,67 66 1,-67 34 0,33-1-1,-33-99-15,33 33 16,-33-33-16</inkml:trace>
  <inkml:trace contextRef="#ctx0" brushRef="#br0" timeOffset="268777.4136">9690 16867 0,'0'-33'0,"0"0"15,0-33 1,33 33-1,-33 0-15,100 33 16,-67 0-16,0 66 16,33 33-16,-66 0 31,-33 1-15,0-100-16,0 66 15,0-66-15</inkml:trace>
  <inkml:trace contextRef="#ctx0" brushRef="#br0" timeOffset="269316.0632">10021 16900 0,'0'-33'15,"33"33"1,0 0 0,0 33-1,33 33 1,-32 34 0,-34-1-16,33-66 31,-33-66-16,0-33 1,0-34 0,0 1-1,33 66 1,33 66 15,0 66-15,-33 1-1,33-67 1,0-33 0,-33-33-16,-33-67 31,0 67-31,-99-66 16,99 66-16,-66-33 15,0 66 1,66 33-1,33 0-15</inkml:trace>
  <inkml:trace contextRef="#ctx0" brushRef="#br0" timeOffset="269679.1212">10848 16768 0,'-33'-33'16,"0"33"-1,0 0-15,33 33 16,0 99 15,33-33-15,0-65-16,0-1 16,0-33-16,0 0 15,-33-33 1,0-1-1,0 1 1,0 66 0,66 67 15,-66-67-31,33 66 16,-33-66-16,0 33 15,-66 0 1,33-33-1,-66-33 1</inkml:trace>
  <inkml:trace contextRef="#ctx0" brushRef="#br0" timeOffset="270078.8356">11046 17033 0,'0'0'0,"-33"0"16,0 0-16,33-34 15,-33 34 1,66-33 0,33 33 15,34 33-16,-1 34 1,-33-1 0,-66 0-1,0-33-15,0 0 16,-33-66 0,33 0-1,0-99 1,33 32-1,0 67-15,0 0 16,0 33-16</inkml:trace>
  <inkml:trace contextRef="#ctx0" brushRef="#br0" timeOffset="270432.6683">11576 16867 0,'0'0'15,"0"-33"16,-34 33-15,-32 33 0,66 0-16,-33 66 15,33-65-15,-33 98 16,33-99-16,33 33 16,-33-33-16,66-33 15,1-33 1,-1-66-1,-66 66-15,0-33 16,0 33-16,-33-1 16,33 1-16,-33 33 31,33 33-15,33-33-1,33 67 1,-66-34-16,66 0 15,-33-33 1</inkml:trace>
  <inkml:trace contextRef="#ctx0" brushRef="#br0" timeOffset="270882.4149">11741 16966 0,'0'-33'0,"33"33"15,-33 33 1,33 34-1,0-1 1,0 0 0,-33-99 31,0 0-32,0-33 1,33-1-1,0 67 1,0 0 0,0 67-1,-33-34 1,0-66 31,34 33-47,-34-34 0,0 1 15,33 0-15,0 33 0,0 0 32,0 33-17,-33 0 1,33 67 0,-33-67-16</inkml:trace>
  <inkml:trace contextRef="#ctx0" brushRef="#br0" timeOffset="271536.6744">12766 16801 0,'0'-33'0,"0"0"0,0 0 16,0 0-16,-33-33 15,33 99 16,0 66-15,33 99 0,-33-165-16,66 166 15,-66-166-15,33 99 16,-33-33 0,0-32-1</inkml:trace>
  <inkml:trace contextRef="#ctx0" brushRef="#br0" timeOffset="271772.6472">13229 16768 0,'0'0'0,"0"-33"16,-33 33-1,33 33 1,-33 132 0,0 34-1,33-166-15,0 132 16,-33-132-16,33 0 31,0 0-15</inkml:trace>
  <inkml:trace contextRef="#ctx0" brushRef="#br0" timeOffset="271935.9382">13196 16867 0,'0'0'0,"0"-33"16,0 66 0,33 0-1,0 66 1,0-65-16,0 65 15,0-99-15,-33 66 16</inkml:trace>
  <inkml:trace contextRef="#ctx0" brushRef="#br0" timeOffset="272104.8868">13064 17165 0,'0'0'0,"33"0"15,-33-33-15,99 0 16,-33 0 0,-33 33-16,0 0 15</inkml:trace>
  <inkml:trace contextRef="#ctx0" brushRef="#br0" timeOffset="272305.0954">13494 16702 0,'0'66'15,"0"-33"-15,33 0 16,-33 99 0,66 1-1,-33-1 1,-33-99-1</inkml:trace>
  <inkml:trace contextRef="#ctx0" brushRef="#br0" timeOffset="272805.435">13824 16867 0,'0'0'0,"-33"0"16,0 33-16,33 0 16,-33-33-16,33 33 31,-33-33-31,33 33 0,0 1 0,0-1 31,33 0-15,0-33-1,0-66 1,0 32 0,-33 1-1,0 66 17,0 1-32,0-1 15,67 0 1,-67 33-1,33-33 1,-33 0 0,-33 33-1,33-33-15,-33 0 16,-1-33-16,34 33 0,-33 0 16,-33 0-1,33-33 1</inkml:trace>
  <inkml:trace contextRef="#ctx0" brushRef="#br0" timeOffset="273177.2608">14023 17066 0,'0'0'0,"-33"0"15,33-33-15,-33-1 16,33 68 0,0-1-1,33 66 1,0 0-1,33-66 1,-33-33 15,-33-33-15,-33-33 0,-33-33-1,-33 33 1,99 32-1</inkml:trace>
  <inkml:trace contextRef="#ctx0" brushRef="#br0" timeOffset="273543.7646">14155 16966 0,'33'0'63,"-33"33"-63,0 1 15,33-1-15,-33 0 16,0 33 0,0-33-1,0-66 1,0 0-1,33-66 1,34 65 0,-34 34-1,33 0 1,-33 67 15,-33-1-15</inkml:trace>
  <inkml:trace contextRef="#ctx0" brushRef="#br0" timeOffset="273740.5203">14552 16603 0,'0'0'0,"0"33"16,0 0-16,0 66 15,66 33 1,-33-33 0,0-32-1</inkml:trace>
  <inkml:trace contextRef="#ctx0" brushRef="#br0" timeOffset="274171.5958">14453 17132 0,'33'-33'31,"0"0"-31,33-34 16,-33 34-16,66-33 16,-99 33-16,67 0 15,-34 0 1,-33 0-1,0 0 1,-33 33 0,33 33-1,0 33 17,33 33-17,-33 1 1,0-34-1,0-33 1,0-66 15,33 33-31,0-66 16,0 66 0,0 0-1,0 66 1,0-66-1</inkml:trace>
  <inkml:trace contextRef="#ctx0" brushRef="#br0" timeOffset="274628.7167">15048 16933 0,'0'0'0,"33"0"15,-33 33 1,0 0-16,0 1 16,0-1-16,0 0 15,0 0 1,0-66 15,0 0-31,33-34 16,0 34-1,0 33-15,-33 33 16,34 1 0,-34-1-1,33-33 32,-33-33-31,33-34-1,0 34 1,0 33 0,-33 33-1,0 34 1,33-67-16,-33 33 16</inkml:trace>
  <inkml:trace contextRef="#ctx0" brushRef="#br0" timeOffset="275510.6702">15610 16371 0,'33'66'15,"-33"-33"1,34 0-16,-34 34 0,66 65 15,-66-66-15,0 0 0,33 33 16,-33-33-16,33 133 31,0-133-31,-33 33 16,33 34 0,-33-67-1</inkml:trace>
  <inkml:trace contextRef="#ctx0" brushRef="#br0" timeOffset="275728.6145">16107 16834 0,'0'33'16,"0"0"-16,0 0 0,33 67 15,0 65 1,0 0 15,-33-132-31,0 67 16</inkml:trace>
  <inkml:trace contextRef="#ctx0" brushRef="#br0" timeOffset="275976.3471">16073 16900 0,'0'0'0,"34"0"0,-1-66 16,33 0 0,0 66-1,-66 33 1,66 66-16,-66-66 15,0 0-15,-33 67 16,0-1 15,-33-99-15</inkml:trace>
  <inkml:trace contextRef="#ctx0" brushRef="#br0" timeOffset="276443.4739">16338 16966 0,'33'0'0,"0"0"16,-33 33 0,33 1-16,0 65 15,0 0 1,0 0-1,-33-66 1,-33-33 15,33-99-15,0-33 0,67 33-1,-34 65 1,0 34-16,0 34 15,-33-1 1,33 33-16,0 33 16,0-66-1,33-33 1,-66-33-16,66-33 16,-66 33-1,0-66-15,-99-1 16,0 67-1</inkml:trace>
  <inkml:trace contextRef="#ctx0" brushRef="#br0" timeOffset="276760.0072">17132 16834 0,'-33'0'16,"66"0"-16,-99 0 0,33 0 0,-1 0 15,34-33-15,-33 33 16,33 33-16,-33 33 15,33 67 1,33-1 15,0 0-15,34-66 0,-34-66-16,33 0 15</inkml:trace>
  <inkml:trace contextRef="#ctx0" brushRef="#br0" timeOffset="277075.3799">17297 17066 0,'0'0'0,"0"33"16,33-33-1,0 0 16,0 0-31,0-33 16,-33 0-16,0-1 31,-33 34-31,-33-33 16,0 33 0,33 67-1,33-34-15,0 66 16,0-66-1,33 0-15,33 33 16,33-66 0</inkml:trace>
  <inkml:trace contextRef="#ctx0" brushRef="#br0" timeOffset="277477.7197">17694 17033 0,'0'-34'0,"0"68"0,0-101 16,0 34-1,0 0 1,-33 33 0,0 99-1,0 1 1,33-1 0,33-66-1,33-33 1,0-99 15,0-34-31,-66 1 16,-33-33-1,-33 33 1,66 98 15,0 101-15,0-34-16,0 99 15,0-99 1,33 99-16,0 1 16,-33-34-1,0-66 1</inkml:trace>
  <inkml:trace contextRef="#ctx0" brushRef="#br0" timeOffset="277892.3653">17892 16966 0,'0'-33'16,"0"0"-16,0 0 16,34 33-16,-1 0 15,0 33 1,-33 0-16,33 33 15,-33-32 1,33-1 0,0 0-1,-33 0 1,33-99 0,-33-34-1,33 67 1,-33-66-1,0 66-15,0 66 16,0 0 0,33 0-16,33 66 15,-33-65 17,0-34-32</inkml:trace>
  <inkml:trace contextRef="#ctx0" brushRef="#br0" timeOffset="278192.6628">18289 16702 0,'0'0'0,"0"33"15,33 0-15,34 33 16,-34 0-1,0 0 17,-33-33-17,0 1 1,0-68-16,0-65 16,0 66-1,33-99 1,-33 99-16,33 0 15,-33 0 1</inkml:trace>
  <inkml:trace contextRef="#ctx0" brushRef="#br0" timeOffset="278494.396">18653 16801 0,'0'0'0,"33"0"0,0 0 15,-33-33 1,0 0 0,0 0-16,0-33 15,0 33 17,-33 33-17,33 66-15,-33 0 16,33-33-16,0 0 15,0 0-15,0 0 0,0 66 16,33-66 0,-33 1-16,66-34 31,-33-34-31</inkml:trace>
  <inkml:trace contextRef="#ctx0" brushRef="#br0" timeOffset="278733.042">18885 16305 0,'33'0'32,"-33"33"-32,33 0 15</inkml:trace>
  <inkml:trace contextRef="#ctx0" brushRef="#br0" timeOffset="278862.2826">18984 16239 0,'0'0'0,"0"33"16,0 0 0,0 0-1,0 0-15</inkml:trace>
  <inkml:trace contextRef="#ctx0" brushRef="#br0" timeOffset="309334.005">9790 12965 0,'33'0'15,"-33"-33"1,0-1 156,33 34-172,-33-33 15,0 0-15,0 0 16,0 0 0,-33 33-1,33-33 16,-33 33-15,0 0 0,-1 0-1,1 33 1,-33 33 0,66-33-16,0 34 15,-33-34-15,33 0 0,0 33 16,0-33-16,-33 33 15,33-33-15,0 0 16,33 0 0,33-33-1,0-99 17,-32 99-32,-1-66 0,0 33 0,-33 0 0,33 33 15,-33-33 16,0 0-15,0 66 31,0 33-31,-33 66-1,33 33 1,0-98-16,0 32 15,0-66-15,0 66 16,0-33 0,33-66-1,0 0 17,0-33-17,0 0-15,0 0 31,-33 0-31,33 33 32</inkml:trace>
  <inkml:trace contextRef="#ctx0" brushRef="#br0" timeOffset="309736.4065">10087 13593 0,'-33'-33'62,"33"66"-15,0 0-47,0 0 16,0 0-16,33 33 15,-33-33-15,0 0 16,33-33-16,-33 67 15,66-67 17,-32 0-17,-1 0 1,0-67 0,-33 34-16,33 0 15,-33 0-15,0 0 16,-33 0-1,0 0 1,0 0 0,-1 0-1,1 0-15,0 0 16</inkml:trace>
  <inkml:trace contextRef="#ctx0" brushRef="#br0" timeOffset="317051.5997">10848 13957 0,'33'0'16,"-33"33"3406,33-33-3422,-66 0 203,0 0-172,0 0-15,0 0-1,33 33 1,-33-33 0,33 33-1,-33-33 1,0 0 0,-1 33-1,1-33 1,33 33-1,-33-33-15,33 33 16,-33-33 0,33 33-16,-33 0 15,33 0 17,0 1-17,-33-34 1,33 33-16,-33-33 31,33 33-31,0 0 31,0 0 1,0 0-17,0 0 1,0 0-1,0 0 17,33-33-32,-33 33 15,66 33 1,-33-33 0,0 34 15,-33-34-16,33-33 1,1 0 15,-34 33-15,33-33 0,0 0-16,0 0 15,0 0-15,0 0 16,0 0-1,0 0 1,33 0-16,-33 0 31,0 0-15</inkml:trace>
  <inkml:trace contextRef="#ctx0" brushRef="#br0" timeOffset="317683.9849">10616 14519 0,'0'-33'47,"33"33"0,1 0-31,-1 0-1,0 0-15,0 0 16,33 0 0,-33 0-1,33-33 1,-33 33 0,0 0 15</inkml:trace>
  <inkml:trace contextRef="#ctx0" brushRef="#br0" timeOffset="318753.6533">11576 13924 0,'-34'0'0,"34"-33"16,-33 33 31,33 33-32,-33 0 1,0 33-1,33 33 1,-33 0 0,33-66-16,0 67 15,33-67-15,0 66 16,0 0 0,0 0-1,34-32 1,-67-34-16,66 0 15,-33-33-15,33 0 32,-33 0-17,33-33 1,0-67 0,-33 34-1,0 33-15,1-33 16,-34 33-16,0-33 15,0 0 1,0 0 0,0-34-1,0 34 1,-34 66-16,34-33 16,-33 0-16,0 0 15,0 0 1,0 0-1,0 33 1,0-33-16,0 33 31,0-33-31,0 33 16,0-33 0,0 33-1,-33 0 1,32 0-1,1 0-15,0 33 16,0-33-16,33 33 16,-33-33-1,0 33 1</inkml:trace>
  <inkml:trace contextRef="#ctx0" brushRef="#br0" timeOffset="319486.736">11741 14387 0,'33'0'94,"0"33"-79,0 0 1,0-33 0,-33 33-16,66 0 15,0 33 1,1-33 0,-1 33-1,-33 1 1,0-34-16,0 0 15,-33 0-15,33-33 0,-33 33 16,33-33-16,0 33 31,0 0-31,-33 0 16,33 0 0,0 0-1,0 0 1,1-33 15,-34-33 16</inkml:trace>
  <inkml:trace contextRef="#ctx0" brushRef="#br0" timeOffset="326301.7934">21894 15710 0,'0'-33'15,"0"66"173,0 0-188,0 0 0,0 33 15,-33 66 1,33 1 0,0-1-16,0-33 31,0-66-31</inkml:trace>
  <inkml:trace contextRef="#ctx0" brushRef="#br0" timeOffset="326586.5774">21861 15743 0,'0'33'16,"33"-33"0,-33 33-16,33 0 15,33 66 1,34 0-1,-34 34-15,-66-100 0,66 33 32,-33-33-32,0 0 15</inkml:trace>
  <inkml:trace contextRef="#ctx0" brushRef="#br0" timeOffset="326882.7262">22324 15610 0,'-33'0'0,"33"33"15,0 1 1,0 32-16,0 99 31,33-33-15,-33 34-1,33-133-15,-33 66 16,0-66 0,0 0-16</inkml:trace>
  <inkml:trace contextRef="#ctx0" brushRef="#br0" timeOffset="327432.4366">22622 15974 0,'0'-33'31,"-33"0"-31,33 0 16,-33 33 15,33 33-15,0 0-16,-33 66 15,0 34 17,33-1-17,33-33 1,0-33 0,33-66-16,33-33 31,-33-33-16,-33 0 1,-33-33 0,-33 33-1,-33-1 17,33 34-17,-33 0 1,33 33-1,0 0-15</inkml:trace>
  <inkml:trace contextRef="#ctx0" brushRef="#br0" timeOffset="329136.6509">21861 14552 0,'0'-33'15,"0"0"-15,-33 33 16,33-33-16,0 0 16,0 0-1,0 66 1,0 33-1,33 132 1,0 34 0,0-1-1,33-131 1,-32-67-16,65-33 16,-66 0-16,33-66 15,33-67 1,-66-65 15,-66-1-15,33 133-16,-66-33 15,33 99 1,0 33-16,33 33 16,0 0-1</inkml:trace>
  <inkml:trace contextRef="#ctx0" brushRef="#br0" timeOffset="329518.0982">22457 14684 0,'0'0'0,"0"33"0,0 1 0,0-1 15,0 99 1,33 33-1,0-32 1,-33-67 15,0-33-15,0-66 0,0-67-1,33-32 1,0 33-1,0 66 1,0 33-16,0 0 16,0 33-16,-33 33 0,33-33 15,0 66 1,0 1 0,-33-67-16</inkml:trace>
  <inkml:trace contextRef="#ctx0" brushRef="#br0" timeOffset="329688.4831">22986 14817 0,'0'0'16,"0"33"-16,0 0 0,0 33 15,0 66 1,0-33-1,0-32 1</inkml:trace>
  <inkml:trace contextRef="#ctx0" brushRef="#br0" timeOffset="329817.8298">23052 14651 0,'0'0'16,"0"33"-1,0 0-15</inkml:trace>
  <inkml:trace contextRef="#ctx0" brushRef="#br0" timeOffset="330123.262">23316 14850 0,'0'-33'0,"-33"0"15,0-34 1,0 67 0,0 100-1,0 32 1,33-99-16,0 33 16,33-33-16,33-33 15,0 66 1,1 1 15,-67 32-15,0 0-1,-34-99-15,1 99 16,33-66-16</inkml:trace>
  <inkml:trace contextRef="#ctx0" brushRef="#br0" timeOffset="330673.781">23449 15081 0,'0'-33'0,"-33"33"16,33-33-16,0 0 31,33 0-15,0 33-16,33 0 15,-66 33-15,33 0 16,0 66 0,0 1-1,-33-67 1,0-66 0,33-34-1,0-65 1,-33 99-1,33 33 1,-33 66 0,33 33-1,0-99-15,34 67 16,-34-34-16,0-33 16,66-33 15,-33-67-16,-66 1 1,-66-33 0,33 99-1,33 66 1,-33 66 0,33-66-16,33 66 15,0-66-15,0 0 16,0-33-16,-33 34 0,99-34 15</inkml:trace>
  <inkml:trace contextRef="#ctx0" brushRef="#br0" timeOffset="331390.9482">25003 14850 0,'0'-33'0,"0"0"16,0 0-16,-33-1 15,0 1 1,-33 33 0,66 33-16,-33 34 15,33-34-15,0 33 16,66 33 15,0 0-15,0 0-1,-33-32 1,-33-34-16,-33 33 16,0-33-16,-33 0 15,0-33 1,33-66 0,66-33-1</inkml:trace>
  <inkml:trace contextRef="#ctx0" brushRef="#br0" timeOffset="331622.3166">25268 14618 0,'0'0'0,"0"33"31,0 0-31,0 34 16,33 98 0,-33 66-1,0-98 1,0-67-16</inkml:trace>
  <inkml:trace contextRef="#ctx0" brushRef="#br0" timeOffset="332060.4206">25036 15147 0,'0'0'0,"33"0"0,0-33 15,33-33 1,34 33 15,-67 33-31,33-33 16,-33 33-16,0 0 0,33 0 15,-33 0 1,-33-33 0,0 0-1,-33 33 1,0 99 0,-33 66-1,66-32 1,0-67 15,33-33-15,0-33-16,33-66 15,-66 33-15,33 33 0,-33-99 16,33 32 0,-33 34-1,0 66 1,0 67-1,0-67-15,34 33 16,-1-33-16</inkml:trace>
  <inkml:trace contextRef="#ctx0" brushRef="#br0" timeOffset="332360.7847">25698 15214 0,'0'0'0,"0"-34"0,0 1 0,0-33 16,66 66-1,-33 33 1,33 67 0,-66-1-1,0-33 1,-33-33 15,33-66-15,0-99-1,33 65-15,0-32 16,0 66-16,-33 0 0,33 0 16,0 0-1</inkml:trace>
  <inkml:trace contextRef="#ctx0" brushRef="#br0" timeOffset="332507.5853">25995 14916 0,'0'-33'15,"0"0"1,0 0-1,33 66 1,0 99 15,1 33-15,-1-32 0,-33-100-1</inkml:trace>
  <inkml:trace contextRef="#ctx0" brushRef="#br0" timeOffset="332639.2447">25863 15214 0,'0'0'0,"0"-34"0,66 1 16,-33 0-16,66 0 16,-32-33-1</inkml:trace>
  <inkml:trace contextRef="#ctx0" brushRef="#br0" timeOffset="333098.3497">26558 15081 0,'0'0'0,"0"-33"31,0 0-15,0 0-1,0 0 1,-34 66 0,1 66-1,33 34 1,67-34 0,-34-33-1,0-33 1,-66 0-1,-34-33 1,34 0-16,-33 0 16,33 0-16</inkml:trace>
  <inkml:trace contextRef="#ctx0" brushRef="#br0" timeOffset="333316.5059">26855 14982 0,'0'0'0,"0"-33"0,0 0 15,-33 0 1,33 99 0,33 0-1,-33-33-15,33 99 16,-33-98-16,33 65 15,-33-66-15</inkml:trace>
  <inkml:trace contextRef="#ctx0" brushRef="#br0" timeOffset="333741.9129">26789 15214 0,'0'0'0,"33"0"0,66-34 15,1 1 1,-1 0 15,-66 33-15,0-33-16,-33 0 16,-33 33-1,-33 99 16,33 34-15,0-67 0,33-33-1,33-33-15,0-33 16,0 33-16,-33-33 0,33 0 16,0 0-16,0-34 15,-33 34-15,33 33 31,-33 33-15,33 1 0,0 65-1,33-66 1</inkml:trace>
  <inkml:trace contextRef="#ctx0" brushRef="#br0" timeOffset="334065.1587">27451 14784 0,'0'0'0,"0"-33"0,0 66 15,0 66 1,0 66 15,0-33-15,0-98-16,33 65 15,0-99-15,0 33 16,0-99 0,33 0-1,-66-1 1,0 100 0,0 1-1,33 32 1,33-33-1,0-99 1</inkml:trace>
  <inkml:trace contextRef="#ctx0" brushRef="#br0" timeOffset="334228.381">27484 15081 0,'0'0'0,"33"0"15,0-33-15,0-33 16</inkml:trace>
  <inkml:trace contextRef="#ctx0" brushRef="#br0" timeOffset="337619.85">21828 16040 0,'0'-33'16,"33"33"31,-33-33-47,33 33 16,0 0-16,67 0 15,-67 0-15,165 0 31,-165 0-31,133 0 16,32 0 0,-66-33-1,-66 33 1,-33 0 0</inkml:trace>
  <inkml:trace contextRef="#ctx0" brushRef="#br0" timeOffset="337990.8012">21828 16338 0,'0'0'0,"0"33"0,33-33 47,0 0-47,66 0 16,34 0 0,65 0-1,-132 0-15,100-66 16,-133 66-16,66-33 15,-33 33 1</inkml:trace>
  <inkml:trace contextRef="#ctx0" brushRef="#br0" timeOffset="341154.5565">10517 12005 0,'33'0'156,"-33"34"-156,33-34 0,0 0 16,0 0-1,1 0 1,-1 0-16,66 0 31,-33-34-15,-33 34-16,66 0 15,-99-33-15,66 33 16,34-33 0,-34 33-16,0 0 31,33 0-16,-33 0 1,-33 0 0,34 33-1,-1-33 17,-33 33-17,0-33-15,33 0 16,-33 0-16,0 0 15,33 0 1,33 0 0,-32 0-1,-1 0 1,33 0 0,-33 0-1,33 0 1,-66 0-1,34 0 1,-34 0 0,33 0-1,0 0 1,-33 34 0,0-34-1,33 33 16,-33 0-15,0 0 0,0-33-1,1 33 1,-1-33 0,-33 33-16,33 0 15,0-33-15,0 33 16,0 0-1,0 0 1,-33 0 0,33-33-1,0 0 17,-33 33-32,33-33 15,-33 33 16</inkml:trace>
  <inkml:trace contextRef="#ctx0" brushRef="#br0" timeOffset="341576.8784">12932 12502 0,'33'0'46,"0"0"-14,0 0-32,0 0 31,0 0-15,0 0-16,0 0 15,0 0 1,-33-34-16,33 34 15</inkml:trace>
  <inkml:trace contextRef="#ctx0" brushRef="#br0" timeOffset="342008.0819">13328 12237 0,'0'33'47,"0"0"-31,0 0-1,0 0 1,0 0-16,0 0 15,0 0-15,0 1 16,33-1 0,-33 0 15</inkml:trace>
  <inkml:trace contextRef="#ctx0" brushRef="#br0" timeOffset="356681.9502">13758 13262 0,'33'0'93,"-33"-33"-77,33 0 15,-33 0 63,-33 33-78,33-33-1,-33 33 17,33-33-32,-33 33 31,0 0 0,0 0-15,0 33-1,0 0 1,0 0 0,0 0 15,0 0-16,0 0 1,0 0 0,0 0-1,-1 1 1,1-1 0,33 0-1,0 0 1,0 0-1,-33 0 1,33 0 0,0 0-1,33-33 32,-33 33-31,33 0-1,-33 0 1,34 0 0,-1-33-1,0 0 1,-33 33 0,33-33-1,0 33 1,33-33-1,-33 0 1,33 0 0,-33-33-1,0 33 1,0 0 0,0 0-1,34 0 1,-34 0-1,0 0 1,0 0 0,-33-33 77</inkml:trace>
  <inkml:trace contextRef="#ctx0" brushRef="#br0" timeOffset="357403.1609">13527 14155 0,'33'0'109,"0"0"-109,0 0 16,0 0-1,0 0-15,33 33 16,0-33 0,-32 0-16,-1 33 15,0-33-15,0 0 16,33 0 0,0 0-1,-33-33 1,0 33-1,0 0 17,0 0-17,-33-33 48</inkml:trace>
  <inkml:trace contextRef="#ctx0" brushRef="#br0" timeOffset="358672.5402">14585 12832 0,'0'0'0,"-33"0"0,0-33 31,0 33-31,0 0 31,33 33-15,-33 0 0,0 34-1,0-1 1,0 0 0,0 66-1,33-99-15,0 99 16,0-98-16,0 32 15,33 33 1,33 0 0,-33-33-1,0-33-15,33 33 16,-33-66 0,0 34-16,33-1 15,34-33 1,-34-33-1,0-1 17,-66 1-32,33-33 15,0 33 1,-33 0-16,33-33 16,-33-33-1,0 33 1,0 33-16,0-34 15,0 34 1,0 0-16,0 0 16,0 0-1,-33 33 1,0-33 0,0 0-1,0 0 16,0 0-15,0 0 0,33 0 15,-33 33-15,-1 0-1,1-33 1,0 33-1,33-33 1,-33 33-16,33-34 31,-33 34-31,0 0 32,0 0-1,0 0 0,0 0-15,33 34-1,-33-34 17</inkml:trace>
  <inkml:trace contextRef="#ctx0" brushRef="#br0" timeOffset="359402.945">14651 13626 0,'-33'0'16,"66"0"62,0 0-47,-33 33-31,33 0 16,1-33 0,-1 33-16,33 33 15,0-33 1,-33 1-1,0-34 1,0 66-16,0-66 16,-33 33-1,66 0-15,-33 33 16,34-33 0,-34 0 15,-33 0-31,33-33 47,-33-33 31</inkml:trace>
  <inkml:trace contextRef="#ctx0" brushRef="#br0" timeOffset="371174.5539">23316 16040 0,'0'-33'32,"0"66"77,0 0-93,0 1-1,0 131 1,0 0-1,0 1 1,0-133-16,-33 99 16,33-66-16,0-33 15,0 66-15,0 34 32,0-34-17,0-66 1,0 0-1</inkml:trace>
  <inkml:trace contextRef="#ctx0" brushRef="#br0" timeOffset="371638.7114">23250 16140 0,'33'-33'32,"0"-1"-17,34 1 1,-67 0-16,66 0 15,-33 33-15,0 0 0,0 0 16,0 0-16,33 0 16,-33 0-16,0 0 0,33 0 15,1 0 17,-34 0-32</inkml:trace>
  <inkml:trace contextRef="#ctx0" brushRef="#br0" timeOffset="371954.8402">23316 16503 0,'-33'0'0,"33"33"0,-33-33 16,33 34 0,33-34-1,0 0 1,67 0 0,-1 0-16,-33 0 31,-33 0-31,0 0 15,-33 33-15,33-33 0,0 0 16,0 0 0</inkml:trace>
  <inkml:trace contextRef="#ctx0" brushRef="#br0" timeOffset="373224.5368">25102 16107 0,'-33'0'31,"33"-34"-15,-33 1-16,0 33 15,33-33-15,-33 0 32,0 33-17,-33 0 1,66 33-16,-66 0 16,33-33-16,0 33 15,-1 1 16,-32-1-15,33 0 0,0 0-1,0 0 1,33 0 0,0 0-1,0 0 1,0 0-1,0 0 1,0 0 15,33-33-15,-33 33 0,33-33-1,0 33 1,0-33-16,0 33 15,1-33 1,-34 34-16,33-34 16,33 33-1,-33-33 1,0 0-16,0 0 16,0 0-16,0 0 15,33 0 1,0 0-1,-33-33 1,1 33 0</inkml:trace>
  <inkml:trace contextRef="#ctx0" brushRef="#br0" timeOffset="373659.8961">24672 16966 0,'0'0'0,"0"33"63,33-33-63,1 0 15,-1 0 1,66 0-1,-33 34 1,0-34 0,33 33-1,1-33 1,-67 0 0,33 0-1,-33 0-15</inkml:trace>
  <inkml:trace contextRef="#ctx0" brushRef="#br0" timeOffset="374512.1008">25797 16073 0,'-33'0'15,"0"34"17,33-1-32,-33-33 15,33 33 1,-33 33-1,0 33 1,33-66-16,0 66 16,0-66-16,0 34 15,0 32 1,0 0 0,66-33 15,-66-33-31,33 0 0,0-33 0,0 0 0,0 0 31,66 0-15,-33-33-1,34 0 1,-67-33 0,33 33-1,-33-33 1,0-33-1,-33 32 1,0 34-16,0-33 16,0 33-16,0 0 0,0 0 15,-33-33 1,0 0 0,0 0-1,0 32 1,-34-32-1,1 33 1,33 0 0,0 33 15,0 0-15,0 0-16,33 33 15</inkml:trace>
  <inkml:trace contextRef="#ctx0" brushRef="#br0" timeOffset="375412.6269">25830 16570 0,'33'0'93,"0"0"-93,0 33 32,0 0-17,0 0 1,0 0-1,0 0 1,1 33 0,32-33-1,-33 0 1,0 0 0,-33 33-1,33-33 1,-33 1-16,33-1 31,0 0-31,-33 0 16,0 0-1,33-33 1,-33 33 0,33-33-1,-33 33-15,0 0 16,33-33 15,-66 0 78</inkml:trace>
  <inkml:trace contextRef="#ctx0" brushRef="#br0" timeOffset="378002.0984">28807 14751 0,'0'-34'16,"0"68"62,-34-1-63,34 33-15,0-33 0,-33 99 16,33-99-16,0 0 16,0 66-1,-33-65-15,33 131 16,-33-132-16,33 66 15,-33 0 1,33-32 0,0-34-16,0 0 15,0 0 1</inkml:trace>
  <inkml:trace contextRef="#ctx0" brushRef="#br0" timeOffset="378302.9383">28674 14850 0,'33'0'16,"0"0"-16,0 0 0,1 0 15,65-33 1,-99 0-16,66 33 16,-33 0-16,0 0 15,0 0 16</inkml:trace>
  <inkml:trace contextRef="#ctx0" brushRef="#br0" timeOffset="378619.3195">28740 15247 0,'-33'0'0,"33"33"31,33-33-15,-33 33-1,33-33-15,34 0 16,32 33-1,-33-33 17,0 0-17,-33 0 1</inkml:trace>
  <inkml:trace contextRef="#ctx0" brushRef="#br0" timeOffset="379789.1755">29468 15081 0,'0'33'16,"33"-33"15,0 0 47,0 0-47,0 0-15,-33-33-1,33 33-15,33-33 16,1 0 15,-34 0-15,33 0 0,0 33-1,-33 0 1,0-33-1,0 33 1,0 0 0,0 0-1,0 0 1</inkml:trace>
  <inkml:trace contextRef="#ctx0" brushRef="#br0" timeOffset="380768.044">30493 14486 0,'-33'0'32,"33"33"-32,-33 0 15,0 0 1,33 0-1,-33 0 1,33 67 0,0-1-1,0-33 1,33 33 0,33-33-1,-33-33 1,33-33-1,1 0 1,-1-33 0,-33 0-16,0 33 15,-33-33-15,33 33 16,-33-33-16,33 0 16,-33-33-1,33 33 1,-33 0-1,0 0 1,0 0-16,0-1 0,0 1 16,0 0-1,-33 0 1,0 0 0,0 0-1,0-33 1,0 33-1,0-33 1,0 66 0,33-33-1,-34 33 1</inkml:trace>
  <inkml:trace contextRef="#ctx0" brushRef="#br0" timeOffset="386664.011">30725 13891 0,'-33'0'78,"0"0"-63,0 0 1,33 33 0,0 0-1,0 0 1,-34 33-1,1 0 1,33 0 0,-33 0 15,33 1-15,-33-34-1,33 0 1,0 0-16,-33 33 15,33-33-15,0 0 16,0 33 0,-33-33-1,33 0-15,0 0 16,0 1-16,0-1 16,0 0-1,-33 33 1,33-33-1,0 0 1,0 33 0,0-33-1,0 0 1,0 0 15,0 0-15,0 34-1,0-34 1,0 0 0,0 0-1,0 0 1,0 0 0,0 0-1,0 0 1,0 0-1,0 0 17,-33-33-32,33 33 31</inkml:trace>
  <inkml:trace contextRef="#ctx0" brushRef="#br0" timeOffset="388552.6347">29567 15610 0,'0'-33'46,"-33"33"-30,33-33 0,33 33 93,-33 33-93,33-33-1,0 33-15,0-33 16,0 33 0,1-33-16,-1 34 15,-33-1-15,33 0 16,33 0-1,-33 0 1,0-33-16,0 33 16,0-33-1,0 0 48,-33 33-63</inkml:trace>
  <inkml:trace contextRef="#ctx0" brushRef="#br0" timeOffset="389537.9586">30526 15743 0,'0'-33'15,"-33"33"48,0 0 31,0 0-63,0 0-15,0 0 15,33 33-16,0 0 1,0 0-16,0 0 16,0 0-16,-33 33 15,33-33-15,0 0 16,0 67 0,-33-34-1,33-33 16,0-66 32,33 33-47,0 0-1,-33 33 1,0 33-16,0 66 15,0-33 1,-33 1 0,33-34-1,0-33 1,33 0 15,0-33 0</inkml:trace>
  <inkml:trace contextRef="#ctx0" brushRef="#br0" timeOffset="390591.611">30857 16173 0,'0'-33'0,"33"33"16,-33-33-16,0-34 31,0 34-15,-33 0-1,0 33 1,0 0 0,0 0-1,33 99 1,-66-32-1,66-1 1,0-33 0,0 0-16,33-33 15,0 0 1,-33-33-16,66 0 31,-66 0-31,0 0 16,33 33-16,-33-33 0,0-1 15,0 68 32,0 32-31,-33 33 0,33-66-16,-33 66 31,33-66-31,0 0 0,0 33 0,-33 34 31,33-34-15,0-33-16,33-33 31,0 0-31,0-33 16,0 33-16,0-66 15,0 0 1,-33 32-1,33 34-15,-33-33 16,0 0-16,0 0 16,33 33-1,-33 33 17,0 0-32,-33 67 15,33-1 1,0-33-1,0-33 1,33-33 0,34-66-1,-67 0 1,0-33 15,0 32-15,0 34-1,-34 33 1,34-33 0</inkml:trace>
  <inkml:trace contextRef="#ctx0" brushRef="#br0" timeOffset="391344.4188">31353 15908 0,'0'-33'31,"33"33"-15,0 0-1,-33 33 1,0 0 0,0 0-16,-33 133 15,33-100-15,-33 99 16,33-132 0,0 33-1,0 0 1,0-32-1,33-34 1,-33-34 0,33 1-1,-33 0 1,0 66 15,-33-33-31,33 33 0,0 34 16,0-34-16,0 0 15,-33 0 1,33 33 0,0 33-16,0-33 15,0 0 1,-33-32 15,33-1-15,-33-33-1,0 33 1,-33-33 0</inkml:trace>
  <inkml:trace contextRef="#ctx0" brushRef="#br1" timeOffset="439396.8888">2150 11972 0,'33'0'78,"0"0"-47,0 0-15,0 0 0,0 0-1,33 0 1,0 0-1,1 0 1,-1-33 15,0 33-15,0 0 0,0 0-1,0 0 1,33 0-1,1 0 1,-34-33 0,0 33-1,0 0 1,-33-33 0,0 33-1,0 0 1,0 0-16,1 0 15,32-33 1,-33 0 0,33 33-1,33 0-15,-66-33 0,33 33 16,-33 0 0,34 0-1,32 0 1,-33 0-1,33-33 1,-33 33-16,-33 0 16,33 0-1,-32 0-15,-1 0 16,0 0 0,33 0-1,0 0 1,-33 0-16,33 0 15,-33 0 1,0 0 0,33 0-1,1 0 1,-1-33 0,33 33-1,-66 0-15,66 0 16,-66 0-16,0 0 15,34 0 1,-1 0 0,0 0-1,33 33 1,-33-33 0,33 0 15,1 0-16,-1 33 1,0-33 0,-66 0-16,66 0 15,-66 0-15,1 0 16,32 33-16,33-33 31,-33 33-15,-33-33-16,33 0 15,-33 0-15,0 0 16,34 0 0,32 0-1,0 0 1,-66 0-16,33 0 16,0 0-16,1 0 15,-1 0 1,33 33 15,-33-33-15,-33 0-16,33 0 15,-33 0-15,33-33 16,1 33 0,32-33-1,0 33 1,0-33-1,1 33 1,-67 0-16,33 0 16,-33 0-16,0 0 15,33 0 1,0 0 15,0 0-15,0 0-1,-32 0-15,32 0 16,-33 0-16,0 0 16,33 0-1,0 0 1,0 0 0,-33 33-16,0-33 15,0 0-15,1 0 16,-1 0-1,33 0 1,33 0 0,0 0-1,-33 0 1,0 0 0,1 0 15,-1 0-16,-33 0 1,33 0 0,-33 0-1,33 0 1,0 0 0,1 0-1,-1 0 1,0 0-1,-33 0 1,33 33 0,-33-33-1,0 0 17,0 0-17,0 0 16,0 0 1,0 0-17,-33 33 1,34-33 46</inkml:trace>
  <inkml:trace contextRef="#ctx0" brushRef="#br1" timeOffset="446012.9744">4829 11542 0,'0'-33'16,"-33"33"109,33-33-125,0 66 187,0 0-171,0 1-16,0-1 31,0 0-31,0 0 16,0 33-1,0-33-15,0 0 16,0 0 0,33-33-16,-33 33 15,0 0 1,0 0-1,0 0-15,0 0 16,0 1 0,0-1 15,33 0-15,-33 0-1,0 0 1,33-33-16,-33 33 15,0 0 1</inkml:trace>
  <inkml:trace contextRef="#ctx0" brushRef="#br1" timeOffset="446494.2882">4729 12237 0,'0'0'0,"0"33"16,33-33-16,1 33 31,-1 0-15,33 0-1,-33 0 1,0-33 0,0 0-1</inkml:trace>
  <inkml:trace contextRef="#ctx0" brushRef="#br1" timeOffset="446897.0261">5093 12039 0,'0'33'46,"-33"0"-30,33 33 0,-33 33-16,0 0 31,33-66-15,0 0-1</inkml:trace>
  <inkml:trace contextRef="#ctx0" brushRef="#br1" timeOffset="451591.3206">6251 11609 0,'33'0'78,"0"-33"-31,0 33-1,-33 33-14,33-33-17,-33 33 1,33-33 0,-33 33-1,33 0 1,-33 0-1,33-33-15,-33 33 16,0 0-16,33-33 16,-33 66-1,33-33 1,-33 0 15,34-33-15,-34 33-1,33-33-15,-33 33 16,0 1-16,33-34 16,-33 33-1,33 0 1,-33 0 0,0 0 15,33-33-16,-33 33 1,0 0 0,33-33-1,-33 33 1,0 0 0,0 0 30,33-33-30</inkml:trace>
  <inkml:trace contextRef="#ctx0" brushRef="#br1" timeOffset="452143.6746">6515 12369 0,'0'0'15,"0"33"-15,33-33 32,1 0-17,-1 33 1,0-33-1,0 0 1,-33 33 0,33-33-1,0 0 17</inkml:trace>
  <inkml:trace contextRef="#ctx0" brushRef="#br1" timeOffset="452691.6395">6879 12138 0,'0'33'78,"0"0"-63,0 0 1,0 0-16,0 0 16,0 0 15,0 0-15,0 0-1,0 0 1,-33-33-16</inkml:trace>
  <inkml:trace contextRef="#ctx0" brushRef="#br1" timeOffset="458130.5034">7508 11807 0,'-34'0'16,"34"-33"-1,-33 0 17,33 0 14,0 0 79,-33 33-109,33-33 0,33 33 93,0 0-78,1 0 1,-1 0-32,0 0 15,0 0 1,0 33-1,33-33 1,-33 33 0,-33 0-1,33 0-15,-33 0 16,33 0-16,0 0 16,-33 0-1,33 0 1,-33 0-16,33-33 15,-33 33-15,0 1 16,34-1 0,-1 0 15,0 0-15,-33 0-1,33 0 1,-33 0-1,33 0 1,-33 0 0,33 0 15,-33 0 31,0 0-30</inkml:trace>
  <inkml:trace contextRef="#ctx0" brushRef="#br1" timeOffset="458584.6202">7938 12402 0,'0'0'0,"33"0"16,0 0-1,-33 33 1,33-33-16,0 33 16,0-33 15,0 0-16,-33 34 1</inkml:trace>
  <inkml:trace contextRef="#ctx0" brushRef="#br1" timeOffset="459017.1777">8169 12237 0,'0'0'0,"0"33"0,0 0 15,0 33-15,-33 33 32,33-32-32,0-34 15</inkml:trace>
  <inkml:trace contextRef="#ctx0" brushRef="#br1" timeOffset="542411.4008">21365 13626 0,'0'-33'31,"-33"33"-31,33-33 15,0 0 1,0 66 62,0 0-62,0 0-16,33-33 0,-33 132 15,0 1 17,0 32-17,0 0 1,0 1-16,0-1 16,0-99-16,0 67 15,0-100-15,0 0 16,33 33-1,-33-33-15,0 132 16,0-132 0,0 33-16,0 34 0,0-1 15,-33-33 1,33-33 15</inkml:trace>
  <inkml:trace contextRef="#ctx0" brushRef="#br1" timeOffset="544598.5511">21167 13361 0,'0'0'0,"33"0"16,0 0 0,0 0-1,0 0 1,33 0-1,33 0 1,34 34 0,-1-34-16,-99 0 0,132 33 31,-132-33-31,67 33 16,32-33-1,33 33 1,1-33-1,-133 0-15,99 0 16,-99 0-16,0 33 16,66-33-16,34 0 31,-1 33-15,0-33-1,34 0 1,-67 33-16,-66-33 0,66 33 15,-66-33 1,0 0 0,33 33-1,34-33 1,-34 33 0,0-33-1,-33 0-15,0 0 16,-33 33-1,0 0 17,0 0-17,0 34 1,0-1-16,0 33 31,0 33-31,33-33 16,0 1 15,-33-67-31,33 33 16,-33-33-16,33 0 0,0 66 0,1 0 31,-34-32 0,33-34-31,-33 33 16,0-33-16,0 0 0,0 0 0,33 33 31,-33-33-31,0 0 0,0 0 31,0 34-15,0-34 0,33 33-1,-33 0 1,0-33-1,0 0 1,0 33 0,0-33-1,0 0 17,-33-33-1,0 0-16,-34 33 1,1-33 0,-33 33-1,33-33 1,-33 34 0,-1-34-1,34 0 1,33 0-16,-66 33 15,66-33-15,-66 0 16,-34 0 0,1 0 15,-33 0-15,-1 0-1,133 0-15,-99-33 16,66 33-16,-33 0 15,-67-34 1,34 34 0,33 0-1,66 0-15,-66 0 16,65 0-16,1 0 16,-33 0-1,33 0 1,0 0-1,0 0 1,0 34 0,0-34-1,0 0 17,0 33-17,-33-33 1,33 0-1,-1 0 1,1 0 0,0 0-1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5:10:24.38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3539 860 0,'0'-33'235,"0"0"-235,-33 33 15,33-33 1,-33 0 0,0 33-1,0 0 1,-1 33 0,1 0-1,0 0 1,0 0-16,0 0 15,33 0-15,-33 0 16,33 0 15,0 0-15,0 33 0,33-33-1,-33 1-15,33-34 16,0 0-16,0 0 15,34-34 1,-1-32 0,-66 0-1,33 33 1,-33 0-16,0 0 16,0 66 46,0 0-46,0 0-16,0 33 15,0 34 1,-33-1 15,0 0-15,33-33-1,0-33-15,0 66 16,0-65-16,0-1 16,0 0-1,33 0 1,0 0 0,0-33-1,0 0 1,33-33-1</inkml:trace>
  <inkml:trace contextRef="#ctx0" brushRef="#br0" timeOffset="785.094">4333 959 0,'0'-33'15,"-34"33"1,1 0 0,0 0-1,0 0 1,33 33-1,-66 0 1,0 0 15,33 0-15,-33 33 0,33-32-1,33 32 1,0 0-1,0 0 1,33 0 0,0 0-1,0 0 1,0-32 0,0-1-16,0 0 15,0-33-15,0 33 16,33-33-1,-33 0 1,34-33 0</inkml:trace>
  <inkml:trace contextRef="#ctx0" brushRef="#br0" timeOffset="1170.4727">3969 1389 0,'0'-33'16,"33"33"-1,33-33 1,33 33-1,-33 0 1,0 0 0,-66-33-16,67 33 15</inkml:trace>
  <inkml:trace contextRef="#ctx0" brushRef="#br0" timeOffset="2103.7213">5391 761 0,'0'0'0,"-33"0"16,0 0-1,0 33-15,0-33 16,-34 33-1,67 0-15,-33 33 16,0-33-16,0 33 16,0 33-1,33 34 1,0-1 0,33 0-1,0-99-15,33 100 31,-32-100-31,32 33 16,33 0 0,-33-66-1,-33 0-15,33 0 16,-33-33-16,33 0 16,1-66-1,-34-34 1,0 34-1,0 33 1,-33-33 0,0 0-1,-33-1 1,0 1 15,0 33-15,-34 0-1,34 33 1,0 0-16,0 0 16,0 33-16,0 0 15,-33 0 1,-33 0 0,33 0-1,33 33 1</inkml:trace>
  <inkml:trace contextRef="#ctx0" brushRef="#br0" timeOffset="2942.3353">5358 1356 0,'33'0'16,"0"0"-16,-33 33 15,66 0 1,-33 0 0,33 33-1,-33 1 1,-33-34-16,67 33 16,-67-33-16,33 33 15,0 33 1,0 0-1,0-32 1,0-67-16,0 66 16,-33-33-16,33-33 31,0 66-15,-33-33-1,33 0 1,-33 0-1,0 0 1,0 0 15,33-33-15</inkml:trace>
  <inkml:trace contextRef="#ctx0" brushRef="#br0" timeOffset="4983.6622">8930 1025 0,'-33'0'16,"33"-33"0,0 0-1,0 0 1,-33 33 0,33-33-16,-34 0 15,1 33 1,-33 0-1,0 33 17,33 33-17,0 33 1,0-99-16,33 66 16,0-32-1,33-34-15,0 0 16,33-34-1,-33 1 1,0 0-16,-33 0 16,33 33-1,-33 33 1,0 33 0,0 34-1,0-67-15,0 66 16,0-66-16,-33 33 15,33-33-15,-33 33 16,33-32-16,0-1 16,0 33-1,33-66 17,33 0-17,-32-33 1</inkml:trace>
  <inkml:trace contextRef="#ctx0" brushRef="#br0" timeOffset="5155.328">9293 1091 0,'-33'0'16</inkml:trace>
  <inkml:trace contextRef="#ctx0" brushRef="#br0" timeOffset="5294.2098">9260 1621 0,'0'0'0,"0"33"0,0-66 31</inkml:trace>
  <inkml:trace contextRef="#ctx0" brushRef="#br0" timeOffset="5758.3214">9823 1058 0,'0'0'0,"0"33"31,0 0-15,0 34-16,33 65 16,-33 0-1,33-33 1,-33-65-1,66 32 1,-33-66 0,0-33-1,0-100 1,0-32 0,-33 33-1,0 99-15,0-1 16,0 1-1</inkml:trace>
  <inkml:trace contextRef="#ctx0" brushRef="#br0" timeOffset="6134.8719">10319 1191 0,'-33'0'16,"33"33"-16,0 0 31,-33 0-31,33 66 16,0-33 0,0 0-1,0-33 1,0-66-1,0-66 1,33 0 0,33 33-1,-33 66 1,0 33 15,-33 0-31,33 66 16,-33-66-16,33 33 15,-33 1 1</inkml:trace>
  <inkml:trace contextRef="#ctx0" brushRef="#br0" timeOffset="6299.5172">10683 1257 0,'0'33'15,"0"0"1,0 0-16,0 0 0,-34 132 16,34-32-1</inkml:trace>
  <inkml:trace contextRef="#ctx0" brushRef="#br0" timeOffset="6426.5275">10716 1158 0,'0'0'15,"0"-34"-15</inkml:trace>
  <inkml:trace contextRef="#ctx0" brushRef="#br0" timeOffset="6811.6523">11046 1323 0,'0'0'0,"0"-33"16,0-33-16,-33 33 16,-66 33-1,99 33 1,-66 0-1,66 0-15,-33 33 16,33 0 0,33-66-1,0 0 1,33 0 0,-33 99-1,-33 34 1,0-100-16,0 99 15,0-99 1,0 33-16,0-33 16,0 0 15</inkml:trace>
  <inkml:trace contextRef="#ctx0" brushRef="#br0" timeOffset="7364.8562">11046 1488 0,'0'-33'0,"33"0"0,-33 0 16,67-66 0,-34 66-1,0 33-15,0 66 16,-33 66-1,33-99-15,-33 67 16,0-67-16,0 0 16,0 0-16,33-33 15,0-66 1,33-67 0,0 34 15,-33 66-16,-33 66 1,0 33 0,0 0-1,33 1 1,34-34 15,-34-33-31,33-33 16,-33 33-16,0-100 15,33 1 1,-66-33-16,0 66 16,0 33-1,0 99 1,-33-66-16,33 99 16,0 33-1,99 1 1,0-100-1</inkml:trace>
  <inkml:trace contextRef="#ctx0" brushRef="#br0" timeOffset="12956.4571">4299 2249 0,'0'-33'15,"0"0"1,0 0 0,0 0-1,0 66 48,0 0-63,0 0 15,0 0-15,34 66 16,-1 0 0,0 1-1,-33-34 1,33 0-1,0-33 1,33 0 0,33 0-1,0 0 17,34 0-17,-100-33-15,132 0 16,-99 33-16,67-33 15,32 33 1,33 0 0,-65 1-1,-100-34-15,66 33 32,-66-33-32,0 0 0,66 0 15,34 33 1,-1-33-1,66 0 1,1 0 0,-133 0-16,132 0 15,-165 0-15,100 33 16,-1-33 0,0 0-1,-66 0 1,1 0-1,-1 0 17,-33 0-32,-33-33 15,33 33 1,-33-33 0,33 33-16</inkml:trace>
  <inkml:trace contextRef="#ctx0" brushRef="#br0" timeOffset="13357.111">7574 2679 0,'-33'0'0,"66"0"31,-33 33-31,33-33 0,0 66 16,0-66-1,33 66-15,0-33 32,0 0-17,-33-33 1,1 0-1,-68 33 17,34 1-32,-33 65 15,0 0 1,0 33 0,33-99-16,-33 67 15,33-67 1</inkml:trace>
  <inkml:trace contextRef="#ctx0" brushRef="#br0" timeOffset="13806.8177">8367 2745 0,'0'0'0,"0"-33"16,-33 33-16,33 33 31,0 0-15,67 99 0,-67-99-16,0 34 15,0-34-15,0 33 16,0-33-16,0 0 15,0 0 1,0-66 0,0 0 15,66-33-15,-33 66-1,0 0-15,-33 99 16,0-66-16,0 66 15,-33 1 1,-33-34 0,33-33-1,33-99 1</inkml:trace>
  <inkml:trace contextRef="#ctx0" brushRef="#br0" timeOffset="14127.668">8698 3142 0,'0'0'0,"0"33"16,0 0-16,33-33 15,33 0 1,-33-33 0,1 0 15,-1 33-31,-33-66 15,0 33-15,-33 33 16,-34-33 0,1 66-1,33 66 1,0 33 0,33-99-16,33 67 15,-33-67-15,99 0 16,-32 0-1</inkml:trace>
  <inkml:trace contextRef="#ctx0" brushRef="#br0" timeOffset="14555.6763">9095 2778 0,'0'0'0,"0"66"16,-33-33-16,33 100 15,0-100-15,0 132 32,0-99-32,33 33 15,0 1 1,33-100 0,-33-66-1,0-100 1,0 67-1,-33 132 1,0 33 0,34 66-1,-34-98-15,33 32 16,0-66 0,0 33-16,0-66 31,-33-100-16,0 1 1,-33 99-16,33-33 16,-33 33-16</inkml:trace>
  <inkml:trace contextRef="#ctx0" brushRef="#br0" timeOffset="14877.641">9657 3208 0,'0'0'0,"0"33"31,0 0-15,0 0-16,0 67 15,0-34 1,0 0-1,0-132 17,0 33-32,33-100 15,0 100 1,-33 0-16,34 33 16,-1 33-1,-33 33-15,0 34 16,0-67-1</inkml:trace>
  <inkml:trace contextRef="#ctx0" brushRef="#br0" timeOffset="15425.3436">9922 3506 0,'0'0'0,"33"0"16,0 0-16,0 0 15,-33 33-15,0 99 16,0-99-16,0 66 15,-66 34 1,33-34 0,0-66 15,33-66-15,0-99-1,66-34 1,-33-65-1,33-1 1,-33 199-16,0-33 16,-33 33-16,0 0 15,0 66 1,-33 0 15,33 99-31,0-32 16,33-67-16,-33 33 15,0-33-15,0 0 0,33 33 16,-66-33 0,0 0-1</inkml:trace>
  <inkml:trace contextRef="#ctx0" brushRef="#br0" timeOffset="15732.2524">10550 3043 0,'0'33'16,"33"0"-16,-33 0 0,0 0 0,0 132 31,0-132-31,0 100 16,0-34-1,-33-66-15</inkml:trace>
  <inkml:trace contextRef="#ctx0" brushRef="#br0" timeOffset="16016.1677">10352 3539 0,'0'0'0,"0"-33"0,0 0 16,99-67 0,-66 100-16,33-66 15,-33 66-15,0 0 16,34 0-16,-1 100 31,-66-1-15,33 33-1,0-99 1,0-33 0,0-33-16,0-66 15,-33 66-15,0-66 16,-66-34-1,66 100-15,-66 0 16</inkml:trace>
  <inkml:trace contextRef="#ctx0" brushRef="#br0" timeOffset="16280.6363">11311 2811 0,'0'0'0,"0"66"0,-33 0 0,33 166 16,0 33-1,0-1 1,0-165 0</inkml:trace>
  <inkml:trace contextRef="#ctx0" brushRef="#br0" timeOffset="17447.316">11972 3043 0,'0'0'0,"0"-33"16,-33 33-16,-33-33 15,0 132 1,-33 33 0,99-66-1,-33 100 1,33-133-16,0 33 0,33-33 15,99-66 1,-66-99 0,-33-1-1,-33 100 1,0-66 0,0 132-1,0 33 1,0 66-1,33 1 1,0-133-16,34 33 16,-34-33-1,0 0-15,0 0 16,33-66-16,-66-67 16,0 34-1,-33 99-15,33 33 31,0 0-31,0 67 16,0-1 0,33-33 15,-33-33-15,0-99-1,33-33 1,33-34-1,0 34 1,0 99 0,-32 132-1,-34-65-15,33 65 16,-33-99 0</inkml:trace>
  <inkml:trace contextRef="#ctx0" brushRef="#br0" timeOffset="17799.9905">13097 3440 0,'-33'33'0,"0"0"0,66-33 31,0 0-15,33-33-16,0 0 16,0-34-1,-66 1 1,-33 0 0,0 66-16,0 0 15,0 0-15,0 66 16,-33 67-1,66-34 1,33 0 0,66-66-1</inkml:trace>
  <inkml:trace contextRef="#ctx0" brushRef="#br0" timeOffset="18202.2542">13560 2977 0,'0'33'0,"0"33"16,-33 0-16,0 99 31,33-99-31,0 67 16,0-100-16,0 66 0,33-66 0,0 33 15,0-33 1,33-33-16,33-66 31,-33-33-15,1-33 0,-67 99-16,0-67 15,0 67 1,-33 33-16,33 33 15,-34 34 17,34 32-17,0-66-15,0 33 16,34-66-16,-34 33 0,99-33 0,-66 0 16</inkml:trace>
  <inkml:trace contextRef="#ctx0" brushRef="#br0" timeOffset="19086.0134">14188 3373 0,'0'-33'0,"0"66"31,0 1-31,0 32 16,0-33-16,0 33 16,0-33-1,0-66 32,33 0-47,-33-66 16,67 66-1,-34-1 1,0 34-16,0 100 16,-33-67-1,0 0 1,0 33-16,0-33 31,33-33-31,-33-66 31,33-33-15,0 66 0,0 33-1,0 66 1,33 33-1,0-66 1,34-33 15,-34-66-15,-33-33-16,-33-1 16,0 67-1,-33 33-15,33 33 16,-33 1-1,33 32-15,-33 33 16,99-33 15,33-66-15,-33-33 0,-33 33-16,0-99 31,-33 66-31,0 0 15,0 66 1,0 0 0,0 33-16,0 0 31,33-33-31,-33-66 47,0 0-47,0-33 0,33-33 15,0 99-15,1-33 16,-34 66 15,0 0-31,33 33 16,-33 33 0,33 0-1</inkml:trace>
  <inkml:trace contextRef="#ctx0" brushRef="#br0" timeOffset="19280.0405">15478 3208 0,'0'0'0,"0"66"0,-33 133 31,33-34-16,0 0 1,0-132-16</inkml:trace>
  <inkml:trace contextRef="#ctx0" brushRef="#br0" timeOffset="19402.2042">15280 3539 0,'0'0'0,"33"0"0,0-33 16,0 0-16,66 0 0</inkml:trace>
  <inkml:trace contextRef="#ctx0" brushRef="#br0" timeOffset="19867.528">16338 3109 0,'0'0'16,"0"-33"-16,0 0 15,-66 0 1,33 33-16,-66 0 16,99 33-1,0 0-15,33 33 31,0-33-15,33-33 0,-66-33-16,33 33 15,-33 33-15,-33 33 16,-33 133 0,33 65-1,0 1 1,33-100-1,33-132-15,33 33 16,-33-66-16,0 0 16,33-132 15,-33 0-15,-33-67-1,-66 100 1,33 99-16,-33-33 15</inkml:trace>
  <inkml:trace contextRef="#ctx0" brushRef="#br0" timeOffset="20301.7537">17330 2910 0,'-33'0'16,"0"0"-16,-33 67 31,-33 131-15,33 34-1,32-166-15,1 165 16,33-198-16,33 66 16,67-65-1,-1-68 1,0-98 0,-66 99-16,33-132 15,-66 99-15,33-1 0,-33-131 16,0 0-1,-66 164 1,-33 68 15,99-1-31</inkml:trace>
  <inkml:trace contextRef="#ctx0" brushRef="#br0" timeOffset="20648.3234">17099 3407 0,'0'0'0,"33"33"15,33 99 1,-33-33 0,33 33-1,-33-32 1,0-67 15,0 0-15,-33-66-1,0 0 1</inkml:trace>
  <inkml:trace contextRef="#ctx0" brushRef="#br0" timeOffset="22419.1532">3274 4663 0,'0'-33'15,"-33"33"-15,33-33 0,0 0 16,0 0 0,0 0-1,0 66 16,33 0-31,-33 99 16,66 67 15,-33 65-15,-33-65 0,34 32-1,-34-65 1,0-100-16,0 66 15,0-99-15,0 33 16,33-33 0,33-132-1</inkml:trace>
  <inkml:trace contextRef="#ctx0" brushRef="#br0" timeOffset="22751.1769">3208 4829 0,'0'0'0,"0"-33"31,0 0-15,33 33 0,0-34-16,33 1 15,1 0 1,-34 33-16,33-33 16,-33 33-16,33-33 15,-33 33-15,66 0 16,-66 0-1</inkml:trace>
  <inkml:trace contextRef="#ctx0" brushRef="#br0" timeOffset="23020.3793">3274 5424 0,'0'33'0,"33"-33"32,0 0-32,67-33 15,32 0 16,0 0-15,-99 33-16,0 0 0</inkml:trace>
  <inkml:trace contextRef="#ctx0" brushRef="#br0" timeOffset="23724.299">5325 4928 0,'0'0'0,"0"-33"15,0 0 1,-33 0-1,33 0-15,-33 0 16,0-1 0,-34 34-1,-32 34 1,-33 32 0,33 33-1,99-66-15,-100 66 31,100-66-31,-66 33 16,33 1 0,0-1-1,33 0 1,0 0 0,33-33-1,0 0 1,66 0-1,1-33 1,-1 0 0,-66 0-16,66 0 15,-66 0 1,0 0-16,0 0 31</inkml:trace>
  <inkml:trace contextRef="#ctx0" brushRef="#br0" timeOffset="24143.0109">4630 5887 0,'33'0'16,"0"0"-1,0 0-15,34 0 31,65 0-15,33 0 0,1 0-1,-67 0 1,-33 0 0,-33 0-1,-33-33 16,0 0-15</inkml:trace>
  <inkml:trace contextRef="#ctx0" brushRef="#br0" timeOffset="25332.4615">6218 4696 0,'-33'0'0,"33"-33"15,0 0 1,-33 33-1,-1 0 1,1 33 0,-33 100-1,66-100-15,-66 198 16,66-165-16,0 100 16,33 32-1,33-33 1,34-98-1,32-67 1,33-133 0,-66 1-1,-32-33 17,-34-67-17,-66 34 1,0 165-16,-67-100 15,67 100 1,-33 0-16,0 0 16,0 33-1,0 0 1,33 33 15</inkml:trace>
  <inkml:trace contextRef="#ctx0" brushRef="#br0" timeOffset="25861.1266">6218 5093 0,'33'0'31,"-33"33"-31,33 0 16,33 67-1,0-1 17,33 33-17,1-33 1,-34 34 0,-33-100-16,0 66 15,0-66-15,0 33 16,0 0-1,0-33 1,0 0 0,-33 0-16</inkml:trace>
  <inkml:trace contextRef="#ctx0" brushRef="#br0" timeOffset="31671.3874">9955 5391 0,'0'33'62,"0"0"-46,0 0-16,0 166 16,0-1-1,0 0 1,0-32-1,0-67 1,0-66-16,0 0 16,0 0-16,0-66 15</inkml:trace>
  <inkml:trace contextRef="#ctx0" brushRef="#br0" timeOffset="31906.1957">9889 5457 0,'0'0'0,"0"-33"16,0 0-16,0 0 16,33 33-1,33-33 1,0 0-1,0 33 1,-33 33-16</inkml:trace>
  <inkml:trace contextRef="#ctx0" brushRef="#br0" timeOffset="32138.9274">9856 5788 0,'0'0'0,"33"0"32,-33 33-32,66-33 15,33 0 1,0 0-1,-32 0-15</inkml:trace>
  <inkml:trace contextRef="#ctx0" brushRef="#br0" timeOffset="32306.9196">10848 5424 0</inkml:trace>
  <inkml:trace contextRef="#ctx0" brushRef="#br0" timeOffset="32522.9458">10782 6152 0</inkml:trace>
  <inkml:trace contextRef="#ctx0" brushRef="#br0" timeOffset="33527.6459">11609 5689 0,'0'-34'31,"0"1"-31,0 0 16,0 66 15,0 67-15,-33 32 0,33 0-1,0 0 1,0-65 15</inkml:trace>
  <inkml:trace contextRef="#ctx0" brushRef="#br0" timeOffset="33688.3954">11476 5655 0,'33'0'31,"0"0"-15,1 34-16,-1-1 15,66-33 1</inkml:trace>
  <inkml:trace contextRef="#ctx0" brushRef="#br0" timeOffset="33895.4058">12171 5523 0,'-33'0'0,"0"0"0,0 33 16,-67 33 0,34 34-1,0-1 1,66-33-1</inkml:trace>
  <inkml:trace contextRef="#ctx0" brushRef="#br0" timeOffset="34673.3618">12138 5655 0,'0'0'16,"33"0"-16,-33-33 0,0 0 47,-33 33-32,0 0 1,-33 0-1,-34 33 1,1 34 0,66-67-16,-99 99 15,99-99-15,0 99 16,0 33 0,33 34-1,99-34 1,-66-99-16,66 0 15,-66 0-15,0-33 0,99 0 16,1 0 0,-1-66-1</inkml:trace>
  <inkml:trace contextRef="#ctx0" brushRef="#br0" timeOffset="35379.3613">12535 6019 0,'0'0'16,"0"-33"-16,0 0 0,-33 33 16,-1-33-1,-32 33 1,0 66 0,33 33-1,0 1 1,33-34-1,66-33 1,-33-33-16,33-33 31,-33-33-31,1 33 16,-1-67 0,-33 67-1,0 66 1,0 0-1,33 67 1,33-1 0,33-99-1,0 0 1,-66-66 15,-33-34-15,0 1-16,-33 66 31,33 66-15,0 0-1,33 33 1,-33-32-16,0 32 16,0-33-16,0 0 15,0-66 32,33 33-47,-33-99 16,0 65-16,67-32 15,-34 66-15,33 0 16,-33 33 15,33 34-15,0-1-1,-66-33-15,33-33 0</inkml:trace>
  <inkml:trace contextRef="#ctx0" brushRef="#br0" timeOffset="35748.1571">13957 5854 0,'0'-33'16,"0"66"-16,33-66 0,-33 0 15,-33 33-15,0 0 16,-33 33 15,32 0-31,1 33 16,0-33-16,33 0 0,-33 99 15,33 1 1,99-34 0,1-66-1,-34-33-15,33-33 16,-66-33-16,0 66 0</inkml:trace>
  <inkml:trace contextRef="#ctx0" brushRef="#br0" timeOffset="35992.4129">14221 6085 0,'0'0'16,"0"-33"-16,0 0 15,-33 33 1,0 33-16,0 33 16,33-32-16,-33 65 15,33-66-15,0 33 31,66-33-15,0-33 0,-33-66-1,-33 33-15,34-33 16,-34 33-16,0 0 0,-34-67 16,1 1-1</inkml:trace>
  <inkml:trace contextRef="#ctx0" brushRef="#br0" timeOffset="36350.3036">14420 6118 0,'-33'-33'0,"33"66"47,0 1-47,0-1 0,0 0 16,0 0-16,33 66 31,-33-33-31,0-33 31,33-132-15,-33-33-1,66 32 1,-33 67 0,-33 66-1,33-33-15,-33 133 16,0-100-16,33 33 31,-33-33-31</inkml:trace>
  <inkml:trace contextRef="#ctx0" brushRef="#br0" timeOffset="36544.9495">14883 5854 0,'33'0'15,"-33"33"-15,0 0 16,0 33-16,0 0 0,0 100 15,0-133-15,0 33 16,0 33 0,0-33-1</inkml:trace>
  <inkml:trace contextRef="#ctx0" brushRef="#br0" timeOffset="37148.1264">14751 6284 0,'0'0'0,"0"-33"31,0 0-31,66 33 16,33-33 0,33 33-1,0-33 1,-98 33 0,-1-34-1,-33 1 1,-67 33-1,1 33 1,66 1-16,-66 65 16,66-66-1,-33 66-15,33 0 16,33-66 15,66-66-15,-32-66-1,-1-33 1,-66 66 0,0 33-1,0 66 1,0 99 0,0-99-16,33 66 15,0-66-15,33 0 16,33 0-1,0-165 1,-66 0 0,-33 99-16,0-66 15,0 65-15,0 1 16,0 100 0,0 32-1,34 33 16,32-33-15,0-99 0</inkml:trace>
  <inkml:trace contextRef="#ctx0" brushRef="#br0" timeOffset="37447.7227">15908 6152 0,'0'0'0,"0"33"0,0 0 0,0 0 16,0 33 0,33 0-1,-33-33 1,0-66 15,33 0-15,0-33-1,33 33 1,-32 33 0,-1 33-1,-33 0-15,0 33 16,0-33-16</inkml:trace>
  <inkml:trace contextRef="#ctx0" brushRef="#br0" timeOffset="37583.6454">15809 5986 0,'0'0'15,"-33"-33"-15,33 0 0,0 0 32,66 33-17</inkml:trace>
  <inkml:trace contextRef="#ctx0" brushRef="#br0" timeOffset="38533.4854">16570 6118 0,'0'0'16,"0"-33"-16,0 66 31,0 1-31,0 131 16,33 0 0,-33-32-1,33-100 1,-33-66-1,0-67 1,0-98 0,0 33-1,33 65 17,0 100-17,33 66 1,33-32-1,-33-34 1,0-34 0,-32-32-1,-34 0 1,0 33 0,0 66-1,0 99 1,0 34-1,0-1 1,0-132-16,0 33 16,0-32-16</inkml:trace>
  <inkml:trace contextRef="#ctx0" brushRef="#br0" timeOffset="38912.5479">17165 6317 0,'0'0'0,"0"-33"16,0 0 0,66 0 15,-33 33-31,0 0 0,0 33 16,-33 0-1,33 99-15,-33 0 16,66-65-1,-33-67 1,67-67 0,-67-98 15,-33 66-15,0 66-1,0 66 1,0 33-1,0 66 1,33-99-16,-33 34 16,33-67-1</inkml:trace>
  <inkml:trace contextRef="#ctx0" brushRef="#br0" timeOffset="39098.8965">17760 6052 0,'0'0'0,"33"0"16,-33 33-16,0 67 16,33 65-1,-33 0 17,33 1-17,0-166-15,-33 33 16</inkml:trace>
  <inkml:trace contextRef="#ctx0" brushRef="#br0" timeOffset="39281.8784">18256 5986 0,'0'0'0,"0"33"0,0 33 15,0-33-15,0 133 16,-33-1-1,33-132 1,0 100-16,0-100 0,0 0 16,0 0-16</inkml:trace>
  <inkml:trace contextRef="#ctx0" brushRef="#br0" timeOffset="39550.7907">18025 6482 0,'0'-33'0,"33"33"0,0-33 16,66 0-16,33 0 16,-32 33-1,-1 0 1,-66 0 0,-33-33-16,0 66 46,0 0-46,0 132 16,0 1 0,0-133-16,0 0 15</inkml:trace>
  <inkml:trace contextRef="#ctx0" brushRef="#br0" timeOffset="39683.145">18587 6185 0,'0'0'0,"0"-33"15</inkml:trace>
  <inkml:trace contextRef="#ctx0" brushRef="#br0" timeOffset="39898.3656">18719 6449 0,'0'33'32,"0"0"-32,0 0 15,0 34-15,0 65 16,0 66-1,0-65 17</inkml:trace>
  <inkml:trace contextRef="#ctx0" brushRef="#br0" timeOffset="40070.7073">18752 6548 0,'0'-33'0,"0"66"0,0-99 15,33 66-15,0-33 16,1 132 0,-1 1-1,0-34 1,-33-33 0</inkml:trace>
  <inkml:trace contextRef="#ctx0" brushRef="#br0" timeOffset="40420.3106">19248 5953 0,'0'33'0,"0"33"16,-33 67-1,0 65-15,33 1 16,33-34-1,-33-132 1,33 33 0,1-66-1,-1-99 1,-33-33 0,0 32-1,0 67 1,0 66 15,0 0-31,33 67 16,-33-67-16,0 0 0,99 33 15,-66-66-15</inkml:trace>
  <inkml:trace contextRef="#ctx0" brushRef="#br0" timeOffset="40692.1009">19976 6251 0,'0'0'0,"0"-33"0,0 0 15,-33 33-15,0 0 16,33 33-16,-66 33 16,66-33-16,0 0 15,0 99-15,66 1 16,-33-34-1,0-33 1,-99 0 0,33-66-16,-66 0 31,66-33-15</inkml:trace>
  <inkml:trace contextRef="#ctx0" brushRef="#br0" timeOffset="40900.4264">20406 6118 0,'0'0'0,"0"-33"0,0 100 31,0-34-15,0 132-1,0 33 1,0-65-16</inkml:trace>
  <inkml:trace contextRef="#ctx0" brushRef="#br0" timeOffset="41040.6107">20108 6648 0,'0'0'0,"0"-33"15,0 0-15,33-67 16,67 34-1,65 0 1,-132 66 0,66 0-16,-66 0 0,0 0 15</inkml:trace>
  <inkml:trace contextRef="#ctx0" brushRef="#br0" timeOffset="41321.9558">20737 6350 0,'-33'0'31,"0"0"-31,33 33 0,-67 66 15,67-33 1,-33 1 0,0 32-1,66-99 1,0 0 0,67-99-1,-100 66-15,66-67 0,-66 67 31,33-33-31,-33 99 32,0 0-32,0 100 31,0-100-31,66 33 16</inkml:trace>
  <inkml:trace contextRef="#ctx0" brushRef="#br0" timeOffset="41516.256">21134 6052 0,'0'0'0,"0"-33"0,0 99 16,-33-66 0,33 166-1,-34 65 1,34-65-1,0-133-15,0 33 16</inkml:trace>
  <inkml:trace contextRef="#ctx0" brushRef="#br0" timeOffset="41984.6775">20902 6482 0,'0'0'0,"33"0"16,0-33-1,33 33 1,67-33 0,-1-33-1,-99 33-15,33 0 16,-33 0-16,-33 0 16,0 0-16,0 0 15,-33 33-15,0 0 16,0 132-1,0-33 1,33 33 0,0-99-16,66 1 15,-33-34-15,33-34 16,34-65 15,-1 0-15,-66 0-1,-33 66-15,0 0 16,0 99 0,0 33-1,0 66 1,0-32 0,0-67-1,-33-33-15,-66 0 16</inkml:trace>
  <inkml:trace contextRef="#ctx0" brushRef="#br0" timeOffset="47448.2634">5292 6383 0,'0'33'63,"0"0"-63,0 0 15,0 0-15,33 67 16,0 32 0,0 0-1,-33-99-15,33 66 16,-33-65-16,33 32 16,0 0-1,33 0 16,0 0-15,-33-66-16,1 33 16,-1-33-16,0 33 0,33 0 15,33 0 1,33 34 0,1-34-1,-1 0 1,66-33-1,-65 33 1,-34-33 0,33 33-1,34 0 1,-34-33 0,-99 0-16,132 33 15,-132-33-15,67 33 16,65-33 15,33 33-15,1-33-1,-133 0-15,132 0 16,-131 0-16,65 0 16,66 33-1,-32-33 1,-133 0-16,99 0 15,-99 0-15,66 0 16,0 0 0,-32 0-1,-1 0 1,0-33 0,33 33-1,-66-33-15,66 33 16,-65-33-16,32 33 31,0-33-15,-33 33-1</inkml:trace>
  <inkml:trace contextRef="#ctx0" brushRef="#br0" timeOffset="47979.9354">9591 7408 0,'33'0'32,"0"0"-17,0 0-15,0 0 16,34 33 0,32 0-1,-99 1-15,66-34 16,-33 0-1,0 0 1,-33 33 47,0 0-48,0 0-15,-66 99 16,33 0-1,-33-32 1,33 32 0,0-99-1,33 0-15</inkml:trace>
  <inkml:trace contextRef="#ctx0" brushRef="#br0" timeOffset="49112.5422">10815 7574 0,'0'0'0,"-33"0"16,0 0 15,0 33-16,0-33 1,-34 99 0,1 33-1,33-32 1,33 32 0,33-33-1,0 0 1,100-66-1,-34-33 1,33-33 0,0-66-1,-99 99-15,67-66 32,-67 66-32,0-66 15,0 66-15,0-66 16,-33 33-1,0-1-15,0 1 16,-33 0 0,33-33-1,-66 0 1,33 0 0,0 33-1,0 0 1,-1 0-1,-32 0 1,-33 33 0,33 0-1,33 0 1,0 33 0,33 0 15</inkml:trace>
  <inkml:trace contextRef="#ctx0" brushRef="#br0" timeOffset="49751.555">10980 7111 0,'0'33'78,"0"0"-62,0 0-16,0 0 0,0 66 15,0 67 1,0-133-16,0 165 15,0-165 1,0 99 0,0 1-16,0 32 15,0-33 1,0 1 15,0-100-31,0 66 16,0-66-1,0 33-15,0 33 16,33-32 0,-33-34-1,0 0 1,33-33 31,-33-33-47,0 0 0</inkml:trace>
  <inkml:trace contextRef="#ctx0" brushRef="#br0" timeOffset="50398.2955">12072 7706 0,'0'0'16,"0"-33"-16,0 0 15,0 66 1,0 33 0,0 33-16,0 67 15,0-1 1,-67-33 0,34-32 15,33-67-31,0-66 31,33-1-31,1-32 16,-1 66-1,0 0 17,33 66-1,-33-32-31,0-34 15</inkml:trace>
  <inkml:trace contextRef="#ctx0" brushRef="#br0" timeOffset="50537.1874">12072 8136 0,'0'0'0,"0"-33"16,33 33-1,0-33 1,-33 0-16,66 0 16,-33 0-16,0 33 15</inkml:trace>
  <inkml:trace contextRef="#ctx0" brushRef="#br0" timeOffset="50668.4599">12138 7838 0,'0'0'0,"0"-33"0,0 0 16,0-33-16,99 0 16,-33 0-1</inkml:trace>
  <inkml:trace contextRef="#ctx0" brushRef="#br0" timeOffset="51169.817">12402 7838 0,'0'0'0,"0"33"31,0 0-15,0 67-1,0 32 1,33-99-1,-33 33-15,0-33 16,33-66 15,-33 0-15,34-99-16,-1 66 16,33 33-1,0 132 16,-66-33-15,33 0 0,-33-99 15,33-66 0,0 33-15,0 33-1,0 66 1,0 99-16,-33 0 16,0-99-16,0 0 15</inkml:trace>
  <inkml:trace contextRef="#ctx0" brushRef="#br0" timeOffset="51369.8891">12865 8103 0,'33'0'15,"-33"33"-15,0 0 16,34 99 0,-34 34-1,0-1-15,0-132 0,0 66 16,0-66-1</inkml:trace>
  <inkml:trace contextRef="#ctx0" brushRef="#br0" timeOffset="51539.2971">12799 8401 0,'0'0'0,"33"-34"0,-33 1 0,66-66 16,34 66-1,-67 66 16,0 33-15,-33 0 0,-33-32-16</inkml:trace>
  <inkml:trace contextRef="#ctx0" brushRef="#br0" timeOffset="51740.0357">13295 7838 0,'0'0'0,"0"33"31,0 0-31,0 1 16,0 98-1,0 33 1,0-99-16,-33 67 15</inkml:trace>
  <inkml:trace contextRef="#ctx0" brushRef="#br0" timeOffset="52222.3008">12998 8268 0,'0'-33'0,"0"66"0,66-99 0,33-33 16,0 66-1,0 0 17,-65 33-17,-1 0-15,-33 33 16,33-33-16,-33 33 0,0 66 16,0-33-1,33 0 16,0-66-15,0 0-16,0-66 16,0 33-16,0-33 15,-33-33 1,33 66 0,-33 99 15,0 99-16,0 34 1,0-34-16,-66-66 16,0-66-1,33 0 1,0-132 0,0-66-1</inkml:trace>
  <inkml:trace contextRef="#ctx0" brushRef="#br0" timeOffset="53142.4856">14254 8004 0,'0'0'0,"-33"-33"0,0 33 16,33-33-16,33 33 31,-33 33-15,0 0 15,0 0 0,0-66 32,0 0-63,0 0 15,33 33 1,-33-34-16,0 1 0,-33 33 266,33-33-251,-33 33 17,0 0-17,0 66 1,0 34-1,33-1 1,0-33 0,0-33-16,33 33 15,0-66-15,0 66 0,0 1 16,-33-1 0,-66-33-1,0 0 1,0 0-1,33-66 1</inkml:trace>
  <inkml:trace contextRef="#ctx0" brushRef="#br0" timeOffset="53407.1893">14420 7706 0,'0'0'0,"0"33"32,0 0-32,33 166 15,0-1 1,-33 0-1,0-164 1,-33 65-16</inkml:trace>
  <inkml:trace contextRef="#ctx0" brushRef="#br0" timeOffset="53869.9287">14254 8136 0,'34'0'0,"-1"0"0,0-33 16,132 0-1,0 0 1,-65 33 0,-1 0-1,-99-33 1,-33 0-1,-33 33 1,-1 66 0,34-33-16,0 66 15,33-66-15,0 0 0,0 0 16,0 0-16,0 33 16,33-66-16,0 0 15,34-33 1,-34-3142 15,33 6152-15,-66-3010-16,33 33 15,-33 33-15,0 33 16,0 0 0,33 67-1,0-67 1,0-66-1</inkml:trace>
  <inkml:trace contextRef="#ctx0" brushRef="#br0" timeOffset="54224.4083">15180 7706 0,'0'0'15,"0"33"-15,0 66 16,0 100 0,0-1-1,0-165-15,34 66 16,-34-65-16,0-1 0,33-33 16,0 0-1,33-100 1,0 1-1,-66 66 1,0 132 0,0 1-1,0-1 1,66-33 0,-33-66-16,0 0 31,0 0-31</inkml:trace>
  <inkml:trace contextRef="#ctx0" brushRef="#br0" timeOffset="54409.1408">15147 8235 0,'0'0'0,"33"0"31,-33-33-31,100 0 16,-1-33-16</inkml:trace>
  <inkml:trace contextRef="#ctx0" brushRef="#br0" timeOffset="55912.1256">12932 8996 0,'0'0'0,"0"-33"16,0 0-16,0 0 16,-34-34-1,1 67 1,0 34-1,33 65 1,0 33 0,0-33-1,33-66-15,0 0 16,-33 0-16,0 1 0,34-34 16,-34 33-1,-67 0 1,34-33-1,-33-33 17,66-34-17</inkml:trace>
  <inkml:trace contextRef="#ctx0" brushRef="#br0" timeOffset="56248.3952">13130 9128 0,'0'0'16,"0"33"-16,-33-33 0,33 33 15,33-33 1,0 0 0,33-33 15,-33 33-31,-33-33 15,33 33-15,-33-33 16,-33 0 0,0 33-1,0 99 1,0 33 0,0-65-1,66-1 1,33-66-1</inkml:trace>
  <inkml:trace contextRef="#ctx0" brushRef="#br0" timeOffset="56448.4912">13527 8897 0,'0'33'15,"0"0"-15,0 33 16,0 66 0,0 34-1,0-1 1</inkml:trace>
  <inkml:trace contextRef="#ctx0" brushRef="#br0" timeOffset="56565.543">13295 9360 0,'0'0'0,"0"-33"16,66-1-16,1-32 15,-34 33-15,66-33 16,-66 33-16</inkml:trace>
  <inkml:trace contextRef="#ctx0" brushRef="#br0" timeOffset="57781.4347">13924 7276 0,'-33'0'203,"0"0"-203,-1 0 16,-32 0 0,33 0-1,33 33 17,0 0-1,0 0-16,33 0 1,-33 33 0,0 67-1,33-1 1,-33 0 0,0 1-1,0 32 1,33 100-1,-33-100 1,0 0 0,34-32-1,-34-1 1,33-33 0,-33 0 15,33 1-16,0-1 1,0-33 0,0-66-16,0 33 15,0 0-15,0 0 0,0-33 16,33 66 0,67-33-1,-34 0 1,33-33-1,-33 0 1,-66 0-16,1-33 0</inkml:trace>
  <inkml:trace contextRef="#ctx0" brushRef="#br0" timeOffset="58551.4666">15776 7408 0,'0'0'0,"33"0"31,0 0-15,33 0 0,66 33-1,-32-33 1,-67 0-16,0 0 15,-33 33 64,0 1-79,0-1 0,33 0 15,-33 66 1,33 99-1,-33 1 1,0 32 0,0 1-1,0-199-15,0 132 16,0-132-16,0 67 16,0 32-1,0-33 1,0-66-1,-33-33-15,0 33 16,-33-33-16,-1 33 16,-32-33 15</inkml:trace>
  <inkml:trace contextRef="#ctx0" brushRef="#br0" timeOffset="60769.72">2249 8797 0,'0'-33'32,"0"0"-17,0 0-15,-33 0 32,0 33-17,0 33 1,0 33-16,0 100 31,-34 32-15,67-33-1,0-32 1,0-100-16,100 66 16,-67-99-1,33 33-15,66-33 16,-33-66-1,-32-33 17,-67-67-32,-34 1 31,-65 33-31,33 66 16,33 66-1,0 33 1,0 0-16,0 33 15,33-33-15</inkml:trace>
  <inkml:trace contextRef="#ctx0" brushRef="#br0" timeOffset="60968.9166">2084 9327 0,'0'-34'15,"33"34"1,0 0-16,0 0 16,0 34-16,66 98 31,33 33-15,-65-32-16,-34-67 15</inkml:trace>
  <inkml:trace contextRef="#ctx0" brushRef="#br0" timeOffset="61153.3269">2646 9227 0,'0'0'0,"33"0"16,-33-33-1,66 33-15,33 0 16,-66 0 0</inkml:trace>
  <inkml:trace contextRef="#ctx0" brushRef="#br0" timeOffset="61284.8223">2811 9624 0,'0'0'0,"0"33"15,0 0-15,33-33 16,0 0 0,0 0-16</inkml:trace>
  <inkml:trace contextRef="#ctx0" brushRef="#br0" timeOffset="61700.45">3473 9095 0,'0'0'0,"0"-33"0,0 0 15,-66-33 1,-1 66 0,34 66-16,33 66 15,0-66 1,33 67-1,0-100-15,-33 66 16,0 0 0,-33-33-1,0-66 1,0-33 0,33 0-1,33 0 1,0 33-16,0 0 15,1 165 1,-34-32 0,0-1-16,33 0 15,0-99 17</inkml:trace>
  <inkml:trace contextRef="#ctx0" brushRef="#br0" timeOffset="62332.5938">3903 9558 0,'0'0'0,"0"-33"0,0-33 16,0-33 0,-33 32-1,-1 67 1,1 34 15,-33 65-15,66 0-1,0 0 1,0-66 0,66-66-16,-33-66 31,1 66-16,-34-33 1,0 99 0,0 99-1,0-99-15,0 133 16,0-133 0,66 66-1,-33-33 1,0-33-1,-33-66 1,0-66 0,0 66-16,0-33 0,0 132 31,0-33-15,66 66-1,-33 0 1,33-66-1,-66-66 1,0-33 0,-33-66-1,0 0 1,0 98 0</inkml:trace>
  <inkml:trace contextRef="#ctx0" brushRef="#br0" timeOffset="62531.4963">4366 9922 0,'0'33'15,"0"0"1,0 99-1,0-99-15,33 67 16,-33-67-16</inkml:trace>
  <inkml:trace contextRef="#ctx0" brushRef="#br0" timeOffset="62969.2005">4729 9624 0,'0'-33'0,"0"66"0,0-99 16,0 33-16,0-66 15,-33 66 1,0 33 0,33 33-16,-33 66 15,0-66-15,33 33 16,0 67-1,33-100 1,0-33 0,0-67-1,-33 34-15,33-33 16,-33 33 0,0 66-1,0 33 1,0 34-1,0 32 1,0-99-16,0 66 16,33-66-16,-33 0 15,67-33 1,-67-33 0,33 0-16</inkml:trace>
  <inkml:trace contextRef="#ctx0" brushRef="#br0" timeOffset="63132.4553">4928 9955 0,'0'33'16,"0"0"-16,33 33 15,-33 67 1,33-34-1,-33-33 1</inkml:trace>
  <inkml:trace contextRef="#ctx0" brushRef="#br0" timeOffset="63370.3322">5358 9988 0,'0'0'0,"0"33"0,0 0 0,33 33 16,0 34 15,-33-67-31</inkml:trace>
  <inkml:trace contextRef="#ctx0" brushRef="#br0" timeOffset="63889.2707">5788 9690 0,'0'0'0,"0"-33"0,0 0 16,0-66-1,-33 66 1,-33 33-1,-1 33 1,1 66 0,33 34-1,33-34 1,33-66-16,0-33 16,0 0-16,0 0 0,1-33 15,32-66 1,-66-1 15,33 1-15,-33 132-1,0 33 1,0-33-16,0 166 16,0-166-16,0 99 15,0-33 1,33-32-1,-33-34-15</inkml:trace>
  <inkml:trace contextRef="#ctx0" brushRef="#br0" timeOffset="64120.2142">5854 10120 0,'33'0'0,"-33"-66"16,66 33-1,-33 0 1,0 66 15,-33 132-31,-33-32 16,33-34 15,0-66-15,0 0-1,66-66 1,0-66-1</inkml:trace>
  <inkml:trace contextRef="#ctx0" brushRef="#br0" timeOffset="64539.9408">6218 9525 0,'0'0'0,"0"-33"0,0 0 16,33 0-1,33 33 1,0 66 0,0 132-1,-33-32 1,-33-133-16,33 33 15,-33-33-15,33-33 0,-33-33 32,34 0-17,-34 0 1,0 66 15,0 33-31,0 99 16,0-132-16,0 100 15,0-1 1,-100-33 0,1-33-1,66-66-15</inkml:trace>
  <inkml:trace contextRef="#ctx0" brushRef="#br0" timeOffset="66091.885">7971 7739 0,'0'0'0,"0"33"0,0 0 16,0 100-1,0-100-15,0 132 16,0-99-16,0 99 31,66 34-15,-33-34-1,0 34 1,-33-166-16,66 99 16,-66-99-16,33 99 15,66-32 1,1 32 0,-34 0-1,-33-99-15,33 67 16,-33-67-16,-33 0 0,99 66 31,0-33-15,34 33-1,32-33 1,-132-33-16,66 34 16,-66-67-16,34 33 0,-1 0 15,-33 0-15,132 0 16,-132-33-16,66 33 15,1-33 1,-34 33 0,-33-33-1,0 0 1,0 0 0,0-33-16</inkml:trace>
  <inkml:trace contextRef="#ctx0" brushRef="#br0" timeOffset="66396.2846">9955 10186 0,'0'0'0,"0"-33"31,33 33-15,-33 33-16,66 1 15,33 32 1,-32 0 0,-1-33-1,-33 33 1,-33 0 0,-66-33 15,-1 33-31,34-33 31</inkml:trace>
  <inkml:trace contextRef="#ctx0" brushRef="#br0" timeOffset="67611.9563">11046 10319 0,'0'-33'31,"0"0"0,0 0-31,-33 33 16,33-34-16,-33 34 15,0 0 1,0 34 0,0 98-1,0-132-15,33 132 31,-33-99-31,33 33 16,0 34 0,-33-67-1,66-33 17,0-33-17,0 33 1,-33 66-1,0-33-15,33 66 16,-33-66-16,0 0 0,0 33 16,0-33-16,-33 133 15,0-133-15,33 33 16,0 33 0,66-66-1,0-33 1</inkml:trace>
  <inkml:trace contextRef="#ctx0" brushRef="#br0" timeOffset="68380.2002">11476 10616 0,'0'0'0,"0"-33"31,0 0-31,0 0 0,-33 0 15,0 0 1,0 0 15,0 132-15,33 33 0,0-32-1,33-67 1,66 0-1,-33-132 1,-32-1 0,-1 1-1,-33 66 1,0 99 0,0-33-16,0 133 15,0-133-15,0 99 31,33 0-15,33-99 0,0-66-1,-33-66 1,0 33 0,-33 33-1,0 66 1,33 33-1,0 33 1,0-99-16,0 33 16,-33 1-16,33-34 15,-33-34 1,0-65 15,0 66-31,-66-33 16,66 33-16,-66 0 0,66 0 0,-33 0 31</inkml:trace>
  <inkml:trace contextRef="#ctx0" brushRef="#br0" timeOffset="68847.5109">12105 10418 0,'0'-33'16,"33"33"-1,0-33 1,0 33-1,0 33-15,0 99 32,33-33-17,-33-32 1,-33-34 0,33-33-16,-33-33 46,0 66-30,33-33-16,0 132 16,1 0-1,-34-33 1,-100 1 0,67-67-16,-66 66 15</inkml:trace>
  <inkml:trace contextRef="#ctx0" brushRef="#br0" timeOffset="69664.65">8897 11179 0,'0'0'0,"0"66"0,33 66 0,33 133 15,66-67 1,-99-132-16,133 67 16,-100-133-1,66 66 1,100 0-1,-1-33 1,-66 0 0,-132-33-16,34 0 15,-34 0-15</inkml:trace>
  <inkml:trace contextRef="#ctx0" brushRef="#br0" timeOffset="69880.7995">10253 12138 0,'33'0'16,"0"0"-16,0 0 15,33 66-15,33 33 16,-66 0 0,0-33 15,-33 1-16,-33-67 1</inkml:trace>
  <inkml:trace contextRef="#ctx0" brushRef="#br0" timeOffset="70282.446">11245 11807 0,'0'0'0,"-33"0"0,33-33 0,-66 0 16,32 33-16,-32-33 15,33 66 1,33 33-16,-33 33 16,66 34-1,33-34 16,-33-66-15,1 0 0,-1-33-1,-33 99 1,-33 33 0,-1 1-1,1-133-15,33 99 16,0-66-1,33 0-15,1-33 16,-1 0 0</inkml:trace>
  <inkml:trace contextRef="#ctx0" brushRef="#br0" timeOffset="70615.7069">11476 12138 0,'0'0'0,"0"-33"0,-33-33 16,0-1 0,0 67-1,0 67 1,33-34-16,-33 33 16,33 33-1,66 0-15,0-99 16,0-66 15,-33 0-15,-33 33-1,0 0 1,0 66-16,0 0 0,0 33 0,0 0 31,0-33-31,67 33 16,-67-33-1</inkml:trace>
  <inkml:trace contextRef="#ctx0" brushRef="#br0" timeOffset="70782.3631">11774 12369 0,'0'0'0,"0"33"31,0 0-31,0 34 15,0 32 1,33 0-16,0-66 16</inkml:trace>
  <inkml:trace contextRef="#ctx0" brushRef="#br0" timeOffset="71162.2233">12039 12072 0,'0'-33'0,"0"-1"15,0 1 1,0-33 0,66 66-16,-33-33 15,0 33-15,0 99 0,-33 34 16,0-1 15,0-66-15,33-66-1,0 0 1,0 33 0,-33 33-1,0 0 1,0 34-1,-66-34 17,0-33-32</inkml:trace>
  <inkml:trace contextRef="#ctx0" brushRef="#br0" timeOffset="71713.4871">9558 12799 0,'0'0'0,"0"33"0,-33 67 15,33 131 16,0-198-31,0 166 16,33-166-16,33 66 16,67 0-1,32-66 1,33-33 0,-132-33-16,1 0 0</inkml:trace>
  <inkml:trace contextRef="#ctx0" brushRef="#br0" timeOffset="71913.6221">10484 13461 0,'0'33'16,"33"-33"-1,0 0-15,66 66 16,-65-66-16,32 66 16,0-33-1,-33 33 16,-33 0-15,-33-33-16,0 1 16,33-1-16</inkml:trace>
  <inkml:trace contextRef="#ctx0" brushRef="#br0" timeOffset="72314.1612">11311 13395 0,'0'-34'16,"0"68"-16,-33-68 0,33 1 0,-33-66 15,-33 66 1,33 66 15,33 99-15,66 1-1,0-34 1,0-33-16,-66-33 31,-33 0-15,33 0-16,-66 0 16,66 0-16,0 1 15,33-1 1,0 0-1,33 33 1,0 0 0,-33-33-1</inkml:trace>
  <inkml:trace contextRef="#ctx0" brushRef="#br0" timeOffset="72630.105">11675 13560 0,'0'0'16,"0"-33"-16,0 0 0,0 0 15,0-33 1,-33 66 0,33 66-1,-33-66-15,33 99 16,33-99-16,0 33 15,0-33 1,33-33 0,-33 33-1,-33 66 17,33 33-17,-33 0 1,66-99-1,-33 0-15</inkml:trace>
  <inkml:trace contextRef="#ctx0" brushRef="#br0" timeOffset="72868.2631">11972 13725 0,'0'-33'31,"33"33"-31,1 0 16,-34 33-1,33 0 1,0 67 0,0-1-1,0-33 1,66-66 0,-66-33-1,0-33 1</inkml:trace>
  <inkml:trace contextRef="#ctx0" brushRef="#br0" timeOffset="73200.2169">12369 13395 0,'0'0'0,"0"-34"0,33 1 16,33-33-1,-32 33 1,-1 33-16,0 66 16,-33-33-16,0 0 15,0 34 17,0-1-17,0 0 1,33-66-16,33 66 15,-66-33-15,33 33 16,-33 33 0,-33-32-1,-99 32 1,99-66-16</inkml:trace>
  <inkml:trace contextRef="#ctx0" brushRef="#br0" timeOffset="73970.5198">9492 13824 0,'0'34'16,"0"-1"0,0 0-16,0 33 15,33 99 1,33 34 0,-33-1-1,100 1 1,-1-67-1,33-99 1,67 0 0,-34-66-1,1 0 1,-166 0-16,66 0 16,-66 33-16</inkml:trace>
  <inkml:trace contextRef="#ctx0" brushRef="#br0" timeOffset="74739.1263">11443 14817 0,'0'-33'0,"-33"0"16,33-1-16,-33-32 15,0-33 1,0 99 0,0 33-1,0 133 1,33-133-16,0 99 31,0-99-31,33 0 0,0 66 16,-33-33-1,0-33 1,33-33 0,0 0-1,0 0 1,0 100-1,-33 32 1,-33 0 0,0-33-1,0-65-15,33 32 16,33-33-16,66 0 31,34-33-15,-100 0-16</inkml:trace>
  <inkml:trace contextRef="#ctx0" brushRef="#br0" timeOffset="75374.2713">12039 15081 0,'0'-33'0,"0"0"15,-34 0-15,34 0 0,-33-66 16,0 99-16,0-33 16,0 0-1,-33 165 1,33 0 0,33-99-16,0 66 31,33-99-31,0 34 15,66-68 1,1-32 0,-67 0-1,-33 99 1,0 66 0,0 34-1,33-34 1,0-66-1,33-33 1,-33 0-16,0-66 16,-33 33-16,0 0 15,0-33 17,-33 66-17,33 66 1,0 66-1,0-99-15,33 66 16,0-99-16,33 33 16,0-33-1,-33-66 1,-33 33-16,0-33 16,-33 33-16,33 0 0,-33 0 15,0 0-15,-33 0 16,33 33-16,33 33 15</inkml:trace>
  <inkml:trace contextRef="#ctx0" brushRef="#br0" timeOffset="75590.6836">12667 15214 0,'0'0'0,"0"33"0,0 0 16,-33 66 0,0-66-16,0 66 0,33-66 15,-33 66-15,33-32 32,33-34-32</inkml:trace>
  <inkml:trace contextRef="#ctx0" brushRef="#br0" timeOffset="75995.1612">12998 15214 0,'0'0'0,"0"-34"0,0 1 16,0-66 0,0 66-16,-33-99 15,0 99-15,-1 0 16,1 33-1,33 66 17,-33 66-17,33-99-15,0 66 16,33-66-16,0 1 16,34-34-1,-1-100 1,-33 67-1,-33 66 1,0 67 0,0 32 15,33-66-15,33-33-1,0-33 1,-33-33-1,-33 0-15</inkml:trace>
  <inkml:trace contextRef="#ctx0" brushRef="#br0" timeOffset="76176.4213">13262 15247 0,'33'0'0,"-33"33"31,33 66-15,-33 0-1,0 0 17,0-66-17</inkml:trace>
  <inkml:trace contextRef="#ctx0" brushRef="#br0" timeOffset="76608.4651">13461 14751 0,'0'0'16,"0"-34"-16,33-32 15,0 66-15,33-66 16,-66 33-16,33 33 0,0 0 15,0 132 17,-33 34-17,0-34 1,0-66 0,33-66-16,0 0 15,-33-33-15,33 0 16,-33 66-1,0 0 1,0 99 0,33 1-1,-33-100-15,34 66 16,-34-66-16,-34 0 16,-65 0-1,-33 33 1,99-66-16</inkml:trace>
  <inkml:trace contextRef="#ctx0" brushRef="#br0" timeOffset="77526.5701">15577 9856 0,'-33'0'31,"33"-33"-31,-33 33 0,0 0 0,0 0 16,-66 165 0,66-99-16,0 100 15,33-67-15,-33 66 16,33 0 0,66-98-1,-33-67 1,0 0 15,0 0-15,-33 132-1,0 66 1,-33 67 0,0-199-16,33 99 15,-33-32-15,33-67 16,0-33-16,0 0 15,33-33-15,0 0 16,33-33-16</inkml:trace>
  <inkml:trace contextRef="#ctx0" brushRef="#br0" timeOffset="77943.0073">16073 10848 0,'0'0'0,"0"-33"0,-33-33 31,0 33-31,0-34 16,0 67-16,0 0 16,0 100-1,-33-1 1,66 33-1,0-99-15,33 33 16,0-66 0,0 0-16,33-66 15,-33 0 1,0 0 0,-33 132 15,0 33-16,0 67 1,0-34 0,33-33-1,1-99-15,-1 33 16,0-33 0</inkml:trace>
  <inkml:trace contextRef="#ctx0" brushRef="#br0" timeOffset="78115.4922">16239 11311 0,'0'-33'16,"0"99"0,33 0-1,-33 100 1,0-34 0,0-33-1,0-66-15</inkml:trace>
  <inkml:trace contextRef="#ctx0" brushRef="#br0" timeOffset="78280.8473">16603 11476 0,'0'0'0,"33"0"0,-33 33 15,0 67 1,-33-1-1,33-33 1,0-33 0</inkml:trace>
  <inkml:trace contextRef="#ctx0" brushRef="#br0" timeOffset="78648.0036">17132 10881 0,'0'0'0,"0"-33"0,-33 0 16,0 33-16,-67-33 15,67 33-15,-33 33 16,0 66 0,66 0-1,33 1 1,33-100-1,0 0 1,-33-34 0,-33 68 15,0 32-31,0 99 16,0-132-16,34 99 15,-34-99-15,33 1 16,33-1 15</inkml:trace>
  <inkml:trace contextRef="#ctx0" brushRef="#br0" timeOffset="78879.0298">17231 11377 0,'0'0'16,"33"-66"-16,0 33 15,-33 99 1,0-33-16,0 33 15,-33 33 1,33-65-16,-33 98 16,33-99-16,0 0 15,33 33 1,66-66 0,0 0 15,-99-33-31,34 0 0,-1 0 0,-33 0 15</inkml:trace>
  <inkml:trace contextRef="#ctx0" brushRef="#br0" timeOffset="79231.9794">17661 10914 0,'0'0'0,"33"-33"16,-33 0-16,33-33 15,33 33 1,-33 0 0,0 99-1,0 33 1,-33 33 0,0-66-1,34 1 1,-1-34 15,0 33-15,0-33-16,-33 66 15,0-66-15,-33 66 16,-33 34 0,-1-34-1,1-33 1</inkml:trace>
  <inkml:trace contextRef="#ctx0" brushRef="#br0" timeOffset="79745.4942">16470 12204 0,'0'33'15,"0"0"1,0 0-16,0 0 0</inkml:trace>
  <inkml:trace contextRef="#ctx0" brushRef="#br0" timeOffset="79883.5078">16570 12898 0,'0'0'0,"0"34"0,0 32 15,0 0 16,0 0-15</inkml:trace>
  <inkml:trace contextRef="#ctx0" brushRef="#br0" timeOffset="80015.0449">16603 13692 0,'0'0'0,"0"33"16,33-33-16</inkml:trace>
  <inkml:trace contextRef="#ctx0" brushRef="#br0" timeOffset="80932.324">16173 13957 0,'0'0'0,"0"-33"16,0 0-1,-33-34 1,-34 34-1,34 33 1,0 100 0,0 32-1,33 33 1,0 1 0,33-34-1,-33-99-15,0 66 16,-33-66-1,0-33-15,33 33 16,-33-99 0,66 0-1,0 66-15,0 0 16,-33 33-16,33 33 16,-33 0-16,0 100 15,-33-1 16,33-33-15,0-32 0,33-100-16,34 33 15,-34-33 1,0 0-16</inkml:trace>
  <inkml:trace contextRef="#ctx0" brushRef="#br0" timeOffset="81649.2271">16636 14585 0,'0'-33'0,"0"0"0,0 0 15,-33 0-15,0-33 16,-1 33 0,1 33-1,0 33 1,33 0-16,-33 66 16,33-66-16,-33 66 15,33-33 1,66-66-1,34-66 17,-34-33-17,-66 66-15,33-66 16,-33 132 15,0 33-31,0 99 16,0 34 15,0-166-31,0 99 0,0-99 16,33-33-16,66 0 15,-33-66 1,-33 0 0,-33 33-1,-33 33 1,33 66-1,0 66 1,0-99 0,33 34-16,0-67 15,-33 33 1,66-66 0,-66-67-1,-33 1 1,0-33-1,-33 99 1,66 0-16</inkml:trace>
  <inkml:trace contextRef="#ctx0" brushRef="#br0" timeOffset="82018.7591">17198 15114 0,'33'0'0,"0"0"16,0 0 0,-33 33-16,0 34 15,0 65 1,-33-33-1,0-33 1</inkml:trace>
  <inkml:trace contextRef="#ctx0" brushRef="#br0" timeOffset="82488.316">17760 14751 0,'0'0'0,"0"-34"0,0 1 16,0-33-16,0 33 0,-33-99 16,0 99-1,0 0-15,0 66 31,-33 132-15,33-33 0,33-98-16,0 32 15,33-33 1,0-33 0,33-33-16,0-67 15,-33 34 16,-33 33-15,0 66-16,0 33 0,33 67 16,-33-100-1,33 99-15,0-33 32,0-66-17,1-33 1</inkml:trace>
  <inkml:trace contextRef="#ctx0" brushRef="#br0" timeOffset="82782.5673">17959 15081 0,'33'0'16,"-33"-33"-1,33 33-15,0 0 16,-33-33-1,33 66 1,-33 66 15,0 1-15,-33-67-16,0 66 0,0-66 16,33 0-1,33-33 1,0 0-1,0 0 1,0 0-16</inkml:trace>
  <inkml:trace contextRef="#ctx0" brushRef="#br0" timeOffset="83753.0756">18091 15081 0,'-33'0'0,"33"-33"16,0 0 15,0 66 1,0 33-32,0 67 15,33-1 16,-33-33-31,0-66 16,33-33 15,-33-33-15,0-132 0,0 32-1,-33 34 1,33 66-1,0 66 1,0 33-16,0 67 16,0-100-1,0 33 1,0 0 0,33-33-1,-33-66 1,0-33-16,-33-66 15,33-1 1,0 67 15,0 99-15,0 100-16,0-100 0,33 99 16,-33-99-1,0 33-15,0-33 16</inkml:trace>
  <inkml:trace contextRef="#ctx0" brushRef="#br0" timeOffset="83970.2713">18488 15379 0,'0'33'16,"0"0"-16,-33 33 0,0 33 16,33-32-1,0-1 17</inkml:trace>
  <inkml:trace contextRef="#ctx0" brushRef="#br0" timeOffset="84455.2057">18852 14850 0,'0'-33'15,"0"66"-15,0-99 0,0 33 0,0-67 32,0 1-17,-34 33 1,-32 99 0,0 66-1,33 34 16,33-100-31,0 33 0,33-66 16,0 0-16,33 0 16,-33-66-1,1-1 1,-1 67 15,-33 67-31,0 32 16,0-66-16,0 0 0,0 99 15,0-33 1,33-32-16,0-67 16,33 0 15,-66-33-31,33 33 16</inkml:trace>
  <inkml:trace contextRef="#ctx0" brushRef="#br0" timeOffset="84771.005">19017 15180 0,'33'0'31,"0"0"-15,-33-33-1,33 33-15,-33 33 16,0 1-16,0-1 15,0 0-15,0 0 16,0 33 0,-33 0-1,0 0 1,33 0 0,66-33-1,-33-33 1,33 0-1,-66-33-15,67 0 16,-67 0-16</inkml:trace>
  <inkml:trace contextRef="#ctx0" brushRef="#br0" timeOffset="85256.0192">19248 14519 0,'0'0'0,"0"-33"16,-33-33-1,66 0 1,67 66-1,-67 0 1,33 99 0,-66-66-16,33 99 15,-33 34 1,0-67 0,0-66-16,33-33 15,-33 33-15,33-33 0,-33-33 16,33 0-1,-33 66 1,0 33 0,0 66-1,33 1 1,-33-100 0,0 33-1,0-33-15,-33 0 16,-66 33-1,66-33-15</inkml:trace>
  <inkml:trace contextRef="#ctx0" brushRef="#br0" timeOffset="85457.5005">19910 15280 0,'0'0'16,"0"33"-16,-33 0 16</inkml:trace>
  <inkml:trace contextRef="#ctx0" brushRef="#br0" timeOffset="100872.6963">23647 33 0,'0'33'219,"0"0"-188,33-33-31,-33 33 16,33 0-1,-33 0 16,0 1-15,33-1 0,-33 0-1,0 0-15,0 0 16,33 0-16,-33 0 16,0 0-1,0 0 1,0 33-1,33-33-15,-33 33 16,0-32-16,0-1 16,34 33-1,-34 0 17,0 0-17,0-33 1,0 0-16,33 0 15,-33 0-15,0 0 16,0 67 0,0-1-1,0 0 1,0-66-16,0 66 16,0-66-16,-33 1 15,33 32 1,0 33-1,0 0 17,33 66-17,-33-131-15,0 98 16,0-99-16,33 66 16,-33 0-1,0-33 1,33 34-1,-33-67-15,0 66 16,0-33-16,0 66 16,-33 67-1,33-1 1,0 1 0,0-34-1,0-132-15,0 99 31,0-65-31,0 65 0,33 33 16,-33 34 0,0-1-1,0-165-15,0 133 32,0-133-32,0 0 0,0 99 15,0 66 1,0-32-1,0 32 1,0-132-16,0 100 16,33-133-16,-33 33 0,0 132 15,0 1 1,0 32 0,0 34-1,-33-67 1,33-165-16,0 100 15,0-100-15,0 33 0,33 66 32,0 67-17,-33-1 1,0 34 0,-33-1-1,33-165-15,-33 133 16,33-166-16,0 132 15,0 1 1,0-1 0,0 0-1,0 1 1,0-133-16,-33 132 16,33-132-16,0 66 15,0 34 1,0 32-1,0-33 17,0-99-32,0 100 15,0-100-15,0 99 16,0 0 0,0 1-1,0-34 1,0 0-1,0-66-15,0 33 16,33-33-16,-33 0 16,33 67-1,-33-1 1,0 0 0,0-66-16,33 99 15,-33-98-15,0 65 16,33 0-1,-33-33 17,33 33-17,-33-33 1,0 1 0,0-34-1,33-33 1</inkml:trace>
  <inkml:trace contextRef="#ctx0" brushRef="#br0" timeOffset="103455.787">24176 12171 0,'0'-33'63,"0"66"15,0 0-63,0 0-15,0 0 16,0 0-16,0 66 16,33 34-1,-33 32 1,33 33-1,-33 34 1,0-199-16,34 199 16,-34-199-16,0 132 15,0 33 1,33 1 0,-33-1 15,0-165-31,33 133 15,-33-133-15,33 99 16,-33 33 0,0-32-1,0-1 1,0-99-16,0 66 16,0-66-16,0 0 0,0 67 15,0 32 1,-33-33-1,33 33 1,0-32 0,0-67-16,0 66 15,0-66-15,0 33 16,33 0 0,-33 34-1,0-1 16,0 0-15,0 0 0,0-33-1,0 1 1,0-1 0,0 0-1,0-33-15,0 33 16,0-33-16,0 33 15,0 0 1,0 34 0,33-34-1,-33 33 1,0 0 0,0 0 15,0-32-16,0-1 1,0 0 0,0-33-16,0 33 15,0-33-15,0 33 16,0 34 0,0-1-1,0-33 1,0-33-16,0 33 15,0-33-15,0 33 16,33 0 0,-33 1 15,0-1-15,0 0-1,0 0 1,0 0-1,0 0 1,0-33 0,33 34-1,-33-34 1,0 33 0,0 0-1,0-33 1,33 33-1,-33-33 1,0 0 15</inkml:trace>
  <inkml:trace contextRef="#ctx0" brushRef="#br0" timeOffset="106798.467">24507 992 0,'0'-33'156,"0"0"-109,0 0-16,0 0 0,-33 33 48,33 33-79,0 0 15,-33 33-15,0 33 31,0 34-15,33-100-16,-33 66 16,33-66-16,-33 33 15,0-33 1,33 0 0,-34 0 15,68-33 47,-1 0-62,0-33-1,0 33-15,33-33 31,0 33-15,-33 0-16,0 66 31,33-32-15,-33-1 15,-33 0-15,33-33-1,1 0 1,-34-66 0,33 66-16</inkml:trace>
  <inkml:trace contextRef="#ctx0" brushRef="#br0" timeOffset="107816.6266">25069 1819 0,'0'0'0,"0"-33"32,0 0-1,0 0 31,0 0-15,0 0-15,0 66 77,0 0-78,0 0-15,-33 0-16,33 33 15,0 33 1,0-33 15,-33-32-15,33-1-16,0 0 16,0 0-16,0 0 31,0 0-31,0 0 15</inkml:trace>
  <inkml:trace contextRef="#ctx0" brushRef="#br0" timeOffset="110368.2298">25235 132 0,'0'-33'63,"0"0"-16,-33 33 0,-1 0-32,1 0 1,33 33-1,-33 0-15,33 0 16,-33 34-16,0-1 16,0 0 15,33 0-15,0-33-1,0 33 1,33 0-1,0-33 17,0 34-17,0-67 1,0 33 0,34-33-1,-1 0-15,-66-33 16,66-1-16,-33 34 15,-33-33 1,33 33 0,0-66-1,-33 0 1,33 0-16,-33 0 31,0-33-15,-33 32-1,33 34 17,0 0-32,-33 0 15,0 33-15,33-33 16,-33 33 0,0-33-1,-33 33 1</inkml:trace>
  <inkml:trace contextRef="#ctx0" brushRef="#br0" timeOffset="110990.6203">25301 463 0,'0'-33'63,"0"66"-1,33 0-46,-33 0-16,33 0 16,33 33 15,0 1-15,-33-34-1,-33 0-15,33 0 16,-33 0-16,33-33 15,-33 33 1,34 0 0,-34 0-1,0-66 63</inkml:trace>
  <inkml:trace contextRef="#ctx0" brushRef="#br0" timeOffset="111391.7518">25962 529 0,'0'-33'47,"33"33"-31,0 0 0,-33-33-1,33 33 1,1 0-1,32 0 1</inkml:trace>
  <inkml:trace contextRef="#ctx0" brushRef="#br0" timeOffset="111607.757">25962 695 0,'33'0'31,"0"0"-15,0 0-16,1 0 16,32 0-1,-33 0-15</inkml:trace>
  <inkml:trace contextRef="#ctx0" brushRef="#br0" timeOffset="112239.2732">26822 298 0,'0'-33'0,"0"0"15,-33-1 1,33 1 0,-33 33-16,0 0 15,0 0 1,33 33-16,-33 1 15,0-1-15,33 33 16,-33 0 0,33 0-1,0 33 1,-33-33 0,-1-33-1,68-33 48,-1 0-48,0 0 1,-33 34 0,0-1-1,0 66 1,0-33-1,0 0 1,0-33 0,0 0-1,0 0 17,33-33-17,0 0 1,0 0-16</inkml:trace>
  <inkml:trace contextRef="#ctx0" brushRef="#br0" timeOffset="113557.0751">27219 529 0,'0'-33'16,"33"0"15,-33 0-15,0 0 0,0 0-1,-33 0 1,0 0-1,-33 33 17,0 0-17,0 66 1,-1-33 0,34 33-1,33 0 1,0-33-16,33 0 15,0-33 1,1 0-16,-1 0 16,33-3075-1,0 6084 1,-66-3042-16,33 33 16,-33-33-16,0 66 46,-33-33-30,33 66-16,0 0 16,-33-66-16,33 100 15,-33-67-15,33 0 32,0 33-17,0-33 1,33-33-1,33 0 1,0 0 0,0-33-1,-66-33 1,33 33 0,-33 0-1,0 66 16,0 33-15,-33-33 0,33 33-1,33-33 1,0 0 0,0-33 15,1-66-16,-34-33 1,-34 33 0,34 33-1,-33 33 1</inkml:trace>
  <inkml:trace contextRef="#ctx0" brushRef="#br0" timeOffset="113842.1134">27748 1025 0,'-33'0'32,"33"33"-32,0 0 15,-33 0 1,33 1-16,0-1 16,0 0-16,0 0 0</inkml:trace>
  <inkml:trace contextRef="#ctx0" brushRef="#br0" timeOffset="114467.031">28178 562 0,'0'-33'0,"0"0"16,-33 0 0,0-33-1,-33 66 1,0 33-1,0 33 1,-1 0 0,67-33-16,0 33 15,0-32-15,33-1 32,1-33-17,65 0 1,-33-33-1,-33-34 1,-33 34-16,33 0 16,-33 66 15,-33 0-31,33 34 16,-33 32-1,33-66-15,-33 0 16,33 0-16,0 0 15,0 0 1,33-33 0,0 0-1,33 0 1,0 0 0</inkml:trace>
  <inkml:trace contextRef="#ctx0" brushRef="#br0" timeOffset="115013.2645">28410 926 0,'0'-33'109,"0"66"48,0 0-157,0 0 15,0 0-15,0 0 16,0 0 0,0 0-1</inkml:trace>
  <inkml:trace contextRef="#ctx0" brushRef="#br0" timeOffset="115260.0556">28641 1124 0,'0'34'31,"0"32"-15,0-33-1,-33 0-15,33 33 16,0-33-1</inkml:trace>
  <inkml:trace contextRef="#ctx0" brushRef="#br0" timeOffset="115845.9376">29336 628 0,'0'-33'0,"0"0"0,-33 33 15,33-33-15,-67-33 16,1 33 0,0 33-1,0 99 1,33 0 0,33 1 15,0-34-16,0-33 1,66-33 0,-33-33-1,0 33-15,0-66 16,-33 33 0,33 33-16,0 0 15,-33 33 1,0 33-1,0-33-15,0 33 16,0-33-16,0 0 16,-33 33-1,33-33 1,0 0 0,33-33-16,1 0 15</inkml:trace>
  <inkml:trace contextRef="#ctx0" brushRef="#br0" timeOffset="116178.2626">29402 1058 0,'0'-33'46,"33"0"-46,0 33 16,0 0 0,-33 33-1,0 0-15,0 33 16,-33 34 0,0-34 15,0-66-16,33 33 1,66-33 0,0 0-1,-33-33 1</inkml:trace>
  <inkml:trace contextRef="#ctx0" brushRef="#br0" timeOffset="116723.8597">29832 562 0,'0'-33'0,"0"0"15,33 0-15,0 0 16,33 33 0,-33 0-1,-33 99 1,0 33-1,-33 1 1,33-100-16,0 33 16,0-33-16,0 0 15,33-33 1,-33-33 15,33 33-15,-33 33 15,0 66-15,0 1-1,0-34 1,-99 0 0,33-66-1</inkml:trace>
  <inkml:trace contextRef="#ctx0" brushRef="#br0" timeOffset="122876.2408">29005 1885 0,'0'-33'62,"0"0"-46,0 0 15,0 66 32,0 0-48,0 0-15,0 99 16,0 67 0,-33-1-1,0-65 1,33-34-16,0-66 16,0 33-16,0-99 46</inkml:trace>
  <inkml:trace contextRef="#ctx0" brushRef="#br0" timeOffset="123244.6208">29005 1951 0,'0'-33'16,"0"0"-1,33 33 1,0 0 0,33 0-1,0 0 17,-33 0-32,34 0 15,-34 0-15,33 0 16,-33 33-1</inkml:trace>
  <inkml:trace contextRef="#ctx0" brushRef="#br0" timeOffset="123529.2493">29005 2249 0,'33'0'63,"0"33"-48,0-33-15,0 33 16,66-33-1,-32 0 1,-34 0-16</inkml:trace>
  <inkml:trace contextRef="#ctx0" brushRef="#br0" timeOffset="123745.6939">29733 2315 0,'-34'0'15,"68"-33"1,32 33 0,33 0-1,-33 0 1</inkml:trace>
  <inkml:trace contextRef="#ctx0" brushRef="#br0" timeOffset="123945.9254">29699 2547 0,'34'0'31,"-1"0"-15,0 0-16,0 0 16,66 0 15,-33 33-15</inkml:trace>
  <inkml:trace contextRef="#ctx0" brushRef="#br0" timeOffset="124414.6983">30493 2315 0,'0'0'0,"0"-33"15,-33 0 16,0 33-15,0 0 0,33 33-1,-33 66 1,-33 0 0,66 1-1,0-1 1,33-99-16,0 66 15,0-66-15,33 0 16,0 0 0,0-66-1,-32 0 1,-34 33-16,33-33 16,-33 32-16,0-32 15,-67 0 1,1 0-1,0 33 17,0 33-17</inkml:trace>
  <inkml:trace contextRef="#ctx0" brushRef="#br0" timeOffset="125148.0898">30592 1918 0,'0'0'0,"0"-33"32,-33 33-17,33 33 63,-33-33-62,33 33-16,0 0 0,-33 34 16,33 32-1,-33 0 1,0 0-1,33-66-15,0 33 16,-33-33-16,33 1 31,-33 65-15,33-33 0,0 33-1,0 0 1,-33-33-1,33 1 1,0-34 0,0 33-1,0-33 17,0 0-32,0 0 15,0-66 48</inkml:trace>
  <inkml:trace contextRef="#ctx0" brushRef="#br0" timeOffset="134610.8179">24507 3836 0,'0'-33'31,"0"0"16,0 0-31,33 33-16,-33-33 15,0 0 1,0 0 15,0 0-15,0 0-1,0 0 1,0 0-16,0 0 16,0 66 77,0 0-93,0 0 16,-33-33 0,0 132-1,0-33 1,0 34-1,0-1 1,0-99-16,0 66 16,33-66-16,-33 33 15,-1 1 1,1-1 0,33-33-1,0-66 32,33 33-47,-33-33 16,34 0-1,32 0 1,-33-1 0,0 34-16,0 0 15,0 0 1,-33 34-1,33-1 1,0 0 0,0 0-1,0 0 1,0-33 0,0 0-1,0-33-15</inkml:trace>
  <inkml:trace contextRef="#ctx0" brushRef="#br0" timeOffset="135527.8788">24937 4399 0,'0'-33'16,"0"0"15,33-1-15,0 34 15,0 0-15,0 0-1,0 34 17,-33-1-17,0 0 17,-33-33-17,33 33 1,-33 33-1,0 0 1,0-33 0,0 0-1,0 0 17,0-33-17,66 0 95,0 0-95,0 0 16,-33 33 1,33-33-32,0 33 15,0 1 1,0-1 0,33 0-1,-66 0 1,34-33-1</inkml:trace>
  <inkml:trace contextRef="#ctx0" brushRef="#br0" timeOffset="137561.3467">29402 4333 0,'0'-34'15,"0"1"17,0 0-1,0 0 0,0 66 47,0 0-78,0 0 16,0 1-16,-33 98 16,33 33-1,-33-32 1,0-1-1,33-99-15,0 33 16,-33-66-16,33 33 16,0 0-1,0-66 1</inkml:trace>
  <inkml:trace contextRef="#ctx0" brushRef="#br0" timeOffset="137832.1338">29402 4233 0,'0'0'0,"33"-33"31,0 33-31,33-33 16,0 33 0,33 0-1,-32 0 1,-34 0 0</inkml:trace>
  <inkml:trace contextRef="#ctx0" brushRef="#br0" timeOffset="138087.4188">29435 4498 0,'33'0'31,"0"0"-15,0 0-16,0 33 31,33 0-15,-33-33-1</inkml:trace>
  <inkml:trace contextRef="#ctx0" brushRef="#br0" timeOffset="138278.1426">29898 4432 0,'0'0'0,"33"0"31,0-33-16,0 33-15,0 0 0,33 0 16,-33 0 0</inkml:trace>
  <inkml:trace contextRef="#ctx0" brushRef="#br0" timeOffset="138500.3263">29898 4763 0,'-33'0'15,"66"0"1,0 0 0,33 33-1,0 0 1</inkml:trace>
  <inkml:trace contextRef="#ctx0" brushRef="#br0" timeOffset="139016.5838">30659 4366 0,'0'0'0,"-33"-33"0,-1-1 16,1 1 15,33 66-31,-33 1 16,33-1-16,-33 66 15,33-33 1,-33 0-16,0 33 15,0 1 1,0-34 0,33-99 46,0 0-46,33 33-16,0 0 31,-33-3010-31,0 6185 16,0-3142-16,-33 99 15,33-99 1,0-2976-16,-33 6085 16,33-3076-1,33-33 16,0-33-31,-33 33 0,66-33 16</inkml:trace>
  <inkml:trace contextRef="#ctx0" brushRef="#br0" timeOffset="139702.0697">31089 4696 0,'0'-33'16,"0"66"-16,0-99 0,0 33 15,-34-33 1,34 33-1,-33 33 1,33-33 0,-33 33-16,0 0 15,-33 66 1,0 0 0,33 0-1,33-33 1,0 34 15,33-67-31,0 33 16,0-33-16,0 0 0,0-67 15,0 34 1,0 0 0,-33 66 46,0 0-46,-33 1-16,33 98 15,-33-99 1,0 66 0,33-66-16,0-2976 15,-33 6052 1,33-3076-1,33-33 1,0 33 0,33-33-1,-33 0 1,1 0 0</inkml:trace>
  <inkml:trace contextRef="#ctx0" brushRef="#br0" timeOffset="140052.1319">31221 5192 0,'0'-33'0,"0"0"15,-33 33 16,33 33-15,0 67 0,0 32-16,0-66 15,0-33-15,33 0 16,0-33 0,0 0-1,0-33 1,0-66-1,-33-33-15,-33 65 16,0 67 0,0 0 15</inkml:trace>
  <inkml:trace contextRef="#ctx0" brushRef="#br0" timeOffset="140703.845">31717 4498 0,'0'-33'32,"33"0"14,0 33-46,0 0 32,-33 33-32,0 0 15,0 66-15,-33 33 16,33 34 0,0-34 15,33-66-16,-33-33-15,33-33 0,0 0 16,0 0 15,-66 0-15,33 33 0,-33 67-1,0 32 1,33-33-1,0-33 1,-33 0 0,0 1 15,0-67-31,-33 66 16,33-33-16,0-33 0</inkml:trace>
  <inkml:trace contextRef="#ctx0" brushRef="#br0" timeOffset="141704.2083">30427 5887 0,'0'-33'16,"0"0"0,0 0-1,0 0 1,0 0-1,-33 0 1,0 33 0,0 33-16,33 0 15,-66 66 1,33-66-16,33 33 16,-33 33-1,33 34 1,-33-67-1,-1 0 1,1-66 0,0 33-1,33 0-15,0-99 16,33 66 0,0 0-1,1 0 1,-34 33-16,33 66 15,-33-33-15,0 100 16,-67-1 0,67-33-1,0-99-15,34 34 16,-34-34-16,33-33 0,0 0 16</inkml:trace>
  <inkml:trace contextRef="#ctx0" brushRef="#br0" timeOffset="142205.1117">30857 6416 0,'0'0'0,"33"-33"0,-33 0 16,0-33-1,-33 0 1,33 33-16,-66 0 16,33 33-16,0 0 15,-33 33 1,33 33 0,-1-33-16,34 0 15,0 0-15,0 0 0,34-33 16,-1 0 15,0-33-15,33 0-1,-66 66 17,-33 0-32,33 66 15,-33 34 1,33-34-1,0-66 1,33 0 0,-33 0-16,33-33 15,0 0-15,-33 33 0,33-33 16,0 0-16</inkml:trace>
  <inkml:trace contextRef="#ctx0" brushRef="#br0" timeOffset="142421.6964">30989 6780 0,'0'66'15,"0"-33"-15,-33 0 0,33 66 16,0 1-1,0-1 17,0-66-32</inkml:trace>
  <inkml:trace contextRef="#ctx0" brushRef="#br0" timeOffset="143006.627">31552 6251 0,'0'0'15,"-34"-33"-15,34 0 16,34 0 0,-1 33-1,33 132 1,-66 33 15,0 1-15,0-34-1,33-33 1,0-99 0,0-33-1,-33-33 1,-33 99-1,33 0 1,-33 99 0,33-99-16,0 133 15,0-133-15,-33 33 16,0 0 0,-33 0-1,-1-33 16,1-33-31</inkml:trace>
  <inkml:trace contextRef="#ctx0" brushRef="#br0" timeOffset="143639.0425">30427 7508 0,'0'-34'0,"0"1"0,0 0 16,-33-33 0,-33 66-1,33 33 1,-33 66-1,66-65-15,0 98 16,0-99-16,0 33 16,0 33-1,-33-66 1,0 0 0,66-33 30,0 34-30,-33 32 0,0 66-1,-33 0 1,0-99-16,-1 100 16,34-100-16,0 33 15,34 0 1,-1-33-1,0-33-15,33 33 16</inkml:trace>
  <inkml:trace contextRef="#ctx0" brushRef="#br0" timeOffset="144072.1564">30890 8103 0,'0'0'0,"0"-33"0,0 0 16,0-33-16,0-67 16,-33 133-16,0-33 15,-33 66 1,0 33 0,0 67-1,32-100-15,34 66 16,0-66-16,34-33 31,-1 0-31,0-66 16,33 0 15,-33 66-31,-33-33 16,33 33-16,-33 33 15,0 99 1,0-33-1,0 34 1,-33-67 0,33-33-1,33 0 1</inkml:trace>
  <inkml:trace contextRef="#ctx0" brushRef="#br0" timeOffset="144372.9437">31022 8533 0,'33'-33'31,"1"33"0,-1 0-15,-33 33-16,0 0 15,0 66 1,-67-33 0,1 33-1,66-65 1,0-1-16,33-33 16,34 0-1,-1-33 1,0-1-1</inkml:trace>
  <inkml:trace contextRef="#ctx0" brushRef="#br0" timeOffset="144883.0941">31618 8202 0,'0'-66'16,"0"132"-16,0-165 0,0 66 0,33-33 15,0 33 1,-33 99 0,0-33-16,33 66 15,-33-66-15,0 0 0,0 66 16,0-66 15,0 1-15,0-1 31,0 0-32,0 0-15,-33 99 16,33-33 0,-33-33-1,0 1 1,-33-34-1,32 0-15,-32-33 16</inkml:trace>
  <inkml:trace contextRef="#ctx0" brushRef="#br0" timeOffset="145927.8602">24672 5457 0,'0'0'0,"0"-33"16,-33 33-1,33 33 1,0 99 0,-33-99-16,33 100 15,-33-100-15,33 0 0,-33 66 16,33 33 0,-33-66-1,33-32 1,33-34-16,0 33 15,0-33-15,0 0 0,0 0 16,0 0-16,34 0 31,-67-33-31</inkml:trace>
  <inkml:trace contextRef="#ctx0" brushRef="#br0" timeOffset="146244.3105">25003 6052 0,'0'-33'16,"33"33"-1,0 0 1,0 66 0,0 34-1,-33-1 1,-33-33-1,33-33 1,0 0-16,0 0 31,0 33-15,0 1 0,0 32-1,-66-33 1,0-33-1</inkml:trace>
  <inkml:trace contextRef="#ctx0" brushRef="#br0" timeOffset="146628.8575">24606 7177 0,'0'0'0,"0"33"0,0 0 16,-33 99-1,0 34 1,33-34 0,33 0-1,33-66 1,-33-66-16</inkml:trace>
  <inkml:trace contextRef="#ctx0" brushRef="#br0" timeOffset="146829.25">24904 7607 0,'0'-33'0,"0"99"31,-33-66-31,33 99 16,0 0 0,66 1-1,-33-34 1,0-66-16</inkml:trace>
  <inkml:trace contextRef="#ctx0" brushRef="#br0" timeOffset="146992.549">25069 7871 0,'0'0'0,"0"-33"16,0 99 15,0 34-15,0 32-1,0-99-15,0 66 16,0-66-16,-33 67 15</inkml:trace>
  <inkml:trace contextRef="#ctx0" brushRef="#br0" timeOffset="148736.3842">24871 9459 0,'0'33'0,"0"0"15</inkml:trace>
  <inkml:trace contextRef="#ctx0" brushRef="#br0" timeOffset="148894.9121">24871 9922 0,'0'0'0,"0"33"0,0 0 15,0 0 1,0 0-16,0 0 16</inkml:trace>
  <inkml:trace contextRef="#ctx0" brushRef="#br0" timeOffset="149180.2974">24838 10616 0,'0'0'0,"0"33"15,0 1 16,0-1-15,0 0 15,33-33-15</inkml:trace>
  <inkml:trace contextRef="#ctx0" brushRef="#br0" timeOffset="151053.5033">24838 11509 0,'0'-33'16,"0"0"-1,0 66 95,0 33-95,0-32-15,0-1 0,-33 132 31,0 33-31,33-165 0,0 133 16,-33-133 0,33 33-16,0 33 15,0-66 17,33-33 77,0 0-93,0 0-16,33 0 15,33 33 1,0 0-1,1 1 17,-67-1-17,0 0-15,0-33 32,-33 33-1,33-33 0</inkml:trace>
  <inkml:trace contextRef="#ctx0" brushRef="#br0" timeOffset="156630.5878">24772 2480 0,'33'0'218,"-33"34"-202</inkml:trace>
  <inkml:trace contextRef="#ctx0" brushRef="#br0" timeOffset="158049.2526">29203 3076 0,'0'-33'375,"33"33"-344</inkml:trace>
  <inkml:trace contextRef="#ctx0" brushRef="#br0" timeOffset="159312.8554">25367 5192 0,'33'0'188,"0"0"-173</inkml:trace>
  <inkml:trace contextRef="#ctx0" brushRef="#br0" timeOffset="160169.0155">29534 5722 0</inkml:trace>
  <inkml:trace contextRef="#ctx0" brushRef="#br0" timeOffset="164239.0873">25731 2712 0,'0'-33'15,"0"0"32,0 0-16,33 33-31,0-33 16,0 33 0,33 0-1,0 0 1,33 0 0,1 66-1,-34-33 1,-33 0-16,0 33 15,-33-33-15,0 33 16,0 0 0,-33 34-1,33-34 1,-66 99 0,33-32-1,0-1 1,-34 33-1,34-66 1,0 34 0,0-1-1,33 33 1,-33 34 15,33-133-31,0 132 16,0-131-16,0 131 15,33 33 1,0-164-16,33 65 16,-66-99-1,67 33-15,32 0 16,-33-33 15,-33 0-31,-33 0 78,0 1-62,0-1 0,-33 33-16,0 132 15,0-32 1,33 65-1,-33-32 17,33 32-17,0-165-15,0 100 0,0-133 0,0 33 16,33 99-16,-33 67 16,33-1-1,0 67 16,0-1-15,-33-197-16,0 164 0,0-198 0,0 133 16,33 32-1,-33 34 17,0 0-1,0-1-16,0-198-15,0 166 0,0-199 0,0 132 16,0 1 0,0-34-1,0 33 17,0-132-32,0 67 15,0-67-15,-33 66 0,33 33 16,0-33-1,-33-66 1,33 34-16,0-34 16,-33-33-16,33 33 15,0 0-15,-33 0 16,33 0-16,0 0 16,-33 33-1,-33 33 1,33-33-1,-34 1 17,34-1-17,0-33-15,0 33 16,-33-33 0,33 0 15,-33 0-16,33-33 1,0 0 0,66 0 62</inkml:trace>
  <inkml:trace contextRef="#ctx0" brushRef="#br0" timeOffset="167349.0727">27384 9856 0,'0'33'312,"0"0"-265,33-33 172,-33 33 250,0 0-407,0 0 438,0 0 32</inkml:trace>
  <inkml:trace contextRef="#ctx0" brushRef="#br0" timeOffset="172732.2038">27252 9889 0,'33'0'15,"-66"0"63,33 33-78,-33-33 16,66-33 47,0 33-32,-33 33-16,0 0 17,-33-33-17,0-33 1,33 0 0,0 0-1,0 0 1,66 0-1,-33 33 17,-33 99-17,33 66 1,0-132-16,-33 100 16,0-67-16,0 33 15,0-66-15,-66 132 16,33-165-16,-33 100 15,-33-67 1,33 0 0,0-33-1,66-33-15,0 0 16,0-1-16,33 34 16,0 0-1,33 0 16,33 34-15,0 65 0,-33 0-1,-33 0 1,-33-66 0,67-33-1,-67-33-15</inkml:trace>
  <inkml:trace contextRef="#ctx0" brushRef="#br0" timeOffset="173548.2983">27616 8996 0,'0'0'0,"-33"0"16,66 0 31,-33 33-32,33 0 1,0-33 0,33 0-1,0 0 1,0 0 0,-32 0-1,-34 33 16,-34-33-15,34 99 0,-66-33-1,66-33-15,-33 1 16,0-1-16,0 0 16,66-33 30,0 0-30,0 33 0,33 33-1,-32 0 1,-34 33 0,-34-33-1,-32 1 1,33-67-16,-33 33 15,33-33-15,0-33 16,0-34 0,33 34-16</inkml:trace>
  <inkml:trace contextRef="#ctx0" brushRef="#br0" timeOffset="174000.0071">28079 10517 0,'0'0'0,"33"0"15,0 0-15,0 0 16,66-33 0,-33 33-1,1 33 1</inkml:trace>
  <inkml:trace contextRef="#ctx0" brushRef="#br0" timeOffset="174231.8066">28079 10947 0,'0'0'0,"33"0"31,0 0-15,0 0-16,66 0 16,-33 0-1,-32 0 1</inkml:trace>
  <inkml:trace contextRef="#ctx0" brushRef="#br0" timeOffset="174817.3245">28939 10716 0,'0'0'16,"0"-33"-16,0-1 0,33-32 15,0-66 1,-33 33 0,-33 66-1,0 33 1,-33 0-1,33 33-15,0 0 32,33 0-17,0 0-15,0 0 16,0 0 0,33 33-1,33 34 1,-66-67-16,33 66 15,-33-66-15,0 33 16,33 0 0,-33 0-1,-33-66 1,33 33 0,-66-33-1,0-33 1,66 0-1,33-33 1,33 0 0,-33 33-16,66-99 31,-66 132-31,0-67 16</inkml:trace>
  <inkml:trace contextRef="#ctx0" brushRef="#br0" timeOffset="175882.7092">29832 10914 0,'0'-33'31,"0"0"-15,0 0-16,-33-33 15,33 33 1,-33 33-16,0-33 15,-1 33-15,34 33 16,-66 66 0,0 0-1,66-66-15,-33 33 16,33-33-16,0 0 16,0 1-16,33-34 15,66 0 1,1-100-1,-1-32 1,-99 66-16,66-133 16,-66 166-16,33-99 15,-33 33 1,0 33 0,0 99 30,0 33-30,-33 99 0,33 34-1,0-34 1,0-33 0,0-99-16,33 1 15,-33-1-15,33-33 0,0 0 16,33-33-1,-33-100 1,1 1 0,-1 99 15,-33 0-15,0 99-1,33 33 1,-33 33-1,33-65 1</inkml:trace>
  <inkml:trace contextRef="#ctx0" brushRef="#br0" timeOffset="176050.7371">30361 10550 0,'33'0'16,"0"0"0,0 0-16</inkml:trace>
  <inkml:trace contextRef="#ctx0" brushRef="#br0" timeOffset="176304.3261">30692 10484 0,'0'-33'16,"-33"33"-16,0 33 16,-34 132-1,34 1 16,33-34-15,0 0 0,0-98-16,0 65 15,-33-66-15</inkml:trace>
  <inkml:trace contextRef="#ctx0" brushRef="#br0" timeOffset="176474.0003">30295 11146 0,'0'-33'0,"33"33"16,0-34-16,0 1 0,66 0 15,34-33 1,-34 33 15,-66 33-31,0 0 0</inkml:trace>
  <inkml:trace contextRef="#ctx0" brushRef="#br0" timeOffset="176656.2671">30890 10517 0,'0'0'0,"-33"33"32,33 0-32,-33 100 15,0 32 1,0-33-1,33-32 1,-33-67-16,0 33 16</inkml:trace>
  <inkml:trace contextRef="#ctx0" brushRef="#br0" timeOffset="176820.3041">30361 11079 0,'0'0'0,"0"-33"16,33 0-16,99-33 16,1 33 15</inkml:trace>
  <inkml:trace contextRef="#ctx0" brushRef="#br0" timeOffset="177146.1108">30857 10980 0,'0'0'0,"33"0"15,-33 33-15,33-33 16,0 0 0,33-66 15,1 0-16,-67 33-15,0-33 16,33 66-16,-33-33 0,0 0 16,-33 33 15,-1 33-31,-32 132 16,66-33-1,-33-65 1,33-34-16,66 0 15,-33-33-15,1 0 32</inkml:trace>
  <inkml:trace contextRef="#ctx0" brushRef="#br0" timeOffset="177437.412">31221 10848 0,'33'0'15,"0"0"-15,0 33 16,0 0-16,33 33 31,-66-33-31,33 33 16,-33-32 0,-33-1-1,0-33 1,0 0-16,33-33 15,33-67 1,-33 67-16,132-99 16,-98 132-16,32-33 15</inkml:trace>
  <inkml:trace contextRef="#ctx0" brushRef="#br0" timeOffset="178054.3366">31585 10980 0,'0'0'0,"0"33"16,33-33 0,0 0-1,0 0-15,0 0 32,-33-33-17,0-33-15,0 33 16,-33 33-1,-33 99 1,0 0 0,66-65-16,-34 65 15,34-66 1,0 0-16,34 0 16,-1-33 15,33-99-16,-33 0 1,0 99-16,-33-67 16,0 100 15,0 1-15,0-1-16,0 33 15,0-33 1,0 0-1,0-66 17,0 0-32,0 0 15,0 0-15,33-34 16,0 67-16,-33-33 16,66 0-16,-33 33 15,0 33 1,-33 67 15,0-34-15,0-33-16,0 0 15,0 0-15,-33-33 16</inkml:trace>
  <inkml:trace contextRef="#ctx0" brushRef="#br0" timeOffset="178254.6898">32213 10649 0,'0'0'0,"33"0"15,-33 34-15,0 65 16,-33 66 15,33-33-15,-33-98-16,33 32 15,0-33 1,-33 0-16</inkml:trace>
  <inkml:trace contextRef="#ctx0" brushRef="#br0" timeOffset="178387.8389">32048 11146 0,'33'0'16,"-33"-33"-16,33 33 0,99 0 15,-33-67 1</inkml:trace>
  <inkml:trace contextRef="#ctx0" brushRef="#br0" timeOffset="179141.5198">29832 11377 0,'0'0'0,"33"0"0,-33 33 31,0 33-15,0 0 0,0 1-16,-33 131 15,33-132-15,0 66 16,-33 34-16,33-67 15,66-99 1</inkml:trace>
  <inkml:trace contextRef="#ctx0" brushRef="#br0" timeOffset="179509.9019">30196 11972 0,'0'0'16,"0"-33"-16,0 0 0,0 0 15,-67 0 17,34 66-17,-33 99 1,0 1-16,66-67 16,0-33-16,33 0 15,33-33 1,-33 0-1,34-66 1,-34-33 0,0-1-16,-33 134 31,0 32-15,0 0-1,33 33 1,33-66-1,-33 0 1</inkml:trace>
  <inkml:trace contextRef="#ctx0" brushRef="#br0" timeOffset="180217.1342">30460 12005 0,'0'34'0,"0"-1"16,0 0-16,0 0 0,0 0 0,33 66 31,-33-66-31,0 33 16,0 0-1,-33-66 1,33-33 0,33-66-1,33 0 1,-33 66 15,1 33-15,-1 66-1,0 33 1,33-66-16,0-33 16,0-99 15,0 0-16,-66 33 1,0 33 0,-33 165-16,0-33 15,33-33 32,0-33-31,33-66-1,0 33 1,-33-33-16,33 33 16,-33 33-16,0 100 31,0 32-15,-33-33-1,33-99-15,-66 67 16,33-67-16,0 0 0,-33-33 31,33-33-15,33-67-1,0 67-15,66-66 16,-66 66-16,33 33 0,33-66 31,-33 33-31</inkml:trace>
  <inkml:trace contextRef="#ctx0" brushRef="#br0" timeOffset="180658.1512">31122 12336 0,'0'-33'16,"33"33"-1,0-66 1,33 33 0,-33-3010 15,0 6152-15,-33-3076-16,0 66 15,0-66-15,0 0 0,-33 34 16,33-1-1,0-33 1,33-33-16,-33-33 16,66-33-1,-66 33-15,66-100 16,-33 100-16,-33 0 16,33 33-1,-33 33 1,-33 99-1,33-65 1,0-34-16,33 33 16</inkml:trace>
  <inkml:trace contextRef="#ctx0" brushRef="#br0" timeOffset="181227.2015">31816 12402 0,'0'-33'16,"-33"33"-16,0-33 15,-33 33 1,0 66 0,33 0-16,33 1 15,0-34-15,0 0 16,66-33-1,0-33 1,-33-67 15,33 34-15,-66 33-16,0 0 16,0 99-1,0-33 1,0 67-1,33-34 1,33-66 0,-33 0-16,34-66 15,-34 66-15,0-100 16,0-32 0,-33 66-1,-33 99 1,33 66-1,-33-66-15,0 133 16,33-133-16,-33 66 16,-1 0-1,1-33 17,0-33-32,0 1 15,33-1-15,-33-33 0,0 0 0</inkml:trace>
  <inkml:trace contextRef="#ctx0" brushRef="#br0" timeOffset="181774.8318">32015 12634 0,'0'0'0,"33"0"0,0 0 16,33-33-1,0-33 1,0 33-1,-66-1 1,0 1 15,0 0-15,-33 66 0,-33 67-1,33-1 1,0-33-1,66-33 1,66-33 0,0-66-1,1-33 1,-34-34 0,-66 100-16,33-33 15,-66 66 1,0 0-1,0 66 1,-1 34 0,34-34-1,0-33-15,34 0 16,-34 0-16,33 0 31,-33 0-15,-33 0-1,-1 33 1,34-33 0</inkml:trace>
  <inkml:trace contextRef="#ctx0" brushRef="#br0" timeOffset="181992.2735">32808 12667 0,'0'0'0,"33"0"0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8T05:14:11.39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C0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4994 1984 0,'-33'0'0,"33"-33"62,-33 0 157,0 33-219,0 0 0,0 0 16,0 0-1,-1 0 1,1 33-16,0 0 16,-33 0-1,33 34 1,0-34 15,0 0-15,0 33-1,0-33 1,0 0 0,66-33 30,0 0-30,0 0-16,0 0 0,33 0 16,-33 0-16,0 0 15,0 0-15,34 66 16,-67 0 0,33 0-1,-33 34 16,-33-100-31,-1 66 16,1-33-16,0 0 0,0 0 16,-66 66-1,33-33 1,33-33 0,0 34-1,33-34 1,0 0-1,0 33 1,66 0 0,-33-33-1,0 33 1,0-66-16,0 0 16,0 0-1,0 0-15,67 0 31,-67-33-31</inkml:trace>
  <inkml:trace contextRef="#ctx0" brushRef="#br0" timeOffset="250.0574">5259 2712 0,'0'0'0,"0"-33"0,66 0 16,-33 33 0,0-33-16,0 33 15,66-33 1,-66 33-16,33 0 15</inkml:trace>
  <inkml:trace contextRef="#ctx0" brushRef="#br0" timeOffset="466.065">5358 3142 0,'0'0'0,"0"33"0,33-33 47,0 0-32,0 0-15,66 33 16,-33-33 0,-33 33-1</inkml:trace>
  <inkml:trace contextRef="#ctx0" brushRef="#br0" timeOffset="1036.8252">6813 2447 0,'0'0'0,"0"-33"0,-33 33 0,-33-66 16,-33 33-1,32 0 1,34 99 0,0 66-1,33 1 16,0 32-15,0-132-16,0 66 16,-33-66-16,0 34 15,0-34 1,0-33 0,0 0-1,66 0 1,66-33-1,-33 33 1,-33 33 0,-33 99 15,0 66-15,-33 1-1,33-166-15,-33 99 16,33-99-16,0 33 15,33 34 1,34-67 0,-1-33-1</inkml:trace>
  <inkml:trace contextRef="#ctx0" brushRef="#br0" timeOffset="1437.9502">7111 3043 0,'0'0'0,"0"-33"0,-33 0 32,0 33-32,-1 0 15,1 33 1,0 66-1,33 66 1,0-32 0,33-34-1,34-33 1,-34-66 0,0 0-16,0-33 15,-33 0 1,33-66-16,-33-34 15,-33 1 1,-33 66 15,33 33-31</inkml:trace>
  <inkml:trace contextRef="#ctx0" brushRef="#br0" timeOffset="1738.9486">7508 3407 0,'0'66'47,"0"-33"-31,0 0-16,0 66 16,0-66-16,0 66 15,0-66-15,0 0 0,0 34 16,0-1-1</inkml:trace>
  <inkml:trace contextRef="#ctx0" brushRef="#br0" timeOffset="2054.0086">7871 3043 0,'-33'0'0,"33"66"31,0-33-31,0 33 16,33-33-16,-33 133 15,33-133-15,-33 99 16,34-33 0,-34-33-1,0-33 1</inkml:trace>
  <inkml:trace contextRef="#ctx0" brushRef="#br0" timeOffset="2794.6023">8268 2712 0,'-33'-33'31,"33"0"-15,33 0 0,33 0-1,1 0 1,-34 33 0,-33 33-16,33 66 15,-33-33-15,33 33 16,-33 100-1,0-34 1,0-132-16,0 66 16,0-66-16,33 1 15,-33-1-15,33-33 16,0-67 0,0 1 15,0 33-16,-33 66 1,-66 100 0,66-1-1,0 0 1,0-33 0,33 1-1,-33-67-15,0 33 16,0-33-16,0 33 15,-33-33 1,-66 0 0,66 0-1,0-33-15</inkml:trace>
  <inkml:trace contextRef="#ctx0" brushRef="#br0" timeOffset="5066.1185">12402 2216 0,'33'0'47,"-33"-33"-16,0 0-15,-33 33 15,0 0-31,0 33 16,0 0-16,-33 66 31,66-66-31,-66 66 16,33-66-16,33 1 0,-33 98 15,0 33 1,66-33 0,33 1-1,66-67 1,-99-33-16,66-33 15,-32 0-15,-1-33 16,0-33 0,-33-67-1,0 1 1,-33-33 0,0 99-16,-33-67 15,33 100 1,-33-33-1,0 0 1,-33 66 0,33 0-1,-1 0-15,1 33 16,0-33-16</inkml:trace>
  <inkml:trace contextRef="#ctx0" brushRef="#br0" timeOffset="5358.05">12435 2547 0,'0'33'16,"0"0"-1,33-33-15,-33 33 16,100 99 0,-34 33-1,33 1 1,-33-1 0,-66-132-16,33 67 15,0-67-15</inkml:trace>
  <inkml:trace contextRef="#ctx0" brushRef="#br0" timeOffset="5618.2975">13262 2745 0,'-33'0'0,"33"-33"31,33 33-31,0 0 16,0-33-16,34 33 16,65 0-1,-66 0 1</inkml:trace>
  <inkml:trace contextRef="#ctx0" brushRef="#br0" timeOffset="5802.3478">13229 3175 0,'0'0'0,"-33"0"16,33 33-1,33-33 1,66 0 0,-66 0-16,34 0 15,-34 0-15,0 0 0,0 0 16</inkml:trace>
  <inkml:trace contextRef="#ctx0" brushRef="#br0" timeOffset="6351.3005">14321 2514 0,'0'-34'0,"0"68"0,-33-101 0,-1 67 15,1-33 1,0 0-1,0 33 1,0 99 0,0 34-1,33-1 1,-33 33 0,33-65-1,-33-67 1,-33-33-1,66-33 17,0 0-32,0-1 31,66 1-15,0 100-1,-66 65 1,33 0-1,-33 34 1,0-133-16,0 99 16,0-99-16,0 33 15,33 0 1,0-33 0,0-33-1,0 0-15</inkml:trace>
  <inkml:trace contextRef="#ctx0" brushRef="#br0" timeOffset="7139.4472">14883 2811 0,'0'0'0,"-33"-33"0,0 0 0,0 33 16,33-33-16,-33 0 15,-1 33-15,34-33 0,-33 33 16,0 0 0,0 33-1,0 66 1,0 33-1,33-32 1,66-67 15,0-33-15,1-66 0,-34-67-1,0 100-15,-33-33 16,0 33-16,0 66 31,0 33-15,0 66-1,0 34 1,0-133-16,0 99 16,0-99-16,33 67 15,33-34 1,-33-66-1,33-33 17,0-100-17,-33 34 1,-33 66 0,0 66-1,0 66 1,-33 67-1,33-133-15,66 99 16,-33-99 0,1 0-16,32-33 15,0-99 1,0 0 0,-66 33-16,0-34 15,0 34-15,-66-33 16,33 66-1,0 66 1</inkml:trace>
  <inkml:trace contextRef="#ctx0" brushRef="#br0" timeOffset="7791.5597">15710 2613 0,'0'0'0,"0"-33"15,-33 33-15,33-33 16,0 0 0,66-1-1,0 34 1,0 34-1,-33 131 1,-33 33 0,0-32-1,0-100-15,33 33 16,-33-66-16,0 0 16,0 0-1,33-33-15,0-66 31,0 0-15,-33 99 0,0 66-1,0 34 1,0 32 0,33-66-1,-33 0 1,-33-66-1,0 1-15,-66-1 16,66-33 0,-33 0-16,33 0 15</inkml:trace>
  <inkml:trace contextRef="#ctx0" brushRef="#br0" timeOffset="9126.0464">19017 3142 0,'-33'0'16,"33"-33"-1,33 33 64,0 33-64,0-33-15,0 33 0,0-33 16,100 0-1,-1 0 1,33 0 0,-33 0-1,34 0 1,-133 0-16,66 0 16,-66 0-16,0 0 0,33 0 15,34 0 1,-1-33-1,-66 33 1,33 0 0,-33 0-1,0 0 17,33 0-17,1 0 1,-34 0-1,0 0-15</inkml:trace>
  <inkml:trace contextRef="#ctx0" brushRef="#br0" timeOffset="9782.62">20406 2910 0,'0'-33'16,"0"0"-1,0 0 17,0 66 46,33 0-78,-33 0 15,33 0-15,0-33 0,66 67 16,1-1 15,-1-66-15,-66 33 0,0-33-1,-66 0 16,33 33 1,-33-33-32,33 66 15,-66 66 1,66-65-16,-33 98 16,0-132-1,0 66-15,-1 33 16,1-98-1,33-1 1,33-33 0</inkml:trace>
  <inkml:trace contextRef="#ctx0" brushRef="#br0" timeOffset="11770.7688">22192 2514 0,'-33'-34'15,"0"34"-15,0-33 16,0 33 0,-34 0-1,34-33 1,-33 33 0,0 0-1,0 0 16,33 0-31,-33 33 16,66 0-16,-66-33 16,-1 34-1,34-1 1,-33 0 0,33 0-1,0 0-15,33 0 16,-33 0-16,0 0 15,0 33 1,0 0 0,0 34-1,33-34 1,-33 33 0,33 0-1,0 33 16,0-32-15,0-1 0,0-66-16,0 66 15,0-66-15,0 0 16,33 33 0,-33 1-1,33-1 1,-33-33-16,33 0 15,-33 0-15,0 0 16,33 0-16,0 33 16,33 33-1,-33-65 1,-33-1 0,66 0-1,-33 0-15,1-33 16,32 66-1,0-33 1,0 0 0,0 0-1,33 0 1,-66-33-16,67 0 16,-67 0-16,33 0 15,33 0 1,-66 0-1,33 0 1,-33-33-16,34 33 16,-34 0-16,0-33 15,33 33-15,0-66 16,0 33 15,-33-33-15,0 66-16,0-33 15,0 0-15,0-1 0,1 34 16,65-132 0,-66 33-1,33 33 1,-66 33-16,0 0 16,33 0-16,-33-34 15,33 34-15,-33-66 16,33 66-16,-33-33 15,0-33 1,0 0 0,0 32-1,0 34 1,0-33 0,0 33-16,0-33 15,-33 0 1,0 0-1,33-1 1,-33 34-16,0 0 16,33 0-16,-33 0 15,0 33-15,33-33 16,-33 0 0,0 0-1,-34 33 1,34-33-1,-33 0 1,33 33 0,-33-33-1,33 33 17,0-33-17,0 0 1,0 33-1,-33-33 1,33-1 0,-1 1-1,1 33 1,0-33 0,0 0 15,0 33-16,0 0 1,0 0-16,0 0 31,-33 0-15,33 0 0,0 0-1,0 0 1,-1 0-1,1 0 17</inkml:trace>
  <inkml:trace contextRef="#ctx0" brushRef="#br0" timeOffset="12790.8497">21993 3274 0,'0'-33'0,"0"0"31,0 0-31,0 0 16,0-33-1,-33 33 1,0 33-1,0-33 1,0 33 0,-33 33-1,33-33-15,-66 66 16,66-66 0,33 33-16,-33 66 15,33-33 1,33 0-1,33 1 17,0-67-17,0-33 1,0-34 0,0 34-1,-33 0 1,-33 0-1,0 66 32,0 0-31,0 33-16,-33 34 16,33-67-16,-33 99 15,33-66 1,-33 33-16,33 34 31,-33-34-15,33-33-1,0-33-15,33 0 16,0-33-16,0 0 16,0 0-1,1 0 1,-1 0-1,0 0 1,0-33 0</inkml:trace>
  <inkml:trace contextRef="#ctx0" brushRef="#br0" timeOffset="13634.4058">22291 4035 0,'0'0'0,"0"-33"31,0 0-15,0 66 62,-33-33-63,33 33 1,-33-33 0,33 33-16,0 33 15,0 0 16,-33-33-15,33 0-16,0 0 16,33-33-16,-33 34 15,33-34 1,0 0 15,0 0 0,-33-34-15,33 34-16,0-33 16,0 0-1,-33 0 32,0 0-16,0 0-15,0 0 0,0 0-1,0 0 1,-33 33 15,33-33-15,-33 33 15,0-33 16,33 0-31,-33 33-1</inkml:trace>
  <inkml:trace contextRef="#ctx0" brushRef="#br0" timeOffset="15850.1166">23118 2613 0,'-33'0'15,"33"-33"17,33 33 46,-33-33-78,33 33 15,-33-33 1,66 33 0,0-34-1,0 34 1,-32 0-1,-1-33-15,0 33 16,0 0 0,33 0-1,0 0 1,-33 0-16,0 0 16,33 0 15,0 33-16,1-33 1,-34 34 0,33-34-16,0 33 31,-33 0-15,0 0 15,0 33-16,0 0 1,-33 0-16,33 0 16,-33 0-1,0-32 1,-66-1 0,33 0 15,-33 0-31,66 0 15,-33 0-15,0-33 0,0 33 16,0-33-16,-33 33 16,-1 0 15,1 0-15,33-33-1,0 33 1,0-33-16,0 33 15,0-33 1,0 33 0,0-33 15,33-33 16</inkml:trace>
  <inkml:trace contextRef="#ctx0" brushRef="#br0" timeOffset="16341.8724">23647 3010 0,'0'0'0,"0"-33"31,0 66 16,-33-33-47,33 99 0,-33-99 0,0 99 15,0-66 1,-33 33 0,0 0-1,32-32 1,1-1-16,66-33 47,1 0-16,-1 33-15,33 66-1,-33-99-15,0 99 16,0-99-16,0 66 0,0-33 16</inkml:trace>
  <inkml:trace contextRef="#ctx0" brushRef="#br0" timeOffset="16967.5494">24705 2977 0,'0'-34'31,"-33"34"-15,0 0 15,33 67-15,-66-1 0,33 33-1,33 0 16,0 0-15,0-65-16,0 65 16,33-99-16,33 33 15,0-33 1,1-33-16,-34-33 31,0-34-15,-33 67-16,0-66 15,0 66-15,0-33 16,-33 0 0,-33 33 15,32 0-15,1 33-1</inkml:trace>
  <inkml:trace contextRef="#ctx0" brushRef="#br0" timeOffset="17368.1735">25069 3572 0,'0'33'47,"0"0"-47,0 0 16,0 0-16,0 33 15,0 34 1,0-34 0,0-33-1,0 0 1</inkml:trace>
  <inkml:trace contextRef="#ctx0" brushRef="#br0" timeOffset="18100.5634">25466 2977 0,'0'-34'46,"0"68"64,0-1-110,0 0 15,0 0-15,0 33 16,0 66 15,0 34-15,0-67 0,0 0-1,0-33 1,0-33-1</inkml:trace>
  <inkml:trace contextRef="#ctx0" brushRef="#br1" timeOffset="281790.9221">28112 2084 0,'0'-33'0,"0"-1"94,0 68-32,0-1-62,0 0 16,0 0-16,0 0 0,0 0 0,-33 66 16,33-66-16,-33 166 15,0-34 1,33-33 0,-33 34-1,33-67 1,-33-33-1,33 0 1</inkml:trace>
  <inkml:trace contextRef="#ctx0" brushRef="#br1" timeOffset="282314.5033">28079 2117 0,'33'0'47,"0"0"-31,0 0-1,0 0-15,66 0 16,1 0 15,-34 0-15,-33 0-16,0 0 16</inkml:trace>
  <inkml:trace contextRef="#ctx0" brushRef="#br1" timeOffset="282648.5441">28046 2547 0,'33'0'0,"-33"33"0,99-33 31,-33 0-16,33 0-15,-65 0 16,-1 0 0</inkml:trace>
  <inkml:trace contextRef="#ctx0" brushRef="#br1" timeOffset="282915.7358">28740 2547 0,'33'0'31,"1"0"-31,-1 0 15,33-33-15,33 33 32,-33 0-17,-33 0-15</inkml:trace>
  <inkml:trace contextRef="#ctx0" brushRef="#br1" timeOffset="283147.5108">28740 2877 0,'0'0'0,"0"33"31,67-33-31,32 0 16,0 0-1,-66 0-15,66 0 16,-66 0 0,0 0-16</inkml:trace>
  <inkml:trace contextRef="#ctx0" brushRef="#br1" timeOffset="283711.4749">29832 2480 0,'0'0'0,"-33"-33"15,0 33 1,0 0-16,-1 0 31,-32 33-15,0 67-1,33 32-15,33-33 16,33 0 0,0-32 15,33-1-16,-33-66-15,1 0 16,32 0 0,-33-33-16,33 0 15,-33-1 1,0-32 15,-33 0-15,0-33-1,0 33-15,0 0 16,0 33 0,-66 0 15,33-1-31,0 34 16,0-33-16,0 33 0</inkml:trace>
  <inkml:trace contextRef="#ctx0" brushRef="#br1" timeOffset="284607.4693">29964 2084 0,'-33'-33'47,"0"-1"-31,0 68 78,33-1-79,0 0-15,-33 0 16,0 33 0,0 33-1,33 33 1,-33-32-1,33-67 1,0 33-16,0 0 16,0 0-1,-34 33 1,34 1 0,0 32-16,-33-132 15,33 132 1,0-99-16,0 66 15,-33-32 1,33-34 0,0 0-1,0 0-15,0 0 32,0 0-17,0-66 126</inkml:trace>
  <inkml:trace contextRef="#ctx0" brushRef="#br1" timeOffset="286839.2753">27947 4101 0,'0'0'0,"0"-33"78,0 0-46,0 0 140,0 66-63,0 0-109,-33-33 16,33 33-16,0 33 15,0 66 1,-34 34-1,34-133-15,-33 99 16,33-99-16,0 0 16,-33 34-1,33-34 1,0 0 0,0-66 46,33 33-62,0 0 31,1 0-31,32 0 32,0 0-32,0 0 31,-33 33-16,33 0 1,0 0 0,-33-33-1,0 0 1,34 0 0,-67-33-16</inkml:trace>
  <inkml:trace contextRef="#ctx0" brushRef="#br1" timeOffset="287102.4725">28542 4465 0,'0'0'0,"33"0"16,-33-33-16,66 33 15,-33 0 1,0 0-16,0 0 16,0 33-16</inkml:trace>
  <inkml:trace contextRef="#ctx0" brushRef="#br1" timeOffset="287399.1388">28575 4796 0,'33'0'16,"-33"33"-16,33-33 15,0 33 1,0-33-16,33 33 16,-66 0-16,67-33 15,-34 33 1,33 0 15,-33-33-31,0 0 16</inkml:trace>
  <inkml:trace contextRef="#ctx0" brushRef="#br1" timeOffset="288257.7708">29832 4498 0,'0'-33'16,"0"0"-16,-33 33 0,33-33 15,-33 33 1,0-33 0,-1 33-1,1 0 1,-33 0 0,33 33 15,0 33-16,0-66-15,33 66 16,-33-66-16,33 33 0,0 0 16,-33 0-16,33 33 15,0-33-15,0 1 16,33 65 0,0-33-1,0-66-15,33 66 16,-33-66-16,33 0 15,1 0 1,32 0 0,-33-33-1,-33 33 1,0-66 15,0 0-15,-33-34-1,0 67 1,0-33 0,0 33-16,0 0 15,-33 0-15,0-33 16,0 0 0,0 33-1,0 33 1,0 0-1,0 0-15</inkml:trace>
  <inkml:trace contextRef="#ctx0" brushRef="#br1" timeOffset="288967.3478">29931 4068 0,'-33'-33'16,"33"66"77,-33 0-61,33 0-32,0 0 15,-33 66 1,33 1 0,-33-1-1,0 0 1,33 0-1,0 1 1,-33-1 0,33-33-1,0-33-15,0 33 16,0 0-16,-34 0 31,34 1-15,0-34-1,0 33 1,-33-66-16,33 33 16,0 0-1,0-66 48</inkml:trace>
  <inkml:trace contextRef="#ctx0" brushRef="#br1" timeOffset="292923.1687">24342 5126 0,'-33'0'0,"33"33"46,0 0-46,0 1 16,0-1-16,0 99 16,0-99-1,0 66 1,0-33-16,0 0 16,0-32-1,0-1 1,66-33-1,33 0 1,-66 0-16,33 0 31,-33 0-31,0 0 0,0-33 16</inkml:trace>
  <inkml:trace contextRef="#ctx0" brushRef="#br1" timeOffset="293132.7631">24805 5556 0,'33'0'15,"0"0"-15,0 0 16,33 66 0,-66 34-1,0-67-15,0 66 16,0-66-16,0 33 15,-33-33 1</inkml:trace>
  <inkml:trace contextRef="#ctx0" brushRef="#br1" timeOffset="293364.1732">25367 5689 0,'0'0'0,"0"33"15,0 0 1,33 66-16,0 66 16,0 1-1,0-34 1,-33-99-16</inkml:trace>
  <inkml:trace contextRef="#ctx0" brushRef="#br1" timeOffset="293533.0355">25433 5689 0,'0'0'16,"0"-34"-16,0 1 0,66 33 0,33-99 31,1 33-15,32 33-1</inkml:trace>
  <inkml:trace contextRef="#ctx0" brushRef="#br1" timeOffset="293732.9998">25598 6019 0,'0'0'15,"-33"0"-15,66 0 32,1 0-32,32 0 15,0 0 1,0 0-1</inkml:trace>
  <inkml:trace contextRef="#ctx0" brushRef="#br1" timeOffset="294002.9242">26260 5821 0,'0'0'0,"0"-33"0,-33 0 0,-33 0 15,0 33 1,32 33-1,1 33 17,66 33-32,1-66 0,65 66 31,-66-66-15,-33 0-16,0 34 15,-33-1 1,-33-33-1,-1-33 1</inkml:trace>
  <inkml:trace contextRef="#ctx0" brushRef="#br1" timeOffset="294251.1401">26591 5755 0,'0'0'0,"-33"0"0,-1 0 31,34 33-31,0 66 16,0-66 0,-33 99-1,33-66-15,0 34 16,-33-1-1,33-66 1</inkml:trace>
  <inkml:trace contextRef="#ctx0" brushRef="#br1" timeOffset="294420.2258">26558 5821 0,'0'-33'0,"-34"33"0,34 33 31,34 0-31,-34 0 16,99 99 0,-99-99-16,66 67 15,-33-67 1</inkml:trace>
  <inkml:trace contextRef="#ctx0" brushRef="#br1" timeOffset="294537.7035">26458 6251 0,'0'0'16,"33"-33"-16,0 0 0,100-34 15</inkml:trace>
  <inkml:trace contextRef="#ctx0" brushRef="#br1" timeOffset="294783.4787">27451 5788 0,'0'0'15,"-34"-33"-15,34 99 47,-33-33-47,0 132 16,33 34-1,0-166-15,0 132 16,0-132 0,0 33-16</inkml:trace>
  <inkml:trace contextRef="#ctx0" brushRef="#br1" timeOffset="294952.6646">27550 5755 0,'0'0'16,"0"33"-16,0 33 16,0 33-1,33 66 1,-33-131-16,66 98 16,-66-99-1</inkml:trace>
  <inkml:trace contextRef="#ctx0" brushRef="#br1" timeOffset="295085.8221">27384 6284 0,'0'0'0,"0"-33"0,0 0 16,100 0-16,-1 0 15</inkml:trace>
  <inkml:trace contextRef="#ctx0" brushRef="#br1" timeOffset="295306.4487">27947 5953 0,'0'0'0,"0"-33"0,-33 33 16,-1 0-1,-32 33 1,33-33-16,-33 165 15,66-131 1,-33 65-16,66 33 16,66-33 15,-66-66-31,0-33 0</inkml:trace>
  <inkml:trace contextRef="#ctx0" brushRef="#br1" timeOffset="295501.2388">28310 5986 0,'0'0'0,"0"-33"0,-33 33 16,-66 0-1,66 0-15,-33 99 16,66-66-16,0 67 16,0 65-1,66-66 1,33-33 15</inkml:trace>
  <inkml:trace contextRef="#ctx0" brushRef="#br1" timeOffset="296001.3448">28443 6284 0,'33'0'47,"0"0"-47,0 0 0,33 0 16,-33-33-1,0-33 1,-66-1 0,0 34-16,-33 0 15,33 33 1,0 33-16,0 67 15,33 32 1,33 0 0,99-33 15,0-65-31,-65-101 16,-34-32-1,-33 0 1,0 0 15,0 132-15,0 66-1,0 66 1,0 34 0,0-67-1,0-33 16</inkml:trace>
  <inkml:trace contextRef="#ctx0" brushRef="#br1" timeOffset="296141.5285">28906 6350 0,'0'0'0,"0"-33"0,33 0 16,0 33-16,0 0 31,-33 33-16,-33 99 1,33-99 0</inkml:trace>
  <inkml:trace contextRef="#ctx0" brushRef="#br1" timeOffset="296339.169">29137 6152 0,'0'0'0,"-33"0"16,0 0-16,33 33 15,0 0 1,0 33-16,66 99 16,-66-99-16,33 100 15</inkml:trace>
  <inkml:trace contextRef="#ctx0" brushRef="#br1" timeOffset="296689.4596">29005 6714 0,'0'0'0,"0"-33"0,0 0 0,0-67 16,99 34-1,0 33 16,1 0-15,-34 33-16,-33-33 16,0 33-16,-33-99 15,0 66 1,0 0 0,0 66-1,0 0 16,0 33-31,0-33 0,33 99 16,0-65 0,-33 32-16,33 0 15,-99-33 1</inkml:trace>
  <inkml:trace contextRef="#ctx0" brushRef="#br1" timeOffset="297706.9591">30295 6218 0,'0'-33'16,"0"0"140,-33 33-140,33 33 15,0 0-31,0 33 16,-33 99-1,33-32 1,0-100-1,0 33-15,0-33 0,0 0 16,0-66 15,0 0-15,0-133 0,33 133-16</inkml:trace>
  <inkml:trace contextRef="#ctx0" brushRef="#br1" timeOffset="297910.5929">30262 6251 0,'0'-33'0,"0"66"0,33-33 31,-33 66-31,33 99 16,0 1 0,33-34-1,-33-33 17,0-132-1,-33 0-16,0-165 1,33-34 0,0 100-1</inkml:trace>
  <inkml:trace contextRef="#ctx0" brushRef="#br1" timeOffset="298204.5634">30692 6548 0,'0'-33'0,"0"0"0,0 0 0,-33 33 16,33 33-1,-33 0 1,33 133 0,33-1-1,0-165-15,0 66 16,-33-33-16,33-33 15,0 0 1,-33-33 0,0-132-1,-33 0 1,33 32 0</inkml:trace>
  <inkml:trace contextRef="#ctx0" brushRef="#br1" timeOffset="298425.9686">31089 6383 0,'0'0'0,"0"-33"0,0 66 16,-34 0-1,34 99 1,0-98-16,0 98 16,0-99-16,34 33 0,-34 0 15,0 0-15</inkml:trace>
  <inkml:trace contextRef="#ctx0" brushRef="#br1" timeOffset="298989.7149">30890 6681 0,'0'0'0,"0"-33"0,33 33 0,33 0 16,34-33-1,-1 33 1,-33-33 0,-66-1-1,0-98 16,-33 33-15,33 132 15,0 33-31,0 33 16,0 67 0,0-34-1,0-33 1,0-66-1,0-66 1,33-33 0,33-33-1,-33 99 17,0 0-17,0 66 1,-33-33-16,33 33 15,0-66-15,-33 33 16,67-33 0,-34-66-1,-33 0 1,33 66 0,0 66-1,0 0 1,-33-33-16</inkml:trace>
  <inkml:trace contextRef="#ctx0" brushRef="#br1" timeOffset="299111.6134">31750 6449 0,'0'0'0,"0"-33"16</inkml:trace>
  <inkml:trace contextRef="#ctx0" brushRef="#br1" timeOffset="299693.7035">31816 6780 0,'0'33'0,"0"0"15,0 0 1,0 0 0,33 0 15,0-33 0,0-33-15,0 0-1,34 33 1,-34 0 0,0 0-16,-33-33 31,0 0-15,-33 33 15,33 99-16,0-66-15,0 133 16,0-100-16,-33 66 16,0 67-1,-1-34 1,1-33 0,0-99-1,0-66 16,33-99-15,99-67 0,-99 166-16,67-66 15,-34 66-15,0-33 16,0 66-16</inkml:trace>
  <inkml:trace contextRef="#ctx0" brushRef="#br1" timeOffset="299877.5714">32577 7111 0,'0'0'0,"33"0"16</inkml:trace>
  <inkml:trace contextRef="#ctx0" brushRef="#br1" timeOffset="300429.9995">30559 7640 0,'33'0'15,"1"0"1,-1 0-16,99 33 16,132-33-1,34-33 17,132-33-17,-165 33 1,-100 0-1,-66-3010 1,-132 6086 15</inkml:trace>
  <inkml:trace contextRef="#ctx0" brushRef="#br1" timeOffset="306005.0239">19745 8169 0,'-34'0'0,"1"0"16,0-33 15,0 33-15,0 0-1,0 0-15,0 0 16,0 0 0,0 0-1,-33 0 1,33 33-1,0-33 1,0 0 0,66 0 31,33 33-47,66 0 15,0 0 1,67-33-1,-133 0-15,99 0 16,-99 0 0,-33 0-16,67 0 0,-67 0 15,99-33 1,-99 0-16,33 33 16,0-33-1,-32 33 1,-1 0-1,-33 33-15</inkml:trace>
  <inkml:trace contextRef="#ctx0" brushRef="#br1" timeOffset="306493.7193">20571 7805 0,'-33'0'16,"66"0"15,0 33-31,1-33 16,65 100-1,0-1 1,33-33 15,-66-33-15,1-33-1,-67 33 17,0 0-32,-67 66 15,34 67 1,-33-1 0,33 0-1,0-98 1,33-34-1</inkml:trace>
  <inkml:trace contextRef="#ctx0" brushRef="#br1" timeOffset="307760.9791">21960 7574 0,'0'0'16,"-33"0"0,33-33-1,-66 33 1,0 33-1,33 33 1,-33 0 0,-33 33-1,66 0 1,-1-65-16,1 98 16,33-99-16,0 99 15,0 67 1,0-34-1,0 0 1,0-132-16,33 100 16,-33-67-16,34 0 15,32 66 1,0 1 0,33-34-1,0-33 16,-99-33-31,99 0 16,-65 0-16,32 0 16,0 0-1,33-33 1,0-33 0,-66 33-1,67-33 1,-67 33-16,66-33 0,0 0 15,0-33 1,1 0 0,-34-34-1,-33 1 1,0 33 15,0-33-15,-33 0-1,0-1 1,33 67-16,-33-66 16,0 66-1,0-33-15,-33-66 16,0 32 0,0-32-1,-33 33 1,66 66-1,-67-66 1,67 66-16,-33-34 16,-33 1-16,0 0 15,0 33 1,66 0-16,-66 33 16,33-33-16,0 33 15,-33 0-15,-34 0 31,34 0-15,-33 0 0,66 0-16,-33 0 15,33 0-15,0 0 16,-1 0-16,1 0 0,-66 0 16,99 33-1,-66-33 1,0 33-16,33-33 15</inkml:trace>
  <inkml:trace contextRef="#ctx0" brushRef="#br1" timeOffset="308631.4909">22258 8500 0,'0'-33'16,"0"0"15,0 0-31,-33-34 16,-33 1 0,33 33-1,-33 33 1,-1 99-1,67-66-15,-33 67 16,33-67-16,0 0 0,0 33 16,33 33-1,34-99 1,-1-33 0,0-66-1,-66 66-15,33-33 16,-33 33-16,0 0 15,0 66 1,0 33 15,0 66-15,0-99-16,-33 66 16,33-66-1,0 0-15,0 67 0,66-34 16,-33-33-1,33-66 1,34-66 0,-100 66-1,33-1-15,-33 1 0,0 66 32,0 34-17,0 65 1,0-33-1,33-99 1,33 66 0,-33-66-1,0 0-15,0-66 16,0-33 0,-66-33-1,33 99-15,-66-34 16,33 34-1,0 33-15</inkml:trace>
  <inkml:trace contextRef="#ctx0" brushRef="#br1" timeOffset="309449.4713">23118 8136 0,'0'-33'16,"0"0"-1,33 0 17,0 33-32,0-33 0,33 0 15,0 0 16,34-1-15,-1 34-16,0-33 16,-66 33-16,66 0 15,-66 0 1,34 0-16,32 0 31,0 33-15,-33 1-1,0 65 1,-33 33 0,1-33-1,-34 0 17,-34 1-17,-32-34-15,33-33 0,-33 66 16,33-99-1,-66 66-15,0-33 32,-1 0-17,34 0 1,33-33-16,0 0 16</inkml:trace>
  <inkml:trace contextRef="#ctx0" brushRef="#br1" timeOffset="309833.9618">23680 8533 0,'-33'-33'0,"0"33"16,0 0-1,33 33 1,-33 0-16,-33 66 31,33 0-15,33-66-16,-33 34 15,0-34 1,33 0-16,0 0 16,99 0 15,0 0-15,-66-33-16,99 0 15,-132 33-15,100-33 0</inkml:trace>
  <inkml:trace contextRef="#ctx0" brushRef="#br1" timeOffset="310297.6422">24540 8533 0,'-33'0'16,"66"0"-16,-66-33 0,0 0 15,0-33 1,0 66 15,33 33-31,0 66 31,0 33-31,0-33 16,0-33 0,66-66-1,0-33 17,-66-66-17,0 0 1,-33 0-1,-33 33 1,33 66 15</inkml:trace>
  <inkml:trace contextRef="#ctx0" brushRef="#br1" timeOffset="310500.6224">24772 8665 0,'0'0'16,"0"33"-16,0 0 0,0 33 31,0 34-15,0-1-1,33-66 1</inkml:trace>
  <inkml:trace contextRef="#ctx0" brushRef="#br1" timeOffset="310836.4167">25003 8401 0,'0'33'16,"0"0"-1,0 0 1,33 99 0,0-33-1,-33-66-15,33 67 0</inkml:trace>
  <inkml:trace contextRef="#ctx0" brushRef="#br1" timeOffset="316093.0448">22820 8334 0,'0'-33'93,"-33"33"-93,33-33 16,-33 0 0,0 0 15,0 33-16,33-33 17,-33 33-17,33-33 17,-33 33-32,0 0 15,0 0 16,33-33-15,-33 33 0,0 0-1,0-33 1,-1 33 0,34-33-1,-33 33 1,0 0-1,0 0 1,0 0 0,0 0 31,0 0-32,0 0 1,0-33-1,0 33 1,0 0 15,0 0-15,0 0 15,33 33-15,-34-33 15,1 0 0,33 33-15,-33-33 0,0 0-1,0 0 16,33 33-15,-33-33 0,33 33-1,-33 0 1,33 0 0,-33-33-1,33 33 1,-33 0-1,33 0 1,-33 0 0,33 0 15,0 1-15,-33-1-16,33 0 15,0 0-15,0 0 16,0 0-1,0 0 1,0 0 0,0 0-16,0 0 15,0 0-15,-33 0 16,33 0 0,0 0-1,0 1 1,33-1-1,-33 0 17,33 0-17,-33 0 1,0 0 0,0 0-1,33-33 1,-33 33-1,0 0 1,33-33 0,-33 33-1,0 0 1,33-33 0,-33 33-1,33 0 16,-33 0-15,33-33 0,-33 34-1,33-1 1,0-33 15,-33 33-31,33-33 16,-33 33-1,33-33 1,-33 33 0,34-33-1,-1 0 1,-33 33 0,33-33-1,0 0 1,0 0-1,-33 33 17,33-33-17,0 0 1,0 0 15,0 0-15,0 0 31,0 33-16,0-33-15,0 0 15,1 0-16,-1 0 1,-33-33 0,33 33-1,0 0 17,0 0-17,0 0 1,0 0 31,0 0-32,-33-33 1,33 33 0,0-33 15,0 33-31,-33-33 15,33 33 17,0-33-17,-33 0 1,33 33 0,-33-33-1,34 33 1,-34-34-1,33 34 1,-33-33 0,33 0-1,-33 0 1,33 0 0,-33 0 15,0 0-16,0 0 1,33 33 0,-33-33-1,0 0 1,0 0 0,0 0-1,0 0 1,0 0-1,0-1 1,0 1 0,0-33-1,0 33 1,0 0 0,0 0-1,0 0 16,0 0 1,0 0-17,-33 0 17,33 0-17,0 0 1,0 0 31,-33 33-16,33-34 0,0 1 16,-33 33-16,33-33 1,-33 33 77,-1 0-31,1 0 0,0 0-47,33-33 32,-33 33-47</inkml:trace>
  <inkml:trace contextRef="#ctx0" brushRef="#br1" timeOffset="328572.0878">26657 8996 0,'0'-33'31,"0"0"-15,-33 66 31,33 0-47,0 0 15,-66 66 1,66-66-16,-67 99 0,34-98 0,-33 98 15,66-99-15,-66 99 16,33-99 0,33 0-16,0 0 15</inkml:trace>
  <inkml:trace contextRef="#ctx0" brushRef="#br1" timeOffset="328778.5449">26524 9161 0,'0'-33'0,"34"0"16,-1 33 0,0 66-1,33 66 1,0 1-1,-66-100-15,0 66 16,33-66-16,-33 0 16</inkml:trace>
  <inkml:trace contextRef="#ctx0" brushRef="#br1" timeOffset="328928.0431">26458 9525 0,'0'0'0,"0"-33"0,66 0 16,67-33-1</inkml:trace>
  <inkml:trace contextRef="#ctx0" brushRef="#br1" timeOffset="329179.0941">27252 9128 0,'0'0'0,"-33"-33"15,0 33 17,0 0-17,-33 33-15,0 99 16,-1-32-1,67-1 1,0-66-16,34 33 16,-34-33-1,66 0-15,0-33 16</inkml:trace>
  <inkml:trace contextRef="#ctx0" brushRef="#br1" timeOffset="329395.2672">27550 9260 0,'0'0'0,"-33"-33"16,0 33-1,-34-33 1,34 132 0,-33 34-1,66-1 1,33-33-1,67-33 1,-34-66 0</inkml:trace>
  <inkml:trace contextRef="#ctx0" brushRef="#br1" timeOffset="329729.6702">27682 9426 0,'0'0'0,"-33"0"0,33 33 15,0 0 1,33-33-16,66 0 31,-66 0-15,67-33-16,-34-33 16,-33 0-1,-66-1 1,-67 67-1,34 33 1,0 100 0,66-1-1,0 0 1,99-32 0,-66-100-16,100 0 15,-100 0 1,66-67-16</inkml:trace>
  <inkml:trace contextRef="#ctx0" brushRef="#br1" timeOffset="329896.0092">28211 9459 0,'0'0'0,"-33"-33"16,33 66 0,0 66-1,33 33 1,-33 34-1,0-133 1,0 66-16,0-33 16,0-33-16</inkml:trace>
  <inkml:trace contextRef="#ctx0" brushRef="#br1" timeOffset="330096.2568">28277 9393 0,'33'0'0,"0"0"16,-33 33-16,34 66 31,-34 0-15,-67 0 15,67-65-31,-66-1 0</inkml:trace>
  <inkml:trace contextRef="#ctx0" brushRef="#br1" timeOffset="330280.9621">28476 9293 0,'0'0'16,"0"34"-1,0-1 1,0 33-1,33 99 1,0 1 0,-33-133-1</inkml:trace>
  <inkml:trace contextRef="#ctx0" brushRef="#br1" timeOffset="330576.4438">28310 9790 0,'0'-33'0,"33"-1"16,67 1-16,-1-33 16,-33 33 15,-33 33-31,0-33 16,-33 0-16,0 0 15,-33 33 1,33 33-1,0 0 1,33 99 0,-33-32-1,0-67-15,0 66 32,0-66-32,-33 0 15</inkml:trace>
  <inkml:trace contextRef="#ctx0" brushRef="#br1" timeOffset="331313.1016">29468 9459 0,'0'0'16,"0"-33"-16,33 0 15,-33-67 1,-33 67 0,0 33-1,0 0-15,0 33 16,0 1-16,0-1 0,0 0 15,33 33 1,33-33 0,0-33-1,0 33 1,-33 0-16,0 0 16,0 0-16,-66 33 15,33 34 1,-1-34-1,1-33-15,33 0 16,33 0-16,1-33 16,65 33 15,-33-66-15</inkml:trace>
  <inkml:trace contextRef="#ctx0" brushRef="#br1" timeOffset="331814.1096">29633 9591 0,'0'0'15,"0"-33"-15,0 99 16,33 0 0,0 67-1,-33-100-15,0 66 16,0-66-16,34 0 15,-1-33 1,-33-99 15,66-66-15,-66 131-16,33-32 16,-33 33-16,33 33 15,-33 33 1,33 33-1,0-32 1,33-34 0,0-34-1,-66-65 1,0 33 0,-33 33-1,-33 66 1,66 0-16,-33 66 15,33-66-15,0 34 16,0-34-16,66 33 31,-66-33-31,99-33 16,-32 0-16</inkml:trace>
  <inkml:trace contextRef="#ctx0" brushRef="#br1" timeOffset="332314.1317">30262 9624 0,'0'33'15,"33"-33"-15,-33 33 16,33 67 0,-33-34-1,0 0 16,0-99-15,33 0 0,-33 0-1,33 0-15,33 0 16,-33 33-16,-33 33 62,0 0-46,0 0-16,0 33 16,33 66-1,-33 34 1,-33-34 0,0-99-16,-33 33 15,33-33-15,0-33 16,-33-33-1,66-66 1,132-33 15,-33-1-15,-66 133-16,0-33 0</inkml:trace>
  <inkml:trace contextRef="#ctx0" brushRef="#br1" timeOffset="332516.0451">30956 9492 0,'33'0'16,"-66"0"-16,66 33 16,-33 33-16,-33 33 15,33 100 16,0-67-15,0-99-16,0 33 0</inkml:trace>
  <inkml:trace contextRef="#ctx0" brushRef="#br1" timeOffset="333100.1168">30725 9988 0,'0'0'15,"33"0"-15,33-33 16,66 0 0,1 0-1,-67-66 1,-33-1 0,-33 1-1,-33 66 16,0 66-15,33 133 0,0-133-16,-33 132 15,33-132-15,0 66 16,-34 34 0,34-100-1,-33-33 1,66-33-1,1-34-15,65 1 16,-99 33-16,66 33 16,-66 66-1,33 0 1,-33 34 0,66-67-1,-33-33 16,33-99-15,-33-1 0,-33 34-1,0 99 1,0 33 0,0 34-1,0-67-15</inkml:trace>
  <inkml:trace contextRef="#ctx0" brushRef="#br1" timeOffset="333669.6959">31684 10021 0,'0'33'15,"-33"-33"-15,33 33 0,0 0 16,-33 33 0,33 1-1,0-34 1,33-33 0,0-33-1,-33 0-15,33 33 16,-33-34-16,33 34 15,0 0 1,0 34 0,33-34-1,-66-34 1,0 1 0,0 0-1,0 66 16,0 67-15,0-34-16,0 33 16,0-66-16,-33 33 0,0 33 15,-66 34 1,33-34 0,33-66-1,33 0-15,-33-33 16,33-33-16,33-33 0,0 33 15,66-100 1,0 1 0,-33 33-16</inkml:trace>
  <inkml:trace contextRef="#ctx0" brushRef="#br1" timeOffset="333864.411">31618 9558 0,'0'0'15,"-33"0"-15,0-33 16</inkml:trace>
  <inkml:trace contextRef="#ctx0" brushRef="#br1" timeOffset="336955.9836">29270 10848 0,'33'0'109,"-33"33"-93,33-33-16,0 33 15,0-33 1,33 33 0,0-33-1,0 33 1,33-33 0,-32 33-1,32-33 16,-66 0-15,0 0-16,0 33 16,0-33-16,0 0 15,33 33 1,-33-33 0,34 34-1,-34-34 1,0 0-16,0 0 15,0 0-15,0 0 16,33 0 15,33 0-15,-33 0 0,-32 33-1,-1-33-15,0 0 0,0 0 0,0 0 31,66 33-15,-33-33 0,0 0-1,0 0 1,1 0 0,-34 0-1,33 0 1,0 0-1,0 0 1,0 33 0,-33-33-1,33 0 1,1 0 0,-1 0-1,0 0 1,-33 0 15,0 0-15,0 0-1,0 33 1</inkml:trace>
  <inkml:trace contextRef="#ctx0" brushRef="#br1" timeOffset="341198.7752">18289 3539 0,'33'0'16,"-33"-33"62,0 66-15,0 0-48,0 0 1,-33-33 0,33 66-1,-33-33 1,33 33-1,-33-33 1,33 0-16,-33 1 16,0-34-16,33 33 15,-33 0-15,0 33 32,0 33-32,0-33 15,0-33-15,33 0 16,-33-33-16,33 33 15,-33 0-15,-1 34 16,1-1 0,0 33 15,0-33-15,0-33-16,0 66 15,0-65 1,0 65-16,-33 0 15,0 0 1,33-33 0,33-33-16,-34 34 15,1-67-15,33 33 16,-33 0-16,-33 66 16,0 0-1,33-33 1,0-33-1,0 0 1,0-33 0,0 33 15,-33 1-15,-1-1 15,67 0-31,-33-33 0,33 33 0,-33-33 15,33 33 79,0 0-78,0 0 15,0 0-31,33-33 16,-33 33-1,33 0 1,34 0 0,-34 0-1,0 0 1,0 0-1,0-33 1,0 34 0,-33-1-16,66 0 0,-33 0 15,33 0 1,0 0 0,-33 33 15,1-33-16,-1 33 1,0 0 0,0 1-1,0 32 1,33 0 15,-33 0-15,33-33-16,-33-33 15,0 34 1,0-34 0,1 33 15,-34-33-31,66 0 16,-66 0-16,33 0 0,33 33 15,-33-33 1,0 0-1,-33 0 1,33 1 0,0-34-16,-33 33 15,33 33 1,33-33 0,-33 0 15,-33 0-31,34 0 15,-1-33-15,-33 33 16,33 0 0,33 33-16,-33-33 15,0 1 1,0-1 15,0 0-15,0 0-1,-33 0 1,33 0 0,0-33-1</inkml:trace>
  <inkml:trace contextRef="#ctx0" brushRef="#br1" timeOffset="370919.7281">7045 5986 0,'-34'-33'15,"34"0"1,-33 0 0,33 0-1,0 0 1,-33 33 15,0 0 0,33 33-31,-33 0 16,-33 66 0,33 33 15,0-98-31,33 65 16,0-66-16,0 0 0,0 66 15,33 33 1,33-65-1,0-34 1,33-33 0,-99-33-16,67 0 15,-34-34-15,0 1 16,0-33 0,-66 0-1,-66 0 1,32 32-1,34 67-15,0-66 16</inkml:trace>
  <inkml:trace contextRef="#ctx0" brushRef="#br1" timeOffset="371220.9467">6912 6284 0,'0'33'31,"33"-33"-31,-33 33 16,66 99 0,-66-99-16,67 100 15,-34-100-15,0 33 16,0 0 0,0 0 15</inkml:trace>
  <inkml:trace contextRef="#ctx0" brushRef="#br1" timeOffset="371484.1599">7838 6284 0,'0'-33'0,"0"66"0,-33-66 16,0 0-16,0 33 16,0 33 15,0 99-15,33-99-16,-66 133 15,66-133-15,0 33 16,-33 33-1</inkml:trace>
  <inkml:trace contextRef="#ctx0" brushRef="#br1" timeOffset="371701.3286">7441 6416 0,'0'0'0,"0"-33"16,33-3010 15,34 6152-15,-1-3043-1,33 34 17,-33-34-17,-33-33-15</inkml:trace>
  <inkml:trace contextRef="#ctx0" brushRef="#br1" timeOffset="372222.7172">8533 6284 0,'0'-33'15,"-33"0"1,0 33-16,0 0 16,0 33 15,-34 0-15,1 0-1,66 66 1,0-66-1,33-33-15,33 33 16,-66 0-16,67 0 16,-34 1-1,-33 65 1,-33-33 0,0-33-16,-1 33 15,34-33-15,-33 0 16,0 33-1,33-33 1,66 34 0,1-67-1,-34 0-15,33 0 16,-33 0 0,0 0-16</inkml:trace>
  <inkml:trace contextRef="#ctx0" brushRef="#br1" timeOffset="372474.4223">8930 6846 0,'0'0'0,"-33"0"0,33 33 16,33-33 0,33 0-16,0-33 31,66 0-15,-99 0-16,33 33 15,1-33-15,-34 33 0</inkml:trace>
  <inkml:trace contextRef="#ctx0" brushRef="#br1" timeOffset="372692.4413">9426 6515 0,'-33'0'15,"33"33"-15,66-33 0,-33 34 16,33 32 15,0 33-15,-66-66-16,33 66 15,-33-66-15,-33 66 16,-33-32-16</inkml:trace>
  <inkml:trace contextRef="#ctx0" brushRef="#br1" timeOffset="373203.4604">10253 6383 0,'0'0'0,"-33"-33"0,-1 0 16,1 0 0,0 33 15,0 0-15,33 33-16,-66 99 15,66-99-15,-33 100 16,0 65-1,33-33 1,99-32 0,0-67-1,1-66 1,-1-66 0,-66 33-16,33-67 15,-33 67-15,-33-66 16,0 66-16,-33-132 31,33 132-31,-99-67 16,0 1-1,32 66 1</inkml:trace>
  <inkml:trace contextRef="#ctx0" brushRef="#br1" timeOffset="373608.5604">10120 6780 0,'33'33'47,"-33"0"-47,33 0 0,1 33 15,-34-33-15,99 67 16,-66-67-16,33 33 16,0 33-1,-33-33 1,0-66-16,-33 33 31,33-33-15</inkml:trace>
  <inkml:trace contextRef="#ctx0" brushRef="#br1" timeOffset="375501.5569">12402 6317 0,'33'0'46,"0"0"-14,1 0-32,32-33 15,0 0 1,66-33 15,34-1-15,65 1-1,-198 33-15,166-33 16,-133 33-16,132-33 16,1 0-1,-34 0 1,0-34 0,1 34-1,-133 33-15,66-33 16,-66 66-16,0-33 0,66 0 15,1-66 1,32 33 0,33-34-1,-33 34 1,-98 33-16,98-33 16,-99 33-16,66-33 15,0 0 16,34-34-15,-100 100-16,66-66 16,-66 66-16,-33-33 0,99 0 15,0-33 1,1 0 0,-34 0-1,33 33 1,-66-1-16,33-32 15,0 33-15,34-33 16,-1 33 0,0-33-1,-33 0 1,0 33 15,-66 0-31,100-34 16,-67 67-16,33-33 15,0-33 1,-33 0 0,0 33-1,0 0 17,-33 0-32,66 0 15,-33 0-15,0 33 16,-33-33-1,33 33-15</inkml:trace>
  <inkml:trace contextRef="#ctx0" brushRef="#br1" timeOffset="376222.95">17033 3373 0,'0'-33'0,"33"33"31,0 0-16,0 0-15,33 33 16,0 1 0,33-34-1,-33 0 1,1 0 15,-34 0-15,0 0-1,0 0 48,-33 33-47,0 0 15,-33-33-31,33 33 15,-33 66 1,0 0 0,-1 0-16,34-32 15,0-34 1,-33-33 0</inkml:trace>
  <inkml:trace contextRef="#ctx0" brushRef="#br1" timeOffset="377424.6691">11675 6681 0,'0'0'0,"0"-33"0,0 0 15,0 0-15,0-34 32,0 34-17,0 0 1,0 66 15,0 0-31,0 67 16,0-67-16,33 99 15,-33-99-15,0 33 0,0 33 16,33 67 0,-33-34-1,0-33 1,-33-33 15,33-33-31,0-66 31</inkml:trace>
  <inkml:trace contextRef="#ctx0" brushRef="#br1" timeOffset="377682.3945">11642 6681 0,'0'0'0,"0"-33"0,33 0 15,-33 0 1,66 33-1,-33-67 1,33 34-16,-33 33 16,0 0-16,0 0 15,0 0-15,0-33 16</inkml:trace>
  <inkml:trace contextRef="#ctx0" brushRef="#br1" timeOffset="377967.4047">11708 7011 0,'0'0'0,"-33"0"16,33 34-16,33-34 31,0 33-15,66-33-1,-33 0 1,33 0-16,1 0 31</inkml:trace>
  <inkml:trace contextRef="#ctx0" brushRef="#br1" timeOffset="378548.6718">12733 6846 0,'33'-33'15,"-33"0"1,0 0 15,-33 33-15,0 0 15,0 0-15,-33 33-1,0 33-15,33 0 16,-1-33 15,34 33-31,0-32 31,0-1-31,0 0 16,34 0-16,-34 0 16,33-33-1,0 0 1,0 0-1,33 0 1,0 0 0,-33 0-1</inkml:trace>
  <inkml:trace contextRef="#ctx0" brushRef="#br1" timeOffset="378869.4066">12402 7541 0,'-33'0'0,"33"33"0,33-33 47,-33 33-31,66-33-1,34 0 1,-34 33 0,-33-33-1,33 0-15,0 0 16,-66-33-16,33 0 15</inkml:trace>
  <inkml:trace contextRef="#ctx0" brushRef="#br1" timeOffset="379581.3344">13295 6714 0,'0'0'15,"-33"0"-15,0 0 32,0 0-17,33 33 1,0 0-16,-33-33 15,33 66 1,-33-33-16,0 33 16,0 34-1,33-1 1,0 33 0,0-33-1,33-99-15,-33 66 0,33-66 16,0 33-16,33-33 15,33 0 1,1-66 0,-34 0-1,0-66 1,-66 99-16,33-66 16,-33 66-16,33-34 15,-33-32 1,-33 33-1,-33 0 1,66 33-16,-33 0 16,0 33-1,0 0 1,0 0 0,-1 33-16</inkml:trace>
  <inkml:trace contextRef="#ctx0" brushRef="#br1" timeOffset="380082.4731">13229 7144 0,'33'0'31,"0"33"0,0 0-31,-33 0 16,33-33-16,1 66 16,-1-33-16,0 33 15,33 0 1,0 1 0,-33-34 15,0 33-16,0 0 1,0-33 0,0 0-1,-33 0 1,33-33 0</inkml:trace>
  <inkml:trace contextRef="#ctx0" brushRef="#br1" timeOffset="381500.2689">14254 6945 0,'0'0'0,"34"0"47,-1 0-31,0 0-1,0-66 17,33 33-17,33 0 1,-33 0-1,-66 0-15,99 0 16,-65 0-16,-34 0 16,66 0-1,0-34 1,-33 1 0,0 33-16,33-33 15,-66 33-15,33 0 16,33 0-1,0 0 1,-32 0 0,-34 0-16,33 0 15,0 33-15,0-34 0,0 1 32,66-33-17,-33 33 1,-33-33-1,0 33-15,0 0 16,0-33 15,34-33-15,-1 32 0,0 34-1,-66 0-15,33 0 16,0 33-16,0-33 15,0 0 1,33-33 0,1 33-1,-34-33 1,0 66-16,0-66 16,0 32-16,0 1 31,33-33-16,-33 0 1,0 33 0,-33 0-1,33 0 1,0 0 0,0 0-1,0 0 1,1 0-1,-1-34 1,0 34 0,0 0 15,-33 0 0</inkml:trace>
  <inkml:trace contextRef="#ctx0" brushRef="#br1" timeOffset="382269.8041">16272 4564 0,'33'0'31,"0"0"-15,-33 33-16,33 0 15,33 0 1,-33-33 0,0 0-1,0 0-15,1 0 16,-1 0-16,0-33 15,0 33 1,-33 33 62,-33-33-15,33 33-63,0 0 15,0 1-15,-33 65 16,0 0 0,33 0-1,0-66 1,0 0-1,0 0 32</inkml:trace>
  <inkml:trace contextRef="#ctx0" brushRef="#br1" timeOffset="390332.3183">6813 8467 0,'0'0'0,"0"-33"109,0 0-93,0-1 0,0 1-1,0 0 1,0 0 15,0 66 16,0 0-31,0 67-1,0-67-15,0 66 16,0-66-16,0 0 0,0 99 0,-33-32 15,33-1 1,-33-33 15,33-33-15,33-33 125,-33-33-126,33 33 1,0-33-1,0 33 1,0 0 0,0 0-16,33 33 15,1 0 17,-34 0-1,0-33-31,-33 33 15,33-33-15,-33-33 94</inkml:trace>
  <inkml:trace contextRef="#ctx0" brushRef="#br1" timeOffset="395124.8955">8401 8665 0,'0'-33'125,"-34"33"-109,34-33-16,-33 33 16,33-33-1,-33 33 1,0 0-16,-33 0 16,33 33-1,-33 0 1,33 0-1,0 0 1,0-33 15,0 33-31,0-33 16,33 33-16,-34-33 16,1 33-1,33 0 1,0 1-1,0-1 1,0 0 0,-33 0-1,33 0 17,33-33-17,0 33 1,1-33-1,-1 0 1,0 33 0,0-33-1,33 0 1,-33 33 0,33-33-1,-33 0 1,0 0-1,0 0 17,0 0-17,-33-33 1,33 33 0,1 0-1,-34-33 16</inkml:trace>
  <inkml:trace contextRef="#ctx0" brushRef="#br1" timeOffset="395676.8351">7971 9492 0,'0'-33'16,"33"33"15,0 0 0,0 33-31,0-33 32,0 0-32,0 0 15,0 0-15,0 0 16,0 0-16,0 0 15,0 33-15,34-33 16,-34 0 0,0 0-1,0 0 1</inkml:trace>
  <inkml:trace contextRef="#ctx0" brushRef="#br1" timeOffset="396679.0132">9327 8533 0,'-34'-33'16,"34"0"-1,-33 33-15,33-33 32,0 0-17,-33-1 1,0 34-1,0 0 1,33 34 0,0-1-16,-66 33 15,66-33-15,-33 66 16,33 0 0,-33 0-1,33 1 1,-33-1-1,0-33 1,0-33 0,0-33 15,33-33-15,0 0-16,0 0 15,33 33 16,-33-33-15,33 33 0,0 66-1,0 0 1,0 33 0,-33-33-1,0 1 1,-33-1-1,33 0 1,0 0 0,0 33-1,0-33 17,33-32-17,0 32 1,0-33-1,33-33 1,0 0 0,-33 0-1,34-33 1</inkml:trace>
  <inkml:trace contextRef="#ctx0" brushRef="#br1" timeOffset="421208.513">10054 8897 0,'0'-33'234,"0"-1"-202,0 1-1,-33 33 0,0 0 0,0 0-15,33 33 15,-33-33-15,0 34 0,0-1-1,0-33 1,0 33-1,0-33 1,33 33 15,-34-33-15,34 33-16,-33-33 16,33 33 15,-33-33-31,33 33 15,-33 0 1,33 0 0,-33 0-1,33 0-15,0 0 16,0 0 0,0 0-1,0 1 1,0-1 15,0 0-15,33 0-1,-33 0 1,33 0 0,0-33-1,0 33 1,1-33-1,-1 0 1,0 33 15,0-33-15,0 33 0,0-33-16,0 0 15,0 0-15,0 33 16,0-33-1,0 0 32,-33-33-47,0 0 16,33 33 0</inkml:trace>
  <inkml:trace contextRef="#ctx0" brushRef="#br1" timeOffset="422150.0062">9657 9327 0,'0'-34'78,"-33"34"-62,66 0 62,0-33-47,0 33-15,1 0 0,-1 0-1,0-33 1,0 33-1,0 0 1,0 0 0,0 0-1,0 0 1,0 0 0,0 0-1,0 0 63</inkml:trace>
  <inkml:trace contextRef="#ctx0" brushRef="#br1" timeOffset="422752.1376">10683 9591 0,'0'33'78,"0"0"-78,0 0 16,0 0-16,0 34 31,-34-1-16,34-33-15,-33 0 0</inkml:trace>
  <inkml:trace contextRef="#ctx0" brushRef="#br1" timeOffset="423412.5626">9889 10120 0,'0'0'0,"0"33"78,0 0-62,0 1-16,0-1 0,0 66 16,0 33-1,33-66 1,-33 0-1,0-33 1</inkml:trace>
  <inkml:trace contextRef="#ctx0" brushRef="#br1" timeOffset="423734.7377">9856 9955 0,'-33'0'16,"33"33"-16,-33-33 31,33 33-31,-67 33 16,34 0 0,0-33-1,33 1 1</inkml:trace>
  <inkml:trace contextRef="#ctx0" brushRef="#br1" timeOffset="424000.6876">9889 10021 0,'33'0'62,"-33"33"-62,33-33 0,-33 33 0,66 33 16,0 34 15,-66-67-31,66 33 16,-66-33-16,33-33 15,-33 33-15</inkml:trace>
  <inkml:trace contextRef="#ctx0" brushRef="#br1" timeOffset="424769.4704">9591 11013 0,'0'-33'0,"0"0"16,0 0-1,-33 33-15,33-33 32,0 66-1,0 0-31,0 66 15,0-32-15,-33 65 16,33-99-16,0 33 0,-33 0 16,33 0-16,-33 100 15,33-133-15,0 33 16,-33-33 0,33-66 15,33 0 0,0 0-31,0 0 16,33 33-1,-33 0 1,33 33 0,1 0-1,-67 0 16,33-33-15</inkml:trace>
  <inkml:trace contextRef="#ctx0" brushRef="#br1" timeOffset="424973.3223">9558 11576 0,'0'0'15,"0"-34"-15,-33 34 0,33-33 16,33-33 0,33 0-1,-33 0 17,33 33-17</inkml:trace>
  <inkml:trace contextRef="#ctx0" brushRef="#br1" timeOffset="425121.6038">9525 11079 0,'0'-33'0,"0"0"16,0 0-1,33-33 1,33 66-1</inkml:trace>
  <inkml:trace contextRef="#ctx0" brushRef="#br1" timeOffset="425704.5995">9823 11344 0,'0'33'0,"0"0"16,0 0-16,0 0 16,33 67-1,0-34 1,-33-33-1,0-66 17,0 0-17,0 0-15,0-1 0,0-32 32,33 33-32,-33 0 0,33 0 15,0 33 1,0 33-1,0 33 1,0 0 0,0 1-1,-33-100 17,0-34-17,0 1 1,33 0 15,0 66-15,1 99-1,-1 34 1,0-34 0,0-66-16</inkml:trace>
  <inkml:trace contextRef="#ctx0" brushRef="#br1" timeOffset="425917.8772">10352 11443 0,'0'0'16,"0"33"15,0 0-31,33 67 16,-33 32-1,33 0 1,0 0 0,-33-32-1</inkml:trace>
  <inkml:trace contextRef="#ctx0" brushRef="#br1" timeOffset="426140.6024">10418 11443 0,'0'0'0,"33"0"15,-33-33-15,33 33 16,33 33 0,-33 66-1,-33 1 1,-66-34 15</inkml:trace>
  <inkml:trace contextRef="#ctx0" brushRef="#br1" timeOffset="426388.1062">10616 11377 0,'0'0'0,"0"-33"0,0 0 0,0 0 16,0-33-1,33 66 17,1 132-17,-1 0-15,0 34 16,-33-34-1,0-66 1</inkml:trace>
  <inkml:trace contextRef="#ctx0" brushRef="#br1" timeOffset="426872.7111">10583 11576 0,'0'0'0,"33"0"16,0-34-16,1 1 16,32 0-1,-33 0 1,0 66 0,0 67-1,0-1 1,0-33 15,0-66-15,0-33-1,-33-66 1,0 32 0,0 34-1,33 0 1,-33 99-1,0 34-15,0-67 0,33 66 16,0 0 0,-33 33-1,-33-65 1,-33-1 0,-33-66-1,66-33 1,0 0-1</inkml:trace>
  <inkml:trace contextRef="#ctx0" brushRef="#br1" timeOffset="427266.4695">11377 11344 0,'0'-33'15,"0"66"-15,-33-66 0,0 0 0,0 33 16,0 0 0,33 99-1,0 0 1,0-66-16,66 67 15,-33-67 1,-33 33 0,33 33-1,-33-33 1,0 0 0,-33-66-16,0 33 15,0-33 1,0-33-1,33 0 1</inkml:trace>
  <inkml:trace contextRef="#ctx0" brushRef="#br1" timeOffset="427504.3886">11509 11410 0,'0'-33'0,"0"66"0,-33-66 0,33 0 15,0 66 17,33 33-32,0 67 15,-33-1 1,0-99-16,0 99 15,0-99 1</inkml:trace>
  <inkml:trace contextRef="#ctx0" brushRef="#br1" timeOffset="427673.5619">11377 11807 0,'0'-33'0,"0"0"16,0 0 15,33 0-31,66-33 16,-32 33-1,-1 33 1</inkml:trace>
  <inkml:trace contextRef="#ctx0" brushRef="#br1" timeOffset="428006.1321">11675 11609 0,'33'0'47,"-33"33"-47,66 33 16,-66-33 0,33 33-16,-33-33 15,0 0 1,0-66 31,0 0-47,33-99 15,0 66 1,0 33 0,0 33-16,0 99 15,0-99 1,-33 99-16,34-33 15,-34-33-15</inkml:trace>
  <inkml:trace contextRef="#ctx0" brushRef="#br1" timeOffset="428143.0268">11972 11410 0,'0'0'0,"0"33"31,0 0-15</inkml:trace>
  <inkml:trace contextRef="#ctx0" brushRef="#br1" timeOffset="428494.5159">12072 11774 0,'0'33'16,"0"0"0,0 0-16,33 33 15,-33 0 17,0-32-17,0-68 1,33-32-1,0-33 1,0 0 0,0 99 15,-33 66-15,33 33-16,0-33 31,-33 1-31,33-67 0</inkml:trace>
  <inkml:trace contextRef="#ctx0" brushRef="#br1" timeOffset="428944.8281">12468 11774 0,'0'0'0,"0"-33"0,-33-33 15,0 0 1,0 66-1,0 66 1,33 33 0,33-33-1,0-33 1,0-33-16,-33-33 31,33 33-31,-33 33 31,0 0-31,34 100 16,-34-100-16,33 99 31,-33-66-31,0-33 0,0 66 16,-33 34 0,-1-34-1,-32-66 1,0 0-1,33-132 1,33-34 0,66-32-1,0 0 1,-33 66 0</inkml:trace>
  <inkml:trace contextRef="#ctx0" brushRef="#br1" timeOffset="430696.0379">30361 3936 0,'-33'0'15,"0"0"1,33-33 0,-33 33 109,0 0-110,33 33-15,-33 33 16,-34 33 15,1 0-15,33-66-16,0 0 0,33-66 47</inkml:trace>
  <inkml:trace contextRef="#ctx0" brushRef="#br1" timeOffset="431128.521">29931 3936 0,'0'0'0,"0"-33"0,-33 33 16,33 33 31,0 33-47,-33 33 15,0 33 1,33-3108 15,0 6052-31,-33-3043 16,33 0-16,33-33 15,0 0 1,66 33 0,0-33-1,-33 0 16,-32 0-31,-1 0 0</inkml:trace>
  <inkml:trace contextRef="#ctx0" brushRef="#br1" timeOffset="431803.3432">30791 3539 0,'0'-33'16,"0"66"15,-33 0-15,33 33-16,-33 0 15,0 66 1,0-65-16,0 32 15,-1 0 1,-32-33 0,66-99 31,33 33-47,0 0 15,1 0 1,-1 0-1,33 0 1,-33 0 0,0 0-16,0 0 0,-33 33 15,33-33 1</inkml:trace>
  <inkml:trace contextRef="#ctx0" brushRef="#br1" timeOffset="432003.5322">30659 4002 0,'0'0'16,"0"-33"-16,33 0 31,0 33-15,33 0-16,0-33 15,-33 33-15</inkml:trace>
  <inkml:trace contextRef="#ctx0" brushRef="#br1" timeOffset="432152.5287">30824 3704 0,'0'-3043'16,"0"6053"-16,0-3043 0,0 0 15,0 0 1,66 33-16,0-66 16,-33 66-16,0 0 0</inkml:trace>
  <inkml:trace contextRef="#ctx0" brushRef="#br1" timeOffset="432704.8494">31055 3737 0,'0'33'16,"0"0"-16,-33 0 15,33 67 1,0-1-16,0-33 15,0-99 32,0 0-31,33-33 0,1-33-1,32 99 1,-33 0 15,-33 66-15,33 0-1,-33-33 1,0 0 0,0-66-1,33 33 1,0-66-1,33 0 1,0 66 0,-33 66-16,-33 33 31,0 0-15,0-66-16,-33 0 15</inkml:trace>
  <inkml:trace contextRef="#ctx0" brushRef="#br1" timeOffset="432904.7431">31552 3870 0,'0'66'15,"0"-33"1,0 0-16,0 66 0,-34 66 31,34-65-15,0-1-1</inkml:trace>
  <inkml:trace contextRef="#ctx0" brushRef="#br1" timeOffset="433151.6976">31518 4068 0,'0'0'0,"0"-33"0,34 0 15,32-33 1,33 66-16,-66 66 16,-33 66-1,-33-66 1,-66-33 15,66 0-31</inkml:trace>
  <inkml:trace contextRef="#ctx0" brushRef="#br1" timeOffset="433369.7334">32015 3770 0,'0'0'0,"0"-33"0,0 99 31,0-33-31,0 34 16,0 65-1,0-99-15,0 66 16,-33-66-16,33 33 15</inkml:trace>
  <inkml:trace contextRef="#ctx0" brushRef="#br1" timeOffset="433819.0008">31750 4101 0,'0'0'0,"0"-33"16,33 33-1,66-66 1,34 33 0,-67 33-1,-33 99 1,-33 33 0,0-33-1,33-65 1,-33-1-16,33-33 15,0 0-15,-33-33 0,33-1 16,33-65 0,-33 0 15,-33 33-15,0 99-1,-33 66 1,33-66-16,0 100 15,0-100-15,0 33 16,-33 33 0,33-33-1,-33-33-15,0 0 16,0-33-16,0 0 0,0 33 0</inkml:trace>
  <inkml:trace contextRef="#ctx0" brushRef="#br1" timeOffset="434371.2526">31155 4630 0,'-33'-33'0,"0"33"0,33-33 16,-67 0 15,34 33-15,0 33 0,33 66-1,0 34 1,33-1-1,0 0 1,-33-99-16,0 33 16,0 1-16,-33-67 15,-33 33 1,0-33 0,0-100-1,66 34 1,0 33-16</inkml:trace>
  <inkml:trace contextRef="#ctx0" brushRef="#br1" timeOffset="434621.8559">31320 4696 0,'0'0'0,"0"-33"0,0 0 16,0 66 15,0 100-15,-33 32-1,33 0 1,-33-65-1</inkml:trace>
  <inkml:trace contextRef="#ctx0" brushRef="#br1" timeOffset="434773.3223">31089 5060 0,'0'-33'0,"0"0"0,33 33 16,33-33-16,99 33 31,-132 0-31</inkml:trace>
  <inkml:trace contextRef="#ctx0" brushRef="#br1" timeOffset="435104.0127">31684 4994 0,'0'-33'31,"-33"0"-31,-33 33 31,-1 33-15,1 99-1,66-99-15,-33 67 16,33-67-16,0 0 16,33 0-1,0-66 1,34-67-1,-1 1 1,-33 66-16,0 0 16,-33 66-1,0 33 1,0 34 0,33-34-1,-33-33-15,0 0 16</inkml:trace>
  <inkml:trace contextRef="#ctx0" brushRef="#br1" timeOffset="435319.5389">31948 4763 0,'0'0'0,"0"33"15,0 0 1,0 132 0,0 0-1,0-132-15,-33 100 16,33-100-16,-33 33 16</inkml:trace>
  <inkml:trace contextRef="#ctx0" brushRef="#br1" timeOffset="435706.701">31684 5325 0,'0'-66'15,"0"33"-15,0-1 0,33 1 16,33 0-16,33 0 31,34 33-15,-100 0-16,66 0 15,-66 0-15,0 0 16,0-33 0,-33 0-1,0 0 1,-33 33 0,0 0-1,0 0 1,-33 66-1,0 33 17,66 1-17,0-67-15,0 66 16,0-66-16,66 33 16,0-66-1</inkml:trace>
  <inkml:trace contextRef="#ctx0" brushRef="#br1" timeOffset="443235.9483">11476 9161 0,'0'-33'0,"33"33"15,-33-33 79,0 0-63,-33 33 1,0 0-1,0 0-15,33 33-1,-33 0-15,0 0 16,0 33-1,33-33 1,0 0 0,0 34-1,0-1 17,33 0-17,-33-33 1,33 0-1,-33 0 1,33 0 0,0-33-1,-33 33 1,33-33 0,0 0-1,0 0 1,1 0-1,-1 0 1,-33-33 0,33 33 31,-33-33-32,33 0 1,-33 0-16,33 33 15,-33-33 1,0 0 0,33 0-1,-33 0 1,0 0-16,0 0 16,0-1-16,0 1 31,0 0-16,0 0 17,-33 33-32,33-33 0,-33 33 31,33-33-15,-33 33 15,33-33-31,-33 33 31,33-33-15,-33 33-1,-1 0 1,1 0 15,33-33-15,-33 33-1,0 0 1,0 0 15,0 0-15,33 33 31,0 0-32</inkml:trace>
  <inkml:trace contextRef="#ctx0" brushRef="#br1" timeOffset="444236.1892">12105 9657 0,'0'33'235,"0"0"-220,-33-33-15,33 67 0,0 32 31,0-66-31,-33 66 16,33-66-16,-34 0 16,34 0-1,0 0 1</inkml:trace>
  <inkml:trace contextRef="#ctx0" brushRef="#br1" timeOffset="444967.714">12733 9161 0,'0'33'62,"0"0"-46,33-33-16,-33 66 31,0-32-31,0 65 16,33-66-16,-33 33 15,0 33 1,0-33 0,0-33-1,0 1-15</inkml:trace>
  <inkml:trace contextRef="#ctx0" brushRef="#br1" timeOffset="445389.5383">13295 9856 0,'0'33'16,"0"0"15,0 0-15,0 33 0,0 33-1,0 1 1,0-34 15,0-33-31</inkml:trace>
  <inkml:trace contextRef="#ctx0" brushRef="#br1" timeOffset="446893.1326">9723 12601 0,'0'0'0,"0"-33"47,0 0-16,-33 33-15,0 0 15,0 0-15,-33 0-1,33 0 1,-33 0 0,33 33-1,0-33 1,33 33 31,0 0-32,33 33 1,-33-33-16,0 99 16,0-99-16,0 100 15,33 65 1,-33-32 0,0-34-1,0-99-15,0 33 16,0 0-16,0-33 15,0 0 1,0 0 0,33 0-1,0 1 1,0-1 0,33-33-1,0 0 1,34 0 15,-67 0-31</inkml:trace>
  <inkml:trace contextRef="#ctx0" brushRef="#br1" timeOffset="447679.3429">10220 12932 0,'0'-34'16,"0"1"-1,0 0-15,0 0 31,-34 0-15,34 0-16,-33 33 16,0 0-1,0 0-15,0 0 16,33 33 0,-33 33-1,33 0 1,33 1-1,0 32 1,33 0 15,-33 0-15,1-66-16,-34 67 16,0-67-16,0 0 15,-34 33 1,-32-66-1,0 0 1,0-33 0,66 0-1,0 0-15</inkml:trace>
  <inkml:trace contextRef="#ctx0" brushRef="#br1" timeOffset="447929.6365">10418 12799 0,'0'0'0,"0"33"31,0 67-16,33 32 1,0 0 0,0-33-1,-33-66-15</inkml:trace>
  <inkml:trace contextRef="#ctx0" brushRef="#br1" timeOffset="448095.2911">10319 13229 0,'0'0'16,"0"-33"-16,33 0 15,33-66 17,33 66-17,-66 0-15</inkml:trace>
  <inkml:trace contextRef="#ctx0" brushRef="#br1" timeOffset="448432.1004">10716 12998 0,'33'0'31,"-33"33"-31,33 0 31,0 33-31,0 0 16,-33 0 15,0-33-15,0-99 0,0 0-1,0-66 1,66 33-1,0 99 1,-33 33 0,0 0-16,0 66 15,-33-66-15,33 33 16</inkml:trace>
  <inkml:trace contextRef="#ctx0" brushRef="#br1" timeOffset="448580.5629">11046 12832 0,'0'0'0,"-33"0"0</inkml:trace>
  <inkml:trace contextRef="#ctx0" brushRef="#br1" timeOffset="448912.4451">11146 13196 0,'0'33'0,"0"0"16,0 0-1,0 33 16,0 1-15,0-134 15,33 34-15,0-66 0,33 33-1,-33 99 1,-33 0-1,33 66 1,-33-32 0,33-67-1</inkml:trace>
  <inkml:trace contextRef="#ctx0" brushRef="#br1" timeOffset="449417.5777">11509 13130 0,'0'0'0,"-33"-66"16,0 66-16,0 0 15,33 33 1,0 33 15,33-33-15,0 0 0,0-33-1,-33 66 1,33 34-1,1 65 1,-34-132-16,0 132 16,0-132-16,-34 34 15,34-34 1,-33-33 0,33-100-1,0 67-15,0-66 16,33 33-16,1-33 15,32-34 1,-66 34 15,0 33-15,0 33 0,0 66-1,33 0 1,33 66-1,-66-32 1,33-1 0,-132 0-1,99-33-15</inkml:trace>
  <inkml:trace contextRef="#ctx0" brushRef="#br1" timeOffset="450165.0499">12072 13097 0,'0'0'0,"0"-33"0,0-66 16,-33 66 15,-1-1-16,34 101 1,0 65 15,34-99-31,65-33 16,-33-33 0,-33 33-1,-33 99 16,0 100-15,-33-34 0,33-33-1,66-66 1,-66-33-16,33-33 16,0-33-1,-33-33-15,-33-33 16,-66 33-1,33 33 1,33 33 0</inkml:trace>
  <inkml:trace contextRef="#ctx0" brushRef="#br1" timeOffset="450731.5561">12667 12898 0,'0'0'0,"0"-33"0,0 0 15,0 0 1,-33 33 0,33 33-16,0 100 15,0-67 1,33 66-1,0 33 1,0-32 0,33-67-1,33-66 1,-65-66 0,-1-67-1,-33 34 1,-33 0-1,-1 99-15,34-33 16,-33 66 0,33 0-16,0 66 15,33 0 1,34-32 15,-34-67-31,0 33 0,0-33 0</inkml:trace>
  <inkml:trace contextRef="#ctx0" brushRef="#br1" timeOffset="451051.9161">13130 13262 0,'0'0'16,"0"33"15,0 0-15,0 0-16,0 34 15,33-34 1,-33 0 0,0-66-1,0-100 1,33 34 0,33 66-1,-33 33 16,0 66-31,0-33 16,-33 33-16,34-32 16,-1-1-1,0-33-15</inkml:trace>
  <inkml:trace contextRef="#ctx0" brushRef="#br1" timeOffset="451385.2994">13527 13196 0,'0'0'16,"0"-99"-16,-33 33 15,0 66 1,33 33-16,0 0 16,0 99-1,33-99 1,0 0 15,-33-66 0,33 33-15,-33 33-16,33 67 16,-33-67-16,33 99 15,-33-99-15,0 99 16,-33-33 0,-33-65-1,0-34 1,33-100-1,33 67-15,0-33 16</inkml:trace>
  <inkml:trace contextRef="#ctx0" brushRef="#br1" timeOffset="451605.5816">13758 13064 0,'0'0'0,"0"33"31,0 33-15,0 0-16,0-33 0,66 100 16,-66-100-1,34 66-15,-34-33 16</inkml:trace>
  <inkml:trace contextRef="#ctx0" brushRef="#br1" timeOffset="452022.2755">13725 13428 0,'33'-33'15,"0"33"-15,0-34 16,1 34-16,32-33 15,-66 0-15,33 33 0,0-33 16,0-33 0,-33 0-1,-33 0 1,33 99 15,33 66-15,-33 0-1,33 34 1,-33-67 0,0-99 31,33 0-47,0 0 15,33-34 1,-33 67-1,-33 100 1,0-67-16,0 0 16</inkml:trace>
  <inkml:trace contextRef="#ctx0" brushRef="#br1" timeOffset="452537.5622">14519 13262 0,'0'0'16,"-33"0"-16,0 0 16,33 66-1,0 1 1,0 98-1,0-132-15,33 66 16,33-33-16,-33 0 16,33-66-1,0-66 1,-66-33 0,0-33-1,-66 0 16,33 98-31,-33-32 16,66 33-16,-33 33 16</inkml:trace>
  <inkml:trace contextRef="#ctx0" brushRef="#br1" timeOffset="453537.4424">14850 12601 0,'0'-33'0,"33"33"63,0 0-63,0 0 16,0-33-16,66 33 15,-66 0-15,100-33 16,-133-1-16,66 34 15,-33-33 1,-33 66 47,0 1-48,0 32-15,33 66 16,0-33-1,0 67 1,-33-133-16,0 99 16,0-99-1,33 33-15,-33 66 32,0-32-17,33 32 1,-33-33-1,33 0 1,-33-32 15,0-1-31,-33-33 16,33 0 31,-33-33-47,33 33 15,-33 0 17,-33 33-17,66-33-15,-33 0 16,-33 33 0,33-32-16,-34-1 15,34 0 16,0 0-31,33 0 32,-33-33-17</inkml:trace>
  <inkml:trace contextRef="#ctx0" brushRef="#br1" timeOffset="500269.7519">14552 14321 0,'0'-33'47,"33"33"46,0 0-77,0 0-16,-33-34 16,66 34-16,-32 0 31,-1 0-16</inkml:trace>
  <inkml:trace contextRef="#ctx0" brushRef="#br1" timeOffset="500518.4281">14651 14486 0,'0'33'16,"33"0"46,0-33-62,1 0 16,-1 0-16,33 0 15,-33-33 1,0 0 0</inkml:trace>
  <inkml:trace contextRef="#ctx0" brushRef="#br1" timeOffset="502157.5275">11708 10484 0,'0'33'0,"33"0"78,0-33-78,0 0 16,-33 33-16,33-33 16,33 0-1,-33 0-15,33 0 16,34 0-1,-34 33 1,33-3075 0,-33 6084 15,33-3042-15,1-33-1,-34 0-15,0 33 16,0-33-1,0 33 1,0-33 0,1 33-1,-34-33 1,0 33 0,0 0 15,0-33-16,0 33-15,0 0 16,0 0-16,0-33 31</inkml:trace>
  <inkml:trace contextRef="#ctx0" brushRef="#br1" timeOffset="503323.0725">14056 9293 0,'-33'-33'0,"0"33"16,0-33-16,0 33 16,33 33 15,0 34-16,0 32 1,0-66-16,0 99 16,0-99-1,33 66-15,33-32 16,0-67 15,0-100-15,-66 67-16,33-66 15,-33 66-15,0 0 0,0-33 16,-33-67-16,0 100 16,0 33 15,0 0-31</inkml:trace>
  <inkml:trace contextRef="#ctx0" brushRef="#br1" timeOffset="503660.8694">14387 9128 0,'0'0'16,"-33"33"-16,0 0 0,33 33 0,0 34 31,0 32-15,99-66-1,0-33 1,-33-66 0,-33-66 15,-66 33-16,-33-67 1,0 100 0,33 33-1,33 33-15</inkml:trace>
  <inkml:trace contextRef="#ctx0" brushRef="#br1" timeOffset="503861.489">14982 9591 0,'0'0'0,"-33"33"0,33 0 0,-33 0 16,33 133-1,-33-34 1,33-33-1</inkml:trace>
  <inkml:trace contextRef="#ctx0" brushRef="#br1" timeOffset="504239.9445">15445 9757 0,'33'0'32,"0"0"-17,0 0 1</inkml:trace>
  <inkml:trace contextRef="#ctx0" brushRef="#br1" timeOffset="504393.6475">15809 9790 0,'33'0'31,"0"0"-15</inkml:trace>
  <inkml:trace contextRef="#ctx0" brushRef="#br1" timeOffset="504657.7448">16371 9723 0,'33'34'0</inkml:trace>
  <inkml:trace contextRef="#ctx0" brushRef="#br1" timeOffset="516018.3387">17959 9426 0,'0'-33'31,"0"0"0,0 0-15,0-1-16,0 1 31,33 0-15,0 0-1,0 0 1,0 33-16,0 0 16,0 0-1,0 33-15,0 0 16,-33 67 0,0-67-1,0 33 1,0-33-16,0 0 0,0 66 0,0 33 15,0-32 1,66-34 0,-33-33-1,67-33 1,-67-33 15,0 0-15,-33 0-1,-33 33 1,0 0 0,33 33-1,0 33 1,0 33 0,0-33-1,0 67 1,0-34-1,0-66 1,0 66-16,0-66 16,-33 0-16,33 33 31,-34-33-15,1-33-1,0 0 1,0 33-1,0-33 1,0 0 0</inkml:trace>
  <inkml:trace contextRef="#ctx0" brushRef="#br1" timeOffset="530093.7553">22159 9889 0,'0'33'0,"0"0"32,0 0-1,0 0-15,0 0-16,0 0 15,0 0 1,0 33-16,0-32 15,-33 65 1,33 0 0,-33 0-1,33 33 1,-33-32 0,33-67-16,-33 66 15,33-66-15,-34 66 31,-32 1-31,0-1 16,0 33 15,33-33-15,33-66-16,-66 67 16,66-67-16,-33 33 15,0 33 1,0-33-1,-34 33 1,1-33 0,33-66-16,-33 67 15,33-34 1,0-33-16,-66 33 16,0 0-1,32 0 1,34-33-16,-66 33 31,66-33-31,0 33 16,-66 0-1,33 0 1,-34 0-16,67-33 0,-33 33 31,33 0-15,-66 0-16,0 1 15,-1-1 1,34 0 0,33-33-16,-33 0 15,0 0 1,33 0-16,-33 0 16,0 0 15,-34-33-16,67-34 1,0 67-16,-33-33 0,33 0 16,-33 33-16,0-33 15,-34 33 17,1 0-17,66 0-15,-33-33 16,33 33-16,0 0 15,-33-33-15,-34 0 16,1-66 0,0 33-1,33 0 17,33 66-32,-33-67 15,33 67-15,0-33 0,-34 0 16,1-33 15,0 33-31,66 0 0,-66 0 31,66 0-31,-33 0 16,0-33 0,0-1-1,-33 1 1,33 0-1,-1 66-15,1-99 16,0 99-16,0-33 16,0-33-1,0 33 1,33 0 15,-33 0-15,0-34-1,33 34 1,0-33-16,0 33 31,-33 0-15,33 0 0,0 0-16,0 0 15,-33 33 1,33-33-16,0 0 15,-33 33 1,33-33 0,-33 33-1,0 0 32,33 33 16,-34-33-63,34 33 15,0 0-15,0 33 16,-33 0 0,33-33-1,0 0-15,0 0 16,-33-33-16</inkml:trace>
  <inkml:trace contextRef="#ctx0" brushRef="#br1" timeOffset="530576.8905">17628 10649 0,'33'0'62,"0"0"-46,0 0 0,0 0-1,-33 34-15,33-34 16,0 33-16,0-33 0,0 0 15,1 33 1</inkml:trace>
  <inkml:trace contextRef="#ctx0" brushRef="#br1" timeOffset="531863.4181">23614 11212 0,'0'-33'0,"0"0"31,0 0-15,0-1 0,-33 1-1,0 0 17,-33 66-17,0 100 1,-1-1-1,34 33 1,0 1 0,33-67-1,0-66-15,-33 33 16,33-33-16,-33-33 16,0 0-1,66-33 1,33 33-1,0 33 1,-32 133 0,-34-133-16,33 132 15,-33-99-15,0 66 32,0 1-17,33-34 1,33-99-1</inkml:trace>
  <inkml:trace contextRef="#ctx0" brushRef="#br1" timeOffset="532280.2991">24077 11576 0,'0'0'0,"0"-34"0,0 1 32,-33 0-32,0 0 15,0 33 16,0 33-15,0 0-16,0 34 16,0-1-16,-1 33 15,1 33 1,33 0 0,67 1-1,32-67 1,33-33-1,-33 0 17,-66-33-32</inkml:trace>
  <inkml:trace contextRef="#ctx0" brushRef="#br1" timeOffset="532442.8584">23945 12039 0,'33'0'16,"0"0"-1,0 0-15,33-34 16,-33 1-16</inkml:trace>
  <inkml:trace contextRef="#ctx0" brushRef="#br1" timeOffset="532598.3561">24474 12204 0,'0'0'0,"0"33"0,0 0 16,0 66 0,0 0-1,0-65-15</inkml:trace>
  <inkml:trace contextRef="#ctx0" brushRef="#br1" timeOffset="534198.7394">25135 11807 0,'-33'-33'31,"0"33"-31,33-33 0,-33 33 16,0 0-1,33-33-15,-33 33 16,33 66 0,-33 33 15,33 67-16,0-34 1,0-99-16,0 33 16,0-33-16,66 0 15,0-33 1,33-33 0,-32-33-1,-67 33-15,0-66 16,0 66-16,-33-67 15,-34 1 1,1 66 0,33 0-1,66 33 17</inkml:trace>
  <inkml:trace contextRef="#ctx0" brushRef="#br1" timeOffset="534483.1514">25565 12237 0,'0'33'16,"0"0"-1,0 0-15,0 66 16,33 34 0,-33-34 15,0-66-31</inkml:trace>
  <inkml:trace contextRef="#ctx0" brushRef="#br1" timeOffset="535933.0704">25929 11906 0,'0'-33'187,"0"66"-77,0 33-95,0-33-15,0 1 0,33 131 16,0-33 0,-33-33-1,0-32 1</inkml:trace>
  <inkml:trace contextRef="#ctx0" brushRef="#br1" timeOffset="536232.613">26293 12468 0,'0'34'0,"0"-1"15,0 33 1,0 33 0,-33 33-1,33-32 1</inkml:trace>
  <inkml:trace contextRef="#ctx0" brushRef="#br1" timeOffset="537334.8302">27021 12138 0,'-33'0'0,"-1"0"16,34-33-16,-33 0 16,0 0-1,0 33 1,33 132-1,-33 33 1,33-132 0,0 66-16,0-65 15,0-1-15,0 33 16,99 0 0,-32-66-1,32-66 1,-33-67-1,-66 100 1,0-132 0,-33 132-16,0-33 0,-66 33 15,32 66 1,67 33 0</inkml:trace>
  <inkml:trace contextRef="#ctx0" brushRef="#br1" timeOffset="537653.6317">27451 12105 0,'0'0'0,"0"33"0,-34-33 0,-32 66 31,33 33-16,33 66 1,33-65 0,0-67-16,34 0 15,-34 0-15,33-33 16,-33-66 0,0-33-1,-66-67 1,-33 133-16,0-66 15,32 66 1,1 33 0</inkml:trace>
  <inkml:trace contextRef="#ctx0" brushRef="#br1" timeOffset="537841.546">27847 12502 0,'0'0'0,"0"33"0,0 0 15,0 0 1,-33 0-16,0 66 0,33-33 0,0 0 16,0-33-16</inkml:trace>
  <inkml:trace contextRef="#ctx0" brushRef="#br1" timeOffset="538204.6893">28542 12667 0,'33'0'15,"0"0"1,-33-33-16,66 33 31,0 0-31</inkml:trace>
  <inkml:trace contextRef="#ctx0" brushRef="#br1" timeOffset="538438.0693">28906 12700 0,'33'0'0,"0"0"16,-33 33 0,66-33-16,-33 0 15,0 33 32,0-33-16,0 0-15,33 0 0</inkml:trace>
  <inkml:trace contextRef="#ctx0" brushRef="#br1" timeOffset="539240.5367">29766 12072 0,'0'0'0,"0"-33"31,0-1-31,66 1 16,-66 0-16,33 0 15,0 33 1,0 0-16,0 33 16,0 133-1,-33-1 1,-33 0-1,33-32 1,66-67 0,0-33-1,-33-99 1,1 0 15,-34 99 0,-34-33-31,34 66 0,-33 33 16,33-33 0,0 33-16,-33 34 15,33-34 1,0-33 0,-66-33-1,66 0-15,-99 0 16,66 0-1,0-33-15</inkml:trace>
  <inkml:trace contextRef="#ctx0" brushRef="#br2" timeOffset="566137.4429">16801 13924 0,'0'0'0,"-33"0"15,0-33 1,0 0 0,33-1-1,0 1 1,0-33-1,0 33 1,33-33 0,-33 33-16,99-33 15,-33 0 1,33 33 0,34 33-1,-34 66 1,-33 66-1,-33 0-15,-33 1 32,-33-1-17,0 0 1,33-99-16,-33 33 16,33-32-16,0-1 15,66 0 1,-33-33-1,-33 33-15</inkml:trace>
  <inkml:trace contextRef="#ctx0" brushRef="#br2" timeOffset="566569.4645">17595 15412 0,'0'0'0,"-33"33"16,33 0 109,0 0-125,0 0 0,-33 0 15,33 0-15,-33 0 16,-1 1 0,34-68-1,0-32 1,34-33 0</inkml:trace>
  <inkml:trace contextRef="#ctx0" brushRef="#br2" timeOffset="567607.3623">18951 13858 0,'0'0'0,"-33"0"15,33-34 1,-33 1-1,33 0 1,-33 33 0,-1 66-1,34 100 1,0 98 0,0 1-1,-33 0 16,33-199-31,0 99 16,0-132-16,0 0 16,0 0-1,0-66 1,0 0 0,67-66-1,-67 66-15,66-66 16,-66 66-16,66 0 15,33 33 1,0 33 0,1 33-1,-67-33-15,0 0 16,0 0-16,33-33 16,-33 0 15,0 0-31</inkml:trace>
  <inkml:trace contextRef="#ctx0" brushRef="#br2" timeOffset="568357.7973">21101 13858 0,'0'0'0,"0"-34"31,-34 34-31,1-33 15,-33 33 1,66-33-16,-66 33 16,33 0-16,-33 0 15,-66 33 1,32 34 15,1 32-15,0-33-1,66-33-15,0 33 16,33-33-16,-33 0 16,33 33-1,0 34 1,33-1 0,-33-66-16,33 33 15,-33-33-15,33 0 16,0 0-16,66 33 15,34-66 1,-34 0 0,0-33 15,-33 33-15,-33 0-16,0 0 15</inkml:trace>
  <inkml:trace contextRef="#ctx0" brushRef="#br2" timeOffset="569609.9959">20208 14354 0,'33'0'31,"0"0"-15,0 0 62,0 0-47,0-33-31,0 33 16,33-33-16,33-34 15,34 34 1,-34 0-1,-33 33 1,-66-33-16,33 33 16</inkml:trace>
  <inkml:trace contextRef="#ctx0" brushRef="#br2" timeOffset="571845.3639">21960 13163 0,'-33'0'0,"0"0"16,33-33 15,33 33 1,0 0-17,0 0 1,1 33-1,65 33 1,-33 33 0,33-32-1,-99-34-15,66 33 16,-33 0-16,34 33 16,-34 66-1,-33-32 1,0-1-1,-33-33 1,-1 34 0,-32-1-1,-33-33 1,0 33 0,0 1-1,32 32 1,34-132-16,-33 66 15,33-66-15,33 34 16,-33-1 15,33-33-15,0 0 15,33-33-31,0 0 16</inkml:trace>
  <inkml:trace contextRef="#ctx0" brushRef="#br2" timeOffset="572663.0225">22291 13957 0,'0'0'0,"0"-33"32,33 33-32,0-33 15,67-34 1,-67 67-16,33-33 16,-33 0-16,66 33 15,-33 0 16,33 0-15,-32 0 0,-1 0-1,-33 33-15,0-33 16,-33 33-16,33-33 0,0 34 16,33 32-1,-33 0 1,0-33-1,-33 0-15,33 0 16,-33 0-16,33 0 16,-33 33-1,-33 1 1,0-1 0,-66 0-1,0 0 16,0-33-15,-1 0 0,1 0-1,0 0 1,-33 0 0,32 0-1,1-33 1,66 0-1,33-33 32</inkml:trace>
  <inkml:trace contextRef="#ctx0" brushRef="#br2" timeOffset="573352.7079">24110 13692 0,'0'0'0,"0"-33"15,0 0 16,-33 33-15,-33 33 0,0 33-1,-33 33 1,32-32 15,34 65-31,-33 0 16,66 34-1,-33-133-15,33 165 16,0-165-16,0 99 16,33 1 15,33-1-15,0-33-1,-32-99-15,-1 66 16,0-66-16,0 33 15,33 1-15,0-1 16,-33-33 0,-33 33-1,33 0 1,-33 0 0,33-33-1,0-33 1</inkml:trace>
  <inkml:trace contextRef="#ctx0" brushRef="#br2" timeOffset="574471.3523">25135 14023 0,'0'0'16,"0"-33"-16,-33 0 31,0 33-15,0 0-1,0 0 1,0 0-16,-33 33 31,-33 0-15,-1 66 0,1-33-1,66-33-15,-33 34 16,33-34-16,33 0 15,0 0 1,0 33 0,99-66-1,33 0 17,1 0-17,-67 33-15,-33 33 16,-33 0-1,-33 0 1,33-33 0,-66 67-1,33-100-15,0 99 16,-67 0 0,34-33-1,33 0 1,0-66-16,33 33 15,0 1-15,0-1 16,33 0 0,0-33-1,66 33 17,-65-33-32,32 0 15,-33 0-15,0 0 0,33 0 16,0 33-1,0-33 1,0 0-16,1 0 31,-67-33 16,0 0-47</inkml:trace>
  <inkml:trace contextRef="#ctx0" brushRef="#br2" timeOffset="574889.1427">25731 13494 0,'0'-33'0,"0"0"15,0 66 32,-33-33-47,0 66 0,33-33 0,-33 99 16,-1-99-16,1 100 16,0-1-1,-33-33 1,33-33 15</inkml:trace>
  <inkml:trace contextRef="#ctx0" brushRef="#br2" timeOffset="575205.8752">25433 13758 0,'0'0'0,"0"-33"0,0 0 16,0 0-16,0-33 31,33 66 0,-33 99-31,33 33 16,33 1-1,-33-34 1,34-33 15,-67-33-31,0 0 16</inkml:trace>
  <inkml:trace contextRef="#ctx0" brushRef="#br2" timeOffset="575506.1626">25235 13858 0,'33'0'47,"0"0"-47,0 0 16,33-34-16,33 34 16,-66 0-16,33-33 15,-32 33 1,-1 0-16,0 0 15,0 0 1</inkml:trace>
  <inkml:trace contextRef="#ctx0" brushRef="#br2" timeOffset="576185.4593">26194 13692 0,'0'-33'15,"33"33"1,0 0 0,0 66-1,33 33 1,0 67-1,-33-133-15,33 132 16,-66-132-16,34 34 16,-1 98-16,-33 33 31,0 34-31,-33-34 31,-1-32-31,34-133 0,-33 66 16,33-66-16,0 33 15,0-33 17,-33-33-17</inkml:trace>
  <inkml:trace contextRef="#ctx0" brushRef="#br2" timeOffset="576879.4407">19381 17396 0,'0'0'0,"66"0"16,-33 0 0,66-66-16,133 0 15,-166 33-15,231-66 16,-197 66 0,164-33-16,133-34 15,33 34 1,33-33 15,-331 66-31,232-66 16,-231 66-16,-34 0 0,298-67 15,66-32-15,-33 66 32,-67 33-17,-263 0-15,98 33 16,-99-33-16,34 33 15,-100 0 1</inkml:trace>
  <inkml:trace contextRef="#ctx0" brushRef="#br2" timeOffset="577457.4616">20108 17529 0,'-33'0'0,"66"0"0,-99 33 15,99-33 1,0 0 0,67-33-16,98-34 15,-165 34-15,232-33 16,-199 33-1,165-33 1,133-33 0,33 0-1,-33-1-15,66 1 32,-331 66-32,298-99 15,-331 132 1,199-99-16,-1 32 15,-32 1 1,-166 66 0,33-33-16,-66 33 15,0 0-15,33 0 16,-33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1:47.2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D33DE8B-68B5-4D13-8D38-EEA9451F6F8D}" emma:medium="tactile" emma:mode="ink">
          <msink:context xmlns:msink="http://schemas.microsoft.com/ink/2010/main" type="writingRegion" rotatedBoundingBox="24830,6666 28720,7671 28412,8864 24521,7858">
            <msink:destinationLink direction="with" ref="{FACAA6CF-B201-4251-83E8-66C73DCEAFB9}"/>
          </msink:context>
        </emma:interpretation>
      </emma:emma>
    </inkml:annotationXML>
    <inkml:traceGroup>
      <inkml:annotationXML>
        <emma:emma xmlns:emma="http://www.w3.org/2003/04/emma" version="1.0">
          <emma:interpretation id="{26B3EA3C-31B5-4A05-963A-789CC10541AB}" emma:medium="tactile" emma:mode="ink">
            <msink:context xmlns:msink="http://schemas.microsoft.com/ink/2010/main" type="paragraph" rotatedBoundingBox="24830,6666 28720,7671 28412,8864 24521,785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5ADD44-4323-4217-9A04-98D2D6078B80}" emma:medium="tactile" emma:mode="ink">
              <msink:context xmlns:msink="http://schemas.microsoft.com/ink/2010/main" type="line" rotatedBoundingBox="24830,6666 28720,7671 28412,8864 24521,7858"/>
            </emma:interpretation>
          </emma:emma>
        </inkml:annotationXML>
        <inkml:traceGroup>
          <inkml:annotationXML>
            <emma:emma xmlns:emma="http://www.w3.org/2003/04/emma" version="1.0">
              <emma:interpretation id="{FB13B908-26E8-410D-A040-6A6DE14697CC}" emma:medium="tactile" emma:mode="ink">
                <msink:context xmlns:msink="http://schemas.microsoft.com/ink/2010/main" type="inkWord" rotatedBoundingBox="24830,6666 25215,6765 25136,7074 24750,697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-369 3786 0,'41'41'47,"-41"0"-47,0 0 16,41 0-16,-41 0 15,41-41-15,-41 41 0,0 0 32</inkml:trace>
          <inkml:trace contextRef="#ctx0" brushRef="#br0" timeOffset="-216.1456">-615 3991 0,'0'-41'32,"0"0"-17,0 82 63,41-41-78,-41 41 0,0 0 16,41-41 15,-41 41-15</inkml:trace>
        </inkml:traceGroup>
        <inkml:traceGroup>
          <inkml:annotationXML>
            <emma:emma xmlns:emma="http://www.w3.org/2003/04/emma" version="1.0">
              <emma:interpretation id="{E0D88B30-6B5A-4917-9F31-B3F2808AFBD8}" emma:medium="tactile" emma:mode="ink">
                <msink:context xmlns:msink="http://schemas.microsoft.com/ink/2010/main" type="inkWord" rotatedBoundingBox="25716,6990 28697,7761 28412,8864 25430,8093"/>
              </emma:interpretation>
            </emma:emma>
          </inkml:annotationXML>
          <inkml:trace contextRef="#ctx0" brushRef="#br0" timeOffset="1063.399">450 4401 0,'41'-41'16,"-41"0"15,-41 41 0,0 0-15,0 0-1,41 41-15,-41-41 0,41 41 0,-41-41 16,41 41-16,-41 0 0,41 0 0,-41-41 16,41 41-16,0 0 0,-40 0 0,40 0 15,0 0-15,0 0 0,0 0 16,0-1-16,0 1 0,40-41 15,-40 41-15,41-41 0,41 0 32,-41 0-32,0 0 0,0 0 15,0 0-15,-41-41 0,41 41 16,-41-41-16,41 1 16,-41-1-16,0 0 0,41 0 15,-41 0 1,0 82 15,0 0-31,0 41 16,0-42-16,41 1 0,-41 0 15,0 0-15,0 0 0,41-41 0,-41 41 16,0 0-16,41-41 0,-41 41 0,41-41 16,0 0-16,0 0 15,0-41 1,-41 0-16,0 0 15,0 0-15,0 0 0,0 0 16,0 0-16,0 1 0,-41 40 16,41-41-16,0 0 0,0 0 31,-41 41-15,41 41-1</inkml:trace>
          <inkml:trace contextRef="#ctx0" brushRef="#br0" timeOffset="1636.386">1106 4688 0,'0'41'47,"0"0"-47,41-41 0,-41 41 15,0-1-15,0 1 0,0 0 16,41-41-16,-41 41 0,0 0 16,0-82 15,0 0-16,0 0-15,0 0 16,41 1-16,0 40 16,-41-41-16,41 41 0,0 0 15,0 0 1,-41 41-16,41-41 16,-41 40-16,0 1 15,40-41-15,-40 41 16,0 0-16,41-41 47,-41-41-47,0 0 15,41 41-15,-41-41 0,0 1 16,41 40-16,-41-41 0,41 41 16,0 41-1,-41-1 1,0 1-16,0 0 0,0 0 15,0 0-15,41 0 0,-41 0 16,0 0-16,0 0 0</inkml:trace>
          <inkml:trace contextRef="#ctx0" brushRef="#br0" timeOffset="1880.5832">1884 4811 0,'-41'0'0,"41"40"31,0 1-31,0 0 16,0 0-16,41 0 0,-41 0 0,0 0 15,0 0-15,0 0 0,0 0 0,0 0 16,0 0-16,0 41 0,0-41 15,0 0-15,0 0 0,0 0 0,0 0 16,-41-41-16,41 41 0</inkml:trace>
          <inkml:trace contextRef="#ctx0" brushRef="#br0" timeOffset="2085.8522">1884 4933 0,'0'-41'0,"0"0"16,41 41-16,-41-40 16,41 40-16,0 0 15,0 0-15,-41 81 32,0-40-32,0 0 0,0 0 15,0 0-15,-41 0 16,0-41-16</inkml:trace>
          <inkml:trace contextRef="#ctx0" brushRef="#br0" timeOffset="2681.276">2130 5056 0,'-41'0'0,"82"-41"47,0 0-47,-41 0 15,41 41-15,0-41 16,0 41-16,0 0 31,-41 41-15,0 0-1,0 0-15,0 0 0,41 0 16,-41 0-16,0 0 0,0 0 0,0 0 16,0 0-16,0 0 0,0 0 31,41-41-31,-41-41 31,41 41-31,-41-41 0,0 0 0,41 0 16,-41 0-16,0 0 0,41 0 15,-41 0-15,0 0 0,0 0 16,41 0 0,-41 82 15,0 0-31,0 0 15,41-41-15,-41 41 0,0 0 0,0 0 16,0 0-16,41-41 0,-41 41 16,0 0-1,41-41-15</inkml:trace>
          <inkml:trace contextRef="#ctx0" brushRef="#br0" timeOffset="2912.291">2867 4770 0,'0'-41'0,"41"41"16,-41 41 15,0 0-31,0-1 0,0 1 15,41-41-15,-41 41 0,0 0 0,0 0 16,0 0-16,41 0 0,-41 0 0,0 0 16,0 0-16,0 0 0,0 0 0,0 0 15,0 0 1</inkml:trace>
          <inkml:trace contextRef="#ctx0" brushRef="#br0" timeOffset="3202.0461">2785 5179 0,'0'-41'0,"41"41"16,-41-41-1,41 41-15,0 0 0,0-41 16,0 41 0,0 0-16,0 0 15,0 0 32,-41 41-16,0 0-31,41-41 0,-41 41 16,0 0-16,0 0 0,0 0 31,0 0-31,0 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17.06667" units="1/cm"/>
          <inkml:channelProperty channel="Y" name="resolution" value="22.58824" units="1/cm"/>
          <inkml:channelProperty channel="T" name="resolution" value="1" units="1/dev"/>
        </inkml:channelProperties>
      </inkml:inkSource>
      <inkml:timestamp xml:id="ts0" timeString="2025-01-27T06:42:52.6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A991D8F-EAB7-4EC9-AD9E-EF0F2C18AAA1}" emma:medium="tactile" emma:mode="ink">
          <msink:context xmlns:msink="http://schemas.microsoft.com/ink/2010/main" type="inkDrawing" rotatedBoundingBox="3421,5631 9056,5093 9149,6065 3514,6603" semanticType="underline" shapeName="Other">
            <msink:destinationLink direction="with" ref="{44BBDCEB-F2C3-4183-82E9-9AF148578C65}"/>
            <msink:destinationLink direction="with" ref="{D56AAB39-3BF8-4D48-B02E-E12EF16C9D6E}"/>
          </msink:context>
        </emma:interpretation>
      </emma:emma>
    </inkml:annotationXML>
    <inkml:trace contextRef="#ctx0" brushRef="#br0">125 1211 0,'0'-41'94,"0"0"-63,0 1-15,-41 40-16,41-41 15,0 0 1,-41 0-16,41 0 15,0 0-15,-41 41 16,41-41-16,0 0 16,0 0-1,0-41 17,0 41-17,0 0-15,0 0 16,0 0-1,0 0 1,41 41 15,-41-41-15,41 41 0,0 0-1,0 0-15,0 0 16,0-41-1,0 41-15,0 0 0,0 0 16,0 0-16,0 0 0,0 0 16,-1 0-16,1 0 0,0 0 15,0 0-15,0 0 0,0 0 0,0-41 16,41 41-16,-41 0 0,0 0 0,0-41 16,0 41-16,0 0 0,0 0 0,0 0 15,0-41-15,0 41 0,0 0 0,0 0 16,0-41-16,0 41 0,0 0 15,0 0-15,0 0 0,-41-41 0,41 41 0,0 0 16,0 0-16,0 0 0,0-41 0,0 41 16,-1 0-16,1 0 0,0-41 0,0 41 15,0 0-15,0 0 16,0-41 0,0 41-16,0 0 0,0 0 0,0 0 15,0 0-15,0-41 0,0 41 16,0 0-16,0 0 0,0 0 0,0 0 15,0 0-15,0 0 0,0 0 16,0 0-16,0 0 0,0 0 0,0 0 16,0 0-16,0 0 0,0 0 15,0 0-15,41 0 16,-42 0-16,1 0 0,0 0 16,0 0-16,0 0 0,0 0 15,0 0-15,0 0 0,0 0 16,0 0-16,0 0 0,0 0 15,0 0-15,0 0 0,0 0 32,0 0-32,0 41 0,0-41 15,0 0-15,0 0 0,0 0 16,-41 41-16,41-41 0,0 0 0,0 0 16,0 41-16,0-41 0,0 0 15,0 0-15,0 0 0,0 0 16,0 41-16,-1-41 0,1 0 15,0 0-15,0 0 16,0 0-16,0 0 0,0 0 16,-41 41-16,41-41 0,0 0 15,0 0-15,0 0 0,0 0 16,0 0-16,0 0 16,0 0-16,0 0 0,0-41 15,0 41-15,0 0 16,0 0-16,0 0 0,0 0 15,0 0 1,0 0-16,-41-41 0,41 41 0,0 0 16,0 0-16,0 0 0,0 0 15,0 0 1,0 0 0,-41-41-1,40 41-15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2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9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4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A8ACE-90D2-4635-9751-D29394B5E693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2788-6984-4F50-8ED8-48D1FEB6B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0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customXml" Target="../ink/ink6.xml"/><Relationship Id="rId17" Type="http://schemas.openxmlformats.org/officeDocument/2006/relationships/image" Target="../media/image8.emf"/><Relationship Id="rId25" Type="http://schemas.openxmlformats.org/officeDocument/2006/relationships/image" Target="../media/image12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24" Type="http://schemas.openxmlformats.org/officeDocument/2006/relationships/customXml" Target="../ink/ink12.xml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23" Type="http://schemas.openxmlformats.org/officeDocument/2006/relationships/image" Target="../media/image11.emf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emf"/><Relationship Id="rId31" Type="http://schemas.openxmlformats.org/officeDocument/2006/relationships/image" Target="../media/image15.emf"/><Relationship Id="rId4" Type="http://schemas.openxmlformats.org/officeDocument/2006/relationships/customXml" Target="../ink/ink2.xml"/><Relationship Id="rId9" Type="http://schemas.openxmlformats.org/officeDocument/2006/relationships/image" Target="../media/image4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emf"/><Relationship Id="rId30" Type="http://schemas.openxmlformats.org/officeDocument/2006/relationships/customXml" Target="../ink/ink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customXml" Target="../ink/ink7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customXml" Target="../ink/ink7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customXml" Target="../ink/ink7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1.emf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19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emf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22.emf"/><Relationship Id="rId21" Type="http://schemas.openxmlformats.org/officeDocument/2006/relationships/image" Target="../media/image31.emf"/><Relationship Id="rId7" Type="http://schemas.openxmlformats.org/officeDocument/2006/relationships/image" Target="../media/image24.emf"/><Relationship Id="rId12" Type="http://schemas.openxmlformats.org/officeDocument/2006/relationships/customXml" Target="../ink/ink27.xml"/><Relationship Id="rId17" Type="http://schemas.openxmlformats.org/officeDocument/2006/relationships/image" Target="../media/image29.emf"/><Relationship Id="rId25" Type="http://schemas.openxmlformats.org/officeDocument/2006/relationships/image" Target="../media/image33.emf"/><Relationship Id="rId33" Type="http://schemas.openxmlformats.org/officeDocument/2006/relationships/image" Target="../media/image37.emf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emf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0.emf"/><Relationship Id="rId31" Type="http://schemas.openxmlformats.org/officeDocument/2006/relationships/image" Target="../media/image36.emf"/><Relationship Id="rId4" Type="http://schemas.openxmlformats.org/officeDocument/2006/relationships/customXml" Target="../ink/ink23.xml"/><Relationship Id="rId9" Type="http://schemas.openxmlformats.org/officeDocument/2006/relationships/image" Target="../media/image25.emf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emf"/><Relationship Id="rId30" Type="http://schemas.openxmlformats.org/officeDocument/2006/relationships/customXml" Target="../ink/ink36.xml"/><Relationship Id="rId8" Type="http://schemas.openxmlformats.org/officeDocument/2006/relationships/customXml" Target="../ink/ink2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customXml" Target="../ink/ink46.xml"/><Relationship Id="rId26" Type="http://schemas.openxmlformats.org/officeDocument/2006/relationships/customXml" Target="../ink/ink50.xml"/><Relationship Id="rId39" Type="http://schemas.openxmlformats.org/officeDocument/2006/relationships/image" Target="../media/image56.emf"/><Relationship Id="rId21" Type="http://schemas.openxmlformats.org/officeDocument/2006/relationships/image" Target="../media/image47.emf"/><Relationship Id="rId34" Type="http://schemas.openxmlformats.org/officeDocument/2006/relationships/customXml" Target="../ink/ink54.xml"/><Relationship Id="rId42" Type="http://schemas.openxmlformats.org/officeDocument/2006/relationships/customXml" Target="../ink/ink58.xml"/><Relationship Id="rId47" Type="http://schemas.openxmlformats.org/officeDocument/2006/relationships/image" Target="../media/image60.emf"/><Relationship Id="rId50" Type="http://schemas.openxmlformats.org/officeDocument/2006/relationships/customXml" Target="../ink/ink62.xml"/><Relationship Id="rId7" Type="http://schemas.openxmlformats.org/officeDocument/2006/relationships/image" Target="../media/image40.emf"/><Relationship Id="rId2" Type="http://schemas.openxmlformats.org/officeDocument/2006/relationships/customXml" Target="../ink/ink38.xml"/><Relationship Id="rId16" Type="http://schemas.openxmlformats.org/officeDocument/2006/relationships/customXml" Target="../ink/ink45.xml"/><Relationship Id="rId29" Type="http://schemas.openxmlformats.org/officeDocument/2006/relationships/image" Target="../media/image51.emf"/><Relationship Id="rId11" Type="http://schemas.openxmlformats.org/officeDocument/2006/relationships/image" Target="../media/image42.emf"/><Relationship Id="rId24" Type="http://schemas.openxmlformats.org/officeDocument/2006/relationships/customXml" Target="../ink/ink49.xml"/><Relationship Id="rId32" Type="http://schemas.openxmlformats.org/officeDocument/2006/relationships/customXml" Target="../ink/ink53.xml"/><Relationship Id="rId37" Type="http://schemas.openxmlformats.org/officeDocument/2006/relationships/image" Target="../media/image55.emf"/><Relationship Id="rId40" Type="http://schemas.openxmlformats.org/officeDocument/2006/relationships/customXml" Target="../ink/ink57.xml"/><Relationship Id="rId45" Type="http://schemas.openxmlformats.org/officeDocument/2006/relationships/image" Target="../media/image59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customXml" Target="../ink/ink51.xml"/><Relationship Id="rId36" Type="http://schemas.openxmlformats.org/officeDocument/2006/relationships/customXml" Target="../ink/ink55.xml"/><Relationship Id="rId49" Type="http://schemas.openxmlformats.org/officeDocument/2006/relationships/image" Target="../media/image61.emf"/><Relationship Id="rId10" Type="http://schemas.openxmlformats.org/officeDocument/2006/relationships/customXml" Target="../ink/ink42.xml"/><Relationship Id="rId19" Type="http://schemas.openxmlformats.org/officeDocument/2006/relationships/image" Target="../media/image46.emf"/><Relationship Id="rId31" Type="http://schemas.openxmlformats.org/officeDocument/2006/relationships/image" Target="../media/image52.emf"/><Relationship Id="rId44" Type="http://schemas.openxmlformats.org/officeDocument/2006/relationships/customXml" Target="../ink/ink59.xml"/><Relationship Id="rId4" Type="http://schemas.openxmlformats.org/officeDocument/2006/relationships/customXml" Target="../ink/ink39.xml"/><Relationship Id="rId9" Type="http://schemas.openxmlformats.org/officeDocument/2006/relationships/image" Target="../media/image41.emf"/><Relationship Id="rId14" Type="http://schemas.openxmlformats.org/officeDocument/2006/relationships/customXml" Target="../ink/ink44.xml"/><Relationship Id="rId22" Type="http://schemas.openxmlformats.org/officeDocument/2006/relationships/customXml" Target="../ink/ink48.xml"/><Relationship Id="rId27" Type="http://schemas.openxmlformats.org/officeDocument/2006/relationships/image" Target="../media/image50.emf"/><Relationship Id="rId30" Type="http://schemas.openxmlformats.org/officeDocument/2006/relationships/customXml" Target="../ink/ink52.xml"/><Relationship Id="rId35" Type="http://schemas.openxmlformats.org/officeDocument/2006/relationships/image" Target="../media/image54.emf"/><Relationship Id="rId43" Type="http://schemas.openxmlformats.org/officeDocument/2006/relationships/image" Target="../media/image58.emf"/><Relationship Id="rId48" Type="http://schemas.openxmlformats.org/officeDocument/2006/relationships/customXml" Target="../ink/ink61.xml"/><Relationship Id="rId8" Type="http://schemas.openxmlformats.org/officeDocument/2006/relationships/customXml" Target="../ink/ink41.xml"/><Relationship Id="rId51" Type="http://schemas.openxmlformats.org/officeDocument/2006/relationships/image" Target="../media/image62.emf"/><Relationship Id="rId3" Type="http://schemas.openxmlformats.org/officeDocument/2006/relationships/image" Target="../media/image38.emf"/><Relationship Id="rId12" Type="http://schemas.openxmlformats.org/officeDocument/2006/relationships/customXml" Target="../ink/ink43.xml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38" Type="http://schemas.openxmlformats.org/officeDocument/2006/relationships/customXml" Target="../ink/ink56.xml"/><Relationship Id="rId46" Type="http://schemas.openxmlformats.org/officeDocument/2006/relationships/customXml" Target="../ink/ink60.xml"/><Relationship Id="rId20" Type="http://schemas.openxmlformats.org/officeDocument/2006/relationships/customXml" Target="../ink/ink47.xml"/><Relationship Id="rId41" Type="http://schemas.openxmlformats.org/officeDocument/2006/relationships/image" Target="../media/image5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customXml" Target="../ink/ink6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customXml" Target="../ink/ink6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5" Type="http://schemas.openxmlformats.org/officeDocument/2006/relationships/image" Target="../media/image68.emf"/><Relationship Id="rId4" Type="http://schemas.openxmlformats.org/officeDocument/2006/relationships/customXml" Target="../ink/ink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19328" y="136579"/>
              <a:ext cx="5693400" cy="6146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48" y="128299"/>
                <a:ext cx="5717160" cy="616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" name="Ink 101"/>
              <p14:cNvContentPartPr/>
              <p14:nvPr/>
            </p14:nvContentPartPr>
            <p14:xfrm>
              <a:off x="8109488" y="781339"/>
              <a:ext cx="995760" cy="1330560"/>
            </p14:xfrm>
          </p:contentPart>
        </mc:Choice>
        <mc:Fallback>
          <p:pic>
            <p:nvPicPr>
              <p:cNvPr id="102" name="Ink 10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97608" y="769459"/>
                <a:ext cx="1019520" cy="13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1" name="Ink 120"/>
              <p14:cNvContentPartPr/>
              <p14:nvPr/>
            </p14:nvContentPartPr>
            <p14:xfrm>
              <a:off x="9527528" y="147379"/>
              <a:ext cx="885240" cy="99036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15648" y="135499"/>
                <a:ext cx="90900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9" name="Ink 128"/>
              <p14:cNvContentPartPr/>
              <p14:nvPr/>
            </p14:nvContentPartPr>
            <p14:xfrm>
              <a:off x="10477928" y="1017139"/>
              <a:ext cx="927360" cy="1285560"/>
            </p14:xfrm>
          </p:contentPart>
        </mc:Choice>
        <mc:Fallback>
          <p:pic>
            <p:nvPicPr>
              <p:cNvPr id="129" name="Ink 12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66048" y="1005259"/>
                <a:ext cx="951120" cy="13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2" name="Ink 131"/>
              <p14:cNvContentPartPr/>
              <p14:nvPr/>
            </p14:nvContentPartPr>
            <p14:xfrm>
              <a:off x="8031008" y="1055659"/>
              <a:ext cx="3312000" cy="965160"/>
            </p14:xfrm>
          </p:contentPart>
        </mc:Choice>
        <mc:Fallback>
          <p:pic>
            <p:nvPicPr>
              <p:cNvPr id="132" name="Ink 1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9128" y="1043779"/>
                <a:ext cx="333576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8" name="Ink 137"/>
              <p14:cNvContentPartPr/>
              <p14:nvPr/>
            </p14:nvContentPartPr>
            <p14:xfrm>
              <a:off x="9568928" y="2816779"/>
              <a:ext cx="2172960" cy="252360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7048" y="2804899"/>
                <a:ext cx="2196720" cy="25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6" name="Ink 175"/>
              <p14:cNvContentPartPr/>
              <p14:nvPr/>
            </p14:nvContentPartPr>
            <p14:xfrm>
              <a:off x="10146728" y="1681339"/>
              <a:ext cx="179280" cy="1858680"/>
            </p14:xfrm>
          </p:contentPart>
        </mc:Choice>
        <mc:Fallback>
          <p:pic>
            <p:nvPicPr>
              <p:cNvPr id="176" name="Ink 1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34848" y="1669459"/>
                <a:ext cx="203040" cy="18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7" name="Ink 176"/>
              <p14:cNvContentPartPr/>
              <p14:nvPr/>
            </p14:nvContentPartPr>
            <p14:xfrm>
              <a:off x="8922728" y="2418619"/>
              <a:ext cx="1357200" cy="664200"/>
            </p14:xfrm>
          </p:contentPart>
        </mc:Choice>
        <mc:Fallback>
          <p:pic>
            <p:nvPicPr>
              <p:cNvPr id="177" name="Ink 1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10848" y="2406739"/>
                <a:ext cx="138096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2" name="Ink 191"/>
              <p14:cNvContentPartPr/>
              <p14:nvPr/>
            </p14:nvContentPartPr>
            <p14:xfrm>
              <a:off x="1252928" y="1938379"/>
              <a:ext cx="2021400" cy="436320"/>
            </p14:xfrm>
          </p:contentPart>
        </mc:Choice>
        <mc:Fallback>
          <p:pic>
            <p:nvPicPr>
              <p:cNvPr id="192" name="Ink 19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1048" y="1926499"/>
                <a:ext cx="20451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2" name="Ink 221"/>
              <p14:cNvContentPartPr/>
              <p14:nvPr/>
            </p14:nvContentPartPr>
            <p14:xfrm>
              <a:off x="1990928" y="2035219"/>
              <a:ext cx="74160" cy="470520"/>
            </p14:xfrm>
          </p:contentPart>
        </mc:Choice>
        <mc:Fallback>
          <p:pic>
            <p:nvPicPr>
              <p:cNvPr id="222" name="Ink 2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9048" y="2023339"/>
                <a:ext cx="9792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23" name="Ink 222"/>
              <p14:cNvContentPartPr/>
              <p14:nvPr/>
            </p14:nvContentPartPr>
            <p14:xfrm>
              <a:off x="1268408" y="2330419"/>
              <a:ext cx="1563480" cy="257040"/>
            </p14:xfrm>
          </p:contentPart>
        </mc:Choice>
        <mc:Fallback>
          <p:pic>
            <p:nvPicPr>
              <p:cNvPr id="223" name="Ink 22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56528" y="2318539"/>
                <a:ext cx="1587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4" name="Ink 223"/>
              <p14:cNvContentPartPr/>
              <p14:nvPr/>
            </p14:nvContentPartPr>
            <p14:xfrm>
              <a:off x="1607528" y="2049979"/>
              <a:ext cx="88920" cy="560880"/>
            </p14:xfrm>
          </p:contentPart>
        </mc:Choice>
        <mc:Fallback>
          <p:pic>
            <p:nvPicPr>
              <p:cNvPr id="224" name="Ink 22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5648" y="2038099"/>
                <a:ext cx="11268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8" name="Ink 247"/>
              <p14:cNvContentPartPr/>
              <p14:nvPr/>
            </p14:nvContentPartPr>
            <p14:xfrm>
              <a:off x="4026368" y="2920099"/>
              <a:ext cx="1240200" cy="398520"/>
            </p14:xfrm>
          </p:contentPart>
        </mc:Choice>
        <mc:Fallback>
          <p:pic>
            <p:nvPicPr>
              <p:cNvPr id="248" name="Ink 24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14488" y="2908219"/>
                <a:ext cx="126396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7" name="Ink 296"/>
              <p14:cNvContentPartPr/>
              <p14:nvPr/>
            </p14:nvContentPartPr>
            <p14:xfrm>
              <a:off x="2634968" y="1216939"/>
              <a:ext cx="1717560" cy="1043280"/>
            </p14:xfrm>
          </p:contentPart>
        </mc:Choice>
        <mc:Fallback>
          <p:pic>
            <p:nvPicPr>
              <p:cNvPr id="297" name="Ink 29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23088" y="1205059"/>
                <a:ext cx="174132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8" name="Ink 297"/>
              <p14:cNvContentPartPr/>
              <p14:nvPr/>
            </p14:nvContentPartPr>
            <p14:xfrm>
              <a:off x="1416008" y="2093179"/>
              <a:ext cx="486720" cy="311040"/>
            </p14:xfrm>
          </p:contentPart>
        </mc:Choice>
        <mc:Fallback>
          <p:pic>
            <p:nvPicPr>
              <p:cNvPr id="298" name="Ink 29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04128" y="2081299"/>
                <a:ext cx="510480" cy="3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767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4400" y="-214200"/>
              <a:ext cx="10370520" cy="703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040" y="-223560"/>
                <a:ext cx="10389240" cy="70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006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083680" y="166680"/>
              <a:ext cx="10096920" cy="6251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4320" y="157320"/>
                <a:ext cx="10115640" cy="626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54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0040" y="-416880"/>
              <a:ext cx="11299320" cy="673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680" y="-426240"/>
                <a:ext cx="11318040" cy="67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8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26120" y="-892800"/>
              <a:ext cx="11097000" cy="7798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760" y="-902160"/>
                <a:ext cx="11115720" cy="781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70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95520" y="237960"/>
              <a:ext cx="10144440" cy="6084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6160" y="228600"/>
                <a:ext cx="10163160" cy="610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842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250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84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5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217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62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3" name="Ink 72"/>
              <p14:cNvContentPartPr/>
              <p14:nvPr/>
            </p14:nvContentPartPr>
            <p14:xfrm>
              <a:off x="9158888" y="469579"/>
              <a:ext cx="192240" cy="100548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7008" y="457699"/>
                <a:ext cx="21600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9" name="Ink 78"/>
              <p14:cNvContentPartPr/>
              <p14:nvPr/>
            </p14:nvContentPartPr>
            <p14:xfrm>
              <a:off x="427808" y="103099"/>
              <a:ext cx="9188640" cy="4484160"/>
            </p14:xfrm>
          </p:contentPart>
        </mc:Choice>
        <mc:Fallback>
          <p:pic>
            <p:nvPicPr>
              <p:cNvPr id="79" name="Ink 7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928" y="91219"/>
                <a:ext cx="9212400" cy="45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0" name="Ink 189"/>
              <p14:cNvContentPartPr/>
              <p14:nvPr/>
            </p14:nvContentPartPr>
            <p14:xfrm>
              <a:off x="221168" y="2640019"/>
              <a:ext cx="2419200" cy="2773080"/>
            </p14:xfrm>
          </p:contentPart>
        </mc:Choice>
        <mc:Fallback>
          <p:pic>
            <p:nvPicPr>
              <p:cNvPr id="190" name="Ink 18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288" y="2628139"/>
                <a:ext cx="2442960" cy="27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5" name="Ink 214"/>
              <p14:cNvContentPartPr/>
              <p14:nvPr/>
            </p14:nvContentPartPr>
            <p14:xfrm>
              <a:off x="2400608" y="3038179"/>
              <a:ext cx="3396960" cy="1963080"/>
            </p14:xfrm>
          </p:contentPart>
        </mc:Choice>
        <mc:Fallback>
          <p:pic>
            <p:nvPicPr>
              <p:cNvPr id="215" name="Ink 2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88728" y="3026299"/>
                <a:ext cx="3420720" cy="19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9" name="Ink 238"/>
              <p14:cNvContentPartPr/>
              <p14:nvPr/>
            </p14:nvContentPartPr>
            <p14:xfrm>
              <a:off x="7845968" y="3273979"/>
              <a:ext cx="3068280" cy="667080"/>
            </p14:xfrm>
          </p:contentPart>
        </mc:Choice>
        <mc:Fallback>
          <p:pic>
            <p:nvPicPr>
              <p:cNvPr id="239" name="Ink 23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4088" y="3262099"/>
                <a:ext cx="3092040" cy="69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47" name="Ink 246"/>
              <p14:cNvContentPartPr/>
              <p14:nvPr/>
            </p14:nvContentPartPr>
            <p14:xfrm>
              <a:off x="5278088" y="973219"/>
              <a:ext cx="3615480" cy="446040"/>
            </p14:xfrm>
          </p:contentPart>
        </mc:Choice>
        <mc:Fallback>
          <p:pic>
            <p:nvPicPr>
              <p:cNvPr id="247" name="Ink 24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6208" y="961339"/>
                <a:ext cx="363924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3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092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885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526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003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594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760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091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368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322688" y="1518979"/>
              <a:ext cx="4194720" cy="82728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808" y="1507099"/>
                <a:ext cx="4218480" cy="85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2" name="Ink 81"/>
              <p14:cNvContentPartPr/>
              <p14:nvPr/>
            </p14:nvContentPartPr>
            <p14:xfrm>
              <a:off x="720848" y="14899"/>
              <a:ext cx="11063520" cy="603792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968" y="3019"/>
                <a:ext cx="11087280" cy="606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1" name="Ink 160"/>
              <p14:cNvContentPartPr/>
              <p14:nvPr/>
            </p14:nvContentPartPr>
            <p14:xfrm>
              <a:off x="8804648" y="4365139"/>
              <a:ext cx="1591560" cy="49680"/>
            </p14:xfrm>
          </p:contentPart>
        </mc:Choice>
        <mc:Fallback>
          <p:pic>
            <p:nvPicPr>
              <p:cNvPr id="161" name="Ink 16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92768" y="4353259"/>
                <a:ext cx="16153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3" name="Ink 162"/>
              <p14:cNvContentPartPr/>
              <p14:nvPr/>
            </p14:nvContentPartPr>
            <p14:xfrm>
              <a:off x="9320888" y="3524899"/>
              <a:ext cx="516600" cy="360"/>
            </p14:xfrm>
          </p:contentPart>
        </mc:Choice>
        <mc:Fallback>
          <p:pic>
            <p:nvPicPr>
              <p:cNvPr id="163" name="Ink 16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9008" y="3513019"/>
                <a:ext cx="5403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8" name="Ink 177"/>
              <p14:cNvContentPartPr/>
              <p14:nvPr/>
            </p14:nvContentPartPr>
            <p14:xfrm>
              <a:off x="9555968" y="4114939"/>
              <a:ext cx="2331720" cy="487440"/>
            </p14:xfrm>
          </p:contentPart>
        </mc:Choice>
        <mc:Fallback>
          <p:pic>
            <p:nvPicPr>
              <p:cNvPr id="178" name="Ink 17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44088" y="4103059"/>
                <a:ext cx="235548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8" name="Ink 187"/>
              <p14:cNvContentPartPr/>
              <p14:nvPr/>
            </p14:nvContentPartPr>
            <p14:xfrm>
              <a:off x="10675928" y="4588339"/>
              <a:ext cx="1270800" cy="1149120"/>
            </p14:xfrm>
          </p:contentPart>
        </mc:Choice>
        <mc:Fallback>
          <p:pic>
            <p:nvPicPr>
              <p:cNvPr id="188" name="Ink 18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64048" y="4576459"/>
                <a:ext cx="1294560" cy="11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3" name="Ink 192"/>
              <p14:cNvContentPartPr/>
              <p14:nvPr/>
            </p14:nvContentPartPr>
            <p14:xfrm>
              <a:off x="5909528" y="2889499"/>
              <a:ext cx="448560" cy="1655640"/>
            </p14:xfrm>
          </p:contentPart>
        </mc:Choice>
        <mc:Fallback>
          <p:pic>
            <p:nvPicPr>
              <p:cNvPr id="193" name="Ink 19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97648" y="2877619"/>
                <a:ext cx="472320" cy="16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96" name="Ink 195"/>
              <p14:cNvContentPartPr/>
              <p14:nvPr/>
            </p14:nvContentPartPr>
            <p14:xfrm>
              <a:off x="2448128" y="2315659"/>
              <a:ext cx="3398760" cy="1151280"/>
            </p14:xfrm>
          </p:contentPart>
        </mc:Choice>
        <mc:Fallback>
          <p:pic>
            <p:nvPicPr>
              <p:cNvPr id="196" name="Ink 19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36248" y="2303779"/>
                <a:ext cx="3422520" cy="11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50" name="Ink 249"/>
              <p14:cNvContentPartPr/>
              <p14:nvPr/>
            </p14:nvContentPartPr>
            <p14:xfrm>
              <a:off x="6238568" y="4144459"/>
              <a:ext cx="1460520" cy="828000"/>
            </p14:xfrm>
          </p:contentPart>
        </mc:Choice>
        <mc:Fallback>
          <p:pic>
            <p:nvPicPr>
              <p:cNvPr id="250" name="Ink 24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26688" y="4132579"/>
                <a:ext cx="1484280" cy="85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4" name="Ink 253"/>
              <p14:cNvContentPartPr/>
              <p14:nvPr/>
            </p14:nvContentPartPr>
            <p14:xfrm>
              <a:off x="3038168" y="5457019"/>
              <a:ext cx="133200" cy="162360"/>
            </p14:xfrm>
          </p:contentPart>
        </mc:Choice>
        <mc:Fallback>
          <p:pic>
            <p:nvPicPr>
              <p:cNvPr id="254" name="Ink 25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26288" y="5445139"/>
                <a:ext cx="156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7" name="Ink 266"/>
              <p14:cNvContentPartPr/>
              <p14:nvPr/>
            </p14:nvContentPartPr>
            <p14:xfrm>
              <a:off x="6533408" y="5516059"/>
              <a:ext cx="900000" cy="708120"/>
            </p14:xfrm>
          </p:contentPart>
        </mc:Choice>
        <mc:Fallback>
          <p:pic>
            <p:nvPicPr>
              <p:cNvPr id="267" name="Ink 26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21528" y="5504179"/>
                <a:ext cx="92376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7" name="Ink 276"/>
              <p14:cNvContentPartPr/>
              <p14:nvPr/>
            </p14:nvContentPartPr>
            <p14:xfrm>
              <a:off x="206408" y="4183339"/>
              <a:ext cx="354240" cy="1305360"/>
            </p14:xfrm>
          </p:contentPart>
        </mc:Choice>
        <mc:Fallback>
          <p:pic>
            <p:nvPicPr>
              <p:cNvPr id="277" name="Ink 27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4528" y="4171459"/>
                <a:ext cx="378000" cy="13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3" name="Ink 282"/>
              <p14:cNvContentPartPr/>
              <p14:nvPr/>
            </p14:nvContentPartPr>
            <p14:xfrm>
              <a:off x="232328" y="6045619"/>
              <a:ext cx="4531680" cy="753840"/>
            </p14:xfrm>
          </p:contentPart>
        </mc:Choice>
        <mc:Fallback>
          <p:pic>
            <p:nvPicPr>
              <p:cNvPr id="283" name="Ink 282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0448" y="6033739"/>
                <a:ext cx="455544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0" name="Ink 289"/>
              <p14:cNvContentPartPr/>
              <p14:nvPr/>
            </p14:nvContentPartPr>
            <p14:xfrm>
              <a:off x="9453728" y="5899459"/>
              <a:ext cx="860040" cy="281160"/>
            </p14:xfrm>
          </p:contentPart>
        </mc:Choice>
        <mc:Fallback>
          <p:pic>
            <p:nvPicPr>
              <p:cNvPr id="290" name="Ink 28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41848" y="5887579"/>
                <a:ext cx="8838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5" name="Ink 294"/>
              <p14:cNvContentPartPr/>
              <p14:nvPr/>
            </p14:nvContentPartPr>
            <p14:xfrm>
              <a:off x="8819408" y="5427499"/>
              <a:ext cx="472320" cy="651240"/>
            </p14:xfrm>
          </p:contentPart>
        </mc:Choice>
        <mc:Fallback>
          <p:pic>
            <p:nvPicPr>
              <p:cNvPr id="295" name="Ink 29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07528" y="5415619"/>
                <a:ext cx="4960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6" name="Ink 295"/>
              <p14:cNvContentPartPr/>
              <p14:nvPr/>
            </p14:nvContentPartPr>
            <p14:xfrm>
              <a:off x="8480288" y="5244259"/>
              <a:ext cx="2185920" cy="1718280"/>
            </p14:xfrm>
          </p:contentPart>
        </mc:Choice>
        <mc:Fallback>
          <p:pic>
            <p:nvPicPr>
              <p:cNvPr id="296" name="Ink 295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68408" y="5232379"/>
                <a:ext cx="2209680" cy="17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/>
              <p14:cNvContentPartPr/>
              <p14:nvPr/>
            </p14:nvContentPartPr>
            <p14:xfrm>
              <a:off x="663608" y="1607539"/>
              <a:ext cx="1033920" cy="87084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728" y="1595659"/>
                <a:ext cx="105768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/>
              <p14:cNvContentPartPr/>
              <p14:nvPr/>
            </p14:nvContentPartPr>
            <p14:xfrm>
              <a:off x="8568848" y="265459"/>
              <a:ext cx="1902960" cy="465120"/>
            </p14:xfrm>
          </p:contentPart>
        </mc:Choice>
        <mc:Fallback>
          <p:pic>
            <p:nvPicPr>
              <p:cNvPr id="36" name="Ink 3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968" y="253579"/>
                <a:ext cx="192672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/>
              <p14:cNvContentPartPr/>
              <p14:nvPr/>
            </p14:nvContentPartPr>
            <p14:xfrm>
              <a:off x="8657408" y="88339"/>
              <a:ext cx="2817360" cy="6051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5528" y="76459"/>
                <a:ext cx="28411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6" name="Ink 75"/>
              <p14:cNvContentPartPr/>
              <p14:nvPr/>
            </p14:nvContentPartPr>
            <p14:xfrm>
              <a:off x="10427168" y="737419"/>
              <a:ext cx="1268640" cy="16668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15288" y="725539"/>
                <a:ext cx="12924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8" name="Ink 77"/>
              <p14:cNvContentPartPr/>
              <p14:nvPr/>
            </p14:nvContentPartPr>
            <p14:xfrm>
              <a:off x="8863688" y="811219"/>
              <a:ext cx="2773080" cy="309960"/>
            </p14:xfrm>
          </p:contentPart>
        </mc:Choice>
        <mc:Fallback>
          <p:pic>
            <p:nvPicPr>
              <p:cNvPr id="78" name="Ink 7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51808" y="799339"/>
                <a:ext cx="27968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2" name="Ink 81"/>
              <p14:cNvContentPartPr/>
              <p14:nvPr/>
            </p14:nvContentPartPr>
            <p14:xfrm>
              <a:off x="11621648" y="1047019"/>
              <a:ext cx="88920" cy="16272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09768" y="1035139"/>
                <a:ext cx="1126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5" name="Ink 94"/>
              <p14:cNvContentPartPr/>
              <p14:nvPr/>
            </p14:nvContentPartPr>
            <p14:xfrm>
              <a:off x="8834168" y="2816779"/>
              <a:ext cx="989640" cy="472320"/>
            </p14:xfrm>
          </p:contentPart>
        </mc:Choice>
        <mc:Fallback>
          <p:pic>
            <p:nvPicPr>
              <p:cNvPr id="95" name="Ink 9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22288" y="2804899"/>
                <a:ext cx="10134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9" name="Ink 108"/>
              <p14:cNvContentPartPr/>
              <p14:nvPr/>
            </p14:nvContentPartPr>
            <p14:xfrm>
              <a:off x="9040808" y="3908299"/>
              <a:ext cx="2271600" cy="2551680"/>
            </p14:xfrm>
          </p:contentPart>
        </mc:Choice>
        <mc:Fallback>
          <p:pic>
            <p:nvPicPr>
              <p:cNvPr id="109" name="Ink 10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8928" y="3896419"/>
                <a:ext cx="2295360" cy="25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7" name="Ink 136"/>
              <p14:cNvContentPartPr/>
              <p14:nvPr/>
            </p14:nvContentPartPr>
            <p14:xfrm>
              <a:off x="10353368" y="398299"/>
              <a:ext cx="280440" cy="60480"/>
            </p14:xfrm>
          </p:contentPart>
        </mc:Choice>
        <mc:Fallback>
          <p:pic>
            <p:nvPicPr>
              <p:cNvPr id="137" name="Ink 13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341488" y="386419"/>
                <a:ext cx="304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8" name="Ink 137"/>
              <p14:cNvContentPartPr/>
              <p14:nvPr/>
            </p14:nvContentPartPr>
            <p14:xfrm>
              <a:off x="10545248" y="472099"/>
              <a:ext cx="1106280" cy="110880"/>
            </p14:xfrm>
          </p:contentPart>
        </mc:Choice>
        <mc:Fallback>
          <p:pic>
            <p:nvPicPr>
              <p:cNvPr id="138" name="Ink 1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33368" y="460219"/>
                <a:ext cx="11300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9" name="Ink 138"/>
              <p14:cNvContentPartPr/>
              <p14:nvPr/>
            </p14:nvContentPartPr>
            <p14:xfrm>
              <a:off x="8964128" y="1533739"/>
              <a:ext cx="62280" cy="383760"/>
            </p14:xfrm>
          </p:contentPart>
        </mc:Choice>
        <mc:Fallback>
          <p:pic>
            <p:nvPicPr>
              <p:cNvPr id="139" name="Ink 138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52248" y="1521859"/>
                <a:ext cx="8604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0" name="Ink 139"/>
              <p14:cNvContentPartPr/>
              <p14:nvPr/>
            </p14:nvContentPartPr>
            <p14:xfrm>
              <a:off x="9011288" y="1501699"/>
              <a:ext cx="1077120" cy="592920"/>
            </p14:xfrm>
          </p:contentPart>
        </mc:Choice>
        <mc:Fallback>
          <p:pic>
            <p:nvPicPr>
              <p:cNvPr id="140" name="Ink 139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99408" y="1489819"/>
                <a:ext cx="1100880" cy="61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1" name="Ink 140"/>
              <p14:cNvContentPartPr/>
              <p14:nvPr/>
            </p14:nvContentPartPr>
            <p14:xfrm>
              <a:off x="8666768" y="2875819"/>
              <a:ext cx="462960" cy="2404440"/>
            </p14:xfrm>
          </p:contentPart>
        </mc:Choice>
        <mc:Fallback>
          <p:pic>
            <p:nvPicPr>
              <p:cNvPr id="141" name="Ink 140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54888" y="2863939"/>
                <a:ext cx="486720" cy="24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6" name="Ink 145"/>
              <p14:cNvContentPartPr/>
              <p14:nvPr/>
            </p14:nvContentPartPr>
            <p14:xfrm>
              <a:off x="7786928" y="3082459"/>
              <a:ext cx="619920" cy="3053160"/>
            </p14:xfrm>
          </p:contentPart>
        </mc:Choice>
        <mc:Fallback>
          <p:pic>
            <p:nvPicPr>
              <p:cNvPr id="146" name="Ink 14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775048" y="3070579"/>
                <a:ext cx="643680" cy="30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2" name="Ink 171"/>
              <p14:cNvContentPartPr/>
              <p14:nvPr/>
            </p14:nvContentPartPr>
            <p14:xfrm>
              <a:off x="8110928" y="5631979"/>
              <a:ext cx="1092600" cy="901800"/>
            </p14:xfrm>
          </p:contentPart>
        </mc:Choice>
        <mc:Fallback>
          <p:pic>
            <p:nvPicPr>
              <p:cNvPr id="172" name="Ink 17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99048" y="5620099"/>
                <a:ext cx="1116360" cy="9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1" name="Ink 180"/>
              <p14:cNvContentPartPr/>
              <p14:nvPr/>
            </p14:nvContentPartPr>
            <p14:xfrm>
              <a:off x="8613128" y="663619"/>
              <a:ext cx="738000" cy="811440"/>
            </p14:xfrm>
          </p:contentPart>
        </mc:Choice>
        <mc:Fallback>
          <p:pic>
            <p:nvPicPr>
              <p:cNvPr id="181" name="Ink 18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601248" y="651739"/>
                <a:ext cx="76176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0" name="Ink 199"/>
              <p14:cNvContentPartPr/>
              <p14:nvPr/>
            </p14:nvContentPartPr>
            <p14:xfrm>
              <a:off x="5220848" y="1293979"/>
              <a:ext cx="1932480" cy="2393640"/>
            </p14:xfrm>
          </p:contentPart>
        </mc:Choice>
        <mc:Fallback>
          <p:pic>
            <p:nvPicPr>
              <p:cNvPr id="200" name="Ink 19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08968" y="1282099"/>
                <a:ext cx="1956240" cy="24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0" name="Ink 219"/>
              <p14:cNvContentPartPr/>
              <p14:nvPr/>
            </p14:nvContentPartPr>
            <p14:xfrm>
              <a:off x="1120808" y="309379"/>
              <a:ext cx="6373800" cy="959400"/>
            </p14:xfrm>
          </p:contentPart>
        </mc:Choice>
        <mc:Fallback>
          <p:pic>
            <p:nvPicPr>
              <p:cNvPr id="220" name="Ink 2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08928" y="297499"/>
                <a:ext cx="639756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3" name="Ink 232"/>
              <p14:cNvContentPartPr/>
              <p14:nvPr/>
            </p14:nvContentPartPr>
            <p14:xfrm>
              <a:off x="4276928" y="840019"/>
              <a:ext cx="1327680" cy="502560"/>
            </p14:xfrm>
          </p:contentPart>
        </mc:Choice>
        <mc:Fallback>
          <p:pic>
            <p:nvPicPr>
              <p:cNvPr id="233" name="Ink 23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65048" y="828139"/>
                <a:ext cx="135144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5" name="Ink 244"/>
              <p14:cNvContentPartPr/>
              <p14:nvPr/>
            </p14:nvContentPartPr>
            <p14:xfrm>
              <a:off x="309728" y="2536699"/>
              <a:ext cx="781920" cy="811440"/>
            </p14:xfrm>
          </p:contentPart>
        </mc:Choice>
        <mc:Fallback>
          <p:pic>
            <p:nvPicPr>
              <p:cNvPr id="245" name="Ink 24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7848" y="2524819"/>
                <a:ext cx="80568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7" name="Ink 276"/>
              <p14:cNvContentPartPr/>
              <p14:nvPr/>
            </p14:nvContentPartPr>
            <p14:xfrm>
              <a:off x="235928" y="4085419"/>
              <a:ext cx="7449480" cy="2050200"/>
            </p14:xfrm>
          </p:contentPart>
        </mc:Choice>
        <mc:Fallback>
          <p:pic>
            <p:nvPicPr>
              <p:cNvPr id="277" name="Ink 276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24048" y="4073539"/>
                <a:ext cx="7473240" cy="20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7" name="Ink 296"/>
              <p14:cNvContentPartPr/>
              <p14:nvPr/>
            </p14:nvContentPartPr>
            <p14:xfrm>
              <a:off x="1828928" y="3790219"/>
              <a:ext cx="383760" cy="383760"/>
            </p14:xfrm>
          </p:contentPart>
        </mc:Choice>
        <mc:Fallback>
          <p:pic>
            <p:nvPicPr>
              <p:cNvPr id="297" name="Ink 29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817048" y="3778339"/>
                <a:ext cx="40752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5" name="Ink 344"/>
              <p14:cNvContentPartPr/>
              <p14:nvPr/>
            </p14:nvContentPartPr>
            <p14:xfrm>
              <a:off x="914528" y="5721259"/>
              <a:ext cx="206640" cy="753480"/>
            </p14:xfrm>
          </p:contentPart>
        </mc:Choice>
        <mc:Fallback>
          <p:pic>
            <p:nvPicPr>
              <p:cNvPr id="345" name="Ink 34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648" y="5709379"/>
                <a:ext cx="230400" cy="77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9" name="Ink 368"/>
              <p14:cNvContentPartPr/>
              <p14:nvPr/>
            </p14:nvContentPartPr>
            <p14:xfrm>
              <a:off x="2345168" y="6341899"/>
              <a:ext cx="6552360" cy="560880"/>
            </p14:xfrm>
          </p:contentPart>
        </mc:Choice>
        <mc:Fallback>
          <p:pic>
            <p:nvPicPr>
              <p:cNvPr id="369" name="Ink 36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33288" y="6330019"/>
                <a:ext cx="65761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4" name="Ink 383"/>
              <p14:cNvContentPartPr/>
              <p14:nvPr/>
            </p14:nvContentPartPr>
            <p14:xfrm>
              <a:off x="5559968" y="5914219"/>
              <a:ext cx="398880" cy="693360"/>
            </p14:xfrm>
          </p:contentPart>
        </mc:Choice>
        <mc:Fallback>
          <p:pic>
            <p:nvPicPr>
              <p:cNvPr id="384" name="Ink 383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48088" y="5902339"/>
                <a:ext cx="422640" cy="7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06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881360" y="-607320"/>
              <a:ext cx="8048880" cy="6215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2000" y="-616680"/>
                <a:ext cx="8067600" cy="62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881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2760" y="-762120"/>
              <a:ext cx="11335320" cy="7572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400" y="-771480"/>
                <a:ext cx="11354040" cy="75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2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7520" y="-702360"/>
              <a:ext cx="12013920" cy="656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60" y="-711720"/>
                <a:ext cx="12032640" cy="657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58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7320" y="-273960"/>
              <a:ext cx="11263680" cy="7179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7960" y="-283320"/>
                <a:ext cx="11282400" cy="719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6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722648" y="589819"/>
              <a:ext cx="36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768" y="577939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035800" y="-428760"/>
              <a:ext cx="6953760" cy="1524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26440" y="-438120"/>
                <a:ext cx="6972480" cy="15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1595520" y="869040"/>
              <a:ext cx="9382320" cy="53582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6160" y="859680"/>
                <a:ext cx="9401040" cy="537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35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IIITDM</dc:creator>
  <cp:lastModifiedBy>IIITDM</cp:lastModifiedBy>
  <cp:revision>7</cp:revision>
  <dcterms:created xsi:type="dcterms:W3CDTF">2025-01-27T06:36:30Z</dcterms:created>
  <dcterms:modified xsi:type="dcterms:W3CDTF">2025-01-28T05:25:24Z</dcterms:modified>
</cp:coreProperties>
</file>