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85" r:id="rId3"/>
    <p:sldId id="286" r:id="rId4"/>
    <p:sldId id="288" r:id="rId5"/>
    <p:sldId id="287" r:id="rId6"/>
    <p:sldId id="289" r:id="rId7"/>
    <p:sldId id="257" r:id="rId8"/>
    <p:sldId id="281" r:id="rId9"/>
    <p:sldId id="282" r:id="rId10"/>
    <p:sldId id="283" r:id="rId11"/>
    <p:sldId id="284" r:id="rId12"/>
    <p:sldId id="290" r:id="rId13"/>
    <p:sldId id="291" r:id="rId14"/>
    <p:sldId id="292" r:id="rId15"/>
    <p:sldId id="293" r:id="rId16"/>
    <p:sldId id="294" r:id="rId17"/>
    <p:sldId id="26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3" r:id="rId26"/>
    <p:sldId id="30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5091"/>
  </p:normalViewPr>
  <p:slideViewPr>
    <p:cSldViewPr snapToGrid="0" snapToObjects="1">
      <p:cViewPr varScale="1">
        <p:scale>
          <a:sx n="94" d="100"/>
          <a:sy n="94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df2ab020603c6e93" providerId="LiveId" clId="{D58E3B35-EC35-1C4B-995C-25369AA9A348}"/>
    <pc:docChg chg="undo custSel addSld delSld modSld sldOrd">
      <pc:chgData name="" userId="df2ab020603c6e93" providerId="LiveId" clId="{D58E3B35-EC35-1C4B-995C-25369AA9A348}" dt="2023-09-07T17:14:06.909" v="785" actId="20577"/>
      <pc:docMkLst>
        <pc:docMk/>
      </pc:docMkLst>
      <pc:sldChg chg="modSp">
        <pc:chgData name="" userId="df2ab020603c6e93" providerId="LiveId" clId="{D58E3B35-EC35-1C4B-995C-25369AA9A348}" dt="2023-09-07T17:14:06.909" v="785" actId="20577"/>
        <pc:sldMkLst>
          <pc:docMk/>
          <pc:sldMk cId="488178412" sldId="256"/>
        </pc:sldMkLst>
        <pc:spChg chg="mod">
          <ac:chgData name="" userId="df2ab020603c6e93" providerId="LiveId" clId="{D58E3B35-EC35-1C4B-995C-25369AA9A348}" dt="2023-09-07T17:14:06.909" v="785" actId="20577"/>
          <ac:spMkLst>
            <pc:docMk/>
            <pc:sldMk cId="488178412" sldId="256"/>
            <ac:spMk id="2" creationId="{0DCCE9D5-F6C9-0D4A-9B31-417521503CF1}"/>
          </ac:spMkLst>
        </pc:spChg>
      </pc:sldChg>
      <pc:sldChg chg="modSp">
        <pc:chgData name="" userId="df2ab020603c6e93" providerId="LiveId" clId="{D58E3B35-EC35-1C4B-995C-25369AA9A348}" dt="2023-09-07T15:04:24.923" v="87" actId="20577"/>
        <pc:sldMkLst>
          <pc:docMk/>
          <pc:sldMk cId="338599298" sldId="257"/>
        </pc:sldMkLst>
        <pc:spChg chg="mod">
          <ac:chgData name="" userId="df2ab020603c6e93" providerId="LiveId" clId="{D58E3B35-EC35-1C4B-995C-25369AA9A348}" dt="2023-09-07T15:04:24.923" v="87" actId="20577"/>
          <ac:spMkLst>
            <pc:docMk/>
            <pc:sldMk cId="338599298" sldId="257"/>
            <ac:spMk id="3" creationId="{7776F639-9445-6744-AD71-8ACCFB4F5BE9}"/>
          </ac:spMkLst>
        </pc:spChg>
      </pc:sldChg>
      <pc:sldChg chg="del">
        <pc:chgData name="" userId="df2ab020603c6e93" providerId="LiveId" clId="{D58E3B35-EC35-1C4B-995C-25369AA9A348}" dt="2023-09-07T16:23:58.502" v="766" actId="2696"/>
        <pc:sldMkLst>
          <pc:docMk/>
          <pc:sldMk cId="1225885453" sldId="258"/>
        </pc:sldMkLst>
      </pc:sldChg>
      <pc:sldChg chg="del">
        <pc:chgData name="" userId="df2ab020603c6e93" providerId="LiveId" clId="{D58E3B35-EC35-1C4B-995C-25369AA9A348}" dt="2023-09-07T16:23:58.512" v="767" actId="2696"/>
        <pc:sldMkLst>
          <pc:docMk/>
          <pc:sldMk cId="2637566434" sldId="259"/>
        </pc:sldMkLst>
      </pc:sldChg>
      <pc:sldChg chg="del">
        <pc:chgData name="" userId="df2ab020603c6e93" providerId="LiveId" clId="{D58E3B35-EC35-1C4B-995C-25369AA9A348}" dt="2023-09-07T16:23:58.521" v="768" actId="2696"/>
        <pc:sldMkLst>
          <pc:docMk/>
          <pc:sldMk cId="3124116255" sldId="260"/>
        </pc:sldMkLst>
      </pc:sldChg>
      <pc:sldChg chg="del">
        <pc:chgData name="" userId="df2ab020603c6e93" providerId="LiveId" clId="{D58E3B35-EC35-1C4B-995C-25369AA9A348}" dt="2023-09-07T15:04:35.776" v="88" actId="2696"/>
        <pc:sldMkLst>
          <pc:docMk/>
          <pc:sldMk cId="1127810533" sldId="261"/>
        </pc:sldMkLst>
      </pc:sldChg>
      <pc:sldChg chg="addSp delSp modSp del">
        <pc:chgData name="" userId="df2ab020603c6e93" providerId="LiveId" clId="{D58E3B35-EC35-1C4B-995C-25369AA9A348}" dt="2023-09-07T15:14:46.954" v="191" actId="2696"/>
        <pc:sldMkLst>
          <pc:docMk/>
          <pc:sldMk cId="2154065397" sldId="262"/>
        </pc:sldMkLst>
        <pc:spChg chg="mod">
          <ac:chgData name="" userId="df2ab020603c6e93" providerId="LiveId" clId="{D58E3B35-EC35-1C4B-995C-25369AA9A348}" dt="2023-09-07T15:14:26.779" v="184" actId="14100"/>
          <ac:spMkLst>
            <pc:docMk/>
            <pc:sldMk cId="2154065397" sldId="262"/>
            <ac:spMk id="2" creationId="{B726A0B9-AE69-3040-9F9F-9599A50F7FB2}"/>
          </ac:spMkLst>
        </pc:spChg>
        <pc:spChg chg="del mod">
          <ac:chgData name="" userId="df2ab020603c6e93" providerId="LiveId" clId="{D58E3B35-EC35-1C4B-995C-25369AA9A348}" dt="2023-09-07T15:14:14.616" v="180" actId="931"/>
          <ac:spMkLst>
            <pc:docMk/>
            <pc:sldMk cId="2154065397" sldId="262"/>
            <ac:spMk id="3" creationId="{B6DE6752-F5F2-F04D-9F22-68AFAD8AF9AB}"/>
          </ac:spMkLst>
        </pc:spChg>
        <pc:spChg chg="add del mod">
          <ac:chgData name="" userId="df2ab020603c6e93" providerId="LiveId" clId="{D58E3B35-EC35-1C4B-995C-25369AA9A348}" dt="2023-09-07T15:14:39.006" v="188"/>
          <ac:spMkLst>
            <pc:docMk/>
            <pc:sldMk cId="2154065397" sldId="262"/>
            <ac:spMk id="6" creationId="{7D8159F3-92D8-3D4B-B65B-C524E32B6BB3}"/>
          </ac:spMkLst>
        </pc:spChg>
        <pc:picChg chg="add mod">
          <ac:chgData name="" userId="df2ab020603c6e93" providerId="LiveId" clId="{D58E3B35-EC35-1C4B-995C-25369AA9A348}" dt="2023-09-07T15:14:43.835" v="190" actId="1076"/>
          <ac:picMkLst>
            <pc:docMk/>
            <pc:sldMk cId="2154065397" sldId="262"/>
            <ac:picMk id="5" creationId="{E1496A51-66C2-2948-8C70-6966CC034988}"/>
          </ac:picMkLst>
        </pc:picChg>
      </pc:sldChg>
      <pc:sldChg chg="modSp">
        <pc:chgData name="" userId="df2ab020603c6e93" providerId="LiveId" clId="{D58E3B35-EC35-1C4B-995C-25369AA9A348}" dt="2023-09-07T15:59:30.704" v="669" actId="20577"/>
        <pc:sldMkLst>
          <pc:docMk/>
          <pc:sldMk cId="65766859" sldId="264"/>
        </pc:sldMkLst>
        <pc:spChg chg="mod">
          <ac:chgData name="" userId="df2ab020603c6e93" providerId="LiveId" clId="{D58E3B35-EC35-1C4B-995C-25369AA9A348}" dt="2023-09-07T15:58:53.350" v="567" actId="20577"/>
          <ac:spMkLst>
            <pc:docMk/>
            <pc:sldMk cId="65766859" sldId="264"/>
            <ac:spMk id="2" creationId="{B726A0B9-AE69-3040-9F9F-9599A50F7FB2}"/>
          </ac:spMkLst>
        </pc:spChg>
        <pc:spChg chg="mod">
          <ac:chgData name="" userId="df2ab020603c6e93" providerId="LiveId" clId="{D58E3B35-EC35-1C4B-995C-25369AA9A348}" dt="2023-09-07T15:59:30.704" v="669" actId="20577"/>
          <ac:spMkLst>
            <pc:docMk/>
            <pc:sldMk cId="65766859" sldId="264"/>
            <ac:spMk id="3" creationId="{B6DE6752-F5F2-F04D-9F22-68AFAD8AF9AB}"/>
          </ac:spMkLst>
        </pc:spChg>
      </pc:sldChg>
      <pc:sldChg chg="del">
        <pc:chgData name="" userId="df2ab020603c6e93" providerId="LiveId" clId="{D58E3B35-EC35-1C4B-995C-25369AA9A348}" dt="2023-09-07T16:23:58.529" v="769" actId="2696"/>
        <pc:sldMkLst>
          <pc:docMk/>
          <pc:sldMk cId="1076627320" sldId="265"/>
        </pc:sldMkLst>
      </pc:sldChg>
      <pc:sldChg chg="del">
        <pc:chgData name="" userId="df2ab020603c6e93" providerId="LiveId" clId="{D58E3B35-EC35-1C4B-995C-25369AA9A348}" dt="2023-09-07T16:23:58.552" v="771" actId="2696"/>
        <pc:sldMkLst>
          <pc:docMk/>
          <pc:sldMk cId="4015177493" sldId="266"/>
        </pc:sldMkLst>
      </pc:sldChg>
      <pc:sldChg chg="del">
        <pc:chgData name="" userId="df2ab020603c6e93" providerId="LiveId" clId="{D58E3B35-EC35-1C4B-995C-25369AA9A348}" dt="2023-09-07T16:23:58.563" v="772" actId="2696"/>
        <pc:sldMkLst>
          <pc:docMk/>
          <pc:sldMk cId="3490449917" sldId="267"/>
        </pc:sldMkLst>
      </pc:sldChg>
      <pc:sldChg chg="del">
        <pc:chgData name="" userId="df2ab020603c6e93" providerId="LiveId" clId="{D58E3B35-EC35-1C4B-995C-25369AA9A348}" dt="2023-09-07T16:23:58.540" v="770" actId="2696"/>
        <pc:sldMkLst>
          <pc:docMk/>
          <pc:sldMk cId="6754304" sldId="269"/>
        </pc:sldMkLst>
      </pc:sldChg>
      <pc:sldChg chg="del">
        <pc:chgData name="" userId="df2ab020603c6e93" providerId="LiveId" clId="{D58E3B35-EC35-1C4B-995C-25369AA9A348}" dt="2023-09-07T16:23:58.577" v="773" actId="2696"/>
        <pc:sldMkLst>
          <pc:docMk/>
          <pc:sldMk cId="3404354620" sldId="270"/>
        </pc:sldMkLst>
      </pc:sldChg>
      <pc:sldChg chg="del">
        <pc:chgData name="" userId="df2ab020603c6e93" providerId="LiveId" clId="{D58E3B35-EC35-1C4B-995C-25369AA9A348}" dt="2023-09-07T16:23:58.585" v="774" actId="2696"/>
        <pc:sldMkLst>
          <pc:docMk/>
          <pc:sldMk cId="83445278" sldId="271"/>
        </pc:sldMkLst>
      </pc:sldChg>
      <pc:sldChg chg="del">
        <pc:chgData name="" userId="df2ab020603c6e93" providerId="LiveId" clId="{D58E3B35-EC35-1C4B-995C-25369AA9A348}" dt="2023-09-07T16:23:58.594" v="775" actId="2696"/>
        <pc:sldMkLst>
          <pc:docMk/>
          <pc:sldMk cId="3731909629" sldId="272"/>
        </pc:sldMkLst>
      </pc:sldChg>
      <pc:sldChg chg="del">
        <pc:chgData name="" userId="df2ab020603c6e93" providerId="LiveId" clId="{D58E3B35-EC35-1C4B-995C-25369AA9A348}" dt="2023-09-07T16:23:58.604" v="776" actId="2696"/>
        <pc:sldMkLst>
          <pc:docMk/>
          <pc:sldMk cId="782736363" sldId="273"/>
        </pc:sldMkLst>
      </pc:sldChg>
      <pc:sldChg chg="del">
        <pc:chgData name="" userId="df2ab020603c6e93" providerId="LiveId" clId="{D58E3B35-EC35-1C4B-995C-25369AA9A348}" dt="2023-09-07T16:23:58.611" v="777" actId="2696"/>
        <pc:sldMkLst>
          <pc:docMk/>
          <pc:sldMk cId="3806505637" sldId="274"/>
        </pc:sldMkLst>
      </pc:sldChg>
      <pc:sldChg chg="del">
        <pc:chgData name="" userId="df2ab020603c6e93" providerId="LiveId" clId="{D58E3B35-EC35-1C4B-995C-25369AA9A348}" dt="2023-09-07T16:23:58.622" v="778" actId="2696"/>
        <pc:sldMkLst>
          <pc:docMk/>
          <pc:sldMk cId="2767096318" sldId="275"/>
        </pc:sldMkLst>
      </pc:sldChg>
      <pc:sldChg chg="del">
        <pc:chgData name="" userId="df2ab020603c6e93" providerId="LiveId" clId="{D58E3B35-EC35-1C4B-995C-25369AA9A348}" dt="2023-09-07T16:23:58.657" v="779" actId="2696"/>
        <pc:sldMkLst>
          <pc:docMk/>
          <pc:sldMk cId="4024459217" sldId="276"/>
        </pc:sldMkLst>
      </pc:sldChg>
      <pc:sldChg chg="del">
        <pc:chgData name="" userId="df2ab020603c6e93" providerId="LiveId" clId="{D58E3B35-EC35-1C4B-995C-25369AA9A348}" dt="2023-09-07T16:23:58.703" v="783" actId="2696"/>
        <pc:sldMkLst>
          <pc:docMk/>
          <pc:sldMk cId="771300784" sldId="277"/>
        </pc:sldMkLst>
      </pc:sldChg>
      <pc:sldChg chg="del">
        <pc:chgData name="" userId="df2ab020603c6e93" providerId="LiveId" clId="{D58E3B35-EC35-1C4B-995C-25369AA9A348}" dt="2023-09-07T16:23:58.665" v="780" actId="2696"/>
        <pc:sldMkLst>
          <pc:docMk/>
          <pc:sldMk cId="1344695724" sldId="278"/>
        </pc:sldMkLst>
      </pc:sldChg>
      <pc:sldChg chg="del">
        <pc:chgData name="" userId="df2ab020603c6e93" providerId="LiveId" clId="{D58E3B35-EC35-1C4B-995C-25369AA9A348}" dt="2023-09-07T16:23:58.698" v="782" actId="2696"/>
        <pc:sldMkLst>
          <pc:docMk/>
          <pc:sldMk cId="521241" sldId="279"/>
        </pc:sldMkLst>
      </pc:sldChg>
      <pc:sldChg chg="del">
        <pc:chgData name="" userId="df2ab020603c6e93" providerId="LiveId" clId="{D58E3B35-EC35-1C4B-995C-25369AA9A348}" dt="2023-09-07T16:23:58.684" v="781" actId="2696"/>
        <pc:sldMkLst>
          <pc:docMk/>
          <pc:sldMk cId="194005257" sldId="280"/>
        </pc:sldMkLst>
      </pc:sldChg>
      <pc:sldChg chg="modSp add">
        <pc:chgData name="" userId="df2ab020603c6e93" providerId="LiveId" clId="{D58E3B35-EC35-1C4B-995C-25369AA9A348}" dt="2023-09-07T15:05:38.574" v="169" actId="5793"/>
        <pc:sldMkLst>
          <pc:docMk/>
          <pc:sldMk cId="1777192547" sldId="281"/>
        </pc:sldMkLst>
        <pc:spChg chg="mod">
          <ac:chgData name="" userId="df2ab020603c6e93" providerId="LiveId" clId="{D58E3B35-EC35-1C4B-995C-25369AA9A348}" dt="2023-09-07T15:04:50.647" v="114" actId="20577"/>
          <ac:spMkLst>
            <pc:docMk/>
            <pc:sldMk cId="1777192547" sldId="281"/>
            <ac:spMk id="2" creationId="{D4D582D9-F13D-A64C-975B-898A951BE91C}"/>
          </ac:spMkLst>
        </pc:spChg>
        <pc:spChg chg="mod">
          <ac:chgData name="" userId="df2ab020603c6e93" providerId="LiveId" clId="{D58E3B35-EC35-1C4B-995C-25369AA9A348}" dt="2023-09-07T15:05:38.574" v="169" actId="5793"/>
          <ac:spMkLst>
            <pc:docMk/>
            <pc:sldMk cId="1777192547" sldId="281"/>
            <ac:spMk id="3" creationId="{CED7F915-E90F-0D4F-813E-4A9A08D44978}"/>
          </ac:spMkLst>
        </pc:spChg>
      </pc:sldChg>
      <pc:sldChg chg="addSp delSp modSp add">
        <pc:chgData name="" userId="df2ab020603c6e93" providerId="LiveId" clId="{D58E3B35-EC35-1C4B-995C-25369AA9A348}" dt="2023-09-07T15:15:26.784" v="199" actId="14100"/>
        <pc:sldMkLst>
          <pc:docMk/>
          <pc:sldMk cId="1326294604" sldId="282"/>
        </pc:sldMkLst>
        <pc:spChg chg="add del mod">
          <ac:chgData name="" userId="df2ab020603c6e93" providerId="LiveId" clId="{D58E3B35-EC35-1C4B-995C-25369AA9A348}" dt="2023-09-07T15:15:05.444" v="196"/>
          <ac:spMkLst>
            <pc:docMk/>
            <pc:sldMk cId="1326294604" sldId="282"/>
            <ac:spMk id="2" creationId="{13440509-F684-1B48-BDA7-413610334357}"/>
          </ac:spMkLst>
        </pc:spChg>
        <pc:picChg chg="add mod">
          <ac:chgData name="" userId="df2ab020603c6e93" providerId="LiveId" clId="{D58E3B35-EC35-1C4B-995C-25369AA9A348}" dt="2023-09-07T15:15:26.784" v="199" actId="14100"/>
          <ac:picMkLst>
            <pc:docMk/>
            <pc:sldMk cId="1326294604" sldId="282"/>
            <ac:picMk id="4" creationId="{AB0CE2D0-EB95-E040-884F-3F921B1401B7}"/>
          </ac:picMkLst>
        </pc:picChg>
      </pc:sldChg>
      <pc:sldChg chg="addSp modSp add">
        <pc:chgData name="" userId="df2ab020603c6e93" providerId="LiveId" clId="{D58E3B35-EC35-1C4B-995C-25369AA9A348}" dt="2023-09-07T15:18:03.701" v="201" actId="931"/>
        <pc:sldMkLst>
          <pc:docMk/>
          <pc:sldMk cId="1210049290" sldId="283"/>
        </pc:sldMkLst>
        <pc:picChg chg="add mod">
          <ac:chgData name="" userId="df2ab020603c6e93" providerId="LiveId" clId="{D58E3B35-EC35-1C4B-995C-25369AA9A348}" dt="2023-09-07T15:18:03.701" v="201" actId="931"/>
          <ac:picMkLst>
            <pc:docMk/>
            <pc:sldMk cId="1210049290" sldId="283"/>
            <ac:picMk id="3" creationId="{AF2E2A1E-A2C4-4347-B4D3-2A307169DE25}"/>
          </ac:picMkLst>
        </pc:picChg>
      </pc:sldChg>
      <pc:sldChg chg="addSp modSp add">
        <pc:chgData name="" userId="df2ab020603c6e93" providerId="LiveId" clId="{D58E3B35-EC35-1C4B-995C-25369AA9A348}" dt="2023-09-07T15:27:50.439" v="520" actId="931"/>
        <pc:sldMkLst>
          <pc:docMk/>
          <pc:sldMk cId="66262080" sldId="284"/>
        </pc:sldMkLst>
        <pc:picChg chg="add mod">
          <ac:chgData name="" userId="df2ab020603c6e93" providerId="LiveId" clId="{D58E3B35-EC35-1C4B-995C-25369AA9A348}" dt="2023-09-07T15:27:50.439" v="520" actId="931"/>
          <ac:picMkLst>
            <pc:docMk/>
            <pc:sldMk cId="66262080" sldId="284"/>
            <ac:picMk id="3" creationId="{F30173C9-AE3E-B541-9FA6-7CFFB86FC1A1}"/>
          </ac:picMkLst>
        </pc:picChg>
      </pc:sldChg>
      <pc:sldChg chg="modSp add ord">
        <pc:chgData name="" userId="df2ab020603c6e93" providerId="LiveId" clId="{D58E3B35-EC35-1C4B-995C-25369AA9A348}" dt="2023-09-07T15:19:13.851" v="279" actId="5793"/>
        <pc:sldMkLst>
          <pc:docMk/>
          <pc:sldMk cId="3110363171" sldId="285"/>
        </pc:sldMkLst>
        <pc:spChg chg="mod">
          <ac:chgData name="" userId="df2ab020603c6e93" providerId="LiveId" clId="{D58E3B35-EC35-1C4B-995C-25369AA9A348}" dt="2023-09-07T15:18:51.353" v="257" actId="20577"/>
          <ac:spMkLst>
            <pc:docMk/>
            <pc:sldMk cId="3110363171" sldId="285"/>
            <ac:spMk id="2" creationId="{9939417C-CED0-6B45-96CA-2F6F2899FCF5}"/>
          </ac:spMkLst>
        </pc:spChg>
        <pc:spChg chg="mod">
          <ac:chgData name="" userId="df2ab020603c6e93" providerId="LiveId" clId="{D58E3B35-EC35-1C4B-995C-25369AA9A348}" dt="2023-09-07T15:19:13.851" v="279" actId="5793"/>
          <ac:spMkLst>
            <pc:docMk/>
            <pc:sldMk cId="3110363171" sldId="285"/>
            <ac:spMk id="3" creationId="{162E1656-A795-144C-AF1A-1CD283BA4163}"/>
          </ac:spMkLst>
        </pc:spChg>
      </pc:sldChg>
      <pc:sldChg chg="modSp add">
        <pc:chgData name="" userId="df2ab020603c6e93" providerId="LiveId" clId="{D58E3B35-EC35-1C4B-995C-25369AA9A348}" dt="2023-09-07T15:23:58.334" v="445" actId="403"/>
        <pc:sldMkLst>
          <pc:docMk/>
          <pc:sldMk cId="2250647400" sldId="286"/>
        </pc:sldMkLst>
        <pc:spChg chg="mod">
          <ac:chgData name="" userId="df2ab020603c6e93" providerId="LiveId" clId="{D58E3B35-EC35-1C4B-995C-25369AA9A348}" dt="2023-09-07T15:19:39.621" v="307" actId="20577"/>
          <ac:spMkLst>
            <pc:docMk/>
            <pc:sldMk cId="2250647400" sldId="286"/>
            <ac:spMk id="2" creationId="{611CA52F-CD3A-E04D-AB21-EC9D75510D06}"/>
          </ac:spMkLst>
        </pc:spChg>
        <pc:spChg chg="mod">
          <ac:chgData name="" userId="df2ab020603c6e93" providerId="LiveId" clId="{D58E3B35-EC35-1C4B-995C-25369AA9A348}" dt="2023-09-07T15:23:58.334" v="445" actId="403"/>
          <ac:spMkLst>
            <pc:docMk/>
            <pc:sldMk cId="2250647400" sldId="286"/>
            <ac:spMk id="3" creationId="{23E0DDCB-4A04-9F40-8A6F-E569FD477386}"/>
          </ac:spMkLst>
        </pc:spChg>
      </pc:sldChg>
      <pc:sldChg chg="modSp add">
        <pc:chgData name="" userId="df2ab020603c6e93" providerId="LiveId" clId="{D58E3B35-EC35-1C4B-995C-25369AA9A348}" dt="2023-09-07T15:27:13.590" v="519" actId="403"/>
        <pc:sldMkLst>
          <pc:docMk/>
          <pc:sldMk cId="1535987977" sldId="287"/>
        </pc:sldMkLst>
        <pc:spChg chg="mod">
          <ac:chgData name="" userId="df2ab020603c6e93" providerId="LiveId" clId="{D58E3B35-EC35-1C4B-995C-25369AA9A348}" dt="2023-09-07T15:25:49.679" v="480" actId="20577"/>
          <ac:spMkLst>
            <pc:docMk/>
            <pc:sldMk cId="1535987977" sldId="287"/>
            <ac:spMk id="2" creationId="{BCD02712-E2F4-4749-A747-2B318D183D0A}"/>
          </ac:spMkLst>
        </pc:spChg>
        <pc:spChg chg="mod">
          <ac:chgData name="" userId="df2ab020603c6e93" providerId="LiveId" clId="{D58E3B35-EC35-1C4B-995C-25369AA9A348}" dt="2023-09-07T15:27:13.590" v="519" actId="403"/>
          <ac:spMkLst>
            <pc:docMk/>
            <pc:sldMk cId="1535987977" sldId="287"/>
            <ac:spMk id="3" creationId="{A659C065-4350-6542-868F-3AAC683867EB}"/>
          </ac:spMkLst>
        </pc:spChg>
      </pc:sldChg>
      <pc:sldChg chg="add del">
        <pc:chgData name="" userId="df2ab020603c6e93" providerId="LiveId" clId="{D58E3B35-EC35-1C4B-995C-25369AA9A348}" dt="2023-09-07T15:24:18.610" v="447" actId="2696"/>
        <pc:sldMkLst>
          <pc:docMk/>
          <pc:sldMk cId="1868822338" sldId="288"/>
        </pc:sldMkLst>
      </pc:sldChg>
      <pc:sldChg chg="modSp add">
        <pc:chgData name="" userId="df2ab020603c6e93" providerId="LiveId" clId="{D58E3B35-EC35-1C4B-995C-25369AA9A348}" dt="2023-09-07T15:25:05.757" v="469" actId="403"/>
        <pc:sldMkLst>
          <pc:docMk/>
          <pc:sldMk cId="3790974329" sldId="288"/>
        </pc:sldMkLst>
        <pc:spChg chg="mod">
          <ac:chgData name="" userId="df2ab020603c6e93" providerId="LiveId" clId="{D58E3B35-EC35-1C4B-995C-25369AA9A348}" dt="2023-09-07T15:25:05.757" v="469" actId="403"/>
          <ac:spMkLst>
            <pc:docMk/>
            <pc:sldMk cId="3790974329" sldId="288"/>
            <ac:spMk id="3" creationId="{23E0DDCB-4A04-9F40-8A6F-E569FD477386}"/>
          </ac:spMkLst>
        </pc:spChg>
      </pc:sldChg>
      <pc:sldChg chg="add del">
        <pc:chgData name="" userId="df2ab020603c6e93" providerId="LiveId" clId="{D58E3B35-EC35-1C4B-995C-25369AA9A348}" dt="2023-09-07T15:26:00.437" v="482" actId="2696"/>
        <pc:sldMkLst>
          <pc:docMk/>
          <pc:sldMk cId="1415995245" sldId="289"/>
        </pc:sldMkLst>
      </pc:sldChg>
      <pc:sldChg chg="modSp add">
        <pc:chgData name="" userId="df2ab020603c6e93" providerId="LiveId" clId="{D58E3B35-EC35-1C4B-995C-25369AA9A348}" dt="2023-09-07T15:26:45.556" v="518" actId="403"/>
        <pc:sldMkLst>
          <pc:docMk/>
          <pc:sldMk cId="2162633153" sldId="289"/>
        </pc:sldMkLst>
        <pc:spChg chg="mod">
          <ac:chgData name="" userId="df2ab020603c6e93" providerId="LiveId" clId="{D58E3B35-EC35-1C4B-995C-25369AA9A348}" dt="2023-09-07T15:26:08.338" v="485" actId="20577"/>
          <ac:spMkLst>
            <pc:docMk/>
            <pc:sldMk cId="2162633153" sldId="289"/>
            <ac:spMk id="2" creationId="{BCD02712-E2F4-4749-A747-2B318D183D0A}"/>
          </ac:spMkLst>
        </pc:spChg>
        <pc:spChg chg="mod">
          <ac:chgData name="" userId="df2ab020603c6e93" providerId="LiveId" clId="{D58E3B35-EC35-1C4B-995C-25369AA9A348}" dt="2023-09-07T15:26:45.556" v="518" actId="403"/>
          <ac:spMkLst>
            <pc:docMk/>
            <pc:sldMk cId="2162633153" sldId="289"/>
            <ac:spMk id="3" creationId="{A659C065-4350-6542-868F-3AAC683867EB}"/>
          </ac:spMkLst>
        </pc:spChg>
      </pc:sldChg>
      <pc:sldChg chg="addSp modSp add">
        <pc:chgData name="" userId="df2ab020603c6e93" providerId="LiveId" clId="{D58E3B35-EC35-1C4B-995C-25369AA9A348}" dt="2023-09-07T15:35:32.906" v="522" actId="931"/>
        <pc:sldMkLst>
          <pc:docMk/>
          <pc:sldMk cId="2303257847" sldId="290"/>
        </pc:sldMkLst>
        <pc:picChg chg="add mod">
          <ac:chgData name="" userId="df2ab020603c6e93" providerId="LiveId" clId="{D58E3B35-EC35-1C4B-995C-25369AA9A348}" dt="2023-09-07T15:35:32.906" v="522" actId="931"/>
          <ac:picMkLst>
            <pc:docMk/>
            <pc:sldMk cId="2303257847" sldId="290"/>
            <ac:picMk id="3" creationId="{B7AE3A1B-66FF-C146-B679-B4C20553665A}"/>
          </ac:picMkLst>
        </pc:picChg>
      </pc:sldChg>
      <pc:sldChg chg="addSp modSp add">
        <pc:chgData name="" userId="df2ab020603c6e93" providerId="LiveId" clId="{D58E3B35-EC35-1C4B-995C-25369AA9A348}" dt="2023-09-07T15:38:03.851" v="524" actId="931"/>
        <pc:sldMkLst>
          <pc:docMk/>
          <pc:sldMk cId="2471951481" sldId="291"/>
        </pc:sldMkLst>
        <pc:picChg chg="add mod">
          <ac:chgData name="" userId="df2ab020603c6e93" providerId="LiveId" clId="{D58E3B35-EC35-1C4B-995C-25369AA9A348}" dt="2023-09-07T15:38:03.851" v="524" actId="931"/>
          <ac:picMkLst>
            <pc:docMk/>
            <pc:sldMk cId="2471951481" sldId="291"/>
            <ac:picMk id="3" creationId="{6BFC7AFD-4BF9-EA4D-B63C-DBDC07639007}"/>
          </ac:picMkLst>
        </pc:picChg>
      </pc:sldChg>
      <pc:sldChg chg="addSp modSp add">
        <pc:chgData name="" userId="df2ab020603c6e93" providerId="LiveId" clId="{D58E3B35-EC35-1C4B-995C-25369AA9A348}" dt="2023-09-07T15:38:49.342" v="526" actId="931"/>
        <pc:sldMkLst>
          <pc:docMk/>
          <pc:sldMk cId="3108292393" sldId="292"/>
        </pc:sldMkLst>
        <pc:picChg chg="add mod">
          <ac:chgData name="" userId="df2ab020603c6e93" providerId="LiveId" clId="{D58E3B35-EC35-1C4B-995C-25369AA9A348}" dt="2023-09-07T15:38:49.342" v="526" actId="931"/>
          <ac:picMkLst>
            <pc:docMk/>
            <pc:sldMk cId="3108292393" sldId="292"/>
            <ac:picMk id="3" creationId="{AA9DCA90-5048-2A49-8F9C-F6335D77F011}"/>
          </ac:picMkLst>
        </pc:picChg>
      </pc:sldChg>
      <pc:sldChg chg="addSp modSp add">
        <pc:chgData name="" userId="df2ab020603c6e93" providerId="LiveId" clId="{D58E3B35-EC35-1C4B-995C-25369AA9A348}" dt="2023-09-07T15:39:11.006" v="528" actId="931"/>
        <pc:sldMkLst>
          <pc:docMk/>
          <pc:sldMk cId="2373318181" sldId="293"/>
        </pc:sldMkLst>
        <pc:picChg chg="add mod">
          <ac:chgData name="" userId="df2ab020603c6e93" providerId="LiveId" clId="{D58E3B35-EC35-1C4B-995C-25369AA9A348}" dt="2023-09-07T15:39:11.006" v="528" actId="931"/>
          <ac:picMkLst>
            <pc:docMk/>
            <pc:sldMk cId="2373318181" sldId="293"/>
            <ac:picMk id="3" creationId="{7F069106-0A5B-5D45-A621-F104814E10F7}"/>
          </ac:picMkLst>
        </pc:picChg>
      </pc:sldChg>
      <pc:sldChg chg="addSp modSp add">
        <pc:chgData name="" userId="df2ab020603c6e93" providerId="LiveId" clId="{D58E3B35-EC35-1C4B-995C-25369AA9A348}" dt="2023-09-07T15:39:40.483" v="530" actId="931"/>
        <pc:sldMkLst>
          <pc:docMk/>
          <pc:sldMk cId="4078384497" sldId="294"/>
        </pc:sldMkLst>
        <pc:picChg chg="add mod">
          <ac:chgData name="" userId="df2ab020603c6e93" providerId="LiveId" clId="{D58E3B35-EC35-1C4B-995C-25369AA9A348}" dt="2023-09-07T15:39:40.483" v="530" actId="931"/>
          <ac:picMkLst>
            <pc:docMk/>
            <pc:sldMk cId="4078384497" sldId="294"/>
            <ac:picMk id="3" creationId="{BC52A1FD-0A34-8145-ABBD-6CD3F61CAF52}"/>
          </ac:picMkLst>
        </pc:picChg>
      </pc:sldChg>
      <pc:sldChg chg="addSp modSp add">
        <pc:chgData name="" userId="df2ab020603c6e93" providerId="LiveId" clId="{D58E3B35-EC35-1C4B-995C-25369AA9A348}" dt="2023-09-07T16:14:31.304" v="671" actId="931"/>
        <pc:sldMkLst>
          <pc:docMk/>
          <pc:sldMk cId="2040098542" sldId="295"/>
        </pc:sldMkLst>
        <pc:picChg chg="add mod">
          <ac:chgData name="" userId="df2ab020603c6e93" providerId="LiveId" clId="{D58E3B35-EC35-1C4B-995C-25369AA9A348}" dt="2023-09-07T16:14:31.304" v="671" actId="931"/>
          <ac:picMkLst>
            <pc:docMk/>
            <pc:sldMk cId="2040098542" sldId="295"/>
            <ac:picMk id="3" creationId="{5869442E-7921-CB4F-981A-E910EB8B5BAE}"/>
          </ac:picMkLst>
        </pc:picChg>
      </pc:sldChg>
      <pc:sldChg chg="modSp add">
        <pc:chgData name="" userId="df2ab020603c6e93" providerId="LiveId" clId="{D58E3B35-EC35-1C4B-995C-25369AA9A348}" dt="2023-09-07T16:15:26.127" v="741" actId="403"/>
        <pc:sldMkLst>
          <pc:docMk/>
          <pc:sldMk cId="1422276761" sldId="296"/>
        </pc:sldMkLst>
        <pc:spChg chg="mod">
          <ac:chgData name="" userId="df2ab020603c6e93" providerId="LiveId" clId="{D58E3B35-EC35-1C4B-995C-25369AA9A348}" dt="2023-09-07T16:14:53.182" v="712" actId="20577"/>
          <ac:spMkLst>
            <pc:docMk/>
            <pc:sldMk cId="1422276761" sldId="296"/>
            <ac:spMk id="2" creationId="{48A1841D-D084-824A-A1C0-372E39105B9C}"/>
          </ac:spMkLst>
        </pc:spChg>
        <pc:spChg chg="mod">
          <ac:chgData name="" userId="df2ab020603c6e93" providerId="LiveId" clId="{D58E3B35-EC35-1C4B-995C-25369AA9A348}" dt="2023-09-07T16:15:26.127" v="741" actId="403"/>
          <ac:spMkLst>
            <pc:docMk/>
            <pc:sldMk cId="1422276761" sldId="296"/>
            <ac:spMk id="3" creationId="{76785A08-A41A-6B45-936E-5631AB56DE50}"/>
          </ac:spMkLst>
        </pc:spChg>
      </pc:sldChg>
      <pc:sldChg chg="addSp modSp add">
        <pc:chgData name="" userId="df2ab020603c6e93" providerId="LiveId" clId="{D58E3B35-EC35-1C4B-995C-25369AA9A348}" dt="2023-09-07T16:18:31.381" v="743" actId="931"/>
        <pc:sldMkLst>
          <pc:docMk/>
          <pc:sldMk cId="3800885250" sldId="297"/>
        </pc:sldMkLst>
        <pc:picChg chg="add mod">
          <ac:chgData name="" userId="df2ab020603c6e93" providerId="LiveId" clId="{D58E3B35-EC35-1C4B-995C-25369AA9A348}" dt="2023-09-07T16:18:31.381" v="743" actId="931"/>
          <ac:picMkLst>
            <pc:docMk/>
            <pc:sldMk cId="3800885250" sldId="297"/>
            <ac:picMk id="3" creationId="{23D07577-2EB1-BF44-9746-C54B189499F2}"/>
          </ac:picMkLst>
        </pc:picChg>
      </pc:sldChg>
      <pc:sldChg chg="addSp modSp add">
        <pc:chgData name="" userId="df2ab020603c6e93" providerId="LiveId" clId="{D58E3B35-EC35-1C4B-995C-25369AA9A348}" dt="2023-09-07T16:19:21.298" v="750" actId="1076"/>
        <pc:sldMkLst>
          <pc:docMk/>
          <pc:sldMk cId="4095933228" sldId="298"/>
        </pc:sldMkLst>
        <pc:picChg chg="add mod">
          <ac:chgData name="" userId="df2ab020603c6e93" providerId="LiveId" clId="{D58E3B35-EC35-1C4B-995C-25369AA9A348}" dt="2023-09-07T16:19:21.298" v="750" actId="1076"/>
          <ac:picMkLst>
            <pc:docMk/>
            <pc:sldMk cId="4095933228" sldId="298"/>
            <ac:picMk id="3" creationId="{FE5EF4CD-10E8-9A41-9F3D-334DC7EC4E04}"/>
          </ac:picMkLst>
        </pc:picChg>
      </pc:sldChg>
      <pc:sldChg chg="addSp modSp add">
        <pc:chgData name="" userId="df2ab020603c6e93" providerId="LiveId" clId="{D58E3B35-EC35-1C4B-995C-25369AA9A348}" dt="2023-09-07T16:19:18.479" v="749" actId="1076"/>
        <pc:sldMkLst>
          <pc:docMk/>
          <pc:sldMk cId="1075629684" sldId="299"/>
        </pc:sldMkLst>
        <pc:picChg chg="add mod">
          <ac:chgData name="" userId="df2ab020603c6e93" providerId="LiveId" clId="{D58E3B35-EC35-1C4B-995C-25369AA9A348}" dt="2023-09-07T16:19:18.479" v="749" actId="1076"/>
          <ac:picMkLst>
            <pc:docMk/>
            <pc:sldMk cId="1075629684" sldId="299"/>
            <ac:picMk id="3" creationId="{DB22B6E2-3B05-6D4F-BAE8-0147C1C2AEF5}"/>
          </ac:picMkLst>
        </pc:picChg>
      </pc:sldChg>
      <pc:sldChg chg="addSp modSp add">
        <pc:chgData name="" userId="df2ab020603c6e93" providerId="LiveId" clId="{D58E3B35-EC35-1C4B-995C-25369AA9A348}" dt="2023-09-07T16:19:46.866" v="753" actId="1076"/>
        <pc:sldMkLst>
          <pc:docMk/>
          <pc:sldMk cId="1042379960" sldId="300"/>
        </pc:sldMkLst>
        <pc:picChg chg="add mod">
          <ac:chgData name="" userId="df2ab020603c6e93" providerId="LiveId" clId="{D58E3B35-EC35-1C4B-995C-25369AA9A348}" dt="2023-09-07T16:19:46.866" v="753" actId="1076"/>
          <ac:picMkLst>
            <pc:docMk/>
            <pc:sldMk cId="1042379960" sldId="300"/>
            <ac:picMk id="3" creationId="{EB815A6B-99EB-BA40-9318-997B1819F997}"/>
          </ac:picMkLst>
        </pc:picChg>
      </pc:sldChg>
      <pc:sldChg chg="addSp modSp add">
        <pc:chgData name="" userId="df2ab020603c6e93" providerId="LiveId" clId="{D58E3B35-EC35-1C4B-995C-25369AA9A348}" dt="2023-09-07T16:20:27.669" v="757" actId="1076"/>
        <pc:sldMkLst>
          <pc:docMk/>
          <pc:sldMk cId="11772713" sldId="301"/>
        </pc:sldMkLst>
        <pc:picChg chg="add mod">
          <ac:chgData name="" userId="df2ab020603c6e93" providerId="LiveId" clId="{D58E3B35-EC35-1C4B-995C-25369AA9A348}" dt="2023-09-07T16:20:27.669" v="757" actId="1076"/>
          <ac:picMkLst>
            <pc:docMk/>
            <pc:sldMk cId="11772713" sldId="301"/>
            <ac:picMk id="3" creationId="{E6FDB8EE-0637-EB44-9076-67CB1866CEC2}"/>
          </ac:picMkLst>
        </pc:picChg>
      </pc:sldChg>
      <pc:sldChg chg="addSp modSp add">
        <pc:chgData name="" userId="df2ab020603c6e93" providerId="LiveId" clId="{D58E3B35-EC35-1C4B-995C-25369AA9A348}" dt="2023-09-07T16:21:13.640" v="761" actId="14100"/>
        <pc:sldMkLst>
          <pc:docMk/>
          <pc:sldMk cId="2907325364" sldId="302"/>
        </pc:sldMkLst>
        <pc:picChg chg="add mod">
          <ac:chgData name="" userId="df2ab020603c6e93" providerId="LiveId" clId="{D58E3B35-EC35-1C4B-995C-25369AA9A348}" dt="2023-09-07T16:21:13.640" v="761" actId="14100"/>
          <ac:picMkLst>
            <pc:docMk/>
            <pc:sldMk cId="2907325364" sldId="302"/>
            <ac:picMk id="3" creationId="{032A23B4-BCCB-EE4C-9D45-24DE452645FA}"/>
          </ac:picMkLst>
        </pc:picChg>
      </pc:sldChg>
      <pc:sldChg chg="addSp modSp add">
        <pc:chgData name="" userId="df2ab020603c6e93" providerId="LiveId" clId="{D58E3B35-EC35-1C4B-995C-25369AA9A348}" dt="2023-09-07T16:23:30.221" v="765" actId="14100"/>
        <pc:sldMkLst>
          <pc:docMk/>
          <pc:sldMk cId="3832251790" sldId="303"/>
        </pc:sldMkLst>
        <pc:picChg chg="add mod">
          <ac:chgData name="" userId="df2ab020603c6e93" providerId="LiveId" clId="{D58E3B35-EC35-1C4B-995C-25369AA9A348}" dt="2023-09-07T16:23:30.221" v="765" actId="14100"/>
          <ac:picMkLst>
            <pc:docMk/>
            <pc:sldMk cId="3832251790" sldId="303"/>
            <ac:picMk id="3" creationId="{D812BD67-23C0-204A-A062-20879454D59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9/7/23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9/7/23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CE9D5-F6C9-0D4A-9B31-417521503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33714"/>
            <a:ext cx="7315200" cy="268514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Helvetica" pitchFamily="2" charset="0"/>
                <a:ea typeface="Verdana" panose="020B0604030504040204" pitchFamily="34" charset="0"/>
                <a:cs typeface="Verdana" panose="020B0604030504040204" pitchFamily="34" charset="0"/>
              </a:rPr>
              <a:t>Effective Language and Communication Skills (Course Code</a:t>
            </a:r>
            <a:r>
              <a:rPr lang="en-US">
                <a:latin typeface="Helvetica" pitchFamily="2" charset="0"/>
                <a:ea typeface="Verdana" panose="020B0604030504040204" pitchFamily="34" charset="0"/>
                <a:cs typeface="Verdana" panose="020B0604030504040204" pitchFamily="34" charset="0"/>
              </a:rPr>
              <a:t>: HS1000</a:t>
            </a:r>
            <a:r>
              <a:rPr lang="en-US" dirty="0">
                <a:latin typeface="Helvetica" pitchFamily="2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FE2E2-CEA2-3E41-96DE-59E61937BD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136571"/>
            <a:ext cx="7315200" cy="1448075"/>
          </a:xfrm>
        </p:spPr>
        <p:txBody>
          <a:bodyPr>
            <a:normAutofit/>
          </a:bodyPr>
          <a:lstStyle/>
          <a:p>
            <a:r>
              <a:rPr lang="en-US" sz="3600" dirty="0"/>
              <a:t>Instructor: Dr. </a:t>
            </a:r>
            <a:r>
              <a:rPr lang="en-US" sz="3600" dirty="0" err="1"/>
              <a:t>Kandharaja</a:t>
            </a:r>
            <a:r>
              <a:rPr lang="en-US" sz="3600" dirty="0"/>
              <a:t> K M C</a:t>
            </a:r>
          </a:p>
        </p:txBody>
      </p:sp>
    </p:spTree>
    <p:extLst>
      <p:ext uri="{BB962C8B-B14F-4D97-AF65-F5344CB8AC3E}">
        <p14:creationId xmlns:p14="http://schemas.microsoft.com/office/powerpoint/2010/main" val="488178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2E2A1E-A2C4-4347-B4D3-2A307169D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50" y="1149350"/>
            <a:ext cx="10807700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049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0173C9-AE3E-B541-9FA6-7CFFB86FC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150" y="2070100"/>
            <a:ext cx="9537700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62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AE3A1B-66FF-C146-B679-B4C205536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3753"/>
            <a:ext cx="12192000" cy="285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257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FC7AFD-4BF9-EA4D-B63C-DBDC07639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5802"/>
            <a:ext cx="12192000" cy="578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951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9DCA90-5048-2A49-8F9C-F6335D77F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50" y="2368550"/>
            <a:ext cx="108331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292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069106-0A5B-5D45-A621-F104814E1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3170"/>
            <a:ext cx="12192000" cy="237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318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52A1FD-0A34-8145-ABBD-6CD3F61CA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9111"/>
            <a:ext cx="12192000" cy="379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384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6A0B9-AE69-3040-9F9F-9599A50F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718457"/>
            <a:ext cx="3176081" cy="5006563"/>
          </a:xfrm>
        </p:spPr>
        <p:txBody>
          <a:bodyPr/>
          <a:lstStyle/>
          <a:p>
            <a:r>
              <a:rPr lang="en-US" dirty="0"/>
              <a:t>Reading the article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E6752-F5F2-F04D-9F22-68AFAD8AF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5400" dirty="0"/>
              <a:t>The Battle Against Malaria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66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69442E-7921-CB4F-981A-E910EB8B5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488950"/>
            <a:ext cx="10401300" cy="588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098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1841D-D084-824A-A1C0-372E39105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the vocabulary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85A08-A41A-6B45-936E-5631AB56D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/>
              <a:t>Complete the story</a:t>
            </a:r>
          </a:p>
        </p:txBody>
      </p:sp>
    </p:spTree>
    <p:extLst>
      <p:ext uri="{BB962C8B-B14F-4D97-AF65-F5344CB8AC3E}">
        <p14:creationId xmlns:p14="http://schemas.microsoft.com/office/powerpoint/2010/main" val="1422276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9417C-CED0-6B45-96CA-2F6F2899F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E1656-A795-144C-AF1A-1CD283BA4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Read the course plan. </a:t>
            </a:r>
          </a:p>
        </p:txBody>
      </p:sp>
    </p:spTree>
    <p:extLst>
      <p:ext uri="{BB962C8B-B14F-4D97-AF65-F5344CB8AC3E}">
        <p14:creationId xmlns:p14="http://schemas.microsoft.com/office/powerpoint/2010/main" val="3110363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D07577-2EB1-BF44-9746-C54B18949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0" y="654050"/>
            <a:ext cx="11061700" cy="554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885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5EF4CD-10E8-9A41-9F3D-334DC7EC4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47" y="543825"/>
            <a:ext cx="11061700" cy="266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9332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22B6E2-3B05-6D4F-BAE8-0147C1C2A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54" y="438340"/>
            <a:ext cx="110617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629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815A6B-99EB-BA40-9318-997B1819F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64" y="258170"/>
            <a:ext cx="110617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3799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FDB8EE-0637-EB44-9076-67CB1866C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68" y="776785"/>
            <a:ext cx="110617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27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12BD67-23C0-204A-A062-20879454D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70" y="609600"/>
            <a:ext cx="1172464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2517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2A23B4-BCCB-EE4C-9D45-24DE45264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38" y="0"/>
            <a:ext cx="113822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325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CA52F-CD3A-E04D-AB21-EC9D75510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the google classroom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0DDCB-4A04-9F40-8A6F-E569FD477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 Google classroom code for B4 batch: </a:t>
            </a:r>
            <a:r>
              <a:rPr lang="en-IN" sz="13800" dirty="0"/>
              <a:t>xns2udv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50647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CA52F-CD3A-E04D-AB21-EC9D75510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the google classroom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0DDCB-4A04-9F40-8A6F-E569FD477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 Google classroom code for B1 batch:</a:t>
            </a:r>
          </a:p>
          <a:p>
            <a:pPr marL="0" indent="0">
              <a:buNone/>
            </a:pPr>
            <a:r>
              <a:rPr lang="en-IN" sz="13800" dirty="0"/>
              <a:t>3ebazwt</a:t>
            </a:r>
            <a:endParaRPr lang="en-US" sz="23900" dirty="0"/>
          </a:p>
        </p:txBody>
      </p:sp>
    </p:spTree>
    <p:extLst>
      <p:ext uri="{BB962C8B-B14F-4D97-AF65-F5344CB8AC3E}">
        <p14:creationId xmlns:p14="http://schemas.microsoft.com/office/powerpoint/2010/main" val="3790974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02712-E2F4-4749-A747-2B318D183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timings (B4 batch)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9C065-4350-6542-868F-3AAC68386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Tuesday: 10 am to 10.50 am </a:t>
            </a:r>
          </a:p>
          <a:p>
            <a:r>
              <a:rPr lang="en-US" sz="4000" dirty="0"/>
              <a:t>Friday: 8 am to 9.50 am</a:t>
            </a:r>
          </a:p>
        </p:txBody>
      </p:sp>
    </p:spTree>
    <p:extLst>
      <p:ext uri="{BB962C8B-B14F-4D97-AF65-F5344CB8AC3E}">
        <p14:creationId xmlns:p14="http://schemas.microsoft.com/office/powerpoint/2010/main" val="1535987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02712-E2F4-4749-A747-2B318D183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timings (B1 batch)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9C065-4350-6542-868F-3AAC68386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Tuesday: 8 am to 8.50 am </a:t>
            </a:r>
          </a:p>
          <a:p>
            <a:r>
              <a:rPr lang="en-US" sz="4000" dirty="0"/>
              <a:t>Thursday: 1 pm to 2.50 pm</a:t>
            </a:r>
          </a:p>
        </p:txBody>
      </p:sp>
    </p:spTree>
    <p:extLst>
      <p:ext uri="{BB962C8B-B14F-4D97-AF65-F5344CB8AC3E}">
        <p14:creationId xmlns:p14="http://schemas.microsoft.com/office/powerpoint/2010/main" val="2162633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5DFAE-0281-7A4C-9F71-D62F21097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274053" cy="4601183"/>
          </a:xfrm>
        </p:spPr>
        <p:txBody>
          <a:bodyPr>
            <a:normAutofit/>
          </a:bodyPr>
          <a:lstStyle/>
          <a:p>
            <a:r>
              <a:rPr lang="en-US" sz="4000" dirty="0"/>
              <a:t>Brainstorming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6F639-9445-6744-AD71-8ACCFB4F5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/>
              <a:t>Why every human being has to attend primary school?</a:t>
            </a:r>
          </a:p>
        </p:txBody>
      </p:sp>
    </p:spTree>
    <p:extLst>
      <p:ext uri="{BB962C8B-B14F-4D97-AF65-F5344CB8AC3E}">
        <p14:creationId xmlns:p14="http://schemas.microsoft.com/office/powerpoint/2010/main" val="338599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582D9-F13D-A64C-975B-898A951BE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the article: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7F915-E90F-0D4F-813E-4A9A08D44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The World’s Oldest First Grader</a:t>
            </a:r>
          </a:p>
        </p:txBody>
      </p:sp>
    </p:spTree>
    <p:extLst>
      <p:ext uri="{BB962C8B-B14F-4D97-AF65-F5344CB8AC3E}">
        <p14:creationId xmlns:p14="http://schemas.microsoft.com/office/powerpoint/2010/main" val="1777192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0CE2D0-EB95-E040-884F-3F921B140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0" y="696036"/>
            <a:ext cx="10274300" cy="500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29460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188</TotalTime>
  <Words>126</Words>
  <Application>Microsoft Macintosh PowerPoint</Application>
  <PresentationFormat>Widescreen</PresentationFormat>
  <Paragraphs>23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Corbel</vt:lpstr>
      <vt:lpstr>Helvetica</vt:lpstr>
      <vt:lpstr>Verdana</vt:lpstr>
      <vt:lpstr>Wingdings 2</vt:lpstr>
      <vt:lpstr>Frame</vt:lpstr>
      <vt:lpstr>Effective Language and Communication Skills (Course Code: HS1000)</vt:lpstr>
      <vt:lpstr>Course plan</vt:lpstr>
      <vt:lpstr>Join the google classroom</vt:lpstr>
      <vt:lpstr>Join the google classroom</vt:lpstr>
      <vt:lpstr>Class timings (B4 batch)</vt:lpstr>
      <vt:lpstr>Class timings (B1 batch)</vt:lpstr>
      <vt:lpstr>Brainstorming</vt:lpstr>
      <vt:lpstr>Read the article: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Reading the article </vt:lpstr>
      <vt:lpstr>PowerPoint Presentation</vt:lpstr>
      <vt:lpstr>Do the vocabulary activity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Effective Language and Communication Skills (Course Code: HM1000)</dc:title>
  <dc:creator>Microsoft Office User</dc:creator>
  <cp:lastModifiedBy>Microsoft Office User</cp:lastModifiedBy>
  <cp:revision>14</cp:revision>
  <dcterms:created xsi:type="dcterms:W3CDTF">2023-08-31T17:22:09Z</dcterms:created>
  <dcterms:modified xsi:type="dcterms:W3CDTF">2023-09-07T17:14:10Z</dcterms:modified>
</cp:coreProperties>
</file>