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5" r:id="rId8"/>
    <p:sldId id="263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4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C9B7-CD13-4040-A424-743B06D1E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Vocabulary &amp;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330B-EDC1-3248-A385-24E883E69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9D875-0646-494A-AC9E-39D06434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694267"/>
            <a:ext cx="1049866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B8E5F-7130-2141-A5F6-8D980F4C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202268"/>
            <a:ext cx="8940800" cy="2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CF1-F81A-384C-8931-1DBBC04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E7C1-A82E-D04E-AB1E-93F14CE5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99399" cy="5120640"/>
          </a:xfrm>
        </p:spPr>
        <p:txBody>
          <a:bodyPr>
            <a:normAutofit/>
          </a:bodyPr>
          <a:lstStyle/>
          <a:p>
            <a:r>
              <a:rPr lang="en-US" sz="4000" dirty="0"/>
              <a:t>You will get three minutes to read a passage. </a:t>
            </a:r>
          </a:p>
          <a:p>
            <a:r>
              <a:rPr lang="en-US" sz="4000" dirty="0"/>
              <a:t>Make notes while you read. </a:t>
            </a:r>
          </a:p>
        </p:txBody>
      </p:sp>
    </p:spTree>
    <p:extLst>
      <p:ext uri="{BB962C8B-B14F-4D97-AF65-F5344CB8AC3E}">
        <p14:creationId xmlns:p14="http://schemas.microsoft.com/office/powerpoint/2010/main" val="2668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E67BE-AD07-BF4A-B5A6-0507918A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474133"/>
            <a:ext cx="10820399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80D63-22A2-464F-85D8-014AAF66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270000"/>
            <a:ext cx="10769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C7127-196C-1449-A3F4-A2DE935C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10769600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7F8F-B4A0-BB43-970A-C60465C1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832-92B7-AB48-B8BA-4BEFE315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Skimming (Main idea or gist)</a:t>
            </a:r>
          </a:p>
          <a:p>
            <a:r>
              <a:rPr lang="en-US" sz="4000" dirty="0"/>
              <a:t>Scanning (Specific details)</a:t>
            </a:r>
          </a:p>
        </p:txBody>
      </p:sp>
    </p:spTree>
    <p:extLst>
      <p:ext uri="{BB962C8B-B14F-4D97-AF65-F5344CB8AC3E}">
        <p14:creationId xmlns:p14="http://schemas.microsoft.com/office/powerpoint/2010/main" val="42128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73B-C8BF-174E-A2AD-4EBEE01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7FD2-5A25-1247-B6AF-45D9538F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Asking/Talking about significant events and experiences</a:t>
            </a:r>
          </a:p>
          <a:p>
            <a:pPr marL="0" indent="0">
              <a:buNone/>
            </a:pPr>
            <a:r>
              <a:rPr lang="en-US" sz="3200" dirty="0"/>
              <a:t>Vocabulary (Informal phrases)</a:t>
            </a:r>
          </a:p>
          <a:p>
            <a:pPr marL="0" indent="0">
              <a:buNone/>
            </a:pPr>
            <a:r>
              <a:rPr lang="en-US" sz="3200" dirty="0"/>
              <a:t>Listening 1</a:t>
            </a:r>
          </a:p>
          <a:p>
            <a:pPr marL="0" indent="0">
              <a:buNone/>
            </a:pPr>
            <a:r>
              <a:rPr lang="en-US" sz="3200" dirty="0"/>
              <a:t>Listening 2 </a:t>
            </a:r>
          </a:p>
          <a:p>
            <a:pPr marL="0" indent="0">
              <a:buNone/>
            </a:pPr>
            <a:r>
              <a:rPr lang="en-US" sz="3200" dirty="0"/>
              <a:t>Reading  1</a:t>
            </a:r>
          </a:p>
        </p:txBody>
      </p:sp>
    </p:spTree>
    <p:extLst>
      <p:ext uri="{BB962C8B-B14F-4D97-AF65-F5344CB8AC3E}">
        <p14:creationId xmlns:p14="http://schemas.microsoft.com/office/powerpoint/2010/main" val="23807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32D99-6931-D540-8E80-80DBF621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32229"/>
            <a:ext cx="11437257" cy="48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D13-4447-BA4D-BA93-14ACA60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the audio</a:t>
            </a:r>
            <a:br>
              <a:rPr lang="en-US" dirty="0"/>
            </a:br>
            <a:r>
              <a:rPr lang="en-US" dirty="0"/>
              <a:t>(Make notes while listening)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FCF4-C16C-4040-80EF-831B82DD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606D4-4DA4-1C40-B1B9-4355E55A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EF126-55A6-A24A-9CA0-1440525E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the best places to add the sentences given below to the conversation</a:t>
            </a:r>
            <a:br>
              <a:rPr lang="en-IN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16FA37-4773-1A4E-8970-0FA25011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267" y="864108"/>
            <a:ext cx="831426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1) I didn’t realize you were a photographer</a:t>
            </a:r>
          </a:p>
          <a:p>
            <a:pPr marL="0" indent="0">
              <a:buNone/>
            </a:pPr>
            <a:r>
              <a:rPr lang="en-US" sz="3600" dirty="0"/>
              <a:t>2) I hope I can visit!</a:t>
            </a:r>
          </a:p>
          <a:p>
            <a:pPr marL="0" indent="0">
              <a:buNone/>
            </a:pPr>
            <a:r>
              <a:rPr lang="en-US" sz="3600" dirty="0"/>
              <a:t>3) I love it!</a:t>
            </a:r>
          </a:p>
          <a:p>
            <a:pPr marL="0" indent="0">
              <a:buNone/>
            </a:pPr>
            <a:r>
              <a:rPr lang="en-US" sz="3600" dirty="0"/>
              <a:t>4) I have always wanted to live there.</a:t>
            </a:r>
          </a:p>
        </p:txBody>
      </p:sp>
    </p:spTree>
    <p:extLst>
      <p:ext uri="{BB962C8B-B14F-4D97-AF65-F5344CB8AC3E}">
        <p14:creationId xmlns:p14="http://schemas.microsoft.com/office/powerpoint/2010/main" val="5747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0EB-589E-1647-92CB-56C90B99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1473199"/>
            <a:ext cx="9855199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D13-4447-BA4D-BA93-14ACA60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the audio</a:t>
            </a:r>
            <a:br>
              <a:rPr lang="en-US" dirty="0"/>
            </a:br>
            <a:r>
              <a:rPr lang="en-US" dirty="0"/>
              <a:t>(Make notes while listening)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FCF4-C16C-4040-80EF-831B82DD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40</TotalTime>
  <Words>122</Words>
  <Application>Microsoft Macintosh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Vocabulary &amp; Listening</vt:lpstr>
      <vt:lpstr>Recap</vt:lpstr>
      <vt:lpstr>Objective</vt:lpstr>
      <vt:lpstr>PowerPoint Presentation</vt:lpstr>
      <vt:lpstr>Listen to the audio (Make notes while listening)</vt:lpstr>
      <vt:lpstr>PowerPoint Presentation</vt:lpstr>
      <vt:lpstr>Find the best places to add the sentences given below to the conversation </vt:lpstr>
      <vt:lpstr>PowerPoint Presentation</vt:lpstr>
      <vt:lpstr>Listen to the audio (Make notes while listening)</vt:lpstr>
      <vt:lpstr>PowerPoint Presentation</vt:lpstr>
      <vt:lpstr>PowerPoint Presentation</vt:lpstr>
      <vt:lpstr>Reading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&amp; Listening</dc:title>
  <dc:creator>Microsoft Office User</dc:creator>
  <cp:lastModifiedBy>Microsoft Office User</cp:lastModifiedBy>
  <cp:revision>4</cp:revision>
  <dcterms:created xsi:type="dcterms:W3CDTF">2023-09-14T15:52:30Z</dcterms:created>
  <dcterms:modified xsi:type="dcterms:W3CDTF">2023-09-14T16:33:14Z</dcterms:modified>
</cp:coreProperties>
</file>