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C87F-EACB-FCA0-3F1E-C84CBAA94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2C057-EE14-2716-0C94-AA1E7C3DE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27B30-C70E-8B4D-3133-F436BE66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95D0-1587-750E-8C4C-DD594341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3155-787C-F764-0EBE-8E076D10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4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F553-63BD-44F1-F0DA-A7B9C029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83CE5-8814-2DC8-BA26-658D77F00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B9EE-3D68-7963-CB68-E23AFB8F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C032-BBE9-3AC5-133B-F9B5A8A2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05A4-2123-005E-F097-4D3923DC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0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14DF3-0152-B5C9-D121-E1228FF2A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5F66A-F717-C0C1-E721-745E77B6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F79B-6F25-E6D3-8FF6-543C513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0EE3-1FA4-4E4D-FD7B-422CC9FD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B38D-2135-8A5F-361C-59334616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7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5EDD-D08E-1192-E249-C64AFFB6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96AF-1544-DA2F-78CE-92D8997A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A0D8-D378-9EB8-6F8B-A0661EAE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E4C8-0E17-24D3-986E-3829D49C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EC9E-29A3-FBDB-16CC-F1AEF68B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2CF3-5627-9E7D-9BEF-1B077F7D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CCE4-D2F6-3786-FB37-33FB2C40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58750-398C-64A2-68D8-7A04E350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F0EA-F85F-6B40-DB3D-176C726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4370-E880-491A-6A3B-029B5ADA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4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CEAD-AE9D-1E80-ED13-F1411C07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565B-A9D0-CBA3-4664-F265A6357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1F9D1-02AB-7186-D508-AAED4B37C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6152-2115-5398-C7ED-CF7465E8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B124-6674-648B-4816-F65B9AF2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1FE70-327A-D819-253E-D67537FD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9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8DB0-C344-1E27-18BC-86A0D271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36DE-DECD-35EB-800E-CC1714E8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C1970-B02E-EFFF-DCDD-F10A50450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48CF5-E101-33DD-6FA5-E8D09590B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93FD-DED9-C6A7-BDEE-3BA809616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92E20-D652-E487-4E68-A2F88A0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13A28-79F5-719D-E8AB-859C110D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C567D-67F6-3843-75FD-DF4999D9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81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5EDD-F767-771B-123A-71AB61BF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A7D25-BD9E-3C74-C5A2-62BC6544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41C96-1BB8-7A6A-1875-457DFA62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9149-E34C-CBD6-FB52-83260A7B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E5F7F-70F5-042F-293D-55ACE375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C9BC6-2579-438B-AD45-B108A0AF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BDC1-EFB0-FCC3-59C3-E9BC77ED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3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94A9-C9C3-07AD-DB2F-B58A1B18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FE46-8A1E-BFB2-BC44-790E0BA6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22BAE-5DF9-87A5-573F-7C100676C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7A988-5910-8678-93F8-72DBDC5A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D3BA-B0C0-C525-0939-4BED7D03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0C3A1-13F2-B402-C7D4-BE5E923C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0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0618-4C7F-BA3A-2F4E-16E08107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4C75D-7C31-2175-A8D9-BB472B4F5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7470A-B0CD-B81C-114C-2A75090A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3E23A-2ADA-ADC0-D724-CC13DD94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27036-0981-27FE-DD88-F620C974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7AE0F-C21E-DB9A-5C94-2CDCD3F0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7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5E9C5-C67B-8580-FBB2-771C6311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7EBF3-7EE2-6C2D-E835-7BAA8AA4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31B8-2FE3-1CEF-10A6-549750C8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D36D7-8F50-407F-909C-0D9B976E2CA2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3713A-C524-66EE-9DEA-46AD642ED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B5E9-A79A-D731-3EDD-5EBDF065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9A9F-8DC5-45D4-B9DB-BE9C101706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6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30C0-C0E6-BEB4-011E-27B990856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implement Double Linked list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EF7B0-F234-672B-BF9F-F427ECE29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Jagadeesh Kakarla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32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Delete at a node at particular position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deleteatpos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choice\n”);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&lt;pos) { temp= temp-&gt;next;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=i+1;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temp-&gt;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-&gt;next=temp-&gt;next; temp-&gt;next-&gt;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=temp-&gt;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temp-&gt;next=NULL; temp-&gt;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=NULL; free(temp);  temp=NULL; } </a:t>
            </a: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38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Reverse of a single linked list</a:t>
            </a:r>
          </a:p>
          <a:p>
            <a:pPr marL="0" indent="0">
              <a:buNone/>
            </a:pPr>
            <a:r>
              <a:rPr lang="en-US" dirty="0"/>
              <a:t>void reverse()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curnode</a:t>
            </a:r>
            <a:r>
              <a:rPr lang="en-US" dirty="0"/>
              <a:t>, *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curnode</a:t>
            </a:r>
            <a:r>
              <a:rPr lang="en-US" dirty="0"/>
              <a:t>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while(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 !=NULL)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-&gt;next;  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-&gt;next=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b="1" dirty="0" err="1">
                <a:solidFill>
                  <a:srgbClr val="FF0000"/>
                </a:solidFill>
              </a:rPr>
              <a:t>prev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;  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;  } </a:t>
            </a:r>
          </a:p>
          <a:p>
            <a:pPr marL="0" indent="0">
              <a:buNone/>
            </a:pPr>
            <a:r>
              <a:rPr lang="en-US" dirty="0" err="1"/>
              <a:t>curnode</a:t>
            </a:r>
            <a:r>
              <a:rPr lang="en-US" dirty="0"/>
              <a:t>=head; head=tail; tail=</a:t>
            </a:r>
            <a:r>
              <a:rPr lang="en-US" dirty="0" err="1"/>
              <a:t>curnode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716956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2C88-82B2-CA19-4C4D-1148E07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a node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9B6D-D2BD-161E-C5F1-F2A11A3D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dirty="0"/>
              <a:t>struct node</a:t>
            </a:r>
          </a:p>
          <a:p>
            <a:pPr marL="0" indent="0">
              <a:buNone/>
            </a:pPr>
            <a:r>
              <a:rPr lang="en-US" sz="4400" dirty="0"/>
              <a:t>{</a:t>
            </a:r>
          </a:p>
          <a:p>
            <a:pPr marL="0" indent="0">
              <a:buNone/>
            </a:pPr>
            <a:r>
              <a:rPr lang="en-US" sz="4400" dirty="0"/>
              <a:t>Struct node *</a:t>
            </a:r>
            <a:r>
              <a:rPr lang="en-US" sz="4400" dirty="0" err="1"/>
              <a:t>prev</a:t>
            </a:r>
            <a:r>
              <a:rPr lang="en-US" sz="4400" dirty="0"/>
              <a:t>;</a:t>
            </a:r>
          </a:p>
          <a:p>
            <a:pPr marL="0" indent="0">
              <a:buNone/>
            </a:pPr>
            <a:r>
              <a:rPr lang="en-US" sz="4400" dirty="0"/>
              <a:t>int data;</a:t>
            </a:r>
          </a:p>
          <a:p>
            <a:pPr marL="0" indent="0">
              <a:buNone/>
            </a:pPr>
            <a:r>
              <a:rPr lang="en-US" sz="4400" dirty="0"/>
              <a:t>struct node *next;</a:t>
            </a:r>
          </a:p>
          <a:p>
            <a:pPr marL="0" indent="0">
              <a:buNone/>
            </a:pPr>
            <a:r>
              <a:rPr lang="en-US" sz="4400" dirty="0"/>
              <a:t>};</a:t>
            </a:r>
          </a:p>
          <a:p>
            <a:pPr marL="0" indent="0">
              <a:buNone/>
            </a:pPr>
            <a:r>
              <a:rPr lang="en-US" sz="4400" dirty="0"/>
              <a:t>struct node *head,*tail;</a:t>
            </a:r>
          </a:p>
          <a:p>
            <a:pPr marL="0" indent="0">
              <a:buNone/>
            </a:pPr>
            <a:r>
              <a:rPr lang="en-US" sz="4400" dirty="0"/>
              <a:t>head=tail=Null;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223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create a node </a:t>
            </a:r>
          </a:p>
          <a:p>
            <a:pPr marL="0" indent="0">
              <a:buNone/>
            </a:pPr>
            <a:r>
              <a:rPr lang="en-US" dirty="0"/>
              <a:t>void create(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 malloc 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=NULL;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if(head==NULL) 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head=tail=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temp=head;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 tail-&gt;next = 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 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=tail;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tail = tail -&gt;next; } </a:t>
            </a: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6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display elements </a:t>
            </a:r>
          </a:p>
          <a:p>
            <a:pPr marL="0" indent="0">
              <a:buNone/>
            </a:pPr>
            <a:r>
              <a:rPr lang="en-US" dirty="0"/>
              <a:t>void display(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*temp=head;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if(head==NULL)   {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(“Linked list is empty”);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while ( temp != NULL)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(“%d”, temp -&gt; data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temp= temp -&gt;next;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s    </a:t>
            </a:r>
            <a:r>
              <a:rPr lang="en-US" b="1" dirty="0">
                <a:solidFill>
                  <a:srgbClr val="00B050"/>
                </a:solidFill>
              </a:rPr>
              <a:t>}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52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at the beginning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insertatbegin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=NULL;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{ head=tail=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else { </a:t>
            </a:r>
            <a:r>
              <a:rPr lang="en-US" b="1" dirty="0">
                <a:solidFill>
                  <a:srgbClr val="00B050"/>
                </a:solidFill>
              </a:rPr>
              <a:t>head-&gt;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 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-&gt;next=head;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head=</a:t>
            </a:r>
            <a:r>
              <a:rPr lang="en-US" b="1" dirty="0" err="1">
                <a:solidFill>
                  <a:srgbClr val="00B050"/>
                </a:solidFill>
              </a:rPr>
              <a:t>nesswnode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9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at the end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insertatend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=NULL;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{ head=tail=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tail-&gt;next=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=tail;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tail=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} 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47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after a particular position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insertafterpos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   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position\n”);</a:t>
            </a:r>
          </a:p>
          <a:p>
            <a:pPr marL="0" indent="0">
              <a:buNone/>
            </a:pPr>
            <a:r>
              <a:rPr lang="en-US" dirty="0"/>
              <a:t>else    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                </a:t>
            </a: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=NULL;    struct node *temp=head;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while(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&lt;pos)     {        temp=temp-&gt;next;    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=i+1;     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b="1" dirty="0" err="1">
                <a:solidFill>
                  <a:srgbClr val="FF0000"/>
                </a:solidFill>
              </a:rPr>
              <a:t>prev</a:t>
            </a:r>
            <a:r>
              <a:rPr lang="en-US" b="1" dirty="0">
                <a:solidFill>
                  <a:srgbClr val="FF0000"/>
                </a:solidFill>
              </a:rPr>
              <a:t>=temp;       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-&gt;next=temp-&gt;next;   temp-&gt;next-&gt;</a:t>
            </a:r>
            <a:r>
              <a:rPr lang="en-US" b="1" dirty="0" err="1">
                <a:solidFill>
                  <a:srgbClr val="FF0000"/>
                </a:solidFill>
              </a:rPr>
              <a:t>prev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temp-&gt;next=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s</a:t>
            </a:r>
          </a:p>
          <a:p>
            <a:pPr marL="0" indent="0">
              <a:buNone/>
            </a:pPr>
            <a:r>
              <a:rPr lang="en-US" dirty="0"/>
              <a:t>}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F697-B6C3-6E7F-307E-B625A54D58D8}"/>
              </a:ext>
            </a:extLst>
          </p:cNvPr>
          <p:cNvSpPr txBox="1"/>
          <p:nvPr/>
        </p:nvSpPr>
        <p:spPr>
          <a:xfrm>
            <a:off x="8195290" y="587229"/>
            <a:ext cx="3158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length()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struct node *temp=head;</a:t>
            </a:r>
          </a:p>
          <a:p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r>
              <a:rPr lang="en-IN" b="1" dirty="0">
                <a:solidFill>
                  <a:srgbClr val="FF0000"/>
                </a:solidFill>
              </a:rPr>
              <a:t>while(temp != NULL)</a:t>
            </a:r>
          </a:p>
          <a:p>
            <a:r>
              <a:rPr lang="en-IN" b="1" dirty="0">
                <a:solidFill>
                  <a:srgbClr val="FF0000"/>
                </a:solidFill>
              </a:rPr>
              <a:t>{</a:t>
            </a:r>
          </a:p>
          <a:p>
            <a:r>
              <a:rPr lang="en-IN" b="1" dirty="0">
                <a:solidFill>
                  <a:srgbClr val="FF0000"/>
                </a:solidFill>
              </a:rPr>
              <a:t>temp = temp-&gt;next;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++;</a:t>
            </a:r>
          </a:p>
          <a:p>
            <a:r>
              <a:rPr lang="en-IN" b="1" dirty="0">
                <a:solidFill>
                  <a:srgbClr val="FF0000"/>
                </a:solidFill>
              </a:rPr>
              <a:t>}</a:t>
            </a:r>
          </a:p>
          <a:p>
            <a:r>
              <a:rPr lang="en-IN" dirty="0"/>
              <a:t>return i;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6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/>
          <a:lstStyle/>
          <a:p>
            <a:r>
              <a:rPr lang="en-US" dirty="0"/>
              <a:t>Delete at Begin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deleteatbegin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(“Linked list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if(head -&gt; next==NULL)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(“The deleted node is %d”, head-&gt;data);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free(head);  head=NULL; tail=NULL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head= temp -&gt;next; head-&gt;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=NULL;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free(temp);  temp=NULL; } </a:t>
            </a: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94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Delete at end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deleteatend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(“Linked list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if(head -&gt; next==NULL)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(“The deleted node is %d”, head-&gt;data);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free(head);  head=NULL;  tail=NULL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*temp=tail;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tail=tail-&gt;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; tail-&gt;next=NULL; tail-&gt;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=NULL;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free(temp); temp=NULL;} </a:t>
            </a: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5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932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How to implement Double Linked list </vt:lpstr>
      <vt:lpstr>How to define a node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implement Single Linked list </dc:title>
  <dc:creator>iiitdm-33@hotmail.com</dc:creator>
  <cp:lastModifiedBy>iiitdm-33@hotmail.com</cp:lastModifiedBy>
  <cp:revision>39</cp:revision>
  <dcterms:created xsi:type="dcterms:W3CDTF">2024-01-18T23:58:07Z</dcterms:created>
  <dcterms:modified xsi:type="dcterms:W3CDTF">2024-01-28T10:31:14Z</dcterms:modified>
</cp:coreProperties>
</file>