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8" r:id="rId5"/>
    <p:sldId id="258" r:id="rId6"/>
    <p:sldId id="261" r:id="rId7"/>
    <p:sldId id="262" r:id="rId8"/>
    <p:sldId id="263" r:id="rId9"/>
    <p:sldId id="264" r:id="rId10"/>
    <p:sldId id="265" r:id="rId11"/>
    <p:sldId id="269" r:id="rId12"/>
    <p:sldId id="260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928-2246-A733-9FCD-2C57E6E9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63C40-B91A-DD7C-9D6F-982D0A3C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807B-DF62-7775-3F0D-A68355F3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E0D0-6A65-F047-7B2C-FCBCB9E1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CD38-2526-A21C-1C8F-7ADACD49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D554-C09A-BBD5-8471-8DCE8CD9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634D0-9F8E-C6B5-E58D-F75CEB89D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234E-3189-0F42-542B-1F90A55F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C0B8-C32A-ADE3-769B-0938CF53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367C-3AE3-FA84-7A6C-A6E2468F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9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FD88-A17A-0848-5C3A-47DD425C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E9143-6DF8-D5D8-472C-0F5A9702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16D7-4128-8C82-EFC1-312BE4F9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9049-65DF-EC32-DE08-6BB1D714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3D9-5B64-FFE7-E395-2CF49848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62C8-0FB7-1A2B-63B4-F4ECE052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372F-1720-775B-9C27-A6802C84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A933-DED9-C004-316C-51A3AE6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4BE6-3113-7DFD-3009-146C1763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42AA-C51E-D145-B2E9-5E4E916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89C2-14D5-D7BC-C662-2CFA1CB6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08635-AB81-6BC2-AAB2-4260F723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CDB6-CC6C-6F81-4119-A4D2FBE1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37A3-E8FB-BB2F-647D-D9CF3661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91D8-AD07-7AE8-7EF6-62248FD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DE6B-5C9B-1BE4-8C0D-1736AD15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AD83-EF8D-E5DD-0E8F-98849D99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4326C-0D7D-D7D3-DAD4-59D38526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D250-B301-CDDD-1912-74A9D8B2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A67D-0BA3-71FD-65A1-6AF8D4D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B1C0-94F7-1581-FC6A-7E377D0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2B1-10B0-483C-B6F8-AB3A145B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2111-BA5B-32B1-3CF3-612B707F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91261-DD71-F3D6-EA13-2D9554FE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F8C61-279F-F762-6D0F-5F6927B73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0AB89-C373-2A4B-3C5B-1F01014A1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B357-9B53-3926-8F4C-0EA9945D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83936-F06A-CDEF-1FAB-49D3804E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5B36D-2CF7-3C76-7B5C-52B352A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3B06-B24C-4168-2ECF-63E7882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13A85-7708-0C34-AD15-839B6F1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6BC58-ABDE-E974-EEF9-D6D5F6C2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2BD80-ACBA-026E-0B5A-486F6E7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F2667-75A3-AD7C-D8A6-FB21F17E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D647-0314-FBA2-836B-303110A2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8E34-7C51-42B7-F7C0-8471DCD5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31DC-6BDE-B828-0332-D28D300C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3230-F6E2-547D-A209-4EA04A33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C6E8-8D73-AB03-D5C9-22DFACB9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2820-C158-305C-DD6E-2F7FEACA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561D-ED8C-9641-BA02-2CB79691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C2683-1E75-FA67-5628-4220DE32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0364-40E3-9B71-A5FF-A50DC9F9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990BB-876E-2CB2-1F44-2B5CE9C61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33AEB-D1A5-11AA-5C52-0DC489E3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A3292-E7A1-BF63-3FB6-0AC33BAB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00CF3-9045-0A35-8702-1E4F6DF2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D832-FDCA-A40A-3F1B-3AFC2565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5AEF4-D278-8B8E-DD22-758521E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2B75-38E7-D77D-1415-7AD6B02D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478E-C711-EB3C-ED4E-41CB05AE0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8A01-C989-450D-B986-0E1B019F4FC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7E09-6F2F-3EF6-30B1-757A5D0B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161D-51B2-84A2-8C7A-01E0ABC4D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A7EF-264E-663B-FBE2-9B662C29A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43008-7897-8CCA-08E0-848946F51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5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at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next==head)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 tail=NULL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*temp=tail;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while(temp-&gt;next!=tail) temp=temp-&gt;next;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temp-&gt;next=head; tail-&gt;next=NULL;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free(tail); tail=temp;}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Delete at a node at particular position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choice\n”);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*temp=head, *temp1;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&lt;pos-1) { temp= temp-&gt;next;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=i+1;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temp1=temp-&gt;next; temp-&gt;next=temp1-&gt;next;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temp1-&gt;next=NULL; free(temp1);  temp1=NULL; }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96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display elements </a:t>
            </a:r>
          </a:p>
          <a:p>
            <a:pPr marL="0" indent="0">
              <a:buNone/>
            </a:pPr>
            <a:r>
              <a:rPr lang="en-US" dirty="0"/>
              <a:t>void display(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*temp=head;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{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(“Linked list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while ( temp-&gt;next!= 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(“%d”, temp -&gt; data );  temp= temp -&gt;next;   }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d”,temp</a:t>
            </a:r>
            <a:r>
              <a:rPr lang="en-US" b="1" dirty="0">
                <a:solidFill>
                  <a:srgbClr val="7030A0"/>
                </a:solidFill>
              </a:rPr>
              <a:t>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}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52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6AFD-6707-F469-7D84-40BC9184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61C0-0BC2-1F9D-9156-1B704BBE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enqueue( )</a:t>
            </a:r>
          </a:p>
          <a:p>
            <a:pPr marL="0" indent="0">
              <a:buNone/>
            </a:pPr>
            <a:r>
              <a:rPr lang="en-US" dirty="0"/>
              <a:t>{  int x; </a:t>
            </a:r>
            <a:r>
              <a:rPr lang="en-US" dirty="0" err="1"/>
              <a:t>printf</a:t>
            </a:r>
            <a:r>
              <a:rPr lang="en-US" dirty="0"/>
              <a:t>(“Enter the value to be inserted\n”);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if(rear==size-1)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full”);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if(front== -1 &amp;&amp;rear==-1) { front=rear=0; queue[rear]=x;}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rear++; queue[rear]=x; }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51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CD28-F5BE-04BC-BA1F-96F5505A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FC8F-E273-95F6-1D2B-461A42E0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dequeue elements from the queue </a:t>
            </a:r>
          </a:p>
          <a:p>
            <a:pPr marL="0" indent="0">
              <a:buNone/>
            </a:pPr>
            <a:r>
              <a:rPr lang="en-US" dirty="0"/>
              <a:t>void dequeue(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if(front==-1 &amp;&amp; rear==-1)   {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if(front==rear)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{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</a:t>
            </a:r>
            <a:r>
              <a:rPr lang="en-US" b="1" dirty="0" err="1">
                <a:solidFill>
                  <a:srgbClr val="00B050"/>
                </a:solidFill>
              </a:rPr>
              <a:t>d”,queue</a:t>
            </a:r>
            <a:r>
              <a:rPr lang="en-US" b="1" dirty="0">
                <a:solidFill>
                  <a:srgbClr val="00B050"/>
                </a:solidFill>
              </a:rPr>
              <a:t>[front]); front=rear=-1;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d”,queue</a:t>
            </a:r>
            <a:r>
              <a:rPr lang="en-US" b="1" dirty="0">
                <a:solidFill>
                  <a:srgbClr val="7030A0"/>
                </a:solidFill>
              </a:rPr>
              <a:t>[front]); front=front+1; }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76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7EC1A-01F1-1ED9-3ED5-FE08F8035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01D9-19AC-5D1B-9991-BB33DE04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display elements from the queue </a:t>
            </a:r>
          </a:p>
          <a:p>
            <a:pPr marL="0" indent="0">
              <a:buNone/>
            </a:pPr>
            <a:r>
              <a:rPr lang="en-US" dirty="0"/>
              <a:t>void display(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if(front==-1 &amp;&amp; rear==-1)   {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i;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</a:t>
            </a:r>
            <a:r>
              <a:rPr lang="en-US" b="1" dirty="0" err="1">
                <a:solidFill>
                  <a:srgbClr val="7030A0"/>
                </a:solidFill>
              </a:rPr>
              <a:t>front;i</a:t>
            </a:r>
            <a:r>
              <a:rPr lang="en-US" b="1" dirty="0">
                <a:solidFill>
                  <a:srgbClr val="7030A0"/>
                </a:solidFill>
              </a:rPr>
              <a:t>&lt;=</a:t>
            </a:r>
            <a:r>
              <a:rPr lang="en-US" b="1" dirty="0" err="1">
                <a:solidFill>
                  <a:srgbClr val="7030A0"/>
                </a:solidFill>
              </a:rPr>
              <a:t>rear;i</a:t>
            </a:r>
            <a:r>
              <a:rPr lang="en-US" b="1" dirty="0">
                <a:solidFill>
                  <a:srgbClr val="7030A0"/>
                </a:solidFill>
              </a:rPr>
              <a:t>++)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d”,queue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}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31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36AE-F7C5-2E9F-FFE8-1E65467A0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2BDF-F047-3651-B482-231A22A7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perform peek  operation in the queue </a:t>
            </a:r>
          </a:p>
          <a:p>
            <a:pPr marL="0" indent="0">
              <a:buNone/>
            </a:pPr>
            <a:r>
              <a:rPr lang="en-US" dirty="0"/>
              <a:t>void peek(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if(front==-1 &amp;&amp; rear==-1)   {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d”,queue</a:t>
            </a:r>
            <a:r>
              <a:rPr lang="en-US" b="1" dirty="0">
                <a:solidFill>
                  <a:srgbClr val="7030A0"/>
                </a:solidFill>
              </a:rPr>
              <a:t>[front]);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}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91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D32A-B496-381D-3797-4707DA5F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E595-F02A-DBB3-58EA-7B5B26B7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How to implement queue using linked list</a:t>
            </a:r>
          </a:p>
          <a:p>
            <a:pPr marL="0" indent="0">
              <a:buNone/>
            </a:pPr>
            <a:r>
              <a:rPr lang="en-US" dirty="0"/>
              <a:t>struct node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data;</a:t>
            </a:r>
          </a:p>
          <a:p>
            <a:pPr marL="0" indent="0">
              <a:buNone/>
            </a:pPr>
            <a:r>
              <a:rPr lang="en-US" dirty="0"/>
              <a:t>struct data *next;</a:t>
            </a:r>
          </a:p>
          <a:p>
            <a:pPr marL="0" indent="0">
              <a:buNone/>
            </a:pPr>
            <a:r>
              <a:rPr lang="en-US" dirty="0"/>
              <a:t>} *front,*rear;</a:t>
            </a:r>
          </a:p>
          <a:p>
            <a:pPr marL="0" indent="0">
              <a:buNone/>
            </a:pPr>
            <a:r>
              <a:rPr lang="en-US" dirty="0"/>
              <a:t>front=rear=NULL;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4140-C651-D62C-E198-B6A77FB07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699B-939D-3C48-BF6C-986E83E2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Enqueue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enqueue()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int x; struct node *</a:t>
            </a:r>
            <a:r>
              <a:rPr lang="en-US" dirty="0" err="1"/>
              <a:t>newnode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 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-&gt;data=x;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front=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rear=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else { rear-&gt;next=</a:t>
            </a:r>
            <a:r>
              <a:rPr lang="en-US" b="1" dirty="0" err="1">
                <a:solidFill>
                  <a:srgbClr val="C00000"/>
                </a:solidFill>
              </a:rPr>
              <a:t>newnode</a:t>
            </a:r>
            <a:r>
              <a:rPr lang="en-US" b="1" dirty="0">
                <a:solidFill>
                  <a:srgbClr val="C00000"/>
                </a:solidFill>
              </a:rPr>
              <a:t>; rear=</a:t>
            </a:r>
            <a:r>
              <a:rPr lang="en-US" b="1" dirty="0" err="1">
                <a:solidFill>
                  <a:srgbClr val="C00000"/>
                </a:solidFill>
              </a:rPr>
              <a:t>newnode</a:t>
            </a:r>
            <a:r>
              <a:rPr lang="en-US" b="1" dirty="0">
                <a:solidFill>
                  <a:srgbClr val="C0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36A23-A585-F9B3-47D1-BD47B2180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B5C2-3382-1774-5A11-B63F8A17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dequeue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dequeue()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if (front-&gt;next==NULL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</a:t>
            </a:r>
            <a:r>
              <a:rPr lang="en-US" b="1" dirty="0" err="1">
                <a:solidFill>
                  <a:srgbClr val="00B050"/>
                </a:solidFill>
              </a:rPr>
              <a:t>d”,front</a:t>
            </a:r>
            <a:r>
              <a:rPr lang="en-US" b="1" dirty="0">
                <a:solidFill>
                  <a:srgbClr val="00B050"/>
                </a:solidFill>
              </a:rPr>
              <a:t>-&gt;data);  front=rear=NULL;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struct node *temp;  temp=front;  front=temp-&gt;next;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Temp-&gt;next=NULL; free(temp);  temp=NULL;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Delete at a node at particular position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choice\n”);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&lt;pos) { temp= temp-&gt;next;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=i+1;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-&gt;next=temp-&gt;next; temp-&gt;next-&gt;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temp-&gt;next=NULL; 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=NULL; free(temp);  temp=NULL; }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38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CAF7-57F0-F388-F6BC-EF2D37C73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E022-F861-E40A-BD73-150CE308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display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display()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struct node *temp;  temp=front;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while(temp!=NULL) {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(“%d\t”, temp-&gt;data);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temp=temp-&gt;next;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1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E9347-EC73-7C1C-E3DE-C9902495E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3DCC-978F-ECF4-489A-E1B79C37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Peek operation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peek()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d”,front</a:t>
            </a:r>
            <a:r>
              <a:rPr lang="en-US" b="1" dirty="0">
                <a:solidFill>
                  <a:srgbClr val="7030A0"/>
                </a:solidFill>
              </a:rPr>
              <a:t>-&gt;data);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Reverse of a single linked list</a:t>
            </a:r>
          </a:p>
          <a:p>
            <a:pPr marL="0" indent="0">
              <a:buNone/>
            </a:pPr>
            <a:r>
              <a:rPr lang="en-US" dirty="0"/>
              <a:t>void reverse()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curnode</a:t>
            </a:r>
            <a:r>
              <a:rPr lang="en-US" dirty="0"/>
              <a:t>, *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curnode</a:t>
            </a:r>
            <a:r>
              <a:rPr lang="en-US" dirty="0"/>
              <a:t>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while(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 !=NULL)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-&gt;next;  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-&gt;next=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>
                <a:solidFill>
                  <a:srgbClr val="FF0000"/>
                </a:solidFill>
              </a:rPr>
              <a:t>prev;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} </a:t>
            </a:r>
          </a:p>
          <a:p>
            <a:pPr marL="0" indent="0">
              <a:buNone/>
            </a:pPr>
            <a:r>
              <a:rPr lang="en-US" dirty="0" err="1"/>
              <a:t>curnode</a:t>
            </a:r>
            <a:r>
              <a:rPr lang="en-US" dirty="0"/>
              <a:t>=head; head=tail; tail=</a:t>
            </a:r>
            <a:r>
              <a:rPr lang="en-US" dirty="0" err="1"/>
              <a:t>curnode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7169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2C88-82B2-CA19-4C4D-1148E07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List: How to define a node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B6D-D2BD-161E-C5F1-F2A11A3D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struct node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int data;</a:t>
            </a:r>
          </a:p>
          <a:p>
            <a:pPr marL="0" indent="0">
              <a:buNone/>
            </a:pPr>
            <a:r>
              <a:rPr lang="en-US" sz="4400" dirty="0"/>
              <a:t>struct node *next;</a:t>
            </a:r>
          </a:p>
          <a:p>
            <a:pPr marL="0" indent="0">
              <a:buNone/>
            </a:pPr>
            <a:r>
              <a:rPr lang="en-US" sz="4400" dirty="0"/>
              <a:t>};</a:t>
            </a:r>
          </a:p>
          <a:p>
            <a:pPr marL="0" indent="0">
              <a:buNone/>
            </a:pPr>
            <a:r>
              <a:rPr lang="en-US" sz="4400" dirty="0"/>
              <a:t>struct node *head,*tail;</a:t>
            </a:r>
          </a:p>
          <a:p>
            <a:pPr marL="0" indent="0">
              <a:buNone/>
            </a:pPr>
            <a:r>
              <a:rPr lang="en-US" sz="4400" dirty="0"/>
              <a:t>head=tail=Null;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223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create a node </a:t>
            </a:r>
          </a:p>
          <a:p>
            <a:pPr marL="0" indent="0">
              <a:buNone/>
            </a:pPr>
            <a:r>
              <a:rPr lang="en-US" dirty="0"/>
              <a:t>void create(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 malloc 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head=tail=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; tail-&gt;next=head;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 tail-&gt;next =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 tail=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tail-&gt;next=head;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beginning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insertatbegin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{ head=tail=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tail-&gt;next=head;}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else {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-&gt;next=head; head=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tail-&gt;next=head;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insertatend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{ head=tail=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tail-&gt;next=head;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tail-&gt;next=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tail=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tail-&gt;next=head; } 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47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after a particular position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insertafterpos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position\n”);</a:t>
            </a:r>
          </a:p>
          <a:p>
            <a:pPr marL="0" indent="0">
              <a:buNone/>
            </a:pPr>
            <a:r>
              <a:rPr lang="en-US" dirty="0"/>
              <a:t>else    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 *temp=head;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                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&lt;pos)     {        temp=temp-&gt;next;    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=i+1;     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-&gt;next=temp-&gt;next;   temp-&gt;next=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F697-B6C3-6E7F-307E-B625A54D58D8}"/>
              </a:ext>
            </a:extLst>
          </p:cNvPr>
          <p:cNvSpPr txBox="1"/>
          <p:nvPr/>
        </p:nvSpPr>
        <p:spPr>
          <a:xfrm>
            <a:off x="8195290" y="587229"/>
            <a:ext cx="315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length()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struct node *temp=head;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r>
              <a:rPr lang="en-IN" b="1" dirty="0">
                <a:solidFill>
                  <a:srgbClr val="FF0000"/>
                </a:solidFill>
              </a:rPr>
              <a:t>while(temp != NULL)</a:t>
            </a:r>
          </a:p>
          <a:p>
            <a:r>
              <a:rPr lang="en-IN" b="1" dirty="0">
                <a:solidFill>
                  <a:srgbClr val="FF0000"/>
                </a:solidFill>
              </a:rPr>
              <a:t>{</a:t>
            </a:r>
          </a:p>
          <a:p>
            <a:r>
              <a:rPr lang="en-IN" b="1" dirty="0">
                <a:solidFill>
                  <a:srgbClr val="FF0000"/>
                </a:solidFill>
              </a:rPr>
              <a:t>temp = temp-&gt;next;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++;</a:t>
            </a:r>
          </a:p>
          <a:p>
            <a:r>
              <a:rPr lang="en-IN" b="1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/>
              <a:t>return i;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6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/>
          <a:lstStyle/>
          <a:p>
            <a:r>
              <a:rPr lang="en-US" dirty="0"/>
              <a:t>Delete at Begin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deleteatbegin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next==head)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tail=NULL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head= head -&gt;next; tail-&gt;next=head;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free(temp);  temp=NULL; 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94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1558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Circular Linked List: How to define a node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iiitdm-33@hotmail.com</dc:creator>
  <cp:lastModifiedBy>iiitdm-33@hotmail.com</cp:lastModifiedBy>
  <cp:revision>50</cp:revision>
  <dcterms:created xsi:type="dcterms:W3CDTF">2024-01-31T01:17:01Z</dcterms:created>
  <dcterms:modified xsi:type="dcterms:W3CDTF">2024-02-02T02:42:04Z</dcterms:modified>
</cp:coreProperties>
</file>