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6" r:id="rId4"/>
    <p:sldId id="268" r:id="rId5"/>
    <p:sldId id="258" r:id="rId6"/>
    <p:sldId id="261" r:id="rId7"/>
    <p:sldId id="262" r:id="rId8"/>
    <p:sldId id="263" r:id="rId9"/>
    <p:sldId id="264" r:id="rId10"/>
    <p:sldId id="265" r:id="rId11"/>
    <p:sldId id="269" r:id="rId12"/>
    <p:sldId id="260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350928-2246-A733-9FCD-2C57E6E9F9A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7F63C40-B91A-DD7C-9D6F-982D0A3C90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D6E807B-DF62-7775-3F0D-A68355F36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8A01-C989-450D-B986-0E1B019F4FCE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EE0D0-6A65-F047-7B2C-FCBCB9E1E1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1ECD38-2526-A21C-1C8F-7ADACD49E5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765A-149F-4976-A050-6A820F1CC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48865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F0D554-C09A-BBD5-8471-8DCE8CD905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B634D0-9F8E-C6B5-E58D-F75CEB89DEA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DB234E-3189-0F42-542B-1F90A55FEC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8A01-C989-450D-B986-0E1B019F4FCE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EC0B8-C32A-ADE3-769B-0938CF5340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B7367C-3AE3-FA84-7A6C-A6E2468F46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765A-149F-4976-A050-6A820F1CC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716932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8CFD88-A17A-0848-5C3A-47DD425C588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E3E9143-6DF8-D5D8-472C-0F5A970230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7516D7-4128-8C82-EFC1-312BE4F98D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8A01-C989-450D-B986-0E1B019F4FCE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B9049-65DF-EC32-DE08-6BB1D7141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4D33D9-5B64-FFE7-E395-2CF498480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765A-149F-4976-A050-6A820F1CC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038027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B62C8-0FB7-1A2B-63B4-F4ECE052C9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8B372F-1720-775B-9C27-A6802C843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7CA933-DED9-C004-316C-51A3AE65E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8A01-C989-450D-B986-0E1B019F4FCE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D84BE6-3113-7DFD-3009-146C1763B4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4D42AA-C51E-D145-B2E9-5E4E916ACE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765A-149F-4976-A050-6A820F1CC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701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A589C2-14D5-D7BC-C662-2CFA1CB6AE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D908635-AB81-6BC2-AAB2-4260F72348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C2CDB6-CC6C-6F81-4119-A4D2FBE1B0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8A01-C989-450D-B986-0E1B019F4FCE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6137A3-E8FB-BB2F-647D-D9CF3661CA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9091D8-AD07-7AE8-7EF6-62248FD7CA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765A-149F-4976-A050-6A820F1CC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20672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ADE6B-5C9B-1BE4-8C0D-1736AD1589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FAD83-EF8D-E5DD-0E8F-98849D99428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CE4326C-0D7D-D7D3-DAD4-59D38526D83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95FD250-B301-CDDD-1912-74A9D8B27F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8A01-C989-450D-B986-0E1B019F4FCE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D29A67D-0BA3-71FD-65A1-6AF8D4D4AB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3F9B1C0-94F7-1581-FC6A-7E377D04A3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765A-149F-4976-A050-6A820F1CC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3980503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F812B1-10B0-483C-B6F8-AB3A145B58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DE2111-BA5B-32B1-3CF3-612B707F05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791261-DD71-F3D6-EA13-2D9554FE713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8EF8C61-279F-F762-6D0F-5F6927B7325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20AB89-C373-2A4B-3C5B-1F01014A120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06BB357-9B53-3926-8F4C-0EA9945D87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8A01-C989-450D-B986-0E1B019F4FCE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6483936-F06A-CDEF-1FAB-49D3804E4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45B36D-2CF7-3C76-7B5C-52B352A9F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765A-149F-4976-A050-6A820F1CC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1421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4C3B06-B24C-4168-2ECF-63E7882930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113A85-7708-0C34-AD15-839B6F1BE0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8A01-C989-450D-B986-0E1B019F4FCE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06BC58-ABDE-E974-EEF9-D6D5F6C256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52BD80-ACBA-026E-0B5A-486F6E77EF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765A-149F-4976-A050-6A820F1CC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6980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80F2667-75A3-AD7C-D8A6-FB21F17E14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8A01-C989-450D-B986-0E1B019F4FCE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4CD647-0314-FBA2-836B-303110A297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9D8E34-7C51-42B7-F7C0-8471DCD5C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765A-149F-4976-A050-6A820F1CC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82664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9531DC-6BDE-B828-0332-D28D300CD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23230-F6E2-547D-A209-4EA04A335D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AABC6E8-8D73-AB03-D5C9-22DFACB9174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032820-C158-305C-DD6E-2F7FEACA91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8A01-C989-450D-B986-0E1B019F4FCE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32561D-ED8C-9641-BA02-2CB796918A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3C2683-1E75-FA67-5628-4220DE32C3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765A-149F-4976-A050-6A820F1CC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60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4D0364-40E3-9B71-A5FF-A50DC9F94A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70990BB-876E-2CB2-1F44-2B5CE9C617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633AEB-D1A5-11AA-5C52-0DC489E313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DCA3292-E7A1-BF63-3FB6-0AC33BAB57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E28A01-C989-450D-B986-0E1B019F4FCE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00CF3-9045-0A35-8702-1E4F6DF2C1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099D832-FDCA-A40A-3F1B-3AFC2565F0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AE765A-149F-4976-A050-6A820F1CC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555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B15AEF4-D278-8B8E-DD22-758521EDB3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BC2B75-38E7-D77D-1415-7AD6B02D05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49478E-C711-EB3C-ED4E-41CB05AE0ED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E28A01-C989-450D-B986-0E1B019F4FCE}" type="datetimeFigureOut">
              <a:rPr lang="en-IN" smtClean="0"/>
              <a:t>31-01-2024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AF7E09-6F2F-3EF6-30B1-757A5D0BF0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46161D-51B2-84A2-8C7A-01E0ABC4D91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AE765A-149F-4976-A050-6A820F1CC7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95681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6A7EF-264E-663B-FBE2-9B662C29A42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443008-7897-8CCA-08E0-848946F511C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01500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6B927-19A0-976E-B7A0-5E5FA0D36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626"/>
            <a:ext cx="10515600" cy="5789337"/>
          </a:xfrm>
        </p:spPr>
        <p:txBody>
          <a:bodyPr>
            <a:normAutofit lnSpcReduction="10000"/>
          </a:bodyPr>
          <a:lstStyle/>
          <a:p>
            <a:r>
              <a:rPr lang="en-US" dirty="0"/>
              <a:t>Delete at end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deleteatend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if(head==NULL) </a:t>
            </a:r>
            <a:r>
              <a:rPr lang="en-US" b="1" dirty="0" err="1">
                <a:solidFill>
                  <a:srgbClr val="FF0000"/>
                </a:solidFill>
              </a:rPr>
              <a:t>printf</a:t>
            </a:r>
            <a:r>
              <a:rPr lang="en-US" b="1" dirty="0">
                <a:solidFill>
                  <a:srgbClr val="FF0000"/>
                </a:solidFill>
              </a:rPr>
              <a:t>(“Linked list is empty”);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else if(head -&gt; next==head)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    </a:t>
            </a:r>
            <a:r>
              <a:rPr lang="en-US" b="1" dirty="0" err="1">
                <a:solidFill>
                  <a:srgbClr val="7030A0"/>
                </a:solidFill>
              </a:rPr>
              <a:t>printf</a:t>
            </a:r>
            <a:r>
              <a:rPr lang="en-US" b="1" dirty="0">
                <a:solidFill>
                  <a:srgbClr val="7030A0"/>
                </a:solidFill>
              </a:rPr>
              <a:t>(“The deleted node is %d”, head-&gt;data);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free(head);  head=NULL;  tail=NULL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else 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struct node *temp=tail;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2060"/>
                </a:solidFill>
              </a:rPr>
              <a:t>while(temp-&gt;next!=tail) temp=temp-&gt;next;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temp-&gt;next=head; tail-&gt;next=NULL;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free(tail); tail=temp;} </a:t>
            </a:r>
            <a:r>
              <a:rPr lang="en-US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785528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6B927-19A0-976E-B7A0-5E5FA0D36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626"/>
            <a:ext cx="10515600" cy="57893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Delete at a node at particular position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deleteatpos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pos,i</a:t>
            </a:r>
            <a:r>
              <a:rPr lang="en-US" dirty="0"/>
              <a:t>=1;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(“Enter the position\n”);</a:t>
            </a:r>
          </a:p>
          <a:p>
            <a:pPr marL="0" indent="0">
              <a:buNone/>
            </a:pPr>
            <a:r>
              <a:rPr lang="en-US" dirty="0" err="1"/>
              <a:t>scanf</a:t>
            </a:r>
            <a:r>
              <a:rPr lang="en-US" dirty="0"/>
              <a:t>(“%</a:t>
            </a:r>
            <a:r>
              <a:rPr lang="en-US" dirty="0" err="1"/>
              <a:t>d”,&amp;pos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int count=length( 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if(pos&gt;count)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printf</a:t>
            </a:r>
            <a:r>
              <a:rPr lang="en-US" b="1" dirty="0">
                <a:solidFill>
                  <a:srgbClr val="FF0000"/>
                </a:solidFill>
              </a:rPr>
              <a:t>(“Invalid choice\n”);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else 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struct node *temp=head, *temp1;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while(</a:t>
            </a:r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dirty="0">
                <a:solidFill>
                  <a:srgbClr val="C00000"/>
                </a:solidFill>
              </a:rPr>
              <a:t>&lt;pos-1) { temp= temp-&gt;next; </a:t>
            </a:r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dirty="0">
                <a:solidFill>
                  <a:srgbClr val="C00000"/>
                </a:solidFill>
              </a:rPr>
              <a:t>=i+1;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temp1=temp-&gt;next; temp-&gt;next=temp1-&gt;next;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temp1-&gt;next=NULL; free(temp1);  temp1=NULL; } </a:t>
            </a:r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29624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EE872-0284-1958-9F0C-73813D4F8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548"/>
            <a:ext cx="10515600" cy="60544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to display elements </a:t>
            </a:r>
          </a:p>
          <a:p>
            <a:pPr marL="0" indent="0">
              <a:buNone/>
            </a:pPr>
            <a:r>
              <a:rPr lang="en-US" dirty="0"/>
              <a:t>void display( 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struct node *temp=head;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if(head==NULL)   {     </a:t>
            </a:r>
            <a:r>
              <a:rPr lang="en-US" dirty="0" err="1">
                <a:solidFill>
                  <a:srgbClr val="FF0000"/>
                </a:solidFill>
              </a:rPr>
              <a:t>printf</a:t>
            </a:r>
            <a:r>
              <a:rPr lang="en-US" dirty="0">
                <a:solidFill>
                  <a:srgbClr val="FF0000"/>
                </a:solidFill>
              </a:rPr>
              <a:t>(“Linked list is empty”);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else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while ( temp-&gt;next!= NULL)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    </a:t>
            </a:r>
            <a:r>
              <a:rPr lang="en-US" b="1" dirty="0" err="1">
                <a:solidFill>
                  <a:srgbClr val="7030A0"/>
                </a:solidFill>
              </a:rPr>
              <a:t>printf</a:t>
            </a:r>
            <a:r>
              <a:rPr lang="en-US" b="1" dirty="0">
                <a:solidFill>
                  <a:srgbClr val="7030A0"/>
                </a:solidFill>
              </a:rPr>
              <a:t>(“%d”, temp -&gt; data );  temp= temp -&gt;next;   }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</a:t>
            </a:r>
            <a:r>
              <a:rPr lang="en-US" b="1" dirty="0" err="1">
                <a:solidFill>
                  <a:srgbClr val="7030A0"/>
                </a:solidFill>
              </a:rPr>
              <a:t>printf</a:t>
            </a:r>
            <a:r>
              <a:rPr lang="en-US" b="1" dirty="0">
                <a:solidFill>
                  <a:srgbClr val="7030A0"/>
                </a:solidFill>
              </a:rPr>
              <a:t>(“%</a:t>
            </a:r>
            <a:r>
              <a:rPr lang="en-US" b="1" dirty="0" err="1">
                <a:solidFill>
                  <a:srgbClr val="7030A0"/>
                </a:solidFill>
              </a:rPr>
              <a:t>d”,temp</a:t>
            </a:r>
            <a:r>
              <a:rPr lang="en-US" b="1" dirty="0">
                <a:solidFill>
                  <a:srgbClr val="7030A0"/>
                </a:solidFill>
              </a:rPr>
              <a:t>-&gt;data);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  </a:t>
            </a:r>
            <a:r>
              <a:rPr lang="en-US" b="1" dirty="0">
                <a:solidFill>
                  <a:srgbClr val="00B050"/>
                </a:solidFill>
              </a:rPr>
              <a:t>}      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95252122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6B927-19A0-976E-B7A0-5E5FA0D36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626"/>
            <a:ext cx="10515600" cy="5789337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Delete at a node at particular position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deleteatpos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pos,i</a:t>
            </a:r>
            <a:r>
              <a:rPr lang="en-US" dirty="0"/>
              <a:t>=1;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(“Enter the position\n”);</a:t>
            </a:r>
          </a:p>
          <a:p>
            <a:pPr marL="0" indent="0">
              <a:buNone/>
            </a:pPr>
            <a:r>
              <a:rPr lang="en-US" dirty="0" err="1"/>
              <a:t>scanf</a:t>
            </a:r>
            <a:r>
              <a:rPr lang="en-US" dirty="0"/>
              <a:t>(“%</a:t>
            </a:r>
            <a:r>
              <a:rPr lang="en-US" dirty="0" err="1"/>
              <a:t>d”,&amp;pos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int count=length( 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if(pos&gt;count)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printf</a:t>
            </a:r>
            <a:r>
              <a:rPr lang="en-US" b="1" dirty="0">
                <a:solidFill>
                  <a:srgbClr val="FF0000"/>
                </a:solidFill>
              </a:rPr>
              <a:t>(“Invalid choice\n”);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else 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struct node *temp=head;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while(</a:t>
            </a:r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dirty="0">
                <a:solidFill>
                  <a:srgbClr val="C00000"/>
                </a:solidFill>
              </a:rPr>
              <a:t>&lt;pos) { temp= temp-&gt;next; </a:t>
            </a:r>
            <a:r>
              <a:rPr lang="en-US" b="1" dirty="0" err="1">
                <a:solidFill>
                  <a:srgbClr val="C00000"/>
                </a:solidFill>
              </a:rPr>
              <a:t>i</a:t>
            </a:r>
            <a:r>
              <a:rPr lang="en-US" b="1" dirty="0">
                <a:solidFill>
                  <a:srgbClr val="C00000"/>
                </a:solidFill>
              </a:rPr>
              <a:t>=i+1;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C00000"/>
                </a:solidFill>
              </a:rPr>
              <a:t> </a:t>
            </a:r>
            <a:r>
              <a:rPr lang="en-US" b="1" dirty="0">
                <a:solidFill>
                  <a:srgbClr val="00B050"/>
                </a:solidFill>
              </a:rPr>
              <a:t>temp-&gt;</a:t>
            </a:r>
            <a:r>
              <a:rPr lang="en-US" b="1" dirty="0" err="1">
                <a:solidFill>
                  <a:srgbClr val="00B050"/>
                </a:solidFill>
              </a:rPr>
              <a:t>prev</a:t>
            </a:r>
            <a:r>
              <a:rPr lang="en-US" b="1" dirty="0">
                <a:solidFill>
                  <a:srgbClr val="00B050"/>
                </a:solidFill>
              </a:rPr>
              <a:t>-&gt;next=temp-&gt;next; temp-&gt;next-&gt;</a:t>
            </a:r>
            <a:r>
              <a:rPr lang="en-US" b="1" dirty="0" err="1">
                <a:solidFill>
                  <a:srgbClr val="00B050"/>
                </a:solidFill>
              </a:rPr>
              <a:t>prev</a:t>
            </a:r>
            <a:r>
              <a:rPr lang="en-US" b="1" dirty="0">
                <a:solidFill>
                  <a:srgbClr val="00B050"/>
                </a:solidFill>
              </a:rPr>
              <a:t>=temp-&gt;</a:t>
            </a:r>
            <a:r>
              <a:rPr lang="en-US" b="1" dirty="0" err="1">
                <a:solidFill>
                  <a:srgbClr val="00B050"/>
                </a:solidFill>
              </a:rPr>
              <a:t>prev</a:t>
            </a:r>
            <a:r>
              <a:rPr lang="en-US" b="1" dirty="0">
                <a:solidFill>
                  <a:srgbClr val="00B050"/>
                </a:solidFill>
              </a:rPr>
              <a:t>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temp-&gt;next=NULL; temp-&gt;</a:t>
            </a:r>
            <a:r>
              <a:rPr lang="en-US" b="1" dirty="0" err="1">
                <a:solidFill>
                  <a:srgbClr val="00B050"/>
                </a:solidFill>
              </a:rPr>
              <a:t>prev</a:t>
            </a:r>
            <a:r>
              <a:rPr lang="en-US" b="1" dirty="0">
                <a:solidFill>
                  <a:srgbClr val="00B050"/>
                </a:solidFill>
              </a:rPr>
              <a:t>=NULL; free(temp);  temp=NULL; } </a:t>
            </a:r>
            <a:r>
              <a:rPr lang="en-US" b="1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9384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6B927-19A0-976E-B7A0-5E5FA0D36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626"/>
            <a:ext cx="10515600" cy="5789337"/>
          </a:xfrm>
        </p:spPr>
        <p:txBody>
          <a:bodyPr>
            <a:normAutofit/>
          </a:bodyPr>
          <a:lstStyle/>
          <a:p>
            <a:r>
              <a:rPr lang="en-US" dirty="0"/>
              <a:t>Reverse of a single linked list</a:t>
            </a:r>
          </a:p>
          <a:p>
            <a:pPr marL="0" indent="0">
              <a:buNone/>
            </a:pPr>
            <a:r>
              <a:rPr lang="en-US" dirty="0"/>
              <a:t>void reverse()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struct node *</a:t>
            </a:r>
            <a:r>
              <a:rPr lang="en-US" dirty="0" err="1"/>
              <a:t>curnode</a:t>
            </a:r>
            <a:r>
              <a:rPr lang="en-US" dirty="0"/>
              <a:t>, *</a:t>
            </a:r>
            <a:r>
              <a:rPr lang="en-US" dirty="0" err="1"/>
              <a:t>nextnode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curnode</a:t>
            </a:r>
            <a:r>
              <a:rPr lang="en-US" dirty="0"/>
              <a:t>=head;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while(</a:t>
            </a:r>
            <a:r>
              <a:rPr lang="en-US" b="1" dirty="0" err="1">
                <a:solidFill>
                  <a:srgbClr val="FF0000"/>
                </a:solidFill>
              </a:rPr>
              <a:t>curnode</a:t>
            </a:r>
            <a:r>
              <a:rPr lang="en-US" b="1" dirty="0">
                <a:solidFill>
                  <a:srgbClr val="FF0000"/>
                </a:solidFill>
              </a:rPr>
              <a:t> !=NULL)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{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nextnode</a:t>
            </a:r>
            <a:r>
              <a:rPr lang="en-US" b="1" dirty="0">
                <a:solidFill>
                  <a:srgbClr val="FF0000"/>
                </a:solidFill>
              </a:rPr>
              <a:t>=</a:t>
            </a:r>
            <a:r>
              <a:rPr lang="en-US" b="1" dirty="0" err="1">
                <a:solidFill>
                  <a:srgbClr val="FF0000"/>
                </a:solidFill>
              </a:rPr>
              <a:t>curnode</a:t>
            </a:r>
            <a:r>
              <a:rPr lang="en-US" b="1" dirty="0">
                <a:solidFill>
                  <a:srgbClr val="FF0000"/>
                </a:solidFill>
              </a:rPr>
              <a:t>-&gt;next;  </a:t>
            </a:r>
            <a:r>
              <a:rPr lang="en-US" b="1" dirty="0" err="1">
                <a:solidFill>
                  <a:srgbClr val="FF0000"/>
                </a:solidFill>
              </a:rPr>
              <a:t>curnode</a:t>
            </a:r>
            <a:r>
              <a:rPr lang="en-US" b="1" dirty="0">
                <a:solidFill>
                  <a:srgbClr val="FF0000"/>
                </a:solidFill>
              </a:rPr>
              <a:t>-&gt;next=</a:t>
            </a:r>
            <a:r>
              <a:rPr lang="en-US" b="1" dirty="0" err="1">
                <a:solidFill>
                  <a:srgbClr val="FF0000"/>
                </a:solidFill>
              </a:rPr>
              <a:t>curnode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curnode</a:t>
            </a:r>
            <a:r>
              <a:rPr lang="en-US" b="1" dirty="0">
                <a:solidFill>
                  <a:srgbClr val="FF0000"/>
                </a:solidFill>
              </a:rPr>
              <a:t>-&gt;</a:t>
            </a:r>
            <a:r>
              <a:rPr lang="en-US" b="1" dirty="0" err="1">
                <a:solidFill>
                  <a:srgbClr val="FF0000"/>
                </a:solidFill>
              </a:rPr>
              <a:t>prev</a:t>
            </a:r>
            <a:r>
              <a:rPr lang="en-US" b="1" dirty="0">
                <a:solidFill>
                  <a:srgbClr val="FF0000"/>
                </a:solidFill>
              </a:rPr>
              <a:t>=</a:t>
            </a:r>
            <a:r>
              <a:rPr lang="en-US" b="1" dirty="0" err="1">
                <a:solidFill>
                  <a:srgbClr val="FF0000"/>
                </a:solidFill>
              </a:rPr>
              <a:t>nextnode</a:t>
            </a:r>
            <a:r>
              <a:rPr lang="en-US" b="1" dirty="0">
                <a:solidFill>
                  <a:srgbClr val="FF0000"/>
                </a:solidFill>
              </a:rPr>
              <a:t>;  </a:t>
            </a:r>
            <a:r>
              <a:rPr lang="en-US" b="1" dirty="0" err="1">
                <a:solidFill>
                  <a:srgbClr val="FF0000"/>
                </a:solidFill>
              </a:rPr>
              <a:t>curnode</a:t>
            </a:r>
            <a:r>
              <a:rPr lang="en-US" b="1" dirty="0">
                <a:solidFill>
                  <a:srgbClr val="FF0000"/>
                </a:solidFill>
              </a:rPr>
              <a:t>=</a:t>
            </a:r>
            <a:r>
              <a:rPr lang="en-US" b="1" dirty="0" err="1">
                <a:solidFill>
                  <a:srgbClr val="FF0000"/>
                </a:solidFill>
              </a:rPr>
              <a:t>nextnode</a:t>
            </a:r>
            <a:r>
              <a:rPr lang="en-US" b="1" dirty="0">
                <a:solidFill>
                  <a:srgbClr val="FF0000"/>
                </a:solidFill>
              </a:rPr>
              <a:t>;  } </a:t>
            </a:r>
          </a:p>
          <a:p>
            <a:pPr marL="0" indent="0">
              <a:buNone/>
            </a:pPr>
            <a:r>
              <a:rPr lang="en-US" dirty="0" err="1"/>
              <a:t>curnode</a:t>
            </a:r>
            <a:r>
              <a:rPr lang="en-US" dirty="0"/>
              <a:t>=head; head=tail; tail=</a:t>
            </a:r>
            <a:r>
              <a:rPr lang="en-US" dirty="0" err="1"/>
              <a:t>curnode</a:t>
            </a:r>
            <a:r>
              <a:rPr lang="en-US" dirty="0"/>
              <a:t>; }</a:t>
            </a:r>
          </a:p>
        </p:txBody>
      </p:sp>
    </p:spTree>
    <p:extLst>
      <p:ext uri="{BB962C8B-B14F-4D97-AF65-F5344CB8AC3E}">
        <p14:creationId xmlns:p14="http://schemas.microsoft.com/office/powerpoint/2010/main" val="716956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4A2C88-82B2-CA19-4C4D-1148E0717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Circular Linked List: How to define a node 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55F9B6D-D2BD-161E-C5F1-F2A11A3D74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sz="4400" dirty="0"/>
              <a:t>struct node</a:t>
            </a:r>
          </a:p>
          <a:p>
            <a:pPr marL="0" indent="0">
              <a:buNone/>
            </a:pPr>
            <a:r>
              <a:rPr lang="en-US" sz="4400" dirty="0"/>
              <a:t>{</a:t>
            </a:r>
          </a:p>
          <a:p>
            <a:pPr marL="0" indent="0">
              <a:buNone/>
            </a:pPr>
            <a:r>
              <a:rPr lang="en-US" sz="4400" dirty="0"/>
              <a:t>int data;</a:t>
            </a:r>
          </a:p>
          <a:p>
            <a:pPr marL="0" indent="0">
              <a:buNone/>
            </a:pPr>
            <a:r>
              <a:rPr lang="en-US" sz="4400" dirty="0"/>
              <a:t>struct node *next;</a:t>
            </a:r>
          </a:p>
          <a:p>
            <a:pPr marL="0" indent="0">
              <a:buNone/>
            </a:pPr>
            <a:r>
              <a:rPr lang="en-US" sz="4400" dirty="0"/>
              <a:t>};</a:t>
            </a:r>
          </a:p>
          <a:p>
            <a:pPr marL="0" indent="0">
              <a:buNone/>
            </a:pPr>
            <a:r>
              <a:rPr lang="en-US" sz="4400" dirty="0"/>
              <a:t>struct node *head,*tail;</a:t>
            </a:r>
          </a:p>
          <a:p>
            <a:pPr marL="0" indent="0">
              <a:buNone/>
            </a:pPr>
            <a:r>
              <a:rPr lang="en-US" sz="4400" dirty="0"/>
              <a:t>head=tail=Null;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372237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EE872-0284-1958-9F0C-73813D4F8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548"/>
            <a:ext cx="10515600" cy="605441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How to create a node </a:t>
            </a:r>
          </a:p>
          <a:p>
            <a:pPr marL="0" indent="0">
              <a:buNone/>
            </a:pPr>
            <a:r>
              <a:rPr lang="en-US" dirty="0"/>
              <a:t>void create( 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struct node *</a:t>
            </a:r>
            <a:r>
              <a:rPr lang="en-US" dirty="0" err="1"/>
              <a:t>newnode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newnode</a:t>
            </a:r>
            <a:r>
              <a:rPr lang="en-US" dirty="0"/>
              <a:t>=(struct node *) malloc (</a:t>
            </a:r>
            <a:r>
              <a:rPr lang="en-US" dirty="0" err="1"/>
              <a:t>sizeof</a:t>
            </a:r>
            <a:r>
              <a:rPr lang="en-US" dirty="0"/>
              <a:t>(struct node));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(“Enter the value”);</a:t>
            </a:r>
          </a:p>
          <a:p>
            <a:pPr marL="0" indent="0">
              <a:buNone/>
            </a:pPr>
            <a:r>
              <a:rPr lang="en-US" dirty="0" err="1"/>
              <a:t>scanf</a:t>
            </a:r>
            <a:r>
              <a:rPr lang="en-US" dirty="0"/>
              <a:t>(“%d”,&amp;</a:t>
            </a:r>
            <a:r>
              <a:rPr lang="en-US" dirty="0" err="1"/>
              <a:t>newnode</a:t>
            </a:r>
            <a:r>
              <a:rPr lang="en-US" dirty="0"/>
              <a:t>-&gt;data);</a:t>
            </a:r>
          </a:p>
          <a:p>
            <a:pPr marL="0" indent="0">
              <a:buNone/>
            </a:pPr>
            <a:r>
              <a:rPr lang="en-US" dirty="0" err="1"/>
              <a:t>newnode</a:t>
            </a:r>
            <a:r>
              <a:rPr lang="en-US" dirty="0"/>
              <a:t>-&gt;next=NULL;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if(head==NULL)    {</a:t>
            </a:r>
          </a:p>
          <a:p>
            <a:pPr marL="0" indent="0">
              <a:buNone/>
            </a:pPr>
            <a:r>
              <a:rPr lang="en-US" dirty="0">
                <a:solidFill>
                  <a:srgbClr val="FF0000"/>
                </a:solidFill>
              </a:rPr>
              <a:t>head=tail=</a:t>
            </a:r>
            <a:r>
              <a:rPr lang="en-US" dirty="0" err="1">
                <a:solidFill>
                  <a:srgbClr val="FF0000"/>
                </a:solidFill>
              </a:rPr>
              <a:t>newnode</a:t>
            </a:r>
            <a:r>
              <a:rPr lang="en-US" dirty="0">
                <a:solidFill>
                  <a:srgbClr val="FF0000"/>
                </a:solidFill>
              </a:rPr>
              <a:t>; tail-&gt;next=head;  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else {  tail-&gt;next = </a:t>
            </a:r>
            <a:r>
              <a:rPr lang="en-US" b="1" dirty="0" err="1">
                <a:solidFill>
                  <a:srgbClr val="00B050"/>
                </a:solidFill>
              </a:rPr>
              <a:t>newnode</a:t>
            </a:r>
            <a:r>
              <a:rPr lang="en-US" b="1" dirty="0">
                <a:solidFill>
                  <a:srgbClr val="00B050"/>
                </a:solidFill>
              </a:rPr>
              <a:t>;  tail=</a:t>
            </a:r>
            <a:r>
              <a:rPr lang="en-US" b="1" dirty="0" err="1">
                <a:solidFill>
                  <a:srgbClr val="00B050"/>
                </a:solidFill>
              </a:rPr>
              <a:t>newnode</a:t>
            </a:r>
            <a:r>
              <a:rPr lang="en-US" b="1" dirty="0">
                <a:solidFill>
                  <a:srgbClr val="00B050"/>
                </a:solidFill>
              </a:rPr>
              <a:t>; tail-&gt;next=head;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 </a:t>
            </a:r>
            <a:r>
              <a:rPr lang="en-US" b="1" dirty="0"/>
              <a:t>}</a:t>
            </a:r>
          </a:p>
          <a:p>
            <a:pPr marL="0" indent="0">
              <a:buNone/>
            </a:pPr>
            <a:endParaRPr lang="en-US" b="1" dirty="0">
              <a:solidFill>
                <a:srgbClr val="00B050"/>
              </a:solidFill>
            </a:endParaRP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36644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EE872-0284-1958-9F0C-73813D4F8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548"/>
            <a:ext cx="10515600" cy="6054415"/>
          </a:xfrm>
        </p:spPr>
        <p:txBody>
          <a:bodyPr>
            <a:normAutofit lnSpcReduction="1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How to insert a </a:t>
            </a:r>
            <a:r>
              <a:rPr lang="en-US" dirty="0" err="1">
                <a:solidFill>
                  <a:srgbClr val="FF0000"/>
                </a:solidFill>
              </a:rPr>
              <a:t>newnode</a:t>
            </a:r>
            <a:r>
              <a:rPr lang="en-US" dirty="0">
                <a:solidFill>
                  <a:srgbClr val="FF0000"/>
                </a:solidFill>
              </a:rPr>
              <a:t> at the beginning 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insertatbegin</a:t>
            </a:r>
            <a:r>
              <a:rPr lang="en-US" dirty="0"/>
              <a:t>( 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struct node *</a:t>
            </a:r>
            <a:r>
              <a:rPr lang="en-US" dirty="0" err="1"/>
              <a:t>newnode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newnode</a:t>
            </a:r>
            <a:r>
              <a:rPr lang="en-US" dirty="0"/>
              <a:t>=(struct node *)malloc(</a:t>
            </a:r>
            <a:r>
              <a:rPr lang="en-US" dirty="0" err="1"/>
              <a:t>sizeof</a:t>
            </a:r>
            <a:r>
              <a:rPr lang="en-US" dirty="0"/>
              <a:t>(struct node));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(“Enter the value”);</a:t>
            </a:r>
          </a:p>
          <a:p>
            <a:pPr marL="0" indent="0">
              <a:buNone/>
            </a:pPr>
            <a:r>
              <a:rPr lang="en-US" dirty="0" err="1"/>
              <a:t>scanf</a:t>
            </a:r>
            <a:r>
              <a:rPr lang="en-US" dirty="0"/>
              <a:t>(“%d”,&amp;</a:t>
            </a:r>
            <a:r>
              <a:rPr lang="en-US" dirty="0" err="1"/>
              <a:t>newnode</a:t>
            </a:r>
            <a:r>
              <a:rPr lang="en-US" dirty="0"/>
              <a:t>-&gt;data);</a:t>
            </a:r>
          </a:p>
          <a:p>
            <a:pPr marL="0" indent="0">
              <a:buNone/>
            </a:pPr>
            <a:r>
              <a:rPr lang="en-US" dirty="0" err="1"/>
              <a:t>newnode</a:t>
            </a:r>
            <a:r>
              <a:rPr lang="en-US" dirty="0"/>
              <a:t>-&gt;next=NULL;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if(head==NULL) { head=tail=</a:t>
            </a:r>
            <a:r>
              <a:rPr lang="en-US" b="1" dirty="0" err="1">
                <a:solidFill>
                  <a:srgbClr val="FF0000"/>
                </a:solidFill>
              </a:rPr>
              <a:t>newnode</a:t>
            </a:r>
            <a:r>
              <a:rPr lang="en-US" b="1" dirty="0">
                <a:solidFill>
                  <a:srgbClr val="FF0000"/>
                </a:solidFill>
              </a:rPr>
              <a:t>; tail-&gt;next=head;}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dirty="0"/>
              <a:t>else {</a:t>
            </a:r>
            <a:r>
              <a:rPr lang="en-US" b="1" dirty="0" err="1">
                <a:solidFill>
                  <a:srgbClr val="00B050"/>
                </a:solidFill>
              </a:rPr>
              <a:t>newnode</a:t>
            </a:r>
            <a:r>
              <a:rPr lang="en-US" b="1" dirty="0">
                <a:solidFill>
                  <a:srgbClr val="00B050"/>
                </a:solidFill>
              </a:rPr>
              <a:t>-&gt;next=head; head=</a:t>
            </a:r>
            <a:r>
              <a:rPr lang="en-US" b="1" dirty="0" err="1">
                <a:solidFill>
                  <a:srgbClr val="00B050"/>
                </a:solidFill>
              </a:rPr>
              <a:t>newnode</a:t>
            </a:r>
            <a:r>
              <a:rPr lang="en-US" b="1" dirty="0">
                <a:solidFill>
                  <a:srgbClr val="00B050"/>
                </a:solidFill>
              </a:rPr>
              <a:t>;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b="1" dirty="0">
                <a:solidFill>
                  <a:srgbClr val="00B050"/>
                </a:solidFill>
              </a:rPr>
              <a:t>tail-&gt;next=head; }</a:t>
            </a:r>
          </a:p>
          <a:p>
            <a:pPr marL="0" indent="0">
              <a:buNone/>
            </a:pPr>
            <a:r>
              <a:rPr lang="en-US" dirty="0"/>
              <a:t>}</a:t>
            </a:r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0695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EE872-0284-1958-9F0C-73813D4F8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548"/>
            <a:ext cx="10515600" cy="605441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How to insert a </a:t>
            </a:r>
            <a:r>
              <a:rPr lang="en-US" dirty="0" err="1">
                <a:solidFill>
                  <a:srgbClr val="FF0000"/>
                </a:solidFill>
              </a:rPr>
              <a:t>newnode</a:t>
            </a:r>
            <a:r>
              <a:rPr lang="en-US" dirty="0">
                <a:solidFill>
                  <a:srgbClr val="FF0000"/>
                </a:solidFill>
              </a:rPr>
              <a:t> at the end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insertatend</a:t>
            </a:r>
            <a:r>
              <a:rPr lang="en-US" dirty="0"/>
              <a:t>( )</a:t>
            </a:r>
          </a:p>
          <a:p>
            <a:pPr marL="0" indent="0">
              <a:buNone/>
            </a:pPr>
            <a:r>
              <a:rPr lang="en-US" b="1" dirty="0"/>
              <a:t>{</a:t>
            </a:r>
          </a:p>
          <a:p>
            <a:pPr marL="0" indent="0">
              <a:buNone/>
            </a:pPr>
            <a:r>
              <a:rPr lang="en-US" dirty="0"/>
              <a:t>struct node *</a:t>
            </a:r>
            <a:r>
              <a:rPr lang="en-US" dirty="0" err="1"/>
              <a:t>newnode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 err="1"/>
              <a:t>newnode</a:t>
            </a:r>
            <a:r>
              <a:rPr lang="en-US" dirty="0"/>
              <a:t>=(struct node *)malloc(</a:t>
            </a:r>
            <a:r>
              <a:rPr lang="en-US" dirty="0" err="1"/>
              <a:t>sizeof</a:t>
            </a:r>
            <a:r>
              <a:rPr lang="en-US" dirty="0"/>
              <a:t>(struct node));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(“Enter the value”);</a:t>
            </a:r>
          </a:p>
          <a:p>
            <a:pPr marL="0" indent="0">
              <a:buNone/>
            </a:pPr>
            <a:r>
              <a:rPr lang="en-US" dirty="0" err="1"/>
              <a:t>scanf</a:t>
            </a:r>
            <a:r>
              <a:rPr lang="en-US" dirty="0"/>
              <a:t>(“%d”,&amp;</a:t>
            </a:r>
            <a:r>
              <a:rPr lang="en-US" dirty="0" err="1"/>
              <a:t>newnode</a:t>
            </a:r>
            <a:r>
              <a:rPr lang="en-US" dirty="0"/>
              <a:t>-&gt;data);</a:t>
            </a:r>
          </a:p>
          <a:p>
            <a:pPr marL="0" indent="0">
              <a:buNone/>
            </a:pPr>
            <a:r>
              <a:rPr lang="en-US" dirty="0" err="1"/>
              <a:t>newnode</a:t>
            </a:r>
            <a:r>
              <a:rPr lang="en-US" dirty="0"/>
              <a:t>-&gt;next=NULL;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if(head==NULL) { head=tail=</a:t>
            </a:r>
            <a:r>
              <a:rPr lang="en-US" b="1" dirty="0" err="1">
                <a:solidFill>
                  <a:srgbClr val="FF0000"/>
                </a:solidFill>
              </a:rPr>
              <a:t>newnode</a:t>
            </a:r>
            <a:r>
              <a:rPr lang="en-US" b="1" dirty="0">
                <a:solidFill>
                  <a:srgbClr val="FF0000"/>
                </a:solidFill>
              </a:rPr>
              <a:t>; tail-&gt;next=head;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else { tail-&gt;next=</a:t>
            </a:r>
            <a:r>
              <a:rPr lang="en-US" b="1" dirty="0" err="1">
                <a:solidFill>
                  <a:srgbClr val="00B050"/>
                </a:solidFill>
              </a:rPr>
              <a:t>newnode</a:t>
            </a:r>
            <a:r>
              <a:rPr lang="en-US" b="1" dirty="0">
                <a:solidFill>
                  <a:srgbClr val="00B050"/>
                </a:solidFill>
              </a:rPr>
              <a:t>; tail=</a:t>
            </a:r>
            <a:r>
              <a:rPr lang="en-US" b="1" dirty="0" err="1">
                <a:solidFill>
                  <a:srgbClr val="00B050"/>
                </a:solidFill>
              </a:rPr>
              <a:t>newnode</a:t>
            </a:r>
            <a:r>
              <a:rPr lang="en-US" b="1" dirty="0">
                <a:solidFill>
                  <a:srgbClr val="00B050"/>
                </a:solidFill>
              </a:rPr>
              <a:t>; tail-&gt;next=head; } </a:t>
            </a:r>
          </a:p>
          <a:p>
            <a:pPr marL="0" indent="0">
              <a:buNone/>
            </a:pPr>
            <a:r>
              <a:rPr lang="en-US" b="1" dirty="0"/>
              <a:t>}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43471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BEE872-0284-1958-9F0C-73813D4F84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2548"/>
            <a:ext cx="10515600" cy="6054415"/>
          </a:xfrm>
        </p:spPr>
        <p:txBody>
          <a:bodyPr>
            <a:normAutofit fontScale="77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How to insert a </a:t>
            </a:r>
            <a:r>
              <a:rPr lang="en-US" dirty="0" err="1">
                <a:solidFill>
                  <a:srgbClr val="FF0000"/>
                </a:solidFill>
              </a:rPr>
              <a:t>newnode</a:t>
            </a:r>
            <a:r>
              <a:rPr lang="en-US" dirty="0">
                <a:solidFill>
                  <a:srgbClr val="FF0000"/>
                </a:solidFill>
              </a:rPr>
              <a:t> after a particular position 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insertafterpos</a:t>
            </a:r>
            <a:r>
              <a:rPr lang="en-US" dirty="0"/>
              <a:t>( 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dirty="0"/>
              <a:t>int </a:t>
            </a:r>
            <a:r>
              <a:rPr lang="en-US" dirty="0" err="1"/>
              <a:t>pos,i</a:t>
            </a:r>
            <a:r>
              <a:rPr lang="en-US" dirty="0"/>
              <a:t>=1;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(“Enter the position”);</a:t>
            </a:r>
          </a:p>
          <a:p>
            <a:pPr marL="0" indent="0">
              <a:buNone/>
            </a:pPr>
            <a:r>
              <a:rPr lang="en-US" dirty="0" err="1"/>
              <a:t>scanf</a:t>
            </a:r>
            <a:r>
              <a:rPr lang="en-US" dirty="0"/>
              <a:t>(“%</a:t>
            </a:r>
            <a:r>
              <a:rPr lang="en-US" dirty="0" err="1"/>
              <a:t>d”,&amp;pos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/>
              <a:t>int count=length( 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if(pos&gt;count)     </a:t>
            </a:r>
            <a:r>
              <a:rPr lang="en-US" b="1" dirty="0" err="1">
                <a:solidFill>
                  <a:srgbClr val="FF0000"/>
                </a:solidFill>
              </a:rPr>
              <a:t>printf</a:t>
            </a:r>
            <a:r>
              <a:rPr lang="en-US" b="1" dirty="0">
                <a:solidFill>
                  <a:srgbClr val="FF0000"/>
                </a:solidFill>
              </a:rPr>
              <a:t>(“Invalid position\n”);</a:t>
            </a:r>
          </a:p>
          <a:p>
            <a:pPr marL="0" indent="0">
              <a:buNone/>
            </a:pPr>
            <a:r>
              <a:rPr lang="en-US" dirty="0"/>
              <a:t>else    {</a:t>
            </a:r>
          </a:p>
          <a:p>
            <a:pPr marL="0" indent="0">
              <a:buNone/>
            </a:pPr>
            <a:r>
              <a:rPr lang="en-US" dirty="0"/>
              <a:t>struct node *</a:t>
            </a:r>
            <a:r>
              <a:rPr lang="en-US" dirty="0" err="1"/>
              <a:t>newnode</a:t>
            </a:r>
            <a:r>
              <a:rPr lang="en-US" dirty="0"/>
              <a:t>; *temp=head;</a:t>
            </a:r>
          </a:p>
          <a:p>
            <a:pPr marL="0" indent="0">
              <a:buNone/>
            </a:pPr>
            <a:r>
              <a:rPr lang="en-US" dirty="0" err="1"/>
              <a:t>newnode</a:t>
            </a:r>
            <a:r>
              <a:rPr lang="en-US" dirty="0"/>
              <a:t>=(struct node *)malloc(</a:t>
            </a:r>
            <a:r>
              <a:rPr lang="en-US" dirty="0" err="1"/>
              <a:t>sizeof</a:t>
            </a:r>
            <a:r>
              <a:rPr lang="en-US" dirty="0"/>
              <a:t>(struct node));</a:t>
            </a:r>
          </a:p>
          <a:p>
            <a:pPr marL="0" indent="0">
              <a:buNone/>
            </a:pPr>
            <a:r>
              <a:rPr lang="en-US" dirty="0" err="1"/>
              <a:t>printf</a:t>
            </a:r>
            <a:r>
              <a:rPr lang="en-US" dirty="0"/>
              <a:t>(“Enter the value”);                </a:t>
            </a:r>
            <a:r>
              <a:rPr lang="en-US" dirty="0" err="1"/>
              <a:t>scanf</a:t>
            </a:r>
            <a:r>
              <a:rPr lang="en-US" dirty="0"/>
              <a:t>(“%d”,&amp;</a:t>
            </a:r>
            <a:r>
              <a:rPr lang="en-US" dirty="0" err="1"/>
              <a:t>newnode</a:t>
            </a:r>
            <a:r>
              <a:rPr lang="en-US" dirty="0"/>
              <a:t>-&gt;data);</a:t>
            </a:r>
          </a:p>
          <a:p>
            <a:pPr marL="0" indent="0">
              <a:buNone/>
            </a:pPr>
            <a:r>
              <a:rPr lang="en-US" dirty="0" err="1"/>
              <a:t>newnode</a:t>
            </a:r>
            <a:r>
              <a:rPr lang="en-US" dirty="0"/>
              <a:t>-&gt;next=NULL;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while(</a:t>
            </a:r>
            <a:r>
              <a:rPr lang="en-US" b="1" dirty="0" err="1">
                <a:solidFill>
                  <a:srgbClr val="00B050"/>
                </a:solidFill>
              </a:rPr>
              <a:t>i</a:t>
            </a:r>
            <a:r>
              <a:rPr lang="en-US" b="1" dirty="0">
                <a:solidFill>
                  <a:srgbClr val="00B050"/>
                </a:solidFill>
              </a:rPr>
              <a:t>&lt;pos)     {        temp=temp-&gt;next;     </a:t>
            </a:r>
            <a:r>
              <a:rPr lang="en-US" b="1" dirty="0" err="1">
                <a:solidFill>
                  <a:srgbClr val="00B050"/>
                </a:solidFill>
              </a:rPr>
              <a:t>i</a:t>
            </a:r>
            <a:r>
              <a:rPr lang="en-US" b="1" dirty="0">
                <a:solidFill>
                  <a:srgbClr val="00B050"/>
                </a:solidFill>
              </a:rPr>
              <a:t>=i+1;     }</a:t>
            </a:r>
          </a:p>
          <a:p>
            <a:pPr marL="0" indent="0">
              <a:buNone/>
            </a:pPr>
            <a:r>
              <a:rPr lang="en-US" b="1" dirty="0" err="1">
                <a:solidFill>
                  <a:srgbClr val="FF0000"/>
                </a:solidFill>
              </a:rPr>
              <a:t>newnode</a:t>
            </a:r>
            <a:r>
              <a:rPr lang="en-US" b="1" dirty="0">
                <a:solidFill>
                  <a:srgbClr val="FF0000"/>
                </a:solidFill>
              </a:rPr>
              <a:t>-&gt;next=temp-&gt;next;   temp-&gt;next=</a:t>
            </a:r>
            <a:r>
              <a:rPr lang="en-US" b="1" dirty="0" err="1">
                <a:solidFill>
                  <a:srgbClr val="FF0000"/>
                </a:solidFill>
              </a:rPr>
              <a:t>newnode</a:t>
            </a:r>
            <a:r>
              <a:rPr lang="en-US" b="1" dirty="0">
                <a:solidFill>
                  <a:srgbClr val="FF0000"/>
                </a:solidFill>
              </a:rPr>
              <a:t>;</a:t>
            </a:r>
          </a:p>
          <a:p>
            <a:pPr marL="0" indent="0">
              <a:buNone/>
            </a:pPr>
            <a:r>
              <a:rPr lang="en-US" dirty="0"/>
              <a:t>}   }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E3BF697-B6C3-6E7F-307E-B625A54D58D8}"/>
              </a:ext>
            </a:extLst>
          </p:cNvPr>
          <p:cNvSpPr txBox="1"/>
          <p:nvPr/>
        </p:nvSpPr>
        <p:spPr>
          <a:xfrm>
            <a:off x="8195290" y="587229"/>
            <a:ext cx="3158510" cy="31393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 length()</a:t>
            </a:r>
          </a:p>
          <a:p>
            <a:r>
              <a:rPr lang="en-US" dirty="0"/>
              <a:t>{</a:t>
            </a:r>
          </a:p>
          <a:p>
            <a:r>
              <a:rPr lang="en-US" dirty="0"/>
              <a:t>struct node *temp=head;</a:t>
            </a:r>
          </a:p>
          <a:p>
            <a:r>
              <a:rPr lang="en-IN" dirty="0"/>
              <a:t>int </a:t>
            </a:r>
            <a:r>
              <a:rPr lang="en-IN" dirty="0" err="1"/>
              <a:t>i</a:t>
            </a:r>
            <a:r>
              <a:rPr lang="en-IN" dirty="0"/>
              <a:t>=0;</a:t>
            </a:r>
          </a:p>
          <a:p>
            <a:r>
              <a:rPr lang="en-IN" b="1" dirty="0">
                <a:solidFill>
                  <a:srgbClr val="FF0000"/>
                </a:solidFill>
              </a:rPr>
              <a:t>while(temp != NULL)</a:t>
            </a:r>
          </a:p>
          <a:p>
            <a:r>
              <a:rPr lang="en-IN" b="1" dirty="0">
                <a:solidFill>
                  <a:srgbClr val="FF0000"/>
                </a:solidFill>
              </a:rPr>
              <a:t>{</a:t>
            </a:r>
          </a:p>
          <a:p>
            <a:r>
              <a:rPr lang="en-IN" b="1" dirty="0">
                <a:solidFill>
                  <a:srgbClr val="FF0000"/>
                </a:solidFill>
              </a:rPr>
              <a:t>temp = temp-&gt;next;</a:t>
            </a:r>
          </a:p>
          <a:p>
            <a:r>
              <a:rPr lang="en-IN" b="1" dirty="0" err="1">
                <a:solidFill>
                  <a:srgbClr val="FF0000"/>
                </a:solidFill>
              </a:rPr>
              <a:t>i</a:t>
            </a:r>
            <a:r>
              <a:rPr lang="en-IN" b="1" dirty="0">
                <a:solidFill>
                  <a:srgbClr val="FF0000"/>
                </a:solidFill>
              </a:rPr>
              <a:t>++;</a:t>
            </a:r>
          </a:p>
          <a:p>
            <a:r>
              <a:rPr lang="en-IN" b="1" dirty="0">
                <a:solidFill>
                  <a:srgbClr val="FF0000"/>
                </a:solidFill>
              </a:rPr>
              <a:t>}</a:t>
            </a:r>
          </a:p>
          <a:p>
            <a:r>
              <a:rPr lang="en-IN" dirty="0"/>
              <a:t>return i;</a:t>
            </a:r>
          </a:p>
          <a:p>
            <a:r>
              <a:rPr lang="en-IN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8969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6B927-19A0-976E-B7A0-5E5FA0D36A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87626"/>
            <a:ext cx="10515600" cy="5789337"/>
          </a:xfrm>
        </p:spPr>
        <p:txBody>
          <a:bodyPr/>
          <a:lstStyle/>
          <a:p>
            <a:r>
              <a:rPr lang="en-US" dirty="0"/>
              <a:t>Delete at Begin</a:t>
            </a:r>
          </a:p>
          <a:p>
            <a:pPr marL="0" indent="0">
              <a:buNone/>
            </a:pPr>
            <a:r>
              <a:rPr lang="en-US" dirty="0"/>
              <a:t>void </a:t>
            </a:r>
            <a:r>
              <a:rPr lang="en-US" dirty="0" err="1"/>
              <a:t>deleteatbegin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FF0000"/>
                </a:solidFill>
              </a:rPr>
              <a:t>if(head==NULL) </a:t>
            </a:r>
            <a:r>
              <a:rPr lang="en-US" b="1" dirty="0" err="1">
                <a:solidFill>
                  <a:srgbClr val="FF0000"/>
                </a:solidFill>
              </a:rPr>
              <a:t>printf</a:t>
            </a:r>
            <a:r>
              <a:rPr lang="en-US" b="1" dirty="0">
                <a:solidFill>
                  <a:srgbClr val="FF0000"/>
                </a:solidFill>
              </a:rPr>
              <a:t>(“Linked list is empty”);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else if(head -&gt; next==head)  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{    </a:t>
            </a:r>
            <a:r>
              <a:rPr lang="en-US" b="1" dirty="0" err="1">
                <a:solidFill>
                  <a:srgbClr val="7030A0"/>
                </a:solidFill>
              </a:rPr>
              <a:t>printf</a:t>
            </a:r>
            <a:r>
              <a:rPr lang="en-US" b="1" dirty="0">
                <a:solidFill>
                  <a:srgbClr val="7030A0"/>
                </a:solidFill>
              </a:rPr>
              <a:t>(“The deleted node is %d”, head-&gt;data);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7030A0"/>
                </a:solidFill>
              </a:rPr>
              <a:t>free(head);  head=NULL; tail=NULL  }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else  {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struct node *temp=head;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head= head -&gt;next; tail-&gt;next=head;</a:t>
            </a:r>
          </a:p>
          <a:p>
            <a:pPr marL="0" indent="0">
              <a:buNone/>
            </a:pPr>
            <a:r>
              <a:rPr lang="en-US" b="1" dirty="0">
                <a:solidFill>
                  <a:srgbClr val="00B050"/>
                </a:solidFill>
              </a:rPr>
              <a:t>free(temp);  temp=NULL; } </a:t>
            </a:r>
            <a:r>
              <a:rPr lang="en-US" dirty="0"/>
              <a:t>}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2094520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</TotalTime>
  <Words>1025</Words>
  <Application>Microsoft Office PowerPoint</Application>
  <PresentationFormat>Widescreen</PresentationFormat>
  <Paragraphs>143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PowerPoint Presentation</vt:lpstr>
      <vt:lpstr>PowerPoint Presentation</vt:lpstr>
      <vt:lpstr>PowerPoint Presentation</vt:lpstr>
      <vt:lpstr>Circular Linked List: How to define a node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iiitdm-33@hotmail.com</dc:creator>
  <cp:lastModifiedBy>iiitdm-33@hotmail.com</cp:lastModifiedBy>
  <cp:revision>22</cp:revision>
  <dcterms:created xsi:type="dcterms:W3CDTF">2024-01-31T01:17:01Z</dcterms:created>
  <dcterms:modified xsi:type="dcterms:W3CDTF">2024-01-31T02:24:16Z</dcterms:modified>
</cp:coreProperties>
</file>