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8AB0D-23D4-1446-9ADA-33AB0AC27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2002F-9EDF-1CF8-DA35-D2379B486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6C4A-5D95-105B-43F5-445B3515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B9317-0702-CE8B-600F-00ADDA04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62E2A-9748-43D7-CC82-A55820BE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92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B795-7E94-0C4F-B3B3-78C19720F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CE8F-0250-BBF0-3C14-DA967DCF0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07DA7-424C-2DAB-0E22-A652AD8A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915A4-B122-B6E5-FCD4-DF647A56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0D683-C723-BC58-F933-05419CF9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23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3B97C-3242-67F0-5F48-8F9ADB280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AD17C-572D-1131-B282-CF24B2A15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D78F6-D50C-BAB6-2809-21C9E2216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915D-9F06-FE16-9F72-D71620AA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FFA1-D06E-B954-CD00-980E50F7F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01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40D7-84AB-468A-1F92-7EF46E07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80C25-E70F-5EBD-31C6-89309F3BF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1618A-CC0C-7A01-DF8A-6A82FCD1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691C4-082A-E0EA-3A04-3466BC7F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45F11-DD52-D292-11EA-D5BC48C2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9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8398-642D-621D-3C8D-7BBDE65D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DFBCD-0DC9-F6C0-D9CF-36FFAB5BD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214F1-88CC-F010-50DC-BF313B4B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FA825-62A7-50BC-9DE1-088CAFC74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880F6-14BE-EA1A-F960-8151B016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0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66490-1E62-747C-6C02-63EDA54A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4FD75-BF75-071B-715F-B41F352BB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D90FC-10A3-C7E4-7DD1-6D4356117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2671F-1EB4-13BF-4D7A-637A6C11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2490C-048A-A3EB-F0D9-6FA3B4F27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13FFD-3C96-B1AC-74C2-2C8351AC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35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3677-3619-FA68-29A2-4F559BCD5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EFB262-DC63-E64F-5916-4D22C18F8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6208B-AACE-D8EE-905B-CB3E97CD4C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592264-710A-B59E-EE71-3BA5109E9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8FB61F-560A-3857-0988-8CF556D9E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F91A1-1153-AC80-5FC6-CC2BAA1A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65C06-243E-4E7B-F6BC-9404C0D4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1122F-D9F3-074D-AE68-D8D5F8F0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53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23B0-BED0-6AA0-6858-5957BFEAA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3560C-6F2A-D5FF-A990-1DE549C2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17C29-DF31-A8B7-B474-4DC7A9B9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37D07-A870-3A09-BF94-510FB498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437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DFD91-0348-68CA-31DE-AC803999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B1378-4F7C-A432-BDDB-B8283123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3049A-4C74-6E56-F025-F3893373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10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0159-7BBF-1AB6-BA4B-74B5F3C1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A1CC-0B38-3386-A774-26B816F2A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94E42-EE40-8AE4-5A42-17569C0E8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B1FC26-3311-CEE8-BE7F-6076101B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23000-C128-DB52-780F-84DC89F48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C17DD5-8194-01FF-5D3D-C954CEED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54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098D-C9AB-CE5E-645A-75D8885B2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320FCA-3977-0785-8C9C-0140009F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623EF-E9BE-D1EB-1446-D52D12388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F89AC-109D-7284-06BA-4753BDCAD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17381-064C-4CC2-99AC-21D232B7DA6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EA430-6F48-5F96-6F10-1DDB5EBAE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1F26B-5536-B4F9-1051-C67BCFD7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8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254BED-575A-2F3C-F457-B4597B8D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E2A5A-FFDD-C306-8A75-BFCB266B5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A4CA3-08AD-ADC1-E88D-E18D53062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17381-064C-4CC2-99AC-21D232B7DA67}" type="datetimeFigureOut">
              <a:rPr lang="en-IN" smtClean="0"/>
              <a:t>03-04-2024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3906-04BE-3C86-15AD-8DD3C1179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800AB-1E62-4E8F-8554-A1DA94D32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83E7-4551-43E7-B3F8-E592CF8B37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46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EDC97-8EF7-7902-AF36-43A9D72CEA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AED98-B2F9-F4E0-A6A6-215D45E0C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5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816DC-6B8A-487F-2D60-DB72FA672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211C-2C03-3239-83CB-739E41BEA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graph is a data structure that consists of a set of nodes (vertices) and a set of edges that connect pairs of nodes. </a:t>
            </a:r>
          </a:p>
          <a:p>
            <a:r>
              <a:rPr lang="en-US" b="1" dirty="0">
                <a:solidFill>
                  <a:srgbClr val="FF0000"/>
                </a:solidFill>
              </a:rPr>
              <a:t>Nodes (Vertices): </a:t>
            </a:r>
            <a:r>
              <a:rPr lang="en-US" dirty="0"/>
              <a:t>Nodes are the fundamental building blocks of a graph. </a:t>
            </a:r>
          </a:p>
          <a:p>
            <a:r>
              <a:rPr lang="en-US" dirty="0"/>
              <a:t>Each node represents an entity, and it may contain additional information. </a:t>
            </a:r>
          </a:p>
          <a:p>
            <a:r>
              <a:rPr lang="en-US" dirty="0"/>
              <a:t>For example, in a social network graph, nodes might represent users, while in a transportation network graph, nodes might represent locations or cities.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94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E247-D2DE-9C9D-21AA-891A63A5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EF7E6-BDDB-CBA3-7831-1CB35E34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</a:rPr>
              <a:t>Edges: </a:t>
            </a:r>
            <a:r>
              <a:rPr lang="en-US" sz="3600" dirty="0"/>
              <a:t>Edges are the connections between nodes.</a:t>
            </a:r>
          </a:p>
          <a:p>
            <a:r>
              <a:rPr lang="en-US" sz="3600" dirty="0"/>
              <a:t> They represent relationships or interactions between the entities represented by the nodes. </a:t>
            </a:r>
          </a:p>
          <a:p>
            <a:r>
              <a:rPr lang="en-US" sz="3600" dirty="0"/>
              <a:t>An edge may be directed or undirected. </a:t>
            </a:r>
          </a:p>
          <a:p>
            <a:r>
              <a:rPr lang="en-US" sz="3600" dirty="0"/>
              <a:t>In a directed graph, edges have a specific direction indicating a one-way relationship, while in an undirected graph, edges have no inherent direction.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60192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3B5D-1DD9-75F4-A3F7-D50D58A5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77B06-3863-A43C-1F88-149A12F7C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Weighted Graphs: </a:t>
            </a:r>
          </a:p>
          <a:p>
            <a:r>
              <a:rPr lang="en-US" sz="3600" dirty="0"/>
              <a:t>In addition to edges connecting nodes, a weighted graph assigns a weight or cost to each edge. </a:t>
            </a:r>
          </a:p>
          <a:p>
            <a:r>
              <a:rPr lang="en-US" sz="3600" dirty="0"/>
              <a:t>These weights represent some measure of distance, cost, or importance associated with traversing the edge. </a:t>
            </a:r>
          </a:p>
          <a:p>
            <a:r>
              <a:rPr lang="en-US" sz="3600" dirty="0"/>
              <a:t>Weighted graphs are used to model scenarios where edges have varying degrees of significance.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92060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0047-91F9-EFEA-022B-705DFA33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71F0-643B-05CC-92B4-73E4ED7B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Degree</a:t>
            </a:r>
            <a:r>
              <a:rPr lang="en-US" dirty="0"/>
              <a:t>: </a:t>
            </a:r>
          </a:p>
          <a:p>
            <a:r>
              <a:rPr lang="en-US" dirty="0"/>
              <a:t>The degree of a node is the number of edges incident to that node. In a directed graph, nodes have both an in-degree (number of incoming edges) and an out-degree (number of outgoing edges)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33A25B-E27B-3503-0CE6-33959AA76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587" y="3365984"/>
            <a:ext cx="3599213" cy="31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82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EB09E-50EB-832E-67BA-0C3DCBCF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8C8FE-DF44-D93C-9AC4-848A3735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Path</a:t>
            </a:r>
            <a:r>
              <a:rPr lang="en-US" sz="3600" dirty="0">
                <a:solidFill>
                  <a:srgbClr val="FF0000"/>
                </a:solidFill>
              </a:rPr>
              <a:t>: </a:t>
            </a:r>
            <a:r>
              <a:rPr lang="en-US" sz="3600" dirty="0"/>
              <a:t>A path in a graph is a sequence of nodes connected by edges. </a:t>
            </a:r>
          </a:p>
          <a:p>
            <a:r>
              <a:rPr lang="en-US" sz="3600"/>
              <a:t>It </a:t>
            </a:r>
            <a:r>
              <a:rPr lang="en-US" sz="3600" dirty="0"/>
              <a:t>represents a route through the graph from one node to </a:t>
            </a:r>
            <a:r>
              <a:rPr lang="en-US" sz="3600"/>
              <a:t>another.</a:t>
            </a:r>
          </a:p>
          <a:p>
            <a:r>
              <a:rPr lang="en-US" sz="3600"/>
              <a:t> </a:t>
            </a:r>
            <a:r>
              <a:rPr lang="en-US" sz="3600" dirty="0"/>
              <a:t>The length of a path is the number of edges it contains.</a:t>
            </a:r>
            <a:endParaRPr lang="en-US" sz="3600" b="1" dirty="0"/>
          </a:p>
          <a:p>
            <a:r>
              <a:rPr lang="en-US" sz="3600" b="1" dirty="0">
                <a:solidFill>
                  <a:srgbClr val="FF0000"/>
                </a:solidFill>
              </a:rPr>
              <a:t>Cycle</a:t>
            </a:r>
            <a:r>
              <a:rPr lang="en-US" sz="3600" dirty="0">
                <a:solidFill>
                  <a:srgbClr val="FF0000"/>
                </a:solidFill>
              </a:rPr>
              <a:t>: </a:t>
            </a:r>
            <a:r>
              <a:rPr lang="en-US" sz="3600" dirty="0"/>
              <a:t>A cycle in a graph is a path that starts and ends at the same node, traversing a sequence of distinct nodes and edges along the way.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1429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C549-4029-82C0-5766-3A17C81C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of Graphs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9070-C1B2-AEA6-9101-01AC5A45E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Adjacency Matrix: </a:t>
            </a:r>
          </a:p>
          <a:p>
            <a:pPr lvl="1"/>
            <a:r>
              <a:rPr lang="en-US" dirty="0"/>
              <a:t>This is a 2D array where each cell A[</a:t>
            </a:r>
            <a:r>
              <a:rPr lang="en-US" dirty="0" err="1"/>
              <a:t>i</a:t>
            </a:r>
            <a:r>
              <a:rPr lang="en-US" dirty="0"/>
              <a:t>][j] represents the connection between vertex </a:t>
            </a:r>
            <a:r>
              <a:rPr lang="en-US" dirty="0" err="1"/>
              <a:t>i</a:t>
            </a:r>
            <a:r>
              <a:rPr lang="en-US" dirty="0"/>
              <a:t> and vertex j. </a:t>
            </a:r>
          </a:p>
          <a:p>
            <a:pPr lvl="1"/>
            <a:r>
              <a:rPr lang="en-US" dirty="0"/>
              <a:t>For an undirected graph, it is symmetric; for a directed graph, it may not be.</a:t>
            </a:r>
          </a:p>
          <a:p>
            <a:pPr lvl="1"/>
            <a:r>
              <a:rPr lang="en-US" dirty="0"/>
              <a:t> The value in each cell can represent the weight of the edge or simply whether there's an edge (e.g., 1 for presence, 0 for absence).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92A723-E2D7-44FD-0783-EE6824601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009" y="4120062"/>
            <a:ext cx="4418780" cy="262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29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4DA8B-5300-E7D1-E325-81E66E26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907BB-6914-2670-2CEF-EE9BC3260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Adjacency List: </a:t>
            </a:r>
          </a:p>
          <a:p>
            <a:r>
              <a:rPr lang="en-US" dirty="0"/>
              <a:t>This is a collection of lists or arrays where each list/array represents a vertex and contains the vertices that are adjacent to it.</a:t>
            </a:r>
          </a:p>
          <a:p>
            <a:r>
              <a:rPr lang="en-US" dirty="0"/>
              <a:t> This representation is more memory-efficient for sparse graphs.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9D9673-7DC5-5483-ACE9-027994A9B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061" y="3952629"/>
            <a:ext cx="5840274" cy="272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42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433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Representation of Graphs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iiitdm-33@hotmail.com</dc:creator>
  <cp:lastModifiedBy>iiitdm-33@hotmail.com</cp:lastModifiedBy>
  <cp:revision>19</cp:revision>
  <dcterms:created xsi:type="dcterms:W3CDTF">2024-04-02T11:36:04Z</dcterms:created>
  <dcterms:modified xsi:type="dcterms:W3CDTF">2024-04-03T04:20:52Z</dcterms:modified>
</cp:coreProperties>
</file>