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1" r:id="rId11"/>
    <p:sldId id="262" r:id="rId12"/>
    <p:sldId id="264" r:id="rId13"/>
    <p:sldId id="263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54D3-4204-90E5-80DD-DBD08B3D1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7C65-9FC1-A6C9-06FF-986122ED6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CDAF-2426-9F29-3550-ECE128E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4DF7-18ED-6862-5728-87B79004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B2D0-5C21-5AB3-C5C0-0DFC40B0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3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B128-8F31-3A79-C2D6-3C9DF7C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FDFB-312A-8C65-06C9-408A3982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C29F-54BC-F7C5-CCB4-7F69DC53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6C25-C0D2-3E49-0E8A-C80CD2B5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B82F-24F4-B62C-7A00-A2F8C73E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0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58A5C-5593-6213-642A-8E75BDF91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6208D-25A8-E0FC-1695-B2803AB0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7E6E-8BB1-AA3C-BEB6-6AAF2643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E749-8317-EB97-96CB-A8E6E3BE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E4CF-8880-C7F6-0C07-11FC9DB1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2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CB47-3632-33CA-2D06-E116BCDC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A6B7-7404-D12C-80CB-AC3BD730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E09A-F1D1-0431-4175-79AEC3CF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3CF3-AC25-35C4-47ED-56DDCDF7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E4B4C-C886-33F3-EFE4-79D37D8C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F7A8-DCAA-18BC-01C1-8AA40242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7D894-2B80-4653-CDF9-371251DD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6FB44-A23C-F55E-525B-3F068F88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A3A5-FB41-71AE-6952-7B1EBCF5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8C85-6CD6-5876-D780-3581835D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9E8C-1D3F-8EC2-E5E3-3630E8AA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545C-8E61-3ECF-23BC-5F49F2A0A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9D44-0D28-FFB2-0F27-1242153A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36E-6FE0-8210-54FA-ABE7AA02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FD756-13A6-0B0A-9DF2-A8B3D6CF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81E3E-A02B-E6CD-FE0E-4EC3FBE8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8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9FFB-FAB9-852F-E883-420B34B5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8313-5FB7-E98A-0D19-BF088129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6AEE4-E1F5-B8BF-E5D9-C1EC019C7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2BFED-DB02-022C-DAE3-B8D8CE37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3E17D-4EBD-A12E-4044-BF233E722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1038C-90E2-93D1-6E4E-EF54A40D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09356-53D1-2FE6-4DD8-7C834863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BE999-B27A-7E9B-BB37-9AB523BE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B639-2AC8-1713-15A3-81EA9003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C413E-FF4F-D71F-503C-D5B4DDC2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BA518-D903-3A4E-11F8-5581F2A6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96B5-F3D5-1874-AA2A-42DAE117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54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1F457-AA46-8009-927D-4BD7BB9D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12225-6EDD-8F4A-07DD-FE8C8F1F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2E7C0-65ED-CD45-1B53-4357926D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D1C2-BA76-1CCC-81AA-FA947389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BC59E-B02B-4081-0262-6DA7DA7D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B6728-6580-3BFB-972B-C19F33E7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BBC02-C8FF-9613-96F0-0CE856C1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DEDBD-B545-8469-A1AE-06C0F0E7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C617-1D9D-A23F-DCBC-C6EC930B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28B5-E4DA-7241-6E8A-5B2EB91B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37526-5F08-839E-703A-EFC45DD15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B0B97-5971-431D-AD52-7D4D36799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B9730-AE85-274F-C0B8-3715AAFD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BB8E-2053-3B34-FF1D-1366CB17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D9C8F-777A-0768-3964-955E9123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2660-6D1D-55FF-3D80-6EA87FA0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CF9A-7EB1-EBC5-F1EE-9B8B3AE5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4203-FB79-C3AD-6F6F-D51BA50E5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44FE-95E0-41B9-9471-CDF5457DA723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48AD-B91B-083A-303B-A1B64E45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F744-3129-AAE6-E692-1A9A11A4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4003-34E8-4850-A456-3A2A15EB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9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BCD-C4CC-A913-43F0-F4A62DAFD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Theorom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2F050-0907-545F-DBA5-FEC6A6077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23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8D40-0019-23F4-751E-D46BCCEC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BA0-E7E5-F746-CF27-A7F7920D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3T(n/2) + log</a:t>
            </a:r>
            <a:r>
              <a:rPr lang="pt-BR" baseline="30000" dirty="0"/>
              <a:t>2</a:t>
            </a:r>
            <a:r>
              <a:rPr lang="pt-BR" dirty="0"/>
              <a:t>n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57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E73D-9388-0495-E9F5-C5EF96F8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5308-697E-E036-DD09-3B1F8829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2T(n/2) + nlog</a:t>
            </a:r>
            <a:r>
              <a:rPr lang="pt-BR" baseline="30000" dirty="0"/>
              <a:t>2</a:t>
            </a:r>
            <a:r>
              <a:rPr lang="pt-BR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28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2C29-A79F-9375-5AE9-1B23D5CD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2907-6F88-11A7-792F-89A2BF92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T(n)= 16 T(n/4) +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98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367-7AF4-D411-3B45-38DB71B4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161C-D349-806F-7626-93CB28B4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T(n) = 2</a:t>
            </a:r>
            <a:r>
              <a:rPr lang="pt-BR" baseline="30000"/>
              <a:t>n</a:t>
            </a:r>
            <a:r>
              <a:rPr lang="pt-BR"/>
              <a:t>T(n/2) + n</a:t>
            </a:r>
            <a:r>
              <a:rPr lang="pt-BR" baseline="30000"/>
              <a:t>n</a:t>
            </a:r>
            <a:r>
              <a:rPr lang="pt-BR"/>
              <a:t>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0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F2D6-010F-19BD-A475-F82CBCFC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oh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CC7A-8DA1-2426-C3CC-3987D278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"little-oh" notation, is a mathematical notation used in the analysis of algorithms and functions to describe their growth rates or behavior as their input approaches infinity. </a:t>
            </a:r>
          </a:p>
          <a:p>
            <a:r>
              <a:rPr lang="en-US" dirty="0"/>
              <a:t>Formally, for a function </a:t>
            </a:r>
            <a:r>
              <a:rPr lang="en-US" dirty="0">
                <a:effectLst/>
              </a:rPr>
              <a:t>g</a:t>
            </a:r>
            <a:r>
              <a:rPr lang="en-US" dirty="0"/>
              <a:t>(n), we say that </a:t>
            </a:r>
            <a:r>
              <a:rPr lang="en-US" dirty="0">
                <a:effectLst/>
              </a:rPr>
              <a:t>f</a:t>
            </a:r>
            <a:r>
              <a:rPr lang="en-US" dirty="0"/>
              <a:t>(n) is o(g(n) if, for any positive constant c&gt;0, there exists a constant n0​ such that for all n greater than n0​, the absolute value of f(n) is always less than c times the absolute value of g(n).</a:t>
            </a:r>
          </a:p>
          <a:p>
            <a:r>
              <a:rPr lang="en-US" dirty="0"/>
              <a:t>In simpler terms, f(n) grows much slower than g(n) as n approaches infinity.</a:t>
            </a:r>
          </a:p>
          <a:p>
            <a:r>
              <a:rPr lang="en-US" dirty="0"/>
              <a:t>f(n)=n g(n)=n*n    f(n)=</a:t>
            </a:r>
            <a:r>
              <a:rPr lang="en-US" dirty="0" err="1"/>
              <a:t>logn</a:t>
            </a:r>
            <a:r>
              <a:rPr lang="en-US" dirty="0"/>
              <a:t> g(n)=n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79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D37D-8247-EBCD-1370-AE38F403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omega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8564-5F6C-D1C0-6DEE-2EDD1CD3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represents a lower bound that is not tight.</a:t>
            </a:r>
          </a:p>
          <a:p>
            <a:r>
              <a:rPr lang="en-US" dirty="0"/>
              <a:t>Formally, for a function g(n), we say that f(n) is ω(g(n)) if, for any positive constant c&gt;0, there exists a constant n0​ such that for all n greater than n0​, the absolute value of f(n) is always greater than c times the absolute value of g(n).</a:t>
            </a:r>
          </a:p>
          <a:p>
            <a:r>
              <a:rPr lang="en-US" dirty="0"/>
              <a:t>In simpler terms, f(n)</a:t>
            </a:r>
            <a:r>
              <a:rPr lang="en-US" dirty="0">
                <a:effectLst/>
              </a:rPr>
              <a:t>f</a:t>
            </a:r>
            <a:r>
              <a:rPr lang="en-US" dirty="0"/>
              <a:t>(n) grows much faster than g(n)</a:t>
            </a:r>
            <a:r>
              <a:rPr lang="en-US" dirty="0">
                <a:effectLst/>
              </a:rPr>
              <a:t>g</a:t>
            </a:r>
            <a:r>
              <a:rPr lang="en-US" dirty="0"/>
              <a:t>(n) as </a:t>
            </a:r>
            <a:r>
              <a:rPr lang="en-US" dirty="0" err="1"/>
              <a:t>nn</a:t>
            </a:r>
            <a:r>
              <a:rPr lang="en-US" dirty="0"/>
              <a:t> approaches infinity.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5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E9A-F4E7-99BA-BC2B-574F79B8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FA73-58F0-8D6C-0B99-97DFFA7F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is a measure of the amount of memory or storage space an algorithm or program uses to solve a problem as a function of the size of the input. </a:t>
            </a:r>
          </a:p>
          <a:p>
            <a:r>
              <a:rPr lang="en-US" dirty="0"/>
              <a:t>It is often expressed in big O notation.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9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68DB-5B6E-1837-466B-5E7890E1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of various sorting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B589-570F-00AA-FC39-633D5D2B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sort: O(1)</a:t>
            </a:r>
          </a:p>
          <a:p>
            <a:r>
              <a:rPr lang="en-US" dirty="0"/>
              <a:t>Selection sort: O(1)</a:t>
            </a:r>
          </a:p>
          <a:p>
            <a:r>
              <a:rPr lang="en-US" dirty="0"/>
              <a:t>Insertion sort : O(1)</a:t>
            </a:r>
          </a:p>
          <a:p>
            <a:r>
              <a:rPr lang="en-US" dirty="0"/>
              <a:t>Merge sort : O(n)</a:t>
            </a:r>
          </a:p>
          <a:p>
            <a:r>
              <a:rPr lang="en-US" dirty="0"/>
              <a:t>Quick sort: O(n)</a:t>
            </a:r>
          </a:p>
          <a:p>
            <a:r>
              <a:rPr lang="en-US" dirty="0"/>
              <a:t>Heap sort: O(1)</a:t>
            </a:r>
          </a:p>
          <a:p>
            <a:r>
              <a:rPr lang="en-US" dirty="0"/>
              <a:t>Counting sort: O(K)</a:t>
            </a:r>
          </a:p>
          <a:p>
            <a:r>
              <a:rPr lang="en-US" dirty="0"/>
              <a:t>Radix sort : O(</a:t>
            </a:r>
            <a:r>
              <a:rPr lang="en-US" dirty="0" err="1"/>
              <a:t>n+k</a:t>
            </a:r>
            <a:r>
              <a:rPr lang="en-US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26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7CB-FFE9-046F-5F15-7FB7B933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2AAE-2CF6-6720-2F79-3FEB36D9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a&gt;=1 , b&gt; 1, k&gt;=0, p is real number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5BDD-29D3-E08D-C929-6CD17EEB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11" y="763661"/>
            <a:ext cx="5829805" cy="662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76D91-EE30-468D-0967-86507AF7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0" y="2331053"/>
            <a:ext cx="6410882" cy="44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8726-593D-C156-1FF0-A58F1A9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F921-5862-3275-100E-88FB7660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T(n/2) + 1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31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884D-72B8-AEF3-39F6-AACC219D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8BA1-01DD-8FE7-7BC3-9C1B8EAD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2T(n/2) +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10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884D-72B8-AEF3-39F6-AACC219D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8BA1-01DD-8FE7-7BC3-9C1B8EAD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2T(n/2) + nlogn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60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884D-72B8-AEF3-39F6-AACC219D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8BA1-01DD-8FE7-7BC3-9C1B8EAD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2T(n/2) + n/logn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50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8CE7-0B3D-B0F7-68EB-166C832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2D70-C699-FD18-470E-500D03B6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3T(n/2) + n</a:t>
            </a:r>
            <a:r>
              <a:rPr lang="pt-BR" baseline="30000" dirty="0"/>
              <a:t>2</a:t>
            </a:r>
            <a:r>
              <a:rPr lang="pt-BR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23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8CE7-0B3D-B0F7-68EB-166C832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2D70-C699-FD18-470E-500D03B6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2T(n/2) + n</a:t>
            </a:r>
            <a:r>
              <a:rPr lang="pt-BR" baseline="30000" dirty="0"/>
              <a:t>0.51</a:t>
            </a:r>
            <a:r>
              <a:rPr lang="pt-BR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1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8CE7-0B3D-B0F7-68EB-166C832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2D70-C699-FD18-470E-500D03B6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0.5T(n/2) + 1/n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531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Master Theorom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Little oh</vt:lpstr>
      <vt:lpstr>Little omega</vt:lpstr>
      <vt:lpstr>Space complexity </vt:lpstr>
      <vt:lpstr>Space complexity of various sorting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Theorom</dc:title>
  <dc:creator>iiitdm-33@hotmail.com</dc:creator>
  <cp:lastModifiedBy>iiitdm-33@hotmail.com</cp:lastModifiedBy>
  <cp:revision>34</cp:revision>
  <dcterms:created xsi:type="dcterms:W3CDTF">2024-02-22T11:35:24Z</dcterms:created>
  <dcterms:modified xsi:type="dcterms:W3CDTF">2024-02-26T01:36:35Z</dcterms:modified>
</cp:coreProperties>
</file>