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B5422-6FA9-A393-E8EB-280432740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B9E99-A2F1-6212-3065-9B27697B7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397A-65F1-3F13-BAC4-C0978DF1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D04-975A-4066-9B8C-73A98C7A304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4E169-BC39-BE76-75E5-260BAEE2A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F3824-C8C1-3A9E-9C56-C5E223877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FFAB-31B0-42C8-B86F-B5826A145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29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7DE8B-7E79-EAB2-D65B-676354003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3B8BFD-CC55-BE6B-4F6E-F2B8CB62A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8B3A5-F5A8-51C8-8C81-7D3504FD1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D04-975A-4066-9B8C-73A98C7A304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02CB-A16B-F3C7-5A1D-40886716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A581F-EBD9-7441-5A7E-50D3A5FC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FFAB-31B0-42C8-B86F-B5826A145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378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F2441-7C91-9860-8195-9566832C22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2F8362-33E0-522D-2E8B-387B1CFD1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1F54F-ED19-37ED-4EFA-34B1E64E9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D04-975A-4066-9B8C-73A98C7A304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674A9-053A-3D5C-A79A-E94670573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A8411-68B2-702D-5B3A-C34375AC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FFAB-31B0-42C8-B86F-B5826A145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1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BA8B-1610-1124-DEA4-49D1FE52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C9AC8-CE7D-3122-D7A9-E23D09BE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15EC7-3752-A4A9-4B96-19A30BF3C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D04-975A-4066-9B8C-73A98C7A304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82CFF-ECE8-43EF-E793-6BD5E23F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D973C-1878-737F-602B-1ECC00BD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FFAB-31B0-42C8-B86F-B5826A145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54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CF630-E435-70A9-7400-7497DAC8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EC377-C205-E456-8BC9-205F61C29C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0675C-9D65-937C-B838-34B54341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D04-975A-4066-9B8C-73A98C7A304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6A6E1-6C1C-D6B7-1166-A2C7EC27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92FA4-28BB-FD3C-C292-82940FDEA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FFAB-31B0-42C8-B86F-B5826A145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995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E798-EE2B-487D-7B76-375DC33F7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EBD71-EF4D-9E31-34E2-BA771BFC1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AD3F0-FE14-B00E-8836-0D75B49F4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AF852-734B-CEF8-E3AC-1A02498C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D04-975A-4066-9B8C-73A98C7A304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02656-9ABF-306A-0187-0466B2964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A85B2-E654-3415-1839-98F17F35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FFAB-31B0-42C8-B86F-B5826A145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52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BB4CE-4B6C-669F-F3CD-1BAE889F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200E3-2861-26C6-B104-076B663B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30E8B-4CE8-6D58-4F9E-C9C96CE73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FCB8F-FC72-D0EB-FB38-133F0FC61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C8BA4-88F1-86D0-6838-238574B29E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B5A45B-D75C-F362-8945-A06A4AF29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D04-975A-4066-9B8C-73A98C7A304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1D19E-1D62-7A71-1024-6532C65D7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5328E4-A431-AEDD-28B8-38AE3DC92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FFAB-31B0-42C8-B86F-B5826A145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156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05BD-BAE1-75EC-519C-F8D3FD36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71F1E8-3FD3-5A9E-5E2A-9AB4CD9E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D04-975A-4066-9B8C-73A98C7A304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5A49E-A2E4-C62B-921D-823FDA0B6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D6415-D6D1-0F07-4350-C3542EA9E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FFAB-31B0-42C8-B86F-B5826A145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7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72A1C-D441-29E9-7583-11FE9AC03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D04-975A-4066-9B8C-73A98C7A304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13AA4-5A46-32D7-408E-916D5CC5E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0969C-BA80-679C-1C28-B9C23A8C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FFAB-31B0-42C8-B86F-B5826A145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659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BE8C-3A3F-4BB6-786D-B210A561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4C09C-1593-8EE1-AA67-CF3D1BF3E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5B4B80-6734-87C9-3690-39F153C04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0FF4D-B5B2-6684-4106-71283EFBC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D04-975A-4066-9B8C-73A98C7A304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96E49-2896-F144-641C-9CDA3FC3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6976F-6432-8C6F-EDB5-2616B3979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FFAB-31B0-42C8-B86F-B5826A145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63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0DA5F-4F61-45C4-D353-D7F97FDF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BEDFC-71EB-E762-D314-EC69478DF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D98BEE-4CC5-6677-9B65-DBA7F766B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9D1C2-C3F7-4945-16FD-A95C65F7A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28D04-975A-4066-9B8C-73A98C7A304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976D1-C487-1621-DD52-8A28C5015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1F6F5-9745-5A78-AF2F-DEE04276A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2FFAB-31B0-42C8-B86F-B5826A145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47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8BCD91-3A84-8867-8AF7-5BC38D548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B5B01-E0AD-9FCF-B78D-02ABADCE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5BEB1-FB0E-0C4A-3EC2-3F25FB144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28D04-975A-4066-9B8C-73A98C7A304F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A2DA6-A65B-D6CA-3C27-26144ACE5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B78CF-2E8D-EFED-887D-59BBAAE99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2FFAB-31B0-42C8-B86F-B5826A145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538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6D85-68CF-B7B6-4FDF-1D6672E77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Priority Queue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89876-A6A3-9C5B-067B-FDEC066C63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830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30BD-BFD4-C010-6A09-55FA1528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4BE1B-16B5-31EB-6B7D-17028E5C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binary tree has n leaf nodes then find the number of nodes with degree 2. 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48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Ans: n-1</a:t>
            </a:r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21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C334A-1F77-E889-E7A6-7819FC457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417"/>
            <a:ext cx="10515600" cy="5918546"/>
          </a:xfrm>
        </p:spPr>
        <p:txBody>
          <a:bodyPr>
            <a:normAutofit lnSpcReduction="10000"/>
          </a:bodyPr>
          <a:lstStyle/>
          <a:p>
            <a:r>
              <a:rPr lang="en-IN" sz="4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many comparisons are required for merging two sorted linked lists of size M and N into a sorted linked list of M+N ?</a:t>
            </a:r>
          </a:p>
          <a:p>
            <a:r>
              <a:rPr lang="en-US" sz="3600" dirty="0"/>
              <a:t>Here's how many comparisons are required: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Start with two pointers, one for each linked list.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Compare the elements pointed by the two pointers.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Move the pointer of the smaller element forward.</a:t>
            </a:r>
          </a:p>
          <a:p>
            <a:pPr>
              <a:buFont typeface="+mj-lt"/>
              <a:buAutoNum type="arabicPeriod"/>
            </a:pPr>
            <a:r>
              <a:rPr lang="en-US" sz="3600" dirty="0"/>
              <a:t>Repeat steps 2 and 3 until one of the lists is exhausted.</a:t>
            </a:r>
          </a:p>
          <a:p>
            <a:r>
              <a:rPr lang="en-US" sz="3600" dirty="0"/>
              <a:t>The number of comparisons will be M+N−1</a:t>
            </a:r>
            <a:r>
              <a:rPr lang="en-US" sz="3600" dirty="0">
                <a:effectLst/>
              </a:rPr>
              <a:t>M</a:t>
            </a:r>
            <a:r>
              <a:rPr lang="en-US" sz="3600" dirty="0"/>
              <a:t>+</a:t>
            </a:r>
            <a:r>
              <a:rPr lang="en-US" sz="3600" dirty="0">
                <a:effectLst/>
              </a:rPr>
              <a:t>N</a:t>
            </a:r>
            <a:r>
              <a:rPr lang="en-US" sz="3600" dirty="0"/>
              <a:t>−1.</a:t>
            </a:r>
          </a:p>
          <a:p>
            <a:endParaRPr lang="en-IN" sz="4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155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7532-82CC-1629-0FFA-33267C817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F5CE-48CA-6AFC-E6C0-C22D641BA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single array A [1….. MAXSIZE] is used to implement two stacks. The two stacks grow from opposite ends of the array. Variables 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top1 and top2 (top1 &lt; top2)</a:t>
            </a:r>
            <a:r>
              <a:rPr lang="en-IN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and point to the location of the topmost element in each of the stacks. If the space is to be used efficiently, the condition for “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 full</a:t>
            </a:r>
            <a:r>
              <a:rPr lang="en-IN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” is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096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7358-76BB-1D21-CC52-E4015BCF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D73B-0B51-C8D3-BF98-C73B2B649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Top1=top2-1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83242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06EE-EEED-9AF1-A029-9EBE0D78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E4D29-801F-8A98-3171-A7C8E859B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priority queue</a:t>
            </a:r>
            <a:r>
              <a:rPr lang="en-US" dirty="0"/>
              <a:t> is a type of queue that arranges elements based on their priority values. </a:t>
            </a:r>
          </a:p>
          <a:p>
            <a:r>
              <a:rPr lang="en-US" dirty="0"/>
              <a:t>Elements with higher priority values are typically retrieved before elements with lower priority values.</a:t>
            </a:r>
          </a:p>
          <a:p>
            <a:r>
              <a:rPr lang="en-US" dirty="0"/>
              <a:t>In a priority queue, each element has a priority value associated with it. </a:t>
            </a:r>
          </a:p>
          <a:p>
            <a:r>
              <a:rPr lang="en-US" dirty="0"/>
              <a:t>When you add an element to the queue, it is inserted in a position based on its priority value.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088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F91D-691C-0A5E-0602-C720611A5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3E653-8DCD-FE78-9123-CA55C31C8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Properties of Priority Queue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Every item has a priority associated with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 element with high priority is dequeued before an element with low priority.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two elements have the same priority, they are served according to their order in the queue.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863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4102F-9F18-15DA-1879-505921735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8235"/>
            <a:ext cx="10515600" cy="58887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Operations of a Priority Queue:</a:t>
            </a:r>
          </a:p>
          <a:p>
            <a:r>
              <a:rPr lang="en-US" b="1" dirty="0"/>
              <a:t>1) Insertion in a Priority Queue</a:t>
            </a:r>
          </a:p>
          <a:p>
            <a:r>
              <a:rPr lang="en-US" dirty="0"/>
              <a:t>When a new element is inserted in a priority queue, it moves to the empty slot from top to bottom and left to right. </a:t>
            </a:r>
          </a:p>
          <a:p>
            <a:r>
              <a:rPr lang="en-US" dirty="0"/>
              <a:t>However, if the element is not in the correct place then it will be compared with the parent node. If the element is not in the correct order, the elements are swapped. </a:t>
            </a:r>
          </a:p>
          <a:p>
            <a:r>
              <a:rPr lang="en-US" dirty="0"/>
              <a:t>The swapping process continues until all the elements are placed in the correct position.</a:t>
            </a:r>
          </a:p>
          <a:p>
            <a:r>
              <a:rPr lang="en-US" b="1" dirty="0"/>
              <a:t>2) Deletion in a Priority Queue  </a:t>
            </a:r>
          </a:p>
          <a:p>
            <a:r>
              <a:rPr lang="en-US" dirty="0"/>
              <a:t>As you know that in a max heap, the maximum element is the root node. And it will remove the element which has maximum priority first.</a:t>
            </a:r>
          </a:p>
          <a:p>
            <a:r>
              <a:rPr lang="en-US" dirty="0"/>
              <a:t> Thus, you remove the root node from the queue. This removal creates an empty slot, which will be further filled with new insertion. </a:t>
            </a:r>
          </a:p>
          <a:p>
            <a:r>
              <a:rPr lang="en-US" dirty="0"/>
              <a:t>Then, it compares the newly inserted element with all the elements inside the queue to maintain the heap invariant.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7398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3384D-1B74-3F26-1C8C-BFEE8CA0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7B12-E70F-CEDE-6C61-CF84FD890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3) Peek in a Priority Queue</a:t>
            </a:r>
          </a:p>
          <a:p>
            <a:r>
              <a:rPr lang="en-US" dirty="0"/>
              <a:t>This operation helps to return the maximum element from Max Heap or the minimum element from Min Heap without deleting the node from the priority queue.</a:t>
            </a:r>
          </a:p>
          <a:p>
            <a:r>
              <a:rPr lang="en-IN" dirty="0"/>
              <a:t>Two types of priority Queues:</a:t>
            </a:r>
          </a:p>
          <a:p>
            <a:pPr lvl="1"/>
            <a:r>
              <a:rPr lang="en-IN" b="1" dirty="0"/>
              <a:t>Ascending Order Priority Queue</a:t>
            </a:r>
          </a:p>
          <a:p>
            <a:pPr lvl="1"/>
            <a:r>
              <a:rPr lang="en-IN" b="1" dirty="0"/>
              <a:t>Descending order Priority Queue 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399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8174A-192E-5B4E-C8B6-1C8121F1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9C76F-B9C2-CAB9-839E-D1F8C7DE7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are the time complexities of finding the 7th element from the beginning and the 7</a:t>
            </a:r>
            <a:r>
              <a:rPr lang="en-IN" sz="36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element from the end in a singly linked list? Let n be the number of nodes in a linked list, you may assume that n &gt; 7.</a:t>
            </a:r>
            <a:endParaRPr lang="en-IN" sz="3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5572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7772-0F19-66CE-2A66-A52253EA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F8814-79C1-6E95-2C76-639EF2CA1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0(1) and 0(n)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797951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70A9E-7DB2-DB6E-EC9B-036EC142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9E463-CD6B-42C0-CE6A-7B03D928E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postfix expression for the infix expression A+B*(C+D)/F+D*E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8744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41D0-EEAB-B442-0477-F113E191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7B56C-8944-344E-AABF-277614665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800" b="1" dirty="0">
                <a:effectLst/>
              </a:rPr>
              <a:t>ABCD + *F/ + DE* ++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5466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603</Words>
  <Application>Microsoft Office PowerPoint</Application>
  <PresentationFormat>Widescreen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Priority Queue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Priority Queue </dc:title>
  <dc:creator>iiitdm-33@hotmail.com</dc:creator>
  <cp:lastModifiedBy>iiitdm-33@hotmail.com</cp:lastModifiedBy>
  <cp:revision>20</cp:revision>
  <dcterms:created xsi:type="dcterms:W3CDTF">2024-04-26T04:51:55Z</dcterms:created>
  <dcterms:modified xsi:type="dcterms:W3CDTF">2024-04-26T05:17:27Z</dcterms:modified>
</cp:coreProperties>
</file>