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57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CFC-B674-4FDE-3A90-5B6311B8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3CCD-2F7A-2771-87AA-F51B8CF9A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CD45-83A5-D1B6-9B6C-5954FB3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7690-49CB-D674-1689-FEC770BE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A2D3-4C21-D637-76CB-2E97D50B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2F90-D462-738D-D9EF-A9B4D57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8A39-5F7B-0AE6-21ED-435A02B7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DCD3-B355-3D9D-D217-90D40F0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C1F1-34C3-E8BF-EBB3-C301C17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EBBF-A24E-0A41-A704-A5B9040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A0CAC-4797-5FC2-B775-84F28633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3CF2-4873-0FBE-3F98-DD33CBBE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3BA9-714D-02DC-CAD1-5D57E6DC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27CC-A785-B772-2824-56157A8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58C9-63F9-6C2E-BCAE-0A68ACAB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8839-B98C-F03D-E054-6D2E8DD9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5E21-F072-D90B-3F72-5F98907E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0927-D273-3305-96DE-AFF5AC53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0886-F405-D69D-D9B0-2F95D601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8922-F359-1E5F-72CD-6E0E468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4E31-B6E7-A007-07F9-C4F7E430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A92D-465B-B5DC-DDB8-9D4FC14B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EEA5-D7CA-EBF2-1852-C26ACC3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D20D-7EC0-0A45-1D22-883165E0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016A-943C-64F6-CEAC-93CE3AD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22FB-B78C-A67C-7E80-4D940A46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72AF-6F9E-A7EF-EF6E-90F1F2CE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7879-68AC-12CD-F352-8708DDBC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AD64D-21F3-DDCF-F3F6-8FF2E4B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8AB6-ECC8-EB78-3C97-52EE7126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C3FE5-B7D4-A41A-25F8-63E1BC6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CAD6-C84D-9527-FB16-1C5A7276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38D9-9517-8D37-CFB0-4A2AEDD8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2A2E1-BDBA-19D8-959B-A0946AB2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DA55-B2D9-D1E5-EBA7-CB8750E2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3F20-E4E5-2DD0-DB3D-62954B46C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4FFD3-D496-3AE9-6319-216EB99B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45C64-EF69-49DF-3EFC-B0E5F55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59C36-226C-AEB4-3E47-4B3AA43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C6E8-0EB7-D7F8-9B94-45E98181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A2190-37F6-6A46-5906-4E12AF23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4230-BF9F-FCBE-28D7-A9C5602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FB6EE-D6F2-601C-4EC6-BEC5D6DE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AB45C-90DC-197F-BB58-0A0DDBA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30081-D3C3-33E1-DB35-FE3F0423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2B9F-F138-7BA8-ED00-49F62EE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836-26DF-F6E8-9F5E-AF0B6A0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6D28-BADF-B09C-227F-D4DC855A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1298A-9598-199A-1884-FDFFC730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E2AA5-20D4-CD3C-7CC2-62B5AE82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BDCE-8F33-3552-10D3-18EC59CF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9837-554E-DEFB-8D76-12ADF009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C488-D63F-A2A1-00F2-739B4075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8B75E-605A-7CCA-6252-FC8AA849A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E89BB-2C7A-91EC-1DCC-C6777FB5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9753-1232-D6C4-8636-DFD734A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B431-99B6-F858-598C-D72D2ED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BC92-8F05-4A61-2EC3-2196907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48695-5DBF-DF4B-7976-6404861A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7B11-2557-8E39-761F-FFC4E0C7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3CC9-AC72-210D-EA87-6AC01BC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E471-D5C4-4737-BF5B-476573766FFE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8F3-25B4-C16E-32D8-D8091314C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3A38-8231-F937-33CE-7D1E37DC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3834-0662-F29C-3C28-EA80995AE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2C3F-3E10-4567-EA34-BD7530EC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9F7-EF15-E6D4-6106-758D9281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F890-4D38-EB48-3573-C4DFD3CF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IN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lang="en-IN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Divide and Conquer algorithm.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picks an element as a pivot and partitions the given array around the picked pivot.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There are many different versions of </a:t>
            </a:r>
            <a:r>
              <a:rPr lang="en-IN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that pick pivot in different ways. 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the first element as a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the last element as a pivot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a random element as a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median as the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9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735F-ACE1-6CBA-FE39-20827CC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F079-9CF6-8110-068E-952F24D1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the first element of the array as the pivot. In the implementation, this is denoted as pivot = </a:t>
            </a:r>
            <a:r>
              <a:rPr lang="en-US" dirty="0" err="1"/>
              <a:t>arr</a:t>
            </a:r>
            <a:r>
              <a:rPr lang="en-US" dirty="0"/>
              <a:t>[0].</a:t>
            </a:r>
          </a:p>
          <a:p>
            <a:r>
              <a:rPr lang="en-US" dirty="0"/>
              <a:t> Rearrange the array so that elements less than the pivot are on the left, and elements greater than the pivot are on the right.  </a:t>
            </a:r>
          </a:p>
          <a:p>
            <a:r>
              <a:rPr lang="en-US" dirty="0"/>
              <a:t> Use two pointers, </a:t>
            </a:r>
            <a:r>
              <a:rPr lang="en-US" dirty="0" err="1"/>
              <a:t>i</a:t>
            </a:r>
            <a:r>
              <a:rPr lang="en-US" dirty="0"/>
              <a:t> and j, to iterate through the array from left to right.  </a:t>
            </a:r>
          </a:p>
          <a:p>
            <a:r>
              <a:rPr lang="en-US" dirty="0"/>
              <a:t> While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&lt;= pivot, increment </a:t>
            </a:r>
            <a:r>
              <a:rPr lang="en-US" dirty="0" err="1"/>
              <a:t>i</a:t>
            </a:r>
            <a:r>
              <a:rPr lang="en-US" dirty="0"/>
              <a:t>. This ensures that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less than or equal to the pivot.     </a:t>
            </a:r>
          </a:p>
          <a:p>
            <a:r>
              <a:rPr lang="en-US" dirty="0"/>
              <a:t>While </a:t>
            </a:r>
            <a:r>
              <a:rPr lang="en-US" dirty="0" err="1"/>
              <a:t>arr</a:t>
            </a:r>
            <a:r>
              <a:rPr lang="en-US" dirty="0"/>
              <a:t>[j] &gt; pivot, decrement j. This ensures that </a:t>
            </a:r>
            <a:r>
              <a:rPr lang="en-US" dirty="0" err="1"/>
              <a:t>arr</a:t>
            </a:r>
            <a:r>
              <a:rPr lang="en-US" dirty="0"/>
              <a:t>[j] is greater than the pivot.    </a:t>
            </a:r>
          </a:p>
          <a:p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is less than j, swap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arr</a:t>
            </a:r>
            <a:r>
              <a:rPr lang="en-US" dirty="0"/>
              <a:t>[j] to move smaller elements to the left and larger elements to the right.    </a:t>
            </a:r>
          </a:p>
          <a:p>
            <a:r>
              <a:rPr lang="en-US" dirty="0"/>
              <a:t> Repeat the process until </a:t>
            </a:r>
            <a:r>
              <a:rPr lang="en-US" dirty="0" err="1"/>
              <a:t>i</a:t>
            </a:r>
            <a:r>
              <a:rPr lang="en-US" dirty="0"/>
              <a:t> is not less than j.</a:t>
            </a:r>
          </a:p>
          <a:p>
            <a:r>
              <a:rPr lang="en-US" dirty="0"/>
              <a:t>Swap the pivot (</a:t>
            </a:r>
            <a:r>
              <a:rPr lang="en-US" dirty="0" err="1"/>
              <a:t>arr</a:t>
            </a:r>
            <a:r>
              <a:rPr lang="en-US" dirty="0"/>
              <a:t>[0]) with the element at index j. Now, the pivot is in its correct sorted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1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F7EF-2325-5AEF-A754-0CE86C8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7071-549B-8D22-3847-0BCF32B0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56, 28,95,18,78,33,45,57,20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9020-673F-3230-3D25-5AB3D10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2C88-1673-2A5C-0456-9EC17DAC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Merge sort is a sorting algorithm that works by dividing an array into smaller subarrays, sorting each subarray, and then merging the sorted subarrays back together to form the final sorted array.</a:t>
            </a:r>
          </a:p>
          <a:p>
            <a:r>
              <a:rPr lang="en-US" sz="2400" dirty="0"/>
              <a:t> The array is recursively divided into two halves until each subarray has only one element or is empty.     </a:t>
            </a:r>
          </a:p>
          <a:p>
            <a:r>
              <a:rPr lang="en-US" sz="2400" dirty="0"/>
              <a:t>The middle of the array is calculated as middle = (left + right) / 2.</a:t>
            </a:r>
          </a:p>
          <a:p>
            <a:r>
              <a:rPr lang="en-US" sz="2400" dirty="0"/>
              <a:t>The left and right halves of the array are recursively sorted using the Merge Sort algorithm.</a:t>
            </a:r>
          </a:p>
          <a:p>
            <a:r>
              <a:rPr lang="en-US" sz="2400" dirty="0"/>
              <a:t>A merging function is used to combine the two sorted subarrays into a larger sorted array.</a:t>
            </a:r>
          </a:p>
          <a:p>
            <a:r>
              <a:rPr lang="en-US" sz="2400" dirty="0"/>
              <a:t>The merging process involves comparing elements from the left and right subarrays and placing them in the correct order.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02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AB84-E02E-488A-F3FA-78C7F2E8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455B-AB6C-4DD9-1B01-EDCFFB29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40, 30, 45, 5, 11 , 84 , 2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414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Quick sort</vt:lpstr>
      <vt:lpstr>Quick sort </vt:lpstr>
      <vt:lpstr>PowerPoint Presentation</vt:lpstr>
      <vt:lpstr>PowerPoint Presentation</vt:lpstr>
      <vt:lpstr>Merge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iiitdm-33@hotmail.com</dc:creator>
  <cp:lastModifiedBy>iiitdm-33@hotmail.com</cp:lastModifiedBy>
  <cp:revision>11</cp:revision>
  <dcterms:created xsi:type="dcterms:W3CDTF">2024-02-16T04:40:08Z</dcterms:created>
  <dcterms:modified xsi:type="dcterms:W3CDTF">2024-02-16T05:18:37Z</dcterms:modified>
</cp:coreProperties>
</file>