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40D58-FDD6-3267-1291-67BD03B6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B9F33-F90E-70F5-DAF2-E6122D5FC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03E5-374A-D99A-8203-5B60F05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331B-D824-6B3A-F1BA-8D40246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F9B5-99B6-1EAF-55F6-112179D4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70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F0E62-8EBB-A028-7DE6-A267503A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B6A2-26B3-2027-5E06-EF6BA1F44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14E7D-BE2E-CE03-327D-36195D09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0F79-FF93-C7A3-952B-2E41A777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7A95-E592-2695-C646-D1837912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B6DA4-0A4C-6F2F-271F-10AFA8A6B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A1217-2FB4-234A-D739-FC79F20A8D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4A2A-74CD-41F1-31B8-F5640747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EB5E-9F2B-1EB6-E64E-07598D85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D24AC-8323-A6C4-8DF0-53F3838A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2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3939-FB33-B59C-71E4-50FFB53B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0BA48-B4DC-A5E2-D9E9-28FCA2985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92C01-C588-747D-DCB0-E46B720C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69851-36A0-7E84-C130-60671B4E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36A7-FB9A-783A-C9F4-9CA113239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0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94BE-A0C1-75B4-B998-4C3ECFBD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5A14-D873-9312-74E6-6B33EA36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E2591-4ADA-5F10-B300-DD3369E3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8F5A8-6F1D-AF49-9841-619F42AE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06EA-60E4-A3EA-5CFD-CFAC94F9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25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412F-C41D-A0A1-D5B9-753226285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E8F0-9D4D-115A-A072-92AAF4EFD8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5CE8-FF2B-3387-176F-97CB8A76F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E6FA1-44A4-0CCA-31A2-10B32713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2D183-CCFA-69DD-2DE8-581503F9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03E29-6409-1B78-293B-B9502670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50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AE1DA-F619-401C-9E8F-06EC8B6B7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2C12-E71D-9F43-5A0E-300365900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69009-8231-A0C5-3E4F-391C0C570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01BC0-3E4B-0917-9AA4-B6F983DF9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BC4AA-A7D0-F249-1C0E-5AC2256FC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E8F74-4B8E-72F4-6432-A5759AD9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30CA3-09CB-A50F-648B-0140B11C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379D0-AD54-A3E1-2C56-7B7F4876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51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9EFD-7BF1-96D7-2D54-DC907BEE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14D81-A80F-B753-C685-DADC89FB5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F65CF-9BD8-6576-2EF0-9086A11E2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70A0A-6E7C-3A07-5B59-787975FAC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7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499C0F-5B48-0535-A2FA-FBBD001E4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7DBCE8-CC00-52F2-CA60-B876FC1F2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7677BB-1D50-4F3B-FB1B-B4EB2C92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5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78E08-BEFE-A85B-675C-B51183871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4DC9-1847-A8C6-9DA0-CD6F58288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1FA1-6CF9-56E2-22DE-065CFA258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D2A5-88D0-5F7B-13A0-F4DC3DA1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F25154-ACCD-6054-8DFE-A61E8579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56EF5-79DA-0C22-91A6-F32CC618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22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AE5A-BC64-76C2-6B91-1463DD1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12C2-4641-E02D-7540-09DB36DE78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A30AFB-E012-9196-4340-9EDB06CCB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EF276-1CC7-F09E-37C0-283877B7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71CD5-495A-E13C-BAB4-E704570E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E1BE1-09A3-F212-9E4C-C015936A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86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6B98-9EC5-C9DD-70F0-130CB4D50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073AB-3DA2-04E4-78EC-9203D778D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6E921-314C-FB49-642C-0D4100A3EA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6010A-3868-4883-857E-BD952784817A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CB79B-4AE0-DBAD-48DB-7C8EEA5B5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579A2-E7FB-6B3D-2597-2331AB3D6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73F87-1B88-48EE-99B1-8A6BCB4433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0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982-D72D-3055-7361-6777BFFA94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FDEA0-225B-C043-CAB7-1FA0D9526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469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B961-19AC-851F-7BF7-09EB4704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536"/>
            <a:ext cx="10515600" cy="5988427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Output of the following function to head pointing to the first node of the following linked list?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1-&gt;2-&gt;3-&gt;4-&gt;5-&gt;6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fun(struct node* head)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    if(head == NULL)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return;</a:t>
            </a: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 ", head-&gt;data);  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if(head-&gt;next != NULL 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fun(head-&gt;next-&gt;next);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 ", head-&gt;data);   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3934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EAE77-78B8-E5FF-0F8E-5255B7C7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8F9C-EC01-A760-93C8-07FB7B57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the following array { 89, 19, 50, 17, 12, 15, 2, 5, 7, 11, 6, 9, 100 }. The minimum number of swap operations needed to convert it into a max-heap is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20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90FC-0943-F340-A758-5C551C1F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3F70-D4A1-F15D-E842-8683C32F3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 that the </a:t>
            </a:r>
            <a:r>
              <a:rPr lang="en-US" sz="36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mergesort</a:t>
            </a:r>
            <a:r>
              <a:rPr lang="en-US" sz="3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algorithm, in the worst case, takes 30 seconds for an input of size 64. Which of the following most closely approximates the maximum input size that solves it in 6 minutes?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0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19EB-B6D5-FF36-3DD7-52E6534B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5E24A-4382-8D84-BF10-81EFC7D94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given elements, perform the counting sort and explain the steps in detail 2, 9, 7,4, 1, 8, 4 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104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29DA-A230-DAAE-9D61-8CA8C604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C1AB7-A451-22F9-8F48-AEF4E2B6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Derive the time complexity of Quick sort using back substitution for average case time complexity ?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9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295E1-338D-5BC6-9C17-1225822A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17B0D-7890-DEAB-9969-C307E58B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a function to swap the first node and the last node in the circular single linked list?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035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E878-AE35-8824-D351-A4410F5E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963"/>
            <a:ext cx="10515600" cy="597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swapFirstAndLast</a:t>
            </a:r>
            <a:r>
              <a:rPr lang="en-IN" dirty="0"/>
              <a:t>(struct Node** head) {</a:t>
            </a:r>
          </a:p>
          <a:p>
            <a:pPr marL="0" indent="0">
              <a:buNone/>
            </a:pPr>
            <a:r>
              <a:rPr lang="en-IN" dirty="0"/>
              <a:t>if (*head == NULL || (*head)-&gt;next == *head) {  return;    }</a:t>
            </a:r>
          </a:p>
          <a:p>
            <a:pPr marL="0" indent="0">
              <a:buNone/>
            </a:pPr>
            <a:r>
              <a:rPr lang="en-IN" dirty="0"/>
              <a:t>  struct Node* temp = *head,* </a:t>
            </a:r>
            <a:r>
              <a:rPr lang="en-IN" dirty="0" err="1"/>
              <a:t>lastNode</a:t>
            </a:r>
            <a:r>
              <a:rPr lang="en-IN" dirty="0"/>
              <a:t> = NULL,* </a:t>
            </a:r>
            <a:r>
              <a:rPr lang="en-IN" dirty="0" err="1"/>
              <a:t>secondToLastNode</a:t>
            </a:r>
            <a:r>
              <a:rPr lang="en-IN" dirty="0"/>
              <a:t> = NULL;</a:t>
            </a:r>
          </a:p>
          <a:p>
            <a:pPr marL="0" indent="0">
              <a:buNone/>
            </a:pPr>
            <a:r>
              <a:rPr lang="en-IN" dirty="0"/>
              <a:t>   // Traverse the list to find the last and second-to-last nodes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>
                <a:solidFill>
                  <a:srgbClr val="FF0000"/>
                </a:solidFill>
              </a:rPr>
              <a:t>while (temp-&gt;next != *head)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</a:t>
            </a:r>
            <a:r>
              <a:rPr lang="en-IN" b="1" dirty="0" err="1">
                <a:solidFill>
                  <a:srgbClr val="FF0000"/>
                </a:solidFill>
              </a:rPr>
              <a:t>secondToLastNode</a:t>
            </a:r>
            <a:r>
              <a:rPr lang="en-IN" b="1" dirty="0">
                <a:solidFill>
                  <a:srgbClr val="FF0000"/>
                </a:solidFill>
              </a:rPr>
              <a:t> = temp;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temp = temp-&gt;next;   }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err="1"/>
              <a:t>lastNode</a:t>
            </a:r>
            <a:r>
              <a:rPr lang="en-IN" dirty="0"/>
              <a:t> = temp;</a:t>
            </a:r>
          </a:p>
          <a:p>
            <a:pPr marL="0" indent="0">
              <a:buNone/>
            </a:pPr>
            <a:r>
              <a:rPr lang="en-IN" dirty="0"/>
              <a:t>// Swap the first and last nodes by updating next pointers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b="1" dirty="0" err="1">
                <a:solidFill>
                  <a:srgbClr val="00B050"/>
                </a:solidFill>
              </a:rPr>
              <a:t>lastNode</a:t>
            </a:r>
            <a:r>
              <a:rPr lang="en-IN" b="1" dirty="0">
                <a:solidFill>
                  <a:srgbClr val="00B050"/>
                </a:solidFill>
              </a:rPr>
              <a:t>-&gt;next = (*head)-&gt;next;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(*head)-&gt;next = </a:t>
            </a:r>
            <a:r>
              <a:rPr lang="en-IN" b="1" dirty="0" err="1">
                <a:solidFill>
                  <a:srgbClr val="00B050"/>
                </a:solidFill>
              </a:rPr>
              <a:t>secondToLastNode</a:t>
            </a:r>
            <a:r>
              <a:rPr lang="en-IN" b="1" dirty="0">
                <a:solidFill>
                  <a:srgbClr val="00B050"/>
                </a:solidFill>
              </a:rPr>
              <a:t>-&gt;next;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 </a:t>
            </a:r>
            <a:r>
              <a:rPr lang="en-IN" b="1" dirty="0" err="1">
                <a:solidFill>
                  <a:srgbClr val="00B050"/>
                </a:solidFill>
              </a:rPr>
              <a:t>secondToLastNode</a:t>
            </a:r>
            <a:r>
              <a:rPr lang="en-IN" b="1" dirty="0">
                <a:solidFill>
                  <a:srgbClr val="00B050"/>
                </a:solidFill>
              </a:rPr>
              <a:t>-&gt;next = *head;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 *head = </a:t>
            </a:r>
            <a:r>
              <a:rPr lang="en-IN" b="1" dirty="0" err="1">
                <a:solidFill>
                  <a:srgbClr val="00B050"/>
                </a:solidFill>
              </a:rPr>
              <a:t>lastNode</a:t>
            </a:r>
            <a:r>
              <a:rPr lang="en-IN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608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8D17-77E0-185E-FD37-C96159F1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48970-B37C-84BF-9087-A778F91F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function f defined on stacks of integers satisfies the following properties. f(ϕ)=0 and f (push(S)) = max (f(S), 0) + </a:t>
            </a:r>
            <a:r>
              <a:rPr lang="en-US" sz="3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all stack S and integers. If a stack S contains the integers 2, -3, 2, -1, 2 in order from bottom to top. What is f(S)?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9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2E5E9-B001-D8C9-A385-8F2696D4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A35F-ABCE-8059-38C2-438F2900F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time complexity of the below code 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Function( int n) {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count = 0;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=1;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&lt;=n;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++)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count++;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13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70FD-9F05-296B-3928-D01EE4F4D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A4C54-B8D4-6303-D681-59EB55D61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Let f(n) =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𝑙𝑜𝑔𝑛</m:t>
                        </m:r>
                      </m:e>
                    </m:rad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g(n) = log(log n). Which one of the following is TRUE and why? </a:t>
                </a:r>
                <a:endParaRPr lang="en-IN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lvl="2" indent="-228600">
                  <a:lnSpc>
                    <a:spcPct val="107000"/>
                  </a:lnSpc>
                  <a:spcAft>
                    <a:spcPts val="1000"/>
                  </a:spcAft>
                  <a:buFont typeface="+mj-lt"/>
                  <a:buAutoNum type="romanLcPeriod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f(n)=O(g(n)) </a:t>
                </a:r>
                <a:endParaRPr lang="en-IN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143000" lvl="2" indent="-228600">
                  <a:lnSpc>
                    <a:spcPct val="107000"/>
                  </a:lnSpc>
                  <a:spcAft>
                    <a:spcPts val="1000"/>
                  </a:spcAft>
                  <a:buFont typeface="+mj-lt"/>
                  <a:buAutoNum type="romanLcPeriod"/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g(n)=O((f(n))</a:t>
                </a:r>
                <a:endParaRPr lang="en-IN" sz="3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A4C54-B8D4-6303-D681-59EB55D61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15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D23F-8771-D9C5-E5F6-19263BAD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81CCA-0CC5-6BFE-97B8-EC91FAD69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4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T(n)= 4*T(n/2)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sz="4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IN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40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4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4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What is the time complexity of the algorithm which follows the recurrence relation?</a:t>
                </a:r>
                <a:endParaRPr lang="en-IN" sz="4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481CCA-0CC5-6BFE-97B8-EC91FAD69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2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777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07CB-FFE9-046F-5F15-7FB7B933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F2AAE-2CF6-6720-2F79-3FEB36D95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a&gt;=1 , b&gt; 1, k&gt;=0, p is real number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85BDD-29D3-E08D-C929-6CD17EEB9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11" y="763661"/>
            <a:ext cx="5829805" cy="6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E76D91-EE30-468D-0967-86507AF71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30" y="2331053"/>
            <a:ext cx="6410882" cy="44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3D9-81DC-6C40-E7C7-3F4F8814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BC2B-1289-DC21-17F4-8307B299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number of swaps required to sort n elements using selection sort in the worst case? 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43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F30A-3FF0-9BEB-E933-33E17F49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4446A-FDC5-7194-12FB-F79C9B46E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Suppose we need to sort an array of eight integers using the quicksort algorithm, and we just finished the partitioning with the array: {2, 5, 1, 7, 9, 12, 11, 10}?.  Which  elements can be the pivot element?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664F8-32A0-35AB-8F25-DD04C43AE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B889-2FF9-7991-0791-31F15A36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​Let  T(n) be the recurrence relation defined as follows: 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T(0) =1,   T(1)= 2 , T(n) = 5*T(n-1) - 6*T(n-2) for n &gt;=2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>
              <a:lnSpc>
                <a:spcPct val="107000"/>
              </a:lnSpc>
              <a:spcAft>
                <a:spcPts val="1000"/>
              </a:spcAft>
            </a:pP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the time complexity of the algorithm which follows the above recurrence relation using  back substitution method?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191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251F-E7CA-77CC-287C-DC2A853D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811A-19C4-0FA9-0059-E325C112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does the following function print for a given Linked List with first node as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head</a:t>
            </a:r>
            <a:r>
              <a:rPr lang="en-IN" sz="1800" b="1" dirty="0">
                <a:solidFill>
                  <a:srgbClr val="0E101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fun(struct node* head)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if (head == NULL)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return;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fun(head-&gt;next) ;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("%d", head-&gt;data ) ;  }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758</Words>
  <Application>Microsoft Office PowerPoint</Application>
  <PresentationFormat>Widescreen</PresentationFormat>
  <Paragraphs>52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16</cp:revision>
  <dcterms:created xsi:type="dcterms:W3CDTF">2024-03-07T04:34:17Z</dcterms:created>
  <dcterms:modified xsi:type="dcterms:W3CDTF">2024-03-07T05:11:20Z</dcterms:modified>
</cp:coreProperties>
</file>