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9" r:id="rId3"/>
    <p:sldId id="290" r:id="rId4"/>
    <p:sldId id="291" r:id="rId5"/>
    <p:sldId id="292" r:id="rId6"/>
    <p:sldId id="294" r:id="rId7"/>
    <p:sldId id="295" r:id="rId8"/>
    <p:sldId id="297" r:id="rId9"/>
    <p:sldId id="296" r:id="rId10"/>
    <p:sldId id="298" r:id="rId11"/>
    <p:sldId id="299" r:id="rId12"/>
    <p:sldId id="301" r:id="rId13"/>
    <p:sldId id="30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0BDE7-404C-FEFF-83A3-CFD65ECC1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D09BA92-B392-711B-3078-D3B2417082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3E2250-75FB-C469-81A3-CE130EA4E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431C1C-C2E8-AFD5-3A77-AB2DE6AA2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2A5457-DC85-5991-4517-982FFB1B11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1923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78A811-B56C-4DB0-E5FA-A96CACC82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3DC702-66B3-27FD-89EC-666AA20E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6DD8C5-A459-E8F8-F8B5-D05F17136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3C015-010E-217C-BC86-7B80E4BAA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E614-41C0-3CC6-130D-340946EB3E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262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3DEA9B-329D-4B37-6A59-D5A0159269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56CA6C-98E6-A820-CC04-9D2E6EC39B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427F9-78BA-A30C-76BC-B655B5EFC7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8FA71E-F235-4AE5-4787-F65CA3E01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EF95D-05B8-5E8C-1E9E-ACBF4863E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89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22BC6-A574-0B38-8F1E-658563FA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A3D58-5F03-F646-066E-F20C50EDB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E952E5-FC43-F3A1-AB2A-594E212F0C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EC2366-4BF8-587C-6165-8B12A1437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16F64E-0AD0-866E-4BDE-3C8D92641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2993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E5174-AACB-C435-2F32-7DAA980D9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6F607-669C-F7EB-9217-2E1076D912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D37D3A-4E58-0A1F-EC18-68531A1DA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BEB1A-FC52-CC3C-3935-2A1856418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45F6F9-CD6E-039B-9E65-0B03AFF4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5048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A6367-F47F-56EC-8D7E-3F9973312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148AAA-B34B-3F35-BD78-5C307C86A9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CE369A-AC18-75A9-7C90-DDB383DAD4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52D5C4-6DCF-579E-D083-FF11A8A8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303F56-9A05-D828-8B5E-A1E3D7854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BF18DB-F100-7331-56B4-1D64D98D6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6987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3148C-0420-262D-A1C2-A1AE1741D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08B84-BDD7-7B63-3744-934CAB754B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655A9D-86DA-28EC-B312-02E6D96985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94346E2-0FE3-D134-CDFE-F786BF68BF0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CE5727-9EF8-A726-3CBA-E5539BCD66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D3F8E-B530-1889-B37E-B2E7C28B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5F4D59-0250-39CC-B595-150CBB16C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35B968-4305-DC2A-2F96-5A46B4191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86985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09E430-5230-3293-C84A-751094946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4C05A4-3AFD-7566-A010-FB144284F9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DD6AC3-A75A-F8DD-606F-64AC192AF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AB883D-8275-4BE4-D9B8-C875A782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641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11EC8E-C362-3633-58B5-136465DE0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99DA06-614E-0984-3429-D6E28F260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0E458D-7633-1D35-A572-73E1DD4BD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04261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04F8F-0B20-0A39-40F4-6E9F80884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561E21-7FAE-CD89-CBE3-9A7CD3752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0674B-565E-C415-AA52-B9143905A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8FDA29-9456-5470-F2F2-F91ECB670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B4E29E-27A8-69C7-18F5-25D487C9A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D9394-5C5A-B1B2-E37F-A52351392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8374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B996D-1D7E-964B-A3E6-F64E6DFA9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A6D7D0-7E31-043C-5FD7-EC7C04A4F34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8873A56-958C-86D1-6772-FA23A84B83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93461-5976-53DD-5281-B44B48ADE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241D8C-22E4-8661-2F5A-D217D4197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30C4F6-126B-1E0F-FB91-B58CA6233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65605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8A392AA-3F4B-424A-16E1-B5263A3249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2C5930-98A7-B7DF-CD6E-04EBC68597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6BAF35-F363-C194-5194-7D7733289B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EE0D52-6CC8-4D6B-BC2B-21EDB1F4945B}" type="datetimeFigureOut">
              <a:rPr lang="en-IN" smtClean="0"/>
              <a:t>07-02-2024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EB6985-71CA-1DBD-E7E5-39DC7E38C5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51D288-1869-3CDE-2054-24303F8602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D13D19-FE00-40FB-9B2C-B9C4E274350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11582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547BA8-2106-5D9A-20E3-9DAE7C9C313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48C2F7-5D85-CDAC-EFDF-BA5D5DA5591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21071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0B7FB1-500E-A288-5A65-549463CEB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AF1B9D-46B7-1492-947D-0080C9B4A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9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DF1F8-E1CB-8F17-37CB-D7D7884FB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I,j,k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=n/2;i&lt;=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for(j=1;j&lt;=</a:t>
            </a:r>
            <a:r>
              <a:rPr lang="en-US" dirty="0" err="1"/>
              <a:t>n;j</a:t>
            </a:r>
            <a:r>
              <a:rPr lang="en-US" dirty="0"/>
              <a:t>=j*2)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for(k=1;k&lt;=</a:t>
            </a:r>
            <a:r>
              <a:rPr lang="en-US" dirty="0" err="1"/>
              <a:t>n;k</a:t>
            </a:r>
            <a:r>
              <a:rPr lang="en-US" dirty="0"/>
              <a:t>=k*2)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4400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FB9F8-85E6-2369-822E-A8047B5241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7210E-0C35-4532-785D-44B0736A5C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10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40628F-10AB-3465-929C-0426DB00E7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Assume n &gt;=2</a:t>
            </a:r>
          </a:p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while(n&gt;1)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me”);</a:t>
            </a:r>
          </a:p>
          <a:p>
            <a:pPr marL="0" indent="0">
              <a:buNone/>
            </a:pPr>
            <a:r>
              <a:rPr lang="en-US" dirty="0"/>
              <a:t>n=n/2;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34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2CB745-5760-E1E0-D268-BAB511F10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0BCB-8FF5-A623-1B6A-585CB2F1E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0538B-A32B-1EA1-204E-8D2411361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for(j=0;j&lt;=</a:t>
            </a:r>
            <a:r>
              <a:rPr lang="en-US" dirty="0" err="1"/>
              <a:t>n;j</a:t>
            </a:r>
            <a:r>
              <a:rPr lang="en-US" dirty="0"/>
              <a:t>=</a:t>
            </a:r>
            <a:r>
              <a:rPr lang="en-US"/>
              <a:t>j+i)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486265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99C52-4F7C-5088-36B9-7DC31ABB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885C20-B36C-C8B1-D7FD-FC4AE75A1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4131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60349-15B3-0B1A-69F1-44D7C1CA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06103A-B5E8-8720-1EDF-9829D2AD4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8668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C52142-BE7F-933F-CA77-24CE3E0950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27CF8-F1ED-9152-19ED-5046EB246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1DF4-8583-A256-0826-E9F76B826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for(j=0;j&lt;=</a:t>
            </a:r>
            <a:r>
              <a:rPr lang="en-US" dirty="0" err="1"/>
              <a:t>n;j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61421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054349-7AF7-47E4-D152-0FB5B8CB0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4E9D1-4085-3C8A-0A39-326509AA4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E415D5-9A34-951A-FA4F-48C2A0A692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=1,s=1;</a:t>
            </a:r>
          </a:p>
          <a:p>
            <a:pPr marL="0" indent="0">
              <a:buNone/>
            </a:pPr>
            <a:r>
              <a:rPr lang="en-US" dirty="0"/>
              <a:t>while(s&lt;=n)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s=</a:t>
            </a:r>
            <a:r>
              <a:rPr lang="en-US" dirty="0" err="1"/>
              <a:t>s+i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me”);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79143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5C2CB-4B1B-2584-85D7-D277C5BACE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1EE7B-CB51-4789-C202-B3F48BC3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190719-5296-0F01-4FF4-1C3A4A66FA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/>
              <a:t>for(</a:t>
            </a:r>
            <a:r>
              <a:rPr lang="en-US" dirty="0" err="1"/>
              <a:t>i</a:t>
            </a:r>
            <a:r>
              <a:rPr lang="en-US" dirty="0"/>
              <a:t>=1;i*</a:t>
            </a:r>
            <a:r>
              <a:rPr lang="en-US" dirty="0" err="1"/>
              <a:t>i</a:t>
            </a:r>
            <a:r>
              <a:rPr lang="en-US" dirty="0"/>
              <a:t>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92557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B8E09-C407-015A-CAD7-22AAEADD25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6886E4-D23B-C2E1-A26C-7C21352FE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FE14AD-908D-697E-F7D0-69381EE9E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I,j,k,n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for(j=1;j&lt;=</a:t>
            </a:r>
            <a:r>
              <a:rPr lang="en-US" dirty="0" err="1"/>
              <a:t>i;j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for(k=1;k&lt;=100;k++)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419748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1B6A02-47BC-6D89-203C-24FA3ECB1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0FE63-D0BC-2DD5-D0CE-9E9BE73CA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69856-9B58-41C6-1251-E211BDFBD9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i,j,k,n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=1;i&lt;=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for(j=1;j&lt;=</a:t>
            </a:r>
            <a:r>
              <a:rPr lang="en-US" dirty="0" err="1"/>
              <a:t>i</a:t>
            </a:r>
            <a:r>
              <a:rPr lang="en-US" dirty="0"/>
              <a:t>*</a:t>
            </a:r>
            <a:r>
              <a:rPr lang="en-US" dirty="0" err="1"/>
              <a:t>i;j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for(k=1;k&lt;=n/2;k++)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35567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225644-0965-A7FF-243B-1CFE0F61DF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03C189-5318-E881-C74D-80C64353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C8562D-C189-3940-67A3-8484FAF670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=0;i&lt;=</a:t>
            </a:r>
            <a:r>
              <a:rPr lang="en-US" dirty="0" err="1"/>
              <a:t>n;i</a:t>
            </a:r>
            <a:r>
              <a:rPr lang="en-US" dirty="0"/>
              <a:t>=</a:t>
            </a:r>
            <a:r>
              <a:rPr lang="en-US" dirty="0" err="1"/>
              <a:t>i</a:t>
            </a:r>
            <a:r>
              <a:rPr lang="en-US" dirty="0"/>
              <a:t>*2)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5237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50440-7F70-93CF-496D-FFC52E8DB7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2D799-DBA5-C6A5-9069-3F8F1EF37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8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65BDE-FDCD-63F8-6CFA-60CECE710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A(n)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I,j,k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for( </a:t>
            </a:r>
            <a:r>
              <a:rPr lang="en-US" dirty="0" err="1"/>
              <a:t>i</a:t>
            </a:r>
            <a:r>
              <a:rPr lang="en-US" dirty="0"/>
              <a:t>=n/2;i&lt;=</a:t>
            </a:r>
            <a:r>
              <a:rPr lang="en-US" dirty="0" err="1"/>
              <a:t>n;i</a:t>
            </a:r>
            <a:r>
              <a:rPr lang="en-US" dirty="0"/>
              <a:t>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for(j=1;j&lt;=n/2;j++)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for(k=1;k&lt;=</a:t>
            </a:r>
            <a:r>
              <a:rPr lang="en-US" dirty="0" err="1"/>
              <a:t>n;k</a:t>
            </a:r>
            <a:r>
              <a:rPr lang="en-US" dirty="0"/>
              <a:t>=k*2)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(“Save me ”);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}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4515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506</Words>
  <Application>Microsoft Office PowerPoint</Application>
  <PresentationFormat>Widescreen</PresentationFormat>
  <Paragraphs>115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Example 1</vt:lpstr>
      <vt:lpstr>Example 2</vt:lpstr>
      <vt:lpstr>Example 3</vt:lpstr>
      <vt:lpstr>Example 4</vt:lpstr>
      <vt:lpstr>Example 5</vt:lpstr>
      <vt:lpstr>Example 6</vt:lpstr>
      <vt:lpstr>Example 7</vt:lpstr>
      <vt:lpstr>Example 8</vt:lpstr>
      <vt:lpstr>Example 9</vt:lpstr>
      <vt:lpstr>Example 10</vt:lpstr>
      <vt:lpstr>Example 11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iiitdm-33@hotmail.com</dc:creator>
  <cp:lastModifiedBy>iiitdm-33@hotmail.com</cp:lastModifiedBy>
  <cp:revision>14</cp:revision>
  <dcterms:created xsi:type="dcterms:W3CDTF">2024-02-06T23:14:48Z</dcterms:created>
  <dcterms:modified xsi:type="dcterms:W3CDTF">2024-02-07T00:32:02Z</dcterms:modified>
</cp:coreProperties>
</file>