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8" r:id="rId11"/>
    <p:sldId id="270" r:id="rId12"/>
    <p:sldId id="269" r:id="rId13"/>
    <p:sldId id="266" r:id="rId14"/>
    <p:sldId id="267"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7D1A-BA83-60F0-C230-E4B5DADC69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BCE87C-4E42-B559-B405-31054262D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624A4D-4867-13A0-0CBB-077371498716}"/>
              </a:ext>
            </a:extLst>
          </p:cNvPr>
          <p:cNvSpPr>
            <a:spLocks noGrp="1"/>
          </p:cNvSpPr>
          <p:nvPr>
            <p:ph type="dt" sz="half" idx="10"/>
          </p:nvPr>
        </p:nvSpPr>
        <p:spPr/>
        <p:txBody>
          <a:bodyPr/>
          <a:lstStyle/>
          <a:p>
            <a:fld id="{29E563C6-0FA7-442D-AAEB-BD9B001DE293}" type="datetimeFigureOut">
              <a:rPr lang="en-IN" smtClean="0"/>
              <a:t>19-03-2024</a:t>
            </a:fld>
            <a:endParaRPr lang="en-IN"/>
          </a:p>
        </p:txBody>
      </p:sp>
      <p:sp>
        <p:nvSpPr>
          <p:cNvPr id="5" name="Footer Placeholder 4">
            <a:extLst>
              <a:ext uri="{FF2B5EF4-FFF2-40B4-BE49-F238E27FC236}">
                <a16:creationId xmlns:a16="http://schemas.microsoft.com/office/drawing/2014/main" id="{E285B0BB-2A04-4C3A-D0ED-FB84D92776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3DF59E-635A-F6CD-621A-47176A6F8037}"/>
              </a:ext>
            </a:extLst>
          </p:cNvPr>
          <p:cNvSpPr>
            <a:spLocks noGrp="1"/>
          </p:cNvSpPr>
          <p:nvPr>
            <p:ph type="sldNum" sz="quarter" idx="12"/>
          </p:nvPr>
        </p:nvSpPr>
        <p:spPr/>
        <p:txBody>
          <a:bodyPr/>
          <a:lstStyle/>
          <a:p>
            <a:fld id="{3F701187-1F03-43E5-A7AB-BD7BA3ABACF8}" type="slidenum">
              <a:rPr lang="en-IN" smtClean="0"/>
              <a:t>‹#›</a:t>
            </a:fld>
            <a:endParaRPr lang="en-IN"/>
          </a:p>
        </p:txBody>
      </p:sp>
    </p:spTree>
    <p:extLst>
      <p:ext uri="{BB962C8B-B14F-4D97-AF65-F5344CB8AC3E}">
        <p14:creationId xmlns:p14="http://schemas.microsoft.com/office/powerpoint/2010/main" val="194881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D1DC-C688-3117-7ED7-810B01CC61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D8585A-FB9C-C9B0-ECA0-82DBBC8D7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C17A36-2B33-FF39-6A8C-E45FD496FFB4}"/>
              </a:ext>
            </a:extLst>
          </p:cNvPr>
          <p:cNvSpPr>
            <a:spLocks noGrp="1"/>
          </p:cNvSpPr>
          <p:nvPr>
            <p:ph type="dt" sz="half" idx="10"/>
          </p:nvPr>
        </p:nvSpPr>
        <p:spPr/>
        <p:txBody>
          <a:bodyPr/>
          <a:lstStyle/>
          <a:p>
            <a:fld id="{29E563C6-0FA7-442D-AAEB-BD9B001DE293}" type="datetimeFigureOut">
              <a:rPr lang="en-IN" smtClean="0"/>
              <a:t>19-03-2024</a:t>
            </a:fld>
            <a:endParaRPr lang="en-IN"/>
          </a:p>
        </p:txBody>
      </p:sp>
      <p:sp>
        <p:nvSpPr>
          <p:cNvPr id="5" name="Footer Placeholder 4">
            <a:extLst>
              <a:ext uri="{FF2B5EF4-FFF2-40B4-BE49-F238E27FC236}">
                <a16:creationId xmlns:a16="http://schemas.microsoft.com/office/drawing/2014/main" id="{4CAF8086-0371-9A55-9436-DC6C9FB2B7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EE003B-7029-A131-55AE-E17F268F09EE}"/>
              </a:ext>
            </a:extLst>
          </p:cNvPr>
          <p:cNvSpPr>
            <a:spLocks noGrp="1"/>
          </p:cNvSpPr>
          <p:nvPr>
            <p:ph type="sldNum" sz="quarter" idx="12"/>
          </p:nvPr>
        </p:nvSpPr>
        <p:spPr/>
        <p:txBody>
          <a:bodyPr/>
          <a:lstStyle/>
          <a:p>
            <a:fld id="{3F701187-1F03-43E5-A7AB-BD7BA3ABACF8}" type="slidenum">
              <a:rPr lang="en-IN" smtClean="0"/>
              <a:t>‹#›</a:t>
            </a:fld>
            <a:endParaRPr lang="en-IN"/>
          </a:p>
        </p:txBody>
      </p:sp>
    </p:spTree>
    <p:extLst>
      <p:ext uri="{BB962C8B-B14F-4D97-AF65-F5344CB8AC3E}">
        <p14:creationId xmlns:p14="http://schemas.microsoft.com/office/powerpoint/2010/main" val="73458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544236-765E-59FF-E647-9662105759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218D41-F502-7FFD-ECE1-2C7D388B1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70006B-75E1-BC13-71E5-D918C2A472E6}"/>
              </a:ext>
            </a:extLst>
          </p:cNvPr>
          <p:cNvSpPr>
            <a:spLocks noGrp="1"/>
          </p:cNvSpPr>
          <p:nvPr>
            <p:ph type="dt" sz="half" idx="10"/>
          </p:nvPr>
        </p:nvSpPr>
        <p:spPr/>
        <p:txBody>
          <a:bodyPr/>
          <a:lstStyle/>
          <a:p>
            <a:fld id="{29E563C6-0FA7-442D-AAEB-BD9B001DE293}" type="datetimeFigureOut">
              <a:rPr lang="en-IN" smtClean="0"/>
              <a:t>19-03-2024</a:t>
            </a:fld>
            <a:endParaRPr lang="en-IN"/>
          </a:p>
        </p:txBody>
      </p:sp>
      <p:sp>
        <p:nvSpPr>
          <p:cNvPr id="5" name="Footer Placeholder 4">
            <a:extLst>
              <a:ext uri="{FF2B5EF4-FFF2-40B4-BE49-F238E27FC236}">
                <a16:creationId xmlns:a16="http://schemas.microsoft.com/office/drawing/2014/main" id="{72884733-15FF-7A09-6859-F21B7C21C2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371861-023D-B349-F41E-D8F8336AE111}"/>
              </a:ext>
            </a:extLst>
          </p:cNvPr>
          <p:cNvSpPr>
            <a:spLocks noGrp="1"/>
          </p:cNvSpPr>
          <p:nvPr>
            <p:ph type="sldNum" sz="quarter" idx="12"/>
          </p:nvPr>
        </p:nvSpPr>
        <p:spPr/>
        <p:txBody>
          <a:bodyPr/>
          <a:lstStyle/>
          <a:p>
            <a:fld id="{3F701187-1F03-43E5-A7AB-BD7BA3ABACF8}" type="slidenum">
              <a:rPr lang="en-IN" smtClean="0"/>
              <a:t>‹#›</a:t>
            </a:fld>
            <a:endParaRPr lang="en-IN"/>
          </a:p>
        </p:txBody>
      </p:sp>
    </p:spTree>
    <p:extLst>
      <p:ext uri="{BB962C8B-B14F-4D97-AF65-F5344CB8AC3E}">
        <p14:creationId xmlns:p14="http://schemas.microsoft.com/office/powerpoint/2010/main" val="349570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943F-20B5-A8B5-11C1-464118B099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D8D923-5F87-98A0-33F3-603C89F6A3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A9E3F3-689B-A82D-3E3E-DD6F84AA5C58}"/>
              </a:ext>
            </a:extLst>
          </p:cNvPr>
          <p:cNvSpPr>
            <a:spLocks noGrp="1"/>
          </p:cNvSpPr>
          <p:nvPr>
            <p:ph type="dt" sz="half" idx="10"/>
          </p:nvPr>
        </p:nvSpPr>
        <p:spPr/>
        <p:txBody>
          <a:bodyPr/>
          <a:lstStyle/>
          <a:p>
            <a:fld id="{29E563C6-0FA7-442D-AAEB-BD9B001DE293}" type="datetimeFigureOut">
              <a:rPr lang="en-IN" smtClean="0"/>
              <a:t>19-03-2024</a:t>
            </a:fld>
            <a:endParaRPr lang="en-IN"/>
          </a:p>
        </p:txBody>
      </p:sp>
      <p:sp>
        <p:nvSpPr>
          <p:cNvPr id="5" name="Footer Placeholder 4">
            <a:extLst>
              <a:ext uri="{FF2B5EF4-FFF2-40B4-BE49-F238E27FC236}">
                <a16:creationId xmlns:a16="http://schemas.microsoft.com/office/drawing/2014/main" id="{A81AE022-F3D9-1895-6C7D-584A89B7A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B4D97B-0C25-7367-ACA4-D2934E9E29AC}"/>
              </a:ext>
            </a:extLst>
          </p:cNvPr>
          <p:cNvSpPr>
            <a:spLocks noGrp="1"/>
          </p:cNvSpPr>
          <p:nvPr>
            <p:ph type="sldNum" sz="quarter" idx="12"/>
          </p:nvPr>
        </p:nvSpPr>
        <p:spPr/>
        <p:txBody>
          <a:bodyPr/>
          <a:lstStyle/>
          <a:p>
            <a:fld id="{3F701187-1F03-43E5-A7AB-BD7BA3ABACF8}" type="slidenum">
              <a:rPr lang="en-IN" smtClean="0"/>
              <a:t>‹#›</a:t>
            </a:fld>
            <a:endParaRPr lang="en-IN"/>
          </a:p>
        </p:txBody>
      </p:sp>
    </p:spTree>
    <p:extLst>
      <p:ext uri="{BB962C8B-B14F-4D97-AF65-F5344CB8AC3E}">
        <p14:creationId xmlns:p14="http://schemas.microsoft.com/office/powerpoint/2010/main" val="404812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53EC-37F7-BADC-D40E-A43C9C4346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55F2AB-5EFA-7807-E691-056F42C5B2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0DA6D0-228D-2396-4092-6AD0E89C81AE}"/>
              </a:ext>
            </a:extLst>
          </p:cNvPr>
          <p:cNvSpPr>
            <a:spLocks noGrp="1"/>
          </p:cNvSpPr>
          <p:nvPr>
            <p:ph type="dt" sz="half" idx="10"/>
          </p:nvPr>
        </p:nvSpPr>
        <p:spPr/>
        <p:txBody>
          <a:bodyPr/>
          <a:lstStyle/>
          <a:p>
            <a:fld id="{29E563C6-0FA7-442D-AAEB-BD9B001DE293}" type="datetimeFigureOut">
              <a:rPr lang="en-IN" smtClean="0"/>
              <a:t>19-03-2024</a:t>
            </a:fld>
            <a:endParaRPr lang="en-IN"/>
          </a:p>
        </p:txBody>
      </p:sp>
      <p:sp>
        <p:nvSpPr>
          <p:cNvPr id="5" name="Footer Placeholder 4">
            <a:extLst>
              <a:ext uri="{FF2B5EF4-FFF2-40B4-BE49-F238E27FC236}">
                <a16:creationId xmlns:a16="http://schemas.microsoft.com/office/drawing/2014/main" id="{9230315F-B186-84D7-5565-3A398C02C2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4C85B5-163C-CDAD-7144-2B0E90819BD4}"/>
              </a:ext>
            </a:extLst>
          </p:cNvPr>
          <p:cNvSpPr>
            <a:spLocks noGrp="1"/>
          </p:cNvSpPr>
          <p:nvPr>
            <p:ph type="sldNum" sz="quarter" idx="12"/>
          </p:nvPr>
        </p:nvSpPr>
        <p:spPr/>
        <p:txBody>
          <a:bodyPr/>
          <a:lstStyle/>
          <a:p>
            <a:fld id="{3F701187-1F03-43E5-A7AB-BD7BA3ABACF8}" type="slidenum">
              <a:rPr lang="en-IN" smtClean="0"/>
              <a:t>‹#›</a:t>
            </a:fld>
            <a:endParaRPr lang="en-IN"/>
          </a:p>
        </p:txBody>
      </p:sp>
    </p:spTree>
    <p:extLst>
      <p:ext uri="{BB962C8B-B14F-4D97-AF65-F5344CB8AC3E}">
        <p14:creationId xmlns:p14="http://schemas.microsoft.com/office/powerpoint/2010/main" val="2386344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87DF-4468-6EAC-9D41-00004481EE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AEB745-FF11-DE97-BFBD-6D0E315D4D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E82F74-B6EE-D022-83F5-494E3F5DF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88C805-8DF3-9170-72FA-AF75D9EE4833}"/>
              </a:ext>
            </a:extLst>
          </p:cNvPr>
          <p:cNvSpPr>
            <a:spLocks noGrp="1"/>
          </p:cNvSpPr>
          <p:nvPr>
            <p:ph type="dt" sz="half" idx="10"/>
          </p:nvPr>
        </p:nvSpPr>
        <p:spPr/>
        <p:txBody>
          <a:bodyPr/>
          <a:lstStyle/>
          <a:p>
            <a:fld id="{29E563C6-0FA7-442D-AAEB-BD9B001DE293}" type="datetimeFigureOut">
              <a:rPr lang="en-IN" smtClean="0"/>
              <a:t>19-03-2024</a:t>
            </a:fld>
            <a:endParaRPr lang="en-IN"/>
          </a:p>
        </p:txBody>
      </p:sp>
      <p:sp>
        <p:nvSpPr>
          <p:cNvPr id="6" name="Footer Placeholder 5">
            <a:extLst>
              <a:ext uri="{FF2B5EF4-FFF2-40B4-BE49-F238E27FC236}">
                <a16:creationId xmlns:a16="http://schemas.microsoft.com/office/drawing/2014/main" id="{EE580A18-CC85-CFE1-72F0-C2A58F7F17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F5D869-FBFD-9EAC-B07B-53BFCA984862}"/>
              </a:ext>
            </a:extLst>
          </p:cNvPr>
          <p:cNvSpPr>
            <a:spLocks noGrp="1"/>
          </p:cNvSpPr>
          <p:nvPr>
            <p:ph type="sldNum" sz="quarter" idx="12"/>
          </p:nvPr>
        </p:nvSpPr>
        <p:spPr/>
        <p:txBody>
          <a:bodyPr/>
          <a:lstStyle/>
          <a:p>
            <a:fld id="{3F701187-1F03-43E5-A7AB-BD7BA3ABACF8}" type="slidenum">
              <a:rPr lang="en-IN" smtClean="0"/>
              <a:t>‹#›</a:t>
            </a:fld>
            <a:endParaRPr lang="en-IN"/>
          </a:p>
        </p:txBody>
      </p:sp>
    </p:spTree>
    <p:extLst>
      <p:ext uri="{BB962C8B-B14F-4D97-AF65-F5344CB8AC3E}">
        <p14:creationId xmlns:p14="http://schemas.microsoft.com/office/powerpoint/2010/main" val="32124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03A0-1C3C-25DD-6A90-FA46EC84C4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CB1F40-2EA7-EF75-7920-D4C5C7B3E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E8FEC-1725-17F2-02C0-CE1B66E588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577677-713C-D0EB-E707-5E072522D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7BB7B-B97A-4A05-09A0-E4B7AA05D1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BDD2AD-48D0-0265-21B1-8859F215E94A}"/>
              </a:ext>
            </a:extLst>
          </p:cNvPr>
          <p:cNvSpPr>
            <a:spLocks noGrp="1"/>
          </p:cNvSpPr>
          <p:nvPr>
            <p:ph type="dt" sz="half" idx="10"/>
          </p:nvPr>
        </p:nvSpPr>
        <p:spPr/>
        <p:txBody>
          <a:bodyPr/>
          <a:lstStyle/>
          <a:p>
            <a:fld id="{29E563C6-0FA7-442D-AAEB-BD9B001DE293}" type="datetimeFigureOut">
              <a:rPr lang="en-IN" smtClean="0"/>
              <a:t>19-03-2024</a:t>
            </a:fld>
            <a:endParaRPr lang="en-IN"/>
          </a:p>
        </p:txBody>
      </p:sp>
      <p:sp>
        <p:nvSpPr>
          <p:cNvPr id="8" name="Footer Placeholder 7">
            <a:extLst>
              <a:ext uri="{FF2B5EF4-FFF2-40B4-BE49-F238E27FC236}">
                <a16:creationId xmlns:a16="http://schemas.microsoft.com/office/drawing/2014/main" id="{87FFAF5C-D9B9-8DC4-0F05-8061CCF03E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533529-5FE3-625F-3B07-DAFA26B1DE24}"/>
              </a:ext>
            </a:extLst>
          </p:cNvPr>
          <p:cNvSpPr>
            <a:spLocks noGrp="1"/>
          </p:cNvSpPr>
          <p:nvPr>
            <p:ph type="sldNum" sz="quarter" idx="12"/>
          </p:nvPr>
        </p:nvSpPr>
        <p:spPr/>
        <p:txBody>
          <a:bodyPr/>
          <a:lstStyle/>
          <a:p>
            <a:fld id="{3F701187-1F03-43E5-A7AB-BD7BA3ABACF8}" type="slidenum">
              <a:rPr lang="en-IN" smtClean="0"/>
              <a:t>‹#›</a:t>
            </a:fld>
            <a:endParaRPr lang="en-IN"/>
          </a:p>
        </p:txBody>
      </p:sp>
    </p:spTree>
    <p:extLst>
      <p:ext uri="{BB962C8B-B14F-4D97-AF65-F5344CB8AC3E}">
        <p14:creationId xmlns:p14="http://schemas.microsoft.com/office/powerpoint/2010/main" val="122641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8795-D062-7B21-AF4A-539C05EDB6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4DAFEE-FEF0-C619-60DA-5FE87A7AD8CF}"/>
              </a:ext>
            </a:extLst>
          </p:cNvPr>
          <p:cNvSpPr>
            <a:spLocks noGrp="1"/>
          </p:cNvSpPr>
          <p:nvPr>
            <p:ph type="dt" sz="half" idx="10"/>
          </p:nvPr>
        </p:nvSpPr>
        <p:spPr/>
        <p:txBody>
          <a:bodyPr/>
          <a:lstStyle/>
          <a:p>
            <a:fld id="{29E563C6-0FA7-442D-AAEB-BD9B001DE293}" type="datetimeFigureOut">
              <a:rPr lang="en-IN" smtClean="0"/>
              <a:t>19-03-2024</a:t>
            </a:fld>
            <a:endParaRPr lang="en-IN"/>
          </a:p>
        </p:txBody>
      </p:sp>
      <p:sp>
        <p:nvSpPr>
          <p:cNvPr id="4" name="Footer Placeholder 3">
            <a:extLst>
              <a:ext uri="{FF2B5EF4-FFF2-40B4-BE49-F238E27FC236}">
                <a16:creationId xmlns:a16="http://schemas.microsoft.com/office/drawing/2014/main" id="{18244112-E4AD-D15F-9D22-2056FB8461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A5E32F-B627-FE10-4089-5ED1AEA26EA7}"/>
              </a:ext>
            </a:extLst>
          </p:cNvPr>
          <p:cNvSpPr>
            <a:spLocks noGrp="1"/>
          </p:cNvSpPr>
          <p:nvPr>
            <p:ph type="sldNum" sz="quarter" idx="12"/>
          </p:nvPr>
        </p:nvSpPr>
        <p:spPr/>
        <p:txBody>
          <a:bodyPr/>
          <a:lstStyle/>
          <a:p>
            <a:fld id="{3F701187-1F03-43E5-A7AB-BD7BA3ABACF8}" type="slidenum">
              <a:rPr lang="en-IN" smtClean="0"/>
              <a:t>‹#›</a:t>
            </a:fld>
            <a:endParaRPr lang="en-IN"/>
          </a:p>
        </p:txBody>
      </p:sp>
    </p:spTree>
    <p:extLst>
      <p:ext uri="{BB962C8B-B14F-4D97-AF65-F5344CB8AC3E}">
        <p14:creationId xmlns:p14="http://schemas.microsoft.com/office/powerpoint/2010/main" val="272353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DFA371-31D2-8A8F-75AC-3EF860EF7A6D}"/>
              </a:ext>
            </a:extLst>
          </p:cNvPr>
          <p:cNvSpPr>
            <a:spLocks noGrp="1"/>
          </p:cNvSpPr>
          <p:nvPr>
            <p:ph type="dt" sz="half" idx="10"/>
          </p:nvPr>
        </p:nvSpPr>
        <p:spPr/>
        <p:txBody>
          <a:bodyPr/>
          <a:lstStyle/>
          <a:p>
            <a:fld id="{29E563C6-0FA7-442D-AAEB-BD9B001DE293}" type="datetimeFigureOut">
              <a:rPr lang="en-IN" smtClean="0"/>
              <a:t>19-03-2024</a:t>
            </a:fld>
            <a:endParaRPr lang="en-IN"/>
          </a:p>
        </p:txBody>
      </p:sp>
      <p:sp>
        <p:nvSpPr>
          <p:cNvPr id="3" name="Footer Placeholder 2">
            <a:extLst>
              <a:ext uri="{FF2B5EF4-FFF2-40B4-BE49-F238E27FC236}">
                <a16:creationId xmlns:a16="http://schemas.microsoft.com/office/drawing/2014/main" id="{7240A7BD-B32B-0396-7118-A812C6FF17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00E956-C24B-D2F8-67A4-9E6CFA088A70}"/>
              </a:ext>
            </a:extLst>
          </p:cNvPr>
          <p:cNvSpPr>
            <a:spLocks noGrp="1"/>
          </p:cNvSpPr>
          <p:nvPr>
            <p:ph type="sldNum" sz="quarter" idx="12"/>
          </p:nvPr>
        </p:nvSpPr>
        <p:spPr/>
        <p:txBody>
          <a:bodyPr/>
          <a:lstStyle/>
          <a:p>
            <a:fld id="{3F701187-1F03-43E5-A7AB-BD7BA3ABACF8}" type="slidenum">
              <a:rPr lang="en-IN" smtClean="0"/>
              <a:t>‹#›</a:t>
            </a:fld>
            <a:endParaRPr lang="en-IN"/>
          </a:p>
        </p:txBody>
      </p:sp>
    </p:spTree>
    <p:extLst>
      <p:ext uri="{BB962C8B-B14F-4D97-AF65-F5344CB8AC3E}">
        <p14:creationId xmlns:p14="http://schemas.microsoft.com/office/powerpoint/2010/main" val="168979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D6A6-E400-4FB4-1A9A-B6F9A5A39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94E962-C495-A4EA-E074-ECA156A067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80B03F-FB1A-E70A-6C18-FCC3599DF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081AA1-8236-82C3-E909-A2C36DB16C0D}"/>
              </a:ext>
            </a:extLst>
          </p:cNvPr>
          <p:cNvSpPr>
            <a:spLocks noGrp="1"/>
          </p:cNvSpPr>
          <p:nvPr>
            <p:ph type="dt" sz="half" idx="10"/>
          </p:nvPr>
        </p:nvSpPr>
        <p:spPr/>
        <p:txBody>
          <a:bodyPr/>
          <a:lstStyle/>
          <a:p>
            <a:fld id="{29E563C6-0FA7-442D-AAEB-BD9B001DE293}" type="datetimeFigureOut">
              <a:rPr lang="en-IN" smtClean="0"/>
              <a:t>19-03-2024</a:t>
            </a:fld>
            <a:endParaRPr lang="en-IN"/>
          </a:p>
        </p:txBody>
      </p:sp>
      <p:sp>
        <p:nvSpPr>
          <p:cNvPr id="6" name="Footer Placeholder 5">
            <a:extLst>
              <a:ext uri="{FF2B5EF4-FFF2-40B4-BE49-F238E27FC236}">
                <a16:creationId xmlns:a16="http://schemas.microsoft.com/office/drawing/2014/main" id="{C07895AB-B3D5-3714-84D3-C4EA449C6C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AA9D5C-B65A-7C99-03DD-32CA366F60F3}"/>
              </a:ext>
            </a:extLst>
          </p:cNvPr>
          <p:cNvSpPr>
            <a:spLocks noGrp="1"/>
          </p:cNvSpPr>
          <p:nvPr>
            <p:ph type="sldNum" sz="quarter" idx="12"/>
          </p:nvPr>
        </p:nvSpPr>
        <p:spPr/>
        <p:txBody>
          <a:bodyPr/>
          <a:lstStyle/>
          <a:p>
            <a:fld id="{3F701187-1F03-43E5-A7AB-BD7BA3ABACF8}" type="slidenum">
              <a:rPr lang="en-IN" smtClean="0"/>
              <a:t>‹#›</a:t>
            </a:fld>
            <a:endParaRPr lang="en-IN"/>
          </a:p>
        </p:txBody>
      </p:sp>
    </p:spTree>
    <p:extLst>
      <p:ext uri="{BB962C8B-B14F-4D97-AF65-F5344CB8AC3E}">
        <p14:creationId xmlns:p14="http://schemas.microsoft.com/office/powerpoint/2010/main" val="240395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5C1C-DBDD-CC50-4B43-EF2B3B3E34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E20146-CD97-2B13-1CB0-FD26A4B3C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DF8449-0B1A-05E8-F5DA-EACC651D97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C11EC-2A54-E3E1-14DF-1595FAA6E40E}"/>
              </a:ext>
            </a:extLst>
          </p:cNvPr>
          <p:cNvSpPr>
            <a:spLocks noGrp="1"/>
          </p:cNvSpPr>
          <p:nvPr>
            <p:ph type="dt" sz="half" idx="10"/>
          </p:nvPr>
        </p:nvSpPr>
        <p:spPr/>
        <p:txBody>
          <a:bodyPr/>
          <a:lstStyle/>
          <a:p>
            <a:fld id="{29E563C6-0FA7-442D-AAEB-BD9B001DE293}" type="datetimeFigureOut">
              <a:rPr lang="en-IN" smtClean="0"/>
              <a:t>19-03-2024</a:t>
            </a:fld>
            <a:endParaRPr lang="en-IN"/>
          </a:p>
        </p:txBody>
      </p:sp>
      <p:sp>
        <p:nvSpPr>
          <p:cNvPr id="6" name="Footer Placeholder 5">
            <a:extLst>
              <a:ext uri="{FF2B5EF4-FFF2-40B4-BE49-F238E27FC236}">
                <a16:creationId xmlns:a16="http://schemas.microsoft.com/office/drawing/2014/main" id="{8E9CE4A8-3C1C-A89C-6F52-102414DED0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2501FE-9AA1-FD80-5DB0-220C155927FB}"/>
              </a:ext>
            </a:extLst>
          </p:cNvPr>
          <p:cNvSpPr>
            <a:spLocks noGrp="1"/>
          </p:cNvSpPr>
          <p:nvPr>
            <p:ph type="sldNum" sz="quarter" idx="12"/>
          </p:nvPr>
        </p:nvSpPr>
        <p:spPr/>
        <p:txBody>
          <a:bodyPr/>
          <a:lstStyle/>
          <a:p>
            <a:fld id="{3F701187-1F03-43E5-A7AB-BD7BA3ABACF8}" type="slidenum">
              <a:rPr lang="en-IN" smtClean="0"/>
              <a:t>‹#›</a:t>
            </a:fld>
            <a:endParaRPr lang="en-IN"/>
          </a:p>
        </p:txBody>
      </p:sp>
    </p:spTree>
    <p:extLst>
      <p:ext uri="{BB962C8B-B14F-4D97-AF65-F5344CB8AC3E}">
        <p14:creationId xmlns:p14="http://schemas.microsoft.com/office/powerpoint/2010/main" val="480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597925-07DC-88B0-7AA7-D69C73FA3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7369F9-9B0D-3E1A-C42A-5A7EAE24FA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D0D19-B29B-660B-CD43-7C79DE39C9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563C6-0FA7-442D-AAEB-BD9B001DE293}" type="datetimeFigureOut">
              <a:rPr lang="en-IN" smtClean="0"/>
              <a:t>19-03-2024</a:t>
            </a:fld>
            <a:endParaRPr lang="en-IN"/>
          </a:p>
        </p:txBody>
      </p:sp>
      <p:sp>
        <p:nvSpPr>
          <p:cNvPr id="5" name="Footer Placeholder 4">
            <a:extLst>
              <a:ext uri="{FF2B5EF4-FFF2-40B4-BE49-F238E27FC236}">
                <a16:creationId xmlns:a16="http://schemas.microsoft.com/office/drawing/2014/main" id="{022C760A-6DE8-973E-D3F2-0C93AB455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6BCB97-E536-272A-BFC1-C3D26563A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01187-1F03-43E5-A7AB-BD7BA3ABACF8}" type="slidenum">
              <a:rPr lang="en-IN" smtClean="0"/>
              <a:t>‹#›</a:t>
            </a:fld>
            <a:endParaRPr lang="en-IN"/>
          </a:p>
        </p:txBody>
      </p:sp>
    </p:spTree>
    <p:extLst>
      <p:ext uri="{BB962C8B-B14F-4D97-AF65-F5344CB8AC3E}">
        <p14:creationId xmlns:p14="http://schemas.microsoft.com/office/powerpoint/2010/main" val="2154097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E1FDD-4041-A8A0-E99D-7319A00BD390}"/>
              </a:ext>
            </a:extLst>
          </p:cNvPr>
          <p:cNvSpPr>
            <a:spLocks noGrp="1"/>
          </p:cNvSpPr>
          <p:nvPr>
            <p:ph type="ctrTitle"/>
          </p:nvPr>
        </p:nvSpPr>
        <p:spPr/>
        <p:txBody>
          <a:bodyPr/>
          <a:lstStyle/>
          <a:p>
            <a:r>
              <a:rPr lang="en-US" dirty="0"/>
              <a:t>Infix to prefix conversion</a:t>
            </a:r>
            <a:endParaRPr lang="en-IN" dirty="0"/>
          </a:p>
        </p:txBody>
      </p:sp>
      <p:sp>
        <p:nvSpPr>
          <p:cNvPr id="3" name="Subtitle 2">
            <a:extLst>
              <a:ext uri="{FF2B5EF4-FFF2-40B4-BE49-F238E27FC236}">
                <a16:creationId xmlns:a16="http://schemas.microsoft.com/office/drawing/2014/main" id="{47EC3563-0FE5-B8BC-733E-075E6ABE4B8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31171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CEE4D-91A4-512A-DE83-28F2A4648102}"/>
              </a:ext>
            </a:extLst>
          </p:cNvPr>
          <p:cNvSpPr>
            <a:spLocks noGrp="1"/>
          </p:cNvSpPr>
          <p:nvPr>
            <p:ph idx="1"/>
          </p:nvPr>
        </p:nvSpPr>
        <p:spPr>
          <a:xfrm>
            <a:off x="838200" y="94268"/>
            <a:ext cx="10515600" cy="6082695"/>
          </a:xfrm>
        </p:spPr>
        <p:txBody>
          <a:bodyPr>
            <a:normAutofit lnSpcReduction="10000"/>
          </a:bodyPr>
          <a:lstStyle/>
          <a:p>
            <a:pPr marL="0" indent="0">
              <a:buNone/>
            </a:pPr>
            <a:r>
              <a:rPr lang="en-US" dirty="0"/>
              <a:t>struct Node {</a:t>
            </a:r>
          </a:p>
          <a:p>
            <a:pPr marL="0" indent="0">
              <a:buNone/>
            </a:pPr>
            <a:r>
              <a:rPr lang="en-US" dirty="0"/>
              <a:t>    int data;</a:t>
            </a:r>
          </a:p>
          <a:p>
            <a:pPr marL="0" indent="0">
              <a:buNone/>
            </a:pPr>
            <a:r>
              <a:rPr lang="en-US" dirty="0"/>
              <a:t>    struct Node *left;</a:t>
            </a:r>
          </a:p>
          <a:p>
            <a:pPr marL="0" indent="0">
              <a:buNone/>
            </a:pPr>
            <a:r>
              <a:rPr lang="en-US" dirty="0"/>
              <a:t>    struct Node *right;</a:t>
            </a:r>
          </a:p>
          <a:p>
            <a:pPr marL="0" indent="0">
              <a:buNone/>
            </a:pPr>
            <a:r>
              <a:rPr lang="en-US" dirty="0"/>
              <a:t>};</a:t>
            </a:r>
          </a:p>
          <a:p>
            <a:pPr marL="0" indent="0">
              <a:buNone/>
            </a:pPr>
            <a:endParaRPr lang="en-US" dirty="0"/>
          </a:p>
          <a:p>
            <a:pPr marL="0" indent="0">
              <a:buNone/>
            </a:pPr>
            <a:r>
              <a:rPr lang="en-IN" dirty="0"/>
              <a:t>struct Node* </a:t>
            </a:r>
            <a:r>
              <a:rPr lang="en-IN" dirty="0" err="1"/>
              <a:t>createNode</a:t>
            </a:r>
            <a:r>
              <a:rPr lang="en-IN" dirty="0"/>
              <a:t>(int value) {</a:t>
            </a:r>
          </a:p>
          <a:p>
            <a:pPr marL="0" indent="0">
              <a:buNone/>
            </a:pPr>
            <a:r>
              <a:rPr lang="en-IN" dirty="0"/>
              <a:t>    struct Node* </a:t>
            </a:r>
            <a:r>
              <a:rPr lang="en-IN" dirty="0" err="1"/>
              <a:t>newNode</a:t>
            </a:r>
            <a:r>
              <a:rPr lang="en-IN" dirty="0"/>
              <a:t> = (struct Node*)malloc(</a:t>
            </a:r>
            <a:r>
              <a:rPr lang="en-IN" dirty="0" err="1"/>
              <a:t>sizeof</a:t>
            </a:r>
            <a:r>
              <a:rPr lang="en-IN" dirty="0"/>
              <a:t>(struct Node));</a:t>
            </a:r>
          </a:p>
          <a:p>
            <a:pPr marL="0" indent="0">
              <a:buNone/>
            </a:pPr>
            <a:r>
              <a:rPr lang="en-IN" dirty="0"/>
              <a:t>    </a:t>
            </a:r>
            <a:r>
              <a:rPr lang="en-IN" dirty="0" err="1"/>
              <a:t>newNode</a:t>
            </a:r>
            <a:r>
              <a:rPr lang="en-IN" dirty="0"/>
              <a:t>-&gt;data = value;</a:t>
            </a:r>
          </a:p>
          <a:p>
            <a:pPr marL="0" indent="0">
              <a:buNone/>
            </a:pPr>
            <a:r>
              <a:rPr lang="en-IN" dirty="0"/>
              <a:t>    </a:t>
            </a:r>
            <a:r>
              <a:rPr lang="en-IN" dirty="0" err="1"/>
              <a:t>newNode</a:t>
            </a:r>
            <a:r>
              <a:rPr lang="en-IN" dirty="0"/>
              <a:t>-&gt;left = NULL;</a:t>
            </a:r>
          </a:p>
          <a:p>
            <a:pPr marL="0" indent="0">
              <a:buNone/>
            </a:pPr>
            <a:r>
              <a:rPr lang="en-IN" dirty="0"/>
              <a:t>    </a:t>
            </a:r>
            <a:r>
              <a:rPr lang="en-IN" dirty="0" err="1"/>
              <a:t>newNode</a:t>
            </a:r>
            <a:r>
              <a:rPr lang="en-IN" dirty="0"/>
              <a:t>-&gt;right = NULL;</a:t>
            </a:r>
          </a:p>
          <a:p>
            <a:pPr marL="0" indent="0">
              <a:buNone/>
            </a:pPr>
            <a:r>
              <a:rPr lang="en-IN" dirty="0"/>
              <a:t>    return </a:t>
            </a:r>
            <a:r>
              <a:rPr lang="en-IN" dirty="0" err="1"/>
              <a:t>newNode</a:t>
            </a: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01693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26DE3-52AA-B1F4-A78F-65CE6D3DF0BF}"/>
              </a:ext>
            </a:extLst>
          </p:cNvPr>
          <p:cNvSpPr>
            <a:spLocks noGrp="1"/>
          </p:cNvSpPr>
          <p:nvPr>
            <p:ph idx="1"/>
          </p:nvPr>
        </p:nvSpPr>
        <p:spPr>
          <a:xfrm>
            <a:off x="838200" y="216816"/>
            <a:ext cx="10515600" cy="5960147"/>
          </a:xfrm>
        </p:spPr>
        <p:txBody>
          <a:bodyPr/>
          <a:lstStyle/>
          <a:p>
            <a:r>
              <a:rPr lang="en-IN" dirty="0"/>
              <a:t>int main() {</a:t>
            </a:r>
          </a:p>
          <a:p>
            <a:pPr marL="0" indent="0">
              <a:buNone/>
            </a:pPr>
            <a:r>
              <a:rPr lang="en-IN" dirty="0"/>
              <a:t>  struct Node* root = NULL;</a:t>
            </a:r>
          </a:p>
          <a:p>
            <a:pPr marL="0" indent="0">
              <a:buNone/>
            </a:pPr>
            <a:r>
              <a:rPr lang="en-IN" dirty="0"/>
              <a:t>   </a:t>
            </a:r>
          </a:p>
          <a:p>
            <a:pPr marL="0" indent="0">
              <a:buNone/>
            </a:pPr>
            <a:r>
              <a:rPr lang="en-IN" dirty="0"/>
              <a:t>    // Insert elements into the BST</a:t>
            </a:r>
          </a:p>
          <a:p>
            <a:pPr marL="0" indent="0">
              <a:buNone/>
            </a:pPr>
            <a:r>
              <a:rPr lang="en-IN" dirty="0"/>
              <a:t>   root = insert(root, 50);</a:t>
            </a:r>
          </a:p>
          <a:p>
            <a:pPr marL="0" indent="0">
              <a:buNone/>
            </a:pPr>
            <a:r>
              <a:rPr lang="en-IN" dirty="0"/>
              <a:t>    insert(root, 30);</a:t>
            </a:r>
          </a:p>
          <a:p>
            <a:pPr marL="0" indent="0">
              <a:buNone/>
            </a:pPr>
            <a:r>
              <a:rPr lang="en-IN" dirty="0"/>
              <a:t>   insert(root, 20);</a:t>
            </a:r>
          </a:p>
          <a:p>
            <a:pPr marL="0" indent="0">
              <a:buNone/>
            </a:pPr>
            <a:r>
              <a:rPr lang="en-IN" dirty="0"/>
              <a:t>    insert(root, 40);</a:t>
            </a:r>
          </a:p>
          <a:p>
            <a:pPr marL="0" indent="0">
              <a:buNone/>
            </a:pPr>
            <a:r>
              <a:rPr lang="en-IN" dirty="0"/>
              <a:t>    insert(root, 70);</a:t>
            </a:r>
          </a:p>
          <a:p>
            <a:pPr marL="0" indent="0">
              <a:buNone/>
            </a:pPr>
            <a:r>
              <a:rPr lang="en-IN" dirty="0"/>
              <a:t>   insert(root, 60);</a:t>
            </a:r>
          </a:p>
          <a:p>
            <a:pPr marL="0" indent="0">
              <a:buNone/>
            </a:pPr>
            <a:r>
              <a:rPr lang="en-IN" dirty="0"/>
              <a:t>    insert(root, 80); }</a:t>
            </a:r>
          </a:p>
        </p:txBody>
      </p:sp>
    </p:spTree>
    <p:extLst>
      <p:ext uri="{BB962C8B-B14F-4D97-AF65-F5344CB8AC3E}">
        <p14:creationId xmlns:p14="http://schemas.microsoft.com/office/powerpoint/2010/main" val="156031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2486C-0963-BA8F-FF86-BC163A81F1C9}"/>
              </a:ext>
            </a:extLst>
          </p:cNvPr>
          <p:cNvSpPr>
            <a:spLocks noGrp="1"/>
          </p:cNvSpPr>
          <p:nvPr>
            <p:ph idx="1"/>
          </p:nvPr>
        </p:nvSpPr>
        <p:spPr>
          <a:xfrm>
            <a:off x="838200" y="207390"/>
            <a:ext cx="10515600" cy="5969573"/>
          </a:xfrm>
        </p:spPr>
        <p:txBody>
          <a:bodyPr>
            <a:normAutofit fontScale="77500" lnSpcReduction="20000"/>
          </a:bodyPr>
          <a:lstStyle/>
          <a:p>
            <a:pPr marL="0" indent="0">
              <a:buNone/>
            </a:pPr>
            <a:r>
              <a:rPr lang="en-US" dirty="0"/>
              <a:t>struct Node* insert(struct Node* root, int value) {</a:t>
            </a:r>
          </a:p>
          <a:p>
            <a:pPr marL="0" indent="0">
              <a:buNone/>
            </a:pPr>
            <a:r>
              <a:rPr lang="en-US" dirty="0"/>
              <a:t>    // If the tree is empty, create a new node and return it as the root</a:t>
            </a:r>
          </a:p>
          <a:p>
            <a:pPr marL="0" indent="0">
              <a:buNone/>
            </a:pPr>
            <a:r>
              <a:rPr lang="en-US" dirty="0"/>
              <a:t>    if (root == NULL) {</a:t>
            </a:r>
          </a:p>
          <a:p>
            <a:pPr marL="0" indent="0">
              <a:buNone/>
            </a:pPr>
            <a:r>
              <a:rPr lang="en-US" dirty="0"/>
              <a:t>        return </a:t>
            </a:r>
            <a:r>
              <a:rPr lang="en-US" dirty="0" err="1"/>
              <a:t>createNode</a:t>
            </a:r>
            <a:r>
              <a:rPr lang="en-US" dirty="0"/>
              <a:t>(value);</a:t>
            </a:r>
          </a:p>
          <a:p>
            <a:pPr marL="0" indent="0">
              <a:buNone/>
            </a:pPr>
            <a:r>
              <a:rPr lang="en-US" dirty="0"/>
              <a:t>    }</a:t>
            </a:r>
          </a:p>
          <a:p>
            <a:pPr marL="0" indent="0">
              <a:buNone/>
            </a:pPr>
            <a:r>
              <a:rPr lang="en-US" dirty="0"/>
              <a:t>    // If the value to be inserted is less than the root value, insert it into the left subtree</a:t>
            </a:r>
          </a:p>
          <a:p>
            <a:pPr marL="0" indent="0">
              <a:buNone/>
            </a:pPr>
            <a:r>
              <a:rPr lang="en-US" dirty="0"/>
              <a:t>    if (value &lt; root-&gt;data) {</a:t>
            </a:r>
          </a:p>
          <a:p>
            <a:pPr marL="0" indent="0">
              <a:buNone/>
            </a:pPr>
            <a:r>
              <a:rPr lang="en-US" dirty="0"/>
              <a:t>        root-&gt;left = insert(root-&gt;left, value);</a:t>
            </a:r>
          </a:p>
          <a:p>
            <a:pPr marL="0" indent="0">
              <a:buNone/>
            </a:pPr>
            <a:r>
              <a:rPr lang="en-US" dirty="0"/>
              <a:t>    }</a:t>
            </a:r>
          </a:p>
          <a:p>
            <a:pPr marL="0" indent="0">
              <a:buNone/>
            </a:pPr>
            <a:r>
              <a:rPr lang="en-US" dirty="0"/>
              <a:t>    // If the value to be inserted is greater than the root value, insert it into the right subtree</a:t>
            </a:r>
          </a:p>
          <a:p>
            <a:pPr marL="0" indent="0">
              <a:buNone/>
            </a:pPr>
            <a:r>
              <a:rPr lang="en-US" dirty="0"/>
              <a:t>   else if (value &gt; root-&gt;data) {</a:t>
            </a:r>
          </a:p>
          <a:p>
            <a:pPr marL="0" indent="0">
              <a:buNone/>
            </a:pPr>
            <a:r>
              <a:rPr lang="en-US" dirty="0"/>
              <a:t>        root-&gt;right = insert(root-&gt;right, value);</a:t>
            </a:r>
          </a:p>
          <a:p>
            <a:pPr marL="0" indent="0">
              <a:buNone/>
            </a:pPr>
            <a:r>
              <a:rPr lang="en-US" dirty="0"/>
              <a:t>    }</a:t>
            </a:r>
          </a:p>
          <a:p>
            <a:pPr marL="0" indent="0">
              <a:buNone/>
            </a:pPr>
            <a:r>
              <a:rPr lang="en-US" dirty="0"/>
              <a:t>    // Return the unchanged root pointer</a:t>
            </a:r>
          </a:p>
          <a:p>
            <a:pPr marL="0" indent="0">
              <a:buNone/>
            </a:pPr>
            <a:r>
              <a:rPr lang="en-US" dirty="0"/>
              <a:t>    return root;</a:t>
            </a:r>
          </a:p>
          <a:p>
            <a:pPr marL="0" indent="0">
              <a:buNone/>
            </a:pPr>
            <a:r>
              <a:rPr lang="en-US" dirty="0"/>
              <a:t>}</a:t>
            </a:r>
            <a:endParaRPr lang="en-IN" dirty="0"/>
          </a:p>
        </p:txBody>
      </p:sp>
    </p:spTree>
    <p:extLst>
      <p:ext uri="{BB962C8B-B14F-4D97-AF65-F5344CB8AC3E}">
        <p14:creationId xmlns:p14="http://schemas.microsoft.com/office/powerpoint/2010/main" val="516861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5544F-2F4D-1A73-AA00-365FAF53A678}"/>
              </a:ext>
            </a:extLst>
          </p:cNvPr>
          <p:cNvSpPr>
            <a:spLocks noGrp="1"/>
          </p:cNvSpPr>
          <p:nvPr>
            <p:ph type="title"/>
          </p:nvPr>
        </p:nvSpPr>
        <p:spPr/>
        <p:txBody>
          <a:bodyPr/>
          <a:lstStyle/>
          <a:p>
            <a:r>
              <a:rPr lang="en-US" dirty="0"/>
              <a:t>Deleting elements from the binary search tree</a:t>
            </a:r>
            <a:endParaRPr lang="en-IN" dirty="0"/>
          </a:p>
        </p:txBody>
      </p:sp>
      <p:sp>
        <p:nvSpPr>
          <p:cNvPr id="3" name="Content Placeholder 2">
            <a:extLst>
              <a:ext uri="{FF2B5EF4-FFF2-40B4-BE49-F238E27FC236}">
                <a16:creationId xmlns:a16="http://schemas.microsoft.com/office/drawing/2014/main" id="{DC86EB70-C3D1-D1BE-5CD5-853A5E2BE621}"/>
              </a:ext>
            </a:extLst>
          </p:cNvPr>
          <p:cNvSpPr>
            <a:spLocks noGrp="1"/>
          </p:cNvSpPr>
          <p:nvPr>
            <p:ph idx="1"/>
          </p:nvPr>
        </p:nvSpPr>
        <p:spPr/>
        <p:txBody>
          <a:bodyPr/>
          <a:lstStyle/>
          <a:p>
            <a:pPr>
              <a:buFont typeface="+mj-lt"/>
              <a:buAutoNum type="arabicPeriod"/>
            </a:pPr>
            <a:r>
              <a:rPr lang="en-US" b="1" dirty="0"/>
              <a:t>Deleting a Leaf Node (Node with no children):</a:t>
            </a:r>
            <a:r>
              <a:rPr lang="en-US" dirty="0"/>
              <a:t> In this case, simply remove the node from the tree.</a:t>
            </a:r>
          </a:p>
          <a:p>
            <a:pPr>
              <a:buFont typeface="+mj-lt"/>
              <a:buAutoNum type="arabicPeriod"/>
            </a:pPr>
            <a:r>
              <a:rPr lang="en-US" b="1" dirty="0"/>
              <a:t>Deleting a Node with One Child:</a:t>
            </a:r>
            <a:r>
              <a:rPr lang="en-US" dirty="0"/>
              <a:t> If the node to be deleted has only one child, replace the node with its child.</a:t>
            </a:r>
          </a:p>
          <a:p>
            <a:pPr>
              <a:buFont typeface="+mj-lt"/>
              <a:buAutoNum type="arabicPeriod"/>
            </a:pPr>
            <a:r>
              <a:rPr lang="en-US" b="1" dirty="0"/>
              <a:t>Deleting a Node with Two Children:</a:t>
            </a:r>
            <a:r>
              <a:rPr lang="en-US" dirty="0"/>
              <a:t> If the node to be deleted has two children, find the node with the smallest value in its right subtree (or the node with the largest value in its left subtree), replace the node to be deleted with this node, and then delete the node with the smallest value in the right subtree (or the node with the largest value in the left subtree).</a:t>
            </a:r>
          </a:p>
          <a:p>
            <a:endParaRPr lang="en-IN" dirty="0"/>
          </a:p>
        </p:txBody>
      </p:sp>
    </p:spTree>
    <p:extLst>
      <p:ext uri="{BB962C8B-B14F-4D97-AF65-F5344CB8AC3E}">
        <p14:creationId xmlns:p14="http://schemas.microsoft.com/office/powerpoint/2010/main" val="3428984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C52D7A1-4735-E558-0400-C0FC402C456E}"/>
              </a:ext>
            </a:extLst>
          </p:cNvPr>
          <p:cNvSpPr>
            <a:spLocks noGrp="1" noChangeArrowheads="1"/>
          </p:cNvSpPr>
          <p:nvPr>
            <p:ph idx="1"/>
          </p:nvPr>
        </p:nvSpPr>
        <p:spPr bwMode="auto">
          <a:xfrm>
            <a:off x="574249" y="190983"/>
            <a:ext cx="10419071"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FF0000"/>
                </a:solidFill>
                <a:effectLst/>
                <a:latin typeface="Arial" panose="020B0604020202020204" pitchFamily="34" charset="0"/>
              </a:rPr>
              <a:t>Search (lookup):</a:t>
            </a:r>
            <a:endParaRPr kumimoji="0" lang="en-US" altLang="en-US" sz="24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Average Case: O(log 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Worst Case: O(n) (if the tree is highly unbalanced, resembling a linked 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FF0000"/>
                </a:solidFill>
                <a:effectLst/>
                <a:latin typeface="Arial" panose="020B0604020202020204" pitchFamily="34" charset="0"/>
              </a:rPr>
              <a:t>Insertion:</a:t>
            </a:r>
            <a:endParaRPr kumimoji="0" lang="en-US" altLang="en-US" sz="24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Average Case: O(log 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Worst Case: O(n) (if the tree is highly unbalanced, resembling a linked 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FF0000"/>
                </a:solidFill>
                <a:effectLst/>
                <a:latin typeface="Arial" panose="020B0604020202020204" pitchFamily="34" charset="0"/>
              </a:rPr>
              <a:t>Deletion:</a:t>
            </a:r>
            <a:endParaRPr kumimoji="0" lang="en-US" altLang="en-US" sz="24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Average Case: O(log 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Worst Case: O(n) (if the tree is highly unbalanced, resembling a linked 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rgbClr val="FF0000"/>
                </a:solidFill>
                <a:effectLst/>
                <a:latin typeface="Arial" panose="020B0604020202020204" pitchFamily="34" charset="0"/>
              </a:rPr>
              <a:t>Inorder</a:t>
            </a:r>
            <a:r>
              <a:rPr kumimoji="0" lang="en-US" altLang="en-US" sz="2400" b="1" i="0" u="none" strike="noStrike" cap="none" normalizeH="0" baseline="0" dirty="0">
                <a:ln>
                  <a:noFill/>
                </a:ln>
                <a:solidFill>
                  <a:srgbClr val="FF0000"/>
                </a:solidFill>
                <a:effectLst/>
                <a:latin typeface="Arial" panose="020B0604020202020204" pitchFamily="34" charset="0"/>
              </a:rPr>
              <a:t> Traversal:</a:t>
            </a:r>
            <a:endParaRPr kumimoji="0" lang="en-US" altLang="en-US" sz="24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Time Complexity: O(n) (as it needs to visit every node in the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FF0000"/>
                </a:solidFill>
                <a:effectLst/>
                <a:latin typeface="Arial" panose="020B0604020202020204" pitchFamily="34" charset="0"/>
              </a:rPr>
              <a:t>Preorder Traversal:</a:t>
            </a:r>
            <a:endParaRPr kumimoji="0" lang="en-US" altLang="en-US" sz="24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Time Complexity: O(n) (as it needs to visit every node in the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rgbClr val="FF0000"/>
                </a:solidFill>
                <a:effectLst/>
                <a:latin typeface="Arial" panose="020B0604020202020204" pitchFamily="34" charset="0"/>
              </a:rPr>
              <a:t>Postorder</a:t>
            </a:r>
            <a:r>
              <a:rPr kumimoji="0" lang="en-US" altLang="en-US" sz="2400" b="1" i="0" u="none" strike="noStrike" cap="none" normalizeH="0" baseline="0" dirty="0">
                <a:ln>
                  <a:noFill/>
                </a:ln>
                <a:solidFill>
                  <a:srgbClr val="FF0000"/>
                </a:solidFill>
                <a:effectLst/>
                <a:latin typeface="Arial" panose="020B0604020202020204" pitchFamily="34" charset="0"/>
              </a:rPr>
              <a:t> Traversal:</a:t>
            </a:r>
            <a:endParaRPr kumimoji="0" lang="en-US" altLang="en-US" sz="24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Time Complexity: O(n) (as it needs to visit every node in the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FF0000"/>
                </a:solidFill>
                <a:effectLst/>
                <a:latin typeface="Arial" panose="020B0604020202020204" pitchFamily="34" charset="0"/>
              </a:rPr>
              <a:t>Finding Minimum/Maximum Element:</a:t>
            </a:r>
            <a:endParaRPr kumimoji="0" lang="en-US" altLang="en-US" sz="2400" b="0"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Time Complexity: O(log n) (in a balanced tree, you only need to traverse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left/right until you reach the bottom)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015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2A58-CCCA-C468-1AEA-5C455425882D}"/>
              </a:ext>
            </a:extLst>
          </p:cNvPr>
          <p:cNvSpPr>
            <a:spLocks noGrp="1"/>
          </p:cNvSpPr>
          <p:nvPr>
            <p:ph type="title"/>
          </p:nvPr>
        </p:nvSpPr>
        <p:spPr/>
        <p:txBody>
          <a:bodyPr/>
          <a:lstStyle/>
          <a:p>
            <a:r>
              <a:rPr lang="en-US" dirty="0"/>
              <a:t>Balanced Binary tree</a:t>
            </a:r>
            <a:endParaRPr lang="en-IN" dirty="0"/>
          </a:p>
        </p:txBody>
      </p:sp>
      <p:sp>
        <p:nvSpPr>
          <p:cNvPr id="3" name="Content Placeholder 2">
            <a:extLst>
              <a:ext uri="{FF2B5EF4-FFF2-40B4-BE49-F238E27FC236}">
                <a16:creationId xmlns:a16="http://schemas.microsoft.com/office/drawing/2014/main" id="{33790C9B-7799-16C6-703A-D85323507D7E}"/>
              </a:ext>
            </a:extLst>
          </p:cNvPr>
          <p:cNvSpPr>
            <a:spLocks noGrp="1"/>
          </p:cNvSpPr>
          <p:nvPr>
            <p:ph idx="1"/>
          </p:nvPr>
        </p:nvSpPr>
        <p:spPr/>
        <p:txBody>
          <a:bodyPr/>
          <a:lstStyle/>
          <a:p>
            <a:r>
              <a:rPr lang="en-US" b="1" dirty="0"/>
              <a:t>A balanced binary tree is a binary tree that follows the 3 conditions:</a:t>
            </a:r>
          </a:p>
          <a:p>
            <a:pPr lvl="1"/>
            <a:r>
              <a:rPr lang="en-US" dirty="0"/>
              <a:t>The height of the left and right tree for any node does not differ by more than 1.</a:t>
            </a:r>
          </a:p>
          <a:p>
            <a:pPr lvl="1"/>
            <a:r>
              <a:rPr lang="en-US" dirty="0"/>
              <a:t>The left subtree of that node is also balanced.</a:t>
            </a:r>
          </a:p>
          <a:p>
            <a:pPr lvl="1"/>
            <a:r>
              <a:rPr lang="en-US" dirty="0"/>
              <a:t>The right subtree of that node is also balanced.</a:t>
            </a:r>
          </a:p>
          <a:p>
            <a:endParaRPr lang="en-IN" dirty="0"/>
          </a:p>
        </p:txBody>
      </p:sp>
    </p:spTree>
    <p:extLst>
      <p:ext uri="{BB962C8B-B14F-4D97-AF65-F5344CB8AC3E}">
        <p14:creationId xmlns:p14="http://schemas.microsoft.com/office/powerpoint/2010/main" val="209833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50F2D61-4290-38E9-C68B-9BBDFAA3ECC2}"/>
              </a:ext>
            </a:extLst>
          </p:cNvPr>
          <p:cNvSpPr>
            <a:spLocks noGrp="1" noChangeArrowheads="1"/>
          </p:cNvSpPr>
          <p:nvPr>
            <p:ph idx="1"/>
          </p:nvPr>
        </p:nvSpPr>
        <p:spPr bwMode="auto">
          <a:xfrm>
            <a:off x="838200" y="2293135"/>
            <a:ext cx="1022106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Step 1:</a:t>
            </a:r>
            <a:r>
              <a:rPr kumimoji="0" lang="en-US" altLang="en-US" sz="3600" b="0" i="0" u="none" strike="noStrike" cap="none" normalizeH="0" baseline="0" dirty="0">
                <a:ln>
                  <a:noFill/>
                </a:ln>
                <a:solidFill>
                  <a:schemeClr val="tx1"/>
                </a:solidFill>
                <a:effectLst/>
                <a:latin typeface="Arial" panose="020B0604020202020204" pitchFamily="34" charset="0"/>
              </a:rPr>
              <a:t> Reverse the infix expression. Note while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a:ln>
                  <a:noFill/>
                </a:ln>
                <a:solidFill>
                  <a:schemeClr val="tx1"/>
                </a:solidFill>
                <a:effectLst/>
                <a:latin typeface="Arial" panose="020B0604020202020204" pitchFamily="34" charset="0"/>
              </a:rPr>
              <a:t> reversing  each ‘(‘ will become ‘)’ and each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a:ln>
                  <a:noFill/>
                </a:ln>
                <a:solidFill>
                  <a:schemeClr val="tx1"/>
                </a:solidFill>
                <a:effectLst/>
                <a:latin typeface="Arial" panose="020B0604020202020204" pitchFamily="34" charset="0"/>
              </a:rPr>
              <a:t>becomes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Step 2:</a:t>
            </a:r>
            <a:r>
              <a:rPr kumimoji="0" lang="en-US" altLang="en-US" sz="3600" b="0" i="0" u="none" strike="noStrike" cap="none" normalizeH="0" baseline="0" dirty="0">
                <a:ln>
                  <a:noFill/>
                </a:ln>
                <a:solidFill>
                  <a:schemeClr val="tx1"/>
                </a:solidFill>
                <a:effectLst/>
                <a:latin typeface="Arial" panose="020B0604020202020204" pitchFamily="34" charset="0"/>
              </a:rPr>
              <a:t> Convert the reversed </a:t>
            </a:r>
            <a:r>
              <a:rPr kumimoji="0" lang="en-US" altLang="en-US" sz="3600" b="1" i="0" u="none" strike="noStrike" cap="none" normalizeH="0" baseline="0" dirty="0">
                <a:ln>
                  <a:noFill/>
                </a:ln>
                <a:solidFill>
                  <a:schemeClr val="tx1"/>
                </a:solidFill>
                <a:effectLst/>
                <a:latin typeface="Arial" panose="020B0604020202020204" pitchFamily="34" charset="0"/>
              </a:rPr>
              <a:t>infix expression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1" i="0" u="none" strike="noStrike" cap="none" normalizeH="0" baseline="0" dirty="0">
                <a:ln>
                  <a:noFill/>
                </a:ln>
                <a:solidFill>
                  <a:schemeClr val="tx1"/>
                </a:solidFill>
                <a:effectLst/>
                <a:latin typeface="Arial" panose="020B0604020202020204" pitchFamily="34" charset="0"/>
              </a:rPr>
              <a:t>to “nearly” postfix expression</a:t>
            </a:r>
            <a:r>
              <a:rPr kumimoji="0" lang="en-US" altLang="en-US" sz="3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Step 3:</a:t>
            </a:r>
            <a:r>
              <a:rPr kumimoji="0" lang="en-US" altLang="en-US" sz="3600" b="0" i="0" u="none" strike="noStrike" cap="none" normalizeH="0" baseline="0" dirty="0">
                <a:ln>
                  <a:noFill/>
                </a:ln>
                <a:solidFill>
                  <a:schemeClr val="tx1"/>
                </a:solidFill>
                <a:effectLst/>
                <a:latin typeface="Arial" panose="020B0604020202020204" pitchFamily="34" charset="0"/>
              </a:rPr>
              <a:t> Reverse the postfix expression </a:t>
            </a:r>
          </a:p>
        </p:txBody>
      </p:sp>
    </p:spTree>
    <p:extLst>
      <p:ext uri="{BB962C8B-B14F-4D97-AF65-F5344CB8AC3E}">
        <p14:creationId xmlns:p14="http://schemas.microsoft.com/office/powerpoint/2010/main" val="393230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7A1B-4EB5-D6E4-674E-EFE537856E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0AE7E6-B788-6E7E-D343-B1AA6B5ECB77}"/>
              </a:ext>
            </a:extLst>
          </p:cNvPr>
          <p:cNvSpPr>
            <a:spLocks noGrp="1"/>
          </p:cNvSpPr>
          <p:nvPr>
            <p:ph idx="1"/>
          </p:nvPr>
        </p:nvSpPr>
        <p:spPr/>
        <p:txBody>
          <a:bodyPr>
            <a:normAutofit/>
          </a:bodyPr>
          <a:lstStyle/>
          <a:p>
            <a:r>
              <a:rPr lang="en-US" sz="4400" b="1" dirty="0"/>
              <a:t>((a/b)+c)-(d+(e*f))</a:t>
            </a:r>
            <a:endParaRPr lang="en-IN" sz="4400" b="1" dirty="0"/>
          </a:p>
        </p:txBody>
      </p:sp>
    </p:spTree>
    <p:extLst>
      <p:ext uri="{BB962C8B-B14F-4D97-AF65-F5344CB8AC3E}">
        <p14:creationId xmlns:p14="http://schemas.microsoft.com/office/powerpoint/2010/main" val="253579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A1EA-F722-319D-D5AE-70EBC83B779F}"/>
              </a:ext>
            </a:extLst>
          </p:cNvPr>
          <p:cNvSpPr>
            <a:spLocks noGrp="1"/>
          </p:cNvSpPr>
          <p:nvPr>
            <p:ph type="title"/>
          </p:nvPr>
        </p:nvSpPr>
        <p:spPr/>
        <p:txBody>
          <a:bodyPr/>
          <a:lstStyle/>
          <a:p>
            <a:r>
              <a:rPr lang="en-US" dirty="0"/>
              <a:t>Construct binary tree from </a:t>
            </a:r>
            <a:r>
              <a:rPr lang="en-US" dirty="0" err="1"/>
              <a:t>Inorder</a:t>
            </a:r>
            <a:r>
              <a:rPr lang="en-US" dirty="0"/>
              <a:t> and </a:t>
            </a:r>
            <a:r>
              <a:rPr lang="en-US" dirty="0" err="1"/>
              <a:t>postorder</a:t>
            </a:r>
            <a:endParaRPr lang="en-IN" dirty="0"/>
          </a:p>
        </p:txBody>
      </p:sp>
      <p:sp>
        <p:nvSpPr>
          <p:cNvPr id="3" name="Content Placeholder 2">
            <a:extLst>
              <a:ext uri="{FF2B5EF4-FFF2-40B4-BE49-F238E27FC236}">
                <a16:creationId xmlns:a16="http://schemas.microsoft.com/office/drawing/2014/main" id="{DBBD8B4C-21CD-C1D1-4008-9C776635D05C}"/>
              </a:ext>
            </a:extLst>
          </p:cNvPr>
          <p:cNvSpPr>
            <a:spLocks noGrp="1"/>
          </p:cNvSpPr>
          <p:nvPr>
            <p:ph idx="1"/>
          </p:nvPr>
        </p:nvSpPr>
        <p:spPr/>
        <p:txBody>
          <a:bodyPr/>
          <a:lstStyle/>
          <a:p>
            <a:r>
              <a:rPr lang="en-US" dirty="0" err="1"/>
              <a:t>Inorder</a:t>
            </a:r>
            <a:r>
              <a:rPr lang="en-US" dirty="0"/>
              <a:t> traversal: D, B, E, A, F, C, G</a:t>
            </a:r>
          </a:p>
          <a:p>
            <a:r>
              <a:rPr lang="en-US" dirty="0"/>
              <a:t>Post order traversal: D, E, B, F, G, C ,A </a:t>
            </a:r>
          </a:p>
          <a:p>
            <a:endParaRPr lang="en-US" dirty="0"/>
          </a:p>
          <a:p>
            <a:r>
              <a:rPr lang="en-US" dirty="0"/>
              <a:t>Steps:</a:t>
            </a:r>
          </a:p>
          <a:p>
            <a:pPr>
              <a:buFont typeface="+mj-lt"/>
              <a:buAutoNum type="arabicPeriod"/>
            </a:pPr>
            <a:r>
              <a:rPr lang="en-US" dirty="0"/>
              <a:t>Identify the root node from the last element of the </a:t>
            </a:r>
            <a:r>
              <a:rPr lang="en-US" dirty="0" err="1"/>
              <a:t>postorder</a:t>
            </a:r>
            <a:r>
              <a:rPr lang="en-US" dirty="0"/>
              <a:t> traversal.</a:t>
            </a:r>
          </a:p>
          <a:p>
            <a:pPr>
              <a:buFont typeface="+mj-lt"/>
              <a:buAutoNum type="arabicPeriod"/>
            </a:pPr>
            <a:r>
              <a:rPr lang="en-US" dirty="0"/>
              <a:t>Find the root node's position in the </a:t>
            </a:r>
            <a:r>
              <a:rPr lang="en-US" dirty="0" err="1"/>
              <a:t>inorder</a:t>
            </a:r>
            <a:r>
              <a:rPr lang="en-US" dirty="0"/>
              <a:t> traversal, which divides the </a:t>
            </a:r>
            <a:r>
              <a:rPr lang="en-US" dirty="0" err="1"/>
              <a:t>inorder</a:t>
            </a:r>
            <a:r>
              <a:rPr lang="en-US" dirty="0"/>
              <a:t> traversal into left and right subtrees.</a:t>
            </a:r>
          </a:p>
          <a:p>
            <a:pPr>
              <a:buFont typeface="+mj-lt"/>
              <a:buAutoNum type="arabicPeriod"/>
            </a:pPr>
            <a:r>
              <a:rPr lang="en-US" dirty="0"/>
              <a:t>Recursively build the left and right subtrees.</a:t>
            </a:r>
          </a:p>
          <a:p>
            <a:endParaRPr lang="en-IN" dirty="0"/>
          </a:p>
        </p:txBody>
      </p:sp>
    </p:spTree>
    <p:extLst>
      <p:ext uri="{BB962C8B-B14F-4D97-AF65-F5344CB8AC3E}">
        <p14:creationId xmlns:p14="http://schemas.microsoft.com/office/powerpoint/2010/main" val="412591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BE1B-23CC-A235-6C63-F663B41CAB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A491DA-777B-47C7-89FD-02BFBE4255BB}"/>
              </a:ext>
            </a:extLst>
          </p:cNvPr>
          <p:cNvSpPr>
            <a:spLocks noGrp="1"/>
          </p:cNvSpPr>
          <p:nvPr>
            <p:ph idx="1"/>
          </p:nvPr>
        </p:nvSpPr>
        <p:spPr/>
        <p:txBody>
          <a:bodyPr/>
          <a:lstStyle/>
          <a:p>
            <a:r>
              <a:rPr lang="en-US" dirty="0" err="1"/>
              <a:t>Inorder</a:t>
            </a:r>
            <a:r>
              <a:rPr lang="en-US" dirty="0"/>
              <a:t> = 4, 8, 2, 5, 1, 6, 3, 7</a:t>
            </a:r>
          </a:p>
          <a:p>
            <a:r>
              <a:rPr lang="en-US" dirty="0"/>
              <a:t>Post order= 8, 4, 5, 2, 6, 7, 3, 1</a:t>
            </a:r>
            <a:endParaRPr lang="en-IN" dirty="0"/>
          </a:p>
        </p:txBody>
      </p:sp>
    </p:spTree>
    <p:extLst>
      <p:ext uri="{BB962C8B-B14F-4D97-AF65-F5344CB8AC3E}">
        <p14:creationId xmlns:p14="http://schemas.microsoft.com/office/powerpoint/2010/main" val="266546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A1EA-F722-319D-D5AE-70EBC83B779F}"/>
              </a:ext>
            </a:extLst>
          </p:cNvPr>
          <p:cNvSpPr>
            <a:spLocks noGrp="1"/>
          </p:cNvSpPr>
          <p:nvPr>
            <p:ph type="title"/>
          </p:nvPr>
        </p:nvSpPr>
        <p:spPr/>
        <p:txBody>
          <a:bodyPr/>
          <a:lstStyle/>
          <a:p>
            <a:r>
              <a:rPr lang="en-US" dirty="0"/>
              <a:t>Construct binary tree from </a:t>
            </a:r>
            <a:r>
              <a:rPr lang="en-US" dirty="0" err="1"/>
              <a:t>Inorder</a:t>
            </a:r>
            <a:r>
              <a:rPr lang="en-US" dirty="0"/>
              <a:t> and preorder</a:t>
            </a:r>
            <a:endParaRPr lang="en-IN" dirty="0"/>
          </a:p>
        </p:txBody>
      </p:sp>
      <p:sp>
        <p:nvSpPr>
          <p:cNvPr id="3" name="Content Placeholder 2">
            <a:extLst>
              <a:ext uri="{FF2B5EF4-FFF2-40B4-BE49-F238E27FC236}">
                <a16:creationId xmlns:a16="http://schemas.microsoft.com/office/drawing/2014/main" id="{DBBD8B4C-21CD-C1D1-4008-9C776635D05C}"/>
              </a:ext>
            </a:extLst>
          </p:cNvPr>
          <p:cNvSpPr>
            <a:spLocks noGrp="1"/>
          </p:cNvSpPr>
          <p:nvPr>
            <p:ph idx="1"/>
          </p:nvPr>
        </p:nvSpPr>
        <p:spPr/>
        <p:txBody>
          <a:bodyPr/>
          <a:lstStyle/>
          <a:p>
            <a:r>
              <a:rPr lang="en-US" dirty="0" err="1"/>
              <a:t>Inorder</a:t>
            </a:r>
            <a:r>
              <a:rPr lang="en-US" dirty="0"/>
              <a:t> traversal: 4,2,5, 1, 6, 7, 3</a:t>
            </a:r>
          </a:p>
          <a:p>
            <a:r>
              <a:rPr lang="en-US" dirty="0"/>
              <a:t>Post order traversal: 1,2,4,5,3,6,7</a:t>
            </a:r>
          </a:p>
          <a:p>
            <a:endParaRPr lang="en-US" dirty="0"/>
          </a:p>
          <a:p>
            <a:r>
              <a:rPr lang="en-US" dirty="0"/>
              <a:t>Steps:</a:t>
            </a:r>
          </a:p>
          <a:p>
            <a:pPr>
              <a:buFont typeface="+mj-lt"/>
              <a:buAutoNum type="arabicPeriod"/>
            </a:pPr>
            <a:r>
              <a:rPr lang="en-US" dirty="0"/>
              <a:t>Identify the root node from the last element of the </a:t>
            </a:r>
            <a:r>
              <a:rPr lang="en-US" dirty="0" err="1"/>
              <a:t>postorder</a:t>
            </a:r>
            <a:r>
              <a:rPr lang="en-US" dirty="0"/>
              <a:t> traversal.</a:t>
            </a:r>
          </a:p>
          <a:p>
            <a:pPr>
              <a:buFont typeface="+mj-lt"/>
              <a:buAutoNum type="arabicPeriod"/>
            </a:pPr>
            <a:r>
              <a:rPr lang="en-US" dirty="0"/>
              <a:t>Find the root node's position in the </a:t>
            </a:r>
            <a:r>
              <a:rPr lang="en-US" dirty="0" err="1"/>
              <a:t>inorder</a:t>
            </a:r>
            <a:r>
              <a:rPr lang="en-US" dirty="0"/>
              <a:t> traversal, which divides the </a:t>
            </a:r>
            <a:r>
              <a:rPr lang="en-US" dirty="0" err="1"/>
              <a:t>inorder</a:t>
            </a:r>
            <a:r>
              <a:rPr lang="en-US" dirty="0"/>
              <a:t> traversal into left and right subtrees.</a:t>
            </a:r>
          </a:p>
          <a:p>
            <a:pPr>
              <a:buFont typeface="+mj-lt"/>
              <a:buAutoNum type="arabicPeriod"/>
            </a:pPr>
            <a:r>
              <a:rPr lang="en-US" dirty="0"/>
              <a:t>Recursively build the left and right subtrees.</a:t>
            </a:r>
          </a:p>
          <a:p>
            <a:endParaRPr lang="en-IN" dirty="0"/>
          </a:p>
        </p:txBody>
      </p:sp>
    </p:spTree>
    <p:extLst>
      <p:ext uri="{BB962C8B-B14F-4D97-AF65-F5344CB8AC3E}">
        <p14:creationId xmlns:p14="http://schemas.microsoft.com/office/powerpoint/2010/main" val="242837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27DA-090D-B037-1322-BE855F7DA2AA}"/>
              </a:ext>
            </a:extLst>
          </p:cNvPr>
          <p:cNvSpPr>
            <a:spLocks noGrp="1"/>
          </p:cNvSpPr>
          <p:nvPr>
            <p:ph type="title"/>
          </p:nvPr>
        </p:nvSpPr>
        <p:spPr/>
        <p:txBody>
          <a:bodyPr/>
          <a:lstStyle/>
          <a:p>
            <a:r>
              <a:rPr lang="en-US" dirty="0"/>
              <a:t>Binary Search tree</a:t>
            </a:r>
            <a:endParaRPr lang="en-IN" dirty="0"/>
          </a:p>
        </p:txBody>
      </p:sp>
      <p:sp>
        <p:nvSpPr>
          <p:cNvPr id="3" name="Content Placeholder 2">
            <a:extLst>
              <a:ext uri="{FF2B5EF4-FFF2-40B4-BE49-F238E27FC236}">
                <a16:creationId xmlns:a16="http://schemas.microsoft.com/office/drawing/2014/main" id="{7438F22B-E7F9-4B58-296A-58BFDC089F13}"/>
              </a:ext>
            </a:extLst>
          </p:cNvPr>
          <p:cNvSpPr>
            <a:spLocks noGrp="1"/>
          </p:cNvSpPr>
          <p:nvPr>
            <p:ph idx="1"/>
          </p:nvPr>
        </p:nvSpPr>
        <p:spPr/>
        <p:txBody>
          <a:bodyPr/>
          <a:lstStyle/>
          <a:p>
            <a:r>
              <a:rPr lang="en-US" dirty="0"/>
              <a:t>Each node in a </a:t>
            </a:r>
            <a:r>
              <a:rPr lang="en-US" b="1" dirty="0"/>
              <a:t>Binary Search Tree</a:t>
            </a:r>
            <a:r>
              <a:rPr lang="en-US" dirty="0"/>
              <a:t> has at most two children, a </a:t>
            </a:r>
            <a:r>
              <a:rPr lang="en-US" b="1" dirty="0"/>
              <a:t>left</a:t>
            </a:r>
            <a:r>
              <a:rPr lang="en-US" dirty="0"/>
              <a:t> child and a </a:t>
            </a:r>
            <a:r>
              <a:rPr lang="en-US" b="1" dirty="0"/>
              <a:t>right</a:t>
            </a:r>
            <a:r>
              <a:rPr lang="en-US" dirty="0"/>
              <a:t> child, with the </a:t>
            </a:r>
            <a:r>
              <a:rPr lang="en-US" b="1" dirty="0"/>
              <a:t>left</a:t>
            </a:r>
            <a:r>
              <a:rPr lang="en-US" dirty="0"/>
              <a:t> child containing values less than the parent node and the </a:t>
            </a:r>
            <a:r>
              <a:rPr lang="en-US" b="1" dirty="0"/>
              <a:t>right</a:t>
            </a:r>
            <a:r>
              <a:rPr lang="en-US" dirty="0"/>
              <a:t> child containing values greater than the parent node. </a:t>
            </a:r>
          </a:p>
          <a:p>
            <a:r>
              <a:rPr lang="en-US" dirty="0"/>
              <a:t>This hierarchical structure allows for efficient </a:t>
            </a:r>
            <a:r>
              <a:rPr lang="en-US" b="1" dirty="0"/>
              <a:t>searching</a:t>
            </a:r>
            <a:r>
              <a:rPr lang="en-US" dirty="0"/>
              <a:t>, </a:t>
            </a:r>
            <a:r>
              <a:rPr lang="en-US" b="1" dirty="0"/>
              <a:t>insertion</a:t>
            </a:r>
            <a:r>
              <a:rPr lang="en-US" dirty="0"/>
              <a:t>, and </a:t>
            </a:r>
            <a:r>
              <a:rPr lang="en-US" b="1" dirty="0"/>
              <a:t>deletion</a:t>
            </a:r>
            <a:r>
              <a:rPr lang="en-US" dirty="0"/>
              <a:t> operations on the data stored in the tree.</a:t>
            </a:r>
            <a:endParaRPr lang="en-IN" dirty="0"/>
          </a:p>
        </p:txBody>
      </p:sp>
    </p:spTree>
    <p:extLst>
      <p:ext uri="{BB962C8B-B14F-4D97-AF65-F5344CB8AC3E}">
        <p14:creationId xmlns:p14="http://schemas.microsoft.com/office/powerpoint/2010/main" val="162937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6045-4313-9713-DABD-358BAA2AE072}"/>
              </a:ext>
            </a:extLst>
          </p:cNvPr>
          <p:cNvSpPr>
            <a:spLocks noGrp="1"/>
          </p:cNvSpPr>
          <p:nvPr>
            <p:ph type="title"/>
          </p:nvPr>
        </p:nvSpPr>
        <p:spPr/>
        <p:txBody>
          <a:bodyPr/>
          <a:lstStyle/>
          <a:p>
            <a:r>
              <a:rPr lang="en-US" dirty="0"/>
              <a:t>Constructing Binary search Tree</a:t>
            </a:r>
            <a:endParaRPr lang="en-IN" dirty="0"/>
          </a:p>
        </p:txBody>
      </p:sp>
      <p:sp>
        <p:nvSpPr>
          <p:cNvPr id="3" name="Content Placeholder 2">
            <a:extLst>
              <a:ext uri="{FF2B5EF4-FFF2-40B4-BE49-F238E27FC236}">
                <a16:creationId xmlns:a16="http://schemas.microsoft.com/office/drawing/2014/main" id="{9FF76C00-44FF-1FA5-59A4-06B7997CF173}"/>
              </a:ext>
            </a:extLst>
          </p:cNvPr>
          <p:cNvSpPr>
            <a:spLocks noGrp="1"/>
          </p:cNvSpPr>
          <p:nvPr>
            <p:ph idx="1"/>
          </p:nvPr>
        </p:nvSpPr>
        <p:spPr/>
        <p:txBody>
          <a:bodyPr>
            <a:normAutofit fontScale="85000" lnSpcReduction="20000"/>
          </a:bodyPr>
          <a:lstStyle/>
          <a:p>
            <a:r>
              <a:rPr lang="en-US" dirty="0"/>
              <a:t>Constructing a binary search tree (BST) involves creating a tree structure and ensuring that it maintains the properties of a BST.</a:t>
            </a:r>
          </a:p>
          <a:p>
            <a:r>
              <a:rPr lang="en-US" dirty="0"/>
              <a:t>Particularly the ordering property where the value of each node is greater than all values in its left subtree and less than all values in its right subtree. </a:t>
            </a:r>
          </a:p>
          <a:p>
            <a:pPr>
              <a:buFont typeface="Arial" panose="020B0604020202020204" pitchFamily="34" charset="0"/>
              <a:buChar char="•"/>
            </a:pPr>
            <a:r>
              <a:rPr lang="en-US" b="1" dirty="0"/>
              <a:t>Start at the root node.</a:t>
            </a:r>
          </a:p>
          <a:p>
            <a:pPr>
              <a:buFont typeface="Arial" panose="020B0604020202020204" pitchFamily="34" charset="0"/>
              <a:buChar char="•"/>
            </a:pPr>
            <a:r>
              <a:rPr lang="en-US" b="1" dirty="0"/>
              <a:t>Compare the value of the node to be inserted with the value of the current node.</a:t>
            </a:r>
          </a:p>
          <a:p>
            <a:pPr>
              <a:buFont typeface="Arial" panose="020B0604020202020204" pitchFamily="34" charset="0"/>
              <a:buChar char="•"/>
            </a:pPr>
            <a:r>
              <a:rPr lang="en-US" b="1" dirty="0"/>
              <a:t>If the value to be inserted is less than the current node's value, move to the left child.</a:t>
            </a:r>
          </a:p>
          <a:p>
            <a:pPr>
              <a:buFont typeface="Arial" panose="020B0604020202020204" pitchFamily="34" charset="0"/>
              <a:buChar char="•"/>
            </a:pPr>
            <a:r>
              <a:rPr lang="en-US" b="1" dirty="0"/>
              <a:t>If the value to be inserted is greater than the current node's value, move to the right child.</a:t>
            </a:r>
          </a:p>
          <a:p>
            <a:pPr>
              <a:buFont typeface="Arial" panose="020B0604020202020204" pitchFamily="34" charset="0"/>
              <a:buChar char="•"/>
            </a:pPr>
            <a:r>
              <a:rPr lang="en-US" b="1" dirty="0"/>
              <a:t>Repeat the process until an appropriate empty spot is found for insertion, then insert the new node.</a:t>
            </a:r>
          </a:p>
          <a:p>
            <a:endParaRPr lang="en-IN" dirty="0"/>
          </a:p>
        </p:txBody>
      </p:sp>
    </p:spTree>
    <p:extLst>
      <p:ext uri="{BB962C8B-B14F-4D97-AF65-F5344CB8AC3E}">
        <p14:creationId xmlns:p14="http://schemas.microsoft.com/office/powerpoint/2010/main" val="1035861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5B2C6-AD78-3A54-1A24-F102CC33BA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3155A7-EA0B-793A-2BCA-1A7621C2BE07}"/>
              </a:ext>
            </a:extLst>
          </p:cNvPr>
          <p:cNvSpPr>
            <a:spLocks noGrp="1"/>
          </p:cNvSpPr>
          <p:nvPr>
            <p:ph idx="1"/>
          </p:nvPr>
        </p:nvSpPr>
        <p:spPr/>
        <p:txBody>
          <a:bodyPr/>
          <a:lstStyle/>
          <a:p>
            <a:r>
              <a:rPr lang="en-US" dirty="0"/>
              <a:t>Example: 10, 5, 15, 3, 7, 12, 18,1, 23, 11, 19, 68, 86</a:t>
            </a:r>
            <a:endParaRPr lang="en-IN" dirty="0"/>
          </a:p>
        </p:txBody>
      </p:sp>
    </p:spTree>
    <p:extLst>
      <p:ext uri="{BB962C8B-B14F-4D97-AF65-F5344CB8AC3E}">
        <p14:creationId xmlns:p14="http://schemas.microsoft.com/office/powerpoint/2010/main" val="4231195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1156</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Infix to prefix conversion</vt:lpstr>
      <vt:lpstr>PowerPoint Presentation</vt:lpstr>
      <vt:lpstr>PowerPoint Presentation</vt:lpstr>
      <vt:lpstr>Construct binary tree from Inorder and postorder</vt:lpstr>
      <vt:lpstr>PowerPoint Presentation</vt:lpstr>
      <vt:lpstr>Construct binary tree from Inorder and preorder</vt:lpstr>
      <vt:lpstr>Binary Search tree</vt:lpstr>
      <vt:lpstr>Constructing Binary search Tree</vt:lpstr>
      <vt:lpstr>PowerPoint Presentation</vt:lpstr>
      <vt:lpstr>PowerPoint Presentation</vt:lpstr>
      <vt:lpstr>PowerPoint Presentation</vt:lpstr>
      <vt:lpstr>PowerPoint Presentation</vt:lpstr>
      <vt:lpstr>Deleting elements from the binary search tree</vt:lpstr>
      <vt:lpstr>PowerPoint Presentation</vt:lpstr>
      <vt:lpstr>Balanced Binary 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Infix to prefix conversion</dc:title>
  <dc:creator>iiitdm-33@hotmail.com</dc:creator>
  <cp:lastModifiedBy>iiitdm-33@hotmail.com</cp:lastModifiedBy>
  <cp:revision>35</cp:revision>
  <dcterms:created xsi:type="dcterms:W3CDTF">2024-03-17T05:55:59Z</dcterms:created>
  <dcterms:modified xsi:type="dcterms:W3CDTF">2024-03-19T11:16:08Z</dcterms:modified>
</cp:coreProperties>
</file>