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039F-FAC8-6B33-308D-428839356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FC35E-4E1F-C26A-0785-0702A6947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ACDB-154A-B54D-CA72-692104B0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99CF-1074-0871-FDC9-F7FB78D5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CA01-4377-7128-DBA4-92B98F57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3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489-617B-AC9E-B92E-1EDA0C14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993D-D8C4-2575-4FC8-E353EC3D8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2EC4-B7DF-FC33-B79C-3FBA0429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AF62-5165-4A5A-75B7-EC6AD79E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8553-D34C-F834-C6BA-BEA92DA1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5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ACB7E-5220-8A39-210D-02F1787F3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C9300-B4BF-1581-3B49-18504C367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33CB-9C62-300B-BB49-A255DE5D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B5F7-BB24-1E2E-E632-F1566496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E0C-8594-48F4-044A-E61E6574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0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F36-9068-A4A5-9E7B-3BB75136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BCD3-FC52-FF66-461A-5D91406A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06C2-729A-A1DA-584B-CC328FC6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50E6-38DF-49A4-8127-FD858C16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65E3-C5D2-4FC2-3A3B-05D854FE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5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6172-0A0A-7329-F7FE-605B2F80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95A8-E22B-E41E-14D9-E61E5E49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939D-B0C2-E371-EF8D-2F7BCD83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C91A-9B51-D3DB-56C1-DDC47227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CF2B-5854-5E34-9F44-1E3E3F7F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6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A59A-F6CF-1DA5-441B-BB429CD6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B535-1C8E-747E-BEA0-B62BBE87E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9FBCF-4BF1-BFBC-8448-DC3353EE6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B32E4-D26D-D381-2016-326E258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D9B3-9C7C-1709-3F54-5AF870A7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A4B9-A1EF-B60C-E56F-5DC6A2D3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D160-2775-F338-929A-C31F23B7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F729-FF2F-6C54-602B-64A0575F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06A7-231D-91F0-3B96-DEB4C9F5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5A200-6CB7-2D81-277B-A9E612637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27B5C-099F-B605-D168-3356C8955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A16F-F637-DF63-691D-98FF820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66CDC-BAC5-37CB-16CE-AD9C8F81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799A4-9D51-6F41-F914-CBABEB3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41CD-BDEC-4DC3-B78C-D1A9960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E114F-5F1A-B85C-4DE3-7673B241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E0F19-D4C7-E3FA-5E10-15D1370B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0D277-3B26-F58A-1BED-086E5E91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3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15539-1ECD-D2DE-F6F7-48084861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F58F5-C5B5-EFCD-223C-11DA7F06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07B8B-75DA-0D30-A158-7A713273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8032-01D6-2F61-22DE-2BE66B38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7571-A5E0-AB1F-1B36-D58CCA0B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FF8A2-D2D8-210E-6A67-7A7614C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0704E-BB6C-419F-BC52-70DDF3D3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C491-8B41-E115-45AF-DCE169A9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D7A5-D2BF-1E90-2751-1D1423E6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1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208E-A022-94E7-FBE8-046F29C2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37073-64FB-C6A7-0AB0-16C2A5F7A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FAC29-3B3E-EB80-4856-05233D9B0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82A8-300B-9D5F-FDDF-3341BC32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A553F-FAD6-88F5-734D-4CDAFB31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74F73-2C89-B90A-72C2-5C6C3B65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6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B7F4B-DC54-FFC2-59FA-1D3268E2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EA85-A37B-43EC-A4FD-0EDD6485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A3CC-D669-73D9-F159-35CB4B455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1E12-CCCC-4513-AD86-0FE140B9E1A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65DC-15D1-9BFF-13F1-AD9DEA823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E956-F81E-F558-0BAC-4C65D220A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F3B3-7DC7-406C-88C0-FF0662362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1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CE42-B214-C06D-3535-896C5873E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60864-DFFD-2E67-7A59-6410908DC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1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96D0-097E-5F5B-73D6-8AAC02A9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A219-48DF-9C57-6874-CDA29BCF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6000" dirty="0"/>
              <a:t>Θ(</a:t>
            </a:r>
            <a:r>
              <a:rPr lang="en-IN" sz="6000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197863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E87E-03FE-0B3F-B588-ADAAC078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A367-E74D-ACA2-020A-E19A4064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binary-max heap. The elements are stored in an arrays as 25, 14, 16, 13, 10, 8, 12. What is the content of the array after two delete operations?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74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2744-0941-4DC9-8887-EA491E4F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03C1-6EAE-3DCB-E238-93ED43BB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queue is implemented using array, What is the time complexity of enqueue and dequeue operation 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75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96D0-097E-5F5B-73D6-8AAC02A9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A219-48DF-9C57-6874-CDA29BCF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6000" dirty="0"/>
              <a:t>Θ(</a:t>
            </a:r>
            <a:r>
              <a:rPr lang="en-IN" sz="6000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47857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786D-D381-0283-350B-5B45938A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AEC3-38ED-703B-100D-1695C66D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queue data structure is to be realized using stack. The number of stacks required 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88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80F7-1040-37A2-B98E-AA7FD0E3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7F0-9061-3F5C-3914-37FFF2DE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inserting the elements 71, 65, 84, 69,67, 83 in an empty binary search tree (BST) in the sequence shown, the element in the lowest level 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8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B404-1119-1677-D2D8-585F3984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3757-BA58-F05B-1F08-F85CD7BE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worst-case time complexity of inserting n elements into an empty linked list, if the linked list needs to be maintained in sorted order? More than one answer may be correct.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7137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96D0-097E-5F5B-73D6-8AAC02A9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A219-48DF-9C57-6874-CDA29BCF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6000" dirty="0"/>
              <a:t>Θ(</a:t>
            </a:r>
            <a:r>
              <a:rPr lang="en-IN" sz="6000" dirty="0"/>
              <a:t>n</a:t>
            </a:r>
            <a:r>
              <a:rPr lang="en-IN" sz="6000" baseline="30000" dirty="0"/>
              <a:t>2</a:t>
            </a:r>
            <a:r>
              <a:rPr lang="en-IN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589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5DCA-27CF-6C32-0B60-C4CB2BB4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6675-9DD9-B547-CB26-715DB9FC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the worst-case time complexity of inserting n</a:t>
            </a:r>
            <a:r>
              <a:rPr lang="en-US" sz="4000" b="1" baseline="30000" dirty="0"/>
              <a:t>2</a:t>
            </a:r>
            <a:r>
              <a:rPr lang="en-US" sz="4000" b="1" dirty="0"/>
              <a:t> elements into an AVL tree with n elements initially?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4677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818D-5427-6E12-5FBC-184E2D31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5E15-4355-C649-624F-8274EA22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r>
              <a:rPr lang="el-GR" sz="4400" dirty="0"/>
              <a:t>Θ(</a:t>
            </a:r>
            <a:r>
              <a:rPr lang="en-IN" sz="4400" dirty="0"/>
              <a:t>n</a:t>
            </a:r>
            <a:r>
              <a:rPr lang="en-IN" sz="4400" baseline="30000" dirty="0"/>
              <a:t>2</a:t>
            </a:r>
            <a:r>
              <a:rPr lang="en-IN" sz="4400" dirty="0"/>
              <a:t> log 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3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5CD-7559-69EF-BEC1-A6B0A57C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D8AA-FE68-56F8-8026-9F523DF3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result evaluating the postfix expression 10 5 + 60 6/ * 8 –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87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FEF3-013D-F83B-2174-084F9B12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C9EC-BED8-9121-E844-66299948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</a:t>
            </a:r>
            <a:r>
              <a:rPr lang="en-US" sz="4400" dirty="0" err="1"/>
              <a:t>postorder</a:t>
            </a:r>
            <a:r>
              <a:rPr lang="en-US" sz="4400" dirty="0"/>
              <a:t> traversal of a binary tree is </a:t>
            </a:r>
            <a:r>
              <a:rPr lang="en-US" sz="4400" b="1" dirty="0">
                <a:solidFill>
                  <a:srgbClr val="FF0000"/>
                </a:solidFill>
              </a:rPr>
              <a:t>8,9,6,7,4,5,2,3,1</a:t>
            </a:r>
            <a:r>
              <a:rPr lang="en-US" sz="4400" dirty="0"/>
              <a:t>. The </a:t>
            </a:r>
            <a:r>
              <a:rPr lang="en-US" sz="4400" dirty="0" err="1"/>
              <a:t>inorder</a:t>
            </a:r>
            <a:r>
              <a:rPr lang="en-US" sz="4400" dirty="0"/>
              <a:t> traversal of the same tree is </a:t>
            </a:r>
            <a:r>
              <a:rPr lang="en-US" sz="4400" b="1" dirty="0">
                <a:solidFill>
                  <a:srgbClr val="00B050"/>
                </a:solidFill>
              </a:rPr>
              <a:t>8,6,9,4,7,2,5,1,3</a:t>
            </a:r>
            <a:r>
              <a:rPr lang="en-US" sz="4400" dirty="0"/>
              <a:t>. The height of a tree is the length of the longest path from the root to any leaf. Then the height of the binary tree is ________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473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9D44-34FC-88CA-8B02-0137AC0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9A71-53DA-FF7A-0A69-EC19A4E6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[ 82,101,90, 11,111,75,33, 131,44,93] is </a:t>
            </a:r>
            <a:r>
              <a:rPr lang="en-US" dirty="0" err="1"/>
              <a:t>heapified</a:t>
            </a:r>
            <a:r>
              <a:rPr lang="en-US" dirty="0"/>
              <a:t>. What are the first three elements in the </a:t>
            </a:r>
            <a:r>
              <a:rPr lang="en-US" dirty="0" err="1"/>
              <a:t>heapified</a:t>
            </a:r>
            <a:r>
              <a:rPr lang="en-US" dirty="0"/>
              <a:t> array?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23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F7BB-502A-4170-9897-862C8199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77CC8-29C8-84F1-DEE0-A0FE2D49A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​​​​​Let H be a binary min-heap consisting of n elements implemented as an array. What is the worst case time complexity of an optimal algorithm to find the maximum element in H?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36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304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iiitdm-33@hotmail.com</dc:creator>
  <cp:lastModifiedBy>iiitdm-33@hotmail.com</cp:lastModifiedBy>
  <cp:revision>16</cp:revision>
  <dcterms:created xsi:type="dcterms:W3CDTF">2024-04-23T15:14:04Z</dcterms:created>
  <dcterms:modified xsi:type="dcterms:W3CDTF">2024-04-23T16:29:33Z</dcterms:modified>
</cp:coreProperties>
</file>