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BF14-2429-91CE-D323-1EE2C0BC4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50E24-3E8F-B3DC-B0ED-6EA435406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1FF4E-6E7E-2F95-D2C8-B460FD3A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B5BA-A222-4A25-AEF8-7992B0606FB1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0319C-C874-2EC5-FE33-D15154AF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A153-46D7-BC9F-3B0A-EE5BD678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5D8-8E69-4344-A1FB-A058545E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79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7269-602A-3011-846D-17035B26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C69A3-BEAB-56E2-7796-C3280E52D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F13D1-A5B7-D7D3-52D5-AED6F6F9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B5BA-A222-4A25-AEF8-7992B0606FB1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34754-9540-ED1E-42F6-9EA58EE3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5A5B0-D1BC-B039-754E-26979AE2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5D8-8E69-4344-A1FB-A058545E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80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62070-295D-9D7E-AC3C-E35B1D4E4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D9E8C-00FB-A589-E6D4-95068BA17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CCCC9-883B-F6B5-953F-92EBBC1C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B5BA-A222-4A25-AEF8-7992B0606FB1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567DD-A486-B786-C024-0816C88D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40BA3-C424-0B0E-BBA4-31FA8E4D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5D8-8E69-4344-A1FB-A058545E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9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93DF-E7B1-4DCE-BED1-F1B248E5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1F347-E17C-FD41-162B-D013A5828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DFCB1-EE11-C121-6AC3-E571CCBA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B5BA-A222-4A25-AEF8-7992B0606FB1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8CF39-55B2-6784-EFBB-B7C54814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EFF85-D1F9-1590-C201-43C886BD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5D8-8E69-4344-A1FB-A058545E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51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FB68-9D94-6B70-F7FF-BEF47E33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4C6EA-0C4B-F477-7812-7D1D72735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7A573-85B6-62DE-0C5C-684EFEE4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B5BA-A222-4A25-AEF8-7992B0606FB1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EC946-A821-21E5-7CD9-BF1B233F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3A56E-CB44-F31F-A6DD-9711A41A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5D8-8E69-4344-A1FB-A058545E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95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9090-4B51-0E85-2CB9-B4A2D1A4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D0B00-1FF4-3358-9EFB-9144EC732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78F43-5BA0-3D77-9426-527FD3731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21423-062F-5B57-31CF-D82B97F3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B5BA-A222-4A25-AEF8-7992B0606FB1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F3288-48B7-AB15-20C1-D19F4A51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5BA57-BBA2-4095-1689-79EC1EFE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5D8-8E69-4344-A1FB-A058545E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67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2182-849A-90BB-4A93-9B3D1E9C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DAF3E-B495-8742-2651-16B53851A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06976-B377-AA8B-02FB-92376FE98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79B0B-126D-780E-DBAE-4F847B805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F30E39-DD3E-6CAD-590B-4476A7C3E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36D5E-90BC-7C7C-FFE6-43D5E5D0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B5BA-A222-4A25-AEF8-7992B0606FB1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F5401-C01E-2808-E2B2-CF07EB55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B68AC-F790-86E3-EC01-77F153E1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5D8-8E69-4344-A1FB-A058545E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75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BFD6-CF20-598E-1CEB-BBA77445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D1945-CE82-F202-51F3-BC31B52E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B5BA-A222-4A25-AEF8-7992B0606FB1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2BFD3-587E-0606-9693-4B72E7C4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E464D-99A0-A3F9-D59E-ABEAF19B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5D8-8E69-4344-A1FB-A058545E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58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11C7D-F26E-A48C-8664-B7260875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B5BA-A222-4A25-AEF8-7992B0606FB1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17B7B-3434-4D77-7F33-4969B7BF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3FB74-C4CD-DBBC-D4BC-9EFBB1B4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5D8-8E69-4344-A1FB-A058545E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16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5DA5-76AC-3CA0-1B47-3ACA7C08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E95F0-6C64-3300-D05A-30A40D2F2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5C748-94FA-AC71-401D-5F3642880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DFD9E-29DB-DAF0-BF73-80056C1D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B5BA-A222-4A25-AEF8-7992B0606FB1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445B7-DB99-B912-AC67-8B53B46E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D0824-3910-3B06-9FFF-DF09A322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5D8-8E69-4344-A1FB-A058545E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8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A5DA-B4E7-DEBC-12C6-D65EF9D9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782BA-3288-8159-B323-2FCBADB5D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B2C67-C3EB-D3EF-EF95-08FBE091F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661F3-E36B-997A-B3FB-5B493FD8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B5BA-A222-4A25-AEF8-7992B0606FB1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02E74-7A13-B30A-0A45-6DB6B87B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5A143-71E1-602C-C2E1-8AEAD4E8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845D8-8E69-4344-A1FB-A058545E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59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ED8FE-6E82-CE50-67FE-ED65B393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490AD-6DE7-3A55-1400-6B694AF87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81ED1-1CFC-BF90-FE98-BB6C7C94A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FB5BA-A222-4A25-AEF8-7992B0606FB1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3FA3-9137-0489-15FB-4F547FBCA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C44EA-2B47-3D55-5CD0-824125FBC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845D8-8E69-4344-A1FB-A058545E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95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3CEE-CFD4-F257-FB94-F95B67EEB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Radix Sort and Counting Sort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93D2D-961C-B829-E78E-1DB7571BD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Jagadeesh Kakarla</a:t>
            </a:r>
          </a:p>
          <a:p>
            <a:r>
              <a:rPr lang="en-US" dirty="0"/>
              <a:t>Assistant Professor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279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790E-A6FF-BAEA-D712-DC9CE32C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E4689-1096-CB66-FECD-D8ADEEBEF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2   9    7    4    1    8   4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34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4F88-540D-E811-5699-38686095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9684-5451-F7D2-7EAB-1CE33138A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Inplace</a:t>
            </a:r>
            <a:r>
              <a:rPr lang="en-US" dirty="0"/>
              <a:t> sorting algorithm:</a:t>
            </a:r>
          </a:p>
          <a:p>
            <a:pPr lvl="1"/>
            <a:r>
              <a:rPr lang="en-US" dirty="0"/>
              <a:t>An in-place sorting algorithm is a sorting algorithm that doesn't require extra memory space proportional to the input size; it sorts the data structure within its own memory. </a:t>
            </a:r>
          </a:p>
          <a:p>
            <a:pPr lvl="1"/>
            <a:r>
              <a:rPr lang="en-US" dirty="0"/>
              <a:t>Bubble sort</a:t>
            </a:r>
          </a:p>
          <a:p>
            <a:pPr lvl="1"/>
            <a:r>
              <a:rPr lang="en-US" dirty="0"/>
              <a:t>Insertion sort</a:t>
            </a:r>
          </a:p>
          <a:p>
            <a:pPr lvl="1"/>
            <a:r>
              <a:rPr lang="en-US" dirty="0"/>
              <a:t>Selection sort</a:t>
            </a:r>
          </a:p>
          <a:p>
            <a:pPr lvl="1"/>
            <a:r>
              <a:rPr lang="en-US" dirty="0"/>
              <a:t>Heap </a:t>
            </a:r>
            <a:r>
              <a:rPr lang="en-US" dirty="0" err="1"/>
              <a:t>sor</a:t>
            </a:r>
            <a:r>
              <a:rPr lang="en-IN" dirty="0"/>
              <a:t>t</a:t>
            </a:r>
          </a:p>
          <a:p>
            <a:pPr lvl="1"/>
            <a:r>
              <a:rPr lang="en-IN" dirty="0"/>
              <a:t>Quick sort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37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517C-E7EE-E599-B982-DB46CE8D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ADAD2-51AE-8F5B-2519-0D55A2BBD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Stable algorithm: A stable sorting algorithm maintains the relative order of equal elements in the sorted output as they were in the input. </a:t>
            </a:r>
          </a:p>
          <a:p>
            <a:pPr lvl="1"/>
            <a:r>
              <a:rPr lang="en-US" dirty="0"/>
              <a:t>Merge sort</a:t>
            </a:r>
          </a:p>
          <a:p>
            <a:pPr lvl="1"/>
            <a:r>
              <a:rPr lang="en-US" dirty="0"/>
              <a:t>Insertion sort </a:t>
            </a:r>
          </a:p>
          <a:p>
            <a:pPr lvl="1"/>
            <a:r>
              <a:rPr lang="en-US" dirty="0"/>
              <a:t>Bubble sort </a:t>
            </a:r>
          </a:p>
          <a:p>
            <a:pPr lvl="1"/>
            <a:r>
              <a:rPr lang="en-US" dirty="0"/>
              <a:t>Selection sort </a:t>
            </a:r>
          </a:p>
          <a:p>
            <a:pPr lvl="1"/>
            <a:r>
              <a:rPr lang="en-US" dirty="0"/>
              <a:t>Counting sort</a:t>
            </a:r>
          </a:p>
          <a:p>
            <a:pPr lvl="1"/>
            <a:r>
              <a:rPr lang="en-US" dirty="0"/>
              <a:t>Radix sort     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58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D0D0-F49D-B5C5-01C4-55A66E0A9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296"/>
            <a:ext cx="10515600" cy="5898667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Bubble Sort and Insertion sort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Time Complexity: O(n^2)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Worst Time Complexity: O(n^2)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Time Complexity: O(n) - when the list is already sorted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Selection Sort:   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Arial" panose="020B0604020202020204" pitchFamily="34" charset="0"/>
              </a:rPr>
              <a:t>Average, Best, Worst Time Complexity: O(n^2)    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Merge Sort and Heap sort:     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sz="2400" dirty="0">
                <a:latin typeface="Arial" panose="020B0604020202020204" pitchFamily="34" charset="0"/>
              </a:rPr>
              <a:t>Average, Best, Worst Time Complexity: O(n log n)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Quick Sort:     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Arial" panose="020B0604020202020204" pitchFamily="34" charset="0"/>
              </a:rPr>
              <a:t>Average Time Complexity: O(n log n)   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Arial" panose="020B0604020202020204" pitchFamily="34" charset="0"/>
              </a:rPr>
              <a:t> Worst Time Complexity: O(n^2)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Arial" panose="020B0604020202020204" pitchFamily="34" charset="0"/>
              </a:rPr>
              <a:t>Best Time Complexity: O(n log n)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Counting Sort:     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Arial" panose="020B0604020202020204" pitchFamily="34" charset="0"/>
              </a:rPr>
              <a:t>Average, Best, Worst Time Complexity: O(n + k), where k is the range of the non-negative key values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Radix Sort: 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</a:rPr>
              <a:t>Average, Best, Worst Time Complexity : O((n* d), where d is the number of digits in the maximum number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IN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112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07CB-FFE9-046F-5F15-7FB7B933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2AAE-2CF6-6720-2F79-3FEB36D95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a&gt;=1 , b&gt; 1, k&gt;=0, p is real number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85BDD-29D3-E08D-C929-6CD17EEB9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11" y="763661"/>
            <a:ext cx="5829805" cy="662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E76D91-EE30-468D-0967-86507AF71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30" y="2331053"/>
            <a:ext cx="6410882" cy="440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0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8726-593D-C156-1FF0-A58F1A92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EF921-5862-3275-100E-88FB76603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T(n) = T(n/2) + 1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311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884D-72B8-AEF3-39F6-AACC219D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F8BA1-01DD-8FE7-7BC3-9C1B8EAD2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T(n) = 2T(n/2) + 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100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8CE7-0B3D-B0F7-68EB-166C832D6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2D70-C699-FD18-470E-500D03B66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T(n) = 3T(n/2) + n</a:t>
            </a:r>
            <a:r>
              <a:rPr lang="pt-BR" baseline="30000" dirty="0"/>
              <a:t>2</a:t>
            </a:r>
            <a:r>
              <a:rPr lang="pt-BR" dirty="0"/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236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8D40-0019-23F4-751E-D46BCCEC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6BA0-E7E5-F746-CF27-A7F7920D4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T(n) = 3T(n/2) + log</a:t>
            </a:r>
            <a:r>
              <a:rPr lang="pt-BR" baseline="30000" dirty="0"/>
              <a:t>2</a:t>
            </a:r>
            <a:r>
              <a:rPr lang="pt-BR" dirty="0"/>
              <a:t>n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577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6E73D-9388-0495-E9F5-C5EF96F8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F5308-697E-E036-DD09-3B1F8829A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T(n) = 2T(n/2) + nlog</a:t>
            </a:r>
            <a:r>
              <a:rPr lang="pt-BR" baseline="30000" dirty="0"/>
              <a:t>2</a:t>
            </a:r>
            <a:r>
              <a:rPr lang="pt-BR" dirty="0"/>
              <a:t>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28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2376-7D70-56BC-2272-285C42A9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38DFC-9C51-8A64-2472-42CE6BD79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quickSort</a:t>
            </a:r>
            <a:r>
              <a:rPr lang="en-IN" dirty="0"/>
              <a:t>(int </a:t>
            </a:r>
            <a:r>
              <a:rPr lang="en-IN" dirty="0" err="1"/>
              <a:t>arr</a:t>
            </a:r>
            <a:r>
              <a:rPr lang="en-IN" dirty="0"/>
              <a:t>[], int low, int high)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if (low &lt; high)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int </a:t>
            </a:r>
            <a:r>
              <a:rPr lang="en-IN" dirty="0" err="1"/>
              <a:t>pivotIndex</a:t>
            </a:r>
            <a:r>
              <a:rPr lang="en-IN" dirty="0"/>
              <a:t> = partition(</a:t>
            </a:r>
            <a:r>
              <a:rPr lang="en-IN" dirty="0" err="1"/>
              <a:t>arr</a:t>
            </a:r>
            <a:r>
              <a:rPr lang="en-IN" dirty="0"/>
              <a:t>, low, high);</a:t>
            </a:r>
          </a:p>
          <a:p>
            <a:pPr marL="0" indent="0">
              <a:buNone/>
            </a:pPr>
            <a:r>
              <a:rPr lang="en-IN" dirty="0" err="1"/>
              <a:t>quickSort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low, </a:t>
            </a:r>
            <a:r>
              <a:rPr lang="en-IN" dirty="0" err="1"/>
              <a:t>pivotIndex</a:t>
            </a:r>
            <a:r>
              <a:rPr lang="en-IN" dirty="0"/>
              <a:t> - 1);</a:t>
            </a:r>
          </a:p>
          <a:p>
            <a:pPr marL="0" indent="0">
              <a:buNone/>
            </a:pPr>
            <a:r>
              <a:rPr lang="en-IN" dirty="0" err="1"/>
              <a:t>quickSort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</a:t>
            </a:r>
            <a:r>
              <a:rPr lang="en-IN" dirty="0" err="1"/>
              <a:t>pivotIndex</a:t>
            </a:r>
            <a:r>
              <a:rPr lang="en-IN" dirty="0"/>
              <a:t> + 1, high);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8557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7367-7AF4-D411-3B45-38DB71B4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4161C-D349-806F-7626-93CB28B4E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T(n) = 2</a:t>
            </a:r>
            <a:r>
              <a:rPr lang="pt-BR" baseline="30000"/>
              <a:t>n</a:t>
            </a:r>
            <a:r>
              <a:rPr lang="pt-BR"/>
              <a:t>T(n/2) + n</a:t>
            </a:r>
            <a:r>
              <a:rPr lang="pt-BR" baseline="30000"/>
              <a:t>n</a:t>
            </a:r>
            <a:r>
              <a:rPr lang="pt-BR"/>
              <a:t> 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00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0C4B9-C7ED-28D3-B1D9-1EEDB6E67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779"/>
            <a:ext cx="10515600" cy="5762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int partition(int </a:t>
            </a:r>
            <a:r>
              <a:rPr lang="en-IN" dirty="0" err="1"/>
              <a:t>arr</a:t>
            </a:r>
            <a:r>
              <a:rPr lang="en-IN" dirty="0"/>
              <a:t>[], int low, int high) {</a:t>
            </a:r>
          </a:p>
          <a:p>
            <a:pPr marL="0" indent="0">
              <a:buNone/>
            </a:pPr>
            <a:r>
              <a:rPr lang="en-IN" dirty="0"/>
              <a:t> int pivot = </a:t>
            </a:r>
            <a:r>
              <a:rPr lang="en-IN" dirty="0" err="1"/>
              <a:t>arr</a:t>
            </a:r>
            <a:r>
              <a:rPr lang="en-IN" dirty="0"/>
              <a:t>[low];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i</a:t>
            </a:r>
            <a:r>
              <a:rPr lang="en-IN" dirty="0"/>
              <a:t> = low + 1;</a:t>
            </a:r>
          </a:p>
          <a:p>
            <a:pPr marL="0" indent="0">
              <a:buNone/>
            </a:pPr>
            <a:r>
              <a:rPr lang="en-IN" dirty="0"/>
              <a:t>int j = high;</a:t>
            </a:r>
          </a:p>
          <a:p>
            <a:pPr marL="0" indent="0">
              <a:buNone/>
            </a:pPr>
            <a:r>
              <a:rPr lang="en-IN" dirty="0"/>
              <a:t>    while (1) 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b="1" dirty="0">
                <a:solidFill>
                  <a:schemeClr val="accent1"/>
                </a:solidFill>
              </a:rPr>
              <a:t>while (</a:t>
            </a:r>
            <a:r>
              <a:rPr lang="en-IN" b="1" dirty="0" err="1">
                <a:solidFill>
                  <a:schemeClr val="accent1"/>
                </a:solidFill>
              </a:rPr>
              <a:t>i</a:t>
            </a:r>
            <a:r>
              <a:rPr lang="en-IN" b="1" dirty="0">
                <a:solidFill>
                  <a:schemeClr val="accent1"/>
                </a:solidFill>
              </a:rPr>
              <a:t> &lt;= j &amp;&amp; </a:t>
            </a:r>
            <a:r>
              <a:rPr lang="en-IN" b="1" dirty="0" err="1">
                <a:solidFill>
                  <a:schemeClr val="accent1"/>
                </a:solidFill>
              </a:rPr>
              <a:t>arr</a:t>
            </a:r>
            <a:r>
              <a:rPr lang="en-IN" b="1" dirty="0">
                <a:solidFill>
                  <a:schemeClr val="accent1"/>
                </a:solidFill>
              </a:rPr>
              <a:t>[</a:t>
            </a:r>
            <a:r>
              <a:rPr lang="en-IN" b="1" dirty="0" err="1">
                <a:solidFill>
                  <a:schemeClr val="accent1"/>
                </a:solidFill>
              </a:rPr>
              <a:t>i</a:t>
            </a:r>
            <a:r>
              <a:rPr lang="en-IN" b="1" dirty="0">
                <a:solidFill>
                  <a:schemeClr val="accent1"/>
                </a:solidFill>
              </a:rPr>
              <a:t>] &lt;= pivot)    </a:t>
            </a:r>
            <a:r>
              <a:rPr lang="en-IN" b="1" dirty="0" err="1">
                <a:solidFill>
                  <a:schemeClr val="accent1"/>
                </a:solidFill>
              </a:rPr>
              <a:t>i</a:t>
            </a:r>
            <a:r>
              <a:rPr lang="en-IN" b="1" dirty="0">
                <a:solidFill>
                  <a:schemeClr val="accent1"/>
                </a:solidFill>
              </a:rPr>
              <a:t>++;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 while (j &gt;= </a:t>
            </a:r>
            <a:r>
              <a:rPr lang="en-IN" b="1" dirty="0" err="1">
                <a:solidFill>
                  <a:schemeClr val="accent1"/>
                </a:solidFill>
              </a:rPr>
              <a:t>i</a:t>
            </a:r>
            <a:r>
              <a:rPr lang="en-IN" b="1" dirty="0">
                <a:solidFill>
                  <a:schemeClr val="accent1"/>
                </a:solidFill>
              </a:rPr>
              <a:t> &amp;&amp; </a:t>
            </a:r>
            <a:r>
              <a:rPr lang="en-IN" b="1" dirty="0" err="1">
                <a:solidFill>
                  <a:schemeClr val="accent1"/>
                </a:solidFill>
              </a:rPr>
              <a:t>arr</a:t>
            </a:r>
            <a:r>
              <a:rPr lang="en-IN" b="1" dirty="0">
                <a:solidFill>
                  <a:schemeClr val="accent1"/>
                </a:solidFill>
              </a:rPr>
              <a:t>[j] &gt; pivot)   j--;</a:t>
            </a:r>
          </a:p>
          <a:p>
            <a:pPr marL="0" indent="0">
              <a:buNone/>
            </a:pPr>
            <a:r>
              <a:rPr lang="en-IN" dirty="0"/>
              <a:t> if (</a:t>
            </a:r>
            <a:r>
              <a:rPr lang="en-IN" dirty="0" err="1"/>
              <a:t>i</a:t>
            </a:r>
            <a:r>
              <a:rPr lang="en-IN" dirty="0"/>
              <a:t> &lt;= j) {      </a:t>
            </a:r>
            <a:r>
              <a:rPr lang="en-IN" b="1" dirty="0">
                <a:solidFill>
                  <a:srgbClr val="FF0000"/>
                </a:solidFill>
              </a:rPr>
              <a:t>int temp = </a:t>
            </a:r>
            <a:r>
              <a:rPr lang="en-IN" b="1" dirty="0" err="1">
                <a:solidFill>
                  <a:srgbClr val="FF0000"/>
                </a:solidFill>
              </a:rPr>
              <a:t>arr</a:t>
            </a:r>
            <a:r>
              <a:rPr lang="en-IN" b="1" dirty="0">
                <a:solidFill>
                  <a:srgbClr val="FF0000"/>
                </a:solidFill>
              </a:rPr>
              <a:t>[</a:t>
            </a:r>
            <a:r>
              <a:rPr lang="en-IN" b="1" dirty="0" err="1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];     </a:t>
            </a:r>
            <a:r>
              <a:rPr lang="en-IN" b="1" dirty="0" err="1">
                <a:solidFill>
                  <a:srgbClr val="FF0000"/>
                </a:solidFill>
              </a:rPr>
              <a:t>arr</a:t>
            </a:r>
            <a:r>
              <a:rPr lang="en-IN" b="1" dirty="0">
                <a:solidFill>
                  <a:srgbClr val="FF0000"/>
                </a:solidFill>
              </a:rPr>
              <a:t>[</a:t>
            </a:r>
            <a:r>
              <a:rPr lang="en-IN" b="1" dirty="0" err="1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] = </a:t>
            </a:r>
            <a:r>
              <a:rPr lang="en-IN" b="1" dirty="0" err="1">
                <a:solidFill>
                  <a:srgbClr val="FF0000"/>
                </a:solidFill>
              </a:rPr>
              <a:t>arr</a:t>
            </a:r>
            <a:r>
              <a:rPr lang="en-IN" b="1" dirty="0">
                <a:solidFill>
                  <a:srgbClr val="FF0000"/>
                </a:solidFill>
              </a:rPr>
              <a:t>[j];   </a:t>
            </a:r>
            <a:r>
              <a:rPr lang="en-IN" b="1" dirty="0" err="1">
                <a:solidFill>
                  <a:srgbClr val="FF0000"/>
                </a:solidFill>
              </a:rPr>
              <a:t>arr</a:t>
            </a:r>
            <a:r>
              <a:rPr lang="en-IN" b="1" dirty="0">
                <a:solidFill>
                  <a:srgbClr val="FF0000"/>
                </a:solidFill>
              </a:rPr>
              <a:t>[j] = temp;  </a:t>
            </a:r>
            <a:r>
              <a:rPr lang="en-IN" dirty="0"/>
              <a:t>} </a:t>
            </a:r>
          </a:p>
          <a:p>
            <a:pPr marL="0" indent="0">
              <a:buNone/>
            </a:pPr>
            <a:r>
              <a:rPr lang="en-IN" dirty="0"/>
              <a:t>else {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int temp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[low];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[low] =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[j];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arr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[j] = temp; </a:t>
            </a:r>
            <a:r>
              <a:rPr lang="en-IN" dirty="0"/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return j; </a:t>
            </a: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}    }</a:t>
            </a:r>
          </a:p>
        </p:txBody>
      </p:sp>
    </p:spTree>
    <p:extLst>
      <p:ext uri="{BB962C8B-B14F-4D97-AF65-F5344CB8AC3E}">
        <p14:creationId xmlns:p14="http://schemas.microsoft.com/office/powerpoint/2010/main" val="217362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0C4B9-C7ED-28D3-B1D9-1EEDB6E67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779"/>
            <a:ext cx="10515600" cy="57621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printArray</a:t>
            </a:r>
            <a:r>
              <a:rPr lang="en-IN" dirty="0"/>
              <a:t>(int </a:t>
            </a:r>
            <a:r>
              <a:rPr lang="en-IN" dirty="0" err="1"/>
              <a:t>arr</a:t>
            </a:r>
            <a:r>
              <a:rPr lang="en-IN" dirty="0"/>
              <a:t>[], int size) {</a:t>
            </a:r>
          </a:p>
          <a:p>
            <a:pPr marL="0" indent="0">
              <a:buNone/>
            </a:pPr>
            <a:r>
              <a:rPr lang="en-IN" dirty="0"/>
              <a:t>	int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size;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",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int main() {</a:t>
            </a:r>
          </a:p>
          <a:p>
            <a:pPr marL="0" indent="0">
              <a:buNone/>
            </a:pPr>
            <a:r>
              <a:rPr lang="en-IN" dirty="0"/>
              <a:t>    int </a:t>
            </a:r>
            <a:r>
              <a:rPr lang="en-IN" dirty="0" err="1"/>
              <a:t>arr</a:t>
            </a:r>
            <a:r>
              <a:rPr lang="en-IN" dirty="0"/>
              <a:t>[] = {12, 7, 11, 5, 6};</a:t>
            </a:r>
          </a:p>
          <a:p>
            <a:pPr marL="0" indent="0">
              <a:buNone/>
            </a:pPr>
            <a:r>
              <a:rPr lang="en-IN" dirty="0"/>
              <a:t>    int size =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) /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[0]);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("Original array: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printArray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size);</a:t>
            </a:r>
          </a:p>
          <a:p>
            <a:pPr marL="0" indent="0">
              <a:buNone/>
            </a:pPr>
            <a:r>
              <a:rPr lang="en-IN" dirty="0" err="1"/>
              <a:t>quickSort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0, size - 1);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("Sorted array: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printArray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size);</a:t>
            </a:r>
          </a:p>
          <a:p>
            <a:pPr marL="0" indent="0">
              <a:buNone/>
            </a:pPr>
            <a:r>
              <a:rPr lang="en-IN" dirty="0"/>
              <a:t>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034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D37B-8159-E2F2-FEAF-FC6CC7AA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F1835-7A34-2BD5-4034-89FA888ED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Radix sort is a non-comparative sorting algorithm that works by distributing elements into buckets based on their individual digits or radix. </a:t>
            </a:r>
          </a:p>
          <a:p>
            <a:r>
              <a:rPr lang="en-US" dirty="0"/>
              <a:t>It processes the digits from the least significant digit (LSD) to the most significant digit (MSD) or vice versa.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42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AEFD-8475-9D96-8EB2-17378B90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E4FF7-3D16-618A-AD8F-89898F30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Identify the maximum number of digits in the given set of numbers. This will determine the number of passes the algorithm needs to make.</a:t>
            </a:r>
          </a:p>
          <a:p>
            <a:r>
              <a:rPr lang="en-US" dirty="0"/>
              <a:t>For each pass, use a stable sorting algorithm to distribute the elements into buckets based on the value of the current digit.</a:t>
            </a:r>
          </a:p>
          <a:p>
            <a:r>
              <a:rPr lang="en-US" dirty="0"/>
              <a:t>After each pass, gather the elements from all the buckets in the order they were placed.</a:t>
            </a:r>
          </a:p>
          <a:p>
            <a:r>
              <a:rPr lang="en-US" dirty="0"/>
              <a:t>Repeat the process for each digit, moving towards the other end of the numbers.</a:t>
            </a:r>
          </a:p>
          <a:p>
            <a:r>
              <a:rPr lang="en-US" dirty="0"/>
              <a:t>After processing all the digits, the numbers are sorted.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58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B315-A50F-3246-83ED-96DEF0DA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99F3-A97F-7EFF-A204-974CC6EC7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170, 45, 75, 90, 802, 24, 2, 66</a:t>
            </a:r>
          </a:p>
        </p:txBody>
      </p:sp>
    </p:spTree>
    <p:extLst>
      <p:ext uri="{BB962C8B-B14F-4D97-AF65-F5344CB8AC3E}">
        <p14:creationId xmlns:p14="http://schemas.microsoft.com/office/powerpoint/2010/main" val="315435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A798-E69D-9660-8D6C-E07C2358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804B-4ED4-DCF3-430D-D0606CA7B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Sort is a non-comparative sorting algorithm that operates by counting the number of occurrences of each element in the input.</a:t>
            </a:r>
          </a:p>
          <a:p>
            <a:r>
              <a:rPr lang="en-US" dirty="0"/>
              <a:t>It works well when the range of input values (the difference between the maximum and minimum values) is not significantly greater than the number of elements in the input array.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2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B830-84DD-8EF5-5643-DBD2724F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637D4-DB1C-D582-7E01-93BC139BC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Identify the range of input values, i.e., the minimum and maximum values in the array.</a:t>
            </a:r>
          </a:p>
          <a:p>
            <a:r>
              <a:rPr lang="en-US" dirty="0"/>
              <a:t>Create an auxiliary array, often called the counting array, to store the count of occurrences of each distinct element in the input array.</a:t>
            </a:r>
          </a:p>
          <a:p>
            <a:r>
              <a:rPr lang="en-US" dirty="0"/>
              <a:t>Traverse the input array and, for each element, increment the corresponding index in the counting array.</a:t>
            </a:r>
          </a:p>
          <a:p>
            <a:r>
              <a:rPr lang="en-US" dirty="0"/>
              <a:t> Modify the counting array so that each element at an index </a:t>
            </a:r>
            <a:r>
              <a:rPr lang="en-US" dirty="0" err="1"/>
              <a:t>i</a:t>
            </a:r>
            <a:r>
              <a:rPr lang="en-US" dirty="0"/>
              <a:t> contains the sum of the counts of elements less than or equal to </a:t>
            </a:r>
            <a:r>
              <a:rPr lang="en-US" dirty="0" err="1"/>
              <a:t>i</a:t>
            </a:r>
            <a:r>
              <a:rPr lang="en-US" dirty="0"/>
              <a:t>. </a:t>
            </a:r>
          </a:p>
          <a:p>
            <a:r>
              <a:rPr lang="en-US" dirty="0"/>
              <a:t>The above step helps determine the final position of each element in the sorted array.</a:t>
            </a:r>
          </a:p>
          <a:p>
            <a:r>
              <a:rPr lang="en-US" dirty="0"/>
              <a:t>Create the output array by placing elements in their sorted order based on the counting array.</a:t>
            </a:r>
          </a:p>
          <a:p>
            <a:r>
              <a:rPr lang="en-US" dirty="0"/>
              <a:t>For each element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in the input array, find its count in the counting array, decrement the count, and place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at the determined position in the output array.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639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1049</Words>
  <Application>Microsoft Office PowerPoint</Application>
  <PresentationFormat>Widescreen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Radix Sort and Counting Sort</vt:lpstr>
      <vt:lpstr>PowerPoint Presentation</vt:lpstr>
      <vt:lpstr>PowerPoint Presentation</vt:lpstr>
      <vt:lpstr>PowerPoint Presentation</vt:lpstr>
      <vt:lpstr>Radix Sort</vt:lpstr>
      <vt:lpstr>Working process</vt:lpstr>
      <vt:lpstr>PowerPoint Presentation</vt:lpstr>
      <vt:lpstr>Counting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Radix Sort and Counting Sort</dc:title>
  <dc:creator>iiitdm-33@hotmail.com</dc:creator>
  <cp:lastModifiedBy>iiitdm-33@hotmail.com</cp:lastModifiedBy>
  <cp:revision>47</cp:revision>
  <dcterms:created xsi:type="dcterms:W3CDTF">2024-02-20T21:53:26Z</dcterms:created>
  <dcterms:modified xsi:type="dcterms:W3CDTF">2024-02-23T05:14:05Z</dcterms:modified>
</cp:coreProperties>
</file>