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DABA-5E8C-018F-01A1-0B085BE6A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5FDFAA-033A-45AF-FAC7-CB4A6C1C1B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9EE72A-1B3A-9AD0-BEF8-A3C383583101}"/>
              </a:ext>
            </a:extLst>
          </p:cNvPr>
          <p:cNvSpPr>
            <a:spLocks noGrp="1"/>
          </p:cNvSpPr>
          <p:nvPr>
            <p:ph type="dt" sz="half" idx="10"/>
          </p:nvPr>
        </p:nvSpPr>
        <p:spPr/>
        <p:txBody>
          <a:bodyPr/>
          <a:lstStyle/>
          <a:p>
            <a:fld id="{21EB529C-3D7A-484E-AAB7-35BD4B01301B}" type="datetimeFigureOut">
              <a:rPr lang="en-IN" smtClean="0"/>
              <a:t>13-02-2024</a:t>
            </a:fld>
            <a:endParaRPr lang="en-IN"/>
          </a:p>
        </p:txBody>
      </p:sp>
      <p:sp>
        <p:nvSpPr>
          <p:cNvPr id="5" name="Footer Placeholder 4">
            <a:extLst>
              <a:ext uri="{FF2B5EF4-FFF2-40B4-BE49-F238E27FC236}">
                <a16:creationId xmlns:a16="http://schemas.microsoft.com/office/drawing/2014/main" id="{3F372199-88C0-B99A-8C8F-2BD4E203D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38B179-2107-44CE-F556-F81E77BE3CE3}"/>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308451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7D680-7192-AAB8-8200-C3CBCC8279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8CD31B-3ACA-35FE-A8FF-C7F679C59E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EA1316-C037-EF8F-441A-B5D35A3C0DCD}"/>
              </a:ext>
            </a:extLst>
          </p:cNvPr>
          <p:cNvSpPr>
            <a:spLocks noGrp="1"/>
          </p:cNvSpPr>
          <p:nvPr>
            <p:ph type="dt" sz="half" idx="10"/>
          </p:nvPr>
        </p:nvSpPr>
        <p:spPr/>
        <p:txBody>
          <a:bodyPr/>
          <a:lstStyle/>
          <a:p>
            <a:fld id="{21EB529C-3D7A-484E-AAB7-35BD4B01301B}" type="datetimeFigureOut">
              <a:rPr lang="en-IN" smtClean="0"/>
              <a:t>13-02-2024</a:t>
            </a:fld>
            <a:endParaRPr lang="en-IN"/>
          </a:p>
        </p:txBody>
      </p:sp>
      <p:sp>
        <p:nvSpPr>
          <p:cNvPr id="5" name="Footer Placeholder 4">
            <a:extLst>
              <a:ext uri="{FF2B5EF4-FFF2-40B4-BE49-F238E27FC236}">
                <a16:creationId xmlns:a16="http://schemas.microsoft.com/office/drawing/2014/main" id="{C76126C5-EB65-A8B6-DAAE-056743AACB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22B35-28A9-D7BA-8EDB-FF020DFD34F0}"/>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601447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4CD55A-991F-D697-70CF-34DD2EB333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E73E0-A45B-4977-8857-E855EA3A70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F91D0C-005F-00C1-3DCA-8C6DDF012142}"/>
              </a:ext>
            </a:extLst>
          </p:cNvPr>
          <p:cNvSpPr>
            <a:spLocks noGrp="1"/>
          </p:cNvSpPr>
          <p:nvPr>
            <p:ph type="dt" sz="half" idx="10"/>
          </p:nvPr>
        </p:nvSpPr>
        <p:spPr/>
        <p:txBody>
          <a:bodyPr/>
          <a:lstStyle/>
          <a:p>
            <a:fld id="{21EB529C-3D7A-484E-AAB7-35BD4B01301B}" type="datetimeFigureOut">
              <a:rPr lang="en-IN" smtClean="0"/>
              <a:t>13-02-2024</a:t>
            </a:fld>
            <a:endParaRPr lang="en-IN"/>
          </a:p>
        </p:txBody>
      </p:sp>
      <p:sp>
        <p:nvSpPr>
          <p:cNvPr id="5" name="Footer Placeholder 4">
            <a:extLst>
              <a:ext uri="{FF2B5EF4-FFF2-40B4-BE49-F238E27FC236}">
                <a16:creationId xmlns:a16="http://schemas.microsoft.com/office/drawing/2014/main" id="{EF54FD47-9F34-6FB1-70E6-0F9A4766B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DA410-910A-C572-618A-17B9CE3F0D07}"/>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310472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B5230-BC24-B016-520D-94DCC6B03C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AA575C-D03D-5631-2AE8-64717B19D9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8F50B6-6952-A042-8FBA-C8897AF84F0A}"/>
              </a:ext>
            </a:extLst>
          </p:cNvPr>
          <p:cNvSpPr>
            <a:spLocks noGrp="1"/>
          </p:cNvSpPr>
          <p:nvPr>
            <p:ph type="dt" sz="half" idx="10"/>
          </p:nvPr>
        </p:nvSpPr>
        <p:spPr/>
        <p:txBody>
          <a:bodyPr/>
          <a:lstStyle/>
          <a:p>
            <a:fld id="{21EB529C-3D7A-484E-AAB7-35BD4B01301B}" type="datetimeFigureOut">
              <a:rPr lang="en-IN" smtClean="0"/>
              <a:t>13-02-2024</a:t>
            </a:fld>
            <a:endParaRPr lang="en-IN"/>
          </a:p>
        </p:txBody>
      </p:sp>
      <p:sp>
        <p:nvSpPr>
          <p:cNvPr id="5" name="Footer Placeholder 4">
            <a:extLst>
              <a:ext uri="{FF2B5EF4-FFF2-40B4-BE49-F238E27FC236}">
                <a16:creationId xmlns:a16="http://schemas.microsoft.com/office/drawing/2014/main" id="{851176B2-FA22-0D41-E2B6-92996013B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D2054-C61C-391F-5376-95702E5F5E02}"/>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419475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48B9-1456-585E-8B5D-5DFF2436C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459017-9315-8FD4-C662-4DF31D7739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CBF3D5-2A65-003C-D751-49E274434E6D}"/>
              </a:ext>
            </a:extLst>
          </p:cNvPr>
          <p:cNvSpPr>
            <a:spLocks noGrp="1"/>
          </p:cNvSpPr>
          <p:nvPr>
            <p:ph type="dt" sz="half" idx="10"/>
          </p:nvPr>
        </p:nvSpPr>
        <p:spPr/>
        <p:txBody>
          <a:bodyPr/>
          <a:lstStyle/>
          <a:p>
            <a:fld id="{21EB529C-3D7A-484E-AAB7-35BD4B01301B}" type="datetimeFigureOut">
              <a:rPr lang="en-IN" smtClean="0"/>
              <a:t>13-02-2024</a:t>
            </a:fld>
            <a:endParaRPr lang="en-IN"/>
          </a:p>
        </p:txBody>
      </p:sp>
      <p:sp>
        <p:nvSpPr>
          <p:cNvPr id="5" name="Footer Placeholder 4">
            <a:extLst>
              <a:ext uri="{FF2B5EF4-FFF2-40B4-BE49-F238E27FC236}">
                <a16:creationId xmlns:a16="http://schemas.microsoft.com/office/drawing/2014/main" id="{C2B6A3E9-AA6F-BEB2-606B-CCB067F3D0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F5474-2E3F-0DC3-092D-F3AB8A7C1CC9}"/>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189350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F4AF8-1272-3F5E-3BF8-C5872DD059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37FB68-ACC2-59B6-0BD8-A711A757AE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0A4D3B-3F63-1202-51B9-7190115EB9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5A6D3D-E951-5CD3-9E91-554D5F582C0E}"/>
              </a:ext>
            </a:extLst>
          </p:cNvPr>
          <p:cNvSpPr>
            <a:spLocks noGrp="1"/>
          </p:cNvSpPr>
          <p:nvPr>
            <p:ph type="dt" sz="half" idx="10"/>
          </p:nvPr>
        </p:nvSpPr>
        <p:spPr/>
        <p:txBody>
          <a:bodyPr/>
          <a:lstStyle/>
          <a:p>
            <a:fld id="{21EB529C-3D7A-484E-AAB7-35BD4B01301B}" type="datetimeFigureOut">
              <a:rPr lang="en-IN" smtClean="0"/>
              <a:t>13-02-2024</a:t>
            </a:fld>
            <a:endParaRPr lang="en-IN"/>
          </a:p>
        </p:txBody>
      </p:sp>
      <p:sp>
        <p:nvSpPr>
          <p:cNvPr id="6" name="Footer Placeholder 5">
            <a:extLst>
              <a:ext uri="{FF2B5EF4-FFF2-40B4-BE49-F238E27FC236}">
                <a16:creationId xmlns:a16="http://schemas.microsoft.com/office/drawing/2014/main" id="{4A72FB2F-34CD-93BC-928A-0076D934A8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3292B9-B322-204B-EA19-4ED9F654BD66}"/>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231281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0BBF1-4D74-DF40-6C80-A5BC178F9B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62C5C-A439-6E2B-0248-4CDD35D77E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6F9E9E-FEF5-DB6A-1C52-E14188335F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4B769F3-0358-FB8B-236B-DB0743FEB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D9CB66-45F1-59AB-6047-4D41841AAE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D5709C-1834-3D1A-D6B5-2F8EB775FE5D}"/>
              </a:ext>
            </a:extLst>
          </p:cNvPr>
          <p:cNvSpPr>
            <a:spLocks noGrp="1"/>
          </p:cNvSpPr>
          <p:nvPr>
            <p:ph type="dt" sz="half" idx="10"/>
          </p:nvPr>
        </p:nvSpPr>
        <p:spPr/>
        <p:txBody>
          <a:bodyPr/>
          <a:lstStyle/>
          <a:p>
            <a:fld id="{21EB529C-3D7A-484E-AAB7-35BD4B01301B}" type="datetimeFigureOut">
              <a:rPr lang="en-IN" smtClean="0"/>
              <a:t>13-02-2024</a:t>
            </a:fld>
            <a:endParaRPr lang="en-IN"/>
          </a:p>
        </p:txBody>
      </p:sp>
      <p:sp>
        <p:nvSpPr>
          <p:cNvPr id="8" name="Footer Placeholder 7">
            <a:extLst>
              <a:ext uri="{FF2B5EF4-FFF2-40B4-BE49-F238E27FC236}">
                <a16:creationId xmlns:a16="http://schemas.microsoft.com/office/drawing/2014/main" id="{5978FA36-6E16-D95B-DF3F-C106C667F8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7DF43B-9410-92E6-DFE5-9D8189CC4E5C}"/>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323717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FD5C-1E06-E626-36D2-AE76BA9DD2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280F46-05E8-9F54-65B4-7DCC91F9ED3B}"/>
              </a:ext>
            </a:extLst>
          </p:cNvPr>
          <p:cNvSpPr>
            <a:spLocks noGrp="1"/>
          </p:cNvSpPr>
          <p:nvPr>
            <p:ph type="dt" sz="half" idx="10"/>
          </p:nvPr>
        </p:nvSpPr>
        <p:spPr/>
        <p:txBody>
          <a:bodyPr/>
          <a:lstStyle/>
          <a:p>
            <a:fld id="{21EB529C-3D7A-484E-AAB7-35BD4B01301B}" type="datetimeFigureOut">
              <a:rPr lang="en-IN" smtClean="0"/>
              <a:t>13-02-2024</a:t>
            </a:fld>
            <a:endParaRPr lang="en-IN"/>
          </a:p>
        </p:txBody>
      </p:sp>
      <p:sp>
        <p:nvSpPr>
          <p:cNvPr id="4" name="Footer Placeholder 3">
            <a:extLst>
              <a:ext uri="{FF2B5EF4-FFF2-40B4-BE49-F238E27FC236}">
                <a16:creationId xmlns:a16="http://schemas.microsoft.com/office/drawing/2014/main" id="{0B684768-A80A-C9F7-E47A-01D1C7B71D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E1F1C6-46E3-31E7-1387-D0605199F46B}"/>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3468122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0D3E2F-A187-C571-B6C3-3E8A50107AD2}"/>
              </a:ext>
            </a:extLst>
          </p:cNvPr>
          <p:cNvSpPr>
            <a:spLocks noGrp="1"/>
          </p:cNvSpPr>
          <p:nvPr>
            <p:ph type="dt" sz="half" idx="10"/>
          </p:nvPr>
        </p:nvSpPr>
        <p:spPr/>
        <p:txBody>
          <a:bodyPr/>
          <a:lstStyle/>
          <a:p>
            <a:fld id="{21EB529C-3D7A-484E-AAB7-35BD4B01301B}" type="datetimeFigureOut">
              <a:rPr lang="en-IN" smtClean="0"/>
              <a:t>13-02-2024</a:t>
            </a:fld>
            <a:endParaRPr lang="en-IN"/>
          </a:p>
        </p:txBody>
      </p:sp>
      <p:sp>
        <p:nvSpPr>
          <p:cNvPr id="3" name="Footer Placeholder 2">
            <a:extLst>
              <a:ext uri="{FF2B5EF4-FFF2-40B4-BE49-F238E27FC236}">
                <a16:creationId xmlns:a16="http://schemas.microsoft.com/office/drawing/2014/main" id="{32004737-F466-A34B-5FB5-15769CFDCE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5A987B-3152-08E8-DA96-998B5CFBC679}"/>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43822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A8AE-250A-4599-96E4-9702EE357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E81BC9-F4E5-05A6-421A-61811FEF6A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602DFC-598F-BD49-9AB5-5608F77090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821C9-C545-DAAA-C543-C2139585EAC1}"/>
              </a:ext>
            </a:extLst>
          </p:cNvPr>
          <p:cNvSpPr>
            <a:spLocks noGrp="1"/>
          </p:cNvSpPr>
          <p:nvPr>
            <p:ph type="dt" sz="half" idx="10"/>
          </p:nvPr>
        </p:nvSpPr>
        <p:spPr/>
        <p:txBody>
          <a:bodyPr/>
          <a:lstStyle/>
          <a:p>
            <a:fld id="{21EB529C-3D7A-484E-AAB7-35BD4B01301B}" type="datetimeFigureOut">
              <a:rPr lang="en-IN" smtClean="0"/>
              <a:t>13-02-2024</a:t>
            </a:fld>
            <a:endParaRPr lang="en-IN"/>
          </a:p>
        </p:txBody>
      </p:sp>
      <p:sp>
        <p:nvSpPr>
          <p:cNvPr id="6" name="Footer Placeholder 5">
            <a:extLst>
              <a:ext uri="{FF2B5EF4-FFF2-40B4-BE49-F238E27FC236}">
                <a16:creationId xmlns:a16="http://schemas.microsoft.com/office/drawing/2014/main" id="{37F365C3-788D-3811-34B4-06CD29E2EA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0D25F2-5600-B0EF-4CD1-91BDEF8795B1}"/>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264890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0E0E6-0F6E-5781-9475-5E8811034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7F5B94-936E-26E6-3A24-9A71B99197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6C0B36-6726-A8C5-76B3-DFAF8DDC5C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4600B7-9C67-9260-10B6-BFDD90C68F03}"/>
              </a:ext>
            </a:extLst>
          </p:cNvPr>
          <p:cNvSpPr>
            <a:spLocks noGrp="1"/>
          </p:cNvSpPr>
          <p:nvPr>
            <p:ph type="dt" sz="half" idx="10"/>
          </p:nvPr>
        </p:nvSpPr>
        <p:spPr/>
        <p:txBody>
          <a:bodyPr/>
          <a:lstStyle/>
          <a:p>
            <a:fld id="{21EB529C-3D7A-484E-AAB7-35BD4B01301B}" type="datetimeFigureOut">
              <a:rPr lang="en-IN" smtClean="0"/>
              <a:t>13-02-2024</a:t>
            </a:fld>
            <a:endParaRPr lang="en-IN"/>
          </a:p>
        </p:txBody>
      </p:sp>
      <p:sp>
        <p:nvSpPr>
          <p:cNvPr id="6" name="Footer Placeholder 5">
            <a:extLst>
              <a:ext uri="{FF2B5EF4-FFF2-40B4-BE49-F238E27FC236}">
                <a16:creationId xmlns:a16="http://schemas.microsoft.com/office/drawing/2014/main" id="{CC328508-A900-748B-244C-B7B85203E8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67C230-97E3-1037-496A-3F567A3882DC}"/>
              </a:ext>
            </a:extLst>
          </p:cNvPr>
          <p:cNvSpPr>
            <a:spLocks noGrp="1"/>
          </p:cNvSpPr>
          <p:nvPr>
            <p:ph type="sldNum" sz="quarter" idx="12"/>
          </p:nvPr>
        </p:nvSpPr>
        <p:spPr/>
        <p:txBody>
          <a:bodyPr/>
          <a:lstStyle/>
          <a:p>
            <a:fld id="{9D3B5B13-1DDE-434F-A79C-015EBFAE0872}" type="slidenum">
              <a:rPr lang="en-IN" smtClean="0"/>
              <a:t>‹#›</a:t>
            </a:fld>
            <a:endParaRPr lang="en-IN"/>
          </a:p>
        </p:txBody>
      </p:sp>
    </p:spTree>
    <p:extLst>
      <p:ext uri="{BB962C8B-B14F-4D97-AF65-F5344CB8AC3E}">
        <p14:creationId xmlns:p14="http://schemas.microsoft.com/office/powerpoint/2010/main" val="3296387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118546-FC1C-3142-8D9C-869D68354D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CD6E79-72D4-B774-C051-773F80D1C9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642FBA-5FF3-992E-4204-A14294EDF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EB529C-3D7A-484E-AAB7-35BD4B01301B}" type="datetimeFigureOut">
              <a:rPr lang="en-IN" smtClean="0"/>
              <a:t>13-02-2024</a:t>
            </a:fld>
            <a:endParaRPr lang="en-IN"/>
          </a:p>
        </p:txBody>
      </p:sp>
      <p:sp>
        <p:nvSpPr>
          <p:cNvPr id="5" name="Footer Placeholder 4">
            <a:extLst>
              <a:ext uri="{FF2B5EF4-FFF2-40B4-BE49-F238E27FC236}">
                <a16:creationId xmlns:a16="http://schemas.microsoft.com/office/drawing/2014/main" id="{B41BE58E-F238-436E-3B7B-4713C8EFC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865E5B-71F5-C202-9F57-310CA0AA74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B5B13-1DDE-434F-A79C-015EBFAE0872}" type="slidenum">
              <a:rPr lang="en-IN" smtClean="0"/>
              <a:t>‹#›</a:t>
            </a:fld>
            <a:endParaRPr lang="en-IN"/>
          </a:p>
        </p:txBody>
      </p:sp>
    </p:spTree>
    <p:extLst>
      <p:ext uri="{BB962C8B-B14F-4D97-AF65-F5344CB8AC3E}">
        <p14:creationId xmlns:p14="http://schemas.microsoft.com/office/powerpoint/2010/main" val="1630586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CFA07-AB43-FA4D-0543-CEC334D260EF}"/>
              </a:ext>
            </a:extLst>
          </p:cNvPr>
          <p:cNvSpPr>
            <a:spLocks noGrp="1"/>
          </p:cNvSpPr>
          <p:nvPr>
            <p:ph type="ctrTitle"/>
          </p:nvPr>
        </p:nvSpPr>
        <p:spPr/>
        <p:txBody>
          <a:bodyPr/>
          <a:lstStyle/>
          <a:p>
            <a:r>
              <a:rPr lang="en-US" dirty="0"/>
              <a:t>Sorting techniques </a:t>
            </a:r>
            <a:endParaRPr lang="en-IN" dirty="0"/>
          </a:p>
        </p:txBody>
      </p:sp>
      <p:sp>
        <p:nvSpPr>
          <p:cNvPr id="3" name="Subtitle 2">
            <a:extLst>
              <a:ext uri="{FF2B5EF4-FFF2-40B4-BE49-F238E27FC236}">
                <a16:creationId xmlns:a16="http://schemas.microsoft.com/office/drawing/2014/main" id="{71FADE35-1D85-3D43-65CC-4D82CFF7D5C7}"/>
              </a:ext>
            </a:extLst>
          </p:cNvPr>
          <p:cNvSpPr>
            <a:spLocks noGrp="1"/>
          </p:cNvSpPr>
          <p:nvPr>
            <p:ph type="subTitle" idx="1"/>
          </p:nvPr>
        </p:nvSpPr>
        <p:spPr/>
        <p:txBody>
          <a:bodyPr/>
          <a:lstStyle/>
          <a:p>
            <a:r>
              <a:rPr lang="en-US" dirty="0"/>
              <a:t>Dr. Jagadeesh Kakarla</a:t>
            </a:r>
          </a:p>
          <a:p>
            <a:r>
              <a:rPr lang="en-US" dirty="0"/>
              <a:t>Assistant Professor</a:t>
            </a:r>
            <a:endParaRPr lang="en-IN" dirty="0"/>
          </a:p>
        </p:txBody>
      </p:sp>
    </p:spTree>
    <p:extLst>
      <p:ext uri="{BB962C8B-B14F-4D97-AF65-F5344CB8AC3E}">
        <p14:creationId xmlns:p14="http://schemas.microsoft.com/office/powerpoint/2010/main" val="429490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E42F-3EAA-A213-1D18-00768EB0F1C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60827A0-93C5-E687-9597-FBC9BC53D5C9}"/>
              </a:ext>
            </a:extLst>
          </p:cNvPr>
          <p:cNvSpPr>
            <a:spLocks noGrp="1"/>
          </p:cNvSpPr>
          <p:nvPr>
            <p:ph idx="1"/>
          </p:nvPr>
        </p:nvSpPr>
        <p:spPr/>
        <p:txBody>
          <a:bodyPr>
            <a:normAutofit fontScale="85000" lnSpcReduction="10000"/>
          </a:bodyPr>
          <a:lstStyle/>
          <a:p>
            <a:r>
              <a:rPr lang="en-US" dirty="0"/>
              <a:t>Sorting is a fundamental operation in computer science, and various algorithms have been developed to efficiently </a:t>
            </a:r>
            <a:r>
              <a:rPr lang="en-US" b="1" dirty="0">
                <a:solidFill>
                  <a:srgbClr val="FF0000"/>
                </a:solidFill>
              </a:rPr>
              <a:t>arrange elements in a specific order. </a:t>
            </a:r>
          </a:p>
          <a:p>
            <a:r>
              <a:rPr lang="en-US" dirty="0"/>
              <a:t>Various sorting algorithms</a:t>
            </a:r>
          </a:p>
          <a:p>
            <a:pPr lvl="1"/>
            <a:r>
              <a:rPr lang="en-US" dirty="0"/>
              <a:t>Bubble sort</a:t>
            </a:r>
          </a:p>
          <a:p>
            <a:pPr lvl="1"/>
            <a:r>
              <a:rPr lang="en-US" dirty="0"/>
              <a:t>Selection sort</a:t>
            </a:r>
          </a:p>
          <a:p>
            <a:pPr lvl="1"/>
            <a:r>
              <a:rPr lang="en-US" dirty="0"/>
              <a:t>Insertion sort</a:t>
            </a:r>
          </a:p>
          <a:p>
            <a:pPr lvl="1"/>
            <a:r>
              <a:rPr lang="en-US" dirty="0"/>
              <a:t>Quick sort</a:t>
            </a:r>
          </a:p>
          <a:p>
            <a:pPr lvl="1"/>
            <a:r>
              <a:rPr lang="en-US" dirty="0"/>
              <a:t>Merge sort</a:t>
            </a:r>
          </a:p>
          <a:p>
            <a:pPr lvl="1"/>
            <a:r>
              <a:rPr lang="en-US" dirty="0"/>
              <a:t>Heap sort</a:t>
            </a:r>
          </a:p>
          <a:p>
            <a:pPr lvl="1"/>
            <a:r>
              <a:rPr lang="en-US" dirty="0"/>
              <a:t>Counting sort</a:t>
            </a:r>
          </a:p>
          <a:p>
            <a:pPr lvl="1"/>
            <a:r>
              <a:rPr lang="en-US" dirty="0"/>
              <a:t>Radix sort </a:t>
            </a:r>
            <a:endParaRPr lang="en-US" b="1" dirty="0">
              <a:solidFill>
                <a:srgbClr val="FF0000"/>
              </a:solidFill>
            </a:endParaRPr>
          </a:p>
          <a:p>
            <a:r>
              <a:rPr lang="en-US" dirty="0"/>
              <a:t>The choice of sorting algorithm depends on factors such as the size of the dataset, the distribution of data, and the available resources.</a:t>
            </a:r>
            <a:endParaRPr lang="en-US" b="1" dirty="0">
              <a:solidFill>
                <a:srgbClr val="FF0000"/>
              </a:solidFill>
            </a:endParaRPr>
          </a:p>
          <a:p>
            <a:pPr marL="457200" lvl="1" indent="0">
              <a:buNone/>
            </a:pPr>
            <a:endParaRPr lang="en-US" dirty="0"/>
          </a:p>
          <a:p>
            <a:endParaRPr lang="en-IN" dirty="0"/>
          </a:p>
        </p:txBody>
      </p:sp>
    </p:spTree>
    <p:extLst>
      <p:ext uri="{BB962C8B-B14F-4D97-AF65-F5344CB8AC3E}">
        <p14:creationId xmlns:p14="http://schemas.microsoft.com/office/powerpoint/2010/main" val="41959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EFCD-5607-B404-50BC-A6108095BF34}"/>
              </a:ext>
            </a:extLst>
          </p:cNvPr>
          <p:cNvSpPr>
            <a:spLocks noGrp="1"/>
          </p:cNvSpPr>
          <p:nvPr>
            <p:ph type="title"/>
          </p:nvPr>
        </p:nvSpPr>
        <p:spPr/>
        <p:txBody>
          <a:bodyPr/>
          <a:lstStyle/>
          <a:p>
            <a:r>
              <a:rPr lang="en-US" dirty="0"/>
              <a:t>Bubble sort</a:t>
            </a:r>
            <a:endParaRPr lang="en-IN" dirty="0"/>
          </a:p>
        </p:txBody>
      </p:sp>
      <p:sp>
        <p:nvSpPr>
          <p:cNvPr id="3" name="Content Placeholder 2">
            <a:extLst>
              <a:ext uri="{FF2B5EF4-FFF2-40B4-BE49-F238E27FC236}">
                <a16:creationId xmlns:a16="http://schemas.microsoft.com/office/drawing/2014/main" id="{FAE9F8D4-A457-A53F-61A1-039C070FCE04}"/>
              </a:ext>
            </a:extLst>
          </p:cNvPr>
          <p:cNvSpPr>
            <a:spLocks noGrp="1"/>
          </p:cNvSpPr>
          <p:nvPr>
            <p:ph idx="1"/>
          </p:nvPr>
        </p:nvSpPr>
        <p:spPr/>
        <p:txBody>
          <a:bodyPr>
            <a:normAutofit fontScale="77500" lnSpcReduction="20000"/>
          </a:bodyPr>
          <a:lstStyle/>
          <a:p>
            <a:r>
              <a:rPr lang="en-US" dirty="0"/>
              <a:t>Bubble Sort is a simple sorting algorithm that </a:t>
            </a:r>
            <a:r>
              <a:rPr lang="en-US" dirty="0">
                <a:solidFill>
                  <a:srgbClr val="FF0000"/>
                </a:solidFill>
              </a:rPr>
              <a:t>repeatedly steps through the list, compares adjacent elements, and swaps them if they are in the wrong order.</a:t>
            </a:r>
          </a:p>
          <a:p>
            <a:r>
              <a:rPr lang="en-US" dirty="0">
                <a:solidFill>
                  <a:srgbClr val="FF0000"/>
                </a:solidFill>
              </a:rPr>
              <a:t>Working process</a:t>
            </a:r>
            <a:endParaRPr lang="en-US" dirty="0"/>
          </a:p>
          <a:p>
            <a:pPr>
              <a:buFont typeface="+mj-lt"/>
              <a:buAutoNum type="arabicPeriod"/>
            </a:pPr>
            <a:r>
              <a:rPr lang="en-US" dirty="0"/>
              <a:t>Start with the first element (index 0) of the array.</a:t>
            </a:r>
          </a:p>
          <a:p>
            <a:pPr>
              <a:buFont typeface="+mj-lt"/>
              <a:buAutoNum type="arabicPeriod"/>
            </a:pPr>
            <a:r>
              <a:rPr lang="en-US" dirty="0"/>
              <a:t>Compare the current element with the next element (element at index 1).</a:t>
            </a:r>
          </a:p>
          <a:p>
            <a:pPr>
              <a:buFont typeface="+mj-lt"/>
              <a:buAutoNum type="arabicPeriod"/>
            </a:pPr>
            <a:r>
              <a:rPr lang="en-US" dirty="0"/>
              <a:t>If the current element is greater than the next element, swap them.</a:t>
            </a:r>
          </a:p>
          <a:p>
            <a:pPr>
              <a:buFont typeface="+mj-lt"/>
              <a:buAutoNum type="arabicPeriod"/>
            </a:pPr>
            <a:r>
              <a:rPr lang="en-US" dirty="0"/>
              <a:t>Move to the next element (index 1) and repeat steps 2 and 3.</a:t>
            </a:r>
          </a:p>
          <a:p>
            <a:pPr>
              <a:buFont typeface="+mj-lt"/>
              <a:buAutoNum type="arabicPeriod"/>
            </a:pPr>
            <a:r>
              <a:rPr lang="en-US" dirty="0"/>
              <a:t>Continue this process until you reach the end of the array. At this point, the largest element in the unsorted part of the array will have moved to the last position.</a:t>
            </a:r>
          </a:p>
          <a:p>
            <a:pPr>
              <a:buFont typeface="+mj-lt"/>
              <a:buAutoNum type="arabicPeriod"/>
            </a:pPr>
            <a:r>
              <a:rPr lang="en-US" dirty="0"/>
              <a:t>Repeat steps 1-5 for the remaining unsorted elements, excluding the last one (which is already in its correct position after the first pass).</a:t>
            </a:r>
          </a:p>
          <a:p>
            <a:pPr>
              <a:buFont typeface="+mj-lt"/>
              <a:buAutoNum type="arabicPeriod"/>
            </a:pPr>
            <a:r>
              <a:rPr lang="en-US" dirty="0"/>
              <a:t>Continue this process until the entire array is sorted</a:t>
            </a:r>
          </a:p>
          <a:p>
            <a:pPr lvl="1"/>
            <a:endParaRPr lang="en-IN" dirty="0">
              <a:solidFill>
                <a:srgbClr val="FF0000"/>
              </a:solidFill>
            </a:endParaRPr>
          </a:p>
        </p:txBody>
      </p:sp>
    </p:spTree>
    <p:extLst>
      <p:ext uri="{BB962C8B-B14F-4D97-AF65-F5344CB8AC3E}">
        <p14:creationId xmlns:p14="http://schemas.microsoft.com/office/powerpoint/2010/main" val="231776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339E3-5422-584D-3FE8-63E26FE25532}"/>
              </a:ext>
            </a:extLst>
          </p:cNvPr>
          <p:cNvSpPr>
            <a:spLocks noGrp="1"/>
          </p:cNvSpPr>
          <p:nvPr>
            <p:ph type="title"/>
          </p:nvPr>
        </p:nvSpPr>
        <p:spPr/>
        <p:txBody>
          <a:bodyPr/>
          <a:lstStyle/>
          <a:p>
            <a:r>
              <a:rPr lang="en-US" dirty="0"/>
              <a:t>Example	</a:t>
            </a:r>
            <a:endParaRPr lang="en-IN" dirty="0"/>
          </a:p>
        </p:txBody>
      </p:sp>
      <p:sp>
        <p:nvSpPr>
          <p:cNvPr id="3" name="Content Placeholder 2">
            <a:extLst>
              <a:ext uri="{FF2B5EF4-FFF2-40B4-BE49-F238E27FC236}">
                <a16:creationId xmlns:a16="http://schemas.microsoft.com/office/drawing/2014/main" id="{28F46C6F-FCD4-ED77-5B9A-D3610EBCF9AC}"/>
              </a:ext>
            </a:extLst>
          </p:cNvPr>
          <p:cNvSpPr>
            <a:spLocks noGrp="1"/>
          </p:cNvSpPr>
          <p:nvPr>
            <p:ph idx="1"/>
          </p:nvPr>
        </p:nvSpPr>
        <p:spPr/>
        <p:txBody>
          <a:bodyPr/>
          <a:lstStyle/>
          <a:p>
            <a:r>
              <a:rPr lang="en-US" dirty="0"/>
              <a:t>5, 9, 2, 15, 6, 11</a:t>
            </a:r>
            <a:endParaRPr lang="en-IN" dirty="0"/>
          </a:p>
        </p:txBody>
      </p:sp>
    </p:spTree>
    <p:extLst>
      <p:ext uri="{BB962C8B-B14F-4D97-AF65-F5344CB8AC3E}">
        <p14:creationId xmlns:p14="http://schemas.microsoft.com/office/powerpoint/2010/main" val="16964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13BF-B962-6E05-5FDC-519B655858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AE8D12-34E4-EB0B-D8FF-5259D61ED9F8}"/>
              </a:ext>
            </a:extLst>
          </p:cNvPr>
          <p:cNvSpPr>
            <a:spLocks noGrp="1"/>
          </p:cNvSpPr>
          <p:nvPr>
            <p:ph idx="1"/>
          </p:nvPr>
        </p:nvSpPr>
        <p:spPr/>
        <p:txBody>
          <a:bodyPr>
            <a:normAutofit fontScale="92500"/>
          </a:bodyPr>
          <a:lstStyle/>
          <a:p>
            <a:pPr marL="0" indent="0">
              <a:buNone/>
            </a:pPr>
            <a:r>
              <a:rPr lang="en-IN" dirty="0"/>
              <a:t>void </a:t>
            </a:r>
            <a:r>
              <a:rPr lang="en-IN" dirty="0" err="1"/>
              <a:t>bubble_sort</a:t>
            </a:r>
            <a:r>
              <a:rPr lang="en-IN" dirty="0"/>
              <a:t>(int </a:t>
            </a:r>
            <a:r>
              <a:rPr lang="en-IN" dirty="0" err="1"/>
              <a:t>arr</a:t>
            </a:r>
            <a:r>
              <a:rPr lang="en-IN" dirty="0"/>
              <a:t>[], int n) {  </a:t>
            </a:r>
          </a:p>
          <a:p>
            <a:pPr marL="0" indent="0">
              <a:buNone/>
            </a:pPr>
            <a:r>
              <a:rPr lang="en-IN" dirty="0"/>
              <a:t>int </a:t>
            </a:r>
            <a:r>
              <a:rPr lang="en-IN" dirty="0" err="1"/>
              <a:t>i</a:t>
            </a:r>
            <a:r>
              <a:rPr lang="en-IN" dirty="0"/>
              <a:t>, j;  </a:t>
            </a:r>
          </a:p>
          <a:p>
            <a:pPr marL="0" indent="0">
              <a:buNone/>
            </a:pPr>
            <a:r>
              <a:rPr lang="en-IN" dirty="0"/>
              <a:t>for (</a:t>
            </a:r>
            <a:r>
              <a:rPr lang="en-IN" dirty="0" err="1"/>
              <a:t>i</a:t>
            </a:r>
            <a:r>
              <a:rPr lang="en-IN" dirty="0"/>
              <a:t> = 0; </a:t>
            </a:r>
            <a:r>
              <a:rPr lang="en-IN" dirty="0" err="1"/>
              <a:t>i</a:t>
            </a:r>
            <a:r>
              <a:rPr lang="en-IN" dirty="0"/>
              <a:t> &lt; n - 1; </a:t>
            </a:r>
            <a:r>
              <a:rPr lang="en-IN" dirty="0" err="1"/>
              <a:t>i</a:t>
            </a:r>
            <a:r>
              <a:rPr lang="en-IN" dirty="0"/>
              <a:t>++) {  </a:t>
            </a:r>
          </a:p>
          <a:p>
            <a:pPr marL="0" indent="0">
              <a:buNone/>
            </a:pPr>
            <a:r>
              <a:rPr lang="en-IN" dirty="0"/>
              <a:t>	for (j = 0; j &lt; n - </a:t>
            </a:r>
            <a:r>
              <a:rPr lang="en-IN" dirty="0" err="1"/>
              <a:t>i</a:t>
            </a:r>
            <a:r>
              <a:rPr lang="en-IN" dirty="0"/>
              <a:t> - 1; </a:t>
            </a:r>
            <a:r>
              <a:rPr lang="en-IN" dirty="0" err="1"/>
              <a:t>j++</a:t>
            </a:r>
            <a:r>
              <a:rPr lang="en-IN" dirty="0"/>
              <a:t>) {  </a:t>
            </a:r>
          </a:p>
          <a:p>
            <a:pPr marL="0" indent="0">
              <a:buNone/>
            </a:pPr>
            <a:r>
              <a:rPr lang="en-IN" dirty="0"/>
              <a:t> 		if (</a:t>
            </a:r>
            <a:r>
              <a:rPr lang="en-IN" dirty="0" err="1"/>
              <a:t>arr</a:t>
            </a:r>
            <a:r>
              <a:rPr lang="en-IN" dirty="0"/>
              <a:t>[j] &gt; </a:t>
            </a:r>
            <a:r>
              <a:rPr lang="en-IN" dirty="0" err="1"/>
              <a:t>arr</a:t>
            </a:r>
            <a:r>
              <a:rPr lang="en-IN" dirty="0"/>
              <a:t>[j + 1]) {  </a:t>
            </a:r>
          </a:p>
          <a:p>
            <a:pPr marL="0" indent="0">
              <a:buNone/>
            </a:pPr>
            <a:r>
              <a:rPr lang="en-IN" dirty="0"/>
              <a:t>		        int temp = </a:t>
            </a:r>
            <a:r>
              <a:rPr lang="en-IN" dirty="0" err="1"/>
              <a:t>arr</a:t>
            </a:r>
            <a:r>
              <a:rPr lang="en-IN" dirty="0"/>
              <a:t>[j];  </a:t>
            </a:r>
          </a:p>
          <a:p>
            <a:pPr marL="0" indent="0">
              <a:buNone/>
            </a:pPr>
            <a:r>
              <a:rPr lang="en-IN" dirty="0"/>
              <a:t>		        </a:t>
            </a:r>
            <a:r>
              <a:rPr lang="en-IN" dirty="0" err="1"/>
              <a:t>arr</a:t>
            </a:r>
            <a:r>
              <a:rPr lang="en-IN" dirty="0"/>
              <a:t>[j] = </a:t>
            </a:r>
            <a:r>
              <a:rPr lang="en-IN" dirty="0" err="1"/>
              <a:t>arr</a:t>
            </a:r>
            <a:r>
              <a:rPr lang="en-IN" dirty="0"/>
              <a:t>[j + 1];  </a:t>
            </a:r>
          </a:p>
          <a:p>
            <a:pPr marL="0" indent="0">
              <a:buNone/>
            </a:pPr>
            <a:r>
              <a:rPr lang="en-IN" dirty="0"/>
              <a:t>			        </a:t>
            </a:r>
            <a:r>
              <a:rPr lang="en-IN" dirty="0" err="1"/>
              <a:t>arr</a:t>
            </a:r>
            <a:r>
              <a:rPr lang="en-IN" dirty="0"/>
              <a:t>[j + 1] = temp;  </a:t>
            </a:r>
          </a:p>
          <a:p>
            <a:pPr marL="0" indent="0">
              <a:buNone/>
            </a:pPr>
            <a:r>
              <a:rPr lang="en-IN" dirty="0"/>
              <a:t>                                         }                                   }                       }    `                  }  </a:t>
            </a:r>
          </a:p>
          <a:p>
            <a:endParaRPr lang="en-IN" dirty="0"/>
          </a:p>
        </p:txBody>
      </p:sp>
    </p:spTree>
    <p:extLst>
      <p:ext uri="{BB962C8B-B14F-4D97-AF65-F5344CB8AC3E}">
        <p14:creationId xmlns:p14="http://schemas.microsoft.com/office/powerpoint/2010/main" val="322302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85DA-AC13-46C2-9D93-08296CAA51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C1A644-E8B5-04DA-6224-AFD6008A5779}"/>
              </a:ext>
            </a:extLst>
          </p:cNvPr>
          <p:cNvSpPr>
            <a:spLocks noGrp="1"/>
          </p:cNvSpPr>
          <p:nvPr>
            <p:ph idx="1"/>
          </p:nvPr>
        </p:nvSpPr>
        <p:spPr/>
        <p:txBody>
          <a:bodyPr/>
          <a:lstStyle/>
          <a:p>
            <a:r>
              <a:rPr lang="en-US" dirty="0"/>
              <a:t>Consider an array of size n:</a:t>
            </a:r>
          </a:p>
          <a:p>
            <a:pPr>
              <a:buFont typeface="+mj-lt"/>
              <a:buAutoNum type="arabicPeriod"/>
            </a:pPr>
            <a:r>
              <a:rPr lang="en-US" dirty="0"/>
              <a:t>In the first pass, you compare and swap elements n-1 times.</a:t>
            </a:r>
          </a:p>
          <a:p>
            <a:pPr>
              <a:buFont typeface="+mj-lt"/>
              <a:buAutoNum type="arabicPeriod"/>
            </a:pPr>
            <a:r>
              <a:rPr lang="en-US" dirty="0"/>
              <a:t>In the second pass, you compare and swap elements n-2 times.</a:t>
            </a:r>
          </a:p>
          <a:p>
            <a:pPr>
              <a:buFont typeface="+mj-lt"/>
              <a:buAutoNum type="arabicPeriod"/>
            </a:pPr>
            <a:r>
              <a:rPr lang="en-US" dirty="0"/>
              <a:t>This pattern continues until the last pass, where you compare and swap elements once.</a:t>
            </a:r>
          </a:p>
          <a:p>
            <a:r>
              <a:rPr lang="en-US" dirty="0"/>
              <a:t>The total number of comparisons and swaps can be expressed as the sum of the first (n-1) natural numbers:</a:t>
            </a:r>
          </a:p>
          <a:p>
            <a:r>
              <a:rPr lang="en-US" dirty="0"/>
              <a:t>1+2+3+… + (n-1)</a:t>
            </a:r>
          </a:p>
          <a:p>
            <a:endParaRPr lang="en-IN" dirty="0"/>
          </a:p>
        </p:txBody>
      </p:sp>
    </p:spTree>
    <p:extLst>
      <p:ext uri="{BB962C8B-B14F-4D97-AF65-F5344CB8AC3E}">
        <p14:creationId xmlns:p14="http://schemas.microsoft.com/office/powerpoint/2010/main" val="211180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CD90-F223-29DA-3CEB-AB8E36C3E193}"/>
              </a:ext>
            </a:extLst>
          </p:cNvPr>
          <p:cNvSpPr>
            <a:spLocks noGrp="1"/>
          </p:cNvSpPr>
          <p:nvPr>
            <p:ph type="title"/>
          </p:nvPr>
        </p:nvSpPr>
        <p:spPr/>
        <p:txBody>
          <a:bodyPr/>
          <a:lstStyle/>
          <a:p>
            <a:r>
              <a:rPr lang="en-US" dirty="0"/>
              <a:t>Selection sort</a:t>
            </a:r>
            <a:endParaRPr lang="en-IN" dirty="0"/>
          </a:p>
        </p:txBody>
      </p:sp>
      <p:sp>
        <p:nvSpPr>
          <p:cNvPr id="3" name="Content Placeholder 2">
            <a:extLst>
              <a:ext uri="{FF2B5EF4-FFF2-40B4-BE49-F238E27FC236}">
                <a16:creationId xmlns:a16="http://schemas.microsoft.com/office/drawing/2014/main" id="{1B92201B-85BA-8FA2-0A9E-A19F72AF3E52}"/>
              </a:ext>
            </a:extLst>
          </p:cNvPr>
          <p:cNvSpPr>
            <a:spLocks noGrp="1"/>
          </p:cNvSpPr>
          <p:nvPr>
            <p:ph idx="1"/>
          </p:nvPr>
        </p:nvSpPr>
        <p:spPr/>
        <p:txBody>
          <a:bodyPr>
            <a:normAutofit fontScale="92500" lnSpcReduction="10000"/>
          </a:bodyPr>
          <a:lstStyle/>
          <a:p>
            <a:r>
              <a:rPr lang="en-US" dirty="0"/>
              <a:t>Selection Sort is a simple sorting algorithm that works by repeatedly selecting the minimum (or maximum) element from the unsorted part of the array and putting it at the beginning (or end) of the sorted part. </a:t>
            </a:r>
          </a:p>
          <a:p>
            <a:r>
              <a:rPr lang="en-US" dirty="0"/>
              <a:t>Working process:</a:t>
            </a:r>
          </a:p>
          <a:p>
            <a:pPr>
              <a:buFont typeface="+mj-lt"/>
              <a:buAutoNum type="arabicPeriod"/>
            </a:pPr>
            <a:r>
              <a:rPr lang="en-US" dirty="0"/>
              <a:t>Start with the entire array as the unsorted region.</a:t>
            </a:r>
          </a:p>
          <a:p>
            <a:pPr>
              <a:buFont typeface="+mj-lt"/>
              <a:buAutoNum type="arabicPeriod"/>
            </a:pPr>
            <a:r>
              <a:rPr lang="en-US" dirty="0"/>
              <a:t>Find the minimum element in the unsorted region.</a:t>
            </a:r>
          </a:p>
          <a:p>
            <a:pPr>
              <a:buFont typeface="+mj-lt"/>
              <a:buAutoNum type="arabicPeriod"/>
            </a:pPr>
            <a:r>
              <a:rPr lang="en-US" dirty="0"/>
              <a:t>Swap the minimum element with the first element of the unsorted region, effectively adding it to the sorted region.</a:t>
            </a:r>
          </a:p>
          <a:p>
            <a:pPr>
              <a:buFont typeface="+mj-lt"/>
              <a:buAutoNum type="arabicPeriod"/>
            </a:pPr>
            <a:r>
              <a:rPr lang="en-US" dirty="0"/>
              <a:t>Move the boundary between the sorted and unsorted regions one element to the right.</a:t>
            </a:r>
          </a:p>
          <a:p>
            <a:pPr>
              <a:buFont typeface="+mj-lt"/>
              <a:buAutoNum type="arabicPeriod"/>
            </a:pPr>
            <a:r>
              <a:rPr lang="en-US" dirty="0"/>
              <a:t>Repeat steps 2-4 until the entire array is sorted.</a:t>
            </a:r>
          </a:p>
          <a:p>
            <a:pPr lvl="1"/>
            <a:endParaRPr lang="en-IN" dirty="0"/>
          </a:p>
        </p:txBody>
      </p:sp>
    </p:spTree>
    <p:extLst>
      <p:ext uri="{BB962C8B-B14F-4D97-AF65-F5344CB8AC3E}">
        <p14:creationId xmlns:p14="http://schemas.microsoft.com/office/powerpoint/2010/main" val="141803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26C3C-05E8-63F5-946B-1D955196F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25865E-844A-0FF8-FCEC-C1828A05DBD8}"/>
              </a:ext>
            </a:extLst>
          </p:cNvPr>
          <p:cNvSpPr>
            <a:spLocks noGrp="1"/>
          </p:cNvSpPr>
          <p:nvPr>
            <p:ph type="title"/>
          </p:nvPr>
        </p:nvSpPr>
        <p:spPr/>
        <p:txBody>
          <a:bodyPr/>
          <a:lstStyle/>
          <a:p>
            <a:r>
              <a:rPr lang="en-US" dirty="0"/>
              <a:t>Example	</a:t>
            </a:r>
            <a:endParaRPr lang="en-IN" dirty="0"/>
          </a:p>
        </p:txBody>
      </p:sp>
      <p:sp>
        <p:nvSpPr>
          <p:cNvPr id="3" name="Content Placeholder 2">
            <a:extLst>
              <a:ext uri="{FF2B5EF4-FFF2-40B4-BE49-F238E27FC236}">
                <a16:creationId xmlns:a16="http://schemas.microsoft.com/office/drawing/2014/main" id="{DEDBEF0E-0DF6-89D4-F73A-7C3E32D96DE8}"/>
              </a:ext>
            </a:extLst>
          </p:cNvPr>
          <p:cNvSpPr>
            <a:spLocks noGrp="1"/>
          </p:cNvSpPr>
          <p:nvPr>
            <p:ph idx="1"/>
          </p:nvPr>
        </p:nvSpPr>
        <p:spPr/>
        <p:txBody>
          <a:bodyPr/>
          <a:lstStyle/>
          <a:p>
            <a:r>
              <a:rPr lang="en-US" dirty="0"/>
              <a:t>5, 9, 2, 15, 6, 11</a:t>
            </a:r>
            <a:endParaRPr lang="en-IN" dirty="0"/>
          </a:p>
        </p:txBody>
      </p:sp>
    </p:spTree>
    <p:extLst>
      <p:ext uri="{BB962C8B-B14F-4D97-AF65-F5344CB8AC3E}">
        <p14:creationId xmlns:p14="http://schemas.microsoft.com/office/powerpoint/2010/main" val="1862060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560</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Sorting techniques </vt:lpstr>
      <vt:lpstr>PowerPoint Presentation</vt:lpstr>
      <vt:lpstr>Bubble sort</vt:lpstr>
      <vt:lpstr>Example </vt:lpstr>
      <vt:lpstr>PowerPoint Presentation</vt:lpstr>
      <vt:lpstr>PowerPoint Presentation</vt:lpstr>
      <vt:lpstr>Selection sort</vt:lpstr>
      <vt:lpstr>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techniques </dc:title>
  <dc:creator>iiitdm-33@hotmail.com</dc:creator>
  <cp:lastModifiedBy>iiitdm-33@hotmail.com</cp:lastModifiedBy>
  <cp:revision>21</cp:revision>
  <dcterms:created xsi:type="dcterms:W3CDTF">2024-02-13T04:17:49Z</dcterms:created>
  <dcterms:modified xsi:type="dcterms:W3CDTF">2024-02-13T05:14:55Z</dcterms:modified>
</cp:coreProperties>
</file>