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C68A5-EF1D-F68D-2824-B33CCA871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64B14-E376-A126-1F48-6819BB19F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F3023-90E3-D526-4EF6-033209D62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12E8-B117-44AC-843A-CB49A11140A5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B3561-74B7-84F4-20AA-A9606016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DF0E9-262F-6319-4B58-2B3EFCEE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0DC6-D670-4C13-8C48-68DD61FCC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17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22C0E-75DF-2445-941C-32368DBD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A7579-195E-F83F-6D1D-48067F2B4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6B45D-CCEF-5ADA-874B-B17A776B3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12E8-B117-44AC-843A-CB49A11140A5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98B94-6AAC-3B82-1F8F-9B7F72D8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E96DD-8C53-527D-A9E5-59677EA9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0DC6-D670-4C13-8C48-68DD61FCC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624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C2A7D5-41EA-B051-DCBF-D8ACD4916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10EA1-498D-5D21-D580-1F93C0832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0D1DB-E755-16F8-EAB9-718065E87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12E8-B117-44AC-843A-CB49A11140A5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CF97F-94CC-FFBF-9B5B-676001961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B4027-9EB7-99EB-D1C6-65CA91D1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0DC6-D670-4C13-8C48-68DD61FCC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80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E8041-AF9B-42E4-E40F-B4B38DE9B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C3184-DA34-1814-331A-75AC9940C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61DB4-7430-F559-55A7-402C22154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12E8-B117-44AC-843A-CB49A11140A5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3CBE0-09DA-735D-F3EE-A2C2A1CF0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103D1-D329-9FEA-35E0-4051762C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0DC6-D670-4C13-8C48-68DD61FCC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32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315BB-8810-B655-B7D6-C640C9EF6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4ED2F-D454-BB31-EB5A-FD8249C62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D2957-3EAB-4A6B-6E68-E501BA432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12E8-B117-44AC-843A-CB49A11140A5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5434F-B436-0845-5644-C44C88EF6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3141B-6021-C1F7-AB35-1FD2D19DD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0DC6-D670-4C13-8C48-68DD61FCC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810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4AEE6-9D58-07E5-E0EC-5964824E5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9BF74-DF9C-2FCB-ECDA-949609EFC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9C659-24AC-464B-9A1E-63FF87B1A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68EE3-C93E-2B20-24C2-17757D7BC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12E8-B117-44AC-843A-CB49A11140A5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C0212-381A-F414-81A8-72A37BE83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6DB64-B484-9BD2-EE79-3E2BEADC3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0DC6-D670-4C13-8C48-68DD61FCC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389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5EC07-2863-07B8-BA31-B9835BA21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94FE5-3020-F90E-9EDA-55B82A2B4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F63DE-5744-C29A-A334-27FB13141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2B429-A108-E029-DDEA-3C990DB8B5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96FE4F-0CCB-D006-1E21-292DDBDA2E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D7AFDC-8EDB-5587-9C6B-948911729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12E8-B117-44AC-843A-CB49A11140A5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58AE76-6EC4-3012-8C83-B771F6718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285498-1135-6B96-3207-151162393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0DC6-D670-4C13-8C48-68DD61FCC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34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CE141-09F3-1CF2-EF40-BD75CC8EB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B8EE69-1597-6BE2-9F9E-CB424181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12E8-B117-44AC-843A-CB49A11140A5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EAF03-3F82-172F-8F46-AE907457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8FB37-430D-3554-1B9E-5F66D470C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0DC6-D670-4C13-8C48-68DD61FCC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78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5DE44E-1A4C-49E8-A6B9-8677BC9B6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12E8-B117-44AC-843A-CB49A11140A5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7C961F-9634-8566-8BE1-54FB55EE3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EC333-093D-0AD9-203D-70BA3BBA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0DC6-D670-4C13-8C48-68DD61FCC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63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5DB1-74C1-3610-7AF5-41FDD8767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17299-C78B-8C41-BF0E-35EDE26BF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72302-646E-372F-E1B8-9563DCBD2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F8A65-0506-2A51-6A07-F453AFBA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12E8-B117-44AC-843A-CB49A11140A5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EF687-BC56-5AA8-C1FB-66AE46DB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F87B6-F197-8D19-710B-CAE3208C1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0DC6-D670-4C13-8C48-68DD61FCC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52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F226-BE7F-3024-1E05-0C85B8212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D13C0F-1804-CEBB-4F3C-EEC4175CD5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8A6DF-8BEA-03AE-0324-3AEDBBAB5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B0A2D-E229-E357-5C29-3D7652C0C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12E8-B117-44AC-843A-CB49A11140A5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447F9-E4E1-687E-A4FB-8AF995255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55F9A-7F29-4C76-CFF1-632BC075A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90DC6-D670-4C13-8C48-68DD61FCC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21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E67251-7FED-8851-B5E0-4313C6261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98D7E-9F89-F55B-BA49-C4D1FD0BC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7C7A7-4132-F720-5FD5-320653DF71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12E8-B117-44AC-843A-CB49A11140A5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9E640-1BF5-BDB1-FB87-52CA96EFF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31302-4500-A6AC-8F6D-47BD11335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90DC6-D670-4C13-8C48-68DD61FCC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477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A7E9A-F4E7-99BA-BC2B-574F79B80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complexity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1FA73-58F0-8D6C-0B99-97DFFA7FF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Space complexity is a measure of the amount of memory or storage space an algorithm or program uses to solve a problem as a function of the size of the input. </a:t>
            </a:r>
          </a:p>
          <a:p>
            <a:r>
              <a:rPr lang="en-US" dirty="0"/>
              <a:t>It is often expressed in big O notation.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6599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768DB-5B6E-1837-466B-5E7890E1A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complexity of various sorting algorithms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CB589-570F-00AA-FC39-633D5D2B3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Bubble sort: O(1)</a:t>
            </a:r>
          </a:p>
          <a:p>
            <a:r>
              <a:rPr lang="en-US" dirty="0"/>
              <a:t>Selection sort: O(1)</a:t>
            </a:r>
          </a:p>
          <a:p>
            <a:r>
              <a:rPr lang="en-US" dirty="0"/>
              <a:t>Insertion sort : O(1)</a:t>
            </a:r>
          </a:p>
          <a:p>
            <a:r>
              <a:rPr lang="en-US" dirty="0"/>
              <a:t>Merge sort : O(n)</a:t>
            </a:r>
          </a:p>
          <a:p>
            <a:r>
              <a:rPr lang="en-US" dirty="0"/>
              <a:t>Quick sort: O(n)</a:t>
            </a:r>
          </a:p>
          <a:p>
            <a:r>
              <a:rPr lang="en-US" dirty="0"/>
              <a:t>Heap sort: O(1)</a:t>
            </a:r>
          </a:p>
          <a:p>
            <a:r>
              <a:rPr lang="en-US" dirty="0"/>
              <a:t>Counting sort: O(K)</a:t>
            </a:r>
          </a:p>
          <a:p>
            <a:r>
              <a:rPr lang="en-US" dirty="0"/>
              <a:t>Radix sort : O(</a:t>
            </a:r>
            <a:r>
              <a:rPr lang="en-US" dirty="0" err="1"/>
              <a:t>n+k</a:t>
            </a:r>
            <a:r>
              <a:rPr lang="en-US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3265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6D876-B890-0D43-0E47-2F7563334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92E64-F357-6925-5169-45266C076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search, also known as sequential search, is a simple searching algorithm that finds the position of a target value within an array.</a:t>
            </a:r>
          </a:p>
          <a:p>
            <a:r>
              <a:rPr lang="en-US" dirty="0"/>
              <a:t>It works by sequentially checking each element of the list until a match is found or the entire list has been searched.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3131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A4B7D-06E2-AD9F-85EB-D6D9975E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process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A58CA-B9CD-58CB-3165-A40D08F6E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Start from the beginning: </a:t>
            </a:r>
          </a:p>
          <a:p>
            <a:pPr lvl="1"/>
            <a:r>
              <a:rPr lang="en-US" dirty="0"/>
              <a:t>Begin at the first element of the list.</a:t>
            </a:r>
            <a:endParaRPr lang="en-US" b="1" dirty="0"/>
          </a:p>
          <a:p>
            <a:r>
              <a:rPr lang="en-US" b="1" dirty="0"/>
              <a:t>Compare elements:</a:t>
            </a:r>
          </a:p>
          <a:p>
            <a:pPr lvl="1"/>
            <a:r>
              <a:rPr lang="en-US" sz="2400" dirty="0"/>
              <a:t>Compare the current element with the target value you are searching for.     </a:t>
            </a:r>
            <a:endParaRPr lang="en-US" b="1" dirty="0"/>
          </a:p>
          <a:p>
            <a:r>
              <a:rPr lang="en-US" b="1" dirty="0"/>
              <a:t>Match found?</a:t>
            </a:r>
          </a:p>
          <a:p>
            <a:r>
              <a:rPr lang="en-US" b="1" dirty="0"/>
              <a:t>	  </a:t>
            </a:r>
            <a:r>
              <a:rPr lang="en-US" sz="2400" dirty="0"/>
              <a:t>If the current element matches the target value, the search is successful, and the index or position of the element is returned.</a:t>
            </a:r>
          </a:p>
          <a:p>
            <a:r>
              <a:rPr lang="en-US" b="1" dirty="0"/>
              <a:t> Move to the next element:</a:t>
            </a:r>
          </a:p>
          <a:p>
            <a:pPr lvl="1"/>
            <a:r>
              <a:rPr lang="en-US" sz="2400" dirty="0"/>
              <a:t>If the current element does not match the target value, move to the next element in the array.</a:t>
            </a:r>
            <a:endParaRPr lang="en-US" b="1" dirty="0"/>
          </a:p>
          <a:p>
            <a:r>
              <a:rPr lang="en-US" b="1" dirty="0"/>
              <a:t>Repeat:      </a:t>
            </a:r>
          </a:p>
          <a:p>
            <a:r>
              <a:rPr lang="en-US" sz="2400" dirty="0"/>
              <a:t>Repeat steps 2-4 until a match is found or you reach the end of the array.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7954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AA7CD-742F-3F94-06F0-69D4243EE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4B95B-9331-33F3-2A87-E70F11DC2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linearSearch</a:t>
            </a:r>
            <a:r>
              <a:rPr lang="en-US" dirty="0"/>
              <a:t>(int </a:t>
            </a:r>
            <a:r>
              <a:rPr lang="en-US" dirty="0" err="1"/>
              <a:t>arr</a:t>
            </a:r>
            <a:r>
              <a:rPr lang="en-US" dirty="0"/>
              <a:t>[], int n, int target)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for (int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 = 0;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 &lt; n; </a:t>
            </a:r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++)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b="1" dirty="0">
                <a:solidFill>
                  <a:srgbClr val="FF0000"/>
                </a:solidFill>
              </a:rPr>
              <a:t>if (</a:t>
            </a:r>
            <a:r>
              <a:rPr lang="en-US" b="1" dirty="0" err="1">
                <a:solidFill>
                  <a:srgbClr val="FF0000"/>
                </a:solidFill>
              </a:rPr>
              <a:t>arr</a:t>
            </a:r>
            <a:r>
              <a:rPr lang="en-US" b="1" dirty="0">
                <a:solidFill>
                  <a:srgbClr val="FF0000"/>
                </a:solidFill>
              </a:rPr>
              <a:t>[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] == target)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return 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;  </a:t>
            </a:r>
            <a:r>
              <a:rPr lang="en-US" dirty="0"/>
              <a:t>// Target found, return the index</a:t>
            </a:r>
          </a:p>
          <a:p>
            <a:pPr marL="0" indent="0">
              <a:buNone/>
            </a:pPr>
            <a:r>
              <a:rPr lang="en-US" dirty="0"/>
              <a:t>        }       </a:t>
            </a:r>
            <a:r>
              <a:rPr lang="en-US" b="1" dirty="0">
                <a:solidFill>
                  <a:srgbClr val="0070C0"/>
                </a:solidFill>
              </a:rPr>
              <a:t> }</a:t>
            </a:r>
          </a:p>
          <a:p>
            <a:pPr marL="0" indent="0">
              <a:buNone/>
            </a:pPr>
            <a:r>
              <a:rPr lang="en-US" dirty="0"/>
              <a:t>    return -1;  // Target not found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6906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6C55-A620-D412-894A-AF3137268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3458A-BFC9-7EC4-C158-745A15051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search is a more efficient search algorithm compared to linear search, particularly for sorted arrays.</a:t>
            </a:r>
          </a:p>
          <a:p>
            <a:r>
              <a:rPr lang="en-US" dirty="0"/>
              <a:t>It works by repeatedly dividing the search range in half, narrowing down the possible locations for the target value.</a:t>
            </a:r>
          </a:p>
          <a:p>
            <a:r>
              <a:rPr lang="en-US" dirty="0"/>
              <a:t>Working Process:</a:t>
            </a:r>
          </a:p>
          <a:p>
            <a:pPr lvl="1"/>
            <a:r>
              <a:rPr lang="en-US" dirty="0"/>
              <a:t>Sort the elements</a:t>
            </a:r>
          </a:p>
          <a:p>
            <a:pPr lvl="1"/>
            <a:r>
              <a:rPr lang="en-US" dirty="0"/>
              <a:t>Calculate the middle index (</a:t>
            </a:r>
            <a:r>
              <a:rPr lang="en-US" dirty="0" err="1"/>
              <a:t>low+high</a:t>
            </a:r>
            <a:r>
              <a:rPr lang="en-US" dirty="0"/>
              <a:t>)/2</a:t>
            </a:r>
          </a:p>
          <a:p>
            <a:pPr lvl="1"/>
            <a:r>
              <a:rPr lang="en-US" dirty="0"/>
              <a:t>Compare with the search value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9713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54622-A9A4-CEAF-8029-57A0EA3A8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513"/>
            <a:ext cx="10515600" cy="60974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binarySearch</a:t>
            </a:r>
            <a:r>
              <a:rPr lang="en-US" dirty="0"/>
              <a:t>(int </a:t>
            </a:r>
            <a:r>
              <a:rPr lang="en-US" dirty="0" err="1"/>
              <a:t>arr</a:t>
            </a:r>
            <a:r>
              <a:rPr lang="en-US" dirty="0"/>
              <a:t>[], int low, int high, int target) 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>
                <a:solidFill>
                  <a:srgbClr val="FF0000"/>
                </a:solidFill>
              </a:rPr>
              <a:t>while (low &lt;= high) {</a:t>
            </a:r>
          </a:p>
          <a:p>
            <a:pPr marL="0" indent="0">
              <a:buNone/>
            </a:pPr>
            <a:r>
              <a:rPr lang="en-US" dirty="0"/>
              <a:t>    int mid = low + (high - low) / 2;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if (</a:t>
            </a:r>
            <a:r>
              <a:rPr lang="en-US" b="1" dirty="0" err="1">
                <a:solidFill>
                  <a:srgbClr val="00B050"/>
                </a:solidFill>
              </a:rPr>
              <a:t>arr</a:t>
            </a:r>
            <a:r>
              <a:rPr lang="en-US" b="1" dirty="0">
                <a:solidFill>
                  <a:srgbClr val="00B050"/>
                </a:solidFill>
              </a:rPr>
              <a:t>[mid] == target) {     return mid;      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else if (</a:t>
            </a:r>
            <a:r>
              <a:rPr lang="en-US" b="1" dirty="0" err="1">
                <a:solidFill>
                  <a:srgbClr val="0070C0"/>
                </a:solidFill>
              </a:rPr>
              <a:t>arr</a:t>
            </a:r>
            <a:r>
              <a:rPr lang="en-US" b="1" dirty="0">
                <a:solidFill>
                  <a:srgbClr val="0070C0"/>
                </a:solidFill>
              </a:rPr>
              <a:t>[mid] &lt; target) {      low = mid + 1;       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else {    high = mid - 1;           }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 }</a:t>
            </a:r>
          </a:p>
          <a:p>
            <a:pPr marL="0" indent="0">
              <a:buNone/>
            </a:pPr>
            <a:r>
              <a:rPr lang="en-US" dirty="0"/>
              <a:t> return -1;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0835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5CA56-6D0F-CCE7-CCB6-9509F461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008F8-CC17-68DE-2F9F-10402E6EA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tree is a hierarchical data structure consisting of nodes connected by edges. </a:t>
            </a:r>
          </a:p>
          <a:p>
            <a:r>
              <a:rPr lang="en-US" dirty="0"/>
              <a:t>It is widely used in computer science for organizing and representing hierarchical relationships, such as the hierarchical structure of directories and files in a file system.</a:t>
            </a:r>
          </a:p>
          <a:p>
            <a:r>
              <a:rPr lang="en-US" dirty="0"/>
              <a:t>Here are some key concepts and terminologies associated with trees</a:t>
            </a:r>
          </a:p>
          <a:p>
            <a:pPr lvl="1"/>
            <a:r>
              <a:rPr lang="en-US" dirty="0"/>
              <a:t>Node </a:t>
            </a:r>
          </a:p>
          <a:p>
            <a:pPr lvl="1"/>
            <a:r>
              <a:rPr lang="en-US" dirty="0"/>
              <a:t>Edge</a:t>
            </a:r>
          </a:p>
          <a:p>
            <a:pPr lvl="1"/>
            <a:r>
              <a:rPr lang="en-US" dirty="0"/>
              <a:t>Root</a:t>
            </a:r>
          </a:p>
          <a:p>
            <a:pPr lvl="1"/>
            <a:r>
              <a:rPr lang="en-US" dirty="0"/>
              <a:t>Parent, Child, Leaf, Subtree</a:t>
            </a:r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8786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BF3A5-A098-AF54-1C6C-3B108E96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083AA-0FDD-9696-8D06-40D0ED5DD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Depth:</a:t>
            </a:r>
          </a:p>
          <a:p>
            <a:pPr lvl="1"/>
            <a:r>
              <a:rPr lang="en-US" dirty="0"/>
              <a:t>The depth of a tree is the length of the longest path from the root to a leaf. It can be measured in terms of the number of edges or the number of nodes along the longest path</a:t>
            </a:r>
          </a:p>
          <a:p>
            <a:r>
              <a:rPr lang="en-US" dirty="0"/>
              <a:t>Height:</a:t>
            </a:r>
          </a:p>
          <a:p>
            <a:pPr lvl="1"/>
            <a:r>
              <a:rPr lang="en-US" dirty="0"/>
              <a:t>The height of a tree is the maximum depth of any node in the tree. It represents the length of the longest path from the root to a leaf.</a:t>
            </a:r>
          </a:p>
        </p:txBody>
      </p:sp>
    </p:spTree>
    <p:extLst>
      <p:ext uri="{BB962C8B-B14F-4D97-AF65-F5344CB8AC3E}">
        <p14:creationId xmlns:p14="http://schemas.microsoft.com/office/powerpoint/2010/main" val="3779127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617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Space complexity </vt:lpstr>
      <vt:lpstr>Space complexity of various sorting algorithms</vt:lpstr>
      <vt:lpstr>Linear search</vt:lpstr>
      <vt:lpstr>Working process</vt:lpstr>
      <vt:lpstr>PowerPoint Presentation</vt:lpstr>
      <vt:lpstr>Binary Search </vt:lpstr>
      <vt:lpstr>PowerPoint Presentation</vt:lpstr>
      <vt:lpstr>Trees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complexity </dc:title>
  <dc:creator>iiitdm-33@hotmail.com</dc:creator>
  <cp:lastModifiedBy>iiitdm-33@hotmail.com</cp:lastModifiedBy>
  <cp:revision>21</cp:revision>
  <dcterms:created xsi:type="dcterms:W3CDTF">2024-02-28T00:03:01Z</dcterms:created>
  <dcterms:modified xsi:type="dcterms:W3CDTF">2024-02-28T00:51:37Z</dcterms:modified>
</cp:coreProperties>
</file>