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D1D8B7"/>
    <a:srgbClr val="A09D79"/>
    <a:srgbClr val="AD5C4D"/>
    <a:srgbClr val="543E35"/>
    <a:srgbClr val="637700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1EEF2-2E50-42BB-84BD-5809F3FA24DF}" v="10" dt="2024-02-19T18:25:28.063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Y" userId="747fb2b3bcf78b3f" providerId="LiveId" clId="{8811EEF2-2E50-42BB-84BD-5809F3FA24DF}"/>
    <pc:docChg chg="undo custSel modSld">
      <pc:chgData name="Harith Y" userId="747fb2b3bcf78b3f" providerId="LiveId" clId="{8811EEF2-2E50-42BB-84BD-5809F3FA24DF}" dt="2024-02-19T18:26:11.777" v="243" actId="20577"/>
      <pc:docMkLst>
        <pc:docMk/>
      </pc:docMkLst>
      <pc:sldChg chg="addSp delSp modSp mod">
        <pc:chgData name="Harith Y" userId="747fb2b3bcf78b3f" providerId="LiveId" clId="{8811EEF2-2E50-42BB-84BD-5809F3FA24DF}" dt="2024-02-19T18:26:11.777" v="243" actId="20577"/>
        <pc:sldMkLst>
          <pc:docMk/>
          <pc:sldMk cId="417536504" sldId="272"/>
        </pc:sldMkLst>
        <pc:spChg chg="mod">
          <ac:chgData name="Harith Y" userId="747fb2b3bcf78b3f" providerId="LiveId" clId="{8811EEF2-2E50-42BB-84BD-5809F3FA24DF}" dt="2024-02-19T18:26:11.777" v="243" actId="20577"/>
          <ac:spMkLst>
            <pc:docMk/>
            <pc:sldMk cId="417536504" sldId="272"/>
            <ac:spMk id="13" creationId="{9FFB14F5-5B96-9E53-8689-D4010B3525BC}"/>
          </ac:spMkLst>
        </pc:spChg>
        <pc:grpChg chg="mod">
          <ac:chgData name="Harith Y" userId="747fb2b3bcf78b3f" providerId="LiveId" clId="{8811EEF2-2E50-42BB-84BD-5809F3FA24DF}" dt="2024-02-19T18:22:47.442" v="95"/>
          <ac:grpSpMkLst>
            <pc:docMk/>
            <pc:sldMk cId="417536504" sldId="272"/>
            <ac:grpSpMk id="18" creationId="{9EAF3AEF-109B-37A8-4C3F-8B8EA69F2F36}"/>
          </ac:grpSpMkLst>
        </pc:grpChg>
        <pc:grpChg chg="del mod">
          <ac:chgData name="Harith Y" userId="747fb2b3bcf78b3f" providerId="LiveId" clId="{8811EEF2-2E50-42BB-84BD-5809F3FA24DF}" dt="2024-02-19T18:23:26.226" v="112"/>
          <ac:grpSpMkLst>
            <pc:docMk/>
            <pc:sldMk cId="417536504" sldId="272"/>
            <ac:grpSpMk id="28" creationId="{866F38DF-EC6D-55A6-92A7-D62B5B0CD05D}"/>
          </ac:grpSpMkLst>
        </pc:grpChg>
        <pc:grpChg chg="del mod">
          <ac:chgData name="Harith Y" userId="747fb2b3bcf78b3f" providerId="LiveId" clId="{8811EEF2-2E50-42BB-84BD-5809F3FA24DF}" dt="2024-02-19T18:23:27.509" v="115"/>
          <ac:grpSpMkLst>
            <pc:docMk/>
            <pc:sldMk cId="417536504" sldId="272"/>
            <ac:grpSpMk id="30" creationId="{BBCBE301-3309-4FB4-F706-2D516431CD5D}"/>
          </ac:grpSpMkLst>
        </pc:grpChg>
        <pc:grpChg chg="mod">
          <ac:chgData name="Harith Y" userId="747fb2b3bcf78b3f" providerId="LiveId" clId="{8811EEF2-2E50-42BB-84BD-5809F3FA24DF}" dt="2024-02-19T18:23:27.509" v="115"/>
          <ac:grpSpMkLst>
            <pc:docMk/>
            <pc:sldMk cId="417536504" sldId="272"/>
            <ac:grpSpMk id="33" creationId="{E39DAC8C-72BE-DAA8-7CFE-4F119AB53A60}"/>
          </ac:grpSpMkLst>
        </pc:grpChg>
        <pc:grpChg chg="mod">
          <ac:chgData name="Harith Y" userId="747fb2b3bcf78b3f" providerId="LiveId" clId="{8811EEF2-2E50-42BB-84BD-5809F3FA24DF}" dt="2024-02-19T18:23:39.504" v="122"/>
          <ac:grpSpMkLst>
            <pc:docMk/>
            <pc:sldMk cId="417536504" sldId="272"/>
            <ac:grpSpMk id="38" creationId="{51E925CC-7A6B-563D-DDAD-C0914A8B16CA}"/>
          </ac:grpSpMkLst>
        </pc:grpChg>
        <pc:grpChg chg="mod">
          <ac:chgData name="Harith Y" userId="747fb2b3bcf78b3f" providerId="LiveId" clId="{8811EEF2-2E50-42BB-84BD-5809F3FA24DF}" dt="2024-02-19T18:23:46.002" v="127"/>
          <ac:grpSpMkLst>
            <pc:docMk/>
            <pc:sldMk cId="417536504" sldId="272"/>
            <ac:grpSpMk id="42" creationId="{9EC89B2A-E406-FE68-BF08-FF867FD984E4}"/>
          </ac:grpSpMkLst>
        </pc:grpChg>
        <pc:grpChg chg="mod">
          <ac:chgData name="Harith Y" userId="747fb2b3bcf78b3f" providerId="LiveId" clId="{8811EEF2-2E50-42BB-84BD-5809F3FA24DF}" dt="2024-02-19T18:25:24.312" v="160"/>
          <ac:grpSpMkLst>
            <pc:docMk/>
            <pc:sldMk cId="417536504" sldId="272"/>
            <ac:grpSpMk id="62" creationId="{02C0BB37-8975-FE66-4BAA-1514D72855F8}"/>
          </ac:grpSpMkLst>
        </pc:grpChg>
        <pc:grpChg chg="mod">
          <ac:chgData name="Harith Y" userId="747fb2b3bcf78b3f" providerId="LiveId" clId="{8811EEF2-2E50-42BB-84BD-5809F3FA24DF}" dt="2024-02-19T18:25:28.063" v="166"/>
          <ac:grpSpMkLst>
            <pc:docMk/>
            <pc:sldMk cId="417536504" sldId="272"/>
            <ac:grpSpMk id="65" creationId="{00322450-2DC9-1AC0-51E7-66F4AA6D88AD}"/>
          </ac:grpSpMkLst>
        </pc:grpChg>
        <pc:inkChg chg="add del">
          <ac:chgData name="Harith Y" userId="747fb2b3bcf78b3f" providerId="LiveId" clId="{8811EEF2-2E50-42BB-84BD-5809F3FA24DF}" dt="2024-02-19T18:22:37.892" v="92" actId="9405"/>
          <ac:inkMkLst>
            <pc:docMk/>
            <pc:sldMk cId="417536504" sldId="272"/>
            <ac:inkMk id="15" creationId="{BC93A3CE-D2F4-4F3E-F0FA-3566E57FDD21}"/>
          </ac:inkMkLst>
        </pc:inkChg>
        <pc:inkChg chg="add mod">
          <ac:chgData name="Harith Y" userId="747fb2b3bcf78b3f" providerId="LiveId" clId="{8811EEF2-2E50-42BB-84BD-5809F3FA24DF}" dt="2024-02-19T18:22:47.442" v="95"/>
          <ac:inkMkLst>
            <pc:docMk/>
            <pc:sldMk cId="417536504" sldId="272"/>
            <ac:inkMk id="16" creationId="{65E6DFB5-B5A2-20D8-69E2-979452FE8C97}"/>
          </ac:inkMkLst>
        </pc:inkChg>
        <pc:inkChg chg="add mod">
          <ac:chgData name="Harith Y" userId="747fb2b3bcf78b3f" providerId="LiveId" clId="{8811EEF2-2E50-42BB-84BD-5809F3FA24DF}" dt="2024-02-19T18:22:47.442" v="95"/>
          <ac:inkMkLst>
            <pc:docMk/>
            <pc:sldMk cId="417536504" sldId="272"/>
            <ac:inkMk id="17" creationId="{289FC605-FE8A-001D-E05B-FCF020AAD42B}"/>
          </ac:inkMkLst>
        </pc:inkChg>
        <pc:inkChg chg="add del">
          <ac:chgData name="Harith Y" userId="747fb2b3bcf78b3f" providerId="LiveId" clId="{8811EEF2-2E50-42BB-84BD-5809F3FA24DF}" dt="2024-02-19T18:22:52.122" v="97" actId="9405"/>
          <ac:inkMkLst>
            <pc:docMk/>
            <pc:sldMk cId="417536504" sldId="272"/>
            <ac:inkMk id="19" creationId="{C8C95A80-61DB-9712-8E82-2F32037C3342}"/>
          </ac:inkMkLst>
        </pc:inkChg>
        <pc:inkChg chg="add del">
          <ac:chgData name="Harith Y" userId="747fb2b3bcf78b3f" providerId="LiveId" clId="{8811EEF2-2E50-42BB-84BD-5809F3FA24DF}" dt="2024-02-19T18:22:54.473" v="99" actId="9405"/>
          <ac:inkMkLst>
            <pc:docMk/>
            <pc:sldMk cId="417536504" sldId="272"/>
            <ac:inkMk id="20" creationId="{F7873433-CC88-7234-B190-EB5F59F8C552}"/>
          </ac:inkMkLst>
        </pc:inkChg>
        <pc:inkChg chg="add del">
          <ac:chgData name="Harith Y" userId="747fb2b3bcf78b3f" providerId="LiveId" clId="{8811EEF2-2E50-42BB-84BD-5809F3FA24DF}" dt="2024-02-19T18:22:57.459" v="101" actId="9405"/>
          <ac:inkMkLst>
            <pc:docMk/>
            <pc:sldMk cId="417536504" sldId="272"/>
            <ac:inkMk id="21" creationId="{BF80BD33-B389-4632-DA3E-BBB2C5760044}"/>
          </ac:inkMkLst>
        </pc:inkChg>
        <pc:inkChg chg="add">
          <ac:chgData name="Harith Y" userId="747fb2b3bcf78b3f" providerId="LiveId" clId="{8811EEF2-2E50-42BB-84BD-5809F3FA24DF}" dt="2024-02-19T18:22:59.800" v="102" actId="9405"/>
          <ac:inkMkLst>
            <pc:docMk/>
            <pc:sldMk cId="417536504" sldId="272"/>
            <ac:inkMk id="22" creationId="{9BB1D954-480F-6844-D238-4B0450D7CB35}"/>
          </ac:inkMkLst>
        </pc:inkChg>
        <pc:inkChg chg="add del">
          <ac:chgData name="Harith Y" userId="747fb2b3bcf78b3f" providerId="LiveId" clId="{8811EEF2-2E50-42BB-84BD-5809F3FA24DF}" dt="2024-02-19T18:23:09.756" v="104" actId="9405"/>
          <ac:inkMkLst>
            <pc:docMk/>
            <pc:sldMk cId="417536504" sldId="272"/>
            <ac:inkMk id="23" creationId="{5DC431D6-3E76-1DA9-997E-930EB7AA6864}"/>
          </ac:inkMkLst>
        </pc:inkChg>
        <pc:inkChg chg="add">
          <ac:chgData name="Harith Y" userId="747fb2b3bcf78b3f" providerId="LiveId" clId="{8811EEF2-2E50-42BB-84BD-5809F3FA24DF}" dt="2024-02-19T18:23:13.333" v="105" actId="9405"/>
          <ac:inkMkLst>
            <pc:docMk/>
            <pc:sldMk cId="417536504" sldId="272"/>
            <ac:inkMk id="24" creationId="{6F0B89D9-8722-2A62-3002-355257CF0622}"/>
          </ac:inkMkLst>
        </pc:inkChg>
        <pc:inkChg chg="add del">
          <ac:chgData name="Harith Y" userId="747fb2b3bcf78b3f" providerId="LiveId" clId="{8811EEF2-2E50-42BB-84BD-5809F3FA24DF}" dt="2024-02-19T18:23:18.809" v="107" actId="9405"/>
          <ac:inkMkLst>
            <pc:docMk/>
            <pc:sldMk cId="417536504" sldId="272"/>
            <ac:inkMk id="25" creationId="{91E8C423-C678-8536-D38E-EF7B5742858C}"/>
          </ac:inkMkLst>
        </pc:inkChg>
        <pc:inkChg chg="add mod">
          <ac:chgData name="Harith Y" userId="747fb2b3bcf78b3f" providerId="LiveId" clId="{8811EEF2-2E50-42BB-84BD-5809F3FA24DF}" dt="2024-02-19T18:23:27.509" v="115"/>
          <ac:inkMkLst>
            <pc:docMk/>
            <pc:sldMk cId="417536504" sldId="272"/>
            <ac:inkMk id="26" creationId="{9BD67A14-CE51-474B-FA23-E4DB5AC33E05}"/>
          </ac:inkMkLst>
        </pc:inkChg>
        <pc:inkChg chg="add mod">
          <ac:chgData name="Harith Y" userId="747fb2b3bcf78b3f" providerId="LiveId" clId="{8811EEF2-2E50-42BB-84BD-5809F3FA24DF}" dt="2024-02-19T18:23:27.509" v="115"/>
          <ac:inkMkLst>
            <pc:docMk/>
            <pc:sldMk cId="417536504" sldId="272"/>
            <ac:inkMk id="27" creationId="{B3EC2755-707C-0BC5-A6A4-E24DB4DD5073}"/>
          </ac:inkMkLst>
        </pc:inkChg>
        <pc:inkChg chg="add mod">
          <ac:chgData name="Harith Y" userId="747fb2b3bcf78b3f" providerId="LiveId" clId="{8811EEF2-2E50-42BB-84BD-5809F3FA24DF}" dt="2024-02-19T18:23:27.509" v="115"/>
          <ac:inkMkLst>
            <pc:docMk/>
            <pc:sldMk cId="417536504" sldId="272"/>
            <ac:inkMk id="29" creationId="{4F8386F9-0BBD-36BB-45FB-2726B35AE716}"/>
          </ac:inkMkLst>
        </pc:inkChg>
        <pc:inkChg chg="add mod">
          <ac:chgData name="Harith Y" userId="747fb2b3bcf78b3f" providerId="LiveId" clId="{8811EEF2-2E50-42BB-84BD-5809F3FA24DF}" dt="2024-02-19T18:23:27.509" v="115"/>
          <ac:inkMkLst>
            <pc:docMk/>
            <pc:sldMk cId="417536504" sldId="272"/>
            <ac:inkMk id="31" creationId="{CE871FF4-1450-33F2-E4C2-65F4677CE31E}"/>
          </ac:inkMkLst>
        </pc:inkChg>
        <pc:inkChg chg="add mod">
          <ac:chgData name="Harith Y" userId="747fb2b3bcf78b3f" providerId="LiveId" clId="{8811EEF2-2E50-42BB-84BD-5809F3FA24DF}" dt="2024-02-19T18:23:27.509" v="115"/>
          <ac:inkMkLst>
            <pc:docMk/>
            <pc:sldMk cId="417536504" sldId="272"/>
            <ac:inkMk id="32" creationId="{ACCD1991-45F9-2536-7DB2-29FB41D2B981}"/>
          </ac:inkMkLst>
        </pc:inkChg>
        <pc:inkChg chg="add del">
          <ac:chgData name="Harith Y" userId="747fb2b3bcf78b3f" providerId="LiveId" clId="{8811EEF2-2E50-42BB-84BD-5809F3FA24DF}" dt="2024-02-19T18:23:35.437" v="117" actId="9405"/>
          <ac:inkMkLst>
            <pc:docMk/>
            <pc:sldMk cId="417536504" sldId="272"/>
            <ac:inkMk id="34" creationId="{D0141182-D04B-7231-F09A-017FF0FEC7C1}"/>
          </ac:inkMkLst>
        </pc:inkChg>
        <pc:inkChg chg="add del">
          <ac:chgData name="Harith Y" userId="747fb2b3bcf78b3f" providerId="LiveId" clId="{8811EEF2-2E50-42BB-84BD-5809F3FA24DF}" dt="2024-02-19T18:23:36.563" v="119" actId="9405"/>
          <ac:inkMkLst>
            <pc:docMk/>
            <pc:sldMk cId="417536504" sldId="272"/>
            <ac:inkMk id="35" creationId="{5FAC03D0-6755-0A3E-0EB9-FD9BD5E6C2A3}"/>
          </ac:inkMkLst>
        </pc:inkChg>
        <pc:inkChg chg="add mod">
          <ac:chgData name="Harith Y" userId="747fb2b3bcf78b3f" providerId="LiveId" clId="{8811EEF2-2E50-42BB-84BD-5809F3FA24DF}" dt="2024-02-19T18:23:39.504" v="122"/>
          <ac:inkMkLst>
            <pc:docMk/>
            <pc:sldMk cId="417536504" sldId="272"/>
            <ac:inkMk id="36" creationId="{C06EF9AD-80EE-018D-05D5-0BDA2AFB3505}"/>
          </ac:inkMkLst>
        </pc:inkChg>
        <pc:inkChg chg="add mod">
          <ac:chgData name="Harith Y" userId="747fb2b3bcf78b3f" providerId="LiveId" clId="{8811EEF2-2E50-42BB-84BD-5809F3FA24DF}" dt="2024-02-19T18:23:39.504" v="122"/>
          <ac:inkMkLst>
            <pc:docMk/>
            <pc:sldMk cId="417536504" sldId="272"/>
            <ac:inkMk id="37" creationId="{BC357687-FC38-85F8-6576-ECDD4E4A3BED}"/>
          </ac:inkMkLst>
        </pc:inkChg>
        <pc:inkChg chg="add del">
          <ac:chgData name="Harith Y" userId="747fb2b3bcf78b3f" providerId="LiveId" clId="{8811EEF2-2E50-42BB-84BD-5809F3FA24DF}" dt="2024-02-19T18:23:42.170" v="124" actId="9405"/>
          <ac:inkMkLst>
            <pc:docMk/>
            <pc:sldMk cId="417536504" sldId="272"/>
            <ac:inkMk id="39" creationId="{0962B908-634C-5429-8698-64C0782BAA60}"/>
          </ac:inkMkLst>
        </pc:inkChg>
        <pc:inkChg chg="add mod">
          <ac:chgData name="Harith Y" userId="747fb2b3bcf78b3f" providerId="LiveId" clId="{8811EEF2-2E50-42BB-84BD-5809F3FA24DF}" dt="2024-02-19T18:23:46.002" v="127"/>
          <ac:inkMkLst>
            <pc:docMk/>
            <pc:sldMk cId="417536504" sldId="272"/>
            <ac:inkMk id="40" creationId="{7BA6F7C4-5700-BA6D-35E0-7846B6869E18}"/>
          </ac:inkMkLst>
        </pc:inkChg>
        <pc:inkChg chg="add mod">
          <ac:chgData name="Harith Y" userId="747fb2b3bcf78b3f" providerId="LiveId" clId="{8811EEF2-2E50-42BB-84BD-5809F3FA24DF}" dt="2024-02-19T18:23:46.002" v="127"/>
          <ac:inkMkLst>
            <pc:docMk/>
            <pc:sldMk cId="417536504" sldId="272"/>
            <ac:inkMk id="41" creationId="{4CC63F24-2FE6-970A-5577-883F425F688B}"/>
          </ac:inkMkLst>
        </pc:inkChg>
        <pc:inkChg chg="add del">
          <ac:chgData name="Harith Y" userId="747fb2b3bcf78b3f" providerId="LiveId" clId="{8811EEF2-2E50-42BB-84BD-5809F3FA24DF}" dt="2024-02-19T18:23:51.311" v="129" actId="9405"/>
          <ac:inkMkLst>
            <pc:docMk/>
            <pc:sldMk cId="417536504" sldId="272"/>
            <ac:inkMk id="43" creationId="{49449CB2-06F8-EFA6-ECC2-84106C902BFF}"/>
          </ac:inkMkLst>
        </pc:inkChg>
        <pc:inkChg chg="add">
          <ac:chgData name="Harith Y" userId="747fb2b3bcf78b3f" providerId="LiveId" clId="{8811EEF2-2E50-42BB-84BD-5809F3FA24DF}" dt="2024-02-19T18:23:54.228" v="130" actId="9405"/>
          <ac:inkMkLst>
            <pc:docMk/>
            <pc:sldMk cId="417536504" sldId="272"/>
            <ac:inkMk id="44" creationId="{AE9ABE2B-CD85-5631-0D6A-058382FFED62}"/>
          </ac:inkMkLst>
        </pc:inkChg>
        <pc:inkChg chg="add del">
          <ac:chgData name="Harith Y" userId="747fb2b3bcf78b3f" providerId="LiveId" clId="{8811EEF2-2E50-42BB-84BD-5809F3FA24DF}" dt="2024-02-19T18:23:59.415" v="132" actId="9405"/>
          <ac:inkMkLst>
            <pc:docMk/>
            <pc:sldMk cId="417536504" sldId="272"/>
            <ac:inkMk id="45" creationId="{CDCF536D-F9CC-CB51-02D3-1AA28437067D}"/>
          </ac:inkMkLst>
        </pc:inkChg>
        <pc:inkChg chg="add del">
          <ac:chgData name="Harith Y" userId="747fb2b3bcf78b3f" providerId="LiveId" clId="{8811EEF2-2E50-42BB-84BD-5809F3FA24DF}" dt="2024-02-19T18:24:02.266" v="134" actId="9405"/>
          <ac:inkMkLst>
            <pc:docMk/>
            <pc:sldMk cId="417536504" sldId="272"/>
            <ac:inkMk id="46" creationId="{366FB656-DD2F-53E4-712F-1627DCD22C02}"/>
          </ac:inkMkLst>
        </pc:inkChg>
        <pc:inkChg chg="add">
          <ac:chgData name="Harith Y" userId="747fb2b3bcf78b3f" providerId="LiveId" clId="{8811EEF2-2E50-42BB-84BD-5809F3FA24DF}" dt="2024-02-19T18:24:04.376" v="135" actId="9405"/>
          <ac:inkMkLst>
            <pc:docMk/>
            <pc:sldMk cId="417536504" sldId="272"/>
            <ac:inkMk id="47" creationId="{A63DCC4C-38D1-00B8-281E-19D5254BB211}"/>
          </ac:inkMkLst>
        </pc:inkChg>
        <pc:inkChg chg="add del">
          <ac:chgData name="Harith Y" userId="747fb2b3bcf78b3f" providerId="LiveId" clId="{8811EEF2-2E50-42BB-84BD-5809F3FA24DF}" dt="2024-02-19T18:24:08.920" v="137" actId="9405"/>
          <ac:inkMkLst>
            <pc:docMk/>
            <pc:sldMk cId="417536504" sldId="272"/>
            <ac:inkMk id="48" creationId="{A81BDEEA-346C-8D41-7A10-E1591026B8E3}"/>
          </ac:inkMkLst>
        </pc:inkChg>
        <pc:inkChg chg="add del">
          <ac:chgData name="Harith Y" userId="747fb2b3bcf78b3f" providerId="LiveId" clId="{8811EEF2-2E50-42BB-84BD-5809F3FA24DF}" dt="2024-02-19T18:24:10.616" v="139" actId="9405"/>
          <ac:inkMkLst>
            <pc:docMk/>
            <pc:sldMk cId="417536504" sldId="272"/>
            <ac:inkMk id="49" creationId="{9AFC6A46-0472-01F1-EC43-9D237477CDAB}"/>
          </ac:inkMkLst>
        </pc:inkChg>
        <pc:inkChg chg="add del">
          <ac:chgData name="Harith Y" userId="747fb2b3bcf78b3f" providerId="LiveId" clId="{8811EEF2-2E50-42BB-84BD-5809F3FA24DF}" dt="2024-02-19T18:24:12.953" v="141" actId="9405"/>
          <ac:inkMkLst>
            <pc:docMk/>
            <pc:sldMk cId="417536504" sldId="272"/>
            <ac:inkMk id="50" creationId="{76B2C913-A927-57DA-0ECC-03AE9471A1F0}"/>
          </ac:inkMkLst>
        </pc:inkChg>
        <pc:inkChg chg="add">
          <ac:chgData name="Harith Y" userId="747fb2b3bcf78b3f" providerId="LiveId" clId="{8811EEF2-2E50-42BB-84BD-5809F3FA24DF}" dt="2024-02-19T18:24:15.791" v="142" actId="9405"/>
          <ac:inkMkLst>
            <pc:docMk/>
            <pc:sldMk cId="417536504" sldId="272"/>
            <ac:inkMk id="51" creationId="{7C1B7626-2FAA-57AC-D7E6-762A1EBB7252}"/>
          </ac:inkMkLst>
        </pc:inkChg>
        <pc:inkChg chg="add del">
          <ac:chgData name="Harith Y" userId="747fb2b3bcf78b3f" providerId="LiveId" clId="{8811EEF2-2E50-42BB-84BD-5809F3FA24DF}" dt="2024-02-19T18:24:34.450" v="144" actId="9405"/>
          <ac:inkMkLst>
            <pc:docMk/>
            <pc:sldMk cId="417536504" sldId="272"/>
            <ac:inkMk id="52" creationId="{414E27DA-3B99-6B3A-CF3E-A82A639CF8DD}"/>
          </ac:inkMkLst>
        </pc:inkChg>
        <pc:inkChg chg="add del">
          <ac:chgData name="Harith Y" userId="747fb2b3bcf78b3f" providerId="LiveId" clId="{8811EEF2-2E50-42BB-84BD-5809F3FA24DF}" dt="2024-02-19T18:24:36.622" v="146" actId="9405"/>
          <ac:inkMkLst>
            <pc:docMk/>
            <pc:sldMk cId="417536504" sldId="272"/>
            <ac:inkMk id="53" creationId="{E94C270E-193E-3821-64D1-40520F6F6E67}"/>
          </ac:inkMkLst>
        </pc:inkChg>
        <pc:inkChg chg="add">
          <ac:chgData name="Harith Y" userId="747fb2b3bcf78b3f" providerId="LiveId" clId="{8811EEF2-2E50-42BB-84BD-5809F3FA24DF}" dt="2024-02-19T18:24:39.100" v="147" actId="9405"/>
          <ac:inkMkLst>
            <pc:docMk/>
            <pc:sldMk cId="417536504" sldId="272"/>
            <ac:inkMk id="54" creationId="{4E1D518C-35B5-5BBC-48E8-C715610C0720}"/>
          </ac:inkMkLst>
        </pc:inkChg>
        <pc:inkChg chg="add del">
          <ac:chgData name="Harith Y" userId="747fb2b3bcf78b3f" providerId="LiveId" clId="{8811EEF2-2E50-42BB-84BD-5809F3FA24DF}" dt="2024-02-19T18:25:12.139" v="149" actId="9405"/>
          <ac:inkMkLst>
            <pc:docMk/>
            <pc:sldMk cId="417536504" sldId="272"/>
            <ac:inkMk id="55" creationId="{DC2BE26C-B681-845A-8151-5E951DDAE6EC}"/>
          </ac:inkMkLst>
        </pc:inkChg>
        <pc:inkChg chg="add">
          <ac:chgData name="Harith Y" userId="747fb2b3bcf78b3f" providerId="LiveId" clId="{8811EEF2-2E50-42BB-84BD-5809F3FA24DF}" dt="2024-02-19T18:25:13.217" v="150" actId="9405"/>
          <ac:inkMkLst>
            <pc:docMk/>
            <pc:sldMk cId="417536504" sldId="272"/>
            <ac:inkMk id="56" creationId="{49095CB8-FFF2-2BBB-3677-EE44189CC9C8}"/>
          </ac:inkMkLst>
        </pc:inkChg>
        <pc:inkChg chg="add del">
          <ac:chgData name="Harith Y" userId="747fb2b3bcf78b3f" providerId="LiveId" clId="{8811EEF2-2E50-42BB-84BD-5809F3FA24DF}" dt="2024-02-19T18:25:15.709" v="152" actId="9405"/>
          <ac:inkMkLst>
            <pc:docMk/>
            <pc:sldMk cId="417536504" sldId="272"/>
            <ac:inkMk id="57" creationId="{A421CBD5-AF7C-7490-890F-ABE84E2BBBF6}"/>
          </ac:inkMkLst>
        </pc:inkChg>
        <pc:inkChg chg="add del">
          <ac:chgData name="Harith Y" userId="747fb2b3bcf78b3f" providerId="LiveId" clId="{8811EEF2-2E50-42BB-84BD-5809F3FA24DF}" dt="2024-02-19T18:25:18.040" v="154" actId="9405"/>
          <ac:inkMkLst>
            <pc:docMk/>
            <pc:sldMk cId="417536504" sldId="272"/>
            <ac:inkMk id="58" creationId="{436EF995-1636-F6BB-DE0E-06ACA919187A}"/>
          </ac:inkMkLst>
        </pc:inkChg>
        <pc:inkChg chg="add mod">
          <ac:chgData name="Harith Y" userId="747fb2b3bcf78b3f" providerId="LiveId" clId="{8811EEF2-2E50-42BB-84BD-5809F3FA24DF}" dt="2024-02-19T18:25:24.312" v="160"/>
          <ac:inkMkLst>
            <pc:docMk/>
            <pc:sldMk cId="417536504" sldId="272"/>
            <ac:inkMk id="59" creationId="{50B655ED-8871-B06A-BDFC-DE66CE6221D3}"/>
          </ac:inkMkLst>
        </pc:inkChg>
        <pc:inkChg chg="add del mod">
          <ac:chgData name="Harith Y" userId="747fb2b3bcf78b3f" providerId="LiveId" clId="{8811EEF2-2E50-42BB-84BD-5809F3FA24DF}" dt="2024-02-19T18:25:24.658" v="161" actId="9405"/>
          <ac:inkMkLst>
            <pc:docMk/>
            <pc:sldMk cId="417536504" sldId="272"/>
            <ac:inkMk id="60" creationId="{A3EEFD82-1690-4141-B686-DC492BCA52A5}"/>
          </ac:inkMkLst>
        </pc:inkChg>
        <pc:inkChg chg="add del mod">
          <ac:chgData name="Harith Y" userId="747fb2b3bcf78b3f" providerId="LiveId" clId="{8811EEF2-2E50-42BB-84BD-5809F3FA24DF}" dt="2024-02-19T18:25:24.312" v="160"/>
          <ac:inkMkLst>
            <pc:docMk/>
            <pc:sldMk cId="417536504" sldId="272"/>
            <ac:inkMk id="61" creationId="{D2C3CD1B-8BB0-ABF6-DDD7-742BD43AC5A5}"/>
          </ac:inkMkLst>
        </pc:inkChg>
        <pc:inkChg chg="add del mod">
          <ac:chgData name="Harith Y" userId="747fb2b3bcf78b3f" providerId="LiveId" clId="{8811EEF2-2E50-42BB-84BD-5809F3FA24DF}" dt="2024-02-19T18:25:28.250" v="167" actId="9405"/>
          <ac:inkMkLst>
            <pc:docMk/>
            <pc:sldMk cId="417536504" sldId="272"/>
            <ac:inkMk id="63" creationId="{26646A6E-74B9-5AF3-7425-37AE9D376BA7}"/>
          </ac:inkMkLst>
        </pc:inkChg>
        <pc:inkChg chg="add del mod">
          <ac:chgData name="Harith Y" userId="747fb2b3bcf78b3f" providerId="LiveId" clId="{8811EEF2-2E50-42BB-84BD-5809F3FA24DF}" dt="2024-02-19T18:25:28.063" v="166"/>
          <ac:inkMkLst>
            <pc:docMk/>
            <pc:sldMk cId="417536504" sldId="272"/>
            <ac:inkMk id="64" creationId="{4C067839-F99D-A6AA-9EFE-7FE3A2E7FFAD}"/>
          </ac:inkMkLst>
        </pc:inkChg>
        <pc:inkChg chg="add del">
          <ac:chgData name="Harith Y" userId="747fb2b3bcf78b3f" providerId="LiveId" clId="{8811EEF2-2E50-42BB-84BD-5809F3FA24DF}" dt="2024-02-19T18:25:30.028" v="169" actId="9405"/>
          <ac:inkMkLst>
            <pc:docMk/>
            <pc:sldMk cId="417536504" sldId="272"/>
            <ac:inkMk id="66" creationId="{435A2178-70E7-303C-7FE4-8924AFAF16F8}"/>
          </ac:inkMkLst>
        </pc:inkChg>
        <pc:inkChg chg="add del">
          <ac:chgData name="Harith Y" userId="747fb2b3bcf78b3f" providerId="LiveId" clId="{8811EEF2-2E50-42BB-84BD-5809F3FA24DF}" dt="2024-02-19T18:25:31.806" v="171" actId="9405"/>
          <ac:inkMkLst>
            <pc:docMk/>
            <pc:sldMk cId="417536504" sldId="272"/>
            <ac:inkMk id="67" creationId="{D9A89C74-CA6E-6EDF-E4A4-2334009E59A1}"/>
          </ac:inkMkLst>
        </pc:inkChg>
        <pc:inkChg chg="add">
          <ac:chgData name="Harith Y" userId="747fb2b3bcf78b3f" providerId="LiveId" clId="{8811EEF2-2E50-42BB-84BD-5809F3FA24DF}" dt="2024-02-19T18:25:33.515" v="172" actId="9405"/>
          <ac:inkMkLst>
            <pc:docMk/>
            <pc:sldMk cId="417536504" sldId="272"/>
            <ac:inkMk id="68" creationId="{E00EFBB8-BEE6-A228-FBCB-EE4528AED06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2:4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24575,'0'2'0,"1"-1"0,-1 0 0,1 0 0,-1 0 0,1 0 0,-1 0 0,1 0 0,0 0 0,0 0 0,-1 0 0,1 0 0,0 0 0,0 0 0,0 0 0,0-1 0,0 1 0,0 0 0,0-1 0,0 1 0,1-1 0,-1 1 0,0-1 0,0 0 0,0 1 0,1-1 0,-1 0 0,2 0 0,40 5 0,-38-4 0,312-2 0,-272-6 0,-38 5 0,1 0 0,-1 0 0,1 1 0,-1 0 0,1 1 0,-1 0 0,1 0 0,10 2 0,-16-2 0,0 1 0,0 0 0,-1 0 0,1 0 0,0 0 0,0 0 0,-1 1 0,1-1 0,-1 0 0,0 1 0,1-1 0,-1 1 0,0 0 0,0-1 0,0 1 0,0 0 0,0 0 0,0-1 0,0 1 0,0 0 0,-1 0 0,1 0 0,-1 0 0,0 0 0,0 0 0,1 0 0,-1 0 0,0 0 0,-1 0 0,1 2 0,-1 11 0,-1-1 0,0 1 0,-5 16 0,2-13 0,-60 353 0,37-264-1365,19-77-5461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38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0 24575,'-3'11'0,"0"0"0,-1 0 0,-1-1 0,0 0 0,-9 15 0,-11 25 0,17-32 0,-1-1 0,-1 1 0,-1-2 0,0 1 0,-1-2 0,-27 29 0,15-13 0,23-30 0,1 0 0,0-1 0,-1 1 0,1 0 0,0-1 0,-1 1 0,1 0 0,0 0 0,0 0 0,0-1 0,0 1 0,0 0 0,0 0 0,0 0 0,0-1 0,0 1 0,0 0 0,0 0 0,0-1 0,1 1 0,-1 0 0,0 0 0,0-1 0,1 1 0,-1 0 0,1 0 0,-1-1 0,1 1 0,-1-1 0,1 1 0,-1 0 0,1-1 0,-1 1 0,1-1 0,0 1 0,-1-1 0,1 0 0,0 1 0,-1-1 0,1 0 0,0 1 0,0-1 0,-1 0 0,1 0 0,1 1 0,20 3 0,1 0 0,0-2 0,0 0 0,0-1 0,0-2 0,23-3 0,15 1 0,204 2-1365,-243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38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24575,'0'-2'0,"0"1"0,0-1 0,0 1 0,0-1 0,1 1 0,-1-1 0,0 0 0,1 1 0,-1-1 0,1 1 0,-1-1 0,1 1 0,0 0 0,0-1 0,1-1 0,5 3 0,3 13 0,-4 2 0,-1 0 0,0 0 0,-1 1 0,-1-1 0,0 1 0,0 21 0,-3 101 0,-2-72 0,2 161-1365,0-204-5461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43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1 267 24575,'1'1'0,"0"0"0,0 0 0,0-1 0,0 1 0,0 0 0,0 0 0,0 0 0,0-1 0,0 1 0,0-1 0,0 1 0,1-1 0,-1 1 0,0-1 0,1 1 0,-1-1 0,0 0 0,0 0 0,1 0 0,-1 0 0,0 0 0,1 0 0,-1 0 0,0 0 0,2-1 0,0 0 0,-1 0 0,0-1 0,1 1 0,-1-1 0,0 1 0,0-1 0,0 0 0,0 0 0,0 0 0,-1 0 0,4-4 0,1-5 0,0 1 0,0-1 0,-1-1 0,4-14 0,10-52 0,-13 49 0,12-35 0,-18 64 0,0-1 0,0 0 0,0 1 0,0-1 0,0 1 0,0-1 0,1 1 0,-1-1 0,0 1 0,0-1 0,1 1 0,-1-1 0,0 1 0,0 0 0,1-1 0,-1 1 0,0-1 0,1 1 0,-1 0 0,1-1 0,-1 1 0,1 0 0,-1-1 0,1 1 0,-1 0 0,0 0 0,2-1 0,4 13 0,-1 28 0,-3 370 63,-4-212-1491,2-175-5398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4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24575,'-5'0'0,"8"0"0,8 0 0,6 0 0,4 0 0,4 0 0,1 0 0,6 0 0,6 0 0,5 0 0,0 0 0,-3 0 0,-4 0 0,-4 0 0,-3 0 0,-1 0 0,-2 0 0,-5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54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65 24575,'-1'-10'0,"2"1"0,15 5 0,38-3 0,-24 5 0,0-2 0,51-14 0,-74 16 0,1-1 0,-1 2 0,0-1 0,1 1 0,11-1 0,-18 2 0,0 0 0,0 0 0,0 1 0,0-1 0,0 0 0,1 0 0,-1 0 0,0 1 0,0-1 0,0 1 0,0-1 0,0 1 0,0-1 0,0 1 0,0 0 0,-1-1 0,1 1 0,0 0 0,0 0 0,0-1 0,-1 1 0,1 0 0,0 0 0,-1 0 0,1 0 0,-1 0 0,1 0 0,-1 0 0,0 0 0,1 0 0,-1 0 0,0 1 0,0-1 0,0 0 0,1 0 0,-1 0 0,0 0 0,-1 0 0,1 0 0,0 0 0,0 1 0,0-1 0,-1 0 0,1 0 0,0 0 0,-1 1 0,-2 8 0,-1 0 0,0-1 0,0 1 0,-1-1 0,0 0 0,-1 0 0,0-1 0,0 0 0,-9 9 0,5-5 0,0 1 0,-15 26 0,10-14 0,11-20 0,1 1 0,0-1 0,-1 1 0,2 0 0,-1 0 0,1 0 0,0 0 0,0 0 0,-2 12 0,5-16 0,-1-1 0,1 1 0,-1 0 0,1-1 0,-1 1 0,1-1 0,0 0 0,0 1 0,0-1 0,0 0 0,0 1 0,0-1 0,0 0 0,0 0 0,0 0 0,0 0 0,1 0 0,-1 0 0,0 0 0,1 0 0,-1-1 0,1 1 0,-1 0 0,1-1 0,-1 0 0,1 1 0,0-1 0,-1 0 0,1 1 0,2-1 0,9 1 0,0 0 0,23-2 0,-26 1 0,1-1 0,-1 1 0,1 1 0,-1 0 0,1 0 0,-1 1 0,15 4 0,-21-5 0,0 1 0,0 0 0,0 1 0,0-1 0,0 0 0,-1 1 0,1 0 0,-1 0 0,1 0 0,-1 0 0,0 1 0,-1-1 0,1 1 0,-1 0 0,1-1 0,-1 1 0,3 8 0,-1-2 0,-1 0 0,0 0 0,-1 0 0,0 0 0,0 1 0,-1-1 0,0 1 0,-1-1 0,-2 18 0,1-21 0,0-1 0,0 1 0,-1-1 0,1 0 0,-2 0 0,1 1 0,-1-1 0,1-1 0,-2 1 0,1 0 0,-1-1 0,1 0 0,-2 1 0,1-2 0,0 1 0,-8 5 0,4-4 0,-1-1 0,1 0 0,-1 0 0,0-1 0,-1-1 0,1 1 0,-1-1 0,0-1 0,1 0 0,-16 1 0,-10-1 0,-60-4 0,27-1 0,66 3-30,-8 1-137,-1-1 0,1-1 0,-1 0 1,1 0-1,-1-1 0,1 0 0,-18-7 0,6-2-6659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4:04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520 29 24575,'-11'-1'0,"-1"0"0,0-1 0,-21-6 0,-25-4 0,-126 8 0,136 4 0,42 0 0,-1 0 0,0 1 0,0-1 0,0 1 0,1 1 0,-1-1 0,0 1 0,1 0 0,-8 4 0,11-4 0,0 0 0,0 0 0,1 0 0,-1 0 0,0 1 0,1-1 0,0 1 0,0 0 0,0-1 0,0 1 0,0 0 0,0 0 0,1 0 0,-1 0 0,1 1 0,0-1 0,0 0 0,0 1 0,0-1 0,0 5 0,-1 14 0,0 0 0,1 1 0,1-1 0,1 1 0,1-1 0,1 1 0,1-1 0,12 36 0,-15-54 0,1 1 0,0-1 0,1 1 0,-1-1 0,1 0 0,-1 0 0,1 0 0,1 0 0,-1-1 0,0 1 0,1-1 0,0 0 0,-1 0 0,1 0 0,1 0 0,-1-1 0,0 1 0,7 2 0,-4-4 0,0 1 0,-1-1 0,1 0 0,0-1 0,0 1 0,0-1 0,0-1 0,0 1 0,0-1 0,-1-1 0,1 1 0,10-4 0,44-21 0,-48 19 0,2 1 0,-1 0 0,30-7 0,-40 12 0,0 0 0,0 1 0,0-1 0,0 1 0,0 0 0,0 1 0,0-1 0,0 0 0,1 1 0,-1 0 0,0 0 0,-1 0 0,1 1 0,0 0 0,0-1 0,0 1 0,-1 0 0,1 1 0,-1-1 0,0 0 0,0 1 0,0 0 0,0 0 0,0 0 0,0 0 0,-1 0 0,0 1 0,1-1 0,-1 1 0,2 5 0,3 9 0,0 0 0,-1 1 0,-1 0 0,-1 0 0,2 20 0,-4-22 0,3 10 0,0 0 0,-1 1 0,-1-1 0,-2 40 0,-1-64 0,-1 0 0,1 1 0,-1-1 0,0 0 0,0 0 0,0 1 0,0-1 0,0 0 0,-1 0 0,0 0 0,1-1 0,-1 1 0,0 0 0,0-1 0,-1 1 0,1-1 0,-1 1 0,1-1 0,-1 0 0,1 0 0,-1 0 0,0-1 0,0 1 0,0-1 0,0 1 0,0-1 0,-1 0 0,-4 1 0,-9 1 0,0 0 0,0-2 0,1 0 0,-26-1 0,25 0 0,-86-3-682,-127-19-1,206 19-6143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4:15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501 27 24575,'0'-1'0,"0"0"0,0 0 0,-1 0 0,1 0 0,-1 0 0,1 0 0,0 0 0,-1 1 0,0-1 0,1 0 0,-1 0 0,0 1 0,1-1 0,-1 0 0,0 1 0,1-1 0,-1 0 0,0 1 0,0-1 0,0 1 0,0 0 0,0-1 0,0 1 0,1 0 0,-1-1 0,0 1 0,-2 0 0,-30-5 0,30 4 0,-32-1 0,1 1 0,0 2 0,-1 1 0,-59 11 0,86-11 0,1-1 0,-1 0 0,1 1 0,0 0 0,0 0 0,-14 7 0,19-7 0,-1 0 0,1 0 0,-1 0 0,1 1 0,0-1 0,-1 0 0,1 1 0,1 0 0,-1-1 0,0 1 0,1 0 0,-1 0 0,1 0 0,0 0 0,0 0 0,-1 7 0,-1 9 0,2 0 0,0 0 0,1 1 0,2-1 0,-1 0 0,2 0 0,7 27 0,0 3 0,-10-46 0,0 1 0,1-1 0,0 0 0,0 1 0,0-1 0,0 0 0,0 0 0,1 0 0,0 0 0,-1 0 0,1 0 0,0 0 0,0 0 0,1-1 0,-1 1 0,0-1 0,1 0 0,3 3 0,-2-3 0,-1-1 0,1 1 0,0-1 0,0 0 0,-1 0 0,1 0 0,0-1 0,0 1 0,0-1 0,0 0 0,0 0 0,0-1 0,0 1 0,0-1 0,7-2 0,30-10 0,-28 8 0,-1 1 0,0 0 0,19-2 0,-27 5 0,0 1 0,-1 0 0,1 0 0,0 0 0,0 1 0,-1-1 0,1 1 0,-1 0 0,1 0 0,-1 0 0,1 0 0,-1 0 0,1 1 0,-1 0 0,0 0 0,5 3 0,3 5 0,-1 0 0,-1 1 0,1 0 0,-2 0 0,1 1 0,-2 0 0,13 25 0,-7-8 0,-2 0 0,13 49 0,-22-74 0,-1 1 0,0 0 0,0 0 0,-1-1 0,1 1 0,-1 0 0,0 0 0,-1 0 0,1 0 0,-3 8 0,2-9 0,0-1 0,-1 0 0,0 0 0,0-1 0,1 1 0,-2 0 0,1 0 0,0-1 0,0 1 0,-1-1 0,0 0 0,1 0 0,-1 0 0,0 0 0,0 0 0,-3 1 0,-9 3 0,1 1 0,-1-2 0,1 0 0,-1-1 0,-1-1 0,1 0 0,-22 1 0,-113-4 0,71-2 0,67 2-170,-1-1-1,0 0 0,1 0 1,-1-2-1,1 1 0,-1-2 1,-13-5-1,5-1-6655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4:39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25 237 24575,'-3'-3'0,"1"-1"0,-1 1 0,1-1 0,0 0 0,0 0 0,1 0 0,-1 0 0,1 0 0,0 0 0,0-1 0,0 1 0,0-6 0,0 0 0,1 0 0,0 0 0,0 1 0,3-15 0,-1 17 0,0 1 0,0-1 0,1 1 0,0 0 0,0 0 0,0 0 0,1 1 0,0-1 0,0 1 0,1 0 0,-1 0 0,1 0 0,0 0 0,1 1 0,-1 0 0,1 0 0,-1 1 0,1-1 0,0 1 0,1 0 0,-1 1 0,0 0 0,1 0 0,-1 0 0,1 1 0,0 0 0,-1 0 0,1 0 0,0 1 0,0 0 0,0 0 0,-1 1 0,14 3 0,-14-2 0,-1 1 0,0 0 0,1 0 0,-1 1 0,-1-1 0,1 1 0,0 0 0,-1 1 0,0-1 0,0 1 0,0-1 0,0 1 0,-1 1 0,3 5 0,3 4 0,-2 0 0,0 1 0,10 30 0,-13-22 0,0 1 0,-2-1 0,0 1 0,-2 0 0,-1-1 0,-3 28 0,3-46 0,0 1 0,0-1 0,-1 1 0,0-1 0,0 1 0,0-1 0,-1 0 0,0 0 0,0 0 0,-1-1 0,1 1 0,-1-1 0,0 1 0,-1-1 0,1-1 0,-1 1 0,0-1 0,0 1 0,-1-1 0,1-1 0,-1 1 0,0-1 0,0 0 0,0 0 0,-8 2 0,-2 1 0,0 2 0,-27 17 0,-9 4 0,41-24 0,4-2 0,0 0 0,0 0 0,1 1 0,-1 0 0,1 0 0,0 0 0,-10 10 0,16-14 0,0 0 0,0 0 0,0 0 0,-1 0 0,1 0 0,0 0 0,0 1 0,0-1 0,0 0 0,-1 0 0,1 0 0,0 0 0,0 1 0,0-1 0,0 0 0,0 0 0,0 0 0,0 1 0,0-1 0,0 0 0,-1 0 0,1 0 0,0 1 0,0-1 0,0 0 0,0 0 0,0 0 0,0 1 0,0-1 0,1 0 0,-1 0 0,0 0 0,0 1 0,0-1 0,0 0 0,0 0 0,0 0 0,0 1 0,0-1 0,0 0 0,1 0 0,-1 0 0,0 1 0,11-2 0,15-6 0,12-7 0,2 2 0,-1 2 0,1 2 0,1 1 0,-1 2 0,72 1 0,43 5-1365,-133-1-5461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5:1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24575,'-10'29'0,"0"-3"0,4 22 0,2 1 0,6 93 0,0-46 0,-2 33-1365,0-107-5461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5:20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29 24575,'-4'-3'0,"1"1"0,-1-1 0,0 1 0,0-1 0,0 1 0,0 0 0,0 1 0,0-1 0,-1 1 0,1 0 0,0 0 0,-10-1 0,-59-1 0,54 3 0,9 0 0,-6 0 0,0 0 0,0 1 0,-24 4 0,35-4 0,0 1 0,0-1 0,0 1 0,0 0 0,0 1 0,1-1 0,-1 1 0,1 0 0,-1 0 0,1 0 0,0 1 0,0-1 0,1 1 0,-6 7 0,1 0 0,0 2 0,1-1 0,1 1 0,0 0 0,0 1 0,1-1 0,1 1 0,1 0 0,-4 26 0,3 8 0,2 76 0,2-88 0,0-31 0,0 0 0,0 0 0,0 0 0,1 0 0,0 1 0,0-1 0,0 0 0,1 0 0,-1 0 0,1-1 0,0 1 0,1 0 0,-1-1 0,1 1 0,0-1 0,0 0 0,0 0 0,1 0 0,-1 0 0,1 0 0,0-1 0,0 0 0,0 0 0,0 0 0,1 0 0,0-1 0,-1 0 0,1 1 0,0-2 0,0 1 0,0-1 0,7 2 0,17 1 0,0-2 0,1-1 0,49-4 0,-7 0 0,-67 3 0,1 0 0,0 0 0,-1-1 0,1 0 0,0 0 0,-1-1 0,1 1 0,-1-1 0,0 0 0,1-1 0,-1 1 0,0-1 0,0 0 0,-1-1 0,1 1 0,5-6 0,-4 2 0,0 0 0,-1 1 0,-1-2 0,1 1 0,-1-1 0,0 1 0,-1-1 0,1 0 0,3-17 0,-2-2 0,-1-2 0,-1 1 0,-1 0 0,-2-1 0,-4-44 0,3 65-124,0 1 0,-1 0 0,0-1 0,0 1 0,0 0 0,-1 1-1,0-1 1,0 0 0,-1 1 0,-8-12 0,-10-9-6702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2:4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24575,'0'-1'0,"1"-1"0,-1 1 0,1-1 0,-1 1 0,1-1 0,0 1 0,0 0 0,-1-1 0,1 1 0,0 0 0,0 0 0,0 0 0,0 0 0,1 0 0,-1 0 0,0 0 0,0 0 0,1 0 0,1-1 0,29-12 0,-12 8 0,1 1 0,39-5 0,6 0 0,-22 4-8,0 2-1,0 1 0,66 6 0,-21-1-1321,-61-2-5496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5:33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164 132 24575,'-5'-5'0,"-9"0"0,-3-10 0,-8-5 0,-3-5 0,-2 3 0,5 0 0,5 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2:59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419 1 24575,'-36'0'0,"5"-1"0,-40 5 0,61-3 0,0 1 0,0 0 0,0 1 0,1 0 0,-1 0 0,1 1 0,0 0 0,-10 7 0,5-2 0,2 0 0,-1 1 0,1 0 0,1 1 0,0 0 0,1 1 0,0 0 0,0 1 0,2 0 0,-1 0 0,2 1 0,0 0 0,0 1 0,-6 21 0,4-1 0,2 0 0,1 0 0,2 0 0,1 1 0,2 45 0,2-61 0,-2 10 0,1-1 0,2 0 0,1 0 0,1 0 0,16 55 0,-15-71 0,0 0 0,0-1 0,2 0 0,-1 0 0,2 0 0,-1-1 0,2 0 0,16 17 0,-17-21 0,0 0 0,0-1 0,1 0 0,0 0 0,0-1 0,0-1 0,1 1 0,0-1 0,0-1 0,0 0 0,20 4 0,-14-4 0,0-1 0,0-1 0,1-1 0,-1 0 0,0-1 0,0 0 0,0-1 0,26-8 0,-35 8 0,-1 0 0,1-1 0,-1 0 0,0 0 0,0-1 0,0 1 0,0-1 0,-1 0 0,1-1 0,-1 0 0,0 1 0,-1-1 0,1-1 0,-1 1 0,0-1 0,0 0 0,-1 0 0,1 0 0,-2 0 0,1-1 0,0 1 0,1-11 0,26-144 0,-27 139 0,-2 0 0,-1 0 0,0 0 0,-2 0 0,-5-29 0,5 43 0,-1 0 0,1 1 0,-2 0 0,1-1 0,-1 1 0,0 1 0,0-1 0,-1 0 0,1 1 0,-2 0 0,1 0 0,-1 1 0,0-1 0,0 1 0,0 0 0,0 1 0,-1 0 0,0 0 0,0 0 0,0 1 0,-1 0 0,-14-4 0,2 2 0,-1 0 0,0 1 0,0 2 0,0 0 0,-1 1 0,1 1 0,-32 4 0,45-3 9,1 1 1,0-1-1,0 1 0,0 0 0,0 1 1,0 0-1,1 0 0,-1 0 0,1 1 0,0 0 1,0 0-1,-9 8 0,6-2-257,0 0 1,0 0-1,1 1 1,1 0-1,-12 22 1,8-11-6579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13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419 2 24575,'-92'-1'0,"-102"3"0,189-1 0,-1 0 0,1 1 0,-1-1 0,1 1 0,0 0 0,0 0 0,0 1 0,0 0 0,0 0 0,1 0 0,-1 0 0,1 1 0,0-1 0,0 1 0,0 0 0,0 1 0,1-1 0,0 0 0,-1 1 0,2 0 0,-1 0 0,-3 9 0,0 0 0,1 1 0,0-1 0,1 1 0,1 0 0,0 0 0,-1 31 0,4-34 0,0 1 0,0-1 0,1 0 0,1 0 0,0 0 0,7 22 0,-6-27 0,0 0 0,1 0 0,0-1 0,0 1 0,0-1 0,1 1 0,0-2 0,0 1 0,1 0 0,0-1 0,12 9 0,-8-7 0,4 4 0,1 0 0,0-1 0,1 0 0,1-2 0,-1 0 0,1 0 0,21 5 0,9-3 0,-17-4 0,57 20 0,-82-24 0,-1 1 0,0-1 0,0 1 0,-1 0 0,1 0 0,-1 1 0,1-1 0,-1 1 0,0 0 0,0 0 0,4 8 0,26 52 0,-28-51 0,3 8 0,0 1 0,-2 1 0,-1-1 0,0 1 0,-2 0 0,-1 0 0,0 0 0,-2 0 0,-1 1 0,-4 24 0,5-45 0,-1 1 0,1-1 0,-1 1 0,0-1 0,-1 1 0,1-1 0,0 1 0,-1-1 0,0 0 0,0 0 0,0 0 0,0 0 0,0 0 0,-1-1 0,1 1 0,-1-1 0,0 1 0,1-1 0,-1 0 0,0 0 0,0 0 0,-1 0 0,1-1 0,0 1 0,-1-1 0,1 0 0,-1 0 0,-4 1 0,-9 1 0,-1-1 0,0-1 0,0 0 0,-27-3 0,24 1 0,8 0 0,-1-1 0,1 0 0,0-1 0,0-1 0,0 0 0,0-1 0,0 0 0,1-1 0,0 0 0,0-1 0,1 0 0,0-1 0,0 0 0,1-1 0,0 0 0,0-1 0,1 0 0,1 0 0,-1-1 0,2 0 0,-1 0 0,2-1 0,-1 0 0,2 0 0,-1-1 0,2 0 0,0 0 0,0 0 0,1 0 0,1 0 0,-1-17 0,3 22 0,0 0 0,0-1 0,1 1 0,0 0 0,1-1 0,0 1 0,0 0 0,6-13 0,-6 16 0,1 1 0,0-1 0,0 1 0,0-1 0,1 1 0,-1 0 0,1 0 0,0 0 0,0 1 0,1 0 0,-1-1 0,1 1 0,-1 1 0,7-4 0,27-12 0,-8 3 0,1 1 0,54-16 0,-62 24 0,-1 0 0,0-2 0,32-15 0,-46 18 0,-1 1 0,1-1 0,-1-1 0,0 1 0,0-1 0,-1 0 0,1-1 0,-1 1 0,-1-1 0,1-1 0,-1 1 0,5-10 0,-3 3 0,1-2 0,-2 1 0,0-1 0,-1 1 0,0-2 0,4-30 0,-9 40 0,1 1 0,-1-1 0,-1 1 0,1-1 0,-1 1 0,-1 0 0,1-1 0,-1 1 0,0 0 0,0 0 0,0 0 0,-1 0 0,0 1 0,0-1 0,-1 1 0,0-1 0,0 1 0,0 0 0,0 1 0,-10-9 0,2 4-455,0 1 0,-19-10 0,4 3-6371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22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2 24575,'-42'-1'0,"17"0"0,-1 2 0,0 0 0,-31 6 0,49-6 0,1 1 0,-1 1 0,0-1 0,0 2 0,1-1 0,0 1 0,0 0 0,0 0 0,0 0 0,0 1 0,1 1 0,0-1 0,0 1 0,-7 8 0,4-2 0,0-1 0,1 2 0,1-1 0,0 1 0,0 0 0,1 1 0,1-1 0,0 1 0,1 0 0,1 1 0,0-1 0,0 0 0,2 1 0,0 0 0,1 21 0,1-9 0,-2-15 0,1 0 0,1-1 0,0 1 0,0 0 0,6 19 0,-5-27 0,-1 0 0,1-1 0,0 1 0,0-1 0,0 0 0,1 0 0,-1 0 0,1 0 0,-1 0 0,1 0 0,0-1 0,0 1 0,0-1 0,0 0 0,1 0 0,-1 0 0,1 0 0,-1-1 0,1 1 0,0-1 0,6 2 0,5 0 0,1 0 0,0-1 0,-1-1 0,1 0 0,0-1 0,0-1 0,-1 0 0,1-1 0,0-1 0,-1 0 0,0-1 0,19-8 0,-25 9 0,0-1 0,0 0 0,0-1 0,-1 0 0,0 0 0,0-1 0,0 0 0,-1 0 0,0-1 0,0 0 0,0 0 0,-1-1 0,0 0 0,-1 0 0,0 0 0,0-1 0,-1 1 0,0-1 0,0 0 0,4-18 0,21-162 0,-30 690 0,0-485 0,0-1 0,-2 1 0,1 0 0,-2-1 0,0 0 0,-1 0 0,-1 0 0,0 0 0,-1-1 0,0 0 0,-1 0 0,-14 17 0,16-23 0,0-1 0,-1-1 0,1 1 0,-1-1 0,-1 0 0,1-1 0,-1 1 0,0-1 0,0-1 0,-16 7 0,6-4 0,-1-1 0,-1-1 0,-38 6 0,39-8-273,-1 1 0,1 0 0,0 2 0,-23 9 0,25-8-6553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2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24575,'-4'4'0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25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2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18:23:26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Relationship Id="rId2" Type="http://schemas.openxmlformats.org/officeDocument/2006/relationships/image" Target="../media/image4.jp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8" Type="http://schemas.openxmlformats.org/officeDocument/2006/relationships/image" Target="../media/image7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0EBB70-4053-7565-DCCC-829B2ED77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5" t="30748" r="15238" b="13061"/>
          <a:stretch/>
        </p:blipFill>
        <p:spPr>
          <a:xfrm>
            <a:off x="653142" y="979714"/>
            <a:ext cx="6708711" cy="3853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E2843-8634-3A7C-593C-589065CD0C06}"/>
              </a:ext>
            </a:extLst>
          </p:cNvPr>
          <p:cNvSpPr txBox="1"/>
          <p:nvPr/>
        </p:nvSpPr>
        <p:spPr>
          <a:xfrm>
            <a:off x="2379306" y="4971050"/>
            <a:ext cx="371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CYCLE BELL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E44A5-1F02-8DE3-3CE0-4A79161B981F}"/>
              </a:ext>
            </a:extLst>
          </p:cNvPr>
          <p:cNvSpPr txBox="1"/>
          <p:nvPr/>
        </p:nvSpPr>
        <p:spPr>
          <a:xfrm>
            <a:off x="8416212" y="6382139"/>
            <a:ext cx="406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CS23I1027 YERRAGOLAM HARITH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B14F5-5B96-9E53-8689-D4010B3525BC}"/>
              </a:ext>
            </a:extLst>
          </p:cNvPr>
          <p:cNvSpPr txBox="1"/>
          <p:nvPr/>
        </p:nvSpPr>
        <p:spPr>
          <a:xfrm>
            <a:off x="7825768" y="650537"/>
            <a:ext cx="4282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ptos" panose="020B0004020202020204" pitchFamily="34" charset="0"/>
              </a:rPr>
              <a:t>TOTAL PARTS : 10</a:t>
            </a:r>
          </a:p>
          <a:p>
            <a:endParaRPr lang="en-IN" sz="2000" b="1" dirty="0">
              <a:latin typeface="Aptos" panose="020B0004020202020204" pitchFamily="34" charset="0"/>
            </a:endParaRPr>
          </a:p>
          <a:p>
            <a:r>
              <a:rPr lang="en-IN" sz="2000" b="1" dirty="0">
                <a:latin typeface="Aptos" panose="020B0004020202020204" pitchFamily="34" charset="0"/>
              </a:rPr>
              <a:t>(1) BELL COVER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(2) SPACER          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(3) WASHER        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(4) HEX HEAD HOLLOW SCREW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(5) SCREW                                              - 2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(6) CLAMP            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(7) BELL BASE     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(8) SPRING           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(9) GEAR                                                   - 1</a:t>
            </a:r>
          </a:p>
          <a:p>
            <a:r>
              <a:rPr lang="en-IN" sz="2000" b="1" dirty="0">
                <a:latin typeface="Aptos" panose="020B0004020202020204" pitchFamily="34" charset="0"/>
              </a:rPr>
              <a:t>(10) WASHER  HANDLE ARM          - 1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95750-2C34-34BD-CF7E-11A084B33C37}"/>
              </a:ext>
            </a:extLst>
          </p:cNvPr>
          <p:cNvSpPr txBox="1"/>
          <p:nvPr/>
        </p:nvSpPr>
        <p:spPr>
          <a:xfrm>
            <a:off x="8117633" y="4767943"/>
            <a:ext cx="342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ptos" panose="020B0004020202020204" pitchFamily="34" charset="0"/>
              </a:rPr>
              <a:t>The Patent for the Clamp of the cycle bell was filled on December 6</a:t>
            </a:r>
            <a:r>
              <a:rPr lang="en-IN" sz="1600" b="1" baseline="30000" dirty="0">
                <a:latin typeface="Aptos" panose="020B0004020202020204" pitchFamily="34" charset="0"/>
              </a:rPr>
              <a:t>th</a:t>
            </a:r>
            <a:r>
              <a:rPr lang="en-IN" sz="1600" b="1" dirty="0">
                <a:latin typeface="Aptos" panose="020B0004020202020204" pitchFamily="34" charset="0"/>
              </a:rPr>
              <a:t>, 2016, by Kimura Yuta in Japan.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AF3AEF-109B-37A8-4C3F-8B8EA69F2F36}"/>
              </a:ext>
            </a:extLst>
          </p:cNvPr>
          <p:cNvGrpSpPr/>
          <p:nvPr/>
        </p:nvGrpSpPr>
        <p:grpSpPr>
          <a:xfrm>
            <a:off x="6615088" y="2668283"/>
            <a:ext cx="282960" cy="239400"/>
            <a:chOff x="6615088" y="2668283"/>
            <a:chExt cx="28296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E6DFB5-B5A2-20D8-69E2-979452FE8C97}"/>
                    </a:ext>
                  </a:extLst>
                </p14:cNvPr>
                <p14:cNvContentPartPr/>
                <p14:nvPr/>
              </p14:nvContentPartPr>
              <p14:xfrm>
                <a:off x="6615088" y="2668283"/>
                <a:ext cx="196920" cy="23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E6DFB5-B5A2-20D8-69E2-979452FE8C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08968" y="2662163"/>
                  <a:ext cx="209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9FC605-FE8A-001D-E05B-FCF020AAD42B}"/>
                    </a:ext>
                  </a:extLst>
                </p14:cNvPr>
                <p14:cNvContentPartPr/>
                <p14:nvPr/>
              </p14:nvContentPartPr>
              <p14:xfrm>
                <a:off x="6689608" y="2769443"/>
                <a:ext cx="208440" cy="3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9FC605-FE8A-001D-E05B-FCF020AAD4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83488" y="2763323"/>
                  <a:ext cx="2206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B1D954-480F-6844-D238-4B0450D7CB35}"/>
                  </a:ext>
                </a:extLst>
              </p14:cNvPr>
              <p14:cNvContentPartPr/>
              <p14:nvPr/>
            </p14:nvContentPartPr>
            <p14:xfrm>
              <a:off x="5009128" y="1240523"/>
              <a:ext cx="199440" cy="338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B1D954-480F-6844-D238-4B0450D7CB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3008" y="1234403"/>
                <a:ext cx="2116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0B89D9-8722-2A62-3002-355257CF0622}"/>
                  </a:ext>
                </a:extLst>
              </p14:cNvPr>
              <p14:cNvContentPartPr/>
              <p14:nvPr/>
            </p14:nvContentPartPr>
            <p14:xfrm>
              <a:off x="5998048" y="4207283"/>
              <a:ext cx="196200" cy="366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0B89D9-8722-2A62-3002-355257CF06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1928" y="4201163"/>
                <a:ext cx="20844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39DAC8C-72BE-DAA8-7CFE-4F119AB53A60}"/>
              </a:ext>
            </a:extLst>
          </p:cNvPr>
          <p:cNvGrpSpPr/>
          <p:nvPr/>
        </p:nvGrpSpPr>
        <p:grpSpPr>
          <a:xfrm>
            <a:off x="7043128" y="3741083"/>
            <a:ext cx="169920" cy="351720"/>
            <a:chOff x="7043128" y="3741083"/>
            <a:chExt cx="16992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D67A14-CE51-474B-FA23-E4DB5AC33E05}"/>
                    </a:ext>
                  </a:extLst>
                </p14:cNvPr>
                <p14:cNvContentPartPr/>
                <p14:nvPr/>
              </p14:nvContentPartPr>
              <p14:xfrm>
                <a:off x="7043128" y="3741083"/>
                <a:ext cx="169920" cy="35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D67A14-CE51-474B-FA23-E4DB5AC33E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37008" y="3734963"/>
                  <a:ext cx="182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EC2755-707C-0BC5-A6A4-E24DB4DD5073}"/>
                    </a:ext>
                  </a:extLst>
                </p14:cNvPr>
                <p14:cNvContentPartPr/>
                <p14:nvPr/>
              </p14:nvContentPartPr>
              <p14:xfrm>
                <a:off x="7201528" y="3778523"/>
                <a:ext cx="2160" cy="1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EC2755-707C-0BC5-A6A4-E24DB4DD50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95408" y="3772403"/>
                  <a:ext cx="14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8386F9-0BBD-36BB-45FB-2726B35AE716}"/>
                    </a:ext>
                  </a:extLst>
                </p14:cNvPr>
                <p14:cNvContentPartPr/>
                <p14:nvPr/>
              </p14:nvContentPartPr>
              <p14:xfrm>
                <a:off x="7193608" y="376952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8386F9-0BBD-36BB-45FB-2726B35AE7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7488" y="376340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871FF4-1450-33F2-E4C2-65F4677CE31E}"/>
                    </a:ext>
                  </a:extLst>
                </p14:cNvPr>
                <p14:cNvContentPartPr/>
                <p14:nvPr/>
              </p14:nvContentPartPr>
              <p14:xfrm>
                <a:off x="7193608" y="376952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871FF4-1450-33F2-E4C2-65F4677CE3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7488" y="376340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CD1991-45F9-2536-7DB2-29FB41D2B981}"/>
                    </a:ext>
                  </a:extLst>
                </p14:cNvPr>
                <p14:cNvContentPartPr/>
                <p14:nvPr/>
              </p14:nvContentPartPr>
              <p14:xfrm>
                <a:off x="7193608" y="3760163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CD1991-45F9-2536-7DB2-29FB41D2B9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7488" y="375404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E925CC-7A6B-563D-DDAD-C0914A8B16CA}"/>
              </a:ext>
            </a:extLst>
          </p:cNvPr>
          <p:cNvGrpSpPr/>
          <p:nvPr/>
        </p:nvGrpSpPr>
        <p:grpSpPr>
          <a:xfrm>
            <a:off x="856168" y="3498803"/>
            <a:ext cx="197280" cy="214920"/>
            <a:chOff x="856168" y="3498803"/>
            <a:chExt cx="1972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6EF9AD-80EE-018D-05D5-0BDA2AFB3505}"/>
                    </a:ext>
                  </a:extLst>
                </p14:cNvPr>
                <p14:cNvContentPartPr/>
                <p14:nvPr/>
              </p14:nvContentPartPr>
              <p14:xfrm>
                <a:off x="856168" y="3498803"/>
                <a:ext cx="197280" cy="12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6EF9AD-80EE-018D-05D5-0BDA2AFB3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0048" y="3492683"/>
                  <a:ext cx="209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357687-FC38-85F8-6576-ECDD4E4A3BED}"/>
                    </a:ext>
                  </a:extLst>
                </p14:cNvPr>
                <p14:cNvContentPartPr/>
                <p14:nvPr/>
              </p14:nvContentPartPr>
              <p14:xfrm>
                <a:off x="933208" y="3498803"/>
                <a:ext cx="19800" cy="21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357687-FC38-85F8-6576-ECDD4E4A3B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7088" y="3492683"/>
                  <a:ext cx="320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C89B2A-E406-FE68-BF08-FF867FD984E4}"/>
              </a:ext>
            </a:extLst>
          </p:cNvPr>
          <p:cNvGrpSpPr/>
          <p:nvPr/>
        </p:nvGrpSpPr>
        <p:grpSpPr>
          <a:xfrm>
            <a:off x="2778928" y="4037723"/>
            <a:ext cx="169920" cy="254520"/>
            <a:chOff x="2778928" y="4037723"/>
            <a:chExt cx="16992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A6F7C4-5700-BA6D-35E0-7846B6869E18}"/>
                    </a:ext>
                  </a:extLst>
                </p14:cNvPr>
                <p14:cNvContentPartPr/>
                <p14:nvPr/>
              </p14:nvContentPartPr>
              <p14:xfrm>
                <a:off x="2817448" y="4037723"/>
                <a:ext cx="56880" cy="24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A6F7C4-5700-BA6D-35E0-7846B6869E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11328" y="4031603"/>
                  <a:ext cx="69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C63F24-2FE6-970A-5577-883F425F688B}"/>
                    </a:ext>
                  </a:extLst>
                </p14:cNvPr>
                <p14:cNvContentPartPr/>
                <p14:nvPr/>
              </p14:nvContentPartPr>
              <p14:xfrm>
                <a:off x="2778928" y="4291883"/>
                <a:ext cx="16992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C63F24-2FE6-970A-5577-883F425F68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2808" y="4285763"/>
                  <a:ext cx="1821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E9ABE2B-CD85-5631-0D6A-058382FFED62}"/>
                  </a:ext>
                </a:extLst>
              </p14:cNvPr>
              <p14:cNvContentPartPr/>
              <p14:nvPr/>
            </p14:nvContentPartPr>
            <p14:xfrm>
              <a:off x="905848" y="2141243"/>
              <a:ext cx="178920" cy="240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E9ABE2B-CD85-5631-0D6A-058382FFED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728" y="2135123"/>
                <a:ext cx="191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63DCC4C-38D1-00B8-281E-19D5254BB211}"/>
                  </a:ext>
                </a:extLst>
              </p14:cNvPr>
              <p14:cNvContentPartPr/>
              <p14:nvPr/>
            </p14:nvContentPartPr>
            <p14:xfrm>
              <a:off x="2350528" y="1212083"/>
              <a:ext cx="196920" cy="282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63DCC4C-38D1-00B8-281E-19D5254BB2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44408" y="1205963"/>
                <a:ext cx="209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1B7626-2FAA-57AC-D7E6-762A1EBB7252}"/>
                  </a:ext>
                </a:extLst>
              </p14:cNvPr>
              <p14:cNvContentPartPr/>
              <p14:nvPr/>
            </p14:nvContentPartPr>
            <p14:xfrm>
              <a:off x="4503688" y="2425643"/>
              <a:ext cx="198360" cy="272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1B7626-2FAA-57AC-D7E6-762A1EBB72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7568" y="2419523"/>
                <a:ext cx="210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1D518C-35B5-5BBC-48E8-C715610C0720}"/>
                  </a:ext>
                </a:extLst>
              </p14:cNvPr>
              <p14:cNvContentPartPr/>
              <p14:nvPr/>
            </p14:nvContentPartPr>
            <p14:xfrm>
              <a:off x="4022008" y="3721643"/>
              <a:ext cx="204120" cy="221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1D518C-35B5-5BBC-48E8-C715610C07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15888" y="3715523"/>
                <a:ext cx="216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095CB8-FFF2-2BBB-3677-EE44189CC9C8}"/>
                  </a:ext>
                </a:extLst>
              </p14:cNvPr>
              <p14:cNvContentPartPr/>
              <p14:nvPr/>
            </p14:nvContentPartPr>
            <p14:xfrm>
              <a:off x="3348448" y="2435003"/>
              <a:ext cx="10800" cy="19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095CB8-FFF2-2BBB-3677-EE44189CC9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42328" y="2428883"/>
                <a:ext cx="23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B655ED-8871-B06A-BDFC-DE66CE6221D3}"/>
                  </a:ext>
                </a:extLst>
              </p14:cNvPr>
              <p14:cNvContentPartPr/>
              <p14:nvPr/>
            </p14:nvContentPartPr>
            <p14:xfrm>
              <a:off x="3433048" y="2443643"/>
              <a:ext cx="179640" cy="199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B655ED-8871-B06A-BDFC-DE66CE6221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26928" y="2437523"/>
                <a:ext cx="1918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00EFBB8-BEE6-A228-FBCB-EE4528AED061}"/>
                  </a:ext>
                </a:extLst>
              </p14:cNvPr>
              <p14:cNvContentPartPr/>
              <p14:nvPr/>
            </p14:nvContentPartPr>
            <p14:xfrm>
              <a:off x="3551848" y="2453003"/>
              <a:ext cx="59040" cy="47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00EFBB8-BEE6-A228-FBCB-EE4528AED0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45728" y="2446883"/>
                <a:ext cx="7128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{D8D37C6B-772F-4876-8D21-D5AE41A64C1F}tf11964407_win32</Template>
  <TotalTime>23</TotalTime>
  <Words>99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Harith Y</dc:creator>
  <cp:lastModifiedBy>Harith Y</cp:lastModifiedBy>
  <cp:revision>1</cp:revision>
  <dcterms:created xsi:type="dcterms:W3CDTF">2024-02-19T18:02:26Z</dcterms:created>
  <dcterms:modified xsi:type="dcterms:W3CDTF">2024-02-19T18:26:14Z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