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comments+xml" PartName="/ppt/comments/comment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12192000"/>
  <p:notesSz cx="6858000" cy="9144000"/>
  <p:embeddedFontLst>
    <p:embeddedFont>
      <p:font typeface="Bodoni"/>
      <p:bold r:id="rId20"/>
      <p:boldItalic r:id="rId21"/>
    </p:embeddedFont>
    <p:embeddedFont>
      <p:font typeface="Candara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3" name="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Bodoni-bold.fntdata"/><Relationship Id="rId22" Type="http://schemas.openxmlformats.org/officeDocument/2006/relationships/font" Target="fonts/Candara-regular.fntdata"/><Relationship Id="rId21" Type="http://schemas.openxmlformats.org/officeDocument/2006/relationships/font" Target="fonts/Bodoni-boldItalic.fntdata"/><Relationship Id="rId24" Type="http://schemas.openxmlformats.org/officeDocument/2006/relationships/font" Target="fonts/Candara-italic.fntdata"/><Relationship Id="rId23" Type="http://schemas.openxmlformats.org/officeDocument/2006/relationships/font" Target="fonts/Candara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Candar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4-04-23T05:23:10.855">
    <p:pos x="6000" y="0"/>
    <p:text>EC23B1127 M.SOMESHWAR RAJ
-Mangalapally Someshwar Raj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2" dt="2024-04-23T05:23:10.862">
    <p:pos x="6000" y="0"/>
    <p:text>EC23B1024 
-916301679662</p:text>
  </p:cm>
</p:cmLst>
</file>

<file path=ppt/comments/comment3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3" dt="2024-04-23T05:23:10.853">
    <p:pos x="6000" y="0"/>
    <p:text>EC23I2010
-k koti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6" name="Google Shape;63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7" name="Google Shape;63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3" name="Google Shape;713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3" name="Google Shape;723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2" name="Google Shape;732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1" name="Google Shape;741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0" name="Google Shape;750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4" name="Google Shape;64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2" name="Google Shape;652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1" name="Google Shape;661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0" name="Google Shape;670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9" name="Google Shape;679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8" name="Google Shape;688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2ced584a6b5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2ced584a6b5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8" name="Google Shape;698;g2ced584a6b5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g2ced584a6b5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5" name="Google Shape;705;g2ced584a6b5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6" name="Google Shape;706;g2ced584a6b5_0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Title">
    <p:bg>
      <p:bgPr>
        <a:solidFill>
          <a:schemeClr val="lt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/>
          <p:nvPr/>
        </p:nvSpPr>
        <p:spPr>
          <a:xfrm>
            <a:off x="3" y="2"/>
            <a:ext cx="2134216" cy="2258161"/>
          </a:xfrm>
          <a:custGeom>
            <a:rect b="b" l="l" r="r" t="t"/>
            <a:pathLst>
              <a:path extrusionOk="0" h="4096327" w="3871489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"/>
          <p:cNvSpPr/>
          <p:nvPr/>
        </p:nvSpPr>
        <p:spPr>
          <a:xfrm>
            <a:off x="3" y="2"/>
            <a:ext cx="2134216" cy="2258161"/>
          </a:xfrm>
          <a:custGeom>
            <a:rect b="b" l="l" r="r" t="t"/>
            <a:pathLst>
              <a:path extrusionOk="0" h="4096327" w="3871489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" name="Google Shape;18;p2"/>
          <p:cNvGrpSpPr/>
          <p:nvPr/>
        </p:nvGrpSpPr>
        <p:grpSpPr>
          <a:xfrm>
            <a:off x="1481312" y="743744"/>
            <a:ext cx="4860256" cy="4589316"/>
            <a:chOff x="1481312" y="743744"/>
            <a:chExt cx="4860256" cy="4589316"/>
          </a:xfrm>
        </p:grpSpPr>
        <p:sp>
          <p:nvSpPr>
            <p:cNvPr descr="Tag=AccentColor&#10;Flavor=Light&#10;Target=Fill" id="19" name="Google Shape;19;p2"/>
            <p:cNvSpPr/>
            <p:nvPr/>
          </p:nvSpPr>
          <p:spPr>
            <a:xfrm>
              <a:off x="1481312" y="743744"/>
              <a:ext cx="4860256" cy="458931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descr="Tag=AccentColor&#10;Flavor=Light&#10;Target=Fill" id="20" name="Google Shape;20;p2"/>
            <p:cNvSpPr/>
            <p:nvPr/>
          </p:nvSpPr>
          <p:spPr>
            <a:xfrm>
              <a:off x="1481312" y="743744"/>
              <a:ext cx="4860256" cy="4589316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1379729" y="648365"/>
            <a:ext cx="4860256" cy="4589316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2"/>
          <p:cNvSpPr txBox="1"/>
          <p:nvPr>
            <p:ph type="ctrTitle"/>
          </p:nvPr>
        </p:nvSpPr>
        <p:spPr>
          <a:xfrm>
            <a:off x="1521269" y="799275"/>
            <a:ext cx="4579668" cy="30280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b="1"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" type="subTitle"/>
          </p:nvPr>
        </p:nvSpPr>
        <p:spPr>
          <a:xfrm>
            <a:off x="1521269" y="3919422"/>
            <a:ext cx="4579668" cy="11667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"/>
          <p:cNvSpPr/>
          <p:nvPr/>
        </p:nvSpPr>
        <p:spPr>
          <a:xfrm>
            <a:off x="1199364" y="4074364"/>
            <a:ext cx="365125" cy="365125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2"/>
          <p:cNvSpPr/>
          <p:nvPr/>
        </p:nvSpPr>
        <p:spPr>
          <a:xfrm>
            <a:off x="10602612" y="5333060"/>
            <a:ext cx="1589388" cy="1524940"/>
          </a:xfrm>
          <a:custGeom>
            <a:rect b="b" l="l" r="r" t="t"/>
            <a:pathLst>
              <a:path extrusionOk="0" h="3293393" w="3432581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2"/>
          <p:cNvSpPr/>
          <p:nvPr/>
        </p:nvSpPr>
        <p:spPr>
          <a:xfrm>
            <a:off x="10602612" y="5333060"/>
            <a:ext cx="1589388" cy="1524940"/>
          </a:xfrm>
          <a:custGeom>
            <a:rect b="b" l="l" r="r" t="t"/>
            <a:pathLst>
              <a:path extrusionOk="0" h="3293393" w="3432581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" name="Google Shape;27;p2"/>
          <p:cNvGrpSpPr/>
          <p:nvPr/>
        </p:nvGrpSpPr>
        <p:grpSpPr>
          <a:xfrm>
            <a:off x="9805475" y="1581418"/>
            <a:ext cx="843745" cy="375828"/>
            <a:chOff x="9841624" y="4115729"/>
            <a:chExt cx="602169" cy="268223"/>
          </a:xfrm>
        </p:grpSpPr>
        <p:sp>
          <p:nvSpPr>
            <p:cNvPr id="28" name="Google Shape;28;p2"/>
            <p:cNvSpPr/>
            <p:nvPr/>
          </p:nvSpPr>
          <p:spPr>
            <a:xfrm>
              <a:off x="9841624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9941445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10041267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10141090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10240911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1199364" y="4074364"/>
            <a:ext cx="365125" cy="365125"/>
          </a:xfrm>
          <a:prstGeom prst="ellipse">
            <a:avLst/>
          </a:prstGeom>
          <a:solidFill>
            <a:srgbClr val="CDF7E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2"/>
          <p:cNvSpPr/>
          <p:nvPr>
            <p:ph idx="2" type="pic"/>
          </p:nvPr>
        </p:nvSpPr>
        <p:spPr>
          <a:xfrm>
            <a:off x="7068418" y="1957246"/>
            <a:ext cx="4207947" cy="4207948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2 Column">
  <p:cSld name="Content 2 Column"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9" name="Google Shape;539;p11"/>
          <p:cNvGrpSpPr/>
          <p:nvPr/>
        </p:nvGrpSpPr>
        <p:grpSpPr>
          <a:xfrm>
            <a:off x="8341223" y="5289452"/>
            <a:ext cx="1640977" cy="1568548"/>
            <a:chOff x="3121343" y="4864099"/>
            <a:chExt cx="2085971" cy="1993901"/>
          </a:xfrm>
        </p:grpSpPr>
        <p:sp>
          <p:nvSpPr>
            <p:cNvPr id="540" name="Google Shape;540;p11"/>
            <p:cNvSpPr/>
            <p:nvPr/>
          </p:nvSpPr>
          <p:spPr>
            <a:xfrm>
              <a:off x="3238556" y="4981312"/>
              <a:ext cx="442726" cy="442726"/>
            </a:xfrm>
            <a:custGeom>
              <a:rect b="b" l="l" r="r" t="t"/>
              <a:pathLst>
                <a:path extrusionOk="0" h="112966" w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11"/>
            <p:cNvSpPr/>
            <p:nvPr/>
          </p:nvSpPr>
          <p:spPr>
            <a:xfrm>
              <a:off x="3128809" y="4871565"/>
              <a:ext cx="902626" cy="902626"/>
            </a:xfrm>
            <a:custGeom>
              <a:rect b="b" l="l" r="r" t="t"/>
              <a:pathLst>
                <a:path extrusionOk="0" h="230314" w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11"/>
            <p:cNvSpPr/>
            <p:nvPr/>
          </p:nvSpPr>
          <p:spPr>
            <a:xfrm>
              <a:off x="3121343" y="4864099"/>
              <a:ext cx="1152732" cy="1152732"/>
            </a:xfrm>
            <a:custGeom>
              <a:rect b="b" l="l" r="r" t="t"/>
              <a:pathLst>
                <a:path extrusionOk="0" h="294131" w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11"/>
            <p:cNvSpPr/>
            <p:nvPr/>
          </p:nvSpPr>
          <p:spPr>
            <a:xfrm>
              <a:off x="3152324" y="4894707"/>
              <a:ext cx="1321462" cy="1321838"/>
            </a:xfrm>
            <a:custGeom>
              <a:rect b="b" l="l" r="r" t="t"/>
              <a:pathLst>
                <a:path extrusionOk="0" h="337280" w="337184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11"/>
            <p:cNvSpPr/>
            <p:nvPr/>
          </p:nvSpPr>
          <p:spPr>
            <a:xfrm>
              <a:off x="3215037" y="4957793"/>
              <a:ext cx="1428975" cy="1428975"/>
            </a:xfrm>
            <a:custGeom>
              <a:rect b="b" l="l" r="r" t="t"/>
              <a:pathLst>
                <a:path extrusionOk="0" h="364617" w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11"/>
            <p:cNvSpPr/>
            <p:nvPr/>
          </p:nvSpPr>
          <p:spPr>
            <a:xfrm>
              <a:off x="3301642" y="5044398"/>
              <a:ext cx="1490195" cy="1490195"/>
            </a:xfrm>
            <a:custGeom>
              <a:rect b="b" l="l" r="r" t="t"/>
              <a:pathLst>
                <a:path extrusionOk="0" h="380238" w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11"/>
            <p:cNvSpPr/>
            <p:nvPr/>
          </p:nvSpPr>
          <p:spPr>
            <a:xfrm>
              <a:off x="3409523" y="5152279"/>
              <a:ext cx="1509607" cy="1509607"/>
            </a:xfrm>
            <a:custGeom>
              <a:rect b="b" l="l" r="r" t="t"/>
              <a:pathLst>
                <a:path extrusionOk="0" h="385191" w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11"/>
            <p:cNvSpPr/>
            <p:nvPr/>
          </p:nvSpPr>
          <p:spPr>
            <a:xfrm>
              <a:off x="3538685" y="5279576"/>
              <a:ext cx="1488326" cy="1490192"/>
            </a:xfrm>
            <a:custGeom>
              <a:rect b="b" l="l" r="r" t="t"/>
              <a:pathLst>
                <a:path extrusionOk="0" h="380237" w="379761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11"/>
            <p:cNvSpPr/>
            <p:nvPr/>
          </p:nvSpPr>
          <p:spPr>
            <a:xfrm>
              <a:off x="3683896" y="5426652"/>
              <a:ext cx="1429720" cy="1429720"/>
            </a:xfrm>
            <a:custGeom>
              <a:rect b="b" l="l" r="r" t="t"/>
              <a:pathLst>
                <a:path extrusionOk="0" h="364807" w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11"/>
            <p:cNvSpPr/>
            <p:nvPr/>
          </p:nvSpPr>
          <p:spPr>
            <a:xfrm>
              <a:off x="3901021" y="5597624"/>
              <a:ext cx="1275308" cy="1260376"/>
            </a:xfrm>
            <a:custGeom>
              <a:rect b="b" l="l" r="r" t="t"/>
              <a:pathLst>
                <a:path extrusionOk="0" h="1260376" w="1275308">
                  <a:moveTo>
                    <a:pt x="1260376" y="0"/>
                  </a:moveTo>
                  <a:cubicBezTo>
                    <a:pt x="1265977" y="17174"/>
                    <a:pt x="1270829" y="34716"/>
                    <a:pt x="1275308" y="52634"/>
                  </a:cubicBezTo>
                  <a:lnTo>
                    <a:pt x="67566" y="1260376"/>
                  </a:lnTo>
                  <a:lnTo>
                    <a:pt x="0" y="1260376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11"/>
            <p:cNvSpPr/>
            <p:nvPr/>
          </p:nvSpPr>
          <p:spPr>
            <a:xfrm>
              <a:off x="4141456" y="5797338"/>
              <a:ext cx="1065858" cy="1060662"/>
            </a:xfrm>
            <a:custGeom>
              <a:rect b="b" l="l" r="r" t="t"/>
              <a:pathLst>
                <a:path extrusionOk="0" h="1060662" w="1065858">
                  <a:moveTo>
                    <a:pt x="1061006" y="0"/>
                  </a:moveTo>
                  <a:cubicBezTo>
                    <a:pt x="1063248" y="20905"/>
                    <a:pt x="1064741" y="41809"/>
                    <a:pt x="1065858" y="62342"/>
                  </a:cubicBezTo>
                  <a:lnTo>
                    <a:pt x="67196" y="1060662"/>
                  </a:lnTo>
                  <a:lnTo>
                    <a:pt x="0" y="1060662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11"/>
            <p:cNvSpPr/>
            <p:nvPr/>
          </p:nvSpPr>
          <p:spPr>
            <a:xfrm>
              <a:off x="4381830" y="6039978"/>
              <a:ext cx="818022" cy="818022"/>
            </a:xfrm>
            <a:custGeom>
              <a:rect b="b" l="l" r="r" t="t"/>
              <a:pathLst>
                <a:path extrusionOk="0" h="818022" w="818022">
                  <a:moveTo>
                    <a:pt x="818022" y="0"/>
                  </a:moveTo>
                  <a:cubicBezTo>
                    <a:pt x="814660" y="27250"/>
                    <a:pt x="810180" y="53755"/>
                    <a:pt x="804584" y="80632"/>
                  </a:cubicBezTo>
                  <a:lnTo>
                    <a:pt x="67190" y="818022"/>
                  </a:lnTo>
                  <a:lnTo>
                    <a:pt x="0" y="818022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11"/>
            <p:cNvSpPr/>
            <p:nvPr/>
          </p:nvSpPr>
          <p:spPr>
            <a:xfrm>
              <a:off x="4647375" y="6390131"/>
              <a:ext cx="442354" cy="442354"/>
            </a:xfrm>
            <a:custGeom>
              <a:rect b="b" l="l" r="r" t="t"/>
              <a:pathLst>
                <a:path extrusionOk="0" h="112871" w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53" name="Google Shape;553;p11"/>
          <p:cNvSpPr txBox="1"/>
          <p:nvPr>
            <p:ph type="title"/>
          </p:nvPr>
        </p:nvSpPr>
        <p:spPr>
          <a:xfrm>
            <a:off x="1292868" y="358614"/>
            <a:ext cx="4150804" cy="14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4" name="Google Shape;554;p11"/>
          <p:cNvSpPr txBox="1"/>
          <p:nvPr>
            <p:ph idx="1" type="body"/>
          </p:nvPr>
        </p:nvSpPr>
        <p:spPr>
          <a:xfrm>
            <a:off x="1691325" y="2014538"/>
            <a:ext cx="4307160" cy="518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5" name="Google Shape;555;p11"/>
          <p:cNvSpPr txBox="1"/>
          <p:nvPr>
            <p:ph idx="2" type="body"/>
          </p:nvPr>
        </p:nvSpPr>
        <p:spPr>
          <a:xfrm>
            <a:off x="1691325" y="2666318"/>
            <a:ext cx="4307160" cy="3295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6" name="Google Shape;556;p11"/>
          <p:cNvSpPr txBox="1"/>
          <p:nvPr>
            <p:ph idx="3" type="body"/>
          </p:nvPr>
        </p:nvSpPr>
        <p:spPr>
          <a:xfrm>
            <a:off x="6317484" y="2014538"/>
            <a:ext cx="4307160" cy="518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7" name="Google Shape;557;p11"/>
          <p:cNvSpPr txBox="1"/>
          <p:nvPr>
            <p:ph idx="4" type="body"/>
          </p:nvPr>
        </p:nvSpPr>
        <p:spPr>
          <a:xfrm>
            <a:off x="6317484" y="2666318"/>
            <a:ext cx="4307160" cy="3295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8" name="Google Shape;558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9" name="Google Shape;559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0" name="Google Shape;560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561" name="Google Shape;561;p11"/>
          <p:cNvGrpSpPr/>
          <p:nvPr/>
        </p:nvGrpSpPr>
        <p:grpSpPr>
          <a:xfrm>
            <a:off x="5983704" y="400019"/>
            <a:ext cx="1910252" cy="709660"/>
            <a:chOff x="2267504" y="2540250"/>
            <a:chExt cx="1990951" cy="739640"/>
          </a:xfrm>
        </p:grpSpPr>
        <p:sp>
          <p:nvSpPr>
            <p:cNvPr id="562" name="Google Shape;562;p11"/>
            <p:cNvSpPr/>
            <p:nvPr/>
          </p:nvSpPr>
          <p:spPr>
            <a:xfrm>
              <a:off x="2267504" y="2540250"/>
              <a:ext cx="1990951" cy="286230"/>
            </a:xfrm>
            <a:custGeom>
              <a:rect b="b" l="l" r="r" t="t"/>
              <a:pathLst>
                <a:path extrusionOk="0" h="286230" w="1990951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11"/>
            <p:cNvSpPr/>
            <p:nvPr/>
          </p:nvSpPr>
          <p:spPr>
            <a:xfrm>
              <a:off x="2267504" y="2993660"/>
              <a:ext cx="1990951" cy="286230"/>
            </a:xfrm>
            <a:custGeom>
              <a:rect b="b" l="l" r="r" t="t"/>
              <a:pathLst>
                <a:path extrusionOk="0" h="286230" w="1990951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64" name="Google Shape;564;p11"/>
          <p:cNvSpPr/>
          <p:nvPr/>
        </p:nvSpPr>
        <p:spPr>
          <a:xfrm rot="10800000">
            <a:off x="4221" y="-4221"/>
            <a:ext cx="1098147" cy="1053618"/>
          </a:xfrm>
          <a:custGeom>
            <a:rect b="b" l="l" r="r" t="t"/>
            <a:pathLst>
              <a:path extrusionOk="0" h="3293393" w="3432581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3 Column">
  <p:cSld name="Content 3 Column"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6" name="Google Shape;566;p12"/>
          <p:cNvGrpSpPr/>
          <p:nvPr/>
        </p:nvGrpSpPr>
        <p:grpSpPr>
          <a:xfrm>
            <a:off x="8341223" y="5289452"/>
            <a:ext cx="1640977" cy="1568548"/>
            <a:chOff x="3121343" y="4864099"/>
            <a:chExt cx="2085971" cy="1993901"/>
          </a:xfrm>
        </p:grpSpPr>
        <p:sp>
          <p:nvSpPr>
            <p:cNvPr id="567" name="Google Shape;567;p12"/>
            <p:cNvSpPr/>
            <p:nvPr/>
          </p:nvSpPr>
          <p:spPr>
            <a:xfrm>
              <a:off x="3238556" y="4981312"/>
              <a:ext cx="442726" cy="442726"/>
            </a:xfrm>
            <a:custGeom>
              <a:rect b="b" l="l" r="r" t="t"/>
              <a:pathLst>
                <a:path extrusionOk="0" h="112966" w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12"/>
            <p:cNvSpPr/>
            <p:nvPr/>
          </p:nvSpPr>
          <p:spPr>
            <a:xfrm>
              <a:off x="3128809" y="4871565"/>
              <a:ext cx="902626" cy="902626"/>
            </a:xfrm>
            <a:custGeom>
              <a:rect b="b" l="l" r="r" t="t"/>
              <a:pathLst>
                <a:path extrusionOk="0" h="230314" w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12"/>
            <p:cNvSpPr/>
            <p:nvPr/>
          </p:nvSpPr>
          <p:spPr>
            <a:xfrm>
              <a:off x="3121343" y="4864099"/>
              <a:ext cx="1152732" cy="1152732"/>
            </a:xfrm>
            <a:custGeom>
              <a:rect b="b" l="l" r="r" t="t"/>
              <a:pathLst>
                <a:path extrusionOk="0" h="294131" w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12"/>
            <p:cNvSpPr/>
            <p:nvPr/>
          </p:nvSpPr>
          <p:spPr>
            <a:xfrm>
              <a:off x="3152324" y="4894707"/>
              <a:ext cx="1321462" cy="1321838"/>
            </a:xfrm>
            <a:custGeom>
              <a:rect b="b" l="l" r="r" t="t"/>
              <a:pathLst>
                <a:path extrusionOk="0" h="337280" w="337184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12"/>
            <p:cNvSpPr/>
            <p:nvPr/>
          </p:nvSpPr>
          <p:spPr>
            <a:xfrm>
              <a:off x="3215037" y="4957793"/>
              <a:ext cx="1428975" cy="1428975"/>
            </a:xfrm>
            <a:custGeom>
              <a:rect b="b" l="l" r="r" t="t"/>
              <a:pathLst>
                <a:path extrusionOk="0" h="364617" w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12"/>
            <p:cNvSpPr/>
            <p:nvPr/>
          </p:nvSpPr>
          <p:spPr>
            <a:xfrm>
              <a:off x="3301642" y="5044398"/>
              <a:ext cx="1490195" cy="1490195"/>
            </a:xfrm>
            <a:custGeom>
              <a:rect b="b" l="l" r="r" t="t"/>
              <a:pathLst>
                <a:path extrusionOk="0" h="380238" w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12"/>
            <p:cNvSpPr/>
            <p:nvPr/>
          </p:nvSpPr>
          <p:spPr>
            <a:xfrm>
              <a:off x="3409523" y="5152279"/>
              <a:ext cx="1509607" cy="1509607"/>
            </a:xfrm>
            <a:custGeom>
              <a:rect b="b" l="l" r="r" t="t"/>
              <a:pathLst>
                <a:path extrusionOk="0" h="385191" w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12"/>
            <p:cNvSpPr/>
            <p:nvPr/>
          </p:nvSpPr>
          <p:spPr>
            <a:xfrm>
              <a:off x="3538685" y="5279576"/>
              <a:ext cx="1488326" cy="1490192"/>
            </a:xfrm>
            <a:custGeom>
              <a:rect b="b" l="l" r="r" t="t"/>
              <a:pathLst>
                <a:path extrusionOk="0" h="380237" w="379761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12"/>
            <p:cNvSpPr/>
            <p:nvPr/>
          </p:nvSpPr>
          <p:spPr>
            <a:xfrm>
              <a:off x="3683896" y="5426652"/>
              <a:ext cx="1429720" cy="1429720"/>
            </a:xfrm>
            <a:custGeom>
              <a:rect b="b" l="l" r="r" t="t"/>
              <a:pathLst>
                <a:path extrusionOk="0" h="364807" w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12"/>
            <p:cNvSpPr/>
            <p:nvPr/>
          </p:nvSpPr>
          <p:spPr>
            <a:xfrm>
              <a:off x="3901021" y="5597624"/>
              <a:ext cx="1275308" cy="1260376"/>
            </a:xfrm>
            <a:custGeom>
              <a:rect b="b" l="l" r="r" t="t"/>
              <a:pathLst>
                <a:path extrusionOk="0" h="1260376" w="1275308">
                  <a:moveTo>
                    <a:pt x="1260376" y="0"/>
                  </a:moveTo>
                  <a:cubicBezTo>
                    <a:pt x="1265977" y="17174"/>
                    <a:pt x="1270829" y="34716"/>
                    <a:pt x="1275308" y="52634"/>
                  </a:cubicBezTo>
                  <a:lnTo>
                    <a:pt x="67566" y="1260376"/>
                  </a:lnTo>
                  <a:lnTo>
                    <a:pt x="0" y="1260376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12"/>
            <p:cNvSpPr/>
            <p:nvPr/>
          </p:nvSpPr>
          <p:spPr>
            <a:xfrm>
              <a:off x="4141456" y="5797338"/>
              <a:ext cx="1065858" cy="1060662"/>
            </a:xfrm>
            <a:custGeom>
              <a:rect b="b" l="l" r="r" t="t"/>
              <a:pathLst>
                <a:path extrusionOk="0" h="1060662" w="1065858">
                  <a:moveTo>
                    <a:pt x="1061006" y="0"/>
                  </a:moveTo>
                  <a:cubicBezTo>
                    <a:pt x="1063248" y="20905"/>
                    <a:pt x="1064741" y="41809"/>
                    <a:pt x="1065858" y="62342"/>
                  </a:cubicBezTo>
                  <a:lnTo>
                    <a:pt x="67196" y="1060662"/>
                  </a:lnTo>
                  <a:lnTo>
                    <a:pt x="0" y="1060662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12"/>
            <p:cNvSpPr/>
            <p:nvPr/>
          </p:nvSpPr>
          <p:spPr>
            <a:xfrm>
              <a:off x="4381830" y="6039978"/>
              <a:ext cx="818022" cy="818022"/>
            </a:xfrm>
            <a:custGeom>
              <a:rect b="b" l="l" r="r" t="t"/>
              <a:pathLst>
                <a:path extrusionOk="0" h="818022" w="818022">
                  <a:moveTo>
                    <a:pt x="818022" y="0"/>
                  </a:moveTo>
                  <a:cubicBezTo>
                    <a:pt x="814660" y="27250"/>
                    <a:pt x="810180" y="53755"/>
                    <a:pt x="804584" y="80632"/>
                  </a:cubicBezTo>
                  <a:lnTo>
                    <a:pt x="67190" y="818022"/>
                  </a:lnTo>
                  <a:lnTo>
                    <a:pt x="0" y="818022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12"/>
            <p:cNvSpPr/>
            <p:nvPr/>
          </p:nvSpPr>
          <p:spPr>
            <a:xfrm>
              <a:off x="4647375" y="6390131"/>
              <a:ext cx="442354" cy="442354"/>
            </a:xfrm>
            <a:custGeom>
              <a:rect b="b" l="l" r="r" t="t"/>
              <a:pathLst>
                <a:path extrusionOk="0" h="112871" w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80" name="Google Shape;580;p12"/>
          <p:cNvSpPr txBox="1"/>
          <p:nvPr>
            <p:ph type="title"/>
          </p:nvPr>
        </p:nvSpPr>
        <p:spPr>
          <a:xfrm>
            <a:off x="1292868" y="358614"/>
            <a:ext cx="4150804" cy="14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1" name="Google Shape;581;p12"/>
          <p:cNvSpPr txBox="1"/>
          <p:nvPr>
            <p:ph idx="1" type="body"/>
          </p:nvPr>
        </p:nvSpPr>
        <p:spPr>
          <a:xfrm>
            <a:off x="504392" y="2014538"/>
            <a:ext cx="3534208" cy="518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2" name="Google Shape;582;p12"/>
          <p:cNvSpPr txBox="1"/>
          <p:nvPr>
            <p:ph idx="2" type="body"/>
          </p:nvPr>
        </p:nvSpPr>
        <p:spPr>
          <a:xfrm>
            <a:off x="504392" y="2666318"/>
            <a:ext cx="3534208" cy="3295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3" name="Google Shape;583;p12"/>
          <p:cNvSpPr txBox="1"/>
          <p:nvPr>
            <p:ph idx="3" type="body"/>
          </p:nvPr>
        </p:nvSpPr>
        <p:spPr>
          <a:xfrm>
            <a:off x="4356809" y="2014538"/>
            <a:ext cx="3534208" cy="518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4" name="Google Shape;584;p12"/>
          <p:cNvSpPr txBox="1"/>
          <p:nvPr>
            <p:ph idx="4" type="body"/>
          </p:nvPr>
        </p:nvSpPr>
        <p:spPr>
          <a:xfrm>
            <a:off x="4356809" y="2666318"/>
            <a:ext cx="3534208" cy="3295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5" name="Google Shape;585;p12"/>
          <p:cNvSpPr txBox="1"/>
          <p:nvPr>
            <p:ph idx="5" type="body"/>
          </p:nvPr>
        </p:nvSpPr>
        <p:spPr>
          <a:xfrm>
            <a:off x="8209226" y="2014538"/>
            <a:ext cx="3534208" cy="518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6" name="Google Shape;586;p12"/>
          <p:cNvSpPr txBox="1"/>
          <p:nvPr>
            <p:ph idx="6" type="body"/>
          </p:nvPr>
        </p:nvSpPr>
        <p:spPr>
          <a:xfrm>
            <a:off x="8209226" y="2666318"/>
            <a:ext cx="3534208" cy="3295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7" name="Google Shape;58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8" name="Google Shape;58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9" name="Google Shape;58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590" name="Google Shape;590;p12"/>
          <p:cNvGrpSpPr/>
          <p:nvPr/>
        </p:nvGrpSpPr>
        <p:grpSpPr>
          <a:xfrm>
            <a:off x="5983704" y="400019"/>
            <a:ext cx="1910252" cy="709660"/>
            <a:chOff x="2267504" y="2540250"/>
            <a:chExt cx="1990951" cy="739640"/>
          </a:xfrm>
        </p:grpSpPr>
        <p:sp>
          <p:nvSpPr>
            <p:cNvPr id="591" name="Google Shape;591;p12"/>
            <p:cNvSpPr/>
            <p:nvPr/>
          </p:nvSpPr>
          <p:spPr>
            <a:xfrm>
              <a:off x="2267504" y="2540250"/>
              <a:ext cx="1990951" cy="286230"/>
            </a:xfrm>
            <a:custGeom>
              <a:rect b="b" l="l" r="r" t="t"/>
              <a:pathLst>
                <a:path extrusionOk="0" h="286230" w="1990951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12"/>
            <p:cNvSpPr/>
            <p:nvPr/>
          </p:nvSpPr>
          <p:spPr>
            <a:xfrm>
              <a:off x="2267504" y="2993660"/>
              <a:ext cx="1990951" cy="286230"/>
            </a:xfrm>
            <a:custGeom>
              <a:rect b="b" l="l" r="r" t="t"/>
              <a:pathLst>
                <a:path extrusionOk="0" h="286230" w="1990951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3" name="Google Shape;593;p12"/>
          <p:cNvSpPr/>
          <p:nvPr/>
        </p:nvSpPr>
        <p:spPr>
          <a:xfrm rot="10800000">
            <a:off x="4221" y="-4221"/>
            <a:ext cx="1098147" cy="1053618"/>
          </a:xfrm>
          <a:custGeom>
            <a:rect b="b" l="l" r="r" t="t"/>
            <a:pathLst>
              <a:path extrusionOk="0" h="3293393" w="3432581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mmary">
  <p:cSld name="Summary"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5" name="Google Shape;595;p13"/>
          <p:cNvGrpSpPr/>
          <p:nvPr/>
        </p:nvGrpSpPr>
        <p:grpSpPr>
          <a:xfrm>
            <a:off x="0" y="2"/>
            <a:ext cx="2232252" cy="2361890"/>
            <a:chOff x="0" y="2"/>
            <a:chExt cx="2232252" cy="2361890"/>
          </a:xfrm>
        </p:grpSpPr>
        <p:sp>
          <p:nvSpPr>
            <p:cNvPr id="596" name="Google Shape;596;p13"/>
            <p:cNvSpPr/>
            <p:nvPr/>
          </p:nvSpPr>
          <p:spPr>
            <a:xfrm>
              <a:off x="1" y="2"/>
              <a:ext cx="2232251" cy="2361890"/>
            </a:xfrm>
            <a:custGeom>
              <a:rect b="b" l="l" r="r" t="t"/>
              <a:pathLst>
                <a:path extrusionOk="0" h="4096327" w="3871489">
                  <a:moveTo>
                    <a:pt x="2292284" y="0"/>
                  </a:moveTo>
                  <a:lnTo>
                    <a:pt x="3500914" y="0"/>
                  </a:lnTo>
                  <a:lnTo>
                    <a:pt x="3542229" y="68006"/>
                  </a:lnTo>
                  <a:cubicBezTo>
                    <a:pt x="3752213" y="454545"/>
                    <a:pt x="3871489" y="897507"/>
                    <a:pt x="3871489" y="1368323"/>
                  </a:cubicBezTo>
                  <a:cubicBezTo>
                    <a:pt x="3871489" y="2874936"/>
                    <a:pt x="2650098" y="4096327"/>
                    <a:pt x="1143485" y="4096327"/>
                  </a:cubicBezTo>
                  <a:cubicBezTo>
                    <a:pt x="766832" y="4096327"/>
                    <a:pt x="408006" y="4019990"/>
                    <a:pt x="81633" y="3881944"/>
                  </a:cubicBezTo>
                  <a:lnTo>
                    <a:pt x="0" y="3842618"/>
                  </a:lnTo>
                  <a:lnTo>
                    <a:pt x="0" y="2741475"/>
                  </a:lnTo>
                  <a:lnTo>
                    <a:pt x="6615" y="2747487"/>
                  </a:lnTo>
                  <a:cubicBezTo>
                    <a:pt x="315579" y="3002472"/>
                    <a:pt x="711663" y="3155655"/>
                    <a:pt x="1143485" y="3155655"/>
                  </a:cubicBezTo>
                  <a:cubicBezTo>
                    <a:pt x="2130515" y="3155655"/>
                    <a:pt x="2930817" y="2355353"/>
                    <a:pt x="2930817" y="1368323"/>
                  </a:cubicBezTo>
                  <a:cubicBezTo>
                    <a:pt x="2930817" y="874812"/>
                    <a:pt x="2730741" y="427979"/>
                    <a:pt x="2407287" y="1045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80B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13"/>
            <p:cNvSpPr/>
            <p:nvPr/>
          </p:nvSpPr>
          <p:spPr>
            <a:xfrm>
              <a:off x="1" y="2"/>
              <a:ext cx="2232251" cy="2361890"/>
            </a:xfrm>
            <a:custGeom>
              <a:rect b="b" l="l" r="r" t="t"/>
              <a:pathLst>
                <a:path extrusionOk="0" h="4096327" w="3871489">
                  <a:moveTo>
                    <a:pt x="2292284" y="0"/>
                  </a:moveTo>
                  <a:lnTo>
                    <a:pt x="3500914" y="0"/>
                  </a:lnTo>
                  <a:lnTo>
                    <a:pt x="3542229" y="68006"/>
                  </a:lnTo>
                  <a:cubicBezTo>
                    <a:pt x="3752213" y="454545"/>
                    <a:pt x="3871489" y="897507"/>
                    <a:pt x="3871489" y="1368323"/>
                  </a:cubicBezTo>
                  <a:cubicBezTo>
                    <a:pt x="3871489" y="2874936"/>
                    <a:pt x="2650098" y="4096327"/>
                    <a:pt x="1143485" y="4096327"/>
                  </a:cubicBezTo>
                  <a:cubicBezTo>
                    <a:pt x="766832" y="4096327"/>
                    <a:pt x="408006" y="4019990"/>
                    <a:pt x="81633" y="3881944"/>
                  </a:cubicBezTo>
                  <a:lnTo>
                    <a:pt x="0" y="3842618"/>
                  </a:lnTo>
                  <a:lnTo>
                    <a:pt x="0" y="2741475"/>
                  </a:lnTo>
                  <a:lnTo>
                    <a:pt x="6615" y="2747487"/>
                  </a:lnTo>
                  <a:cubicBezTo>
                    <a:pt x="315579" y="3002472"/>
                    <a:pt x="711663" y="3155655"/>
                    <a:pt x="1143485" y="3155655"/>
                  </a:cubicBezTo>
                  <a:cubicBezTo>
                    <a:pt x="2130515" y="3155655"/>
                    <a:pt x="2930817" y="2355353"/>
                    <a:pt x="2930817" y="1368323"/>
                  </a:cubicBezTo>
                  <a:cubicBezTo>
                    <a:pt x="2930817" y="874812"/>
                    <a:pt x="2730741" y="427979"/>
                    <a:pt x="2407287" y="104524"/>
                  </a:cubicBezTo>
                  <a:close/>
                </a:path>
              </a:pathLst>
            </a:custGeom>
            <a:solidFill>
              <a:schemeClr val="accent3">
                <a:alpha val="2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80B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13"/>
            <p:cNvSpPr/>
            <p:nvPr/>
          </p:nvSpPr>
          <p:spPr>
            <a:xfrm>
              <a:off x="0" y="292656"/>
              <a:ext cx="1861854" cy="277779"/>
            </a:xfrm>
            <a:custGeom>
              <a:rect b="b" l="l" r="r" t="t"/>
              <a:pathLst>
                <a:path extrusionOk="0" h="277779" w="1861854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13"/>
            <p:cNvSpPr/>
            <p:nvPr/>
          </p:nvSpPr>
          <p:spPr>
            <a:xfrm>
              <a:off x="0" y="732391"/>
              <a:ext cx="1861854" cy="277779"/>
            </a:xfrm>
            <a:custGeom>
              <a:rect b="b" l="l" r="r" t="t"/>
              <a:pathLst>
                <a:path extrusionOk="0" h="277779" w="1861854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0" name="Google Shape;600;p13"/>
          <p:cNvSpPr txBox="1"/>
          <p:nvPr>
            <p:ph type="title"/>
          </p:nvPr>
        </p:nvSpPr>
        <p:spPr>
          <a:xfrm>
            <a:off x="2232251" y="633046"/>
            <a:ext cx="3863749" cy="13149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1" name="Google Shape;601;p13"/>
          <p:cNvSpPr txBox="1"/>
          <p:nvPr>
            <p:ph idx="1" type="body"/>
          </p:nvPr>
        </p:nvSpPr>
        <p:spPr>
          <a:xfrm>
            <a:off x="2232251" y="2125737"/>
            <a:ext cx="3863749" cy="40444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2" name="Google Shape;602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3" name="Google Shape;603;p13"/>
          <p:cNvSpPr/>
          <p:nvPr>
            <p:ph idx="2" type="pic"/>
          </p:nvPr>
        </p:nvSpPr>
        <p:spPr>
          <a:xfrm>
            <a:off x="6423487" y="929609"/>
            <a:ext cx="2518114" cy="2518114"/>
          </a:xfrm>
          <a:prstGeom prst="rect">
            <a:avLst/>
          </a:prstGeom>
          <a:noFill/>
          <a:ln>
            <a:noFill/>
          </a:ln>
        </p:spPr>
      </p:sp>
      <p:sp>
        <p:nvSpPr>
          <p:cNvPr id="604" name="Google Shape;604;p13"/>
          <p:cNvSpPr/>
          <p:nvPr>
            <p:ph idx="3" type="pic"/>
          </p:nvPr>
        </p:nvSpPr>
        <p:spPr>
          <a:xfrm>
            <a:off x="9090426" y="86636"/>
            <a:ext cx="2952748" cy="2952748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605" name="Google Shape;605;p13"/>
          <p:cNvGrpSpPr/>
          <p:nvPr/>
        </p:nvGrpSpPr>
        <p:grpSpPr>
          <a:xfrm>
            <a:off x="10051176" y="4803984"/>
            <a:ext cx="2140824" cy="2054016"/>
            <a:chOff x="10051176" y="4803984"/>
            <a:chExt cx="2140824" cy="2054016"/>
          </a:xfrm>
        </p:grpSpPr>
        <p:sp>
          <p:nvSpPr>
            <p:cNvPr id="606" name="Google Shape;606;p13"/>
            <p:cNvSpPr/>
            <p:nvPr/>
          </p:nvSpPr>
          <p:spPr>
            <a:xfrm>
              <a:off x="10051176" y="4803984"/>
              <a:ext cx="2140824" cy="2054016"/>
            </a:xfrm>
            <a:custGeom>
              <a:rect b="b" l="l" r="r" t="t"/>
              <a:pathLst>
                <a:path extrusionOk="0" h="3293393" w="3432581">
                  <a:moveTo>
                    <a:pt x="2473947" y="0"/>
                  </a:moveTo>
                  <a:cubicBezTo>
                    <a:pt x="2730133" y="0"/>
                    <a:pt x="2977223" y="38940"/>
                    <a:pt x="3209623" y="111224"/>
                  </a:cubicBezTo>
                  <a:lnTo>
                    <a:pt x="3432581" y="192828"/>
                  </a:lnTo>
                  <a:lnTo>
                    <a:pt x="3432581" y="3293393"/>
                  </a:lnTo>
                  <a:lnTo>
                    <a:pt x="141884" y="3293393"/>
                  </a:lnTo>
                  <a:lnTo>
                    <a:pt x="111224" y="3209623"/>
                  </a:lnTo>
                  <a:cubicBezTo>
                    <a:pt x="38940" y="2977224"/>
                    <a:pt x="0" y="2730133"/>
                    <a:pt x="0" y="2473947"/>
                  </a:cubicBezTo>
                  <a:cubicBezTo>
                    <a:pt x="0" y="1107624"/>
                    <a:pt x="1107624" y="0"/>
                    <a:pt x="24739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p13"/>
            <p:cNvSpPr/>
            <p:nvPr/>
          </p:nvSpPr>
          <p:spPr>
            <a:xfrm>
              <a:off x="10051176" y="4803984"/>
              <a:ext cx="2140824" cy="2054016"/>
            </a:xfrm>
            <a:custGeom>
              <a:rect b="b" l="l" r="r" t="t"/>
              <a:pathLst>
                <a:path extrusionOk="0" h="3293393" w="3432581">
                  <a:moveTo>
                    <a:pt x="2473947" y="0"/>
                  </a:moveTo>
                  <a:cubicBezTo>
                    <a:pt x="2730133" y="0"/>
                    <a:pt x="2977223" y="38940"/>
                    <a:pt x="3209623" y="111224"/>
                  </a:cubicBezTo>
                  <a:lnTo>
                    <a:pt x="3432581" y="192828"/>
                  </a:lnTo>
                  <a:lnTo>
                    <a:pt x="3432581" y="3293393"/>
                  </a:lnTo>
                  <a:lnTo>
                    <a:pt x="141884" y="3293393"/>
                  </a:lnTo>
                  <a:lnTo>
                    <a:pt x="111224" y="3209623"/>
                  </a:lnTo>
                  <a:cubicBezTo>
                    <a:pt x="38940" y="2977224"/>
                    <a:pt x="0" y="2730133"/>
                    <a:pt x="0" y="2473947"/>
                  </a:cubicBezTo>
                  <a:cubicBezTo>
                    <a:pt x="0" y="1107624"/>
                    <a:pt x="1107624" y="0"/>
                    <a:pt x="2473947" y="0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8" name="Google Shape;608;p13"/>
          <p:cNvSpPr/>
          <p:nvPr>
            <p:ph idx="4" type="pic"/>
          </p:nvPr>
        </p:nvSpPr>
        <p:spPr>
          <a:xfrm>
            <a:off x="7682545" y="3175909"/>
            <a:ext cx="3454390" cy="3454390"/>
          </a:xfrm>
          <a:prstGeom prst="rect">
            <a:avLst/>
          </a:prstGeom>
          <a:noFill/>
          <a:ln>
            <a:noFill/>
          </a:ln>
        </p:spPr>
      </p:sp>
      <p:sp>
        <p:nvSpPr>
          <p:cNvPr id="609" name="Google Shape;609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0" name="Google Shape;610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">
  <p:cSld name="Closing"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2" name="Google Shape;612;p14"/>
          <p:cNvGrpSpPr/>
          <p:nvPr/>
        </p:nvGrpSpPr>
        <p:grpSpPr>
          <a:xfrm>
            <a:off x="6835096" y="657544"/>
            <a:ext cx="4843727" cy="5534144"/>
            <a:chOff x="1674895" y="1345036"/>
            <a:chExt cx="5428610" cy="4210939"/>
          </a:xfrm>
        </p:grpSpPr>
        <p:sp>
          <p:nvSpPr>
            <p:cNvPr id="613" name="Google Shape;613;p14"/>
            <p:cNvSpPr/>
            <p:nvPr/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cap="flat" cmpd="sng" w="285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14"/>
            <p:cNvSpPr/>
            <p:nvPr/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5" name="Google Shape;615;p14"/>
          <p:cNvSpPr/>
          <p:nvPr/>
        </p:nvSpPr>
        <p:spPr>
          <a:xfrm>
            <a:off x="6688435" y="401247"/>
            <a:ext cx="4860256" cy="5669873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6" name="Google Shape;616;p14"/>
          <p:cNvSpPr txBox="1"/>
          <p:nvPr>
            <p:ph type="ctrTitle"/>
          </p:nvPr>
        </p:nvSpPr>
        <p:spPr>
          <a:xfrm>
            <a:off x="7012297" y="786881"/>
            <a:ext cx="4203323" cy="2927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b="1"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7" name="Google Shape;617;p14"/>
          <p:cNvSpPr txBox="1"/>
          <p:nvPr>
            <p:ph idx="1" type="subTitle"/>
          </p:nvPr>
        </p:nvSpPr>
        <p:spPr>
          <a:xfrm>
            <a:off x="7012297" y="3970527"/>
            <a:ext cx="4203323" cy="16479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0" sz="2400"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8" name="Google Shape;618;p14"/>
          <p:cNvSpPr/>
          <p:nvPr>
            <p:ph idx="2" type="pic"/>
          </p:nvPr>
        </p:nvSpPr>
        <p:spPr>
          <a:xfrm>
            <a:off x="1292225" y="1149350"/>
            <a:ext cx="4792663" cy="4227513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619" name="Google Shape;619;p14"/>
          <p:cNvGrpSpPr/>
          <p:nvPr/>
        </p:nvGrpSpPr>
        <p:grpSpPr>
          <a:xfrm>
            <a:off x="3220677" y="5565632"/>
            <a:ext cx="1054465" cy="469689"/>
            <a:chOff x="9841624" y="4115729"/>
            <a:chExt cx="602169" cy="268223"/>
          </a:xfrm>
        </p:grpSpPr>
        <p:sp>
          <p:nvSpPr>
            <p:cNvPr id="620" name="Google Shape;620;p14"/>
            <p:cNvSpPr/>
            <p:nvPr/>
          </p:nvSpPr>
          <p:spPr>
            <a:xfrm>
              <a:off x="9841624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14"/>
            <p:cNvSpPr/>
            <p:nvPr/>
          </p:nvSpPr>
          <p:spPr>
            <a:xfrm>
              <a:off x="9941445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14"/>
            <p:cNvSpPr/>
            <p:nvPr/>
          </p:nvSpPr>
          <p:spPr>
            <a:xfrm>
              <a:off x="10041267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14"/>
            <p:cNvSpPr/>
            <p:nvPr/>
          </p:nvSpPr>
          <p:spPr>
            <a:xfrm>
              <a:off x="10141090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14"/>
            <p:cNvSpPr/>
            <p:nvPr/>
          </p:nvSpPr>
          <p:spPr>
            <a:xfrm>
              <a:off x="10240911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25" name="Google Shape;625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6" name="Google Shape;626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7" name="Google Shape;627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628" name="Google Shape;628;p14"/>
          <p:cNvGrpSpPr/>
          <p:nvPr/>
        </p:nvGrpSpPr>
        <p:grpSpPr>
          <a:xfrm>
            <a:off x="0" y="431836"/>
            <a:ext cx="1861854" cy="717514"/>
            <a:chOff x="0" y="1580033"/>
            <a:chExt cx="1861854" cy="717514"/>
          </a:xfrm>
        </p:grpSpPr>
        <p:sp>
          <p:nvSpPr>
            <p:cNvPr id="629" name="Google Shape;629;p14"/>
            <p:cNvSpPr/>
            <p:nvPr/>
          </p:nvSpPr>
          <p:spPr>
            <a:xfrm>
              <a:off x="0" y="1580033"/>
              <a:ext cx="1861854" cy="277779"/>
            </a:xfrm>
            <a:custGeom>
              <a:rect b="b" l="l" r="r" t="t"/>
              <a:pathLst>
                <a:path extrusionOk="0" h="277779" w="1861854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14"/>
            <p:cNvSpPr/>
            <p:nvPr/>
          </p:nvSpPr>
          <p:spPr>
            <a:xfrm>
              <a:off x="0" y="2019768"/>
              <a:ext cx="1861854" cy="277779"/>
            </a:xfrm>
            <a:custGeom>
              <a:rect b="b" l="l" r="r" t="t"/>
              <a:pathLst>
                <a:path extrusionOk="0" h="277779" w="1861854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31" name="Google Shape;631;p14"/>
          <p:cNvGrpSpPr/>
          <p:nvPr/>
        </p:nvGrpSpPr>
        <p:grpSpPr>
          <a:xfrm>
            <a:off x="6519255" y="3650586"/>
            <a:ext cx="319941" cy="319941"/>
            <a:chOff x="1126512" y="4357092"/>
            <a:chExt cx="319941" cy="319941"/>
          </a:xfrm>
        </p:grpSpPr>
        <p:sp>
          <p:nvSpPr>
            <p:cNvPr id="632" name="Google Shape;632;p14"/>
            <p:cNvSpPr/>
            <p:nvPr/>
          </p:nvSpPr>
          <p:spPr>
            <a:xfrm>
              <a:off x="1126512" y="4357092"/>
              <a:ext cx="319941" cy="319941"/>
            </a:xfrm>
            <a:prstGeom prst="ellipse">
              <a:avLst/>
            </a:prstGeom>
            <a:solidFill>
              <a:srgbClr val="FFFFFF"/>
            </a:solidFill>
            <a:ln cap="flat" cmpd="sng" w="285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14"/>
            <p:cNvSpPr/>
            <p:nvPr/>
          </p:nvSpPr>
          <p:spPr>
            <a:xfrm>
              <a:off x="1126512" y="4357092"/>
              <a:ext cx="319941" cy="319941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Agenda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"/>
          <p:cNvSpPr txBox="1"/>
          <p:nvPr>
            <p:ph type="title"/>
          </p:nvPr>
        </p:nvSpPr>
        <p:spPr>
          <a:xfrm>
            <a:off x="5956784" y="396117"/>
            <a:ext cx="5217172" cy="11588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"/>
          <p:cNvSpPr/>
          <p:nvPr>
            <p:ph idx="2" type="pic"/>
          </p:nvPr>
        </p:nvSpPr>
        <p:spPr>
          <a:xfrm>
            <a:off x="1526293" y="1554582"/>
            <a:ext cx="3555043" cy="3217333"/>
          </a:xfrm>
          <a:prstGeom prst="rect">
            <a:avLst/>
          </a:prstGeom>
          <a:noFill/>
          <a:ln>
            <a:noFill/>
          </a:ln>
        </p:spPr>
      </p:sp>
      <p:sp>
        <p:nvSpPr>
          <p:cNvPr id="38" name="Google Shape;38;p3"/>
          <p:cNvSpPr txBox="1"/>
          <p:nvPr>
            <p:ph idx="1" type="body"/>
          </p:nvPr>
        </p:nvSpPr>
        <p:spPr>
          <a:xfrm>
            <a:off x="5956783" y="1747592"/>
            <a:ext cx="5217173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39" name="Google Shape;39;p3"/>
          <p:cNvGrpSpPr/>
          <p:nvPr/>
        </p:nvGrpSpPr>
        <p:grpSpPr>
          <a:xfrm>
            <a:off x="739959" y="3491269"/>
            <a:ext cx="365021" cy="365021"/>
            <a:chOff x="739959" y="3491269"/>
            <a:chExt cx="365021" cy="365021"/>
          </a:xfrm>
        </p:grpSpPr>
        <p:sp>
          <p:nvSpPr>
            <p:cNvPr id="40" name="Google Shape;40;p3"/>
            <p:cNvSpPr/>
            <p:nvPr/>
          </p:nvSpPr>
          <p:spPr>
            <a:xfrm>
              <a:off x="739959" y="3491269"/>
              <a:ext cx="365021" cy="365021"/>
            </a:xfrm>
            <a:prstGeom prst="ellipse">
              <a:avLst/>
            </a:prstGeom>
            <a:solidFill>
              <a:srgbClr val="FFFFFF"/>
            </a:solidFill>
            <a:ln cap="flat" cmpd="sng" w="285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39959" y="3491269"/>
              <a:ext cx="365021" cy="365021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" name="Google Shape;42;p3"/>
          <p:cNvGrpSpPr/>
          <p:nvPr/>
        </p:nvGrpSpPr>
        <p:grpSpPr>
          <a:xfrm>
            <a:off x="496583" y="550047"/>
            <a:ext cx="1910252" cy="709660"/>
            <a:chOff x="496583" y="795582"/>
            <a:chExt cx="1910252" cy="709660"/>
          </a:xfrm>
        </p:grpSpPr>
        <p:grpSp>
          <p:nvGrpSpPr>
            <p:cNvPr id="43" name="Google Shape;43;p3"/>
            <p:cNvGrpSpPr/>
            <p:nvPr/>
          </p:nvGrpSpPr>
          <p:grpSpPr>
            <a:xfrm>
              <a:off x="496583" y="795582"/>
              <a:ext cx="1910252" cy="709660"/>
              <a:chOff x="2267504" y="2540250"/>
              <a:chExt cx="1990951" cy="739640"/>
            </a:xfrm>
          </p:grpSpPr>
          <p:sp>
            <p:nvSpPr>
              <p:cNvPr id="44" name="Google Shape;44;p3"/>
              <p:cNvSpPr/>
              <p:nvPr/>
            </p:nvSpPr>
            <p:spPr>
              <a:xfrm>
                <a:off x="2267504" y="2540250"/>
                <a:ext cx="1990951" cy="286230"/>
              </a:xfrm>
              <a:custGeom>
                <a:rect b="b" l="l" r="r" t="t"/>
                <a:pathLst>
                  <a:path extrusionOk="0" h="286230" w="1990951">
                    <a:moveTo>
                      <a:pt x="1489414" y="286231"/>
                    </a:moveTo>
                    <a:lnTo>
                      <a:pt x="1243712" y="40528"/>
                    </a:lnTo>
                    <a:lnTo>
                      <a:pt x="995476" y="286231"/>
                    </a:lnTo>
                    <a:lnTo>
                      <a:pt x="749773" y="40528"/>
                    </a:lnTo>
                    <a:lnTo>
                      <a:pt x="504071" y="286231"/>
                    </a:lnTo>
                    <a:lnTo>
                      <a:pt x="255835" y="40528"/>
                    </a:lnTo>
                    <a:lnTo>
                      <a:pt x="20264" y="276099"/>
                    </a:lnTo>
                    <a:lnTo>
                      <a:pt x="0" y="255835"/>
                    </a:lnTo>
                    <a:lnTo>
                      <a:pt x="255835" y="0"/>
                    </a:lnTo>
                    <a:lnTo>
                      <a:pt x="504071" y="245703"/>
                    </a:lnTo>
                    <a:lnTo>
                      <a:pt x="749773" y="0"/>
                    </a:lnTo>
                    <a:lnTo>
                      <a:pt x="995476" y="245703"/>
                    </a:lnTo>
                    <a:lnTo>
                      <a:pt x="1243712" y="0"/>
                    </a:lnTo>
                    <a:lnTo>
                      <a:pt x="1489414" y="245703"/>
                    </a:lnTo>
                    <a:lnTo>
                      <a:pt x="1735117" y="0"/>
                    </a:lnTo>
                    <a:lnTo>
                      <a:pt x="1990952" y="255835"/>
                    </a:lnTo>
                    <a:lnTo>
                      <a:pt x="1973221" y="276099"/>
                    </a:lnTo>
                    <a:lnTo>
                      <a:pt x="1735117" y="4052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" name="Google Shape;45;p3"/>
              <p:cNvSpPr/>
              <p:nvPr/>
            </p:nvSpPr>
            <p:spPr>
              <a:xfrm>
                <a:off x="2267504" y="2993660"/>
                <a:ext cx="1990951" cy="286230"/>
              </a:xfrm>
              <a:custGeom>
                <a:rect b="b" l="l" r="r" t="t"/>
                <a:pathLst>
                  <a:path extrusionOk="0" h="286230" w="1990951">
                    <a:moveTo>
                      <a:pt x="1489414" y="286231"/>
                    </a:moveTo>
                    <a:lnTo>
                      <a:pt x="1243712" y="40528"/>
                    </a:lnTo>
                    <a:lnTo>
                      <a:pt x="995476" y="286231"/>
                    </a:lnTo>
                    <a:lnTo>
                      <a:pt x="749773" y="40528"/>
                    </a:lnTo>
                    <a:lnTo>
                      <a:pt x="504071" y="286231"/>
                    </a:lnTo>
                    <a:lnTo>
                      <a:pt x="255835" y="40528"/>
                    </a:lnTo>
                    <a:lnTo>
                      <a:pt x="20264" y="276099"/>
                    </a:lnTo>
                    <a:lnTo>
                      <a:pt x="0" y="258368"/>
                    </a:lnTo>
                    <a:lnTo>
                      <a:pt x="255835" y="0"/>
                    </a:lnTo>
                    <a:lnTo>
                      <a:pt x="504071" y="248236"/>
                    </a:lnTo>
                    <a:lnTo>
                      <a:pt x="749773" y="0"/>
                    </a:lnTo>
                    <a:lnTo>
                      <a:pt x="995476" y="248236"/>
                    </a:lnTo>
                    <a:lnTo>
                      <a:pt x="1243712" y="0"/>
                    </a:lnTo>
                    <a:lnTo>
                      <a:pt x="1489414" y="248236"/>
                    </a:lnTo>
                    <a:lnTo>
                      <a:pt x="1735117" y="0"/>
                    </a:lnTo>
                    <a:lnTo>
                      <a:pt x="1990952" y="258368"/>
                    </a:lnTo>
                    <a:lnTo>
                      <a:pt x="1973221" y="276099"/>
                    </a:lnTo>
                    <a:lnTo>
                      <a:pt x="1735117" y="4052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6" name="Google Shape;46;p3"/>
            <p:cNvGrpSpPr/>
            <p:nvPr/>
          </p:nvGrpSpPr>
          <p:grpSpPr>
            <a:xfrm>
              <a:off x="496583" y="795582"/>
              <a:ext cx="1910252" cy="709660"/>
              <a:chOff x="2267504" y="2540250"/>
              <a:chExt cx="1990951" cy="739640"/>
            </a:xfrm>
          </p:grpSpPr>
          <p:sp>
            <p:nvSpPr>
              <p:cNvPr id="47" name="Google Shape;47;p3"/>
              <p:cNvSpPr/>
              <p:nvPr/>
            </p:nvSpPr>
            <p:spPr>
              <a:xfrm>
                <a:off x="2267504" y="2540250"/>
                <a:ext cx="1990951" cy="286230"/>
              </a:xfrm>
              <a:custGeom>
                <a:rect b="b" l="l" r="r" t="t"/>
                <a:pathLst>
                  <a:path extrusionOk="0" h="286230" w="1990951">
                    <a:moveTo>
                      <a:pt x="1489414" y="286231"/>
                    </a:moveTo>
                    <a:lnTo>
                      <a:pt x="1243712" y="40528"/>
                    </a:lnTo>
                    <a:lnTo>
                      <a:pt x="995476" y="286231"/>
                    </a:lnTo>
                    <a:lnTo>
                      <a:pt x="749773" y="40528"/>
                    </a:lnTo>
                    <a:lnTo>
                      <a:pt x="504071" y="286231"/>
                    </a:lnTo>
                    <a:lnTo>
                      <a:pt x="255835" y="40528"/>
                    </a:lnTo>
                    <a:lnTo>
                      <a:pt x="20264" y="276099"/>
                    </a:lnTo>
                    <a:lnTo>
                      <a:pt x="0" y="255835"/>
                    </a:lnTo>
                    <a:lnTo>
                      <a:pt x="255835" y="0"/>
                    </a:lnTo>
                    <a:lnTo>
                      <a:pt x="504071" y="245703"/>
                    </a:lnTo>
                    <a:lnTo>
                      <a:pt x="749773" y="0"/>
                    </a:lnTo>
                    <a:lnTo>
                      <a:pt x="995476" y="245703"/>
                    </a:lnTo>
                    <a:lnTo>
                      <a:pt x="1243712" y="0"/>
                    </a:lnTo>
                    <a:lnTo>
                      <a:pt x="1489414" y="245703"/>
                    </a:lnTo>
                    <a:lnTo>
                      <a:pt x="1735117" y="0"/>
                    </a:lnTo>
                    <a:lnTo>
                      <a:pt x="1990952" y="255835"/>
                    </a:lnTo>
                    <a:lnTo>
                      <a:pt x="1973221" y="276099"/>
                    </a:lnTo>
                    <a:lnTo>
                      <a:pt x="1735117" y="40528"/>
                    </a:lnTo>
                    <a:close/>
                  </a:path>
                </a:pathLst>
              </a:custGeom>
              <a:solidFill>
                <a:schemeClr val="dk1">
                  <a:alpha val="60000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" name="Google Shape;48;p3"/>
              <p:cNvSpPr/>
              <p:nvPr/>
            </p:nvSpPr>
            <p:spPr>
              <a:xfrm>
                <a:off x="2267504" y="2993660"/>
                <a:ext cx="1990951" cy="286230"/>
              </a:xfrm>
              <a:custGeom>
                <a:rect b="b" l="l" r="r" t="t"/>
                <a:pathLst>
                  <a:path extrusionOk="0" h="286230" w="1990951">
                    <a:moveTo>
                      <a:pt x="1489414" y="286231"/>
                    </a:moveTo>
                    <a:lnTo>
                      <a:pt x="1243712" y="40528"/>
                    </a:lnTo>
                    <a:lnTo>
                      <a:pt x="995476" y="286231"/>
                    </a:lnTo>
                    <a:lnTo>
                      <a:pt x="749773" y="40528"/>
                    </a:lnTo>
                    <a:lnTo>
                      <a:pt x="504071" y="286231"/>
                    </a:lnTo>
                    <a:lnTo>
                      <a:pt x="255835" y="40528"/>
                    </a:lnTo>
                    <a:lnTo>
                      <a:pt x="20264" y="276099"/>
                    </a:lnTo>
                    <a:lnTo>
                      <a:pt x="0" y="258368"/>
                    </a:lnTo>
                    <a:lnTo>
                      <a:pt x="255835" y="0"/>
                    </a:lnTo>
                    <a:lnTo>
                      <a:pt x="504071" y="248236"/>
                    </a:lnTo>
                    <a:lnTo>
                      <a:pt x="749773" y="0"/>
                    </a:lnTo>
                    <a:lnTo>
                      <a:pt x="995476" y="248236"/>
                    </a:lnTo>
                    <a:lnTo>
                      <a:pt x="1243712" y="0"/>
                    </a:lnTo>
                    <a:lnTo>
                      <a:pt x="1489414" y="248236"/>
                    </a:lnTo>
                    <a:lnTo>
                      <a:pt x="1735117" y="0"/>
                    </a:lnTo>
                    <a:lnTo>
                      <a:pt x="1990952" y="258368"/>
                    </a:lnTo>
                    <a:lnTo>
                      <a:pt x="1973221" y="276099"/>
                    </a:lnTo>
                    <a:lnTo>
                      <a:pt x="1735117" y="40528"/>
                    </a:lnTo>
                    <a:close/>
                  </a:path>
                </a:pathLst>
              </a:custGeom>
              <a:solidFill>
                <a:schemeClr val="dk1">
                  <a:alpha val="60000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9" name="Google Shape;49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art">
  <p:cSld name="Char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oogle Shape;53;p4"/>
          <p:cNvGrpSpPr/>
          <p:nvPr/>
        </p:nvGrpSpPr>
        <p:grpSpPr>
          <a:xfrm>
            <a:off x="8553423" y="5619750"/>
            <a:ext cx="1295427" cy="1238250"/>
            <a:chOff x="3121343" y="4864099"/>
            <a:chExt cx="2085971" cy="1993901"/>
          </a:xfrm>
        </p:grpSpPr>
        <p:sp>
          <p:nvSpPr>
            <p:cNvPr id="54" name="Google Shape;54;p4"/>
            <p:cNvSpPr/>
            <p:nvPr/>
          </p:nvSpPr>
          <p:spPr>
            <a:xfrm>
              <a:off x="3238556" y="4981312"/>
              <a:ext cx="442726" cy="442726"/>
            </a:xfrm>
            <a:custGeom>
              <a:rect b="b" l="l" r="r" t="t"/>
              <a:pathLst>
                <a:path extrusionOk="0" h="112966" w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solidFill>
              <a:schemeClr val="accent3">
                <a:alpha val="2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4"/>
            <p:cNvSpPr/>
            <p:nvPr/>
          </p:nvSpPr>
          <p:spPr>
            <a:xfrm>
              <a:off x="3128809" y="4871565"/>
              <a:ext cx="902626" cy="902626"/>
            </a:xfrm>
            <a:custGeom>
              <a:rect b="b" l="l" r="r" t="t"/>
              <a:pathLst>
                <a:path extrusionOk="0" h="230314" w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solidFill>
              <a:schemeClr val="accent3">
                <a:alpha val="2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4"/>
            <p:cNvSpPr/>
            <p:nvPr/>
          </p:nvSpPr>
          <p:spPr>
            <a:xfrm>
              <a:off x="3121343" y="4864099"/>
              <a:ext cx="1152732" cy="1152732"/>
            </a:xfrm>
            <a:custGeom>
              <a:rect b="b" l="l" r="r" t="t"/>
              <a:pathLst>
                <a:path extrusionOk="0" h="294131" w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solidFill>
              <a:schemeClr val="accent3">
                <a:alpha val="2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4"/>
            <p:cNvSpPr/>
            <p:nvPr/>
          </p:nvSpPr>
          <p:spPr>
            <a:xfrm>
              <a:off x="3152324" y="4894707"/>
              <a:ext cx="1321462" cy="1321838"/>
            </a:xfrm>
            <a:custGeom>
              <a:rect b="b" l="l" r="r" t="t"/>
              <a:pathLst>
                <a:path extrusionOk="0" h="337280" w="337184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solidFill>
              <a:schemeClr val="accent3">
                <a:alpha val="2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4"/>
            <p:cNvSpPr/>
            <p:nvPr/>
          </p:nvSpPr>
          <p:spPr>
            <a:xfrm>
              <a:off x="3215037" y="4957793"/>
              <a:ext cx="1428975" cy="1428975"/>
            </a:xfrm>
            <a:custGeom>
              <a:rect b="b" l="l" r="r" t="t"/>
              <a:pathLst>
                <a:path extrusionOk="0" h="364617" w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solidFill>
              <a:schemeClr val="accent3">
                <a:alpha val="2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4"/>
            <p:cNvSpPr/>
            <p:nvPr/>
          </p:nvSpPr>
          <p:spPr>
            <a:xfrm>
              <a:off x="3301642" y="5044398"/>
              <a:ext cx="1490195" cy="1490195"/>
            </a:xfrm>
            <a:custGeom>
              <a:rect b="b" l="l" r="r" t="t"/>
              <a:pathLst>
                <a:path extrusionOk="0" h="380238" w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solidFill>
              <a:schemeClr val="accent3">
                <a:alpha val="2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4"/>
            <p:cNvSpPr/>
            <p:nvPr/>
          </p:nvSpPr>
          <p:spPr>
            <a:xfrm>
              <a:off x="3409523" y="5152279"/>
              <a:ext cx="1509607" cy="1509607"/>
            </a:xfrm>
            <a:custGeom>
              <a:rect b="b" l="l" r="r" t="t"/>
              <a:pathLst>
                <a:path extrusionOk="0" h="385191" w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solidFill>
              <a:schemeClr val="accent3">
                <a:alpha val="2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4"/>
            <p:cNvSpPr/>
            <p:nvPr/>
          </p:nvSpPr>
          <p:spPr>
            <a:xfrm>
              <a:off x="3538685" y="5279576"/>
              <a:ext cx="1488326" cy="1490192"/>
            </a:xfrm>
            <a:custGeom>
              <a:rect b="b" l="l" r="r" t="t"/>
              <a:pathLst>
                <a:path extrusionOk="0" h="380237" w="379761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solidFill>
              <a:schemeClr val="accent3">
                <a:alpha val="2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4"/>
            <p:cNvSpPr/>
            <p:nvPr/>
          </p:nvSpPr>
          <p:spPr>
            <a:xfrm>
              <a:off x="3683896" y="5426652"/>
              <a:ext cx="1429720" cy="1429720"/>
            </a:xfrm>
            <a:custGeom>
              <a:rect b="b" l="l" r="r" t="t"/>
              <a:pathLst>
                <a:path extrusionOk="0" h="364807" w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solidFill>
              <a:schemeClr val="accent3">
                <a:alpha val="2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4"/>
            <p:cNvSpPr/>
            <p:nvPr/>
          </p:nvSpPr>
          <p:spPr>
            <a:xfrm>
              <a:off x="3901021" y="5597624"/>
              <a:ext cx="1275308" cy="1260376"/>
            </a:xfrm>
            <a:custGeom>
              <a:rect b="b" l="l" r="r" t="t"/>
              <a:pathLst>
                <a:path extrusionOk="0" h="1260376" w="1275308">
                  <a:moveTo>
                    <a:pt x="1260376" y="0"/>
                  </a:moveTo>
                  <a:cubicBezTo>
                    <a:pt x="1265977" y="17174"/>
                    <a:pt x="1270829" y="34716"/>
                    <a:pt x="1275308" y="52634"/>
                  </a:cubicBezTo>
                  <a:lnTo>
                    <a:pt x="67566" y="1260376"/>
                  </a:lnTo>
                  <a:lnTo>
                    <a:pt x="0" y="1260376"/>
                  </a:lnTo>
                  <a:close/>
                </a:path>
              </a:pathLst>
            </a:custGeom>
            <a:solidFill>
              <a:schemeClr val="accent3">
                <a:alpha val="2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4"/>
            <p:cNvSpPr/>
            <p:nvPr/>
          </p:nvSpPr>
          <p:spPr>
            <a:xfrm>
              <a:off x="4141456" y="5797338"/>
              <a:ext cx="1065858" cy="1060662"/>
            </a:xfrm>
            <a:custGeom>
              <a:rect b="b" l="l" r="r" t="t"/>
              <a:pathLst>
                <a:path extrusionOk="0" h="1060662" w="1065858">
                  <a:moveTo>
                    <a:pt x="1061006" y="0"/>
                  </a:moveTo>
                  <a:cubicBezTo>
                    <a:pt x="1063248" y="20905"/>
                    <a:pt x="1064741" y="41809"/>
                    <a:pt x="1065858" y="62342"/>
                  </a:cubicBezTo>
                  <a:lnTo>
                    <a:pt x="67196" y="1060662"/>
                  </a:lnTo>
                  <a:lnTo>
                    <a:pt x="0" y="1060662"/>
                  </a:lnTo>
                  <a:close/>
                </a:path>
              </a:pathLst>
            </a:custGeom>
            <a:solidFill>
              <a:schemeClr val="accent3">
                <a:alpha val="2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4"/>
            <p:cNvSpPr/>
            <p:nvPr/>
          </p:nvSpPr>
          <p:spPr>
            <a:xfrm>
              <a:off x="4381830" y="6039978"/>
              <a:ext cx="818022" cy="818022"/>
            </a:xfrm>
            <a:custGeom>
              <a:rect b="b" l="l" r="r" t="t"/>
              <a:pathLst>
                <a:path extrusionOk="0" h="818022" w="818022">
                  <a:moveTo>
                    <a:pt x="818022" y="0"/>
                  </a:moveTo>
                  <a:cubicBezTo>
                    <a:pt x="814660" y="27250"/>
                    <a:pt x="810180" y="53755"/>
                    <a:pt x="804584" y="80632"/>
                  </a:cubicBezTo>
                  <a:lnTo>
                    <a:pt x="67190" y="818022"/>
                  </a:lnTo>
                  <a:lnTo>
                    <a:pt x="0" y="818022"/>
                  </a:lnTo>
                  <a:close/>
                </a:path>
              </a:pathLst>
            </a:custGeom>
            <a:solidFill>
              <a:schemeClr val="accent3">
                <a:alpha val="2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4"/>
            <p:cNvSpPr/>
            <p:nvPr/>
          </p:nvSpPr>
          <p:spPr>
            <a:xfrm>
              <a:off x="4647375" y="6390131"/>
              <a:ext cx="442354" cy="442354"/>
            </a:xfrm>
            <a:custGeom>
              <a:rect b="b" l="l" r="r" t="t"/>
              <a:pathLst>
                <a:path extrusionOk="0" h="112871" w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solidFill>
              <a:schemeClr val="accent3">
                <a:alpha val="2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7" name="Google Shape;67;p4"/>
          <p:cNvSpPr/>
          <p:nvPr/>
        </p:nvSpPr>
        <p:spPr>
          <a:xfrm rot="10800000">
            <a:off x="4221" y="-4221"/>
            <a:ext cx="1098147" cy="1053618"/>
          </a:xfrm>
          <a:custGeom>
            <a:rect b="b" l="l" r="r" t="t"/>
            <a:pathLst>
              <a:path extrusionOk="0" h="3293393" w="3432581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8" name="Google Shape;68;p4"/>
          <p:cNvGrpSpPr/>
          <p:nvPr/>
        </p:nvGrpSpPr>
        <p:grpSpPr>
          <a:xfrm>
            <a:off x="5983704" y="400019"/>
            <a:ext cx="1910252" cy="709660"/>
            <a:chOff x="2267504" y="2540250"/>
            <a:chExt cx="1990951" cy="739640"/>
          </a:xfrm>
        </p:grpSpPr>
        <p:sp>
          <p:nvSpPr>
            <p:cNvPr id="69" name="Google Shape;69;p4"/>
            <p:cNvSpPr/>
            <p:nvPr/>
          </p:nvSpPr>
          <p:spPr>
            <a:xfrm>
              <a:off x="2267504" y="2540250"/>
              <a:ext cx="1990951" cy="286230"/>
            </a:xfrm>
            <a:custGeom>
              <a:rect b="b" l="l" r="r" t="t"/>
              <a:pathLst>
                <a:path extrusionOk="0" h="286230" w="1990951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2267504" y="2993660"/>
              <a:ext cx="1990951" cy="286230"/>
            </a:xfrm>
            <a:custGeom>
              <a:rect b="b" l="l" r="r" t="t"/>
              <a:pathLst>
                <a:path extrusionOk="0" h="286230" w="1990951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1" name="Google Shape;71;p4"/>
          <p:cNvSpPr txBox="1"/>
          <p:nvPr>
            <p:ph type="title"/>
          </p:nvPr>
        </p:nvSpPr>
        <p:spPr>
          <a:xfrm>
            <a:off x="1292868" y="358614"/>
            <a:ext cx="4150804" cy="14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duction">
  <p:cSld name="Introduction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5"/>
          <p:cNvSpPr txBox="1"/>
          <p:nvPr>
            <p:ph type="title"/>
          </p:nvPr>
        </p:nvSpPr>
        <p:spPr>
          <a:xfrm>
            <a:off x="938907" y="282800"/>
            <a:ext cx="5217172" cy="12886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5"/>
          <p:cNvSpPr txBox="1"/>
          <p:nvPr>
            <p:ph idx="1" type="body"/>
          </p:nvPr>
        </p:nvSpPr>
        <p:spPr>
          <a:xfrm>
            <a:off x="938906" y="1715151"/>
            <a:ext cx="5217173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5"/>
          <p:cNvSpPr/>
          <p:nvPr>
            <p:ph idx="2" type="pic"/>
          </p:nvPr>
        </p:nvSpPr>
        <p:spPr>
          <a:xfrm>
            <a:off x="7235389" y="322503"/>
            <a:ext cx="4114800" cy="2931037"/>
          </a:xfrm>
          <a:prstGeom prst="rect">
            <a:avLst/>
          </a:prstGeom>
          <a:noFill/>
          <a:ln>
            <a:noFill/>
          </a:ln>
        </p:spPr>
      </p:sp>
      <p:sp>
        <p:nvSpPr>
          <p:cNvPr id="79" name="Google Shape;79;p5"/>
          <p:cNvSpPr/>
          <p:nvPr>
            <p:ph idx="3" type="pic"/>
          </p:nvPr>
        </p:nvSpPr>
        <p:spPr>
          <a:xfrm>
            <a:off x="7235389" y="3370011"/>
            <a:ext cx="4114799" cy="2931036"/>
          </a:xfrm>
          <a:prstGeom prst="rect">
            <a:avLst/>
          </a:prstGeom>
          <a:noFill/>
          <a:ln>
            <a:noFill/>
          </a:ln>
        </p:spPr>
      </p:sp>
      <p:sp>
        <p:nvSpPr>
          <p:cNvPr id="80" name="Google Shape;80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83" name="Google Shape;83;p5"/>
          <p:cNvGrpSpPr/>
          <p:nvPr/>
        </p:nvGrpSpPr>
        <p:grpSpPr>
          <a:xfrm>
            <a:off x="5756620" y="736826"/>
            <a:ext cx="1598829" cy="531293"/>
            <a:chOff x="2504802" y="1755501"/>
            <a:chExt cx="1598829" cy="531293"/>
          </a:xfrm>
        </p:grpSpPr>
        <p:sp>
          <p:nvSpPr>
            <p:cNvPr id="84" name="Google Shape;84;p5"/>
            <p:cNvSpPr/>
            <p:nvPr/>
          </p:nvSpPr>
          <p:spPr>
            <a:xfrm>
              <a:off x="2504802" y="2113855"/>
              <a:ext cx="1598614" cy="172939"/>
            </a:xfrm>
            <a:custGeom>
              <a:rect b="b" l="l" r="r" t="t"/>
              <a:pathLst>
                <a:path extrusionOk="0" h="172939" w="1598614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5"/>
            <p:cNvSpPr/>
            <p:nvPr/>
          </p:nvSpPr>
          <p:spPr>
            <a:xfrm>
              <a:off x="2504802" y="1755501"/>
              <a:ext cx="1598829" cy="172724"/>
            </a:xfrm>
            <a:custGeom>
              <a:rect b="b" l="l" r="r" t="t"/>
              <a:pathLst>
                <a:path extrusionOk="0" h="172724" w="1598829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6" name="Google Shape;86;p5"/>
          <p:cNvGrpSpPr/>
          <p:nvPr/>
        </p:nvGrpSpPr>
        <p:grpSpPr>
          <a:xfrm>
            <a:off x="10885765" y="619275"/>
            <a:ext cx="932200" cy="932200"/>
            <a:chOff x="10791258" y="619275"/>
            <a:chExt cx="932200" cy="932200"/>
          </a:xfrm>
        </p:grpSpPr>
        <p:sp>
          <p:nvSpPr>
            <p:cNvPr id="87" name="Google Shape;87;p5"/>
            <p:cNvSpPr/>
            <p:nvPr/>
          </p:nvSpPr>
          <p:spPr>
            <a:xfrm>
              <a:off x="10791258" y="619275"/>
              <a:ext cx="932200" cy="932200"/>
            </a:xfrm>
            <a:custGeom>
              <a:rect b="b" l="l" r="r" t="t"/>
              <a:pathLst>
                <a:path extrusionOk="0" h="807148" w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285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5"/>
            <p:cNvSpPr/>
            <p:nvPr/>
          </p:nvSpPr>
          <p:spPr>
            <a:xfrm>
              <a:off x="10791258" y="619275"/>
              <a:ext cx="932200" cy="932200"/>
            </a:xfrm>
            <a:custGeom>
              <a:rect b="b" l="l" r="r" t="t"/>
              <a:pathLst>
                <a:path extrusionOk="0" h="807148" w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chemeClr val="accent3">
                <a:alpha val="20000"/>
              </a:schemeClr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9" name="Google Shape;89;p5"/>
          <p:cNvGrpSpPr/>
          <p:nvPr/>
        </p:nvGrpSpPr>
        <p:grpSpPr>
          <a:xfrm>
            <a:off x="10631201" y="4961088"/>
            <a:ext cx="1152011" cy="1152022"/>
            <a:chOff x="10154386" y="4452483"/>
            <a:chExt cx="1443404" cy="1443418"/>
          </a:xfrm>
        </p:grpSpPr>
        <p:grpSp>
          <p:nvGrpSpPr>
            <p:cNvPr id="90" name="Google Shape;90;p5"/>
            <p:cNvGrpSpPr/>
            <p:nvPr/>
          </p:nvGrpSpPr>
          <p:grpSpPr>
            <a:xfrm>
              <a:off x="10154386" y="4452483"/>
              <a:ext cx="1443404" cy="1443418"/>
              <a:chOff x="5734037" y="3067039"/>
              <a:chExt cx="724483" cy="724489"/>
            </a:xfrm>
          </p:grpSpPr>
          <p:sp>
            <p:nvSpPr>
              <p:cNvPr id="91" name="Google Shape;91;p5"/>
              <p:cNvSpPr/>
              <p:nvPr/>
            </p:nvSpPr>
            <p:spPr>
              <a:xfrm>
                <a:off x="5734038" y="3067039"/>
                <a:ext cx="14192" cy="14097"/>
              </a:xfrm>
              <a:custGeom>
                <a:rect b="b" l="l" r="r" t="t"/>
                <a:pathLst>
                  <a:path extrusionOk="0" h="14097" w="14192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" name="Google Shape;92;p5"/>
              <p:cNvSpPr/>
              <p:nvPr/>
            </p:nvSpPr>
            <p:spPr>
              <a:xfrm>
                <a:off x="5793283" y="3067039"/>
                <a:ext cx="14097" cy="14097"/>
              </a:xfrm>
              <a:custGeom>
                <a:rect b="b" l="l" r="r" t="t"/>
                <a:pathLst>
                  <a:path extrusionOk="0" h="14097" w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" name="Google Shape;93;p5"/>
              <p:cNvSpPr/>
              <p:nvPr/>
            </p:nvSpPr>
            <p:spPr>
              <a:xfrm>
                <a:off x="5852433" y="3067039"/>
                <a:ext cx="14096" cy="14097"/>
              </a:xfrm>
              <a:custGeom>
                <a:rect b="b" l="l" r="r" t="t"/>
                <a:pathLst>
                  <a:path extrusionOk="0" h="14097" w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" name="Google Shape;94;p5"/>
              <p:cNvSpPr/>
              <p:nvPr/>
            </p:nvSpPr>
            <p:spPr>
              <a:xfrm>
                <a:off x="5911678" y="3067039"/>
                <a:ext cx="14096" cy="14097"/>
              </a:xfrm>
              <a:custGeom>
                <a:rect b="b" l="l" r="r" t="t"/>
                <a:pathLst>
                  <a:path extrusionOk="0" h="14097" w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" name="Google Shape;95;p5"/>
              <p:cNvSpPr/>
              <p:nvPr/>
            </p:nvSpPr>
            <p:spPr>
              <a:xfrm>
                <a:off x="5970828" y="3067039"/>
                <a:ext cx="14096" cy="14097"/>
              </a:xfrm>
              <a:custGeom>
                <a:rect b="b" l="l" r="r" t="t"/>
                <a:pathLst>
                  <a:path extrusionOk="0" h="14097" w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" name="Google Shape;96;p5"/>
              <p:cNvSpPr/>
              <p:nvPr/>
            </p:nvSpPr>
            <p:spPr>
              <a:xfrm>
                <a:off x="6030074" y="3067039"/>
                <a:ext cx="14097" cy="14097"/>
              </a:xfrm>
              <a:custGeom>
                <a:rect b="b" l="l" r="r" t="t"/>
                <a:pathLst>
                  <a:path extrusionOk="0" h="14097" w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" name="Google Shape;97;p5"/>
              <p:cNvSpPr/>
              <p:nvPr/>
            </p:nvSpPr>
            <p:spPr>
              <a:xfrm>
                <a:off x="6089224" y="3067039"/>
                <a:ext cx="14096" cy="14097"/>
              </a:xfrm>
              <a:custGeom>
                <a:rect b="b" l="l" r="r" t="t"/>
                <a:pathLst>
                  <a:path extrusionOk="0" h="14097" w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" name="Google Shape;98;p5"/>
              <p:cNvSpPr/>
              <p:nvPr/>
            </p:nvSpPr>
            <p:spPr>
              <a:xfrm>
                <a:off x="5734038" y="3126284"/>
                <a:ext cx="14192" cy="14097"/>
              </a:xfrm>
              <a:custGeom>
                <a:rect b="b" l="l" r="r" t="t"/>
                <a:pathLst>
                  <a:path extrusionOk="0" h="14097" w="14192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" name="Google Shape;99;p5"/>
              <p:cNvSpPr/>
              <p:nvPr/>
            </p:nvSpPr>
            <p:spPr>
              <a:xfrm>
                <a:off x="5793283" y="3126282"/>
                <a:ext cx="14097" cy="14099"/>
              </a:xfrm>
              <a:custGeom>
                <a:rect b="b" l="l" r="r" t="t"/>
                <a:pathLst>
                  <a:path extrusionOk="0" h="14099" w="14097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" name="Google Shape;100;p5"/>
              <p:cNvSpPr/>
              <p:nvPr/>
            </p:nvSpPr>
            <p:spPr>
              <a:xfrm>
                <a:off x="5852433" y="3126282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" name="Google Shape;101;p5"/>
              <p:cNvSpPr/>
              <p:nvPr/>
            </p:nvSpPr>
            <p:spPr>
              <a:xfrm>
                <a:off x="5911678" y="3126282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" name="Google Shape;102;p5"/>
              <p:cNvSpPr/>
              <p:nvPr/>
            </p:nvSpPr>
            <p:spPr>
              <a:xfrm>
                <a:off x="5970828" y="3126282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" name="Google Shape;103;p5"/>
              <p:cNvSpPr/>
              <p:nvPr/>
            </p:nvSpPr>
            <p:spPr>
              <a:xfrm>
                <a:off x="6030073" y="3126284"/>
                <a:ext cx="14097" cy="14097"/>
              </a:xfrm>
              <a:custGeom>
                <a:rect b="b" l="l" r="r" t="t"/>
                <a:pathLst>
                  <a:path extrusionOk="0" h="14097" w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" name="Google Shape;104;p5"/>
              <p:cNvSpPr/>
              <p:nvPr/>
            </p:nvSpPr>
            <p:spPr>
              <a:xfrm>
                <a:off x="6089224" y="3126282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" name="Google Shape;105;p5"/>
              <p:cNvSpPr/>
              <p:nvPr/>
            </p:nvSpPr>
            <p:spPr>
              <a:xfrm>
                <a:off x="5734038" y="3185434"/>
                <a:ext cx="14192" cy="14096"/>
              </a:xfrm>
              <a:custGeom>
                <a:rect b="b" l="l" r="r" t="t"/>
                <a:pathLst>
                  <a:path extrusionOk="0" h="14096" w="14192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" name="Google Shape;106;p5"/>
              <p:cNvSpPr/>
              <p:nvPr/>
            </p:nvSpPr>
            <p:spPr>
              <a:xfrm>
                <a:off x="5793283" y="3185434"/>
                <a:ext cx="14097" cy="14097"/>
              </a:xfrm>
              <a:custGeom>
                <a:rect b="b" l="l" r="r" t="t"/>
                <a:pathLst>
                  <a:path extrusionOk="0" h="14097" w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" name="Google Shape;107;p5"/>
              <p:cNvSpPr/>
              <p:nvPr/>
            </p:nvSpPr>
            <p:spPr>
              <a:xfrm>
                <a:off x="5852433" y="3185434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" name="Google Shape;108;p5"/>
              <p:cNvSpPr/>
              <p:nvPr/>
            </p:nvSpPr>
            <p:spPr>
              <a:xfrm>
                <a:off x="5911678" y="3185434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" name="Google Shape;109;p5"/>
              <p:cNvSpPr/>
              <p:nvPr/>
            </p:nvSpPr>
            <p:spPr>
              <a:xfrm>
                <a:off x="5970828" y="3185434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" name="Google Shape;110;p5"/>
              <p:cNvSpPr/>
              <p:nvPr/>
            </p:nvSpPr>
            <p:spPr>
              <a:xfrm>
                <a:off x="6030074" y="3185434"/>
                <a:ext cx="14097" cy="14097"/>
              </a:xfrm>
              <a:custGeom>
                <a:rect b="b" l="l" r="r" t="t"/>
                <a:pathLst>
                  <a:path extrusionOk="0" h="14097" w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" name="Google Shape;111;p5"/>
              <p:cNvSpPr/>
              <p:nvPr/>
            </p:nvSpPr>
            <p:spPr>
              <a:xfrm>
                <a:off x="6089224" y="3185434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" name="Google Shape;112;p5"/>
              <p:cNvSpPr/>
              <p:nvPr/>
            </p:nvSpPr>
            <p:spPr>
              <a:xfrm>
                <a:off x="5734038" y="3244679"/>
                <a:ext cx="14192" cy="14096"/>
              </a:xfrm>
              <a:custGeom>
                <a:rect b="b" l="l" r="r" t="t"/>
                <a:pathLst>
                  <a:path extrusionOk="0" h="14096" w="14192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" name="Google Shape;113;p5"/>
              <p:cNvSpPr/>
              <p:nvPr/>
            </p:nvSpPr>
            <p:spPr>
              <a:xfrm>
                <a:off x="5793283" y="3244677"/>
                <a:ext cx="14097" cy="14099"/>
              </a:xfrm>
              <a:custGeom>
                <a:rect b="b" l="l" r="r" t="t"/>
                <a:pathLst>
                  <a:path extrusionOk="0" h="14099" w="14097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" name="Google Shape;114;p5"/>
              <p:cNvSpPr/>
              <p:nvPr/>
            </p:nvSpPr>
            <p:spPr>
              <a:xfrm>
                <a:off x="5852433" y="3244677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" name="Google Shape;115;p5"/>
              <p:cNvSpPr/>
              <p:nvPr/>
            </p:nvSpPr>
            <p:spPr>
              <a:xfrm>
                <a:off x="5911678" y="3244677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" name="Google Shape;116;p5"/>
              <p:cNvSpPr/>
              <p:nvPr/>
            </p:nvSpPr>
            <p:spPr>
              <a:xfrm>
                <a:off x="5970828" y="3244677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" name="Google Shape;117;p5"/>
              <p:cNvSpPr/>
              <p:nvPr/>
            </p:nvSpPr>
            <p:spPr>
              <a:xfrm>
                <a:off x="6030073" y="3244679"/>
                <a:ext cx="14097" cy="14096"/>
              </a:xfrm>
              <a:custGeom>
                <a:rect b="b" l="l" r="r" t="t"/>
                <a:pathLst>
                  <a:path extrusionOk="0" h="14096" w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" name="Google Shape;118;p5"/>
              <p:cNvSpPr/>
              <p:nvPr/>
            </p:nvSpPr>
            <p:spPr>
              <a:xfrm>
                <a:off x="6089224" y="3244677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" name="Google Shape;119;p5"/>
              <p:cNvSpPr/>
              <p:nvPr/>
            </p:nvSpPr>
            <p:spPr>
              <a:xfrm>
                <a:off x="5734038" y="3303829"/>
                <a:ext cx="14192" cy="14096"/>
              </a:xfrm>
              <a:custGeom>
                <a:rect b="b" l="l" r="r" t="t"/>
                <a:pathLst>
                  <a:path extrusionOk="0" h="14096" w="14192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" name="Google Shape;120;p5"/>
              <p:cNvSpPr/>
              <p:nvPr/>
            </p:nvSpPr>
            <p:spPr>
              <a:xfrm>
                <a:off x="5793283" y="3303829"/>
                <a:ext cx="14097" cy="14096"/>
              </a:xfrm>
              <a:custGeom>
                <a:rect b="b" l="l" r="r" t="t"/>
                <a:pathLst>
                  <a:path extrusionOk="0" h="14096" w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" name="Google Shape;121;p5"/>
              <p:cNvSpPr/>
              <p:nvPr/>
            </p:nvSpPr>
            <p:spPr>
              <a:xfrm>
                <a:off x="5852433" y="3303829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" name="Google Shape;122;p5"/>
              <p:cNvSpPr/>
              <p:nvPr/>
            </p:nvSpPr>
            <p:spPr>
              <a:xfrm>
                <a:off x="5911678" y="3303829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" name="Google Shape;123;p5"/>
              <p:cNvSpPr/>
              <p:nvPr/>
            </p:nvSpPr>
            <p:spPr>
              <a:xfrm>
                <a:off x="5970828" y="3303829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" name="Google Shape;124;p5"/>
              <p:cNvSpPr/>
              <p:nvPr/>
            </p:nvSpPr>
            <p:spPr>
              <a:xfrm>
                <a:off x="6030073" y="3303829"/>
                <a:ext cx="14097" cy="14096"/>
              </a:xfrm>
              <a:custGeom>
                <a:rect b="b" l="l" r="r" t="t"/>
                <a:pathLst>
                  <a:path extrusionOk="0" h="14096" w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" name="Google Shape;125;p5"/>
              <p:cNvSpPr/>
              <p:nvPr/>
            </p:nvSpPr>
            <p:spPr>
              <a:xfrm>
                <a:off x="6089224" y="3303829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" name="Google Shape;126;p5"/>
              <p:cNvSpPr/>
              <p:nvPr/>
            </p:nvSpPr>
            <p:spPr>
              <a:xfrm>
                <a:off x="5734038" y="3363074"/>
                <a:ext cx="14192" cy="14097"/>
              </a:xfrm>
              <a:custGeom>
                <a:rect b="b" l="l" r="r" t="t"/>
                <a:pathLst>
                  <a:path extrusionOk="0" h="14097" w="14192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" name="Google Shape;127;p5"/>
              <p:cNvSpPr/>
              <p:nvPr/>
            </p:nvSpPr>
            <p:spPr>
              <a:xfrm>
                <a:off x="5793283" y="3363072"/>
                <a:ext cx="14097" cy="14099"/>
              </a:xfrm>
              <a:custGeom>
                <a:rect b="b" l="l" r="r" t="t"/>
                <a:pathLst>
                  <a:path extrusionOk="0" h="14099" w="14097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" name="Google Shape;128;p5"/>
              <p:cNvSpPr/>
              <p:nvPr/>
            </p:nvSpPr>
            <p:spPr>
              <a:xfrm>
                <a:off x="5852433" y="3363072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" name="Google Shape;129;p5"/>
              <p:cNvSpPr/>
              <p:nvPr/>
            </p:nvSpPr>
            <p:spPr>
              <a:xfrm>
                <a:off x="5911678" y="3363072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" name="Google Shape;130;p5"/>
              <p:cNvSpPr/>
              <p:nvPr/>
            </p:nvSpPr>
            <p:spPr>
              <a:xfrm>
                <a:off x="5970828" y="3363072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" name="Google Shape;131;p5"/>
              <p:cNvSpPr/>
              <p:nvPr/>
            </p:nvSpPr>
            <p:spPr>
              <a:xfrm>
                <a:off x="6030073" y="3363074"/>
                <a:ext cx="14097" cy="14097"/>
              </a:xfrm>
              <a:custGeom>
                <a:rect b="b" l="l" r="r" t="t"/>
                <a:pathLst>
                  <a:path extrusionOk="0" h="14097" w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" name="Google Shape;132;p5"/>
              <p:cNvSpPr/>
              <p:nvPr/>
            </p:nvSpPr>
            <p:spPr>
              <a:xfrm>
                <a:off x="6089224" y="3363072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" name="Google Shape;133;p5"/>
              <p:cNvSpPr/>
              <p:nvPr/>
            </p:nvSpPr>
            <p:spPr>
              <a:xfrm>
                <a:off x="5734038" y="3422225"/>
                <a:ext cx="14192" cy="14096"/>
              </a:xfrm>
              <a:custGeom>
                <a:rect b="b" l="l" r="r" t="t"/>
                <a:pathLst>
                  <a:path extrusionOk="0" h="14096" w="14192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" name="Google Shape;134;p5"/>
              <p:cNvSpPr/>
              <p:nvPr/>
            </p:nvSpPr>
            <p:spPr>
              <a:xfrm>
                <a:off x="5793283" y="3422225"/>
                <a:ext cx="14097" cy="14096"/>
              </a:xfrm>
              <a:custGeom>
                <a:rect b="b" l="l" r="r" t="t"/>
                <a:pathLst>
                  <a:path extrusionOk="0" h="14096" w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" name="Google Shape;135;p5"/>
              <p:cNvSpPr/>
              <p:nvPr/>
            </p:nvSpPr>
            <p:spPr>
              <a:xfrm>
                <a:off x="5852433" y="3422225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" name="Google Shape;136;p5"/>
              <p:cNvSpPr/>
              <p:nvPr/>
            </p:nvSpPr>
            <p:spPr>
              <a:xfrm>
                <a:off x="5911678" y="3422225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" name="Google Shape;137;p5"/>
              <p:cNvSpPr/>
              <p:nvPr/>
            </p:nvSpPr>
            <p:spPr>
              <a:xfrm>
                <a:off x="5970828" y="3422225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" name="Google Shape;138;p5"/>
              <p:cNvSpPr/>
              <p:nvPr/>
            </p:nvSpPr>
            <p:spPr>
              <a:xfrm>
                <a:off x="6030073" y="3422225"/>
                <a:ext cx="14097" cy="14096"/>
              </a:xfrm>
              <a:custGeom>
                <a:rect b="b" l="l" r="r" t="t"/>
                <a:pathLst>
                  <a:path extrusionOk="0" h="14096" w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" name="Google Shape;139;p5"/>
              <p:cNvSpPr/>
              <p:nvPr/>
            </p:nvSpPr>
            <p:spPr>
              <a:xfrm>
                <a:off x="6089224" y="3422225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" name="Google Shape;140;p5"/>
              <p:cNvSpPr/>
              <p:nvPr/>
            </p:nvSpPr>
            <p:spPr>
              <a:xfrm>
                <a:off x="6148469" y="3067039"/>
                <a:ext cx="14097" cy="14097"/>
              </a:xfrm>
              <a:custGeom>
                <a:rect b="b" l="l" r="r" t="t"/>
                <a:pathLst>
                  <a:path extrusionOk="0" h="14097" w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" name="Google Shape;141;p5"/>
              <p:cNvSpPr/>
              <p:nvPr/>
            </p:nvSpPr>
            <p:spPr>
              <a:xfrm>
                <a:off x="6207620" y="3067039"/>
                <a:ext cx="14096" cy="14097"/>
              </a:xfrm>
              <a:custGeom>
                <a:rect b="b" l="l" r="r" t="t"/>
                <a:pathLst>
                  <a:path extrusionOk="0" h="14097" w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" name="Google Shape;142;p5"/>
              <p:cNvSpPr/>
              <p:nvPr/>
            </p:nvSpPr>
            <p:spPr>
              <a:xfrm>
                <a:off x="6266865" y="3067039"/>
                <a:ext cx="14096" cy="14097"/>
              </a:xfrm>
              <a:custGeom>
                <a:rect b="b" l="l" r="r" t="t"/>
                <a:pathLst>
                  <a:path extrusionOk="0" h="14097" w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" name="Google Shape;143;p5"/>
              <p:cNvSpPr/>
              <p:nvPr/>
            </p:nvSpPr>
            <p:spPr>
              <a:xfrm>
                <a:off x="6326014" y="3067039"/>
                <a:ext cx="14096" cy="14097"/>
              </a:xfrm>
              <a:custGeom>
                <a:rect b="b" l="l" r="r" t="t"/>
                <a:pathLst>
                  <a:path extrusionOk="0" h="14097" w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" name="Google Shape;144;p5"/>
              <p:cNvSpPr/>
              <p:nvPr/>
            </p:nvSpPr>
            <p:spPr>
              <a:xfrm>
                <a:off x="6385260" y="3067039"/>
                <a:ext cx="14096" cy="14097"/>
              </a:xfrm>
              <a:custGeom>
                <a:rect b="b" l="l" r="r" t="t"/>
                <a:pathLst>
                  <a:path extrusionOk="0" h="14097" w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" name="Google Shape;145;p5"/>
              <p:cNvSpPr/>
              <p:nvPr/>
            </p:nvSpPr>
            <p:spPr>
              <a:xfrm>
                <a:off x="6444410" y="3067039"/>
                <a:ext cx="14096" cy="14097"/>
              </a:xfrm>
              <a:custGeom>
                <a:rect b="b" l="l" r="r" t="t"/>
                <a:pathLst>
                  <a:path extrusionOk="0" h="14097" w="14096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" name="Google Shape;146;p5"/>
              <p:cNvSpPr/>
              <p:nvPr/>
            </p:nvSpPr>
            <p:spPr>
              <a:xfrm>
                <a:off x="6148469" y="3126281"/>
                <a:ext cx="14097" cy="14099"/>
              </a:xfrm>
              <a:custGeom>
                <a:rect b="b" l="l" r="r" t="t"/>
                <a:pathLst>
                  <a:path extrusionOk="0" h="14099" w="14097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" name="Google Shape;147;p5"/>
              <p:cNvSpPr/>
              <p:nvPr/>
            </p:nvSpPr>
            <p:spPr>
              <a:xfrm>
                <a:off x="6207620" y="3126281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" name="Google Shape;148;p5"/>
              <p:cNvSpPr/>
              <p:nvPr/>
            </p:nvSpPr>
            <p:spPr>
              <a:xfrm>
                <a:off x="6266865" y="3126281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" name="Google Shape;149;p5"/>
              <p:cNvSpPr/>
              <p:nvPr/>
            </p:nvSpPr>
            <p:spPr>
              <a:xfrm>
                <a:off x="6326014" y="3126281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" name="Google Shape;150;p5"/>
              <p:cNvSpPr/>
              <p:nvPr/>
            </p:nvSpPr>
            <p:spPr>
              <a:xfrm>
                <a:off x="6385260" y="3126281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" name="Google Shape;151;p5"/>
              <p:cNvSpPr/>
              <p:nvPr/>
            </p:nvSpPr>
            <p:spPr>
              <a:xfrm>
                <a:off x="6444410" y="3126283"/>
                <a:ext cx="14096" cy="14097"/>
              </a:xfrm>
              <a:custGeom>
                <a:rect b="b" l="l" r="r" t="t"/>
                <a:pathLst>
                  <a:path extrusionOk="0" h="14097" w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" name="Google Shape;152;p5"/>
              <p:cNvSpPr/>
              <p:nvPr/>
            </p:nvSpPr>
            <p:spPr>
              <a:xfrm>
                <a:off x="6148469" y="3185433"/>
                <a:ext cx="14097" cy="14096"/>
              </a:xfrm>
              <a:custGeom>
                <a:rect b="b" l="l" r="r" t="t"/>
                <a:pathLst>
                  <a:path extrusionOk="0" h="14096" w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" name="Google Shape;153;p5"/>
              <p:cNvSpPr/>
              <p:nvPr/>
            </p:nvSpPr>
            <p:spPr>
              <a:xfrm>
                <a:off x="6207620" y="3185433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" name="Google Shape;154;p5"/>
              <p:cNvSpPr/>
              <p:nvPr/>
            </p:nvSpPr>
            <p:spPr>
              <a:xfrm>
                <a:off x="6266865" y="3185433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" name="Google Shape;155;p5"/>
              <p:cNvSpPr/>
              <p:nvPr/>
            </p:nvSpPr>
            <p:spPr>
              <a:xfrm>
                <a:off x="6326014" y="3185433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" name="Google Shape;156;p5"/>
              <p:cNvSpPr/>
              <p:nvPr/>
            </p:nvSpPr>
            <p:spPr>
              <a:xfrm>
                <a:off x="6385260" y="3185433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" name="Google Shape;157;p5"/>
              <p:cNvSpPr/>
              <p:nvPr/>
            </p:nvSpPr>
            <p:spPr>
              <a:xfrm>
                <a:off x="6444410" y="3185432"/>
                <a:ext cx="14096" cy="14097"/>
              </a:xfrm>
              <a:custGeom>
                <a:rect b="b" l="l" r="r" t="t"/>
                <a:pathLst>
                  <a:path extrusionOk="0" h="14097" w="14096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" name="Google Shape;158;p5"/>
              <p:cNvSpPr/>
              <p:nvPr/>
            </p:nvSpPr>
            <p:spPr>
              <a:xfrm>
                <a:off x="6148469" y="3244676"/>
                <a:ext cx="14097" cy="14099"/>
              </a:xfrm>
              <a:custGeom>
                <a:rect b="b" l="l" r="r" t="t"/>
                <a:pathLst>
                  <a:path extrusionOk="0" h="14099" w="14097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" name="Google Shape;159;p5"/>
              <p:cNvSpPr/>
              <p:nvPr/>
            </p:nvSpPr>
            <p:spPr>
              <a:xfrm>
                <a:off x="6207620" y="3244676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" name="Google Shape;160;p5"/>
              <p:cNvSpPr/>
              <p:nvPr/>
            </p:nvSpPr>
            <p:spPr>
              <a:xfrm>
                <a:off x="6266865" y="3244676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" name="Google Shape;161;p5"/>
              <p:cNvSpPr/>
              <p:nvPr/>
            </p:nvSpPr>
            <p:spPr>
              <a:xfrm>
                <a:off x="6326014" y="3244676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" name="Google Shape;162;p5"/>
              <p:cNvSpPr/>
              <p:nvPr/>
            </p:nvSpPr>
            <p:spPr>
              <a:xfrm>
                <a:off x="6385260" y="3244676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" name="Google Shape;163;p5"/>
              <p:cNvSpPr/>
              <p:nvPr/>
            </p:nvSpPr>
            <p:spPr>
              <a:xfrm>
                <a:off x="6444410" y="3244679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" name="Google Shape;164;p5"/>
              <p:cNvSpPr/>
              <p:nvPr/>
            </p:nvSpPr>
            <p:spPr>
              <a:xfrm>
                <a:off x="6148469" y="3303829"/>
                <a:ext cx="14097" cy="14096"/>
              </a:xfrm>
              <a:custGeom>
                <a:rect b="b" l="l" r="r" t="t"/>
                <a:pathLst>
                  <a:path extrusionOk="0" h="14096" w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" name="Google Shape;165;p5"/>
              <p:cNvSpPr/>
              <p:nvPr/>
            </p:nvSpPr>
            <p:spPr>
              <a:xfrm>
                <a:off x="6207620" y="3303829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" name="Google Shape;166;p5"/>
              <p:cNvSpPr/>
              <p:nvPr/>
            </p:nvSpPr>
            <p:spPr>
              <a:xfrm>
                <a:off x="6266865" y="3303829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" name="Google Shape;167;p5"/>
              <p:cNvSpPr/>
              <p:nvPr/>
            </p:nvSpPr>
            <p:spPr>
              <a:xfrm>
                <a:off x="6326014" y="3303829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" name="Google Shape;168;p5"/>
              <p:cNvSpPr/>
              <p:nvPr/>
            </p:nvSpPr>
            <p:spPr>
              <a:xfrm>
                <a:off x="6385260" y="3303829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" name="Google Shape;169;p5"/>
              <p:cNvSpPr/>
              <p:nvPr/>
            </p:nvSpPr>
            <p:spPr>
              <a:xfrm>
                <a:off x="6444410" y="3303829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" name="Google Shape;170;p5"/>
              <p:cNvSpPr/>
              <p:nvPr/>
            </p:nvSpPr>
            <p:spPr>
              <a:xfrm>
                <a:off x="6148469" y="3363072"/>
                <a:ext cx="14097" cy="14099"/>
              </a:xfrm>
              <a:custGeom>
                <a:rect b="b" l="l" r="r" t="t"/>
                <a:pathLst>
                  <a:path extrusionOk="0" h="14099" w="14097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" name="Google Shape;171;p5"/>
              <p:cNvSpPr/>
              <p:nvPr/>
            </p:nvSpPr>
            <p:spPr>
              <a:xfrm>
                <a:off x="6207620" y="3363072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" name="Google Shape;172;p5"/>
              <p:cNvSpPr/>
              <p:nvPr/>
            </p:nvSpPr>
            <p:spPr>
              <a:xfrm>
                <a:off x="6266865" y="3363072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" name="Google Shape;173;p5"/>
              <p:cNvSpPr/>
              <p:nvPr/>
            </p:nvSpPr>
            <p:spPr>
              <a:xfrm>
                <a:off x="6326014" y="3363072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" name="Google Shape;174;p5"/>
              <p:cNvSpPr/>
              <p:nvPr/>
            </p:nvSpPr>
            <p:spPr>
              <a:xfrm>
                <a:off x="6385260" y="3363072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" name="Google Shape;175;p5"/>
              <p:cNvSpPr/>
              <p:nvPr/>
            </p:nvSpPr>
            <p:spPr>
              <a:xfrm>
                <a:off x="6444410" y="3363074"/>
                <a:ext cx="14096" cy="14097"/>
              </a:xfrm>
              <a:custGeom>
                <a:rect b="b" l="l" r="r" t="t"/>
                <a:pathLst>
                  <a:path extrusionOk="0" h="14097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" name="Google Shape;176;p5"/>
              <p:cNvSpPr/>
              <p:nvPr/>
            </p:nvSpPr>
            <p:spPr>
              <a:xfrm>
                <a:off x="6148469" y="3422225"/>
                <a:ext cx="14097" cy="14096"/>
              </a:xfrm>
              <a:custGeom>
                <a:rect b="b" l="l" r="r" t="t"/>
                <a:pathLst>
                  <a:path extrusionOk="0" h="14096" w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" name="Google Shape;177;p5"/>
              <p:cNvSpPr/>
              <p:nvPr/>
            </p:nvSpPr>
            <p:spPr>
              <a:xfrm>
                <a:off x="6207620" y="3422225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" name="Google Shape;178;p5"/>
              <p:cNvSpPr/>
              <p:nvPr/>
            </p:nvSpPr>
            <p:spPr>
              <a:xfrm>
                <a:off x="6266865" y="3422225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" name="Google Shape;179;p5"/>
              <p:cNvSpPr/>
              <p:nvPr/>
            </p:nvSpPr>
            <p:spPr>
              <a:xfrm>
                <a:off x="6326014" y="3422225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" name="Google Shape;180;p5"/>
              <p:cNvSpPr/>
              <p:nvPr/>
            </p:nvSpPr>
            <p:spPr>
              <a:xfrm>
                <a:off x="6385260" y="3422225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" name="Google Shape;181;p5"/>
              <p:cNvSpPr/>
              <p:nvPr/>
            </p:nvSpPr>
            <p:spPr>
              <a:xfrm>
                <a:off x="6444410" y="3422224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" name="Google Shape;182;p5"/>
              <p:cNvSpPr/>
              <p:nvPr/>
            </p:nvSpPr>
            <p:spPr>
              <a:xfrm>
                <a:off x="5734038" y="3481374"/>
                <a:ext cx="14192" cy="14096"/>
              </a:xfrm>
              <a:custGeom>
                <a:rect b="b" l="l" r="r" t="t"/>
                <a:pathLst>
                  <a:path extrusionOk="0" h="14096" w="14192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1049"/>
                      <a:pt x="0" y="7049"/>
                    </a:cubicBezTo>
                    <a:cubicBezTo>
                      <a:pt x="0" y="3048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" name="Google Shape;183;p5"/>
              <p:cNvSpPr/>
              <p:nvPr/>
            </p:nvSpPr>
            <p:spPr>
              <a:xfrm>
                <a:off x="5793283" y="3481374"/>
                <a:ext cx="14097" cy="14097"/>
              </a:xfrm>
              <a:custGeom>
                <a:rect b="b" l="l" r="r" t="t"/>
                <a:pathLst>
                  <a:path extrusionOk="0" h="14097" w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" name="Google Shape;184;p5"/>
              <p:cNvSpPr/>
              <p:nvPr/>
            </p:nvSpPr>
            <p:spPr>
              <a:xfrm>
                <a:off x="5852433" y="3481374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" name="Google Shape;185;p5"/>
              <p:cNvSpPr/>
              <p:nvPr/>
            </p:nvSpPr>
            <p:spPr>
              <a:xfrm>
                <a:off x="5911678" y="3481374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" name="Google Shape;186;p5"/>
              <p:cNvSpPr/>
              <p:nvPr/>
            </p:nvSpPr>
            <p:spPr>
              <a:xfrm>
                <a:off x="5970828" y="3481374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" name="Google Shape;187;p5"/>
              <p:cNvSpPr/>
              <p:nvPr/>
            </p:nvSpPr>
            <p:spPr>
              <a:xfrm>
                <a:off x="6030074" y="3481374"/>
                <a:ext cx="14097" cy="14097"/>
              </a:xfrm>
              <a:custGeom>
                <a:rect b="b" l="l" r="r" t="t"/>
                <a:pathLst>
                  <a:path extrusionOk="0" h="14097" w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" name="Google Shape;188;p5"/>
              <p:cNvSpPr/>
              <p:nvPr/>
            </p:nvSpPr>
            <p:spPr>
              <a:xfrm>
                <a:off x="6089224" y="3481374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" name="Google Shape;189;p5"/>
              <p:cNvSpPr/>
              <p:nvPr/>
            </p:nvSpPr>
            <p:spPr>
              <a:xfrm>
                <a:off x="5734038" y="3540620"/>
                <a:ext cx="14192" cy="14096"/>
              </a:xfrm>
              <a:custGeom>
                <a:rect b="b" l="l" r="r" t="t"/>
                <a:pathLst>
                  <a:path extrusionOk="0" h="14096" w="14192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" name="Google Shape;190;p5"/>
              <p:cNvSpPr/>
              <p:nvPr/>
            </p:nvSpPr>
            <p:spPr>
              <a:xfrm>
                <a:off x="5793283" y="3540620"/>
                <a:ext cx="14097" cy="14097"/>
              </a:xfrm>
              <a:custGeom>
                <a:rect b="b" l="l" r="r" t="t"/>
                <a:pathLst>
                  <a:path extrusionOk="0" h="14097" w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" name="Google Shape;191;p5"/>
              <p:cNvSpPr/>
              <p:nvPr/>
            </p:nvSpPr>
            <p:spPr>
              <a:xfrm>
                <a:off x="5852433" y="3540620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" name="Google Shape;192;p5"/>
              <p:cNvSpPr/>
              <p:nvPr/>
            </p:nvSpPr>
            <p:spPr>
              <a:xfrm>
                <a:off x="5911678" y="3540620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" name="Google Shape;193;p5"/>
              <p:cNvSpPr/>
              <p:nvPr/>
            </p:nvSpPr>
            <p:spPr>
              <a:xfrm>
                <a:off x="5970828" y="3540620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4" name="Google Shape;194;p5"/>
              <p:cNvSpPr/>
              <p:nvPr/>
            </p:nvSpPr>
            <p:spPr>
              <a:xfrm>
                <a:off x="6030074" y="3540620"/>
                <a:ext cx="14097" cy="14097"/>
              </a:xfrm>
              <a:custGeom>
                <a:rect b="b" l="l" r="r" t="t"/>
                <a:pathLst>
                  <a:path extrusionOk="0" h="14097" w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" name="Google Shape;195;p5"/>
              <p:cNvSpPr/>
              <p:nvPr/>
            </p:nvSpPr>
            <p:spPr>
              <a:xfrm>
                <a:off x="6089224" y="3540620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" name="Google Shape;196;p5"/>
              <p:cNvSpPr/>
              <p:nvPr/>
            </p:nvSpPr>
            <p:spPr>
              <a:xfrm>
                <a:off x="5734038" y="3599770"/>
                <a:ext cx="14192" cy="14096"/>
              </a:xfrm>
              <a:custGeom>
                <a:rect b="b" l="l" r="r" t="t"/>
                <a:pathLst>
                  <a:path extrusionOk="0" h="14096" w="14192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" name="Google Shape;197;p5"/>
              <p:cNvSpPr/>
              <p:nvPr/>
            </p:nvSpPr>
            <p:spPr>
              <a:xfrm>
                <a:off x="5793283" y="3599770"/>
                <a:ext cx="14097" cy="14096"/>
              </a:xfrm>
              <a:custGeom>
                <a:rect b="b" l="l" r="r" t="t"/>
                <a:pathLst>
                  <a:path extrusionOk="0" h="14096" w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8" name="Google Shape;198;p5"/>
              <p:cNvSpPr/>
              <p:nvPr/>
            </p:nvSpPr>
            <p:spPr>
              <a:xfrm>
                <a:off x="5852433" y="3599770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9" name="Google Shape;199;p5"/>
              <p:cNvSpPr/>
              <p:nvPr/>
            </p:nvSpPr>
            <p:spPr>
              <a:xfrm>
                <a:off x="5911678" y="3599770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" name="Google Shape;200;p5"/>
              <p:cNvSpPr/>
              <p:nvPr/>
            </p:nvSpPr>
            <p:spPr>
              <a:xfrm>
                <a:off x="5970828" y="3599770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" name="Google Shape;201;p5"/>
              <p:cNvSpPr/>
              <p:nvPr/>
            </p:nvSpPr>
            <p:spPr>
              <a:xfrm>
                <a:off x="6030073" y="3599770"/>
                <a:ext cx="14097" cy="14096"/>
              </a:xfrm>
              <a:custGeom>
                <a:rect b="b" l="l" r="r" t="t"/>
                <a:pathLst>
                  <a:path extrusionOk="0" h="14096" w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" name="Google Shape;202;p5"/>
              <p:cNvSpPr/>
              <p:nvPr/>
            </p:nvSpPr>
            <p:spPr>
              <a:xfrm>
                <a:off x="6089224" y="3599770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3" name="Google Shape;203;p5"/>
              <p:cNvSpPr/>
              <p:nvPr/>
            </p:nvSpPr>
            <p:spPr>
              <a:xfrm>
                <a:off x="5734037" y="3659014"/>
                <a:ext cx="14192" cy="14096"/>
              </a:xfrm>
              <a:custGeom>
                <a:rect b="b" l="l" r="r" t="t"/>
                <a:pathLst>
                  <a:path extrusionOk="0" h="14096" w="14192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4" name="Google Shape;204;p5"/>
              <p:cNvSpPr/>
              <p:nvPr/>
            </p:nvSpPr>
            <p:spPr>
              <a:xfrm>
                <a:off x="5793282" y="3659014"/>
                <a:ext cx="14097" cy="14096"/>
              </a:xfrm>
              <a:custGeom>
                <a:rect b="b" l="l" r="r" t="t"/>
                <a:pathLst>
                  <a:path extrusionOk="0" h="14096" w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" name="Google Shape;205;p5"/>
              <p:cNvSpPr/>
              <p:nvPr/>
            </p:nvSpPr>
            <p:spPr>
              <a:xfrm>
                <a:off x="5852432" y="3659014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" name="Google Shape;206;p5"/>
              <p:cNvSpPr/>
              <p:nvPr/>
            </p:nvSpPr>
            <p:spPr>
              <a:xfrm>
                <a:off x="5911678" y="3659014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" name="Google Shape;207;p5"/>
              <p:cNvSpPr/>
              <p:nvPr/>
            </p:nvSpPr>
            <p:spPr>
              <a:xfrm>
                <a:off x="5970828" y="3659014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8" name="Google Shape;208;p5"/>
              <p:cNvSpPr/>
              <p:nvPr/>
            </p:nvSpPr>
            <p:spPr>
              <a:xfrm>
                <a:off x="6030073" y="3659014"/>
                <a:ext cx="14097" cy="14096"/>
              </a:xfrm>
              <a:custGeom>
                <a:rect b="b" l="l" r="r" t="t"/>
                <a:pathLst>
                  <a:path extrusionOk="0" h="14096" w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9" name="Google Shape;209;p5"/>
              <p:cNvSpPr/>
              <p:nvPr/>
            </p:nvSpPr>
            <p:spPr>
              <a:xfrm>
                <a:off x="6089224" y="3659014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" name="Google Shape;210;p5"/>
              <p:cNvSpPr/>
              <p:nvPr/>
            </p:nvSpPr>
            <p:spPr>
              <a:xfrm>
                <a:off x="5734039" y="3718165"/>
                <a:ext cx="14192" cy="14096"/>
              </a:xfrm>
              <a:custGeom>
                <a:rect b="b" l="l" r="r" t="t"/>
                <a:pathLst>
                  <a:path extrusionOk="0" h="14096" w="14192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" name="Google Shape;211;p5"/>
              <p:cNvSpPr/>
              <p:nvPr/>
            </p:nvSpPr>
            <p:spPr>
              <a:xfrm>
                <a:off x="5793284" y="3718165"/>
                <a:ext cx="14097" cy="14096"/>
              </a:xfrm>
              <a:custGeom>
                <a:rect b="b" l="l" r="r" t="t"/>
                <a:pathLst>
                  <a:path extrusionOk="0" h="14096" w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" name="Google Shape;212;p5"/>
              <p:cNvSpPr/>
              <p:nvPr/>
            </p:nvSpPr>
            <p:spPr>
              <a:xfrm>
                <a:off x="5852434" y="3718165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" name="Google Shape;213;p5"/>
              <p:cNvSpPr/>
              <p:nvPr/>
            </p:nvSpPr>
            <p:spPr>
              <a:xfrm>
                <a:off x="5911679" y="3718165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" name="Google Shape;214;p5"/>
              <p:cNvSpPr/>
              <p:nvPr/>
            </p:nvSpPr>
            <p:spPr>
              <a:xfrm>
                <a:off x="5970829" y="3718165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5" name="Google Shape;215;p5"/>
              <p:cNvSpPr/>
              <p:nvPr/>
            </p:nvSpPr>
            <p:spPr>
              <a:xfrm>
                <a:off x="6030074" y="3718165"/>
                <a:ext cx="14097" cy="14096"/>
              </a:xfrm>
              <a:custGeom>
                <a:rect b="b" l="l" r="r" t="t"/>
                <a:pathLst>
                  <a:path extrusionOk="0" h="14096" w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" name="Google Shape;216;p5"/>
              <p:cNvSpPr/>
              <p:nvPr/>
            </p:nvSpPr>
            <p:spPr>
              <a:xfrm>
                <a:off x="6089225" y="3718165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" name="Google Shape;217;p5"/>
              <p:cNvSpPr/>
              <p:nvPr/>
            </p:nvSpPr>
            <p:spPr>
              <a:xfrm>
                <a:off x="5734040" y="3777410"/>
                <a:ext cx="14192" cy="14096"/>
              </a:xfrm>
              <a:custGeom>
                <a:rect b="b" l="l" r="r" t="t"/>
                <a:pathLst>
                  <a:path extrusionOk="0" h="14096" w="14192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" name="Google Shape;218;p5"/>
              <p:cNvSpPr/>
              <p:nvPr/>
            </p:nvSpPr>
            <p:spPr>
              <a:xfrm>
                <a:off x="5793285" y="3777410"/>
                <a:ext cx="14097" cy="14096"/>
              </a:xfrm>
              <a:custGeom>
                <a:rect b="b" l="l" r="r" t="t"/>
                <a:pathLst>
                  <a:path extrusionOk="0" h="14096" w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9" name="Google Shape;219;p5"/>
              <p:cNvSpPr/>
              <p:nvPr/>
            </p:nvSpPr>
            <p:spPr>
              <a:xfrm>
                <a:off x="5852436" y="3777408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0" name="Google Shape;220;p5"/>
              <p:cNvSpPr/>
              <p:nvPr/>
            </p:nvSpPr>
            <p:spPr>
              <a:xfrm>
                <a:off x="5911683" y="3777408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" name="Google Shape;221;p5"/>
              <p:cNvSpPr/>
              <p:nvPr/>
            </p:nvSpPr>
            <p:spPr>
              <a:xfrm>
                <a:off x="5970835" y="3777408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" name="Google Shape;222;p5"/>
              <p:cNvSpPr/>
              <p:nvPr/>
            </p:nvSpPr>
            <p:spPr>
              <a:xfrm>
                <a:off x="6030082" y="3777410"/>
                <a:ext cx="14097" cy="14096"/>
              </a:xfrm>
              <a:custGeom>
                <a:rect b="b" l="l" r="r" t="t"/>
                <a:pathLst>
                  <a:path extrusionOk="0" h="14096" w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" name="Google Shape;223;p5"/>
              <p:cNvSpPr/>
              <p:nvPr/>
            </p:nvSpPr>
            <p:spPr>
              <a:xfrm>
                <a:off x="6089231" y="3777408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" name="Google Shape;224;p5"/>
              <p:cNvSpPr/>
              <p:nvPr/>
            </p:nvSpPr>
            <p:spPr>
              <a:xfrm>
                <a:off x="6148476" y="3481374"/>
                <a:ext cx="14097" cy="14096"/>
              </a:xfrm>
              <a:custGeom>
                <a:rect b="b" l="l" r="r" t="t"/>
                <a:pathLst>
                  <a:path extrusionOk="0" h="14096" w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" name="Google Shape;225;p5"/>
              <p:cNvSpPr/>
              <p:nvPr/>
            </p:nvSpPr>
            <p:spPr>
              <a:xfrm>
                <a:off x="6207627" y="3481374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" name="Google Shape;226;p5"/>
              <p:cNvSpPr/>
              <p:nvPr/>
            </p:nvSpPr>
            <p:spPr>
              <a:xfrm>
                <a:off x="6266872" y="3481374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" name="Google Shape;227;p5"/>
              <p:cNvSpPr/>
              <p:nvPr/>
            </p:nvSpPr>
            <p:spPr>
              <a:xfrm>
                <a:off x="6326022" y="3481374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" name="Google Shape;228;p5"/>
              <p:cNvSpPr/>
              <p:nvPr/>
            </p:nvSpPr>
            <p:spPr>
              <a:xfrm>
                <a:off x="6385268" y="3481374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" name="Google Shape;229;p5"/>
              <p:cNvSpPr/>
              <p:nvPr/>
            </p:nvSpPr>
            <p:spPr>
              <a:xfrm>
                <a:off x="6444417" y="3481373"/>
                <a:ext cx="14096" cy="14097"/>
              </a:xfrm>
              <a:custGeom>
                <a:rect b="b" l="l" r="r" t="t"/>
                <a:pathLst>
                  <a:path extrusionOk="0" h="14097" w="14096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" name="Google Shape;230;p5"/>
              <p:cNvSpPr/>
              <p:nvPr/>
            </p:nvSpPr>
            <p:spPr>
              <a:xfrm>
                <a:off x="6148476" y="3540622"/>
                <a:ext cx="14097" cy="14096"/>
              </a:xfrm>
              <a:custGeom>
                <a:rect b="b" l="l" r="r" t="t"/>
                <a:pathLst>
                  <a:path extrusionOk="0" h="14096" w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" name="Google Shape;231;p5"/>
              <p:cNvSpPr/>
              <p:nvPr/>
            </p:nvSpPr>
            <p:spPr>
              <a:xfrm>
                <a:off x="6207627" y="3540623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" name="Google Shape;232;p5"/>
              <p:cNvSpPr/>
              <p:nvPr/>
            </p:nvSpPr>
            <p:spPr>
              <a:xfrm>
                <a:off x="6266872" y="3540626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" name="Google Shape;233;p5"/>
              <p:cNvSpPr/>
              <p:nvPr/>
            </p:nvSpPr>
            <p:spPr>
              <a:xfrm>
                <a:off x="6326022" y="3540627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4" name="Google Shape;234;p5"/>
              <p:cNvSpPr/>
              <p:nvPr/>
            </p:nvSpPr>
            <p:spPr>
              <a:xfrm>
                <a:off x="6385268" y="3540630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5" name="Google Shape;235;p5"/>
              <p:cNvSpPr/>
              <p:nvPr/>
            </p:nvSpPr>
            <p:spPr>
              <a:xfrm>
                <a:off x="6444417" y="3540631"/>
                <a:ext cx="14096" cy="14097"/>
              </a:xfrm>
              <a:custGeom>
                <a:rect b="b" l="l" r="r" t="t"/>
                <a:pathLst>
                  <a:path extrusionOk="0" h="14097" w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" name="Google Shape;236;p5"/>
              <p:cNvSpPr/>
              <p:nvPr/>
            </p:nvSpPr>
            <p:spPr>
              <a:xfrm>
                <a:off x="6148476" y="3599781"/>
                <a:ext cx="14097" cy="14096"/>
              </a:xfrm>
              <a:custGeom>
                <a:rect b="b" l="l" r="r" t="t"/>
                <a:pathLst>
                  <a:path extrusionOk="0" h="14096" w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" name="Google Shape;237;p5"/>
              <p:cNvSpPr/>
              <p:nvPr/>
            </p:nvSpPr>
            <p:spPr>
              <a:xfrm>
                <a:off x="6207627" y="3599781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" name="Google Shape;238;p5"/>
              <p:cNvSpPr/>
              <p:nvPr/>
            </p:nvSpPr>
            <p:spPr>
              <a:xfrm>
                <a:off x="6266872" y="3599781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9" name="Google Shape;239;p5"/>
              <p:cNvSpPr/>
              <p:nvPr/>
            </p:nvSpPr>
            <p:spPr>
              <a:xfrm>
                <a:off x="6326022" y="3599781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" name="Google Shape;240;p5"/>
              <p:cNvSpPr/>
              <p:nvPr/>
            </p:nvSpPr>
            <p:spPr>
              <a:xfrm>
                <a:off x="6385268" y="3599780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" name="Google Shape;241;p5"/>
              <p:cNvSpPr/>
              <p:nvPr/>
            </p:nvSpPr>
            <p:spPr>
              <a:xfrm>
                <a:off x="6444417" y="3599782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" name="Google Shape;242;p5"/>
              <p:cNvSpPr/>
              <p:nvPr/>
            </p:nvSpPr>
            <p:spPr>
              <a:xfrm>
                <a:off x="6148476" y="3659026"/>
                <a:ext cx="14097" cy="14096"/>
              </a:xfrm>
              <a:custGeom>
                <a:rect b="b" l="l" r="r" t="t"/>
                <a:pathLst>
                  <a:path extrusionOk="0" h="14096" w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" name="Google Shape;243;p5"/>
              <p:cNvSpPr/>
              <p:nvPr/>
            </p:nvSpPr>
            <p:spPr>
              <a:xfrm>
                <a:off x="6207627" y="3659026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" name="Google Shape;244;p5"/>
              <p:cNvSpPr/>
              <p:nvPr/>
            </p:nvSpPr>
            <p:spPr>
              <a:xfrm>
                <a:off x="6266872" y="3659026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" name="Google Shape;245;p5"/>
              <p:cNvSpPr/>
              <p:nvPr/>
            </p:nvSpPr>
            <p:spPr>
              <a:xfrm>
                <a:off x="6326022" y="3659026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" name="Google Shape;246;p5"/>
              <p:cNvSpPr/>
              <p:nvPr/>
            </p:nvSpPr>
            <p:spPr>
              <a:xfrm>
                <a:off x="6385268" y="3659026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" name="Google Shape;247;p5"/>
              <p:cNvSpPr/>
              <p:nvPr/>
            </p:nvSpPr>
            <p:spPr>
              <a:xfrm>
                <a:off x="6444417" y="3659026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" name="Google Shape;248;p5"/>
              <p:cNvSpPr/>
              <p:nvPr/>
            </p:nvSpPr>
            <p:spPr>
              <a:xfrm>
                <a:off x="6148476" y="3718177"/>
                <a:ext cx="14097" cy="14096"/>
              </a:xfrm>
              <a:custGeom>
                <a:rect b="b" l="l" r="r" t="t"/>
                <a:pathLst>
                  <a:path extrusionOk="0" h="14096" w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9" name="Google Shape;249;p5"/>
              <p:cNvSpPr/>
              <p:nvPr/>
            </p:nvSpPr>
            <p:spPr>
              <a:xfrm>
                <a:off x="6207627" y="3718177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0" name="Google Shape;250;p5"/>
              <p:cNvSpPr/>
              <p:nvPr/>
            </p:nvSpPr>
            <p:spPr>
              <a:xfrm>
                <a:off x="6266872" y="3718177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" name="Google Shape;251;p5"/>
              <p:cNvSpPr/>
              <p:nvPr/>
            </p:nvSpPr>
            <p:spPr>
              <a:xfrm>
                <a:off x="6326022" y="3718177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" name="Google Shape;252;p5"/>
              <p:cNvSpPr/>
              <p:nvPr/>
            </p:nvSpPr>
            <p:spPr>
              <a:xfrm>
                <a:off x="6385268" y="3718172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" name="Google Shape;253;p5"/>
              <p:cNvSpPr/>
              <p:nvPr/>
            </p:nvSpPr>
            <p:spPr>
              <a:xfrm>
                <a:off x="6444417" y="3718176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4" name="Google Shape;254;p5"/>
              <p:cNvSpPr/>
              <p:nvPr/>
            </p:nvSpPr>
            <p:spPr>
              <a:xfrm>
                <a:off x="6148472" y="3777419"/>
                <a:ext cx="14097" cy="14099"/>
              </a:xfrm>
              <a:custGeom>
                <a:rect b="b" l="l" r="r" t="t"/>
                <a:pathLst>
                  <a:path extrusionOk="0" h="14099" w="14097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5" name="Google Shape;255;p5"/>
              <p:cNvSpPr/>
              <p:nvPr/>
            </p:nvSpPr>
            <p:spPr>
              <a:xfrm>
                <a:off x="6207622" y="3777419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" name="Google Shape;256;p5"/>
              <p:cNvSpPr/>
              <p:nvPr/>
            </p:nvSpPr>
            <p:spPr>
              <a:xfrm>
                <a:off x="6266868" y="3777419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" name="Google Shape;257;p5"/>
              <p:cNvSpPr/>
              <p:nvPr/>
            </p:nvSpPr>
            <p:spPr>
              <a:xfrm>
                <a:off x="6326024" y="3777383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" name="Google Shape;258;p5"/>
              <p:cNvSpPr/>
              <p:nvPr/>
            </p:nvSpPr>
            <p:spPr>
              <a:xfrm>
                <a:off x="6385287" y="3777429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" name="Google Shape;259;p5"/>
              <p:cNvSpPr/>
              <p:nvPr/>
            </p:nvSpPr>
            <p:spPr>
              <a:xfrm>
                <a:off x="6444424" y="3777424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60" name="Google Shape;260;p5"/>
            <p:cNvGrpSpPr/>
            <p:nvPr/>
          </p:nvGrpSpPr>
          <p:grpSpPr>
            <a:xfrm>
              <a:off x="10154386" y="4452483"/>
              <a:ext cx="1443404" cy="1443418"/>
              <a:chOff x="5734037" y="3067039"/>
              <a:chExt cx="724483" cy="724489"/>
            </a:xfrm>
          </p:grpSpPr>
          <p:sp>
            <p:nvSpPr>
              <p:cNvPr id="261" name="Google Shape;261;p5"/>
              <p:cNvSpPr/>
              <p:nvPr/>
            </p:nvSpPr>
            <p:spPr>
              <a:xfrm>
                <a:off x="5734038" y="3067039"/>
                <a:ext cx="14192" cy="14097"/>
              </a:xfrm>
              <a:custGeom>
                <a:rect b="b" l="l" r="r" t="t"/>
                <a:pathLst>
                  <a:path extrusionOk="0" h="14097" w="14192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" name="Google Shape;262;p5"/>
              <p:cNvSpPr/>
              <p:nvPr/>
            </p:nvSpPr>
            <p:spPr>
              <a:xfrm>
                <a:off x="5793283" y="3067039"/>
                <a:ext cx="14097" cy="14097"/>
              </a:xfrm>
              <a:custGeom>
                <a:rect b="b" l="l" r="r" t="t"/>
                <a:pathLst>
                  <a:path extrusionOk="0" h="14097" w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" name="Google Shape;263;p5"/>
              <p:cNvSpPr/>
              <p:nvPr/>
            </p:nvSpPr>
            <p:spPr>
              <a:xfrm>
                <a:off x="5852433" y="3067039"/>
                <a:ext cx="14096" cy="14097"/>
              </a:xfrm>
              <a:custGeom>
                <a:rect b="b" l="l" r="r" t="t"/>
                <a:pathLst>
                  <a:path extrusionOk="0" h="14097" w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4" name="Google Shape;264;p5"/>
              <p:cNvSpPr/>
              <p:nvPr/>
            </p:nvSpPr>
            <p:spPr>
              <a:xfrm>
                <a:off x="5911678" y="3067039"/>
                <a:ext cx="14096" cy="14097"/>
              </a:xfrm>
              <a:custGeom>
                <a:rect b="b" l="l" r="r" t="t"/>
                <a:pathLst>
                  <a:path extrusionOk="0" h="14097" w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" name="Google Shape;265;p5"/>
              <p:cNvSpPr/>
              <p:nvPr/>
            </p:nvSpPr>
            <p:spPr>
              <a:xfrm>
                <a:off x="5970828" y="3067039"/>
                <a:ext cx="14096" cy="14097"/>
              </a:xfrm>
              <a:custGeom>
                <a:rect b="b" l="l" r="r" t="t"/>
                <a:pathLst>
                  <a:path extrusionOk="0" h="14097" w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" name="Google Shape;266;p5"/>
              <p:cNvSpPr/>
              <p:nvPr/>
            </p:nvSpPr>
            <p:spPr>
              <a:xfrm>
                <a:off x="6030074" y="3067039"/>
                <a:ext cx="14097" cy="14097"/>
              </a:xfrm>
              <a:custGeom>
                <a:rect b="b" l="l" r="r" t="t"/>
                <a:pathLst>
                  <a:path extrusionOk="0" h="14097" w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" name="Google Shape;267;p5"/>
              <p:cNvSpPr/>
              <p:nvPr/>
            </p:nvSpPr>
            <p:spPr>
              <a:xfrm>
                <a:off x="6089224" y="3067039"/>
                <a:ext cx="14096" cy="14097"/>
              </a:xfrm>
              <a:custGeom>
                <a:rect b="b" l="l" r="r" t="t"/>
                <a:pathLst>
                  <a:path extrusionOk="0" h="14097" w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" name="Google Shape;268;p5"/>
              <p:cNvSpPr/>
              <p:nvPr/>
            </p:nvSpPr>
            <p:spPr>
              <a:xfrm>
                <a:off x="5734038" y="3126284"/>
                <a:ext cx="14192" cy="14097"/>
              </a:xfrm>
              <a:custGeom>
                <a:rect b="b" l="l" r="r" t="t"/>
                <a:pathLst>
                  <a:path extrusionOk="0" h="14097" w="14192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" name="Google Shape;269;p5"/>
              <p:cNvSpPr/>
              <p:nvPr/>
            </p:nvSpPr>
            <p:spPr>
              <a:xfrm>
                <a:off x="5793283" y="3126282"/>
                <a:ext cx="14097" cy="14099"/>
              </a:xfrm>
              <a:custGeom>
                <a:rect b="b" l="l" r="r" t="t"/>
                <a:pathLst>
                  <a:path extrusionOk="0" h="14099" w="14097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0" name="Google Shape;270;p5"/>
              <p:cNvSpPr/>
              <p:nvPr/>
            </p:nvSpPr>
            <p:spPr>
              <a:xfrm>
                <a:off x="5852433" y="3126282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1" name="Google Shape;271;p5"/>
              <p:cNvSpPr/>
              <p:nvPr/>
            </p:nvSpPr>
            <p:spPr>
              <a:xfrm>
                <a:off x="5911678" y="3126282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2" name="Google Shape;272;p5"/>
              <p:cNvSpPr/>
              <p:nvPr/>
            </p:nvSpPr>
            <p:spPr>
              <a:xfrm>
                <a:off x="5970828" y="3126282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3" name="Google Shape;273;p5"/>
              <p:cNvSpPr/>
              <p:nvPr/>
            </p:nvSpPr>
            <p:spPr>
              <a:xfrm>
                <a:off x="6030073" y="3126284"/>
                <a:ext cx="14097" cy="14097"/>
              </a:xfrm>
              <a:custGeom>
                <a:rect b="b" l="l" r="r" t="t"/>
                <a:pathLst>
                  <a:path extrusionOk="0" h="14097" w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4" name="Google Shape;274;p5"/>
              <p:cNvSpPr/>
              <p:nvPr/>
            </p:nvSpPr>
            <p:spPr>
              <a:xfrm>
                <a:off x="6089224" y="3126282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5" name="Google Shape;275;p5"/>
              <p:cNvSpPr/>
              <p:nvPr/>
            </p:nvSpPr>
            <p:spPr>
              <a:xfrm>
                <a:off x="5734038" y="3185434"/>
                <a:ext cx="14192" cy="14096"/>
              </a:xfrm>
              <a:custGeom>
                <a:rect b="b" l="l" r="r" t="t"/>
                <a:pathLst>
                  <a:path extrusionOk="0" h="14096" w="14192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6" name="Google Shape;276;p5"/>
              <p:cNvSpPr/>
              <p:nvPr/>
            </p:nvSpPr>
            <p:spPr>
              <a:xfrm>
                <a:off x="5793283" y="3185434"/>
                <a:ext cx="14097" cy="14097"/>
              </a:xfrm>
              <a:custGeom>
                <a:rect b="b" l="l" r="r" t="t"/>
                <a:pathLst>
                  <a:path extrusionOk="0" h="14097" w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7" name="Google Shape;277;p5"/>
              <p:cNvSpPr/>
              <p:nvPr/>
            </p:nvSpPr>
            <p:spPr>
              <a:xfrm>
                <a:off x="5852433" y="3185434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8" name="Google Shape;278;p5"/>
              <p:cNvSpPr/>
              <p:nvPr/>
            </p:nvSpPr>
            <p:spPr>
              <a:xfrm>
                <a:off x="5911678" y="3185434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9" name="Google Shape;279;p5"/>
              <p:cNvSpPr/>
              <p:nvPr/>
            </p:nvSpPr>
            <p:spPr>
              <a:xfrm>
                <a:off x="5970828" y="3185434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0" name="Google Shape;280;p5"/>
              <p:cNvSpPr/>
              <p:nvPr/>
            </p:nvSpPr>
            <p:spPr>
              <a:xfrm>
                <a:off x="6030074" y="3185434"/>
                <a:ext cx="14097" cy="14097"/>
              </a:xfrm>
              <a:custGeom>
                <a:rect b="b" l="l" r="r" t="t"/>
                <a:pathLst>
                  <a:path extrusionOk="0" h="14097" w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1" name="Google Shape;281;p5"/>
              <p:cNvSpPr/>
              <p:nvPr/>
            </p:nvSpPr>
            <p:spPr>
              <a:xfrm>
                <a:off x="6089224" y="3185434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2" name="Google Shape;282;p5"/>
              <p:cNvSpPr/>
              <p:nvPr/>
            </p:nvSpPr>
            <p:spPr>
              <a:xfrm>
                <a:off x="5734038" y="3244679"/>
                <a:ext cx="14192" cy="14096"/>
              </a:xfrm>
              <a:custGeom>
                <a:rect b="b" l="l" r="r" t="t"/>
                <a:pathLst>
                  <a:path extrusionOk="0" h="14096" w="14192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3" name="Google Shape;283;p5"/>
              <p:cNvSpPr/>
              <p:nvPr/>
            </p:nvSpPr>
            <p:spPr>
              <a:xfrm>
                <a:off x="5793283" y="3244677"/>
                <a:ext cx="14097" cy="14099"/>
              </a:xfrm>
              <a:custGeom>
                <a:rect b="b" l="l" r="r" t="t"/>
                <a:pathLst>
                  <a:path extrusionOk="0" h="14099" w="14097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4" name="Google Shape;284;p5"/>
              <p:cNvSpPr/>
              <p:nvPr/>
            </p:nvSpPr>
            <p:spPr>
              <a:xfrm>
                <a:off x="5852433" y="3244677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5" name="Google Shape;285;p5"/>
              <p:cNvSpPr/>
              <p:nvPr/>
            </p:nvSpPr>
            <p:spPr>
              <a:xfrm>
                <a:off x="5911678" y="3244677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6" name="Google Shape;286;p5"/>
              <p:cNvSpPr/>
              <p:nvPr/>
            </p:nvSpPr>
            <p:spPr>
              <a:xfrm>
                <a:off x="5970828" y="3244677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7" name="Google Shape;287;p5"/>
              <p:cNvSpPr/>
              <p:nvPr/>
            </p:nvSpPr>
            <p:spPr>
              <a:xfrm>
                <a:off x="6030073" y="3244679"/>
                <a:ext cx="14097" cy="14096"/>
              </a:xfrm>
              <a:custGeom>
                <a:rect b="b" l="l" r="r" t="t"/>
                <a:pathLst>
                  <a:path extrusionOk="0" h="14096" w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8" name="Google Shape;288;p5"/>
              <p:cNvSpPr/>
              <p:nvPr/>
            </p:nvSpPr>
            <p:spPr>
              <a:xfrm>
                <a:off x="6089224" y="3244677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9" name="Google Shape;289;p5"/>
              <p:cNvSpPr/>
              <p:nvPr/>
            </p:nvSpPr>
            <p:spPr>
              <a:xfrm>
                <a:off x="5734038" y="3303829"/>
                <a:ext cx="14192" cy="14096"/>
              </a:xfrm>
              <a:custGeom>
                <a:rect b="b" l="l" r="r" t="t"/>
                <a:pathLst>
                  <a:path extrusionOk="0" h="14096" w="14192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0" name="Google Shape;290;p5"/>
              <p:cNvSpPr/>
              <p:nvPr/>
            </p:nvSpPr>
            <p:spPr>
              <a:xfrm>
                <a:off x="5793283" y="3303829"/>
                <a:ext cx="14097" cy="14096"/>
              </a:xfrm>
              <a:custGeom>
                <a:rect b="b" l="l" r="r" t="t"/>
                <a:pathLst>
                  <a:path extrusionOk="0" h="14096" w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1" name="Google Shape;291;p5"/>
              <p:cNvSpPr/>
              <p:nvPr/>
            </p:nvSpPr>
            <p:spPr>
              <a:xfrm>
                <a:off x="5852433" y="3303829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2" name="Google Shape;292;p5"/>
              <p:cNvSpPr/>
              <p:nvPr/>
            </p:nvSpPr>
            <p:spPr>
              <a:xfrm>
                <a:off x="5911678" y="3303829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3" name="Google Shape;293;p5"/>
              <p:cNvSpPr/>
              <p:nvPr/>
            </p:nvSpPr>
            <p:spPr>
              <a:xfrm>
                <a:off x="5970828" y="3303829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4" name="Google Shape;294;p5"/>
              <p:cNvSpPr/>
              <p:nvPr/>
            </p:nvSpPr>
            <p:spPr>
              <a:xfrm>
                <a:off x="6030073" y="3303829"/>
                <a:ext cx="14097" cy="14096"/>
              </a:xfrm>
              <a:custGeom>
                <a:rect b="b" l="l" r="r" t="t"/>
                <a:pathLst>
                  <a:path extrusionOk="0" h="14096" w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5" name="Google Shape;295;p5"/>
              <p:cNvSpPr/>
              <p:nvPr/>
            </p:nvSpPr>
            <p:spPr>
              <a:xfrm>
                <a:off x="6089224" y="3303829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6" name="Google Shape;296;p5"/>
              <p:cNvSpPr/>
              <p:nvPr/>
            </p:nvSpPr>
            <p:spPr>
              <a:xfrm>
                <a:off x="5734038" y="3363074"/>
                <a:ext cx="14192" cy="14097"/>
              </a:xfrm>
              <a:custGeom>
                <a:rect b="b" l="l" r="r" t="t"/>
                <a:pathLst>
                  <a:path extrusionOk="0" h="14097" w="14192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7" name="Google Shape;297;p5"/>
              <p:cNvSpPr/>
              <p:nvPr/>
            </p:nvSpPr>
            <p:spPr>
              <a:xfrm>
                <a:off x="5793283" y="3363072"/>
                <a:ext cx="14097" cy="14099"/>
              </a:xfrm>
              <a:custGeom>
                <a:rect b="b" l="l" r="r" t="t"/>
                <a:pathLst>
                  <a:path extrusionOk="0" h="14099" w="14097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8" name="Google Shape;298;p5"/>
              <p:cNvSpPr/>
              <p:nvPr/>
            </p:nvSpPr>
            <p:spPr>
              <a:xfrm>
                <a:off x="5852433" y="3363072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9" name="Google Shape;299;p5"/>
              <p:cNvSpPr/>
              <p:nvPr/>
            </p:nvSpPr>
            <p:spPr>
              <a:xfrm>
                <a:off x="5911678" y="3363072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0" name="Google Shape;300;p5"/>
              <p:cNvSpPr/>
              <p:nvPr/>
            </p:nvSpPr>
            <p:spPr>
              <a:xfrm>
                <a:off x="5970828" y="3363072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1" name="Google Shape;301;p5"/>
              <p:cNvSpPr/>
              <p:nvPr/>
            </p:nvSpPr>
            <p:spPr>
              <a:xfrm>
                <a:off x="6030073" y="3363074"/>
                <a:ext cx="14097" cy="14097"/>
              </a:xfrm>
              <a:custGeom>
                <a:rect b="b" l="l" r="r" t="t"/>
                <a:pathLst>
                  <a:path extrusionOk="0" h="14097" w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2" name="Google Shape;302;p5"/>
              <p:cNvSpPr/>
              <p:nvPr/>
            </p:nvSpPr>
            <p:spPr>
              <a:xfrm>
                <a:off x="6089224" y="3363072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3" name="Google Shape;303;p5"/>
              <p:cNvSpPr/>
              <p:nvPr/>
            </p:nvSpPr>
            <p:spPr>
              <a:xfrm>
                <a:off x="5734038" y="3422225"/>
                <a:ext cx="14192" cy="14096"/>
              </a:xfrm>
              <a:custGeom>
                <a:rect b="b" l="l" r="r" t="t"/>
                <a:pathLst>
                  <a:path extrusionOk="0" h="14096" w="14192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4" name="Google Shape;304;p5"/>
              <p:cNvSpPr/>
              <p:nvPr/>
            </p:nvSpPr>
            <p:spPr>
              <a:xfrm>
                <a:off x="5793283" y="3422225"/>
                <a:ext cx="14097" cy="14096"/>
              </a:xfrm>
              <a:custGeom>
                <a:rect b="b" l="l" r="r" t="t"/>
                <a:pathLst>
                  <a:path extrusionOk="0" h="14096" w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5" name="Google Shape;305;p5"/>
              <p:cNvSpPr/>
              <p:nvPr/>
            </p:nvSpPr>
            <p:spPr>
              <a:xfrm>
                <a:off x="5852433" y="3422225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6" name="Google Shape;306;p5"/>
              <p:cNvSpPr/>
              <p:nvPr/>
            </p:nvSpPr>
            <p:spPr>
              <a:xfrm>
                <a:off x="5911678" y="3422225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7" name="Google Shape;307;p5"/>
              <p:cNvSpPr/>
              <p:nvPr/>
            </p:nvSpPr>
            <p:spPr>
              <a:xfrm>
                <a:off x="5970828" y="3422225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8" name="Google Shape;308;p5"/>
              <p:cNvSpPr/>
              <p:nvPr/>
            </p:nvSpPr>
            <p:spPr>
              <a:xfrm>
                <a:off x="6030073" y="3422225"/>
                <a:ext cx="14097" cy="14096"/>
              </a:xfrm>
              <a:custGeom>
                <a:rect b="b" l="l" r="r" t="t"/>
                <a:pathLst>
                  <a:path extrusionOk="0" h="14096" w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9" name="Google Shape;309;p5"/>
              <p:cNvSpPr/>
              <p:nvPr/>
            </p:nvSpPr>
            <p:spPr>
              <a:xfrm>
                <a:off x="6089224" y="3422225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0" name="Google Shape;310;p5"/>
              <p:cNvSpPr/>
              <p:nvPr/>
            </p:nvSpPr>
            <p:spPr>
              <a:xfrm>
                <a:off x="6148469" y="3067039"/>
                <a:ext cx="14097" cy="14097"/>
              </a:xfrm>
              <a:custGeom>
                <a:rect b="b" l="l" r="r" t="t"/>
                <a:pathLst>
                  <a:path extrusionOk="0" h="14097" w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1" name="Google Shape;311;p5"/>
              <p:cNvSpPr/>
              <p:nvPr/>
            </p:nvSpPr>
            <p:spPr>
              <a:xfrm>
                <a:off x="6207620" y="3067039"/>
                <a:ext cx="14096" cy="14097"/>
              </a:xfrm>
              <a:custGeom>
                <a:rect b="b" l="l" r="r" t="t"/>
                <a:pathLst>
                  <a:path extrusionOk="0" h="14097" w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2" name="Google Shape;312;p5"/>
              <p:cNvSpPr/>
              <p:nvPr/>
            </p:nvSpPr>
            <p:spPr>
              <a:xfrm>
                <a:off x="6266865" y="3067039"/>
                <a:ext cx="14096" cy="14097"/>
              </a:xfrm>
              <a:custGeom>
                <a:rect b="b" l="l" r="r" t="t"/>
                <a:pathLst>
                  <a:path extrusionOk="0" h="14097" w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3" name="Google Shape;313;p5"/>
              <p:cNvSpPr/>
              <p:nvPr/>
            </p:nvSpPr>
            <p:spPr>
              <a:xfrm>
                <a:off x="6326014" y="3067039"/>
                <a:ext cx="14096" cy="14097"/>
              </a:xfrm>
              <a:custGeom>
                <a:rect b="b" l="l" r="r" t="t"/>
                <a:pathLst>
                  <a:path extrusionOk="0" h="14097" w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4" name="Google Shape;314;p5"/>
              <p:cNvSpPr/>
              <p:nvPr/>
            </p:nvSpPr>
            <p:spPr>
              <a:xfrm>
                <a:off x="6385260" y="3067039"/>
                <a:ext cx="14096" cy="14097"/>
              </a:xfrm>
              <a:custGeom>
                <a:rect b="b" l="l" r="r" t="t"/>
                <a:pathLst>
                  <a:path extrusionOk="0" h="14097" w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5" name="Google Shape;315;p5"/>
              <p:cNvSpPr/>
              <p:nvPr/>
            </p:nvSpPr>
            <p:spPr>
              <a:xfrm>
                <a:off x="6444410" y="3067039"/>
                <a:ext cx="14096" cy="14097"/>
              </a:xfrm>
              <a:custGeom>
                <a:rect b="b" l="l" r="r" t="t"/>
                <a:pathLst>
                  <a:path extrusionOk="0" h="14097" w="14096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6" name="Google Shape;316;p5"/>
              <p:cNvSpPr/>
              <p:nvPr/>
            </p:nvSpPr>
            <p:spPr>
              <a:xfrm>
                <a:off x="6148469" y="3126281"/>
                <a:ext cx="14097" cy="14099"/>
              </a:xfrm>
              <a:custGeom>
                <a:rect b="b" l="l" r="r" t="t"/>
                <a:pathLst>
                  <a:path extrusionOk="0" h="14099" w="14097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7" name="Google Shape;317;p5"/>
              <p:cNvSpPr/>
              <p:nvPr/>
            </p:nvSpPr>
            <p:spPr>
              <a:xfrm>
                <a:off x="6207620" y="3126281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8" name="Google Shape;318;p5"/>
              <p:cNvSpPr/>
              <p:nvPr/>
            </p:nvSpPr>
            <p:spPr>
              <a:xfrm>
                <a:off x="6266865" y="3126281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9" name="Google Shape;319;p5"/>
              <p:cNvSpPr/>
              <p:nvPr/>
            </p:nvSpPr>
            <p:spPr>
              <a:xfrm>
                <a:off x="6326014" y="3126281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0" name="Google Shape;320;p5"/>
              <p:cNvSpPr/>
              <p:nvPr/>
            </p:nvSpPr>
            <p:spPr>
              <a:xfrm>
                <a:off x="6385260" y="3126281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1" name="Google Shape;321;p5"/>
              <p:cNvSpPr/>
              <p:nvPr/>
            </p:nvSpPr>
            <p:spPr>
              <a:xfrm>
                <a:off x="6444410" y="3126283"/>
                <a:ext cx="14096" cy="14097"/>
              </a:xfrm>
              <a:custGeom>
                <a:rect b="b" l="l" r="r" t="t"/>
                <a:pathLst>
                  <a:path extrusionOk="0" h="14097" w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2" name="Google Shape;322;p5"/>
              <p:cNvSpPr/>
              <p:nvPr/>
            </p:nvSpPr>
            <p:spPr>
              <a:xfrm>
                <a:off x="6148469" y="3185433"/>
                <a:ext cx="14097" cy="14096"/>
              </a:xfrm>
              <a:custGeom>
                <a:rect b="b" l="l" r="r" t="t"/>
                <a:pathLst>
                  <a:path extrusionOk="0" h="14096" w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3" name="Google Shape;323;p5"/>
              <p:cNvSpPr/>
              <p:nvPr/>
            </p:nvSpPr>
            <p:spPr>
              <a:xfrm>
                <a:off x="6207620" y="3185433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4" name="Google Shape;324;p5"/>
              <p:cNvSpPr/>
              <p:nvPr/>
            </p:nvSpPr>
            <p:spPr>
              <a:xfrm>
                <a:off x="6266865" y="3185433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5" name="Google Shape;325;p5"/>
              <p:cNvSpPr/>
              <p:nvPr/>
            </p:nvSpPr>
            <p:spPr>
              <a:xfrm>
                <a:off x="6326014" y="3185433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6" name="Google Shape;326;p5"/>
              <p:cNvSpPr/>
              <p:nvPr/>
            </p:nvSpPr>
            <p:spPr>
              <a:xfrm>
                <a:off x="6385260" y="3185433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7" name="Google Shape;327;p5"/>
              <p:cNvSpPr/>
              <p:nvPr/>
            </p:nvSpPr>
            <p:spPr>
              <a:xfrm>
                <a:off x="6444410" y="3185432"/>
                <a:ext cx="14096" cy="14097"/>
              </a:xfrm>
              <a:custGeom>
                <a:rect b="b" l="l" r="r" t="t"/>
                <a:pathLst>
                  <a:path extrusionOk="0" h="14097" w="14096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8" name="Google Shape;328;p5"/>
              <p:cNvSpPr/>
              <p:nvPr/>
            </p:nvSpPr>
            <p:spPr>
              <a:xfrm>
                <a:off x="6148469" y="3244676"/>
                <a:ext cx="14097" cy="14099"/>
              </a:xfrm>
              <a:custGeom>
                <a:rect b="b" l="l" r="r" t="t"/>
                <a:pathLst>
                  <a:path extrusionOk="0" h="14099" w="14097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9" name="Google Shape;329;p5"/>
              <p:cNvSpPr/>
              <p:nvPr/>
            </p:nvSpPr>
            <p:spPr>
              <a:xfrm>
                <a:off x="6207620" y="3244676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0" name="Google Shape;330;p5"/>
              <p:cNvSpPr/>
              <p:nvPr/>
            </p:nvSpPr>
            <p:spPr>
              <a:xfrm>
                <a:off x="6266865" y="3244676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1" name="Google Shape;331;p5"/>
              <p:cNvSpPr/>
              <p:nvPr/>
            </p:nvSpPr>
            <p:spPr>
              <a:xfrm>
                <a:off x="6326014" y="3244676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2" name="Google Shape;332;p5"/>
              <p:cNvSpPr/>
              <p:nvPr/>
            </p:nvSpPr>
            <p:spPr>
              <a:xfrm>
                <a:off x="6385260" y="3244676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3" name="Google Shape;333;p5"/>
              <p:cNvSpPr/>
              <p:nvPr/>
            </p:nvSpPr>
            <p:spPr>
              <a:xfrm>
                <a:off x="6444410" y="3244679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4" name="Google Shape;334;p5"/>
              <p:cNvSpPr/>
              <p:nvPr/>
            </p:nvSpPr>
            <p:spPr>
              <a:xfrm>
                <a:off x="6148469" y="3303829"/>
                <a:ext cx="14097" cy="14096"/>
              </a:xfrm>
              <a:custGeom>
                <a:rect b="b" l="l" r="r" t="t"/>
                <a:pathLst>
                  <a:path extrusionOk="0" h="14096" w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5" name="Google Shape;335;p5"/>
              <p:cNvSpPr/>
              <p:nvPr/>
            </p:nvSpPr>
            <p:spPr>
              <a:xfrm>
                <a:off x="6207620" y="3303829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6" name="Google Shape;336;p5"/>
              <p:cNvSpPr/>
              <p:nvPr/>
            </p:nvSpPr>
            <p:spPr>
              <a:xfrm>
                <a:off x="6266865" y="3303829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7" name="Google Shape;337;p5"/>
              <p:cNvSpPr/>
              <p:nvPr/>
            </p:nvSpPr>
            <p:spPr>
              <a:xfrm>
                <a:off x="6326014" y="3303829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8" name="Google Shape;338;p5"/>
              <p:cNvSpPr/>
              <p:nvPr/>
            </p:nvSpPr>
            <p:spPr>
              <a:xfrm>
                <a:off x="6385260" y="3303829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9" name="Google Shape;339;p5"/>
              <p:cNvSpPr/>
              <p:nvPr/>
            </p:nvSpPr>
            <p:spPr>
              <a:xfrm>
                <a:off x="6444410" y="3303829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0" name="Google Shape;340;p5"/>
              <p:cNvSpPr/>
              <p:nvPr/>
            </p:nvSpPr>
            <p:spPr>
              <a:xfrm>
                <a:off x="6148469" y="3363072"/>
                <a:ext cx="14097" cy="14099"/>
              </a:xfrm>
              <a:custGeom>
                <a:rect b="b" l="l" r="r" t="t"/>
                <a:pathLst>
                  <a:path extrusionOk="0" h="14099" w="14097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1" name="Google Shape;341;p5"/>
              <p:cNvSpPr/>
              <p:nvPr/>
            </p:nvSpPr>
            <p:spPr>
              <a:xfrm>
                <a:off x="6207620" y="3363072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2" name="Google Shape;342;p5"/>
              <p:cNvSpPr/>
              <p:nvPr/>
            </p:nvSpPr>
            <p:spPr>
              <a:xfrm>
                <a:off x="6266865" y="3363072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3" name="Google Shape;343;p5"/>
              <p:cNvSpPr/>
              <p:nvPr/>
            </p:nvSpPr>
            <p:spPr>
              <a:xfrm>
                <a:off x="6326014" y="3363072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4" name="Google Shape;344;p5"/>
              <p:cNvSpPr/>
              <p:nvPr/>
            </p:nvSpPr>
            <p:spPr>
              <a:xfrm>
                <a:off x="6385260" y="3363072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5" name="Google Shape;345;p5"/>
              <p:cNvSpPr/>
              <p:nvPr/>
            </p:nvSpPr>
            <p:spPr>
              <a:xfrm>
                <a:off x="6444410" y="3363074"/>
                <a:ext cx="14096" cy="14097"/>
              </a:xfrm>
              <a:custGeom>
                <a:rect b="b" l="l" r="r" t="t"/>
                <a:pathLst>
                  <a:path extrusionOk="0" h="14097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6" name="Google Shape;346;p5"/>
              <p:cNvSpPr/>
              <p:nvPr/>
            </p:nvSpPr>
            <p:spPr>
              <a:xfrm>
                <a:off x="6148469" y="3422225"/>
                <a:ext cx="14097" cy="14096"/>
              </a:xfrm>
              <a:custGeom>
                <a:rect b="b" l="l" r="r" t="t"/>
                <a:pathLst>
                  <a:path extrusionOk="0" h="14096" w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7" name="Google Shape;347;p5"/>
              <p:cNvSpPr/>
              <p:nvPr/>
            </p:nvSpPr>
            <p:spPr>
              <a:xfrm>
                <a:off x="6207620" y="3422225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8" name="Google Shape;348;p5"/>
              <p:cNvSpPr/>
              <p:nvPr/>
            </p:nvSpPr>
            <p:spPr>
              <a:xfrm>
                <a:off x="6266865" y="3422225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9" name="Google Shape;349;p5"/>
              <p:cNvSpPr/>
              <p:nvPr/>
            </p:nvSpPr>
            <p:spPr>
              <a:xfrm>
                <a:off x="6326014" y="3422225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0" name="Google Shape;350;p5"/>
              <p:cNvSpPr/>
              <p:nvPr/>
            </p:nvSpPr>
            <p:spPr>
              <a:xfrm>
                <a:off x="6385260" y="3422225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1" name="Google Shape;351;p5"/>
              <p:cNvSpPr/>
              <p:nvPr/>
            </p:nvSpPr>
            <p:spPr>
              <a:xfrm>
                <a:off x="6444410" y="3422224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2" name="Google Shape;352;p5"/>
              <p:cNvSpPr/>
              <p:nvPr/>
            </p:nvSpPr>
            <p:spPr>
              <a:xfrm>
                <a:off x="5734038" y="3481374"/>
                <a:ext cx="14192" cy="14096"/>
              </a:xfrm>
              <a:custGeom>
                <a:rect b="b" l="l" r="r" t="t"/>
                <a:pathLst>
                  <a:path extrusionOk="0" h="14096" w="14192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1049"/>
                      <a:pt x="0" y="7049"/>
                    </a:cubicBezTo>
                    <a:cubicBezTo>
                      <a:pt x="0" y="3048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3" name="Google Shape;353;p5"/>
              <p:cNvSpPr/>
              <p:nvPr/>
            </p:nvSpPr>
            <p:spPr>
              <a:xfrm>
                <a:off x="5793283" y="3481374"/>
                <a:ext cx="14097" cy="14097"/>
              </a:xfrm>
              <a:custGeom>
                <a:rect b="b" l="l" r="r" t="t"/>
                <a:pathLst>
                  <a:path extrusionOk="0" h="14097" w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4" name="Google Shape;354;p5"/>
              <p:cNvSpPr/>
              <p:nvPr/>
            </p:nvSpPr>
            <p:spPr>
              <a:xfrm>
                <a:off x="5852433" y="3481374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5" name="Google Shape;355;p5"/>
              <p:cNvSpPr/>
              <p:nvPr/>
            </p:nvSpPr>
            <p:spPr>
              <a:xfrm>
                <a:off x="5911678" y="3481374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6" name="Google Shape;356;p5"/>
              <p:cNvSpPr/>
              <p:nvPr/>
            </p:nvSpPr>
            <p:spPr>
              <a:xfrm>
                <a:off x="5970828" y="3481374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7" name="Google Shape;357;p5"/>
              <p:cNvSpPr/>
              <p:nvPr/>
            </p:nvSpPr>
            <p:spPr>
              <a:xfrm>
                <a:off x="6030074" y="3481374"/>
                <a:ext cx="14097" cy="14097"/>
              </a:xfrm>
              <a:custGeom>
                <a:rect b="b" l="l" r="r" t="t"/>
                <a:pathLst>
                  <a:path extrusionOk="0" h="14097" w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8" name="Google Shape;358;p5"/>
              <p:cNvSpPr/>
              <p:nvPr/>
            </p:nvSpPr>
            <p:spPr>
              <a:xfrm>
                <a:off x="6089224" y="3481374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9" name="Google Shape;359;p5"/>
              <p:cNvSpPr/>
              <p:nvPr/>
            </p:nvSpPr>
            <p:spPr>
              <a:xfrm>
                <a:off x="5734038" y="3540620"/>
                <a:ext cx="14192" cy="14096"/>
              </a:xfrm>
              <a:custGeom>
                <a:rect b="b" l="l" r="r" t="t"/>
                <a:pathLst>
                  <a:path extrusionOk="0" h="14096" w="14192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0" name="Google Shape;360;p5"/>
              <p:cNvSpPr/>
              <p:nvPr/>
            </p:nvSpPr>
            <p:spPr>
              <a:xfrm>
                <a:off x="5793283" y="3540620"/>
                <a:ext cx="14097" cy="14097"/>
              </a:xfrm>
              <a:custGeom>
                <a:rect b="b" l="l" r="r" t="t"/>
                <a:pathLst>
                  <a:path extrusionOk="0" h="14097" w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1" name="Google Shape;361;p5"/>
              <p:cNvSpPr/>
              <p:nvPr/>
            </p:nvSpPr>
            <p:spPr>
              <a:xfrm>
                <a:off x="5852433" y="3540620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2" name="Google Shape;362;p5"/>
              <p:cNvSpPr/>
              <p:nvPr/>
            </p:nvSpPr>
            <p:spPr>
              <a:xfrm>
                <a:off x="5911678" y="3540620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3" name="Google Shape;363;p5"/>
              <p:cNvSpPr/>
              <p:nvPr/>
            </p:nvSpPr>
            <p:spPr>
              <a:xfrm>
                <a:off x="5970828" y="3540620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4" name="Google Shape;364;p5"/>
              <p:cNvSpPr/>
              <p:nvPr/>
            </p:nvSpPr>
            <p:spPr>
              <a:xfrm>
                <a:off x="6030074" y="3540620"/>
                <a:ext cx="14097" cy="14097"/>
              </a:xfrm>
              <a:custGeom>
                <a:rect b="b" l="l" r="r" t="t"/>
                <a:pathLst>
                  <a:path extrusionOk="0" h="14097" w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5" name="Google Shape;365;p5"/>
              <p:cNvSpPr/>
              <p:nvPr/>
            </p:nvSpPr>
            <p:spPr>
              <a:xfrm>
                <a:off x="6089224" y="3540620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6" name="Google Shape;366;p5"/>
              <p:cNvSpPr/>
              <p:nvPr/>
            </p:nvSpPr>
            <p:spPr>
              <a:xfrm>
                <a:off x="5734038" y="3599770"/>
                <a:ext cx="14192" cy="14096"/>
              </a:xfrm>
              <a:custGeom>
                <a:rect b="b" l="l" r="r" t="t"/>
                <a:pathLst>
                  <a:path extrusionOk="0" h="14096" w="14192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7" name="Google Shape;367;p5"/>
              <p:cNvSpPr/>
              <p:nvPr/>
            </p:nvSpPr>
            <p:spPr>
              <a:xfrm>
                <a:off x="5793283" y="3599770"/>
                <a:ext cx="14097" cy="14096"/>
              </a:xfrm>
              <a:custGeom>
                <a:rect b="b" l="l" r="r" t="t"/>
                <a:pathLst>
                  <a:path extrusionOk="0" h="14096" w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8" name="Google Shape;368;p5"/>
              <p:cNvSpPr/>
              <p:nvPr/>
            </p:nvSpPr>
            <p:spPr>
              <a:xfrm>
                <a:off x="5852433" y="3599770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9" name="Google Shape;369;p5"/>
              <p:cNvSpPr/>
              <p:nvPr/>
            </p:nvSpPr>
            <p:spPr>
              <a:xfrm>
                <a:off x="5911678" y="3599770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0" name="Google Shape;370;p5"/>
              <p:cNvSpPr/>
              <p:nvPr/>
            </p:nvSpPr>
            <p:spPr>
              <a:xfrm>
                <a:off x="5970828" y="3599770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1" name="Google Shape;371;p5"/>
              <p:cNvSpPr/>
              <p:nvPr/>
            </p:nvSpPr>
            <p:spPr>
              <a:xfrm>
                <a:off x="6030073" y="3599770"/>
                <a:ext cx="14097" cy="14096"/>
              </a:xfrm>
              <a:custGeom>
                <a:rect b="b" l="l" r="r" t="t"/>
                <a:pathLst>
                  <a:path extrusionOk="0" h="14096" w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2" name="Google Shape;372;p5"/>
              <p:cNvSpPr/>
              <p:nvPr/>
            </p:nvSpPr>
            <p:spPr>
              <a:xfrm>
                <a:off x="6089224" y="3599770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3" name="Google Shape;373;p5"/>
              <p:cNvSpPr/>
              <p:nvPr/>
            </p:nvSpPr>
            <p:spPr>
              <a:xfrm>
                <a:off x="5734037" y="3659014"/>
                <a:ext cx="14192" cy="14096"/>
              </a:xfrm>
              <a:custGeom>
                <a:rect b="b" l="l" r="r" t="t"/>
                <a:pathLst>
                  <a:path extrusionOk="0" h="14096" w="14192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4" name="Google Shape;374;p5"/>
              <p:cNvSpPr/>
              <p:nvPr/>
            </p:nvSpPr>
            <p:spPr>
              <a:xfrm>
                <a:off x="5793282" y="3659014"/>
                <a:ext cx="14097" cy="14096"/>
              </a:xfrm>
              <a:custGeom>
                <a:rect b="b" l="l" r="r" t="t"/>
                <a:pathLst>
                  <a:path extrusionOk="0" h="14096" w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5" name="Google Shape;375;p5"/>
              <p:cNvSpPr/>
              <p:nvPr/>
            </p:nvSpPr>
            <p:spPr>
              <a:xfrm>
                <a:off x="5852432" y="3659014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6" name="Google Shape;376;p5"/>
              <p:cNvSpPr/>
              <p:nvPr/>
            </p:nvSpPr>
            <p:spPr>
              <a:xfrm>
                <a:off x="5911678" y="3659014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7" name="Google Shape;377;p5"/>
              <p:cNvSpPr/>
              <p:nvPr/>
            </p:nvSpPr>
            <p:spPr>
              <a:xfrm>
                <a:off x="5970828" y="3659014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8" name="Google Shape;378;p5"/>
              <p:cNvSpPr/>
              <p:nvPr/>
            </p:nvSpPr>
            <p:spPr>
              <a:xfrm>
                <a:off x="6030073" y="3659014"/>
                <a:ext cx="14097" cy="14096"/>
              </a:xfrm>
              <a:custGeom>
                <a:rect b="b" l="l" r="r" t="t"/>
                <a:pathLst>
                  <a:path extrusionOk="0" h="14096" w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9" name="Google Shape;379;p5"/>
              <p:cNvSpPr/>
              <p:nvPr/>
            </p:nvSpPr>
            <p:spPr>
              <a:xfrm>
                <a:off x="6089224" y="3659014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0" name="Google Shape;380;p5"/>
              <p:cNvSpPr/>
              <p:nvPr/>
            </p:nvSpPr>
            <p:spPr>
              <a:xfrm>
                <a:off x="5734039" y="3718165"/>
                <a:ext cx="14192" cy="14096"/>
              </a:xfrm>
              <a:custGeom>
                <a:rect b="b" l="l" r="r" t="t"/>
                <a:pathLst>
                  <a:path extrusionOk="0" h="14096" w="14192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1" name="Google Shape;381;p5"/>
              <p:cNvSpPr/>
              <p:nvPr/>
            </p:nvSpPr>
            <p:spPr>
              <a:xfrm>
                <a:off x="5793284" y="3718165"/>
                <a:ext cx="14097" cy="14096"/>
              </a:xfrm>
              <a:custGeom>
                <a:rect b="b" l="l" r="r" t="t"/>
                <a:pathLst>
                  <a:path extrusionOk="0" h="14096" w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2" name="Google Shape;382;p5"/>
              <p:cNvSpPr/>
              <p:nvPr/>
            </p:nvSpPr>
            <p:spPr>
              <a:xfrm>
                <a:off x="5852434" y="3718165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3" name="Google Shape;383;p5"/>
              <p:cNvSpPr/>
              <p:nvPr/>
            </p:nvSpPr>
            <p:spPr>
              <a:xfrm>
                <a:off x="5911679" y="3718165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4" name="Google Shape;384;p5"/>
              <p:cNvSpPr/>
              <p:nvPr/>
            </p:nvSpPr>
            <p:spPr>
              <a:xfrm>
                <a:off x="5970829" y="3718165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5" name="Google Shape;385;p5"/>
              <p:cNvSpPr/>
              <p:nvPr/>
            </p:nvSpPr>
            <p:spPr>
              <a:xfrm>
                <a:off x="6030074" y="3718165"/>
                <a:ext cx="14097" cy="14096"/>
              </a:xfrm>
              <a:custGeom>
                <a:rect b="b" l="l" r="r" t="t"/>
                <a:pathLst>
                  <a:path extrusionOk="0" h="14096" w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6" name="Google Shape;386;p5"/>
              <p:cNvSpPr/>
              <p:nvPr/>
            </p:nvSpPr>
            <p:spPr>
              <a:xfrm>
                <a:off x="6089225" y="3718165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7" name="Google Shape;387;p5"/>
              <p:cNvSpPr/>
              <p:nvPr/>
            </p:nvSpPr>
            <p:spPr>
              <a:xfrm>
                <a:off x="5734040" y="3777410"/>
                <a:ext cx="14192" cy="14096"/>
              </a:xfrm>
              <a:custGeom>
                <a:rect b="b" l="l" r="r" t="t"/>
                <a:pathLst>
                  <a:path extrusionOk="0" h="14096" w="14192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8" name="Google Shape;388;p5"/>
              <p:cNvSpPr/>
              <p:nvPr/>
            </p:nvSpPr>
            <p:spPr>
              <a:xfrm>
                <a:off x="5793285" y="3777410"/>
                <a:ext cx="14097" cy="14096"/>
              </a:xfrm>
              <a:custGeom>
                <a:rect b="b" l="l" r="r" t="t"/>
                <a:pathLst>
                  <a:path extrusionOk="0" h="14096" w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9" name="Google Shape;389;p5"/>
              <p:cNvSpPr/>
              <p:nvPr/>
            </p:nvSpPr>
            <p:spPr>
              <a:xfrm>
                <a:off x="5852436" y="3777408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0" name="Google Shape;390;p5"/>
              <p:cNvSpPr/>
              <p:nvPr/>
            </p:nvSpPr>
            <p:spPr>
              <a:xfrm>
                <a:off x="5911683" y="3777408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1" name="Google Shape;391;p5"/>
              <p:cNvSpPr/>
              <p:nvPr/>
            </p:nvSpPr>
            <p:spPr>
              <a:xfrm>
                <a:off x="5970835" y="3777408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2" name="Google Shape;392;p5"/>
              <p:cNvSpPr/>
              <p:nvPr/>
            </p:nvSpPr>
            <p:spPr>
              <a:xfrm>
                <a:off x="6030082" y="3777410"/>
                <a:ext cx="14097" cy="14096"/>
              </a:xfrm>
              <a:custGeom>
                <a:rect b="b" l="l" r="r" t="t"/>
                <a:pathLst>
                  <a:path extrusionOk="0" h="14096" w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3" name="Google Shape;393;p5"/>
              <p:cNvSpPr/>
              <p:nvPr/>
            </p:nvSpPr>
            <p:spPr>
              <a:xfrm>
                <a:off x="6089231" y="3777408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4" name="Google Shape;394;p5"/>
              <p:cNvSpPr/>
              <p:nvPr/>
            </p:nvSpPr>
            <p:spPr>
              <a:xfrm>
                <a:off x="6148476" y="3481374"/>
                <a:ext cx="14097" cy="14096"/>
              </a:xfrm>
              <a:custGeom>
                <a:rect b="b" l="l" r="r" t="t"/>
                <a:pathLst>
                  <a:path extrusionOk="0" h="14096" w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5" name="Google Shape;395;p5"/>
              <p:cNvSpPr/>
              <p:nvPr/>
            </p:nvSpPr>
            <p:spPr>
              <a:xfrm>
                <a:off x="6207627" y="3481374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6" name="Google Shape;396;p5"/>
              <p:cNvSpPr/>
              <p:nvPr/>
            </p:nvSpPr>
            <p:spPr>
              <a:xfrm>
                <a:off x="6266872" y="3481374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7" name="Google Shape;397;p5"/>
              <p:cNvSpPr/>
              <p:nvPr/>
            </p:nvSpPr>
            <p:spPr>
              <a:xfrm>
                <a:off x="6326022" y="3481374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8" name="Google Shape;398;p5"/>
              <p:cNvSpPr/>
              <p:nvPr/>
            </p:nvSpPr>
            <p:spPr>
              <a:xfrm>
                <a:off x="6385268" y="3481374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9" name="Google Shape;399;p5"/>
              <p:cNvSpPr/>
              <p:nvPr/>
            </p:nvSpPr>
            <p:spPr>
              <a:xfrm>
                <a:off x="6444417" y="3481373"/>
                <a:ext cx="14096" cy="14097"/>
              </a:xfrm>
              <a:custGeom>
                <a:rect b="b" l="l" r="r" t="t"/>
                <a:pathLst>
                  <a:path extrusionOk="0" h="14097" w="14096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0" name="Google Shape;400;p5"/>
              <p:cNvSpPr/>
              <p:nvPr/>
            </p:nvSpPr>
            <p:spPr>
              <a:xfrm>
                <a:off x="6148476" y="3540622"/>
                <a:ext cx="14097" cy="14096"/>
              </a:xfrm>
              <a:custGeom>
                <a:rect b="b" l="l" r="r" t="t"/>
                <a:pathLst>
                  <a:path extrusionOk="0" h="14096" w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1" name="Google Shape;401;p5"/>
              <p:cNvSpPr/>
              <p:nvPr/>
            </p:nvSpPr>
            <p:spPr>
              <a:xfrm>
                <a:off x="6207627" y="3540623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2" name="Google Shape;402;p5"/>
              <p:cNvSpPr/>
              <p:nvPr/>
            </p:nvSpPr>
            <p:spPr>
              <a:xfrm>
                <a:off x="6266872" y="3540626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3" name="Google Shape;403;p5"/>
              <p:cNvSpPr/>
              <p:nvPr/>
            </p:nvSpPr>
            <p:spPr>
              <a:xfrm>
                <a:off x="6326022" y="3540627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4" name="Google Shape;404;p5"/>
              <p:cNvSpPr/>
              <p:nvPr/>
            </p:nvSpPr>
            <p:spPr>
              <a:xfrm>
                <a:off x="6385268" y="3540630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5" name="Google Shape;405;p5"/>
              <p:cNvSpPr/>
              <p:nvPr/>
            </p:nvSpPr>
            <p:spPr>
              <a:xfrm>
                <a:off x="6444417" y="3540631"/>
                <a:ext cx="14096" cy="14097"/>
              </a:xfrm>
              <a:custGeom>
                <a:rect b="b" l="l" r="r" t="t"/>
                <a:pathLst>
                  <a:path extrusionOk="0" h="14097" w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6" name="Google Shape;406;p5"/>
              <p:cNvSpPr/>
              <p:nvPr/>
            </p:nvSpPr>
            <p:spPr>
              <a:xfrm>
                <a:off x="6148476" y="3599781"/>
                <a:ext cx="14097" cy="14096"/>
              </a:xfrm>
              <a:custGeom>
                <a:rect b="b" l="l" r="r" t="t"/>
                <a:pathLst>
                  <a:path extrusionOk="0" h="14096" w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7" name="Google Shape;407;p5"/>
              <p:cNvSpPr/>
              <p:nvPr/>
            </p:nvSpPr>
            <p:spPr>
              <a:xfrm>
                <a:off x="6207627" y="3599781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8" name="Google Shape;408;p5"/>
              <p:cNvSpPr/>
              <p:nvPr/>
            </p:nvSpPr>
            <p:spPr>
              <a:xfrm>
                <a:off x="6266872" y="3599781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9" name="Google Shape;409;p5"/>
              <p:cNvSpPr/>
              <p:nvPr/>
            </p:nvSpPr>
            <p:spPr>
              <a:xfrm>
                <a:off x="6326022" y="3599781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0" name="Google Shape;410;p5"/>
              <p:cNvSpPr/>
              <p:nvPr/>
            </p:nvSpPr>
            <p:spPr>
              <a:xfrm>
                <a:off x="6385268" y="3599780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1" name="Google Shape;411;p5"/>
              <p:cNvSpPr/>
              <p:nvPr/>
            </p:nvSpPr>
            <p:spPr>
              <a:xfrm>
                <a:off x="6444417" y="3599782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2" name="Google Shape;412;p5"/>
              <p:cNvSpPr/>
              <p:nvPr/>
            </p:nvSpPr>
            <p:spPr>
              <a:xfrm>
                <a:off x="6148476" y="3659026"/>
                <a:ext cx="14097" cy="14096"/>
              </a:xfrm>
              <a:custGeom>
                <a:rect b="b" l="l" r="r" t="t"/>
                <a:pathLst>
                  <a:path extrusionOk="0" h="14096" w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3" name="Google Shape;413;p5"/>
              <p:cNvSpPr/>
              <p:nvPr/>
            </p:nvSpPr>
            <p:spPr>
              <a:xfrm>
                <a:off x="6207627" y="3659026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4" name="Google Shape;414;p5"/>
              <p:cNvSpPr/>
              <p:nvPr/>
            </p:nvSpPr>
            <p:spPr>
              <a:xfrm>
                <a:off x="6266872" y="3659026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5" name="Google Shape;415;p5"/>
              <p:cNvSpPr/>
              <p:nvPr/>
            </p:nvSpPr>
            <p:spPr>
              <a:xfrm>
                <a:off x="6326022" y="3659026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6" name="Google Shape;416;p5"/>
              <p:cNvSpPr/>
              <p:nvPr/>
            </p:nvSpPr>
            <p:spPr>
              <a:xfrm>
                <a:off x="6385268" y="3659026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7" name="Google Shape;417;p5"/>
              <p:cNvSpPr/>
              <p:nvPr/>
            </p:nvSpPr>
            <p:spPr>
              <a:xfrm>
                <a:off x="6444417" y="3659026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8" name="Google Shape;418;p5"/>
              <p:cNvSpPr/>
              <p:nvPr/>
            </p:nvSpPr>
            <p:spPr>
              <a:xfrm>
                <a:off x="6148476" y="3718177"/>
                <a:ext cx="14097" cy="14096"/>
              </a:xfrm>
              <a:custGeom>
                <a:rect b="b" l="l" r="r" t="t"/>
                <a:pathLst>
                  <a:path extrusionOk="0" h="14096" w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9" name="Google Shape;419;p5"/>
              <p:cNvSpPr/>
              <p:nvPr/>
            </p:nvSpPr>
            <p:spPr>
              <a:xfrm>
                <a:off x="6207627" y="3718177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0" name="Google Shape;420;p5"/>
              <p:cNvSpPr/>
              <p:nvPr/>
            </p:nvSpPr>
            <p:spPr>
              <a:xfrm>
                <a:off x="6266872" y="3718177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1" name="Google Shape;421;p5"/>
              <p:cNvSpPr/>
              <p:nvPr/>
            </p:nvSpPr>
            <p:spPr>
              <a:xfrm>
                <a:off x="6326022" y="3718177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2" name="Google Shape;422;p5"/>
              <p:cNvSpPr/>
              <p:nvPr/>
            </p:nvSpPr>
            <p:spPr>
              <a:xfrm>
                <a:off x="6385268" y="3718172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3" name="Google Shape;423;p5"/>
              <p:cNvSpPr/>
              <p:nvPr/>
            </p:nvSpPr>
            <p:spPr>
              <a:xfrm>
                <a:off x="6444417" y="3718176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4" name="Google Shape;424;p5"/>
              <p:cNvSpPr/>
              <p:nvPr/>
            </p:nvSpPr>
            <p:spPr>
              <a:xfrm>
                <a:off x="6148472" y="3777419"/>
                <a:ext cx="14097" cy="14099"/>
              </a:xfrm>
              <a:custGeom>
                <a:rect b="b" l="l" r="r" t="t"/>
                <a:pathLst>
                  <a:path extrusionOk="0" h="14099" w="14097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5" name="Google Shape;425;p5"/>
              <p:cNvSpPr/>
              <p:nvPr/>
            </p:nvSpPr>
            <p:spPr>
              <a:xfrm>
                <a:off x="6207622" y="3777419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6" name="Google Shape;426;p5"/>
              <p:cNvSpPr/>
              <p:nvPr/>
            </p:nvSpPr>
            <p:spPr>
              <a:xfrm>
                <a:off x="6266868" y="3777419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7" name="Google Shape;427;p5"/>
              <p:cNvSpPr/>
              <p:nvPr/>
            </p:nvSpPr>
            <p:spPr>
              <a:xfrm>
                <a:off x="6326024" y="3777383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8" name="Google Shape;428;p5"/>
              <p:cNvSpPr/>
              <p:nvPr/>
            </p:nvSpPr>
            <p:spPr>
              <a:xfrm>
                <a:off x="6385287" y="3777429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9" name="Google Shape;429;p5"/>
              <p:cNvSpPr/>
              <p:nvPr/>
            </p:nvSpPr>
            <p:spPr>
              <a:xfrm>
                <a:off x="6444424" y="3777424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Break">
  <p:cSld name="Section Break"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6"/>
          <p:cNvSpPr/>
          <p:nvPr/>
        </p:nvSpPr>
        <p:spPr>
          <a:xfrm>
            <a:off x="1408103" y="-15159"/>
            <a:ext cx="4902679" cy="4616801"/>
          </a:xfrm>
          <a:custGeom>
            <a:rect b="b" l="l" r="r" t="t"/>
            <a:pathLst>
              <a:path extrusionOk="0" h="6050127" w="6355652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32" name="Google Shape;432;p6"/>
          <p:cNvGrpSpPr/>
          <p:nvPr/>
        </p:nvGrpSpPr>
        <p:grpSpPr>
          <a:xfrm>
            <a:off x="0" y="1479558"/>
            <a:ext cx="1861854" cy="717514"/>
            <a:chOff x="0" y="1479558"/>
            <a:chExt cx="1861854" cy="717514"/>
          </a:xfrm>
        </p:grpSpPr>
        <p:sp>
          <p:nvSpPr>
            <p:cNvPr id="433" name="Google Shape;433;p6"/>
            <p:cNvSpPr/>
            <p:nvPr/>
          </p:nvSpPr>
          <p:spPr>
            <a:xfrm>
              <a:off x="0" y="1479558"/>
              <a:ext cx="1861854" cy="277779"/>
            </a:xfrm>
            <a:custGeom>
              <a:rect b="b" l="l" r="r" t="t"/>
              <a:pathLst>
                <a:path extrusionOk="0" h="277779" w="1861854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6"/>
            <p:cNvSpPr/>
            <p:nvPr/>
          </p:nvSpPr>
          <p:spPr>
            <a:xfrm>
              <a:off x="0" y="1919293"/>
              <a:ext cx="1861854" cy="277779"/>
            </a:xfrm>
            <a:custGeom>
              <a:rect b="b" l="l" r="r" t="t"/>
              <a:pathLst>
                <a:path extrusionOk="0" h="277779" w="1861854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35" name="Google Shape;435;p6"/>
          <p:cNvSpPr/>
          <p:nvPr/>
        </p:nvSpPr>
        <p:spPr>
          <a:xfrm>
            <a:off x="1417246" y="-12193"/>
            <a:ext cx="4902679" cy="4616801"/>
          </a:xfrm>
          <a:custGeom>
            <a:rect b="b" l="l" r="r" t="t"/>
            <a:pathLst>
              <a:path extrusionOk="0" h="6050127" w="6355652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6"/>
          <p:cNvSpPr/>
          <p:nvPr/>
        </p:nvSpPr>
        <p:spPr>
          <a:xfrm>
            <a:off x="1305243" y="-12192"/>
            <a:ext cx="4902678" cy="4544235"/>
          </a:xfrm>
          <a:custGeom>
            <a:rect b="b" l="l" r="r" t="t"/>
            <a:pathLst>
              <a:path extrusionOk="0" h="5890980" w="6355652">
                <a:moveTo>
                  <a:pt x="1529549" y="0"/>
                </a:moveTo>
                <a:lnTo>
                  <a:pt x="4826104" y="0"/>
                </a:lnTo>
                <a:lnTo>
                  <a:pt x="4954579" y="78051"/>
                </a:lnTo>
                <a:cubicBezTo>
                  <a:pt x="5799886" y="649129"/>
                  <a:pt x="6355652" y="1616239"/>
                  <a:pt x="6355652" y="2713154"/>
                </a:cubicBezTo>
                <a:cubicBezTo>
                  <a:pt x="6355652" y="4468219"/>
                  <a:pt x="4932891" y="5890980"/>
                  <a:pt x="3177826" y="5890980"/>
                </a:cubicBezTo>
                <a:cubicBezTo>
                  <a:pt x="1422761" y="5890980"/>
                  <a:pt x="0" y="4468219"/>
                  <a:pt x="0" y="2713154"/>
                </a:cubicBezTo>
                <a:cubicBezTo>
                  <a:pt x="0" y="1616239"/>
                  <a:pt x="555766" y="649129"/>
                  <a:pt x="1401073" y="78051"/>
                </a:cubicBezTo>
                <a:close/>
              </a:path>
            </a:pathLst>
          </a:cu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6"/>
          <p:cNvSpPr txBox="1"/>
          <p:nvPr>
            <p:ph type="ctrTitle"/>
          </p:nvPr>
        </p:nvSpPr>
        <p:spPr>
          <a:xfrm>
            <a:off x="1760765" y="324937"/>
            <a:ext cx="4024032" cy="28857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b="1"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8" name="Google Shape;438;p6"/>
          <p:cNvSpPr txBox="1"/>
          <p:nvPr>
            <p:ph idx="1" type="subTitle"/>
          </p:nvPr>
        </p:nvSpPr>
        <p:spPr>
          <a:xfrm>
            <a:off x="1760765" y="3166312"/>
            <a:ext cx="4024032" cy="7718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9" name="Google Shape;439;p6"/>
          <p:cNvSpPr/>
          <p:nvPr/>
        </p:nvSpPr>
        <p:spPr>
          <a:xfrm>
            <a:off x="7649933" y="1550555"/>
            <a:ext cx="413564" cy="413564"/>
          </a:xfrm>
          <a:custGeom>
            <a:rect b="b" l="l" r="r" t="t"/>
            <a:pathLst>
              <a:path extrusionOk="0" h="807148" w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6"/>
          <p:cNvSpPr/>
          <p:nvPr/>
        </p:nvSpPr>
        <p:spPr>
          <a:xfrm>
            <a:off x="7649933" y="1550555"/>
            <a:ext cx="413564" cy="413564"/>
          </a:xfrm>
          <a:custGeom>
            <a:rect b="b" l="l" r="r" t="t"/>
            <a:pathLst>
              <a:path extrusionOk="0" h="807148" w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p6"/>
          <p:cNvSpPr/>
          <p:nvPr/>
        </p:nvSpPr>
        <p:spPr>
          <a:xfrm>
            <a:off x="4369124" y="5424608"/>
            <a:ext cx="319941" cy="319941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6"/>
          <p:cNvSpPr/>
          <p:nvPr/>
        </p:nvSpPr>
        <p:spPr>
          <a:xfrm>
            <a:off x="4369124" y="5424608"/>
            <a:ext cx="319941" cy="319941"/>
          </a:xfrm>
          <a:prstGeom prst="ellipse">
            <a:avLst/>
          </a:prstGeom>
          <a:solidFill>
            <a:schemeClr val="accent3">
              <a:alpha val="20000"/>
            </a:schemeClr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p6"/>
          <p:cNvSpPr/>
          <p:nvPr>
            <p:ph idx="2" type="pic"/>
          </p:nvPr>
        </p:nvSpPr>
        <p:spPr>
          <a:xfrm>
            <a:off x="6601855" y="2313765"/>
            <a:ext cx="4773089" cy="4544235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444" name="Google Shape;444;p6"/>
          <p:cNvGrpSpPr/>
          <p:nvPr/>
        </p:nvGrpSpPr>
        <p:grpSpPr>
          <a:xfrm>
            <a:off x="10847710" y="6388311"/>
            <a:ext cx="1054465" cy="469689"/>
            <a:chOff x="9841624" y="4115729"/>
            <a:chExt cx="602169" cy="268223"/>
          </a:xfrm>
        </p:grpSpPr>
        <p:sp>
          <p:nvSpPr>
            <p:cNvPr id="445" name="Google Shape;445;p6"/>
            <p:cNvSpPr/>
            <p:nvPr/>
          </p:nvSpPr>
          <p:spPr>
            <a:xfrm>
              <a:off x="9841624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6"/>
            <p:cNvSpPr/>
            <p:nvPr/>
          </p:nvSpPr>
          <p:spPr>
            <a:xfrm>
              <a:off x="9941445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6"/>
            <p:cNvSpPr/>
            <p:nvPr/>
          </p:nvSpPr>
          <p:spPr>
            <a:xfrm>
              <a:off x="10041267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6"/>
            <p:cNvSpPr/>
            <p:nvPr/>
          </p:nvSpPr>
          <p:spPr>
            <a:xfrm>
              <a:off x="10141090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6"/>
            <p:cNvSpPr/>
            <p:nvPr/>
          </p:nvSpPr>
          <p:spPr>
            <a:xfrm>
              <a:off x="10240911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">
  <p:cSld name="Table"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1" name="Google Shape;451;p7"/>
          <p:cNvGrpSpPr/>
          <p:nvPr/>
        </p:nvGrpSpPr>
        <p:grpSpPr>
          <a:xfrm>
            <a:off x="5983704" y="400019"/>
            <a:ext cx="1910252" cy="709660"/>
            <a:chOff x="2267504" y="2540250"/>
            <a:chExt cx="1990951" cy="739640"/>
          </a:xfrm>
        </p:grpSpPr>
        <p:sp>
          <p:nvSpPr>
            <p:cNvPr id="452" name="Google Shape;452;p7"/>
            <p:cNvSpPr/>
            <p:nvPr/>
          </p:nvSpPr>
          <p:spPr>
            <a:xfrm>
              <a:off x="2267504" y="2540250"/>
              <a:ext cx="1990951" cy="286230"/>
            </a:xfrm>
            <a:custGeom>
              <a:rect b="b" l="l" r="r" t="t"/>
              <a:pathLst>
                <a:path extrusionOk="0" h="286230" w="1990951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7"/>
            <p:cNvSpPr/>
            <p:nvPr/>
          </p:nvSpPr>
          <p:spPr>
            <a:xfrm>
              <a:off x="2267504" y="2993660"/>
              <a:ext cx="1990951" cy="286230"/>
            </a:xfrm>
            <a:custGeom>
              <a:rect b="b" l="l" r="r" t="t"/>
              <a:pathLst>
                <a:path extrusionOk="0" h="286230" w="1990951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54" name="Google Shape;454;p7"/>
          <p:cNvGrpSpPr/>
          <p:nvPr/>
        </p:nvGrpSpPr>
        <p:grpSpPr>
          <a:xfrm>
            <a:off x="8553423" y="5619750"/>
            <a:ext cx="1295427" cy="1238250"/>
            <a:chOff x="3121343" y="4864099"/>
            <a:chExt cx="2085971" cy="1993901"/>
          </a:xfrm>
        </p:grpSpPr>
        <p:sp>
          <p:nvSpPr>
            <p:cNvPr id="455" name="Google Shape;455;p7"/>
            <p:cNvSpPr/>
            <p:nvPr/>
          </p:nvSpPr>
          <p:spPr>
            <a:xfrm>
              <a:off x="3238556" y="4981312"/>
              <a:ext cx="442726" cy="442726"/>
            </a:xfrm>
            <a:custGeom>
              <a:rect b="b" l="l" r="r" t="t"/>
              <a:pathLst>
                <a:path extrusionOk="0" h="112966" w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solidFill>
              <a:schemeClr val="accent3">
                <a:alpha val="2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7"/>
            <p:cNvSpPr/>
            <p:nvPr/>
          </p:nvSpPr>
          <p:spPr>
            <a:xfrm>
              <a:off x="3128809" y="4871565"/>
              <a:ext cx="902626" cy="902626"/>
            </a:xfrm>
            <a:custGeom>
              <a:rect b="b" l="l" r="r" t="t"/>
              <a:pathLst>
                <a:path extrusionOk="0" h="230314" w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solidFill>
              <a:schemeClr val="accent3">
                <a:alpha val="2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7"/>
            <p:cNvSpPr/>
            <p:nvPr/>
          </p:nvSpPr>
          <p:spPr>
            <a:xfrm>
              <a:off x="3121343" y="4864099"/>
              <a:ext cx="1152732" cy="1152732"/>
            </a:xfrm>
            <a:custGeom>
              <a:rect b="b" l="l" r="r" t="t"/>
              <a:pathLst>
                <a:path extrusionOk="0" h="294131" w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solidFill>
              <a:schemeClr val="accent3">
                <a:alpha val="2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7"/>
            <p:cNvSpPr/>
            <p:nvPr/>
          </p:nvSpPr>
          <p:spPr>
            <a:xfrm>
              <a:off x="3152324" y="4894707"/>
              <a:ext cx="1321462" cy="1321838"/>
            </a:xfrm>
            <a:custGeom>
              <a:rect b="b" l="l" r="r" t="t"/>
              <a:pathLst>
                <a:path extrusionOk="0" h="337280" w="337184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solidFill>
              <a:schemeClr val="accent3">
                <a:alpha val="2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7"/>
            <p:cNvSpPr/>
            <p:nvPr/>
          </p:nvSpPr>
          <p:spPr>
            <a:xfrm>
              <a:off x="3215037" y="4957793"/>
              <a:ext cx="1428975" cy="1428975"/>
            </a:xfrm>
            <a:custGeom>
              <a:rect b="b" l="l" r="r" t="t"/>
              <a:pathLst>
                <a:path extrusionOk="0" h="364617" w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solidFill>
              <a:schemeClr val="accent3">
                <a:alpha val="2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7"/>
            <p:cNvSpPr/>
            <p:nvPr/>
          </p:nvSpPr>
          <p:spPr>
            <a:xfrm>
              <a:off x="3301642" y="5044398"/>
              <a:ext cx="1490195" cy="1490195"/>
            </a:xfrm>
            <a:custGeom>
              <a:rect b="b" l="l" r="r" t="t"/>
              <a:pathLst>
                <a:path extrusionOk="0" h="380238" w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solidFill>
              <a:schemeClr val="accent3">
                <a:alpha val="2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7"/>
            <p:cNvSpPr/>
            <p:nvPr/>
          </p:nvSpPr>
          <p:spPr>
            <a:xfrm>
              <a:off x="3409523" y="5152279"/>
              <a:ext cx="1509607" cy="1509607"/>
            </a:xfrm>
            <a:custGeom>
              <a:rect b="b" l="l" r="r" t="t"/>
              <a:pathLst>
                <a:path extrusionOk="0" h="385191" w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solidFill>
              <a:schemeClr val="accent3">
                <a:alpha val="2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7"/>
            <p:cNvSpPr/>
            <p:nvPr/>
          </p:nvSpPr>
          <p:spPr>
            <a:xfrm>
              <a:off x="3538685" y="5279576"/>
              <a:ext cx="1488326" cy="1490192"/>
            </a:xfrm>
            <a:custGeom>
              <a:rect b="b" l="l" r="r" t="t"/>
              <a:pathLst>
                <a:path extrusionOk="0" h="380237" w="379761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solidFill>
              <a:schemeClr val="accent3">
                <a:alpha val="2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7"/>
            <p:cNvSpPr/>
            <p:nvPr/>
          </p:nvSpPr>
          <p:spPr>
            <a:xfrm>
              <a:off x="3683896" y="5426652"/>
              <a:ext cx="1429720" cy="1429720"/>
            </a:xfrm>
            <a:custGeom>
              <a:rect b="b" l="l" r="r" t="t"/>
              <a:pathLst>
                <a:path extrusionOk="0" h="364807" w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solidFill>
              <a:schemeClr val="accent3">
                <a:alpha val="2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7"/>
            <p:cNvSpPr/>
            <p:nvPr/>
          </p:nvSpPr>
          <p:spPr>
            <a:xfrm>
              <a:off x="3901021" y="5597624"/>
              <a:ext cx="1275308" cy="1260376"/>
            </a:xfrm>
            <a:custGeom>
              <a:rect b="b" l="l" r="r" t="t"/>
              <a:pathLst>
                <a:path extrusionOk="0" h="1260376" w="1275308">
                  <a:moveTo>
                    <a:pt x="1260376" y="0"/>
                  </a:moveTo>
                  <a:cubicBezTo>
                    <a:pt x="1265977" y="17174"/>
                    <a:pt x="1270829" y="34716"/>
                    <a:pt x="1275308" y="52634"/>
                  </a:cubicBezTo>
                  <a:lnTo>
                    <a:pt x="67566" y="1260376"/>
                  </a:lnTo>
                  <a:lnTo>
                    <a:pt x="0" y="1260376"/>
                  </a:lnTo>
                  <a:close/>
                </a:path>
              </a:pathLst>
            </a:custGeom>
            <a:solidFill>
              <a:schemeClr val="accent3">
                <a:alpha val="2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7"/>
            <p:cNvSpPr/>
            <p:nvPr/>
          </p:nvSpPr>
          <p:spPr>
            <a:xfrm>
              <a:off x="4141456" y="5797338"/>
              <a:ext cx="1065858" cy="1060662"/>
            </a:xfrm>
            <a:custGeom>
              <a:rect b="b" l="l" r="r" t="t"/>
              <a:pathLst>
                <a:path extrusionOk="0" h="1060662" w="1065858">
                  <a:moveTo>
                    <a:pt x="1061006" y="0"/>
                  </a:moveTo>
                  <a:cubicBezTo>
                    <a:pt x="1063248" y="20905"/>
                    <a:pt x="1064741" y="41809"/>
                    <a:pt x="1065858" y="62342"/>
                  </a:cubicBezTo>
                  <a:lnTo>
                    <a:pt x="67196" y="1060662"/>
                  </a:lnTo>
                  <a:lnTo>
                    <a:pt x="0" y="1060662"/>
                  </a:lnTo>
                  <a:close/>
                </a:path>
              </a:pathLst>
            </a:custGeom>
            <a:solidFill>
              <a:schemeClr val="accent3">
                <a:alpha val="2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7"/>
            <p:cNvSpPr/>
            <p:nvPr/>
          </p:nvSpPr>
          <p:spPr>
            <a:xfrm>
              <a:off x="4381830" y="6039978"/>
              <a:ext cx="818022" cy="818022"/>
            </a:xfrm>
            <a:custGeom>
              <a:rect b="b" l="l" r="r" t="t"/>
              <a:pathLst>
                <a:path extrusionOk="0" h="818022" w="818022">
                  <a:moveTo>
                    <a:pt x="818022" y="0"/>
                  </a:moveTo>
                  <a:cubicBezTo>
                    <a:pt x="814660" y="27250"/>
                    <a:pt x="810180" y="53755"/>
                    <a:pt x="804584" y="80632"/>
                  </a:cubicBezTo>
                  <a:lnTo>
                    <a:pt x="67190" y="818022"/>
                  </a:lnTo>
                  <a:lnTo>
                    <a:pt x="0" y="818022"/>
                  </a:lnTo>
                  <a:close/>
                </a:path>
              </a:pathLst>
            </a:custGeom>
            <a:solidFill>
              <a:schemeClr val="accent3">
                <a:alpha val="2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7"/>
            <p:cNvSpPr/>
            <p:nvPr/>
          </p:nvSpPr>
          <p:spPr>
            <a:xfrm>
              <a:off x="4647375" y="6390131"/>
              <a:ext cx="442354" cy="442354"/>
            </a:xfrm>
            <a:custGeom>
              <a:rect b="b" l="l" r="r" t="t"/>
              <a:pathLst>
                <a:path extrusionOk="0" h="112871" w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solidFill>
              <a:schemeClr val="accent3">
                <a:alpha val="2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8" name="Google Shape;468;p7"/>
          <p:cNvSpPr/>
          <p:nvPr/>
        </p:nvSpPr>
        <p:spPr>
          <a:xfrm rot="10800000">
            <a:off x="4221" y="-4221"/>
            <a:ext cx="1098147" cy="1053618"/>
          </a:xfrm>
          <a:custGeom>
            <a:rect b="b" l="l" r="r" t="t"/>
            <a:pathLst>
              <a:path extrusionOk="0" h="3293393" w="3432581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p7"/>
          <p:cNvSpPr txBox="1"/>
          <p:nvPr>
            <p:ph type="title"/>
          </p:nvPr>
        </p:nvSpPr>
        <p:spPr>
          <a:xfrm>
            <a:off x="1292868" y="358614"/>
            <a:ext cx="4150804" cy="14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0" name="Google Shape;470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1" name="Google Shape;471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2" name="Google Shape;472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Quote"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8"/>
          <p:cNvSpPr/>
          <p:nvPr/>
        </p:nvSpPr>
        <p:spPr>
          <a:xfrm>
            <a:off x="1" y="2"/>
            <a:ext cx="2232251" cy="2361890"/>
          </a:xfrm>
          <a:custGeom>
            <a:rect b="b" l="l" r="r" t="t"/>
            <a:pathLst>
              <a:path extrusionOk="0" h="4096327" w="3871489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80B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8"/>
          <p:cNvSpPr txBox="1"/>
          <p:nvPr>
            <p:ph type="title"/>
          </p:nvPr>
        </p:nvSpPr>
        <p:spPr>
          <a:xfrm>
            <a:off x="2838271" y="1010170"/>
            <a:ext cx="5178019" cy="3713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6" name="Google Shape;476;p8"/>
          <p:cNvSpPr txBox="1"/>
          <p:nvPr>
            <p:ph idx="1" type="body"/>
          </p:nvPr>
        </p:nvSpPr>
        <p:spPr>
          <a:xfrm>
            <a:off x="2838044" y="4914900"/>
            <a:ext cx="5178514" cy="8190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7" name="Google Shape;477;p8"/>
          <p:cNvSpPr/>
          <p:nvPr/>
        </p:nvSpPr>
        <p:spPr>
          <a:xfrm>
            <a:off x="0" y="292656"/>
            <a:ext cx="1861854" cy="277779"/>
          </a:xfrm>
          <a:custGeom>
            <a:rect b="b" l="l" r="r" t="t"/>
            <a:pathLst>
              <a:path extrusionOk="0" h="277779" w="1861854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p8"/>
          <p:cNvSpPr/>
          <p:nvPr/>
        </p:nvSpPr>
        <p:spPr>
          <a:xfrm>
            <a:off x="0" y="732391"/>
            <a:ext cx="1861854" cy="277779"/>
          </a:xfrm>
          <a:custGeom>
            <a:rect b="b" l="l" r="r" t="t"/>
            <a:pathLst>
              <a:path extrusionOk="0" h="277779" w="1861854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p8"/>
          <p:cNvSpPr/>
          <p:nvPr/>
        </p:nvSpPr>
        <p:spPr>
          <a:xfrm>
            <a:off x="1" y="2"/>
            <a:ext cx="2232251" cy="2361890"/>
          </a:xfrm>
          <a:custGeom>
            <a:rect b="b" l="l" r="r" t="t"/>
            <a:pathLst>
              <a:path extrusionOk="0" h="4096327" w="3871489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80B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Google Shape;480;p8"/>
          <p:cNvSpPr/>
          <p:nvPr/>
        </p:nvSpPr>
        <p:spPr>
          <a:xfrm>
            <a:off x="8759419" y="3564607"/>
            <a:ext cx="3432581" cy="3293393"/>
          </a:xfrm>
          <a:custGeom>
            <a:rect b="b" l="l" r="r" t="t"/>
            <a:pathLst>
              <a:path extrusionOk="0" h="3293393" w="3432581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Google Shape;481;p8"/>
          <p:cNvSpPr/>
          <p:nvPr/>
        </p:nvSpPr>
        <p:spPr>
          <a:xfrm>
            <a:off x="8759419" y="3564607"/>
            <a:ext cx="3432581" cy="3293393"/>
          </a:xfrm>
          <a:custGeom>
            <a:rect b="b" l="l" r="r" t="t"/>
            <a:pathLst>
              <a:path extrusionOk="0" h="3293393" w="3432581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Google Shape;482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3" name="Google Shape;483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484" name="Google Shape;484;p8"/>
          <p:cNvGrpSpPr/>
          <p:nvPr/>
        </p:nvGrpSpPr>
        <p:grpSpPr>
          <a:xfrm>
            <a:off x="10428621" y="5660492"/>
            <a:ext cx="1054465" cy="469689"/>
            <a:chOff x="9841624" y="4115729"/>
            <a:chExt cx="602169" cy="268223"/>
          </a:xfrm>
        </p:grpSpPr>
        <p:sp>
          <p:nvSpPr>
            <p:cNvPr id="485" name="Google Shape;485;p8"/>
            <p:cNvSpPr/>
            <p:nvPr/>
          </p:nvSpPr>
          <p:spPr>
            <a:xfrm>
              <a:off x="9841624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8"/>
            <p:cNvSpPr/>
            <p:nvPr/>
          </p:nvSpPr>
          <p:spPr>
            <a:xfrm>
              <a:off x="9941445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8"/>
            <p:cNvSpPr/>
            <p:nvPr/>
          </p:nvSpPr>
          <p:spPr>
            <a:xfrm>
              <a:off x="10041267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8"/>
            <p:cNvSpPr/>
            <p:nvPr/>
          </p:nvSpPr>
          <p:spPr>
            <a:xfrm>
              <a:off x="10141090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8"/>
            <p:cNvSpPr/>
            <p:nvPr/>
          </p:nvSpPr>
          <p:spPr>
            <a:xfrm>
              <a:off x="10240911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90" name="Google Shape;490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">
  <p:cSld name="Team"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9"/>
          <p:cNvSpPr txBox="1"/>
          <p:nvPr>
            <p:ph type="title"/>
          </p:nvPr>
        </p:nvSpPr>
        <p:spPr>
          <a:xfrm>
            <a:off x="1331088" y="565739"/>
            <a:ext cx="9745883" cy="11249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493" name="Google Shape;493;p9"/>
          <p:cNvGrpSpPr/>
          <p:nvPr/>
        </p:nvGrpSpPr>
        <p:grpSpPr>
          <a:xfrm>
            <a:off x="0" y="681037"/>
            <a:ext cx="1170294" cy="709661"/>
            <a:chOff x="0" y="681037"/>
            <a:chExt cx="1170294" cy="709661"/>
          </a:xfrm>
        </p:grpSpPr>
        <p:sp>
          <p:nvSpPr>
            <p:cNvPr id="494" name="Google Shape;494;p9"/>
            <p:cNvSpPr/>
            <p:nvPr/>
          </p:nvSpPr>
          <p:spPr>
            <a:xfrm>
              <a:off x="0" y="681037"/>
              <a:ext cx="1170294" cy="274629"/>
            </a:xfrm>
            <a:custGeom>
              <a:rect b="b" l="l" r="r" t="t"/>
              <a:pathLst>
                <a:path extrusionOk="0" h="274629" w="1170294">
                  <a:moveTo>
                    <a:pt x="453342" y="0"/>
                  </a:moveTo>
                  <a:lnTo>
                    <a:pt x="689085" y="235744"/>
                  </a:lnTo>
                  <a:lnTo>
                    <a:pt x="924829" y="0"/>
                  </a:lnTo>
                  <a:lnTo>
                    <a:pt x="1170294" y="245465"/>
                  </a:lnTo>
                  <a:lnTo>
                    <a:pt x="1153282" y="264908"/>
                  </a:lnTo>
                  <a:lnTo>
                    <a:pt x="924829" y="38885"/>
                  </a:lnTo>
                  <a:lnTo>
                    <a:pt x="689085" y="274629"/>
                  </a:lnTo>
                  <a:lnTo>
                    <a:pt x="453342" y="38885"/>
                  </a:lnTo>
                  <a:lnTo>
                    <a:pt x="215168" y="274629"/>
                  </a:lnTo>
                  <a:lnTo>
                    <a:pt x="0" y="59462"/>
                  </a:lnTo>
                  <a:lnTo>
                    <a:pt x="0" y="20577"/>
                  </a:lnTo>
                  <a:lnTo>
                    <a:pt x="215168" y="23574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0" y="1116069"/>
              <a:ext cx="1170294" cy="274629"/>
            </a:xfrm>
            <a:custGeom>
              <a:rect b="b" l="l" r="r" t="t"/>
              <a:pathLst>
                <a:path extrusionOk="0" h="274629" w="1170294">
                  <a:moveTo>
                    <a:pt x="453342" y="0"/>
                  </a:moveTo>
                  <a:lnTo>
                    <a:pt x="689085" y="238174"/>
                  </a:lnTo>
                  <a:lnTo>
                    <a:pt x="924829" y="0"/>
                  </a:lnTo>
                  <a:lnTo>
                    <a:pt x="1170294" y="247895"/>
                  </a:lnTo>
                  <a:lnTo>
                    <a:pt x="1153282" y="264908"/>
                  </a:lnTo>
                  <a:lnTo>
                    <a:pt x="924829" y="38885"/>
                  </a:lnTo>
                  <a:lnTo>
                    <a:pt x="689085" y="274629"/>
                  </a:lnTo>
                  <a:lnTo>
                    <a:pt x="453342" y="38885"/>
                  </a:lnTo>
                  <a:lnTo>
                    <a:pt x="215168" y="274629"/>
                  </a:lnTo>
                  <a:lnTo>
                    <a:pt x="0" y="59462"/>
                  </a:lnTo>
                  <a:lnTo>
                    <a:pt x="0" y="20789"/>
                  </a:lnTo>
                  <a:lnTo>
                    <a:pt x="215168" y="23817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96" name="Google Shape;496;p9"/>
          <p:cNvSpPr/>
          <p:nvPr/>
        </p:nvSpPr>
        <p:spPr>
          <a:xfrm>
            <a:off x="11590389" y="4752208"/>
            <a:ext cx="365021" cy="365021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" name="Google Shape;497;p9"/>
          <p:cNvSpPr/>
          <p:nvPr/>
        </p:nvSpPr>
        <p:spPr>
          <a:xfrm>
            <a:off x="11559544" y="5991329"/>
            <a:ext cx="365021" cy="365021"/>
          </a:xfrm>
          <a:prstGeom prst="ellipse">
            <a:avLst/>
          </a:prstGeom>
          <a:solidFill>
            <a:schemeClr val="accent1">
              <a:alpha val="20000"/>
            </a:schemeClr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8" name="Google Shape;49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9" name="Google Shape;49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0" name="Google Shape;50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501" name="Google Shape;501;p9"/>
          <p:cNvGrpSpPr/>
          <p:nvPr/>
        </p:nvGrpSpPr>
        <p:grpSpPr>
          <a:xfrm>
            <a:off x="10510458" y="477557"/>
            <a:ext cx="975168" cy="975170"/>
            <a:chOff x="5829300" y="3162300"/>
            <a:chExt cx="532256" cy="532257"/>
          </a:xfrm>
        </p:grpSpPr>
        <p:sp>
          <p:nvSpPr>
            <p:cNvPr id="502" name="Google Shape;502;p9"/>
            <p:cNvSpPr/>
            <p:nvPr/>
          </p:nvSpPr>
          <p:spPr>
            <a:xfrm>
              <a:off x="5859208" y="3192208"/>
              <a:ext cx="112966" cy="112966"/>
            </a:xfrm>
            <a:custGeom>
              <a:rect b="b" l="l" r="r" t="t"/>
              <a:pathLst>
                <a:path extrusionOk="0" h="112966" w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9"/>
            <p:cNvSpPr/>
            <p:nvPr/>
          </p:nvSpPr>
          <p:spPr>
            <a:xfrm>
              <a:off x="5831205" y="3164205"/>
              <a:ext cx="230314" cy="230314"/>
            </a:xfrm>
            <a:custGeom>
              <a:rect b="b" l="l" r="r" t="t"/>
              <a:pathLst>
                <a:path extrusionOk="0" h="230314" w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9"/>
            <p:cNvSpPr/>
            <p:nvPr/>
          </p:nvSpPr>
          <p:spPr>
            <a:xfrm>
              <a:off x="5829300" y="3162300"/>
              <a:ext cx="294131" cy="294131"/>
            </a:xfrm>
            <a:custGeom>
              <a:rect b="b" l="l" r="r" t="t"/>
              <a:pathLst>
                <a:path extrusionOk="0" h="294131" w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9"/>
            <p:cNvSpPr/>
            <p:nvPr/>
          </p:nvSpPr>
          <p:spPr>
            <a:xfrm>
              <a:off x="5837205" y="3170110"/>
              <a:ext cx="337184" cy="337280"/>
            </a:xfrm>
            <a:custGeom>
              <a:rect b="b" l="l" r="r" t="t"/>
              <a:pathLst>
                <a:path extrusionOk="0" h="337280" w="337184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9"/>
            <p:cNvSpPr/>
            <p:nvPr/>
          </p:nvSpPr>
          <p:spPr>
            <a:xfrm>
              <a:off x="5853207" y="3186207"/>
              <a:ext cx="364617" cy="364617"/>
            </a:xfrm>
            <a:custGeom>
              <a:rect b="b" l="l" r="r" t="t"/>
              <a:pathLst>
                <a:path extrusionOk="0" h="364617" w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9"/>
            <p:cNvSpPr/>
            <p:nvPr/>
          </p:nvSpPr>
          <p:spPr>
            <a:xfrm>
              <a:off x="5875305" y="3208305"/>
              <a:ext cx="380238" cy="380238"/>
            </a:xfrm>
            <a:custGeom>
              <a:rect b="b" l="l" r="r" t="t"/>
              <a:pathLst>
                <a:path extrusionOk="0" h="380238" w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9"/>
            <p:cNvSpPr/>
            <p:nvPr/>
          </p:nvSpPr>
          <p:spPr>
            <a:xfrm>
              <a:off x="5902832" y="3235832"/>
              <a:ext cx="385191" cy="385191"/>
            </a:xfrm>
            <a:custGeom>
              <a:rect b="b" l="l" r="r" t="t"/>
              <a:pathLst>
                <a:path extrusionOk="0" h="385191" w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9"/>
            <p:cNvSpPr/>
            <p:nvPr/>
          </p:nvSpPr>
          <p:spPr>
            <a:xfrm>
              <a:off x="5935789" y="3268313"/>
              <a:ext cx="379761" cy="380237"/>
            </a:xfrm>
            <a:custGeom>
              <a:rect b="b" l="l" r="r" t="t"/>
              <a:pathLst>
                <a:path extrusionOk="0" h="380237" w="379761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9"/>
            <p:cNvSpPr/>
            <p:nvPr/>
          </p:nvSpPr>
          <p:spPr>
            <a:xfrm>
              <a:off x="5972841" y="3305841"/>
              <a:ext cx="364807" cy="364807"/>
            </a:xfrm>
            <a:custGeom>
              <a:rect b="b" l="l" r="r" t="t"/>
              <a:pathLst>
                <a:path extrusionOk="0" h="364807" w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9"/>
            <p:cNvSpPr/>
            <p:nvPr/>
          </p:nvSpPr>
          <p:spPr>
            <a:xfrm>
              <a:off x="6016370" y="3349466"/>
              <a:ext cx="337280" cy="337280"/>
            </a:xfrm>
            <a:custGeom>
              <a:rect b="b" l="l" r="r" t="t"/>
              <a:pathLst>
                <a:path extrusionOk="0" h="337280" w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9"/>
            <p:cNvSpPr/>
            <p:nvPr/>
          </p:nvSpPr>
          <p:spPr>
            <a:xfrm>
              <a:off x="6067329" y="3400425"/>
              <a:ext cx="294227" cy="294132"/>
            </a:xfrm>
            <a:custGeom>
              <a:rect b="b" l="l" r="r" t="t"/>
              <a:pathLst>
                <a:path extrusionOk="0" h="294132" w="294227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9"/>
            <p:cNvSpPr/>
            <p:nvPr/>
          </p:nvSpPr>
          <p:spPr>
            <a:xfrm>
              <a:off x="6129337" y="3462337"/>
              <a:ext cx="230314" cy="230314"/>
            </a:xfrm>
            <a:custGeom>
              <a:rect b="b" l="l" r="r" t="t"/>
              <a:pathLst>
                <a:path extrusionOk="0" h="230314" w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9"/>
            <p:cNvSpPr/>
            <p:nvPr/>
          </p:nvSpPr>
          <p:spPr>
            <a:xfrm>
              <a:off x="6218682" y="3551682"/>
              <a:ext cx="112871" cy="112871"/>
            </a:xfrm>
            <a:custGeom>
              <a:rect b="b" l="l" r="r" t="t"/>
              <a:pathLst>
                <a:path extrusionOk="0" h="112871" w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">
  <p:cSld name="Timeline"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6" name="Google Shape;516;p10"/>
          <p:cNvGrpSpPr/>
          <p:nvPr/>
        </p:nvGrpSpPr>
        <p:grpSpPr>
          <a:xfrm>
            <a:off x="10510458" y="477557"/>
            <a:ext cx="975168" cy="975170"/>
            <a:chOff x="5829300" y="3162300"/>
            <a:chExt cx="532256" cy="532257"/>
          </a:xfrm>
        </p:grpSpPr>
        <p:sp>
          <p:nvSpPr>
            <p:cNvPr id="517" name="Google Shape;517;p10"/>
            <p:cNvSpPr/>
            <p:nvPr/>
          </p:nvSpPr>
          <p:spPr>
            <a:xfrm>
              <a:off x="5859208" y="3192208"/>
              <a:ext cx="112966" cy="112966"/>
            </a:xfrm>
            <a:custGeom>
              <a:rect b="b" l="l" r="r" t="t"/>
              <a:pathLst>
                <a:path extrusionOk="0" h="112966" w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10"/>
            <p:cNvSpPr/>
            <p:nvPr/>
          </p:nvSpPr>
          <p:spPr>
            <a:xfrm>
              <a:off x="5831205" y="3164205"/>
              <a:ext cx="230314" cy="230314"/>
            </a:xfrm>
            <a:custGeom>
              <a:rect b="b" l="l" r="r" t="t"/>
              <a:pathLst>
                <a:path extrusionOk="0" h="230314" w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10"/>
            <p:cNvSpPr/>
            <p:nvPr/>
          </p:nvSpPr>
          <p:spPr>
            <a:xfrm>
              <a:off x="5829300" y="3162300"/>
              <a:ext cx="294131" cy="294131"/>
            </a:xfrm>
            <a:custGeom>
              <a:rect b="b" l="l" r="r" t="t"/>
              <a:pathLst>
                <a:path extrusionOk="0" h="294131" w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10"/>
            <p:cNvSpPr/>
            <p:nvPr/>
          </p:nvSpPr>
          <p:spPr>
            <a:xfrm>
              <a:off x="5837205" y="3170110"/>
              <a:ext cx="337184" cy="337280"/>
            </a:xfrm>
            <a:custGeom>
              <a:rect b="b" l="l" r="r" t="t"/>
              <a:pathLst>
                <a:path extrusionOk="0" h="337280" w="337184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10"/>
            <p:cNvSpPr/>
            <p:nvPr/>
          </p:nvSpPr>
          <p:spPr>
            <a:xfrm>
              <a:off x="5853207" y="3186207"/>
              <a:ext cx="364617" cy="364617"/>
            </a:xfrm>
            <a:custGeom>
              <a:rect b="b" l="l" r="r" t="t"/>
              <a:pathLst>
                <a:path extrusionOk="0" h="364617" w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10"/>
            <p:cNvSpPr/>
            <p:nvPr/>
          </p:nvSpPr>
          <p:spPr>
            <a:xfrm>
              <a:off x="5875305" y="3208305"/>
              <a:ext cx="380238" cy="380238"/>
            </a:xfrm>
            <a:custGeom>
              <a:rect b="b" l="l" r="r" t="t"/>
              <a:pathLst>
                <a:path extrusionOk="0" h="380238" w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10"/>
            <p:cNvSpPr/>
            <p:nvPr/>
          </p:nvSpPr>
          <p:spPr>
            <a:xfrm>
              <a:off x="5902832" y="3235832"/>
              <a:ext cx="385191" cy="385191"/>
            </a:xfrm>
            <a:custGeom>
              <a:rect b="b" l="l" r="r" t="t"/>
              <a:pathLst>
                <a:path extrusionOk="0" h="385191" w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10"/>
            <p:cNvSpPr/>
            <p:nvPr/>
          </p:nvSpPr>
          <p:spPr>
            <a:xfrm>
              <a:off x="5935789" y="3268313"/>
              <a:ext cx="379761" cy="380237"/>
            </a:xfrm>
            <a:custGeom>
              <a:rect b="b" l="l" r="r" t="t"/>
              <a:pathLst>
                <a:path extrusionOk="0" h="380237" w="379761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10"/>
            <p:cNvSpPr/>
            <p:nvPr/>
          </p:nvSpPr>
          <p:spPr>
            <a:xfrm>
              <a:off x="5972841" y="3305841"/>
              <a:ext cx="364807" cy="364807"/>
            </a:xfrm>
            <a:custGeom>
              <a:rect b="b" l="l" r="r" t="t"/>
              <a:pathLst>
                <a:path extrusionOk="0" h="364807" w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10"/>
            <p:cNvSpPr/>
            <p:nvPr/>
          </p:nvSpPr>
          <p:spPr>
            <a:xfrm>
              <a:off x="6016370" y="3349466"/>
              <a:ext cx="337280" cy="337280"/>
            </a:xfrm>
            <a:custGeom>
              <a:rect b="b" l="l" r="r" t="t"/>
              <a:pathLst>
                <a:path extrusionOk="0" h="337280" w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10"/>
            <p:cNvSpPr/>
            <p:nvPr/>
          </p:nvSpPr>
          <p:spPr>
            <a:xfrm>
              <a:off x="6067329" y="3400425"/>
              <a:ext cx="294227" cy="294132"/>
            </a:xfrm>
            <a:custGeom>
              <a:rect b="b" l="l" r="r" t="t"/>
              <a:pathLst>
                <a:path extrusionOk="0" h="294132" w="294227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10"/>
            <p:cNvSpPr/>
            <p:nvPr/>
          </p:nvSpPr>
          <p:spPr>
            <a:xfrm>
              <a:off x="6129337" y="3462337"/>
              <a:ext cx="230314" cy="230314"/>
            </a:xfrm>
            <a:custGeom>
              <a:rect b="b" l="l" r="r" t="t"/>
              <a:pathLst>
                <a:path extrusionOk="0" h="230314" w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10"/>
            <p:cNvSpPr/>
            <p:nvPr/>
          </p:nvSpPr>
          <p:spPr>
            <a:xfrm>
              <a:off x="6218682" y="3551682"/>
              <a:ext cx="112871" cy="112871"/>
            </a:xfrm>
            <a:custGeom>
              <a:rect b="b" l="l" r="r" t="t"/>
              <a:pathLst>
                <a:path extrusionOk="0" h="112871" w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30" name="Google Shape;530;p10"/>
          <p:cNvGrpSpPr/>
          <p:nvPr/>
        </p:nvGrpSpPr>
        <p:grpSpPr>
          <a:xfrm>
            <a:off x="0" y="681037"/>
            <a:ext cx="1170294" cy="709661"/>
            <a:chOff x="0" y="681037"/>
            <a:chExt cx="1170294" cy="709661"/>
          </a:xfrm>
        </p:grpSpPr>
        <p:sp>
          <p:nvSpPr>
            <p:cNvPr id="531" name="Google Shape;531;p10"/>
            <p:cNvSpPr/>
            <p:nvPr/>
          </p:nvSpPr>
          <p:spPr>
            <a:xfrm>
              <a:off x="0" y="681037"/>
              <a:ext cx="1170294" cy="274629"/>
            </a:xfrm>
            <a:custGeom>
              <a:rect b="b" l="l" r="r" t="t"/>
              <a:pathLst>
                <a:path extrusionOk="0" h="274629" w="1170294">
                  <a:moveTo>
                    <a:pt x="453342" y="0"/>
                  </a:moveTo>
                  <a:lnTo>
                    <a:pt x="689085" y="235744"/>
                  </a:lnTo>
                  <a:lnTo>
                    <a:pt x="924829" y="0"/>
                  </a:lnTo>
                  <a:lnTo>
                    <a:pt x="1170294" y="245465"/>
                  </a:lnTo>
                  <a:lnTo>
                    <a:pt x="1153282" y="264908"/>
                  </a:lnTo>
                  <a:lnTo>
                    <a:pt x="924829" y="38885"/>
                  </a:lnTo>
                  <a:lnTo>
                    <a:pt x="689085" y="274629"/>
                  </a:lnTo>
                  <a:lnTo>
                    <a:pt x="453342" y="38885"/>
                  </a:lnTo>
                  <a:lnTo>
                    <a:pt x="215168" y="274629"/>
                  </a:lnTo>
                  <a:lnTo>
                    <a:pt x="0" y="59462"/>
                  </a:lnTo>
                  <a:lnTo>
                    <a:pt x="0" y="20577"/>
                  </a:lnTo>
                  <a:lnTo>
                    <a:pt x="215168" y="23574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10"/>
            <p:cNvSpPr/>
            <p:nvPr/>
          </p:nvSpPr>
          <p:spPr>
            <a:xfrm>
              <a:off x="0" y="1116069"/>
              <a:ext cx="1170294" cy="274629"/>
            </a:xfrm>
            <a:custGeom>
              <a:rect b="b" l="l" r="r" t="t"/>
              <a:pathLst>
                <a:path extrusionOk="0" h="274629" w="1170294">
                  <a:moveTo>
                    <a:pt x="453342" y="0"/>
                  </a:moveTo>
                  <a:lnTo>
                    <a:pt x="689085" y="238174"/>
                  </a:lnTo>
                  <a:lnTo>
                    <a:pt x="924829" y="0"/>
                  </a:lnTo>
                  <a:lnTo>
                    <a:pt x="1170294" y="247895"/>
                  </a:lnTo>
                  <a:lnTo>
                    <a:pt x="1153282" y="264908"/>
                  </a:lnTo>
                  <a:lnTo>
                    <a:pt x="924829" y="38885"/>
                  </a:lnTo>
                  <a:lnTo>
                    <a:pt x="689085" y="274629"/>
                  </a:lnTo>
                  <a:lnTo>
                    <a:pt x="453342" y="38885"/>
                  </a:lnTo>
                  <a:lnTo>
                    <a:pt x="215168" y="274629"/>
                  </a:lnTo>
                  <a:lnTo>
                    <a:pt x="0" y="59462"/>
                  </a:lnTo>
                  <a:lnTo>
                    <a:pt x="0" y="20789"/>
                  </a:lnTo>
                  <a:lnTo>
                    <a:pt x="215168" y="23817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3" name="Google Shape;533;p10"/>
          <p:cNvSpPr txBox="1"/>
          <p:nvPr>
            <p:ph type="title"/>
          </p:nvPr>
        </p:nvSpPr>
        <p:spPr>
          <a:xfrm>
            <a:off x="1331088" y="565739"/>
            <a:ext cx="9745883" cy="11249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4" name="Google Shape;534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5" name="Google Shape;535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6" name="Google Shape;536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37" name="Google Shape;537;p10"/>
          <p:cNvSpPr/>
          <p:nvPr/>
        </p:nvSpPr>
        <p:spPr>
          <a:xfrm>
            <a:off x="11559544" y="5991329"/>
            <a:ext cx="365021" cy="365021"/>
          </a:xfrm>
          <a:prstGeom prst="ellipse">
            <a:avLst/>
          </a:prstGeom>
          <a:solidFill>
            <a:schemeClr val="accent1">
              <a:alpha val="20000"/>
            </a:schemeClr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comments" Target="../comments/comment3.xml"/><Relationship Id="rId4" Type="http://schemas.openxmlformats.org/officeDocument/2006/relationships/image" Target="../media/image1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comments" Target="../comments/comment1.xml"/><Relationship Id="rId4" Type="http://schemas.openxmlformats.org/officeDocument/2006/relationships/image" Target="../media/image10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comments" Target="../comments/comment2.xml"/><Relationship Id="rId4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15"/>
          <p:cNvSpPr txBox="1"/>
          <p:nvPr>
            <p:ph type="ctrTitle"/>
          </p:nvPr>
        </p:nvSpPr>
        <p:spPr>
          <a:xfrm>
            <a:off x="1521269" y="799275"/>
            <a:ext cx="4579668" cy="30280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odoni"/>
              <a:buNone/>
            </a:pPr>
            <a:r>
              <a:rPr lang="en-US">
                <a:latin typeface="Bodoni"/>
                <a:ea typeface="Bodoni"/>
                <a:cs typeface="Bodoni"/>
                <a:sym typeface="Bodoni"/>
              </a:rPr>
              <a:t>PANI</a:t>
            </a:r>
            <a:br>
              <a:rPr lang="en-US">
                <a:latin typeface="Bodoni"/>
                <a:ea typeface="Bodoni"/>
                <a:cs typeface="Bodoni"/>
                <a:sym typeface="Bodoni"/>
              </a:rPr>
            </a:br>
            <a:r>
              <a:rPr lang="en-US">
                <a:latin typeface="Bodoni"/>
                <a:ea typeface="Bodoni"/>
                <a:cs typeface="Bodoni"/>
                <a:sym typeface="Bodoni"/>
              </a:rPr>
              <a:t>PURI</a:t>
            </a:r>
            <a:endParaRPr/>
          </a:p>
        </p:txBody>
      </p:sp>
      <p:sp>
        <p:nvSpPr>
          <p:cNvPr id="640" name="Google Shape;640;p15"/>
          <p:cNvSpPr txBox="1"/>
          <p:nvPr>
            <p:ph idx="1" type="subTitle"/>
          </p:nvPr>
        </p:nvSpPr>
        <p:spPr>
          <a:xfrm>
            <a:off x="1521269" y="3919422"/>
            <a:ext cx="4579668" cy="11667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TEAM-26</a:t>
            </a:r>
            <a:endParaRPr/>
          </a:p>
        </p:txBody>
      </p:sp>
      <p:pic>
        <p:nvPicPr>
          <p:cNvPr id="641" name="Google Shape;641;p15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761" r="761" t="0"/>
          <a:stretch/>
        </p:blipFill>
        <p:spPr>
          <a:xfrm>
            <a:off x="7068418" y="1957246"/>
            <a:ext cx="4207947" cy="42079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24"/>
          <p:cNvSpPr txBox="1"/>
          <p:nvPr>
            <p:ph type="title"/>
          </p:nvPr>
        </p:nvSpPr>
        <p:spPr>
          <a:xfrm>
            <a:off x="8333191" y="7150795"/>
            <a:ext cx="5217172" cy="11588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716" name="Google Shape;716;p24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14473" r="14472" t="0"/>
          <a:stretch/>
        </p:blipFill>
        <p:spPr>
          <a:xfrm>
            <a:off x="675923" y="1060613"/>
            <a:ext cx="7658291" cy="5479906"/>
          </a:xfrm>
          <a:prstGeom prst="rect">
            <a:avLst/>
          </a:prstGeom>
          <a:noFill/>
          <a:ln cap="sq" cmpd="thickThin" w="2286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717" name="Google Shape;717;p24"/>
          <p:cNvSpPr txBox="1"/>
          <p:nvPr>
            <p:ph idx="1" type="body"/>
          </p:nvPr>
        </p:nvSpPr>
        <p:spPr>
          <a:xfrm>
            <a:off x="8529422" y="1747592"/>
            <a:ext cx="2644534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/>
              <a:t>EC23B1011</a:t>
            </a:r>
            <a:br>
              <a:rPr lang="en-US"/>
            </a:br>
            <a:r>
              <a:rPr lang="en-US"/>
              <a:t>NUKALA SUPRIYA</a:t>
            </a:r>
            <a:endParaRPr/>
          </a:p>
        </p:txBody>
      </p:sp>
      <p:sp>
        <p:nvSpPr>
          <p:cNvPr id="718" name="Google Shape;718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2/1/20XX</a:t>
            </a:r>
            <a:endParaRPr/>
          </a:p>
        </p:txBody>
      </p:sp>
      <p:sp>
        <p:nvSpPr>
          <p:cNvPr id="719" name="Google Shape;719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PRESENTATION TITLE</a:t>
            </a:r>
            <a:endParaRPr/>
          </a:p>
        </p:txBody>
      </p:sp>
      <p:sp>
        <p:nvSpPr>
          <p:cNvPr id="720" name="Google Shape;720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2/1/20XX</a:t>
            </a:r>
            <a:endParaRPr/>
          </a:p>
        </p:txBody>
      </p:sp>
      <p:sp>
        <p:nvSpPr>
          <p:cNvPr id="726" name="Google Shape;726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PRESENTATION TITLE</a:t>
            </a:r>
            <a:endParaRPr/>
          </a:p>
        </p:txBody>
      </p:sp>
      <p:sp>
        <p:nvSpPr>
          <p:cNvPr id="727" name="Google Shape;727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</a:pPr>
            <a:fld id="{00000000-1234-1234-1234-123412341234}" type="slidenum">
              <a:rPr b="1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2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28" name="Google Shape;728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8639" y="835903"/>
            <a:ext cx="7455693" cy="5418667"/>
          </a:xfrm>
          <a:prstGeom prst="rect">
            <a:avLst/>
          </a:prstGeom>
          <a:noFill/>
          <a:ln cap="sq" cmpd="thickThin" w="2286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729" name="Google Shape;729;p25"/>
          <p:cNvSpPr txBox="1"/>
          <p:nvPr>
            <p:ph type="title"/>
          </p:nvPr>
        </p:nvSpPr>
        <p:spPr>
          <a:xfrm flipH="1">
            <a:off x="8607533" y="1712186"/>
            <a:ext cx="4149725" cy="1430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Ec23b1024</a:t>
            </a:r>
            <a:b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Boina Deshik</a:t>
            </a:r>
            <a:endParaRPr b="0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26"/>
          <p:cNvSpPr txBox="1"/>
          <p:nvPr>
            <p:ph type="title"/>
          </p:nvPr>
        </p:nvSpPr>
        <p:spPr>
          <a:xfrm>
            <a:off x="9280953" y="2166750"/>
            <a:ext cx="4150804" cy="14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EC23I2010</a:t>
            </a:r>
            <a:br>
              <a:rPr lang="en-US"/>
            </a:br>
            <a:r>
              <a:rPr lang="en-US"/>
              <a:t>K V Manish</a:t>
            </a:r>
            <a:endParaRPr/>
          </a:p>
        </p:txBody>
      </p:sp>
      <p:sp>
        <p:nvSpPr>
          <p:cNvPr id="735" name="Google Shape;735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2/1/20XX</a:t>
            </a:r>
            <a:endParaRPr/>
          </a:p>
        </p:txBody>
      </p:sp>
      <p:sp>
        <p:nvSpPr>
          <p:cNvPr id="736" name="Google Shape;736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PRESENTATION TITLE</a:t>
            </a:r>
            <a:endParaRPr/>
          </a:p>
        </p:txBody>
      </p:sp>
      <p:sp>
        <p:nvSpPr>
          <p:cNvPr id="737" name="Google Shape;737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</a:pPr>
            <a:fld id="{00000000-1234-1234-1234-123412341234}" type="slidenum">
              <a:rPr b="1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2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38" name="Google Shape;738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4498" y="635498"/>
            <a:ext cx="8549742" cy="5580532"/>
          </a:xfrm>
          <a:prstGeom prst="rect">
            <a:avLst/>
          </a:prstGeom>
          <a:noFill/>
          <a:ln cap="sq" cmpd="thickThin" w="2286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27"/>
          <p:cNvSpPr txBox="1"/>
          <p:nvPr>
            <p:ph type="title"/>
          </p:nvPr>
        </p:nvSpPr>
        <p:spPr>
          <a:xfrm>
            <a:off x="8157326" y="2877089"/>
            <a:ext cx="4150804" cy="14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EC23B1127</a:t>
            </a:r>
            <a:br>
              <a:rPr lang="en-US"/>
            </a:br>
            <a:r>
              <a:rPr lang="en-US"/>
              <a:t>M Someshwar Raj</a:t>
            </a:r>
            <a:br>
              <a:rPr lang="en-US"/>
            </a:br>
            <a:endParaRPr/>
          </a:p>
        </p:txBody>
      </p:sp>
      <p:sp>
        <p:nvSpPr>
          <p:cNvPr id="744" name="Google Shape;744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2/1/20XX</a:t>
            </a:r>
            <a:endParaRPr/>
          </a:p>
        </p:txBody>
      </p:sp>
      <p:sp>
        <p:nvSpPr>
          <p:cNvPr id="745" name="Google Shape;745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PRESENTATION TITLE</a:t>
            </a:r>
            <a:endParaRPr/>
          </a:p>
        </p:txBody>
      </p:sp>
      <p:sp>
        <p:nvSpPr>
          <p:cNvPr id="746" name="Google Shape;746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</a:pPr>
            <a:fld id="{00000000-1234-1234-1234-123412341234}" type="slidenum">
              <a:rPr b="1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2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47" name="Google Shape;747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4894" y="725923"/>
            <a:ext cx="7405660" cy="5399701"/>
          </a:xfrm>
          <a:prstGeom prst="rect">
            <a:avLst/>
          </a:prstGeom>
          <a:noFill/>
          <a:ln cap="sq" cmpd="thickThin" w="2286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2/1/20XX</a:t>
            </a:r>
            <a:endParaRPr/>
          </a:p>
        </p:txBody>
      </p:sp>
      <p:sp>
        <p:nvSpPr>
          <p:cNvPr id="753" name="Google Shape;753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PRESENTATION TITLE</a:t>
            </a:r>
            <a:endParaRPr/>
          </a:p>
        </p:txBody>
      </p:sp>
      <p:sp>
        <p:nvSpPr>
          <p:cNvPr id="754" name="Google Shape;754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</a:pPr>
            <a:fld id="{00000000-1234-1234-1234-123412341234}" type="slidenum">
              <a:rPr b="1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2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5" name="Google Shape;755;p28"/>
          <p:cNvSpPr txBox="1"/>
          <p:nvPr>
            <p:ph type="title"/>
          </p:nvPr>
        </p:nvSpPr>
        <p:spPr>
          <a:xfrm>
            <a:off x="1292868" y="3656602"/>
            <a:ext cx="4150804" cy="23462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EC23I2020</a:t>
            </a:r>
            <a:br>
              <a:rPr lang="en-US"/>
            </a:br>
            <a:r>
              <a:rPr lang="en-US"/>
              <a:t>Mogal Mohammad Akram baig</a:t>
            </a:r>
            <a:endParaRPr/>
          </a:p>
        </p:txBody>
      </p:sp>
      <p:pic>
        <p:nvPicPr>
          <p:cNvPr id="756" name="Google Shape;756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5342" y="282228"/>
            <a:ext cx="5337252" cy="6292763"/>
          </a:xfrm>
          <a:prstGeom prst="rect">
            <a:avLst/>
          </a:prstGeom>
          <a:noFill/>
          <a:ln cap="sq" cmpd="thickThin" w="2286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2/1/20XX</a:t>
            </a:r>
            <a:endParaRPr/>
          </a:p>
        </p:txBody>
      </p:sp>
      <p:sp>
        <p:nvSpPr>
          <p:cNvPr id="647" name="Google Shape;647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PRESENTATION TITLE</a:t>
            </a:r>
            <a:endParaRPr/>
          </a:p>
        </p:txBody>
      </p:sp>
      <p:sp>
        <p:nvSpPr>
          <p:cNvPr id="648" name="Google Shape;648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49" name="Google Shape;64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69218" y="261938"/>
            <a:ext cx="9453564" cy="64595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17"/>
          <p:cNvSpPr txBox="1"/>
          <p:nvPr>
            <p:ph type="title"/>
          </p:nvPr>
        </p:nvSpPr>
        <p:spPr>
          <a:xfrm>
            <a:off x="2701848" y="6005975"/>
            <a:ext cx="10082499" cy="14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ndara"/>
              <a:buNone/>
            </a:pPr>
            <a:r>
              <a:rPr b="1" lang="en-US">
                <a:latin typeface="Candara"/>
                <a:ea typeface="Candara"/>
                <a:cs typeface="Candara"/>
                <a:sym typeface="Candara"/>
              </a:rPr>
              <a:t>EC23B1102 </a:t>
            </a:r>
            <a:r>
              <a:rPr b="1" lang="en-US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MADHAMSHETTY SATHVIKA</a:t>
            </a:r>
            <a:endParaRPr b="1">
              <a:solidFill>
                <a:srgbClr val="FF0000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655" name="Google Shape;655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2/1/20XX</a:t>
            </a:r>
            <a:endParaRPr/>
          </a:p>
        </p:txBody>
      </p:sp>
      <p:sp>
        <p:nvSpPr>
          <p:cNvPr id="656" name="Google Shape;656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PRESENTATION TITLE</a:t>
            </a:r>
            <a:endParaRPr/>
          </a:p>
        </p:txBody>
      </p:sp>
      <p:sp>
        <p:nvSpPr>
          <p:cNvPr id="657" name="Google Shape;657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</a:pPr>
            <a:fld id="{00000000-1234-1234-1234-123412341234}" type="slidenum">
              <a:rPr b="1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2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58" name="Google Shape;65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0768" y="478646"/>
            <a:ext cx="8305423" cy="5210355"/>
          </a:xfrm>
          <a:prstGeom prst="rect">
            <a:avLst/>
          </a:prstGeom>
          <a:noFill/>
          <a:ln cap="sq" cmpd="thickThin" w="2286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18"/>
          <p:cNvSpPr txBox="1"/>
          <p:nvPr>
            <p:ph type="title"/>
          </p:nvPr>
        </p:nvSpPr>
        <p:spPr>
          <a:xfrm>
            <a:off x="2918468" y="6005975"/>
            <a:ext cx="10632432" cy="14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lang="en-US"/>
              <a:t>EC23B1061</a:t>
            </a:r>
            <a:r>
              <a:rPr lang="en-US"/>
              <a:t> </a:t>
            </a:r>
            <a:r>
              <a:rPr lang="en-US">
                <a:solidFill>
                  <a:srgbClr val="FF0000"/>
                </a:solidFill>
              </a:rPr>
              <a:t>CHALLA NAGA BHAVISHYA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664" name="Google Shape;664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2/1/20XX</a:t>
            </a:r>
            <a:endParaRPr/>
          </a:p>
        </p:txBody>
      </p:sp>
      <p:sp>
        <p:nvSpPr>
          <p:cNvPr id="665" name="Google Shape;665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PRESENTATION TITLE</a:t>
            </a:r>
            <a:endParaRPr/>
          </a:p>
        </p:txBody>
      </p:sp>
      <p:sp>
        <p:nvSpPr>
          <p:cNvPr id="666" name="Google Shape;666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</a:pPr>
            <a:fld id="{00000000-1234-1234-1234-123412341234}" type="slidenum">
              <a:rPr b="1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2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67" name="Google Shape;66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8069" y="398974"/>
            <a:ext cx="7592648" cy="5308275"/>
          </a:xfrm>
          <a:prstGeom prst="rect">
            <a:avLst/>
          </a:prstGeom>
          <a:noFill/>
          <a:ln cap="sq" cmpd="thickThin" w="2286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19"/>
          <p:cNvSpPr txBox="1"/>
          <p:nvPr>
            <p:ph type="title"/>
          </p:nvPr>
        </p:nvSpPr>
        <p:spPr>
          <a:xfrm>
            <a:off x="5892326" y="3289184"/>
            <a:ext cx="6600977" cy="12470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i="1" lang="en-US"/>
              <a:t>EC23B1002</a:t>
            </a:r>
            <a:br>
              <a:rPr i="1" lang="en-US"/>
            </a:br>
            <a:r>
              <a:rPr i="1" lang="en-US"/>
              <a:t>G Deavi Asritha Srivardhini</a:t>
            </a:r>
            <a:endParaRPr/>
          </a:p>
        </p:txBody>
      </p:sp>
      <p:sp>
        <p:nvSpPr>
          <p:cNvPr id="673" name="Google Shape;673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2/1/20XX</a:t>
            </a:r>
            <a:endParaRPr/>
          </a:p>
        </p:txBody>
      </p:sp>
      <p:sp>
        <p:nvSpPr>
          <p:cNvPr id="674" name="Google Shape;674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PRESENTATION TITLE</a:t>
            </a:r>
            <a:endParaRPr/>
          </a:p>
        </p:txBody>
      </p:sp>
      <p:sp>
        <p:nvSpPr>
          <p:cNvPr id="675" name="Google Shape;675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</a:pPr>
            <a:fld id="{00000000-1234-1234-1234-123412341234}" type="slidenum">
              <a:rPr b="1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2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76" name="Google Shape;676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9349" y="371970"/>
            <a:ext cx="4304853" cy="6114750"/>
          </a:xfrm>
          <a:prstGeom prst="rect">
            <a:avLst/>
          </a:prstGeom>
          <a:noFill/>
          <a:ln cap="sq" cmpd="thickThin" w="2286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2/1/20XX</a:t>
            </a:r>
            <a:endParaRPr/>
          </a:p>
        </p:txBody>
      </p:sp>
      <p:sp>
        <p:nvSpPr>
          <p:cNvPr id="682" name="Google Shape;682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PRESENTATION TITLE</a:t>
            </a:r>
            <a:endParaRPr/>
          </a:p>
        </p:txBody>
      </p:sp>
      <p:sp>
        <p:nvSpPr>
          <p:cNvPr id="683" name="Google Shape;683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</a:pPr>
            <a:fld id="{00000000-1234-1234-1234-123412341234}" type="slidenum">
              <a:rPr b="1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2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4" name="Google Shape;684;p20"/>
          <p:cNvSpPr txBox="1"/>
          <p:nvPr>
            <p:ph type="title"/>
          </p:nvPr>
        </p:nvSpPr>
        <p:spPr>
          <a:xfrm>
            <a:off x="8041196" y="2946265"/>
            <a:ext cx="4150804" cy="14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i="1" lang="en-US"/>
              <a:t>EC23B1014</a:t>
            </a:r>
            <a:br>
              <a:rPr i="1" lang="en-US"/>
            </a:br>
            <a:r>
              <a:rPr i="1" lang="en-US"/>
              <a:t>Ch.Pallavi</a:t>
            </a:r>
            <a:endParaRPr/>
          </a:p>
        </p:txBody>
      </p:sp>
      <p:pic>
        <p:nvPicPr>
          <p:cNvPr id="685" name="Google Shape;685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4257" y="1311935"/>
            <a:ext cx="7288686" cy="5035286"/>
          </a:xfrm>
          <a:prstGeom prst="rect">
            <a:avLst/>
          </a:prstGeom>
          <a:noFill/>
          <a:ln cap="sq" cmpd="thickThin" w="2286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21"/>
          <p:cNvSpPr txBox="1"/>
          <p:nvPr>
            <p:ph type="title"/>
          </p:nvPr>
        </p:nvSpPr>
        <p:spPr>
          <a:xfrm flipH="1">
            <a:off x="7202996" y="2226468"/>
            <a:ext cx="4150804" cy="21074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i="1" lang="en-US"/>
              <a:t>EC23B1031</a:t>
            </a:r>
            <a:br>
              <a:rPr i="1" lang="en-US"/>
            </a:br>
            <a:r>
              <a:rPr i="1" lang="en-US"/>
              <a:t>S Akshaya</a:t>
            </a:r>
            <a:endParaRPr i="1"/>
          </a:p>
        </p:txBody>
      </p:sp>
      <p:sp>
        <p:nvSpPr>
          <p:cNvPr id="691" name="Google Shape;691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2/1/20XX</a:t>
            </a:r>
            <a:endParaRPr/>
          </a:p>
        </p:txBody>
      </p:sp>
      <p:sp>
        <p:nvSpPr>
          <p:cNvPr id="692" name="Google Shape;692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693" name="Google Shape;693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</a:pPr>
            <a:fld id="{00000000-1234-1234-1234-123412341234}" type="slidenum">
              <a:rPr b="1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2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94" name="Google Shape;694;p21"/>
          <p:cNvPicPr preferRelativeResize="0"/>
          <p:nvPr/>
        </p:nvPicPr>
        <p:blipFill rotWithShape="1">
          <a:blip r:embed="rId3">
            <a:alphaModFix/>
          </a:blip>
          <a:srcRect b="0" l="-1550" r="1549" t="0"/>
          <a:stretch/>
        </p:blipFill>
        <p:spPr>
          <a:xfrm>
            <a:off x="669850" y="375050"/>
            <a:ext cx="4723675" cy="6051750"/>
          </a:xfrm>
          <a:prstGeom prst="rect">
            <a:avLst/>
          </a:prstGeom>
          <a:noFill/>
          <a:ln cap="sq" cmpd="thickThin" w="2286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22"/>
          <p:cNvSpPr txBox="1"/>
          <p:nvPr>
            <p:ph type="title"/>
          </p:nvPr>
        </p:nvSpPr>
        <p:spPr>
          <a:xfrm>
            <a:off x="7788393" y="2460964"/>
            <a:ext cx="4150800" cy="1431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EC23B1120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Rithanya.s</a:t>
            </a:r>
            <a:endParaRPr/>
          </a:p>
        </p:txBody>
      </p:sp>
      <p:sp>
        <p:nvSpPr>
          <p:cNvPr id="701" name="Google Shape;701;p2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02" name="Google Shape;70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875" y="1173564"/>
            <a:ext cx="6803226" cy="47635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23"/>
          <p:cNvSpPr txBox="1"/>
          <p:nvPr>
            <p:ph type="title"/>
          </p:nvPr>
        </p:nvSpPr>
        <p:spPr>
          <a:xfrm>
            <a:off x="7077943" y="2359464"/>
            <a:ext cx="4150800" cy="1431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EC23B1135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Arulmozhi.J</a:t>
            </a:r>
            <a:endParaRPr/>
          </a:p>
        </p:txBody>
      </p:sp>
      <p:sp>
        <p:nvSpPr>
          <p:cNvPr id="709" name="Google Shape;709;p2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10" name="Google Shape;71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0675" y="304800"/>
            <a:ext cx="4559300" cy="6225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FunkyShapesVTI">
  <a:themeElements>
    <a:clrScheme name="Custom 15">
      <a:dk1>
        <a:srgbClr val="000000"/>
      </a:dk1>
      <a:lt1>
        <a:srgbClr val="FFFFFF"/>
      </a:lt1>
      <a:dk2>
        <a:srgbClr val="2D2D2D"/>
      </a:dk2>
      <a:lt2>
        <a:srgbClr val="F3FFF8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