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00CB-9093-4DC7-9BD4-75AFB93A3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8BC7-DC15-47D0-AAF8-858BDE470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6505-E61E-453B-ACB8-D8997DB3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8DE3-EA16-4780-B585-A892A2C7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E4464-B940-4693-8E1B-66A891C0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3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971-8F7C-4271-A5F8-12DD09BA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B04B-BC77-4D86-9DF6-58A591BA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C022-B838-4190-A408-77F895B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1E54-5006-4C2F-904D-DB82BC5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D289-9365-4533-9B44-2C6BD951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B2D6C-CE6B-4C69-9BB9-547666C9C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9A81-474E-47E1-948B-18DD7FB1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9DB8-B22D-4B41-8918-4BA435A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3423-7E57-40D1-947B-6DBA8479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EAAB-DE28-475A-8189-C7084B63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665E-5B58-4094-9E08-3EC8743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66A5-218C-4EBC-8778-44EF80C2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7B6C-CCBA-45E6-889C-0B2D2095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7CA6-6626-44EC-A655-01ED2D18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3E09-F3BC-4935-ADC8-67D1C3EB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3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7AD-6F85-4E13-8AEF-265AD859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E1DD0-A21C-4861-B3F7-268254F1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8FE5-1612-47D9-83E3-59AFF9C2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1449-7167-4136-B82E-372404B9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9D9F-D428-4FC5-A23F-C5E55382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9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6D93-5525-4EF5-8703-9B3E5425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6D2B-70FF-49F9-A3A7-43FAE724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58A25-5C15-45C4-929C-AAAA8FC36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A856A-7BA4-4290-A5BB-DF04ACB7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2E1EE-8A6A-46E2-A77F-C4DEABE7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298C-4286-450C-A53F-5EC8BCE7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768F-7179-4AF9-895A-14176554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F870-0C84-419F-AFC2-939D9E12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A5273-6B96-4C73-8DE3-0C8CAE431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5EE62-54AE-4A7B-B9F4-81BE18F14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53651-AA46-4CCA-ACFC-03C851902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233DC-2269-4370-9CDC-AA1F63AF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D4CF1-4209-445C-8229-EE1A1B41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401A-2EEA-4270-8784-052A159F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AA3E-9D19-4F0E-8531-BE50F4C1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6FFDA-BD1E-45D8-B83E-2E4ABE20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C09E2-29B7-46FF-A24C-2C228ABC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54615-AB21-4CB0-B4EC-0C63409A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047B7-24E6-4B99-B5FD-EB0C997B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89706-20B9-4927-B332-ED6A8E86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52557-F95C-4332-8994-F5411644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2FC3-9457-481A-B446-CC0F34ED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74C9-C197-468D-829B-04B3A230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15080-CEF7-4B09-9E1F-2FDFB8C42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A25D5-0C35-4F41-8CEE-9F2F32D4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26B90-4A61-4DF2-A236-BBEA2739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93E9-74E2-41B3-B793-83ACE19E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CED9-27AB-4FAA-BA33-1C735C78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DCAE9-DE7A-4E07-A356-8302537F9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E275-BAEC-40CC-A078-7A8BDF2D1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A4177-A6D9-43CB-9F1A-6F6B9D2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4236-694C-42F3-B319-EE29128E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1BB7-48AB-456E-8061-416FA9E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8313-582B-4753-8A90-9C721B04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8EE67-A6FD-4125-A54F-64E49987D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CDBE-DE3F-4DFE-B722-3D32A2B4F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0C92-4330-4F53-9CBD-469E63BF339B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439-DD29-4807-B22C-607B78C59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E594-AD93-40E1-BFC2-1CCAC5D70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B9D9-FF3E-4940-8A42-8A71EDC1F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2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dureka.co/blog/what-is-microservic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F0DD-2A57-4DF1-958A-EDD8C1B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457" y="873944"/>
            <a:ext cx="8802329" cy="1325563"/>
          </a:xfrm>
        </p:spPr>
        <p:txBody>
          <a:bodyPr/>
          <a:lstStyle/>
          <a:p>
            <a:r>
              <a:rPr lang="en-IN" b="1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4A4A4A"/>
                </a:solidFill>
                <a:effectLst/>
                <a:latin typeface="+mn-lt"/>
                <a:cs typeface="Calibri" panose="020F0502020204030204" pitchFamily="34" charset="0"/>
              </a:rPr>
              <a:t>Need Cloud-Based Monitori</a:t>
            </a:r>
            <a:r>
              <a:rPr lang="en-IN" sz="2000" b="1" i="0" dirty="0">
                <a:solidFill>
                  <a:srgbClr val="4A4A4A"/>
                </a:solidFill>
                <a:effectLst/>
                <a:latin typeface="+mn-lt"/>
              </a:rPr>
              <a:t>ng?</a:t>
            </a:r>
            <a:b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8EC4-9C09-4AC7-9498-47F5F24B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1873045"/>
            <a:ext cx="6431965" cy="2971800"/>
          </a:xfrm>
        </p:spPr>
        <p:txBody>
          <a:bodyPr/>
          <a:lstStyle/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Cloud monitoring is a broad category that includes monitoring of web and cloud applications, infrastructure, networks, platform, application, and </a:t>
            </a:r>
            <a:r>
              <a:rPr lang="en-US" sz="1100" b="0" i="0" u="none" strike="noStrike" dirty="0">
                <a:solidFill>
                  <a:srgbClr val="007BFF"/>
                </a:solidFill>
                <a:effectLst/>
                <a:hlinkClick r:id="rId2"/>
              </a:rPr>
              <a:t>micro-services</a:t>
            </a:r>
            <a:r>
              <a:rPr lang="en-US" sz="1100" b="0" i="0" dirty="0">
                <a:solidFill>
                  <a:srgbClr val="4A4A4A"/>
                </a:solidFill>
                <a:effectLst/>
              </a:rPr>
              <a:t>. 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Monitoring is crucial to make sure that all the services which you are using on the cloud are running smoothly and efficiently.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1026" name="Picture 2" descr="Cloudwatch-Edureka">
            <a:extLst>
              <a:ext uri="{FF2B5EF4-FFF2-40B4-BE49-F238E27FC236}">
                <a16:creationId xmlns:a16="http://schemas.microsoft.com/office/drawing/2014/main" id="{65353205-AF93-4A73-8458-875A17B4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01" y="2823215"/>
            <a:ext cx="5486401" cy="33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938E-CF8C-42E0-BF21-15BACED5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What Is Amazon CloudWatch?</a:t>
            </a:r>
            <a:br>
              <a:rPr lang="en-I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93C9-1947-4174-988C-9366DA3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42" y="1098755"/>
            <a:ext cx="6031706" cy="3856703"/>
          </a:xfrm>
        </p:spPr>
        <p:txBody>
          <a:bodyPr>
            <a:normAutofit/>
          </a:bodyPr>
          <a:lstStyle/>
          <a:p>
            <a:r>
              <a:rPr lang="en-US" sz="1100" b="0" dirty="0">
                <a:solidFill>
                  <a:srgbClr val="4A4A4A"/>
                </a:solidFill>
                <a:effectLst/>
              </a:rPr>
              <a:t>Amazon CloudWatch is the component of Amazon Web Services that provides real-time monitoring of AWS resources and customer applications running on Amazon infrastructure.</a:t>
            </a:r>
            <a:endParaRPr lang="en-IN" sz="1100" dirty="0"/>
          </a:p>
        </p:txBody>
      </p:sp>
      <p:pic>
        <p:nvPicPr>
          <p:cNvPr id="2050" name="Picture 2" descr="Amazon CloudWatch -Edureka">
            <a:extLst>
              <a:ext uri="{FF2B5EF4-FFF2-40B4-BE49-F238E27FC236}">
                <a16:creationId xmlns:a16="http://schemas.microsoft.com/office/drawing/2014/main" id="{5DA8EC61-8AD3-434C-8BE0-BAF2FCBC8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42" y="1930247"/>
            <a:ext cx="3826438" cy="266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1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435D-ACA6-41EE-9197-C4BB181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i="0" u="none" strike="noStrike" dirty="0">
                <a:solidFill>
                  <a:srgbClr val="16191F"/>
                </a:solidFill>
                <a:effectLst/>
                <a:latin typeface="+mn-lt"/>
              </a:rPr>
              <a:t>How Amazon CloudWatch works</a:t>
            </a:r>
            <a:b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471B-2853-44CB-A059-5D1C7846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78" y="1253331"/>
            <a:ext cx="8173064" cy="4351338"/>
          </a:xfrm>
        </p:spPr>
        <p:txBody>
          <a:bodyPr/>
          <a:lstStyle/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Amazon CloudWatch is basically a metrics repository.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 An AWS service—such as Amazon EC2—puts metrics into the repository, and you retrieve statistics based on those metrics.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 If you put your own custom metrics into the repository, you can retrieve statistics on these metrics as well.</a:t>
            </a:r>
          </a:p>
          <a:p>
            <a:pPr algn="l"/>
            <a:r>
              <a:rPr lang="en-US" sz="1100" dirty="0"/>
              <a:t>I</a:t>
            </a:r>
            <a:r>
              <a:rPr lang="en-US" sz="1100" b="0" i="0" dirty="0">
                <a:solidFill>
                  <a:srgbClr val="4A4A4A"/>
                </a:solidFill>
                <a:effectLst/>
              </a:rPr>
              <a:t>t will monitor your resource files and generate key metrics based on your application’s log files.</a:t>
            </a:r>
          </a:p>
          <a:p>
            <a:pPr algn="l"/>
            <a:r>
              <a:rPr lang="en-US" sz="1100" b="0" i="0" dirty="0">
                <a:solidFill>
                  <a:srgbClr val="4A4A4A"/>
                </a:solidFill>
                <a:effectLst/>
              </a:rPr>
              <a:t> Key metrics include CPU usage, CPU latency, Network traffic, Disk storage etc.</a:t>
            </a:r>
          </a:p>
          <a:p>
            <a:pPr algn="l"/>
            <a:r>
              <a:rPr lang="en-US" sz="1100" b="0" i="0" dirty="0">
                <a:solidFill>
                  <a:srgbClr val="4A4A4A"/>
                </a:solidFill>
                <a:effectLst/>
              </a:rPr>
              <a:t> Based on these metrics it provides a real-time summary of system activity and individual resources.</a:t>
            </a:r>
            <a:endParaRPr lang="en-IN" sz="11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B1C1C4-EB50-4136-B411-A3D0499F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73" y="3429000"/>
            <a:ext cx="4471834" cy="28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9EC7-3FC6-4A10-9E63-F5FF7F11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CloudWatch concepts: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03C8-AAE3-47CF-A615-74C39A70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75" y="1908313"/>
            <a:ext cx="7138725" cy="3649649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1100" b="0" i="1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container for CloudWatch metrics.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Metrics in different namespaces are isolated from each other, so that metrics from different applications are not mistakenly aggregated into the same statistics.</a:t>
            </a:r>
          </a:p>
          <a:p>
            <a:pPr marL="0" indent="0">
              <a:buNone/>
            </a:pPr>
            <a:r>
              <a:rPr lang="en-IN" sz="1400" b="0" i="0" u="sng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metric represents a time-ordered set of data points that are published to CloudWatch. 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 of a metric as a variable to monitor.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data points as representing the values of that variable over time.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Metrics are uniquely defined by a name, a namespace, and zero or more dimensions.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Each data point in a metric has a time stamp.</a:t>
            </a:r>
          </a:p>
          <a:p>
            <a:endParaRPr lang="en-US" sz="1100" b="0" i="0" u="none" strike="noStrike" dirty="0">
              <a:solidFill>
                <a:srgbClr val="1619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8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D962-533F-4D4E-8E5C-1C898152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744"/>
            <a:ext cx="7677647" cy="49922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</a:rPr>
              <a:t>Dimensions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A </a:t>
            </a:r>
            <a:r>
              <a:rPr lang="en-US" sz="1100" b="0" i="1" u="none" strike="noStrike" dirty="0">
                <a:solidFill>
                  <a:srgbClr val="16191F"/>
                </a:solidFill>
                <a:effectLst/>
              </a:rPr>
              <a:t>dimension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 is a name/value pair that is part of the identity of a metric.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</a:rPr>
              <a:t>Every metric has specific characteristics that describe it, and you can think of dimensions as categories for those characteristics. 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</a:rPr>
              <a:t>Dimensions help you design a structure for your statistics plan. Because dimensions are part of the unique identifier for a metric, whenever you add a unique name/value pair to one of your metrics, you are creating a new variation of that metric.</a:t>
            </a:r>
          </a:p>
          <a:p>
            <a:endParaRPr lang="en-US" sz="1100" u="sng" strike="noStrike" dirty="0">
              <a:solidFill>
                <a:srgbClr val="1619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</a:p>
          <a:p>
            <a:pPr algn="l"/>
            <a:r>
              <a:rPr lang="en-US" sz="1100" b="0" i="1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are metric data aggregations over specified periods of time.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CloudWatch provides statistics based on the metric data points provided by your custom data or provided by other AWS services to CloudWatch.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Aggregations are made using the namespace, metric name, dimensions, and the data point unit of measure, within the time period you specify.</a:t>
            </a:r>
          </a:p>
          <a:p>
            <a:pPr marL="0" indent="0" algn="l">
              <a:buNone/>
            </a:pPr>
            <a:endParaRPr lang="en-US" sz="1400" b="0" i="0" u="sng" strike="noStrike" dirty="0">
              <a:solidFill>
                <a:srgbClr val="16191F"/>
              </a:solidFill>
              <a:effectLst/>
            </a:endParaRPr>
          </a:p>
          <a:p>
            <a:pPr marL="0" indent="0" algn="l">
              <a:buNone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</a:rPr>
              <a:t>Alarms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You can use an </a:t>
            </a:r>
            <a:r>
              <a:rPr lang="en-US" sz="1100" b="0" i="1" u="none" strike="noStrike" dirty="0">
                <a:solidFill>
                  <a:srgbClr val="16191F"/>
                </a:solidFill>
                <a:effectLst/>
              </a:rPr>
              <a:t>alarm</a:t>
            </a:r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 to automatically initiate actions on your behalf.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 An alarm watches a single metric over a specified time period, and performs one or more specified actions, based on the value of the metric relative to a threshold over time. </a:t>
            </a:r>
          </a:p>
          <a:p>
            <a:pPr algn="l"/>
            <a:r>
              <a:rPr lang="en-US" sz="1100" b="0" i="0" u="none" strike="noStrike" dirty="0">
                <a:solidFill>
                  <a:srgbClr val="16191F"/>
                </a:solidFill>
                <a:effectLst/>
              </a:rPr>
              <a:t>The action is a notification sent to an Amazon SNS topic 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0199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FA44-9AC3-4008-8F5F-FB900DFD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Hands on: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528A-E4DC-4A12-9537-31A21B85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Created an alarm to notify when CPU Utilization metric of the instance is lower than 15%</a:t>
            </a:r>
          </a:p>
          <a:p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</a:t>
            </a:r>
            <a:r>
              <a:rPr lang="en-US" sz="1100" dirty="0">
                <a:solidFill>
                  <a:srgbClr val="4A4A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nitored ec2 and s3 resources changes with amazon cloud watch event.</a:t>
            </a:r>
          </a:p>
          <a:p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Created flow log for </a:t>
            </a:r>
            <a:r>
              <a:rPr lang="en-US" sz="1100" i="0" dirty="0" err="1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vpc</a:t>
            </a:r>
            <a:r>
              <a:rPr lang="en-US" sz="11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(created log groups)</a:t>
            </a: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1268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4BD2-AEEC-4E42-AD45-BE7D3851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i="0" dirty="0">
                <a:solidFill>
                  <a:srgbClr val="4A4A4A"/>
                </a:solidFill>
                <a:effectLst/>
                <a:latin typeface="+mn-lt"/>
              </a:rPr>
              <a:t>Amazon CloudWatch Events</a:t>
            </a:r>
            <a:br>
              <a:rPr lang="en-IN" sz="200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EA8C-C35E-4104-8916-FC8CC34E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4565" cy="4351338"/>
          </a:xfrm>
        </p:spPr>
        <p:txBody>
          <a:bodyPr/>
          <a:lstStyle/>
          <a:p>
            <a:pPr algn="just"/>
            <a:r>
              <a:rPr lang="en-IN" sz="1100" b="0" dirty="0">
                <a:solidFill>
                  <a:srgbClr val="4A4A4A"/>
                </a:solidFill>
                <a:effectLst/>
              </a:rPr>
              <a:t>Amazon CloudWatch Events deliver a real-time stream of system events from AWS resources to AWS Lambda functions, Amazon SNS Topics, Amazon SQS queues, and other target types.</a:t>
            </a:r>
          </a:p>
          <a:p>
            <a:pPr marL="0" indent="0" algn="l">
              <a:buNone/>
            </a:pPr>
            <a:r>
              <a:rPr lang="en-US" sz="1400" b="1" i="0" u="sng" dirty="0">
                <a:solidFill>
                  <a:srgbClr val="4A4A4A"/>
                </a:solidFill>
                <a:effectLst/>
              </a:rPr>
              <a:t>Events</a:t>
            </a:r>
            <a:r>
              <a:rPr lang="en-US" sz="1400" b="0" i="0" u="sng" dirty="0">
                <a:solidFill>
                  <a:srgbClr val="4A4A4A"/>
                </a:solidFill>
                <a:effectLst/>
              </a:rPr>
              <a:t> 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An event indicates a change in the AWS environment.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 AWS resources generate events when their state changes.</a:t>
            </a:r>
          </a:p>
          <a:p>
            <a:pPr marL="0" indent="0" algn="l">
              <a:buNone/>
            </a:pPr>
            <a:r>
              <a:rPr lang="en-US" sz="1400" b="1" i="0" u="sng" dirty="0">
                <a:solidFill>
                  <a:srgbClr val="4A4A4A"/>
                </a:solidFill>
                <a:effectLst/>
              </a:rPr>
              <a:t>Rules</a:t>
            </a:r>
            <a:endParaRPr lang="en-US" sz="1400" b="0" i="0" u="sng" dirty="0">
              <a:solidFill>
                <a:srgbClr val="4A4A4A"/>
              </a:solidFill>
              <a:effectLst/>
            </a:endParaRPr>
          </a:p>
          <a:p>
            <a:r>
              <a:rPr lang="en-US" sz="1100" b="0" i="0" dirty="0">
                <a:solidFill>
                  <a:srgbClr val="4A4A4A"/>
                </a:solidFill>
                <a:effectLst/>
              </a:rPr>
              <a:t>Rules are nothing but constraints.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 They evaluate every incoming event to determine if out-of-bounds scenario exists. 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If yes the event is then routed to target for processing.</a:t>
            </a:r>
          </a:p>
          <a:p>
            <a:pPr algn="just"/>
            <a:r>
              <a:rPr lang="en-US" sz="1100" b="0" i="0" dirty="0">
                <a:solidFill>
                  <a:srgbClr val="4A4A4A"/>
                </a:solidFill>
                <a:effectLst/>
              </a:rPr>
              <a:t> A single rule can route to multiple targets, all of which are processed in parallel</a:t>
            </a:r>
            <a:r>
              <a:rPr lang="en-US" sz="9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  </a:t>
            </a:r>
          </a:p>
          <a:p>
            <a:pPr marL="0" indent="0" algn="just">
              <a:buNone/>
            </a:pPr>
            <a:r>
              <a:rPr lang="en-IN" sz="1400" b="1" i="0" u="sng" dirty="0">
                <a:solidFill>
                  <a:srgbClr val="4A4A4A"/>
                </a:solidFill>
                <a:effectLst/>
              </a:rPr>
              <a:t>Targets</a:t>
            </a:r>
            <a:endParaRPr lang="en-IN" sz="1400" b="0" i="0" u="sng" dirty="0">
              <a:solidFill>
                <a:srgbClr val="4A4A4A"/>
              </a:solidFill>
              <a:effectLst/>
            </a:endParaRPr>
          </a:p>
          <a:p>
            <a:pPr algn="just"/>
            <a:r>
              <a:rPr lang="en-IN" sz="1100" b="0" i="0" dirty="0">
                <a:solidFill>
                  <a:srgbClr val="4A4A4A"/>
                </a:solidFill>
                <a:effectLst/>
              </a:rPr>
              <a:t>A target processes events. Targets can include Amazon EC2 instances, AWS Lambda functions, Kinesis streams, Amazon ECS tasks, Amazon SNS topics, Amazon SQS queues, and built-in targets. </a:t>
            </a:r>
          </a:p>
          <a:p>
            <a:pPr algn="just"/>
            <a:r>
              <a:rPr lang="en-IN" sz="1100" b="0" i="0" dirty="0">
                <a:solidFill>
                  <a:srgbClr val="4A4A4A"/>
                </a:solidFill>
                <a:effectLst/>
              </a:rPr>
              <a:t>A target receives events in JSON format.   </a:t>
            </a:r>
          </a:p>
          <a:p>
            <a:pPr algn="just"/>
            <a:endParaRPr lang="en-US" sz="1100" b="0" i="0" dirty="0">
              <a:solidFill>
                <a:srgbClr val="4A4A4A"/>
              </a:solidFill>
              <a:effectLst/>
            </a:endParaRPr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4098" name="Picture 2" descr="UseCase1-Edureka">
            <a:extLst>
              <a:ext uri="{FF2B5EF4-FFF2-40B4-BE49-F238E27FC236}">
                <a16:creationId xmlns:a16="http://schemas.microsoft.com/office/drawing/2014/main" id="{DC0F551D-8B73-474A-9DF6-69C176C2F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96" y="2352426"/>
            <a:ext cx="502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6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DAA8-3C62-405C-8A9E-2E52E865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321993"/>
            <a:ext cx="10515600" cy="1325563"/>
          </a:xfrm>
        </p:spPr>
        <p:txBody>
          <a:bodyPr/>
          <a:lstStyle/>
          <a:p>
            <a:r>
              <a:rPr lang="en-US" sz="2000" b="1" i="0" dirty="0">
                <a:solidFill>
                  <a:srgbClr val="4A4A4A"/>
                </a:solidFill>
                <a:effectLst/>
                <a:latin typeface="+mn-lt"/>
              </a:rPr>
              <a:t>Amazon CloudWatch Logs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CC0D-1B2A-4CFF-A6C9-7FF56915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3332" cy="4351338"/>
          </a:xfrm>
        </p:spPr>
        <p:txBody>
          <a:bodyPr/>
          <a:lstStyle/>
          <a:p>
            <a:pPr algn="just"/>
            <a:r>
              <a:rPr lang="en-US" sz="1100" b="0" dirty="0">
                <a:effectLst/>
              </a:rPr>
              <a:t>Amazon CloudWatch Logs is used to monitor, store and access log files from AWS resources like Amazon EC2 instances, Amazon CloudTrail, Route53, and others.</a:t>
            </a:r>
          </a:p>
          <a:p>
            <a:pPr marL="0" indent="0">
              <a:buNone/>
            </a:pPr>
            <a:r>
              <a:rPr lang="en-IN" sz="1400" u="sng" dirty="0"/>
              <a:t>Log event:</a:t>
            </a:r>
          </a:p>
          <a:p>
            <a:r>
              <a:rPr lang="en-IN" sz="1100" dirty="0"/>
              <a:t>Log event is a record of some activity recorded by application or resource being monitored.</a:t>
            </a:r>
          </a:p>
          <a:p>
            <a:pPr marL="0" indent="0">
              <a:buNone/>
            </a:pPr>
            <a:r>
              <a:rPr lang="en-IN" sz="1400" u="sng" dirty="0"/>
              <a:t>Log streams:</a:t>
            </a:r>
          </a:p>
          <a:p>
            <a:r>
              <a:rPr lang="en-IN" sz="1100" dirty="0"/>
              <a:t>Log stream is a sequence of log events that share the same source.</a:t>
            </a:r>
          </a:p>
          <a:p>
            <a:pPr marL="0" indent="0">
              <a:buNone/>
            </a:pPr>
            <a:r>
              <a:rPr lang="en-IN" sz="1400" u="sng" dirty="0"/>
              <a:t>Log groups:</a:t>
            </a:r>
          </a:p>
          <a:p>
            <a:r>
              <a:rPr lang="en-US" sz="1200" dirty="0">
                <a:effectLst/>
              </a:rPr>
              <a:t>Log groups represent groups of log streams that share the same retention, monitoring, and access control settings. Each log stream has to belong to one log group.</a:t>
            </a:r>
          </a:p>
          <a:p>
            <a:endParaRPr lang="en-IN" sz="12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11648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88DE-C3AF-45C6-831B-C5ACB7C2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CloudWatch monitoring types: 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85A5-A5EF-4073-812A-9183B61E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Basic monitoring :  free --- threshold  of 5 minutes</a:t>
            </a:r>
          </a:p>
          <a:p>
            <a:r>
              <a:rPr lang="en-US" sz="1100" dirty="0"/>
              <a:t>Detailed monitoring --- paid ---threshold  based on user requirement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6239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835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Arial</vt:lpstr>
      <vt:lpstr>Calibri</vt:lpstr>
      <vt:lpstr>Calibri Light</vt:lpstr>
      <vt:lpstr>Open Sans</vt:lpstr>
      <vt:lpstr>Office Theme</vt:lpstr>
      <vt:lpstr> Need Cloud-Based Monitoring? </vt:lpstr>
      <vt:lpstr>                    What Is Amazon CloudWatch? </vt:lpstr>
      <vt:lpstr>How Amazon CloudWatch works </vt:lpstr>
      <vt:lpstr>CloudWatch concepts:</vt:lpstr>
      <vt:lpstr>PowerPoint Presentation</vt:lpstr>
      <vt:lpstr>Hands on:</vt:lpstr>
      <vt:lpstr>Amazon CloudWatch Events </vt:lpstr>
      <vt:lpstr>Amazon CloudWatch Logs </vt:lpstr>
      <vt:lpstr>CloudWatch monitoring types: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watch</dc:title>
  <dc:creator>CBT</dc:creator>
  <cp:lastModifiedBy>CBT</cp:lastModifiedBy>
  <cp:revision>6</cp:revision>
  <dcterms:created xsi:type="dcterms:W3CDTF">2022-02-03T06:59:13Z</dcterms:created>
  <dcterms:modified xsi:type="dcterms:W3CDTF">2022-02-22T13:33:04Z</dcterms:modified>
</cp:coreProperties>
</file>