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0" d="100"/>
          <a:sy n="140" d="100"/>
        </p:scale>
        <p:origin x="102" y="-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9E2F-BA91-478B-BCF0-25091F9F4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9AA66-7A58-4170-A67C-4A085C3DF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5956A-B5D2-405F-9084-E6D8A3A2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ED950-4A1C-4303-891D-DBBA2C79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528E-B190-466F-B530-205EB30E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9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1410-DF25-452A-9817-A25D3745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E8FED-F53B-4F72-9E20-FAC13141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641EB-A0DB-4861-8798-46DCAF5C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222E7-B2D1-4C3A-8CE3-75071976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D9976-DA1D-4F04-AA3B-FA20EBFE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22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D3692-D520-4216-BAD9-EDC957462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41594-C820-4745-8B06-57E8451D8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2AD1-0ADC-4F4A-AFDA-20005948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EE456-B71B-4B94-9F94-AC159004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C2A93-4917-4DC4-A3DD-C7AB0EB2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2E40-D9DA-4A58-8F09-B482CCFB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65B8-25CD-4E89-AF8F-3E1F662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5BB16-3992-4EB8-80A8-B3B5F49B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C8F2-98B9-45AF-8502-5E8762F7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8EFAB-E3AC-4DDC-8B61-58074724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5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328C-52EE-44CD-9CC4-BD06348F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74DFD-5392-4900-8889-57F22AC87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DD23-A019-4170-9385-EC1D5689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CAA5F-94F1-44D7-A5F2-AF5B347D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F3A2-D038-4EC9-ABB5-D34C3ED3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80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BBD2-F5FE-4B45-88AB-701CDD61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2AD6-4E44-4AEA-94AF-257D2E067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803C-93DF-473D-AF3A-32754A4E1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9C1F1-CC92-4403-A477-05FD2C3B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492B9-7D5D-4623-B529-2EE318F7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9F26F-D57E-4921-BB85-D140C127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1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EB51-F30B-49D0-8F23-9A4549FA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1E95B-E357-4DBE-B3F3-177A8614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A4F40-7C13-4A60-9372-97C47ABB9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04571-F314-4562-9EE0-F2A31C608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00E4A-BEBF-476C-85C5-8BDD1A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9E5E5-9BE7-4DAB-9490-1576C554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4B962-F109-475D-9133-4AE4BC0F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CEBB0-FD70-4A60-B9B5-CE86A082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74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2CD2-0EE5-444B-8A07-FA5B2885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FB750-B100-4D85-97A3-2DA30C87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24F4B-7D3C-41DF-92C8-7D8639D0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0600D-7B90-4486-ADFC-7D2BF5AA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2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85E7C-59F7-4DDB-AF36-6BDAC19C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7F1D2-F777-4093-BE5B-77262F3C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52C16-F26D-4699-8EDB-D04863D7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9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DC8D-DA4A-493F-B058-9905C058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E3F7-3471-4B09-8264-0BBBB752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EF364-1B8A-471D-B4E9-4AB9260FA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6EE0D-C00B-46F4-A4D8-9AD21C6B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626E9-6082-4051-995C-49DB5A13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6799B-4DE4-46D5-A216-FFE952BA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6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A45A-EA85-4B9C-A967-9CC38753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1ED53-D6BF-4DAA-8C63-37AFF3E14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D9A85-437F-4D38-A5CB-26B460F1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29B32-3E1A-4DC9-9EB1-DE9E088C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28E1-4BCD-46B0-AA86-F2C0ADD5AE2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7C6A5-908C-400F-8C61-BB0BBF1D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7BC85-2FB9-4AF8-9327-2C20A4D4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23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7426B-59C8-4340-B535-BCF2EA79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8834F-BF38-449B-93BF-40BC0716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00F5-2032-4803-9CD1-3467161E4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828E1-4BCD-46B0-AA86-F2C0ADD5AE2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71C3F-4EAF-48A5-95B1-D75639A64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038D-93D7-44CC-95CB-B0E6BB9E9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1955-7392-461C-8982-9E7D30177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8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S3/latest/userguide/Welcome.html#BasicsVersionID" TargetMode="External"/><Relationship Id="rId2" Type="http://schemas.openxmlformats.org/officeDocument/2006/relationships/hyperlink" Target="https://docs.aws.amazon.com/AmazonS3/latest/userguide/Welcome.html#BasicsKe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FDA5-2733-4DB7-ABD6-BBBFE61A2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2318"/>
          </a:xfrm>
        </p:spPr>
        <p:txBody>
          <a:bodyPr>
            <a:normAutofit fontScale="90000"/>
          </a:bodyPr>
          <a:lstStyle/>
          <a:p>
            <a:r>
              <a:rPr lang="en-US" dirty="0"/>
              <a:t>s3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A6046-1319-4B22-AA01-86E112681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7636"/>
            <a:ext cx="9144000" cy="3190164"/>
          </a:xfrm>
        </p:spPr>
        <p:txBody>
          <a:bodyPr/>
          <a:lstStyle/>
          <a:p>
            <a:pPr marL="1714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storage service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 is object based i.e., allow you to upload, download, share files.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our objects reside in containers called buckets.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Simple storage service"/>
            </a:endParaRPr>
          </a:p>
        </p:txBody>
      </p:sp>
    </p:spTree>
    <p:extLst>
      <p:ext uri="{BB962C8B-B14F-4D97-AF65-F5344CB8AC3E}">
        <p14:creationId xmlns:p14="http://schemas.microsoft.com/office/powerpoint/2010/main" val="345963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6CAB-6828-468C-996B-B6FCA34C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Features: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4DDC-4F39-4B68-A3F1-A4CEEA2A1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u="sng" dirty="0"/>
              <a:t>Storage classes</a:t>
            </a:r>
            <a:r>
              <a:rPr lang="en-US" sz="1400" b="1" dirty="0"/>
              <a:t>:  </a:t>
            </a:r>
            <a:r>
              <a:rPr lang="en-IN" sz="1400" i="0" dirty="0">
                <a:solidFill>
                  <a:srgbClr val="16191F"/>
                </a:solidFill>
                <a:effectLst/>
                <a:latin typeface="Amazon Ember"/>
              </a:rPr>
              <a:t>S3 Standard , S3 Standard-IA, S3 One Zone-IA, S3 Glacier </a:t>
            </a:r>
            <a:endParaRPr lang="en-US" sz="1400" dirty="0"/>
          </a:p>
          <a:p>
            <a:pPr marL="0" indent="0">
              <a:buNone/>
            </a:pPr>
            <a:r>
              <a:rPr lang="en-US" sz="1400" u="sng" dirty="0"/>
              <a:t>Storage management </a:t>
            </a:r>
            <a:r>
              <a:rPr lang="en-US" sz="1400" dirty="0"/>
              <a:t>:</a:t>
            </a:r>
          </a:p>
          <a:p>
            <a:r>
              <a:rPr lang="en-IN" sz="1300" dirty="0"/>
              <a:t>S3 Lifecycle :  Transition object from one storage class to another storage class.</a:t>
            </a:r>
            <a:endParaRPr lang="en-US" sz="1300" dirty="0"/>
          </a:p>
          <a:p>
            <a:r>
              <a:rPr lang="en-US" sz="1300" dirty="0"/>
              <a:t>S3 object lock: retention period, legal hold</a:t>
            </a:r>
          </a:p>
          <a:p>
            <a:r>
              <a:rPr lang="en-IN" sz="1300" dirty="0">
                <a:latin typeface="Amazon Ember"/>
              </a:rPr>
              <a:t>S3 replication:  cross region replication, same region replication.</a:t>
            </a:r>
            <a:endParaRPr lang="en-US" sz="1300" dirty="0"/>
          </a:p>
          <a:p>
            <a:pPr marL="0" indent="0">
              <a:buNone/>
            </a:pPr>
            <a:r>
              <a:rPr lang="en-US" sz="1400" u="sng" dirty="0"/>
              <a:t>Access management</a:t>
            </a:r>
            <a:r>
              <a:rPr lang="en-US" sz="1400" dirty="0"/>
              <a:t>: </a:t>
            </a:r>
            <a:r>
              <a:rPr lang="en-US" sz="1050" b="0" i="0" dirty="0">
                <a:solidFill>
                  <a:srgbClr val="16191F"/>
                </a:solidFill>
                <a:effectLst/>
                <a:latin typeface="Amazon Ember"/>
              </a:rPr>
              <a:t> </a:t>
            </a:r>
            <a:r>
              <a:rPr lang="en-US" sz="1400" b="0" i="0" dirty="0">
                <a:solidFill>
                  <a:srgbClr val="16191F"/>
                </a:solidFill>
                <a:effectLst/>
                <a:latin typeface="Amazon Ember"/>
              </a:rPr>
              <a:t>managing access to your buckets and objects.</a:t>
            </a:r>
          </a:p>
          <a:p>
            <a:r>
              <a:rPr lang="en-IN" sz="1300" dirty="0">
                <a:latin typeface="Amazon Ember"/>
              </a:rPr>
              <a:t>S3 Block Public access</a:t>
            </a:r>
          </a:p>
          <a:p>
            <a:r>
              <a:rPr lang="en-IN" sz="1300" dirty="0">
                <a:latin typeface="Amazon Ember"/>
              </a:rPr>
              <a:t>Aws IAM.</a:t>
            </a:r>
          </a:p>
          <a:p>
            <a:r>
              <a:rPr lang="en-IN" sz="1300" dirty="0">
                <a:latin typeface="Amazon Ember"/>
              </a:rPr>
              <a:t>Bucket policy: grant permissions to </a:t>
            </a:r>
            <a:r>
              <a:rPr lang="en-IN" sz="1300" dirty="0" err="1">
                <a:latin typeface="Amazon Ember"/>
              </a:rPr>
              <a:t>aws</a:t>
            </a:r>
            <a:r>
              <a:rPr lang="en-IN" sz="1300" dirty="0">
                <a:latin typeface="Amazon Ember"/>
              </a:rPr>
              <a:t> s3 resources(buckets and objects).</a:t>
            </a:r>
          </a:p>
          <a:p>
            <a:r>
              <a:rPr lang="en-IN" sz="1300" dirty="0" err="1"/>
              <a:t>Acls</a:t>
            </a:r>
            <a:r>
              <a:rPr lang="en-IN" sz="1300" dirty="0"/>
              <a:t>: </a:t>
            </a:r>
            <a:r>
              <a:rPr lang="en-US" sz="1300" b="0" i="0" dirty="0">
                <a:solidFill>
                  <a:srgbClr val="16191F"/>
                </a:solidFill>
                <a:effectLst/>
              </a:rPr>
              <a:t> Grant read and write permissions for individual buckets and objects to authorized users</a:t>
            </a:r>
            <a:endParaRPr lang="en-IN" sz="1300" dirty="0"/>
          </a:p>
          <a:p>
            <a:r>
              <a:rPr lang="en-IN" sz="1300" dirty="0">
                <a:latin typeface="Amazon Ember"/>
              </a:rPr>
              <a:t>S3 object ownership: disable </a:t>
            </a:r>
            <a:r>
              <a:rPr lang="en-IN" sz="1300" dirty="0" err="1">
                <a:latin typeface="Amazon Ember"/>
              </a:rPr>
              <a:t>acls</a:t>
            </a:r>
            <a:endParaRPr lang="en-IN" sz="1300" dirty="0">
              <a:latin typeface="Amazon Ember"/>
            </a:endParaRPr>
          </a:p>
          <a:p>
            <a:pPr marL="0" indent="0">
              <a:buNone/>
            </a:pPr>
            <a:r>
              <a:rPr lang="en-IN" sz="1400" i="0" u="sng" strike="noStrike" dirty="0">
                <a:effectLst/>
              </a:rPr>
              <a:t>Storage logging and monitoring</a:t>
            </a:r>
          </a:p>
          <a:p>
            <a:r>
              <a:rPr lang="en-IN" sz="1200" strike="noStrike" dirty="0">
                <a:effectLst/>
              </a:rPr>
              <a:t>CloudWatch ,cloud trail</a:t>
            </a:r>
          </a:p>
          <a:p>
            <a:pPr marL="0" indent="0">
              <a:buNone/>
            </a:pPr>
            <a:endParaRPr lang="en-IN" sz="1400" u="sng" strike="noStrike" dirty="0">
              <a:effectLst/>
            </a:endParaRPr>
          </a:p>
          <a:p>
            <a:endParaRPr lang="en-IN" b="1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97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621D-79B5-4FCE-AE04-854A1887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Terminologies:</a:t>
            </a:r>
            <a:endParaRPr lang="en-IN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7B36-7F97-4B8A-A81D-C21DC830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9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400" u="sng" dirty="0"/>
              <a:t>Bucket</a:t>
            </a:r>
            <a:r>
              <a:rPr lang="en-US" sz="1400" dirty="0"/>
              <a:t>: </a:t>
            </a:r>
            <a:r>
              <a:rPr lang="en-US" sz="1100" b="0" i="0" dirty="0">
                <a:solidFill>
                  <a:srgbClr val="16191F"/>
                </a:solidFill>
                <a:effectLst/>
                <a:latin typeface="Amazon Ember"/>
              </a:rPr>
              <a:t>A bucket is a container for objects stored in Amazon S3(100buckets per one </a:t>
            </a:r>
            <a:r>
              <a:rPr lang="en-US" sz="1100" b="0" i="0" dirty="0" err="1">
                <a:solidFill>
                  <a:srgbClr val="16191F"/>
                </a:solidFill>
                <a:effectLst/>
                <a:latin typeface="Amazon Ember"/>
              </a:rPr>
              <a:t>aws</a:t>
            </a:r>
            <a:r>
              <a:rPr lang="en-US" sz="1100" b="0" i="0" dirty="0">
                <a:solidFill>
                  <a:srgbClr val="16191F"/>
                </a:solidFill>
                <a:effectLst/>
                <a:latin typeface="Amazon Ember"/>
              </a:rPr>
              <a:t> account).</a:t>
            </a:r>
            <a:endParaRPr lang="en-US" sz="1100" dirty="0"/>
          </a:p>
          <a:p>
            <a:pPr marL="0" indent="0">
              <a:buNone/>
            </a:pPr>
            <a:r>
              <a:rPr lang="en-US" sz="1400" u="sng" dirty="0"/>
              <a:t>Object</a:t>
            </a:r>
            <a:r>
              <a:rPr lang="en-US" sz="1400" dirty="0"/>
              <a:t>: </a:t>
            </a:r>
            <a:r>
              <a:rPr lang="en-US" sz="1050" b="0" i="0" dirty="0">
                <a:solidFill>
                  <a:srgbClr val="16191F"/>
                </a:solidFill>
                <a:effectLst/>
                <a:latin typeface="Amazon Ember"/>
              </a:rPr>
              <a:t> Objects consist of object data and metadata.</a:t>
            </a:r>
            <a:endParaRPr lang="en-US" sz="1400" dirty="0"/>
          </a:p>
          <a:p>
            <a:r>
              <a:rPr lang="en-US" sz="1100" b="0" i="0" dirty="0">
                <a:solidFill>
                  <a:srgbClr val="16191F"/>
                </a:solidFill>
                <a:effectLst/>
                <a:latin typeface="Amazon Ember"/>
              </a:rPr>
              <a:t>An object is uniquely identified within a bucket by a </a:t>
            </a:r>
            <a:r>
              <a:rPr lang="en-US" sz="1100" b="0" i="0" u="none" strike="noStrike" dirty="0">
                <a:effectLst/>
                <a:latin typeface="Amazon Ember"/>
                <a:hlinkClick r:id="rId2"/>
              </a:rPr>
              <a:t>key (name)</a:t>
            </a:r>
            <a:r>
              <a:rPr lang="en-US" sz="1100" b="0" i="0" dirty="0">
                <a:solidFill>
                  <a:srgbClr val="16191F"/>
                </a:solidFill>
                <a:effectLst/>
                <a:latin typeface="Amazon Ember"/>
              </a:rPr>
              <a:t> and a </a:t>
            </a:r>
            <a:r>
              <a:rPr lang="en-US" sz="1100" b="0" i="0" u="none" strike="noStrike" dirty="0">
                <a:effectLst/>
                <a:latin typeface="Amazon Ember"/>
                <a:hlinkClick r:id="rId3"/>
              </a:rPr>
              <a:t>version ID</a:t>
            </a:r>
            <a:r>
              <a:rPr lang="en-US" sz="1100" b="0" i="0" dirty="0">
                <a:solidFill>
                  <a:srgbClr val="16191F"/>
                </a:solidFill>
                <a:effectLst/>
                <a:latin typeface="Amazon Ember"/>
              </a:rPr>
              <a:t> (if S3 Versioning is enabled on the bucket).</a:t>
            </a:r>
          </a:p>
          <a:p>
            <a:pPr marL="0" indent="0">
              <a:buNone/>
            </a:pPr>
            <a:r>
              <a:rPr lang="en-US" sz="1400" u="sng" dirty="0">
                <a:solidFill>
                  <a:srgbClr val="16191F"/>
                </a:solidFill>
              </a:rPr>
              <a:t>Key:</a:t>
            </a:r>
            <a:endParaRPr lang="en-US" sz="1400" b="0" i="0" u="sng" dirty="0">
              <a:solidFill>
                <a:srgbClr val="16191F"/>
              </a:solidFill>
              <a:effectLst/>
            </a:endParaRPr>
          </a:p>
          <a:p>
            <a:r>
              <a:rPr lang="en-US" sz="1100" b="0" dirty="0">
                <a:solidFill>
                  <a:srgbClr val="16191F"/>
                </a:solidFill>
                <a:effectLst/>
                <a:latin typeface="Amazon Ember"/>
              </a:rPr>
              <a:t>An object key (or key name) is the unique identifier for an object within a bucket. Every object in a bucket has exactly one key (bucket + key+ version id).</a:t>
            </a:r>
          </a:p>
          <a:p>
            <a:pPr marL="0" indent="0">
              <a:buNone/>
            </a:pPr>
            <a:r>
              <a:rPr lang="en-IN" sz="1400" i="0" u="sng" strike="noStrike" dirty="0">
                <a:solidFill>
                  <a:srgbClr val="16191F"/>
                </a:solidFill>
                <a:effectLst/>
                <a:latin typeface="Amazon Ember"/>
              </a:rPr>
              <a:t>S3 Versioning: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  <a:latin typeface="Amazon Ember"/>
              </a:rPr>
              <a:t>You can use S3 Versioning to keep multiple variants of an object in the same bucket.</a:t>
            </a:r>
          </a:p>
          <a:p>
            <a:pPr marL="0" indent="0">
              <a:buNone/>
            </a:pPr>
            <a:r>
              <a:rPr lang="en-IN" sz="1400" i="0" u="sng" strike="noStrike" dirty="0">
                <a:solidFill>
                  <a:srgbClr val="16191F"/>
                </a:solidFill>
                <a:effectLst/>
              </a:rPr>
              <a:t>Version ID: </a:t>
            </a:r>
          </a:p>
          <a:p>
            <a:r>
              <a:rPr lang="en-US" sz="1100" b="0" i="0" dirty="0">
                <a:solidFill>
                  <a:srgbClr val="16191F"/>
                </a:solidFill>
                <a:effectLst/>
              </a:rPr>
              <a:t>When you enable S3 Versioning in a bucket, Amazon S3 generates a unique version ID for each object added to the bucket.</a:t>
            </a:r>
            <a:endParaRPr lang="en-IN" sz="1100" i="0" u="sng" strike="noStrike" dirty="0">
              <a:solidFill>
                <a:srgbClr val="16191F"/>
              </a:solidFill>
              <a:effectLst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8A90EA1-9684-4DC8-BBF7-C130C3E25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61" y="-215444"/>
            <a:ext cx="207108" cy="215444"/>
          </a:xfrm>
          <a:prstGeom prst="rect">
            <a:avLst/>
          </a:prstGeom>
          <a:solidFill>
            <a:srgbClr val="F2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3A0B06EE-C170-4DC5-BBF4-5EF1B973B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07" y="149681"/>
            <a:ext cx="207108" cy="215444"/>
          </a:xfrm>
          <a:prstGeom prst="rect">
            <a:avLst/>
          </a:prstGeom>
          <a:solidFill>
            <a:srgbClr val="F2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8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8DD3-4EE1-4459-8277-1B215B6D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365125"/>
            <a:ext cx="10691884" cy="460565"/>
          </a:xfrm>
        </p:spPr>
        <p:txBody>
          <a:bodyPr>
            <a:normAutofit/>
          </a:bodyPr>
          <a:lstStyle/>
          <a:p>
            <a:r>
              <a:rPr lang="en-US" sz="2000" dirty="0"/>
              <a:t>Hands-on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0984-6B14-4DBE-B24D-5A558192C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8" y="825690"/>
            <a:ext cx="10794242" cy="5351273"/>
          </a:xfrm>
        </p:spPr>
        <p:txBody>
          <a:bodyPr/>
          <a:lstStyle/>
          <a:p>
            <a:r>
              <a:rPr lang="en-US" sz="1100" dirty="0"/>
              <a:t>Creating bucket</a:t>
            </a:r>
          </a:p>
          <a:p>
            <a:r>
              <a:rPr lang="en-US" sz="1100" dirty="0"/>
              <a:t>Uploading the object</a:t>
            </a:r>
          </a:p>
          <a:p>
            <a:r>
              <a:rPr lang="en-US" sz="1100" dirty="0"/>
              <a:t>Downloading the object</a:t>
            </a:r>
          </a:p>
          <a:p>
            <a:r>
              <a:rPr lang="en-US" sz="1100" dirty="0"/>
              <a:t>Coping an object</a:t>
            </a:r>
          </a:p>
          <a:p>
            <a:r>
              <a:rPr lang="en-US" sz="1100" dirty="0"/>
              <a:t>Deleting object and bucket </a:t>
            </a:r>
          </a:p>
          <a:p>
            <a:r>
              <a:rPr lang="en-US" sz="1100" dirty="0"/>
              <a:t>Managing storage (enable versioning,  adding, listing, retrieve, and restore objects and deleting object versions)</a:t>
            </a:r>
          </a:p>
          <a:p>
            <a:r>
              <a:rPr lang="en-IN" sz="1100" dirty="0">
                <a:latin typeface="Amazon Ember"/>
              </a:rPr>
              <a:t>Working with versioning suspended</a:t>
            </a:r>
            <a:r>
              <a:rPr lang="en-US" sz="1100" dirty="0">
                <a:latin typeface="Amazon Ember"/>
              </a:rPr>
              <a:t> object (adding, retrieving, deleting objects)</a:t>
            </a:r>
          </a:p>
          <a:p>
            <a:r>
              <a:rPr lang="en-US" sz="1100" dirty="0">
                <a:latin typeface="Amazon Ember"/>
              </a:rPr>
              <a:t>Managing life cycle (setting life cycle configuration).</a:t>
            </a:r>
          </a:p>
          <a:p>
            <a:r>
              <a:rPr lang="en-US" sz="1100" dirty="0">
                <a:latin typeface="Amazon Ember"/>
              </a:rPr>
              <a:t>Configuring replication (</a:t>
            </a:r>
            <a:r>
              <a:rPr lang="en-US" sz="1100" dirty="0" err="1">
                <a:latin typeface="Amazon Ember"/>
              </a:rPr>
              <a:t>crr</a:t>
            </a:r>
            <a:r>
              <a:rPr lang="en-US" sz="1100" dirty="0">
                <a:latin typeface="Amazon Ember"/>
              </a:rPr>
              <a:t>, </a:t>
            </a:r>
            <a:r>
              <a:rPr lang="en-US" sz="1100" dirty="0" err="1">
                <a:latin typeface="Amazon Ember"/>
              </a:rPr>
              <a:t>srr</a:t>
            </a:r>
            <a:r>
              <a:rPr lang="en-US" sz="1100" dirty="0">
                <a:latin typeface="Amazon Ember"/>
              </a:rPr>
              <a:t>).</a:t>
            </a:r>
          </a:p>
          <a:p>
            <a:r>
              <a:rPr lang="en-US" sz="1100" dirty="0">
                <a:latin typeface="Amazon Ember"/>
              </a:rPr>
              <a:t>Creating metrics configuration for all objects.</a:t>
            </a:r>
          </a:p>
          <a:p>
            <a:r>
              <a:rPr lang="en-US" sz="1100" dirty="0">
                <a:latin typeface="Amazon Ember"/>
              </a:rPr>
              <a:t>Hosting static website in s3.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256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371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Simple storage service</vt:lpstr>
      <vt:lpstr>Office Theme</vt:lpstr>
      <vt:lpstr>s3</vt:lpstr>
      <vt:lpstr>Features:</vt:lpstr>
      <vt:lpstr>Terminologies:</vt:lpstr>
      <vt:lpstr>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</dc:title>
  <dc:creator>CBT</dc:creator>
  <cp:lastModifiedBy>CBT</cp:lastModifiedBy>
  <cp:revision>2</cp:revision>
  <dcterms:created xsi:type="dcterms:W3CDTF">2022-02-01T06:30:06Z</dcterms:created>
  <dcterms:modified xsi:type="dcterms:W3CDTF">2022-02-01T13:34:06Z</dcterms:modified>
</cp:coreProperties>
</file>