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ga haritha" userId="5f348a878b91d7a5" providerId="LiveId" clId="{F6AF3815-539E-43C6-8375-6C38B613095D}"/>
    <pc:docChg chg="custSel modSld">
      <pc:chgData name="ediga haritha" userId="5f348a878b91d7a5" providerId="LiveId" clId="{F6AF3815-539E-43C6-8375-6C38B613095D}" dt="2021-04-30T08:24:41.083" v="0" actId="313"/>
      <pc:docMkLst>
        <pc:docMk/>
      </pc:docMkLst>
      <pc:sldChg chg="modSp mod">
        <pc:chgData name="ediga haritha" userId="5f348a878b91d7a5" providerId="LiveId" clId="{F6AF3815-539E-43C6-8375-6C38B613095D}" dt="2021-04-30T08:24:41.083" v="0" actId="313"/>
        <pc:sldMkLst>
          <pc:docMk/>
          <pc:sldMk cId="4021285231" sldId="259"/>
        </pc:sldMkLst>
        <pc:spChg chg="mod">
          <ac:chgData name="ediga haritha" userId="5f348a878b91d7a5" providerId="LiveId" clId="{F6AF3815-539E-43C6-8375-6C38B613095D}" dt="2021-04-30T08:24:41.083" v="0" actId="313"/>
          <ac:spMkLst>
            <pc:docMk/>
            <pc:sldMk cId="4021285231" sldId="259"/>
            <ac:spMk id="2" creationId="{72CC19AF-B57E-4191-B9AC-58086064BF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9A01-B1B7-4B9C-ADDC-51A61F6B2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9DEC1-7492-411F-AD6A-B999AD87F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BFA4D-AD72-4CBC-9357-A2A75084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77BE-8631-4100-BFD7-901A4594D74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392F-1CD9-4D44-9B28-2E187539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7013-22A9-4016-BD03-8EF38DCC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66-AFA9-4154-8F1E-180D2D3F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A14D-95C3-40D7-97B0-6D0800E8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0C906-D164-408A-9537-084810651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F455-18E4-4C32-9D02-B6D6B02A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77BE-8631-4100-BFD7-901A4594D74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32AF7-9301-486B-8B1C-8B573596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073E7-C388-4613-8CA2-A38DB779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66-AFA9-4154-8F1E-180D2D3F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1F312-3D39-4290-A9A4-FE0A7A292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DA960-7F78-458F-8BD8-13CA502EA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D993-3A24-4E8F-9942-99B4E0A0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77BE-8631-4100-BFD7-901A4594D74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F7F2-141A-40C0-9F5D-11E9957C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6CEA4-1D4A-424F-90D7-B8BB9A94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66-AFA9-4154-8F1E-180D2D3F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C6A1-EA31-4212-AFAD-C23F740F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0AB9-A154-4D9C-B336-9DE84AD0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93AD3-954A-4FFF-A4DC-1EA3C0B1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77BE-8631-4100-BFD7-901A4594D74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7D02-F1A1-4372-9AE1-610938B1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C6E37-20CF-45AF-A903-0C80F35C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66-AFA9-4154-8F1E-180D2D3F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A54B-D61A-435B-9FB2-432D8E89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4D1C-3ADD-464D-B400-5295E86D7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6851-FF6A-498D-A264-BE3585A7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77BE-8631-4100-BFD7-901A4594D74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236DC-A86E-459A-911C-82535844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EDC3D-ED6D-4D09-8853-80972F7D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66-AFA9-4154-8F1E-180D2D3F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C84D-4B48-454A-A14B-C90BAC9F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527E-0227-4142-AE7D-929E39824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7149D-9407-48CB-A9FF-3ECA3F7FF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C200-4165-43AE-97F7-75A0160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77BE-8631-4100-BFD7-901A4594D74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929E6-AA50-4D4D-80E9-712CE117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ADB33-EE26-4542-AFEC-B266A546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66-AFA9-4154-8F1E-180D2D3F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811E-A384-4D63-971D-B0004BF1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33B72-2A6A-4E92-8E2B-2B8B14082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B7C81-BE3D-4400-8A8F-A1245A260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FFB7D-A18E-4BEC-B0A1-E9E6E5238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44D50-C88C-4E7C-9CCE-BF5E01538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B68E4-B02D-49A0-841A-DAF629E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77BE-8631-4100-BFD7-901A4594D74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09C23-3352-4446-8D31-1EA8962E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9904-088C-4C55-BDA0-417A26F8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66-AFA9-4154-8F1E-180D2D3F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5273-8970-44D4-910A-7C5D4B67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B3F97-FE20-4AEE-8E6E-C1BC0FA5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77BE-8631-4100-BFD7-901A4594D74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816E1-817F-4892-8890-FDCD6CC1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00601-A8CC-4A83-A9C9-DF152B3A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66-AFA9-4154-8F1E-180D2D3F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A2E0D-8E39-410D-868F-C1677EA0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77BE-8631-4100-BFD7-901A4594D74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6EB3B-D6F5-45EA-8DF4-B90B71EB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67B8D-391A-4E85-AB08-25B3786D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66-AFA9-4154-8F1E-180D2D3F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10F1-BF22-4A92-9FFE-86528DAE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2682-938D-4935-99AC-0EF4AD731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488BB-AFC6-4E9C-AC36-AD82C2F3E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E53DF-6E37-4A66-B158-140E11D4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77BE-8631-4100-BFD7-901A4594D74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3E3CB-906B-482B-BC44-4C19D658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64ACC-D2FE-444A-8297-94591D83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66-AFA9-4154-8F1E-180D2D3F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D9BC-6B21-474D-9590-6DEA7560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08F04-C788-4F24-AF67-F90970894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55EE6-F3A4-4CB7-9FF2-49F86FA99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A0BDC-56DD-4E1A-A261-B77519E8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77BE-8631-4100-BFD7-901A4594D74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AA928-2332-4497-A13C-3CC182A6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40979-B750-4C25-B0D9-E905E2C8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66-AFA9-4154-8F1E-180D2D3F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27D8B-3F01-40DB-8A11-FE0AC9D0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FAF3-D4FF-44DC-BFA5-FCDDDCD2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DF8F-3AB2-4847-9576-F581D9B8D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77BE-8631-4100-BFD7-901A4594D74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D5237-2F52-415A-8AEB-58E5BC641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52D4-22D9-4A9C-BB10-719CA7E1D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E7E66-AFA9-4154-8F1E-180D2D3F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3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C935-FB12-4B76-AEE3-F32FF4C68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882D7-A2E2-463B-8396-6E3484F67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7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D40E-3277-4C6A-869F-AE35A5842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Jira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7CAEE-C32D-4FC0-9BF5-500318181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dirty="0"/>
              <a:t>It is a tool which can be customized to a great extent, it can be used for multiple purposes like Project Management tool, Test case Management ,defect tracking tool.</a:t>
            </a:r>
          </a:p>
        </p:txBody>
      </p:sp>
    </p:spTree>
    <p:extLst>
      <p:ext uri="{BB962C8B-B14F-4D97-AF65-F5344CB8AC3E}">
        <p14:creationId xmlns:p14="http://schemas.microsoft.com/office/powerpoint/2010/main" val="34175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AE85-0277-4A0D-9E92-473FE8927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use Jira?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8AAA1-23C2-4AB1-A066-850926FEB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Jira software launched in 2002 as an issue tracking and project Management tool.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Since then, over 65,000 companies globally have adopted Jira.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6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19AF-B57E-4191-B9AC-58086064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Jira?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6C4-08A7-4BA7-877E-7F1176973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this tool we can plan and assign  a project work to team members with few clicks.</a:t>
            </a:r>
          </a:p>
          <a:p>
            <a:r>
              <a:rPr lang="en-US" dirty="0"/>
              <a:t>Track the work items easily.</a:t>
            </a:r>
          </a:p>
          <a:p>
            <a:r>
              <a:rPr lang="en-US" dirty="0"/>
              <a:t>We get updated status regularly.</a:t>
            </a:r>
          </a:p>
          <a:p>
            <a:r>
              <a:rPr lang="en-US" dirty="0"/>
              <a:t>It will generate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8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JIRA</vt:lpstr>
      <vt:lpstr>What is Jira</vt:lpstr>
      <vt:lpstr>Who use Jira?</vt:lpstr>
      <vt:lpstr>Why use Jira?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</dc:title>
  <dc:creator>ediga haritha</dc:creator>
  <cp:lastModifiedBy>ediga haritha</cp:lastModifiedBy>
  <cp:revision>2</cp:revision>
  <dcterms:created xsi:type="dcterms:W3CDTF">2021-04-30T08:17:29Z</dcterms:created>
  <dcterms:modified xsi:type="dcterms:W3CDTF">2021-04-30T08:24:51Z</dcterms:modified>
</cp:coreProperties>
</file>