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7" r:id="rId2"/>
    <p:sldId id="265" r:id="rId3"/>
    <p:sldId id="262" r:id="rId4"/>
    <p:sldId id="260" r:id="rId5"/>
    <p:sldId id="258" r:id="rId6"/>
    <p:sldId id="259" r:id="rId7"/>
    <p:sldId id="261" r:id="rId8"/>
    <p:sldId id="266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5F410-CE7F-4D00-8C5D-E811CF100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65" y="890040"/>
            <a:ext cx="9404723" cy="1400530"/>
          </a:xfrm>
        </p:spPr>
        <p:txBody>
          <a:bodyPr/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Ration Balancing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D397A-9C1E-43E9-AA98-AAB9AABA4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187540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											Team Name: Nightmare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								</a:t>
            </a:r>
            <a:r>
              <a:rPr lang="en-US" dirty="0" err="1"/>
              <a:t>Abhiram</a:t>
            </a:r>
            <a:r>
              <a:rPr lang="en-US" dirty="0"/>
              <a:t> </a:t>
            </a:r>
            <a:r>
              <a:rPr lang="en-US" dirty="0" err="1"/>
              <a:t>Madugula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										Haritha </a:t>
            </a:r>
            <a:r>
              <a:rPr lang="en-US" dirty="0" err="1"/>
              <a:t>Atmkuri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										Akhila Gandra</a:t>
            </a:r>
          </a:p>
          <a:p>
            <a:pPr marL="0" indent="0">
              <a:buNone/>
            </a:pPr>
            <a:r>
              <a:rPr lang="en-US" dirty="0"/>
              <a:t>													Suresh Chandra </a:t>
            </a:r>
            <a:r>
              <a:rPr lang="en-US" dirty="0" err="1"/>
              <a:t>Peddinti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										</a:t>
            </a:r>
            <a:r>
              <a:rPr lang="en-US" dirty="0" err="1"/>
              <a:t>Razeena</a:t>
            </a:r>
            <a:r>
              <a:rPr lang="en-US" dirty="0"/>
              <a:t> Rao </a:t>
            </a:r>
            <a:r>
              <a:rPr lang="en-US" dirty="0" err="1"/>
              <a:t>Nemarugommula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										</a:t>
            </a:r>
            <a:r>
              <a:rPr lang="en-US" dirty="0" err="1"/>
              <a:t>Divyaharshini</a:t>
            </a:r>
            <a:r>
              <a:rPr lang="en-US" dirty="0"/>
              <a:t> </a:t>
            </a:r>
            <a:r>
              <a:rPr lang="en-US" dirty="0" err="1"/>
              <a:t>Bheemireddy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87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yellow, sitting, indoor, orange&#10;&#10;Description automatically generated">
            <a:extLst>
              <a:ext uri="{FF2B5EF4-FFF2-40B4-BE49-F238E27FC236}">
                <a16:creationId xmlns:a16="http://schemas.microsoft.com/office/drawing/2014/main" id="{1320A773-E6A0-4AE0-B6EC-B298CBCCE0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22917" y="643467"/>
            <a:ext cx="83461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491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0697A-D0A5-4125-9401-C914CC76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012" y="1447800"/>
            <a:ext cx="522232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0" i="0" kern="1200" dirty="0" smtClean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Client</a:t>
            </a:r>
            <a:br>
              <a:rPr lang="en-US" sz="7200" b="0" i="0" kern="1200" dirty="0" smtClean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4000" dirty="0" smtClean="0">
                <a:solidFill>
                  <a:srgbClr val="EBEBEB"/>
                </a:solidFill>
              </a:rPr>
              <a:t>Dr. Marcus McGee</a:t>
            </a:r>
            <a:r>
              <a:rPr lang="en-US" sz="7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7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sz="72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09811DF6-66E4-43D5-B564-3151796531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81964" cy="6858000"/>
          </a:xfrm>
          <a:custGeom>
            <a:avLst/>
            <a:gdLst>
              <a:gd name="connsiteX0" fmla="*/ 3137249 w 4481964"/>
              <a:gd name="connsiteY0" fmla="*/ 0 h 6858000"/>
              <a:gd name="connsiteX1" fmla="*/ 4480787 w 4481964"/>
              <a:gd name="connsiteY1" fmla="*/ 0 h 6858000"/>
              <a:gd name="connsiteX2" fmla="*/ 4455742 w 4481964"/>
              <a:gd name="connsiteY2" fmla="*/ 155676 h 6858000"/>
              <a:gd name="connsiteX3" fmla="*/ 4431873 w 4481964"/>
              <a:gd name="connsiteY3" fmla="*/ 310667 h 6858000"/>
              <a:gd name="connsiteX4" fmla="*/ 4408509 w 4481964"/>
              <a:gd name="connsiteY4" fmla="*/ 466344 h 6858000"/>
              <a:gd name="connsiteX5" fmla="*/ 4388506 w 4481964"/>
              <a:gd name="connsiteY5" fmla="*/ 622706 h 6858000"/>
              <a:gd name="connsiteX6" fmla="*/ 4368335 w 4481964"/>
              <a:gd name="connsiteY6" fmla="*/ 778383 h 6858000"/>
              <a:gd name="connsiteX7" fmla="*/ 4349509 w 4481964"/>
              <a:gd name="connsiteY7" fmla="*/ 934745 h 6858000"/>
              <a:gd name="connsiteX8" fmla="*/ 4333373 w 4481964"/>
              <a:gd name="connsiteY8" fmla="*/ 1089050 h 6858000"/>
              <a:gd name="connsiteX9" fmla="*/ 4318077 w 4481964"/>
              <a:gd name="connsiteY9" fmla="*/ 1245413 h 6858000"/>
              <a:gd name="connsiteX10" fmla="*/ 4304125 w 4481964"/>
              <a:gd name="connsiteY10" fmla="*/ 1401089 h 6858000"/>
              <a:gd name="connsiteX11" fmla="*/ 4292023 w 4481964"/>
              <a:gd name="connsiteY11" fmla="*/ 1554023 h 6858000"/>
              <a:gd name="connsiteX12" fmla="*/ 4279920 w 4481964"/>
              <a:gd name="connsiteY12" fmla="*/ 1709013 h 6858000"/>
              <a:gd name="connsiteX13" fmla="*/ 4269835 w 4481964"/>
              <a:gd name="connsiteY13" fmla="*/ 1861947 h 6858000"/>
              <a:gd name="connsiteX14" fmla="*/ 4261935 w 4481964"/>
              <a:gd name="connsiteY14" fmla="*/ 2014880 h 6858000"/>
              <a:gd name="connsiteX15" fmla="*/ 4253698 w 4481964"/>
              <a:gd name="connsiteY15" fmla="*/ 2167128 h 6858000"/>
              <a:gd name="connsiteX16" fmla="*/ 4246807 w 4481964"/>
              <a:gd name="connsiteY16" fmla="*/ 2318004 h 6858000"/>
              <a:gd name="connsiteX17" fmla="*/ 4241932 w 4481964"/>
              <a:gd name="connsiteY17" fmla="*/ 2467508 h 6858000"/>
              <a:gd name="connsiteX18" fmla="*/ 4237730 w 4481964"/>
              <a:gd name="connsiteY18" fmla="*/ 2617013 h 6858000"/>
              <a:gd name="connsiteX19" fmla="*/ 4233696 w 4481964"/>
              <a:gd name="connsiteY19" fmla="*/ 2765145 h 6858000"/>
              <a:gd name="connsiteX20" fmla="*/ 4231847 w 4481964"/>
              <a:gd name="connsiteY20" fmla="*/ 2911221 h 6858000"/>
              <a:gd name="connsiteX21" fmla="*/ 4229830 w 4481964"/>
              <a:gd name="connsiteY21" fmla="*/ 3057296 h 6858000"/>
              <a:gd name="connsiteX22" fmla="*/ 4228821 w 4481964"/>
              <a:gd name="connsiteY22" fmla="*/ 3201314 h 6858000"/>
              <a:gd name="connsiteX23" fmla="*/ 4229830 w 4481964"/>
              <a:gd name="connsiteY23" fmla="*/ 3343960 h 6858000"/>
              <a:gd name="connsiteX24" fmla="*/ 4229830 w 4481964"/>
              <a:gd name="connsiteY24" fmla="*/ 3485235 h 6858000"/>
              <a:gd name="connsiteX25" fmla="*/ 4231847 w 4481964"/>
              <a:gd name="connsiteY25" fmla="*/ 3625138 h 6858000"/>
              <a:gd name="connsiteX26" fmla="*/ 4234872 w 4481964"/>
              <a:gd name="connsiteY26" fmla="*/ 3762298 h 6858000"/>
              <a:gd name="connsiteX27" fmla="*/ 4237730 w 4481964"/>
              <a:gd name="connsiteY27" fmla="*/ 3898087 h 6858000"/>
              <a:gd name="connsiteX28" fmla="*/ 4240924 w 4481964"/>
              <a:gd name="connsiteY28" fmla="*/ 4031132 h 6858000"/>
              <a:gd name="connsiteX29" fmla="*/ 4245798 w 4481964"/>
              <a:gd name="connsiteY29" fmla="*/ 4163491 h 6858000"/>
              <a:gd name="connsiteX30" fmla="*/ 4251009 w 4481964"/>
              <a:gd name="connsiteY30" fmla="*/ 4293793 h 6858000"/>
              <a:gd name="connsiteX31" fmla="*/ 4255715 w 4481964"/>
              <a:gd name="connsiteY31" fmla="*/ 4421352 h 6858000"/>
              <a:gd name="connsiteX32" fmla="*/ 4268995 w 4481964"/>
              <a:gd name="connsiteY32" fmla="*/ 4670298 h 6858000"/>
              <a:gd name="connsiteX33" fmla="*/ 4283114 w 4481964"/>
              <a:gd name="connsiteY33" fmla="*/ 4908956 h 6858000"/>
              <a:gd name="connsiteX34" fmla="*/ 4297906 w 4481964"/>
              <a:gd name="connsiteY34" fmla="*/ 5138013 h 6858000"/>
              <a:gd name="connsiteX35" fmla="*/ 4314211 w 4481964"/>
              <a:gd name="connsiteY35" fmla="*/ 5354726 h 6858000"/>
              <a:gd name="connsiteX36" fmla="*/ 4331188 w 4481964"/>
              <a:gd name="connsiteY36" fmla="*/ 5561838 h 6858000"/>
              <a:gd name="connsiteX37" fmla="*/ 4349509 w 4481964"/>
              <a:gd name="connsiteY37" fmla="*/ 5753862 h 6858000"/>
              <a:gd name="connsiteX38" fmla="*/ 4367495 w 4481964"/>
              <a:gd name="connsiteY38" fmla="*/ 5934227 h 6858000"/>
              <a:gd name="connsiteX39" fmla="*/ 4385480 w 4481964"/>
              <a:gd name="connsiteY39" fmla="*/ 6100191 h 6858000"/>
              <a:gd name="connsiteX40" fmla="*/ 4402457 w 4481964"/>
              <a:gd name="connsiteY40" fmla="*/ 6252438 h 6858000"/>
              <a:gd name="connsiteX41" fmla="*/ 4418594 w 4481964"/>
              <a:gd name="connsiteY41" fmla="*/ 6387541 h 6858000"/>
              <a:gd name="connsiteX42" fmla="*/ 4433890 w 4481964"/>
              <a:gd name="connsiteY42" fmla="*/ 6509613 h 6858000"/>
              <a:gd name="connsiteX43" fmla="*/ 4446665 w 4481964"/>
              <a:gd name="connsiteY43" fmla="*/ 6612483 h 6858000"/>
              <a:gd name="connsiteX44" fmla="*/ 4458767 w 4481964"/>
              <a:gd name="connsiteY44" fmla="*/ 6698894 h 6858000"/>
              <a:gd name="connsiteX45" fmla="*/ 4476081 w 4481964"/>
              <a:gd name="connsiteY45" fmla="*/ 6817538 h 6858000"/>
              <a:gd name="connsiteX46" fmla="*/ 4481964 w 4481964"/>
              <a:gd name="connsiteY46" fmla="*/ 6858000 h 6858000"/>
              <a:gd name="connsiteX47" fmla="*/ 3577807 w 4481964"/>
              <a:gd name="connsiteY47" fmla="*/ 6858000 h 6858000"/>
              <a:gd name="connsiteX48" fmla="*/ 3577807 w 4481964"/>
              <a:gd name="connsiteY48" fmla="*/ 6858000 h 6858000"/>
              <a:gd name="connsiteX49" fmla="*/ 0 w 4481964"/>
              <a:gd name="connsiteY49" fmla="*/ 6858000 h 6858000"/>
              <a:gd name="connsiteX50" fmla="*/ 0 w 4481964"/>
              <a:gd name="connsiteY50" fmla="*/ 0 h 6858000"/>
              <a:gd name="connsiteX51" fmla="*/ 3137249 w 448196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481964" h="6858000">
                <a:moveTo>
                  <a:pt x="3137249" y="0"/>
                </a:move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3577807" y="6858000"/>
                </a:lnTo>
                <a:lnTo>
                  <a:pt x="0" y="6858000"/>
                </a:lnTo>
                <a:lnTo>
                  <a:pt x="0" y="0"/>
                </a:lnTo>
                <a:lnTo>
                  <a:pt x="313724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676F6F49-4E2F-4122-962D-B65832ADA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/>
          <a:srcRect r="-2" b="1227"/>
          <a:stretch/>
        </p:blipFill>
        <p:spPr>
          <a:xfrm>
            <a:off x="699508" y="1447800"/>
            <a:ext cx="2832300" cy="41910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45328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B646F-C793-48E4-BAFD-A9F507993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Roles of 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F96D4-69A6-4A71-9B65-24A792CBF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10748"/>
            <a:ext cx="9895992" cy="473765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Abhiram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Madugula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(Developer, Tester)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Haritha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Atmakuri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Developer)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Suresh Chandra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Peddinti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(Developer 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Razeena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Rao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Nemarugommula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(Developer, Team Lead)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Divyaharshini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Bheemireddy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(Developer, Tester)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Akhila Gandra  (Developer, Tester)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645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7A00D-0911-4FCE-97E0-560648028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381" y="629266"/>
            <a:ext cx="4767471" cy="164198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1AB2D-8EF3-42C3-9BF4-73DDFED0A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2380" y="1908314"/>
            <a:ext cx="6140993" cy="382987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feed cattle with proper amount and proportions of nutrients needed for an animal for one day.</a:t>
            </a:r>
            <a:endParaRPr lang="en-US" sz="3200" dirty="0"/>
          </a:p>
        </p:txBody>
      </p: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A26B5022-5E95-4049-8E19-D2E9817D87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6" r="24296"/>
          <a:stretch/>
        </p:blipFill>
        <p:spPr>
          <a:xfrm>
            <a:off x="-1" y="10"/>
            <a:ext cx="46346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794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758DE-0BD6-4DE5-B05C-3AFF83C79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USER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57AF0-B306-4CDE-8396-19660D28E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83027"/>
            <a:ext cx="9962253" cy="4565374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must select the weight of cattle and growth requirements of different categories of dairy animals.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nutrient range is displayed based on selected cattle weight and its growth requirement.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should be able to edit the nutrient range if needed.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should select the ingredients required to feed the cattle.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678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88B50-C4C0-40F0-B21E-BDEEF81AD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1"/>
                </a:solidFill>
              </a:rPr>
              <a:t>Cont.…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59768-9CAE-4918-91E4-A7154BB09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should enter the ingredient percentage and cost of the ingredient.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 should give the optimal solution which gives each ingredient weight based on the cost. </a:t>
            </a:r>
          </a:p>
        </p:txBody>
      </p:sp>
    </p:spTree>
    <p:extLst>
      <p:ext uri="{BB962C8B-B14F-4D97-AF65-F5344CB8AC3E}">
        <p14:creationId xmlns:p14="http://schemas.microsoft.com/office/powerpoint/2010/main" val="4004252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9F7FC-2052-4E8A-8F84-674302BE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2172" y="629266"/>
            <a:ext cx="6991643" cy="89004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solving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963AB-4A14-4BBD-B520-384EACB85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3704" y="1617786"/>
            <a:ext cx="6268279" cy="4630614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used Adobe XD for developing prototype of the application.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studied the documents thoroughly which are relevant for calculating the ration balance and worked on several examples.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constantly communicated with the client about the project and made decisions effectively as a team.</a:t>
            </a:r>
          </a:p>
        </p:txBody>
      </p:sp>
      <p:pic>
        <p:nvPicPr>
          <p:cNvPr id="5" name="Picture 4" descr="A picture containing outdoor&#10;&#10;Description automatically generated">
            <a:extLst>
              <a:ext uri="{FF2B5EF4-FFF2-40B4-BE49-F238E27FC236}">
                <a16:creationId xmlns:a16="http://schemas.microsoft.com/office/drawing/2014/main" id="{2F7579B8-373F-4956-97DF-6AC5E2ED3A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27" r="-2" b="6534"/>
          <a:stretch/>
        </p:blipFill>
        <p:spPr>
          <a:xfrm>
            <a:off x="0" y="296247"/>
            <a:ext cx="3812346" cy="644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66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5A256-5771-4C65-AD5F-F44794CD2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CAEF0-4B5A-40BC-8526-9EBB67221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6420894" cy="4195481"/>
          </a:xfrm>
        </p:spPr>
        <p:txBody>
          <a:bodyPr/>
          <a:lstStyle/>
          <a:p>
            <a:r>
              <a:rPr lang="en-US" dirty="0"/>
              <a:t>Prototype of the application will be presented here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207" y="912351"/>
            <a:ext cx="4362993" cy="585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001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5ECFB3-77EE-4903-93A0-E65C69C28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95571" y="1123527"/>
            <a:ext cx="4604800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6432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220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Times New Roman</vt:lpstr>
      <vt:lpstr>Wingdings</vt:lpstr>
      <vt:lpstr>Wingdings 3</vt:lpstr>
      <vt:lpstr>Ion</vt:lpstr>
      <vt:lpstr>Ration Balancing</vt:lpstr>
      <vt:lpstr>Client Dr. Marcus McGee </vt:lpstr>
      <vt:lpstr>Roles of Team Members</vt:lpstr>
      <vt:lpstr>Problem Statement</vt:lpstr>
      <vt:lpstr>USER REQUIREMENTS</vt:lpstr>
      <vt:lpstr>Cont.…</vt:lpstr>
      <vt:lpstr>Problem solving approach</vt:lpstr>
      <vt:lpstr>Demo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Ration Balancing</dc:title>
  <dc:creator>Gandra,Akhila</dc:creator>
  <cp:lastModifiedBy>Nemarugommula,Razeena Rao</cp:lastModifiedBy>
  <cp:revision>4</cp:revision>
  <dcterms:created xsi:type="dcterms:W3CDTF">2019-07-03T04:39:52Z</dcterms:created>
  <dcterms:modified xsi:type="dcterms:W3CDTF">2019-07-03T16:09:07Z</dcterms:modified>
</cp:coreProperties>
</file>