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65" r:id="rId3"/>
    <p:sldId id="262" r:id="rId4"/>
    <p:sldId id="260" r:id="rId5"/>
    <p:sldId id="258" r:id="rId6"/>
    <p:sldId id="259" r:id="rId7"/>
    <p:sldId id="261" r:id="rId8"/>
    <p:sldId id="266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5F410-CE7F-4D00-8C5D-E811CF100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65" y="890040"/>
            <a:ext cx="9404723" cy="1400530"/>
          </a:xfrm>
        </p:spPr>
        <p:txBody>
          <a:bodyPr/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Ration 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D397A-9C1E-43E9-AA98-AAB9AABA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187540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										Team Name: Nightmare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							</a:t>
            </a:r>
            <a:r>
              <a:rPr lang="en-US" dirty="0" err="1"/>
              <a:t>Abhiram</a:t>
            </a:r>
            <a:r>
              <a:rPr lang="en-US" dirty="0"/>
              <a:t> </a:t>
            </a:r>
            <a:r>
              <a:rPr lang="en-US" dirty="0" err="1"/>
              <a:t>Madugula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									Haritha </a:t>
            </a:r>
            <a:r>
              <a:rPr lang="en-US" dirty="0" err="1"/>
              <a:t>Atmkuri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									Akhila Gandra</a:t>
            </a:r>
          </a:p>
          <a:p>
            <a:pPr marL="0" indent="0">
              <a:buNone/>
            </a:pPr>
            <a:r>
              <a:rPr lang="en-US" dirty="0"/>
              <a:t>													Suresh Chandra </a:t>
            </a:r>
            <a:r>
              <a:rPr lang="en-US" dirty="0" err="1"/>
              <a:t>Peddinti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									</a:t>
            </a:r>
            <a:r>
              <a:rPr lang="en-US" dirty="0" err="1"/>
              <a:t>Razeena</a:t>
            </a:r>
            <a:r>
              <a:rPr lang="en-US" dirty="0"/>
              <a:t> Rao </a:t>
            </a:r>
            <a:r>
              <a:rPr lang="en-US" dirty="0" err="1"/>
              <a:t>Nemarugommula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									</a:t>
            </a:r>
            <a:r>
              <a:rPr lang="en-US" dirty="0" err="1"/>
              <a:t>Divyaharshini</a:t>
            </a:r>
            <a:r>
              <a:rPr lang="en-US" dirty="0"/>
              <a:t> </a:t>
            </a:r>
            <a:r>
              <a:rPr lang="en-US" dirty="0" err="1"/>
              <a:t>Bheemireddy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87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yellow, sitting, indoor, orange&#10;&#10;Description automatically generated">
            <a:extLst>
              <a:ext uri="{FF2B5EF4-FFF2-40B4-BE49-F238E27FC236}">
                <a16:creationId xmlns:a16="http://schemas.microsoft.com/office/drawing/2014/main" id="{1320A773-E6A0-4AE0-B6EC-B298CBCCE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2917" y="643467"/>
            <a:ext cx="83461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9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0697A-D0A5-4125-9401-C914CC76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 smtClean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Client</a:t>
            </a:r>
            <a:br>
              <a:rPr lang="en-US" sz="7200" b="0" i="0" kern="1200" dirty="0" smtClean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4000" dirty="0" smtClean="0">
                <a:solidFill>
                  <a:srgbClr val="EBEBEB"/>
                </a:solidFill>
              </a:rPr>
              <a:t>Dr. Marcus McGee</a:t>
            </a:r>
            <a: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72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676F6F49-4E2F-4122-962D-B65832ADA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r="-2" b="1227"/>
          <a:stretch/>
        </p:blipFill>
        <p:spPr>
          <a:xfrm>
            <a:off x="699508" y="1447800"/>
            <a:ext cx="2832300" cy="41910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45328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B646F-C793-48E4-BAFD-A9F50799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Roles of 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F96D4-69A6-4A71-9B65-24A792CBF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10748"/>
            <a:ext cx="9895992" cy="47376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Abhiram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Madugula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(Developer, Tester)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Haritha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Atmakuri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Developer)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Suresh Chandra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Peddinti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(Developer 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Razeena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Nemarugommula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(Developer, Team Lead)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Divyaharshini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Bheemireddy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(Developer, Tester)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Akhila Gandra  (Developer, Tester)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4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A00D-0911-4FCE-97E0-560648028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1AB2D-8EF3-42C3-9BF4-73DDFED0A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380" y="1908314"/>
            <a:ext cx="6140993" cy="382987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feed cattle with proper amount and proportions of nutrients needed for an animal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day in minimal price with the given food ration.</a:t>
            </a:r>
            <a:endParaRPr lang="en-US" sz="3200" dirty="0"/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A26B5022-5E95-4049-8E19-D2E9817D87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6" r="24296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9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58DE-0BD6-4DE5-B05C-3AFF83C7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USER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7AF0-B306-4CDE-8396-19660D28E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83027"/>
            <a:ext cx="9962253" cy="4565374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must select the weight of cattle and growth requirements of different categories of dairy animals.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nutrient range is displayed based on selected cattle weight and its growth requirement.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should be able to edit the nutrient range if needed.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should select the ingredients required to feed the cattle.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7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8B50-C4C0-40F0-B21E-BDEEF81A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1"/>
                </a:solidFill>
              </a:rPr>
              <a:t>Cont.…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59768-9CAE-4918-91E4-A7154BB09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09221"/>
            <a:ext cx="8946541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enter the ingredient percentage and cost of the ingredient.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should give the optimal solution which gives each ingredient weight based on the cost.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should create a new ingredient with Admin login.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25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F7FC-2052-4E8A-8F84-674302BE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172" y="629266"/>
            <a:ext cx="6991643" cy="89004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63AB-4A14-4BBD-B520-384EACB85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3704" y="1617786"/>
            <a:ext cx="6268279" cy="463061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iOS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use this application in an iPad.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constantly communicated with the client about the project and made decisions effectively as a team.</a:t>
            </a:r>
          </a:p>
        </p:txBody>
      </p:sp>
      <p:pic>
        <p:nvPicPr>
          <p:cNvPr id="5" name="Picture 4" descr="A picture containing outdoor&#10;&#10;Description automatically generated">
            <a:extLst>
              <a:ext uri="{FF2B5EF4-FFF2-40B4-BE49-F238E27FC236}">
                <a16:creationId xmlns:a16="http://schemas.microsoft.com/office/drawing/2014/main" id="{2F7579B8-373F-4956-97DF-6AC5E2ED3A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27" r="-2" b="6534"/>
          <a:stretch/>
        </p:blipFill>
        <p:spPr>
          <a:xfrm>
            <a:off x="0" y="296247"/>
            <a:ext cx="3812346" cy="644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6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A256-5771-4C65-AD5F-F44794CD2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CAEF0-4B5A-40BC-8526-9EBB6722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308946" cy="4195481"/>
          </a:xfrm>
        </p:spPr>
        <p:txBody>
          <a:bodyPr/>
          <a:lstStyle/>
          <a:p>
            <a:r>
              <a:rPr lang="en-US" dirty="0" smtClean="0"/>
              <a:t>Enjoy the demo.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029" y="543697"/>
            <a:ext cx="5143500" cy="612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0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5ECFB3-77EE-4903-93A0-E65C69C28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95571" y="1123527"/>
            <a:ext cx="4604800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43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218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Times New Roman</vt:lpstr>
      <vt:lpstr>Wingdings</vt:lpstr>
      <vt:lpstr>Wingdings 3</vt:lpstr>
      <vt:lpstr>Ion</vt:lpstr>
      <vt:lpstr>Ration Balancing</vt:lpstr>
      <vt:lpstr>Client Dr. Marcus McGee </vt:lpstr>
      <vt:lpstr>Roles of Team Members</vt:lpstr>
      <vt:lpstr>Problem Statement</vt:lpstr>
      <vt:lpstr>USER REQUIREMENTS</vt:lpstr>
      <vt:lpstr>Cont.…</vt:lpstr>
      <vt:lpstr>Problem solving approach</vt:lpstr>
      <vt:lpstr>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Ration Balancing</dc:title>
  <dc:creator>Gandra,Akhila</dc:creator>
  <cp:lastModifiedBy>Madugula,Abhiram</cp:lastModifiedBy>
  <cp:revision>8</cp:revision>
  <dcterms:created xsi:type="dcterms:W3CDTF">2019-07-03T04:39:52Z</dcterms:created>
  <dcterms:modified xsi:type="dcterms:W3CDTF">2019-12-10T20:42:54Z</dcterms:modified>
</cp:coreProperties>
</file>