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93066-2DA0-4C7C-AC7A-3608C581B662}" v="35" dt="2024-07-31T11:28:10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B842-DA62-43EB-F7D8-5064D29E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177" y="938982"/>
            <a:ext cx="7949519" cy="2224548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USING CONVOLUTIONAL NEURAL NETWORKS</a:t>
            </a:r>
            <a:br>
              <a:rPr lang="en-US" sz="40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 STUDY ON HAPPY AND SAD IMAGE CLASSIFICATION)</a:t>
            </a:r>
            <a:endParaRPr lang="en-IN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40854-0968-205E-D574-1C6C7B6C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316361"/>
            <a:ext cx="5279293" cy="133718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HARITHA P V</a:t>
            </a:r>
          </a:p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ID:</a:t>
            </a:r>
            <a:r>
              <a:rPr lang="en-IN" sz="1800" b="1" i="0" u="none" strike="noStrike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MST03-0058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UROOJ KHAN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AF61AC-0C90-6A15-0A19-0CF7C5AD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246" y="191729"/>
            <a:ext cx="1732320" cy="16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83D1E0-F52A-0194-EB3C-77E721A99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245" y="1826340"/>
            <a:ext cx="2175296" cy="8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42B-BEFB-3E29-CC50-15BDDDE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652328"/>
            <a:ext cx="9914859" cy="132900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704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397-5A6A-BCC6-F485-7A240DF2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96B1-3782-6DDF-676C-60162292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CONVOLUTIONAL NEURAL NETWORK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MODEL ARCHITECTURE</a:t>
            </a:r>
          </a:p>
          <a:p>
            <a:r>
              <a:rPr lang="en-IN" dirty="0"/>
              <a:t>TRAINING AND EVALUATION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60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E225-59A6-A8C4-D8DC-ADF4E839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6360-4E3A-BD82-A944-F4C503F3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77" y="1919673"/>
            <a:ext cx="6263149" cy="4123318"/>
          </a:xfrm>
        </p:spPr>
        <p:txBody>
          <a:bodyPr/>
          <a:lstStyle/>
          <a:p>
            <a:r>
              <a:rPr lang="en-IN" dirty="0"/>
              <a:t>Deep learning </a:t>
            </a:r>
            <a:r>
              <a:rPr lang="en-US" dirty="0"/>
              <a:t>utilizes neural networks with many layers to model complex patterns in data.</a:t>
            </a:r>
          </a:p>
          <a:p>
            <a:r>
              <a:rPr lang="en-US" dirty="0"/>
              <a:t>Deep learning is widely used in various fields such as computer vision, natural language processing, and autonomous systems.</a:t>
            </a:r>
          </a:p>
          <a:p>
            <a:r>
              <a:rPr lang="en-US" dirty="0"/>
              <a:t>The image classification model is developed and trained using the TensorFlow framework.</a:t>
            </a:r>
          </a:p>
          <a:p>
            <a:r>
              <a:rPr lang="en-US" dirty="0"/>
              <a:t>The high-level interface for building and training the CNN is provided by TensorFlow's </a:t>
            </a:r>
            <a:r>
              <a:rPr lang="en-US" dirty="0" err="1"/>
              <a:t>Keras</a:t>
            </a:r>
            <a:r>
              <a:rPr lang="en-US" dirty="0"/>
              <a:t> API.</a:t>
            </a:r>
            <a:endParaRPr lang="en-IN" dirty="0"/>
          </a:p>
        </p:txBody>
      </p:sp>
      <p:pic>
        <p:nvPicPr>
          <p:cNvPr id="1026" name="Picture 2" descr="Deep Learning what it is and why it is key to artificial intelligence -  Iberdrola">
            <a:extLst>
              <a:ext uri="{FF2B5EF4-FFF2-40B4-BE49-F238E27FC236}">
                <a16:creationId xmlns:a16="http://schemas.microsoft.com/office/drawing/2014/main" id="{3E3E251E-4008-44BB-5135-E06E1625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77" y="2035277"/>
            <a:ext cx="3460266" cy="33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5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7CCF-AB20-D451-F288-EA3EF683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60555"/>
            <a:ext cx="9914859" cy="132900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E473-4818-3D57-6C1E-F5658F07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589559"/>
            <a:ext cx="9914860" cy="26129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CNNs</a:t>
            </a:r>
            <a:r>
              <a:rPr lang="en-US" dirty="0"/>
              <a:t> are designed to automatically and adaptively learn spatial hierarchies of features from input images.</a:t>
            </a:r>
          </a:p>
          <a:p>
            <a:r>
              <a:rPr lang="en-US" b="1" dirty="0"/>
              <a:t>Convolutional layers </a:t>
            </a:r>
            <a:r>
              <a:rPr lang="en-US" dirty="0"/>
              <a:t>extract features from images by applying filters to detect patterns.</a:t>
            </a:r>
          </a:p>
          <a:p>
            <a:r>
              <a:rPr lang="en-US" b="1" dirty="0"/>
              <a:t>Pooling layers </a:t>
            </a:r>
            <a:r>
              <a:rPr lang="en-US" dirty="0"/>
              <a:t>reduce dimensionality and computational complexity while retaining important features.</a:t>
            </a:r>
          </a:p>
          <a:p>
            <a:r>
              <a:rPr lang="en-US" b="1" dirty="0"/>
              <a:t>Fully connected layers </a:t>
            </a:r>
            <a:r>
              <a:rPr lang="en-US" dirty="0"/>
              <a:t>classify the image based on the features learned from the convolutional layers.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85AACD-23E9-7CD4-CFD4-21B34377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25" y="4202557"/>
            <a:ext cx="8701549" cy="2163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FAB52-CF6F-5E44-1BBC-8F55E3B6DCC9}"/>
              </a:ext>
            </a:extLst>
          </p:cNvPr>
          <p:cNvSpPr txBox="1"/>
          <p:nvPr/>
        </p:nvSpPr>
        <p:spPr>
          <a:xfrm>
            <a:off x="4765700" y="6180988"/>
            <a:ext cx="238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Overview of CNN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66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7EF0-9FCB-A64B-89EC-EAA4E7FB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FE43-54BA-0874-503A-1F9742F3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7049729" cy="4123318"/>
          </a:xfrm>
        </p:spPr>
        <p:txBody>
          <a:bodyPr/>
          <a:lstStyle/>
          <a:p>
            <a:r>
              <a:rPr lang="en-US" dirty="0"/>
              <a:t>The dataset consists of images categorized into 'Happy' and 'Sad' classes.</a:t>
            </a:r>
          </a:p>
          <a:p>
            <a:r>
              <a:rPr lang="en-US" dirty="0"/>
              <a:t>The dataset includes various image file formats such as .jpg, .jpeg, .png, .bmp, .webp, .gif, and .tiff.</a:t>
            </a:r>
          </a:p>
          <a:p>
            <a:r>
              <a:rPr lang="en-US" b="0" i="0" u="none" strike="noStrike" dirty="0">
                <a:effectLst/>
              </a:rPr>
              <a:t>Images were resized to a uniform size of 256x256 pixels suitable for input into the Convolutional Neural Network (CNN).</a:t>
            </a:r>
          </a:p>
          <a:p>
            <a:r>
              <a:rPr lang="en-US" b="0" i="0" u="none" strike="noStrike" dirty="0">
                <a:effectLst/>
              </a:rPr>
              <a:t>Applied normalization to scale pixel values to the range [0, 1].</a:t>
            </a:r>
            <a:endParaRPr lang="en-US" dirty="0"/>
          </a:p>
          <a:p>
            <a:endParaRPr lang="en-IN" dirty="0"/>
          </a:p>
        </p:txBody>
      </p:sp>
      <p:pic>
        <p:nvPicPr>
          <p:cNvPr id="4098" name="Picture 2" descr="GitHub - shivam-bhardwaj-sb/Happy-or-Sad-Classifier: Image Classification  on Happy and Sad images of small dataset.">
            <a:extLst>
              <a:ext uri="{FF2B5EF4-FFF2-40B4-BE49-F238E27FC236}">
                <a16:creationId xmlns:a16="http://schemas.microsoft.com/office/drawing/2014/main" id="{A3BD4E8B-7BDC-CC52-C3B5-50C7ABD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3" y="1919672"/>
            <a:ext cx="33491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6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DFF4-9871-0C9F-2C66-4155DCDB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68FF-4CBD-31E2-70B3-8483844C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19673"/>
            <a:ext cx="7030065" cy="4123318"/>
          </a:xfrm>
        </p:spPr>
        <p:txBody>
          <a:bodyPr>
            <a:normAutofit/>
          </a:bodyPr>
          <a:lstStyle/>
          <a:p>
            <a:r>
              <a:rPr lang="en-US" dirty="0"/>
              <a:t>The CNN model features four convolutional layers with an increasing number of filters to capture more complex patterns.</a:t>
            </a:r>
          </a:p>
          <a:p>
            <a:r>
              <a:rPr lang="en-US" dirty="0"/>
              <a:t>MaxPooling2D layers are applied after each convolutional layer to down sample the feature maps and reduce their dimensionality.</a:t>
            </a:r>
          </a:p>
          <a:p>
            <a:r>
              <a:rPr lang="en-US" dirty="0"/>
              <a:t>The 3D feature maps are converted into 1D vectors through flattening before being input into the dense layers.</a:t>
            </a:r>
          </a:p>
          <a:p>
            <a:r>
              <a:rPr lang="en-US" dirty="0"/>
              <a:t>The final dense layer uses a sigmoid activation function to output binary classification results.</a:t>
            </a:r>
            <a:endParaRPr lang="en-IN" dirty="0"/>
          </a:p>
        </p:txBody>
      </p:sp>
      <p:pic>
        <p:nvPicPr>
          <p:cNvPr id="5122" name="Picture 2" descr="7 Representation of a convolutional neural network (CNN) | Download  Scientific Diagram">
            <a:extLst>
              <a:ext uri="{FF2B5EF4-FFF2-40B4-BE49-F238E27FC236}">
                <a16:creationId xmlns:a16="http://schemas.microsoft.com/office/drawing/2014/main" id="{17BD5AC1-F412-79AF-9E58-24A3FEFD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43514" y="2429660"/>
            <a:ext cx="5372596" cy="23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5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E085-4EFD-0DC6-FA66-9BF7EC80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F4CC-25D4-1A17-6530-2013081A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951406" cy="4123318"/>
          </a:xfrm>
        </p:spPr>
        <p:txBody>
          <a:bodyPr/>
          <a:lstStyle/>
          <a:p>
            <a:r>
              <a:rPr lang="en-US" dirty="0"/>
              <a:t>The model was trained for 20 epochs using the Adam optimizer and binary cross entropy loss.</a:t>
            </a:r>
          </a:p>
          <a:p>
            <a:r>
              <a:rPr lang="en-US" dirty="0"/>
              <a:t>A validation set was used to monitor the model's performance and prevent overfitting.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Assess model performance using precision, recall, and accuracy metrics on the test data.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Compute confusion matrix and classification report for detailed evaluation.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854FC6-834F-CE5D-AEEF-618080F9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1" y="1919671"/>
            <a:ext cx="4100052" cy="38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06818-8CDF-3670-EC24-FA32315DEB8E}"/>
              </a:ext>
            </a:extLst>
          </p:cNvPr>
          <p:cNvSpPr txBox="1"/>
          <p:nvPr/>
        </p:nvSpPr>
        <p:spPr>
          <a:xfrm>
            <a:off x="8711380" y="5889102"/>
            <a:ext cx="201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96048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FC9F-82BA-4CE8-7955-D3A67A4E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933" y="5776000"/>
            <a:ext cx="2034589" cy="363061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+mn-lt"/>
              </a:rPr>
              <a:t>Fig: Predicted output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DB17D5-FF71-C912-9EBF-B5BC258EB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1" y="2691128"/>
            <a:ext cx="9045677" cy="308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0EECF-4711-C2E2-D1CA-B534730E1C39}"/>
              </a:ext>
            </a:extLst>
          </p:cNvPr>
          <p:cNvSpPr txBox="1"/>
          <p:nvPr/>
        </p:nvSpPr>
        <p:spPr>
          <a:xfrm>
            <a:off x="1484671" y="1675466"/>
            <a:ext cx="89670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The model effectively classifies images into "Happy" and "Sad" categories, demonstrating strong performance in distinguishing between these two emotional states.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375D8-D11F-394E-B21B-E36AF456D43B}"/>
              </a:ext>
            </a:extLst>
          </p:cNvPr>
          <p:cNvSpPr txBox="1"/>
          <p:nvPr/>
        </p:nvSpPr>
        <p:spPr>
          <a:xfrm>
            <a:off x="1907457" y="667357"/>
            <a:ext cx="8377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83641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1A87-F4FE-2E7D-2E65-7AE8C32C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342-B735-1E4C-6CCB-306DABC7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CNN image classifier that achieved high accuracy in distinguishing 'Happy' vs. 'Sad' images.</a:t>
            </a:r>
          </a:p>
          <a:p>
            <a:r>
              <a:rPr lang="en-US" dirty="0"/>
              <a:t>Data preprocessing and model tuning were crucial for achieving optimal performance and accuracy.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The results demonstrated that the model effectively learned to distinguish between the two classes, achieving satisfactory accuracy. </a:t>
            </a:r>
            <a:endParaRPr lang="en-US" dirty="0"/>
          </a:p>
          <a:p>
            <a:r>
              <a:rPr lang="en-US" dirty="0"/>
              <a:t>The project highlights the effectiveness of deep learning frameworks like TensorFlow in solving image classification tasks and their potential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4904421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671</TotalTime>
  <Words>505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Elephant</vt:lpstr>
      <vt:lpstr>Times New Roman</vt:lpstr>
      <vt:lpstr>ModOverlayVTI</vt:lpstr>
      <vt:lpstr>EMOTION RECOGNITION USING CONVOLUTIONAL NEURAL NETWORKS (A STUDY ON HAPPY AND SAD IMAGE CLASSIFICATION)</vt:lpstr>
      <vt:lpstr>CONTENT</vt:lpstr>
      <vt:lpstr>DEEP LEARNING</vt:lpstr>
      <vt:lpstr>CNN (Convolutional Neural Network)</vt:lpstr>
      <vt:lpstr>DATASET</vt:lpstr>
      <vt:lpstr>MODEL ARCHITECURE</vt:lpstr>
      <vt:lpstr>TRAINING AND EVALUATION</vt:lpstr>
      <vt:lpstr>Fig: Predicted 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Haritha Pv</dc:creator>
  <cp:lastModifiedBy>Haritha Pv</cp:lastModifiedBy>
  <cp:revision>2</cp:revision>
  <dcterms:created xsi:type="dcterms:W3CDTF">2024-07-30T06:03:04Z</dcterms:created>
  <dcterms:modified xsi:type="dcterms:W3CDTF">2024-07-31T11:29:56Z</dcterms:modified>
</cp:coreProperties>
</file>