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B8BF-3302-4E93-B109-277E639D39D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C71A-E96B-48ED-B93E-9B10BD2A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B8BF-3302-4E93-B109-277E639D39D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C71A-E96B-48ED-B93E-9B10BD2A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B8BF-3302-4E93-B109-277E639D39D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C71A-E96B-48ED-B93E-9B10BD2A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2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B8BF-3302-4E93-B109-277E639D39D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C71A-E96B-48ED-B93E-9B10BD2A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63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B8BF-3302-4E93-B109-277E639D39D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C71A-E96B-48ED-B93E-9B10BD2A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B8BF-3302-4E93-B109-277E639D39D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C71A-E96B-48ED-B93E-9B10BD2A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58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B8BF-3302-4E93-B109-277E639D39D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C71A-E96B-48ED-B93E-9B10BD2A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33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B8BF-3302-4E93-B109-277E639D39D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C71A-E96B-48ED-B93E-9B10BD2A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31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B8BF-3302-4E93-B109-277E639D39D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C71A-E96B-48ED-B93E-9B10BD2A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6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B8BF-3302-4E93-B109-277E639D39D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8A2C71A-E96B-48ED-B93E-9B10BD2A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4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B8BF-3302-4E93-B109-277E639D39D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C71A-E96B-48ED-B93E-9B10BD2A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B8BF-3302-4E93-B109-277E639D39D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C71A-E96B-48ED-B93E-9B10BD2A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B8BF-3302-4E93-B109-277E639D39D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C71A-E96B-48ED-B93E-9B10BD2A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B8BF-3302-4E93-B109-277E639D39D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C71A-E96B-48ED-B93E-9B10BD2A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1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B8BF-3302-4E93-B109-277E639D39D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C71A-E96B-48ED-B93E-9B10BD2A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B8BF-3302-4E93-B109-277E639D39D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C71A-E96B-48ED-B93E-9B10BD2A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B8BF-3302-4E93-B109-277E639D39D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C71A-E96B-48ED-B93E-9B10BD2A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2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43B8BF-3302-4E93-B109-277E639D39D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A2C71A-E96B-48ED-B93E-9B10BD2A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2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iraiinf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450762"/>
            <a:ext cx="8689976" cy="291062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: SELENIUM TEST SCRIPT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R.HARITHA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8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8277" y="2658160"/>
            <a:ext cx="11100582" cy="1325563"/>
          </a:xfrm>
        </p:spPr>
        <p:txBody>
          <a:bodyPr>
            <a:normAutofit/>
          </a:bodyPr>
          <a:lstStyle/>
          <a:p>
            <a:pPr algn="just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22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21984"/>
            <a:ext cx="10018713" cy="279471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automate the testing on webpage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https://piraiinfo.com/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Launching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Firefox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to different pages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28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rameworks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84101"/>
            <a:ext cx="10018713" cy="42070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Eclipse – to write/run test cases in java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ide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8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8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xtraction of driver and library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59099"/>
            <a:ext cx="10018713" cy="46321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Gecko driver-v0.24.0.zip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java-3.141.59. zip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libraries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jar files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2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web driver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1679"/>
            <a:ext cx="10018713" cy="394952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org.openqa.selenium.WebDriver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FirefoxDriver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launch the website 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initialize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geckodriver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path ="E:\\adt\\Selenium\\drivers\\gecko driver\\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geckodriver-v0.24.0-  win64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\\geckodriver.exe";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setProperty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webdriver.gecko.driver",path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5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35616" y="1825625"/>
            <a:ext cx="8879983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project &gt; properties &gt;java build path add all external jar files and libraries.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driver methods can be accessed.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enter into the website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driver.get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("http://www.piraiinfo.com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navigate().to(“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 will migrate among the different pages.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0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96072" y="877533"/>
            <a:ext cx="6096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org.openqa.selenium.By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org.openqa.selenium.WebDriver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org.openqa.selenium.firefox.FirefoxDriver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Testing {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{// TODO Auto-generated method stub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path ="E:\\adt\\Selenium\\drivers\\gecko driver\\geckodriver-v0.24.0-win64\\geckodriver.exe"; 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System.setProperty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webdriver.gecko.driver",path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driver = new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FirefoxDriver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driver.get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("http://www.piraiinfo.com");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home_url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"http://www.piraiinfo.com/home";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driver.navigate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().to(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home_url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aboutus_url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"https://piraiinfo.com/about-us/";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driver.navigate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().to(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aboutus_url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driver.navigate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().back();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19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9543" y="180872"/>
            <a:ext cx="1166680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data_service_url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smtClean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"https://piraiinfo.com/data-services/"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driver.navigate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().to(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data_service_url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cloud_service_url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smtClean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"https://piraiinfo.com/cloud-services/"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driver.navigate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().to(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cloud_service_url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devop_service_url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smtClean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"https://piraiinfo.com/</a:t>
            </a:r>
            <a:r>
              <a:rPr lang="en-US" sz="2000" dirty="0" err="1" smtClean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en-US" sz="2000" dirty="0" smtClean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-service/"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driver.navigate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().to(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devop_service_url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contact_url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000" dirty="0" smtClean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"https://piraiinfo.com/contact-us/"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driver.navigate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().to(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contact_url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name(</a:t>
            </a:r>
            <a:r>
              <a:rPr lang="en-US" sz="2000" i="1" dirty="0" smtClean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"text-136"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r>
              <a:rPr lang="en-US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sendKeys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i="1" dirty="0" err="1" smtClean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Haritha</a:t>
            </a:r>
            <a:r>
              <a:rPr lang="en-US" sz="2000" i="1" dirty="0" smtClean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name(</a:t>
            </a:r>
            <a:r>
              <a:rPr lang="en-US" sz="2000" i="1" dirty="0" smtClean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"email-485"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r>
              <a:rPr lang="en-US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sendKeys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"haritha9298@gmail.com"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name(</a:t>
            </a:r>
            <a:r>
              <a:rPr lang="en-US" sz="2000" i="1" dirty="0" smtClean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"tel-23"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r>
              <a:rPr lang="en-US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sendKeys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"9812368425"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name(</a:t>
            </a:r>
            <a:r>
              <a:rPr lang="en-US" sz="2000" i="1" dirty="0" smtClean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"textarea-112"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r>
              <a:rPr lang="en-US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sendKeys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"share the location to my mail"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By.</a:t>
            </a:r>
            <a:r>
              <a:rPr lang="en-US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"wpcf7-form-control wpcf7-submit send-</a:t>
            </a:r>
            <a:r>
              <a:rPr lang="en-US" sz="2000" i="1" dirty="0" err="1" smtClean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000" i="1" dirty="0" smtClean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sub-but"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)).click();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2000" i="1" dirty="0" err="1" smtClean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"submitted"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844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ontact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to contact form using navigate()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locate the HTML element in the website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id or name or class name for a particular attribute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string value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click() submit the form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84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132</TotalTime>
  <Words>394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  ASSIGNMENT : SELENIUM TEST SCRIPT </vt:lpstr>
      <vt:lpstr>Objective</vt:lpstr>
      <vt:lpstr>Frameworks used</vt:lpstr>
      <vt:lpstr>Extraction of driver and library</vt:lpstr>
      <vt:lpstr>Creating a web driver</vt:lpstr>
      <vt:lpstr>Implementation </vt:lpstr>
      <vt:lpstr>PowerPoint Presentation</vt:lpstr>
      <vt:lpstr>PowerPoint Presentation</vt:lpstr>
      <vt:lpstr>Contact form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: SELENIUM TEST SCRIPT</dc:title>
  <dc:creator>Windows User</dc:creator>
  <cp:lastModifiedBy>Windows User</cp:lastModifiedBy>
  <cp:revision>13</cp:revision>
  <dcterms:created xsi:type="dcterms:W3CDTF">2019-07-19T06:59:39Z</dcterms:created>
  <dcterms:modified xsi:type="dcterms:W3CDTF">2019-07-19T12:25:45Z</dcterms:modified>
</cp:coreProperties>
</file>