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handoutMasters/handoutMaster1.xml" ContentType="application/vnd.openxmlformats-officedocument.presentationml.handoutMaster+xml"/>
  <Override PartName="/ppt/theme/theme6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7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63" r:id="rId1"/>
    <p:sldMasterId id="2147483664" r:id="rId2"/>
    <p:sldMasterId id="2147483665" r:id="rId3"/>
    <p:sldMasterId id="2147483666" r:id="rId4"/>
  </p:sldMasterIdLst>
  <p:notesMasterIdLst>
    <p:notesMasterId r:id="rId5"/>
  </p:notesMasterIdLst>
  <p:handoutMasterIdLst>
    <p:handoutMasterId r:id="rId6"/>
  </p:handoutMasterIdLst>
  <p:sldIdLst>
    <p:sldId id="287" r:id="rId7"/>
    <p:sldId id="288" r:id="rId8"/>
    <p:sldId id="290" r:id="rId9"/>
    <p:sldId id="291" r:id="rId10"/>
    <p:sldId id="292" r:id="rId11"/>
    <p:sldId id="293" r:id="rId12"/>
    <p:sldId id="294" r:id="rId13"/>
    <p:sldId id="295" r:id="rId14"/>
    <p:sldId id="300" r:id="rId15"/>
  </p:sldIdLst>
  <p:sldSz type="custom" cy="6858000" cx="12192000"/>
  <p:notesSz cx="6858000" cy="9144000"/>
  <p:defaultTextStyle>
    <a:lvl1pPr algn="l" eaLnBrk="1" fontAlgn="base" hangingPunct="1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ea typeface="微软雅黑 Light" pitchFamily="34" charset="-122"/>
      </a:defRPr>
    </a:lvl1pPr>
    <a:lvl2pPr algn="l" eaLnBrk="1" fontAlgn="base" hangingPunct="1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ea typeface="微软雅黑 Light" pitchFamily="34" charset="-122"/>
      </a:defRPr>
    </a:lvl2pPr>
    <a:lvl3pPr algn="l" eaLnBrk="1" fontAlgn="base" hangingPunct="1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ea typeface="微软雅黑 Light" pitchFamily="34" charset="-122"/>
      </a:defRPr>
    </a:lvl3pPr>
    <a:lvl4pPr algn="l" eaLnBrk="1" fontAlgn="base" hangingPunct="1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ea typeface="微软雅黑 Light" pitchFamily="34" charset="-122"/>
      </a:defRPr>
    </a:lvl4pPr>
    <a:lvl5pPr algn="l" eaLnBrk="1" fontAlgn="base" hangingPunct="1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ea typeface="微软雅黑 Light" pitchFamily="34" charset="-122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1" snapVertSplitter="0" vertBarState="restored" horzBarState="maximized" preferSingleView="0">
    <p:restoredLeft sz="15000" autoAdjust="0"/>
    <p:restoredTop sz="94660" autoAdjust="0"/>
  </p:normalViewPr>
  <p:slideViewPr>
    <p:cSldViewPr showGuides="1" snapToGrid="0" snapToObjects="0">
      <p:cViewPr varScale="0">
        <p:scale>
          <a:sx n="69" d="100"/>
          <a:sy n="69" d="100"/>
        </p:scale>
        <p:origin x="780" y="216"/>
      </p:cViewPr>
      <p:guideLst>
        <p:guide orient="vert" pos="3840"/>
        <p:guide orient="horz" pos="2177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7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40" name="页眉占位符 1"/>
          <p:cNvSpPr/>
          <p:nvPr>
            <p:ph type="hdr" sz="quarter" idx="4294967295"/>
          </p:nvPr>
        </p:nvSpPr>
        <p:spPr>
          <a:xfrm rot="0">
            <a:off x="0" y="0"/>
            <a:ext cx="2971800" cy="45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endParaRPr altLang="en-US" sz="1200" lang="zh-CN"/>
          </a:p>
        </p:txBody>
      </p:sp>
      <p:sp>
        <p:nvSpPr>
          <p:cNvPr id="1048941" name="日期占位符 2"/>
          <p:cNvSpPr/>
          <p:nvPr>
            <p:ph type="dt" sz="quarter" idx="4294967295"/>
          </p:nvPr>
        </p:nvSpPr>
        <p:spPr>
          <a:xfrm rot="0">
            <a:off x="3884612" y="0"/>
            <a:ext cx="2971800" cy="45878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algn="r" lvl="0"/>
            <a:fld id="{566ABCEB-ACFC-4714-9973-3DA970169C29}" type="datetime1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  <p:sp>
        <p:nvSpPr>
          <p:cNvPr id="1048942" name="页脚占位符 3"/>
          <p:cNvSpPr/>
          <p:nvPr>
            <p:ph type="ftr" sz="quarter" idx="4294967295"/>
          </p:nvPr>
        </p:nvSpPr>
        <p:spPr>
          <a:xfrm rot="0">
            <a:off x="0" y="8685212"/>
            <a:ext cx="2971800" cy="4587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lvl="0"/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943" name="灯片编号占位符 4"/>
          <p:cNvSpPr/>
          <p:nvPr>
            <p:ph type="sldNum" sz="quarter" idx="4294967295"/>
          </p:nvPr>
        </p:nvSpPr>
        <p:spPr>
          <a:xfrm rot="0">
            <a:off x="3884612" y="8685212"/>
            <a:ext cx="2971800" cy="4587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zh-CN">
                <a:solidFill>
                  <a:srgbClr val="898989"/>
                </a:solidFill>
              </a:rPr>
              <a:pPr algn="r" lvl="0"/>
            </a:fld>
            <a:endParaRPr altLang="en-US" sz="1200" lang="zh-CN">
              <a:solidFill>
                <a:srgbClr val="898989"/>
              </a:solidFill>
            </a:endParaRPr>
          </a:p>
        </p:txBody>
      </p:sp>
    </p:spTree>
  </p:cSld>
  <p:clrMap accent1="dk1" accent2="dk1" accent3="dk1" accent4="dk1" accent5="dk1" accent6="dk1" bg1="dk1" bg2="dk1" tx1="dk1" tx2="dk1" hlink="dk1" folHlink="dk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34" name="页眉占位符 1"/>
          <p:cNvSpPr/>
          <p:nvPr>
            <p:ph type="hdr" sz="quarter" idx="4294967295"/>
          </p:nvPr>
        </p:nvSpPr>
        <p:spPr>
          <a:xfrm rot="0">
            <a:off x="0" y="0"/>
            <a:ext cx="2971800" cy="45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endParaRPr altLang="en-US" sz="1200" lang="zh-CN">
              <a:ea typeface="Arial" pitchFamily="34" charset="0"/>
            </a:endParaRPr>
          </a:p>
        </p:txBody>
      </p:sp>
      <p:sp>
        <p:nvSpPr>
          <p:cNvPr id="1048935" name="日期占位符 2"/>
          <p:cNvSpPr/>
          <p:nvPr>
            <p:ph type="dt" sz="full" idx="4294967295"/>
          </p:nvPr>
        </p:nvSpPr>
        <p:spPr>
          <a:xfrm rot="0">
            <a:off x="3884612" y="0"/>
            <a:ext cx="2971800" cy="45878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lvl="0"/>
            <a:fld id="{566ABCEB-ACFC-4714-9973-3DA970169C29}" type="datetime1">
              <a:rPr altLang="en-US" sz="1200" lang="zh-CN">
                <a:ea typeface="Arial" pitchFamily="34" charset="0"/>
              </a:rPr>
              <a:pPr algn="r" lvl="0"/>
            </a:fld>
            <a:endParaRPr altLang="en-US" sz="1200" lang="zh-CN">
              <a:ea typeface="Arial" pitchFamily="34" charset="0"/>
            </a:endParaRPr>
          </a:p>
        </p:txBody>
      </p:sp>
      <p:sp>
        <p:nvSpPr>
          <p:cNvPr id="1048936" name="幻灯片图像占位符 3"/>
          <p:cNvSpPr/>
          <p:nvPr>
            <p:ph type="sldImg" sz="full" idx="4294967295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t" bIns="45720" lIns="91440" rIns="91440" tIns="45720" vert="horz"/>
          <a:p/>
        </p:txBody>
      </p:sp>
      <p:sp>
        <p:nvSpPr>
          <p:cNvPr id="1048937" name="备注占位符 4"/>
          <p:cNvSpPr/>
          <p:nvPr>
            <p:ph type="body" sz="quarter" idx="4294967295"/>
          </p:nvPr>
        </p:nvSpPr>
        <p:spPr>
          <a:xfrm rot="0"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38" name="页脚占位符 5"/>
          <p:cNvSpPr/>
          <p:nvPr>
            <p:ph type="ftr" sz="quarter" idx="4294967295"/>
          </p:nvPr>
        </p:nvSpPr>
        <p:spPr>
          <a:xfrm rot="0">
            <a:off x="0" y="8685212"/>
            <a:ext cx="2971800" cy="4587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lvl="0"/>
            <a:endParaRPr altLang="en-US" sz="1200" lang="zh-CN">
              <a:ea typeface="Arial" pitchFamily="34" charset="0"/>
            </a:endParaRPr>
          </a:p>
        </p:txBody>
      </p:sp>
      <p:sp>
        <p:nvSpPr>
          <p:cNvPr id="1048939" name="灯片编号占位符 6"/>
          <p:cNvSpPr/>
          <p:nvPr>
            <p:ph type="sldNum" sz="quarter" idx="4294967295"/>
          </p:nvPr>
        </p:nvSpPr>
        <p:spPr>
          <a:xfrm rot="0">
            <a:off x="3884612" y="8685212"/>
            <a:ext cx="2971800" cy="458787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zh-CN">
                <a:ea typeface="Arial" pitchFamily="34" charset="0"/>
              </a:rPr>
              <a:pPr algn="r" lvl="0"/>
            </a:fld>
            <a:endParaRPr altLang="en-US" sz="1200" lang="zh-CN">
              <a:ea typeface="Arial" pitchFamily="34" charset="0"/>
            </a:endParaRPr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eaLnBrk="1" fontAlgn="base" hangingPunct="1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Arial" pitchFamily="34" charset="0"/>
      </a:defRPr>
    </a:lvl1pPr>
    <a:lvl2pPr algn="l" eaLnBrk="1" fontAlgn="base" hangingPunct="1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Arial" pitchFamily="34" charset="0"/>
      </a:defRPr>
    </a:lvl2pPr>
    <a:lvl3pPr algn="l" eaLnBrk="1" fontAlgn="base" hangingPunct="1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Arial" pitchFamily="34" charset="0"/>
      </a:defRPr>
    </a:lvl3pPr>
    <a:lvl4pPr algn="l" eaLnBrk="1" fontAlgn="base" hangingPunct="1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Arial" pitchFamily="34" charset="0"/>
      </a:defRPr>
    </a:lvl4pPr>
    <a:lvl5pPr algn="l" eaLnBrk="1" fontAlgn="base" hangingPunct="1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Arial" pitchFamily="34" charset="0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3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altLang="en-US" lang="zh-CN"/>
          </a:p>
        </p:txBody>
      </p:sp>
      <p:sp>
        <p:nvSpPr>
          <p:cNvPr id="1048831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833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832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5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831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833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832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7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5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831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833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832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6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altLang="en-US" lang="zh-CN"/>
          </a:p>
        </p:txBody>
      </p:sp>
      <p:sp>
        <p:nvSpPr>
          <p:cNvPr id="1048584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86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85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6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4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86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85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6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84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86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85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6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867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1816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4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86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85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69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87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8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872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3188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4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86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85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84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86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85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86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85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75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876" name="Content Placeholder 2"/>
          <p:cNvSpPr>
            <a:spLocks noGrp="1"/>
          </p:cNvSpPr>
          <p:nvPr>
            <p:ph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4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86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85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3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831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833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832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7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879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584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86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85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8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4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86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85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8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84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86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85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8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altLang="en-US" lang="zh-CN"/>
          </a:p>
        </p:txBody>
      </p:sp>
      <p:sp>
        <p:nvSpPr>
          <p:cNvPr id="1048593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95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94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8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93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95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94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8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93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95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94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9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892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1816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93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95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94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94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895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8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897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3188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93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95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94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93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95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94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95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94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3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831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833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832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90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901" name="Content Placeholder 2"/>
          <p:cNvSpPr>
            <a:spLocks noGrp="1"/>
          </p:cNvSpPr>
          <p:nvPr>
            <p:ph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93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95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94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90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904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593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95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94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90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93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95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94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7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90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93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95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94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9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altLang="en-US" lang="zh-CN"/>
          </a:p>
        </p:txBody>
      </p:sp>
      <p:sp>
        <p:nvSpPr>
          <p:cNvPr id="1048603" name="日期占位符 2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605" name="灯片编号占位符 4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604" name="页脚占位符 3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9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03" name="日期占位符 2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605" name="灯片编号占位符 4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604" name="页脚占位符 3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91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3" name="日期占位符 2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605" name="灯片编号占位符 4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604" name="页脚占位符 3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91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917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1816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03" name="日期占位符 2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605" name="灯片编号占位符 4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604" name="页脚占位符 3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8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919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92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9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922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3188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03" name="日期占位符 2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605" name="灯片编号占位符 4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604" name="页脚占位符 3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03" name="日期占位符 2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605" name="灯片编号占位符 4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604" name="页脚占位符 3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4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842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1816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831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833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832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日期占位符 2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605" name="灯片编号占位符 4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604" name="页脚占位符 3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925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926" name="Content Placeholder 2"/>
          <p:cNvSpPr>
            <a:spLocks noGrp="1"/>
          </p:cNvSpPr>
          <p:nvPr>
            <p:ph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03" name="日期占位符 2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605" name="灯片编号占位符 4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604" name="页脚占位符 3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92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929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03" name="日期占位符 2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605" name="灯片编号占位符 4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604" name="页脚占位符 3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93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03" name="日期占位符 2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605" name="灯片编号占位符 4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604" name="页脚占位符 3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93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603" name="日期占位符 2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605" name="灯片编号占位符 4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604" name="页脚占位符 3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44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845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84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847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3188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831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833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832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31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833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832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1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833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832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5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851" name="Content Placeholder 2"/>
          <p:cNvSpPr>
            <a:spLocks noGrp="1"/>
          </p:cNvSpPr>
          <p:nvPr>
            <p:ph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831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833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832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85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854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831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833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832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/Relationships>
</file>

<file path=ppt/slideMasters/_rels/slideMaster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27282C"/>
        </a:solidFill>
      </p:bgPr>
    </p:bg>
    <p:spTree>
      <p:nvGrpSpPr>
        <p:cNvPr id="8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29" name="标题占位符 1"/>
          <p:cNvSpPr/>
          <p:nvPr>
            <p:ph type="title" sz="full" idx="4294967295"/>
          </p:nvPr>
        </p:nvSpPr>
        <p:spPr>
          <a:xfrm rot="0">
            <a:off x="838200" y="365125"/>
            <a:ext cx="105156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zh-CN"/>
              <a:t>单击此处编辑母版标题样式</a:t>
            </a:r>
          </a:p>
        </p:txBody>
      </p:sp>
      <p:sp>
        <p:nvSpPr>
          <p:cNvPr id="1048830" name="文本占位符 2"/>
          <p:cNvSpPr/>
          <p:nvPr>
            <p:ph type="body" sz="full" idx="4294967295"/>
          </p:nvPr>
        </p:nvSpPr>
        <p:spPr>
          <a:xfrm rot="0">
            <a:off x="838200" y="1825625"/>
            <a:ext cx="10515600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831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832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833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dt="0" ftr="0" sldNum="0"/>
  <p:txStyles>
    <p:titleStyle>
      <a:lvl1pPr algn="l" eaLnBrk="1" fontAlgn="base" hangingPunct="1" indent="0" latinLnBrk="0" marL="0" rtl="0">
        <a:lnSpc>
          <a:spcPct val="9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dk1"/>
          </a:solidFill>
          <a:latin typeface="Calibri Light" pitchFamily="34" charset="0"/>
          <a:ea typeface="Arial" pitchFamily="34" charset="0"/>
        </a:defRPr>
      </a:lvl1pPr>
    </p:titleStyle>
    <p:bodyStyle>
      <a:lvl1pPr algn="l" eaLnBrk="1" fontAlgn="base" hangingPunct="1" indent="-228600" latinLnBrk="0" marL="228600" rtl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itchFamily="34" charset="0"/>
        <a:buChar char="•"/>
        <a:defRPr sz="2800">
          <a:solidFill>
            <a:schemeClr val="dk1"/>
          </a:solidFill>
          <a:latin typeface="Calibri" pitchFamily="34" charset="0"/>
          <a:ea typeface="Arial" pitchFamily="34" charset="0"/>
        </a:defRPr>
      </a:lvl1pPr>
      <a:lvl2pPr algn="l" eaLnBrk="1" fontAlgn="base" hangingPunct="1" indent="-228600" latinLnBrk="0" marL="6858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400">
          <a:solidFill>
            <a:schemeClr val="dk1"/>
          </a:solidFill>
          <a:latin typeface="Calibri" pitchFamily="34" charset="0"/>
          <a:ea typeface="Arial" pitchFamily="34" charset="0"/>
        </a:defRPr>
      </a:lvl2pPr>
      <a:lvl3pPr algn="l" eaLnBrk="1" fontAlgn="base" hangingPunct="1" indent="-228600" latinLnBrk="0" marL="11430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dk1"/>
          </a:solidFill>
          <a:latin typeface="Calibri" pitchFamily="34" charset="0"/>
          <a:ea typeface="Arial" pitchFamily="34" charset="0"/>
        </a:defRPr>
      </a:lvl3pPr>
      <a:lvl4pPr algn="l" eaLnBrk="1" fontAlgn="base" hangingPunct="1" indent="-228600" latinLnBrk="0" marL="16002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1800">
          <a:solidFill>
            <a:schemeClr val="dk1"/>
          </a:solidFill>
          <a:latin typeface="Calibri" pitchFamily="34" charset="0"/>
          <a:ea typeface="Arial" pitchFamily="34" charset="0"/>
        </a:defRPr>
      </a:lvl4pPr>
      <a:lvl5pPr algn="l" eaLnBrk="1" fontAlgn="base" hangingPunct="1" indent="-228600" latinLnBrk="0" marL="20574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1800">
          <a:solidFill>
            <a:schemeClr val="dk1"/>
          </a:solidFill>
          <a:latin typeface="Calibri" pitchFamily="34" charset="0"/>
          <a:ea typeface="Arial" pitchFamily="34" charset="0"/>
        </a:defRPr>
      </a:lvl5pPr>
    </p:bodyStyle>
    <p:otherStyle>
      <a:lvl1pPr algn="l" eaLnBrk="1" fontAlgn="base" hangingPunct="1" indent="0" latinLnBrk="0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Arial" pitchFamily="34" charset="0"/>
        </a:defRPr>
      </a:lvl1pPr>
      <a:lvl2pPr algn="l" eaLnBrk="1" fontAlgn="base" hangingPunct="1" indent="0" latinLnBrk="0" marL="4572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Arial" pitchFamily="34" charset="0"/>
        </a:defRPr>
      </a:lvl2pPr>
      <a:lvl3pPr algn="l" eaLnBrk="1" fontAlgn="base" hangingPunct="1" indent="0" latinLnBrk="0" marL="9144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Arial" pitchFamily="34" charset="0"/>
        </a:defRPr>
      </a:lvl3pPr>
      <a:lvl4pPr algn="l" eaLnBrk="1" fontAlgn="base" hangingPunct="1" indent="0" latinLnBrk="0" marL="13716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Arial" pitchFamily="34" charset="0"/>
        </a:defRPr>
      </a:lvl4pPr>
      <a:lvl5pPr algn="l" eaLnBrk="1" fontAlgn="base" hangingPunct="1" indent="0" latinLnBrk="0" marL="18288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Arial" pitchFamily="34" charset="0"/>
        </a:defRPr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27282C"/>
        </a:solidFill>
      </p:bgPr>
    </p:bg>
    <p:spTree>
      <p:nvGrpSpPr>
        <p:cNvPr id="1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任意多边形 6"/>
          <p:cNvSpPr/>
          <p:nvPr/>
        </p:nvSpPr>
        <p:spPr>
          <a:xfrm rot="0">
            <a:off x="0" y="-17462"/>
            <a:ext cx="5095875" cy="4667250"/>
          </a:xfrm>
          <a:custGeom>
            <a:avLst/>
            <a:ahLst/>
            <a:rect l="0" t="0" r="r" b="b"/>
            <a:pathLst>
              <a:path w="5095525" h="4666400">
                <a:moveTo>
                  <a:pt x="0" y="0"/>
                </a:moveTo>
                <a:lnTo>
                  <a:pt x="5095525" y="0"/>
                </a:lnTo>
                <a:lnTo>
                  <a:pt x="2389013" y="4666400"/>
                </a:lnTo>
                <a:lnTo>
                  <a:pt x="0" y="547414"/>
                </a:lnTo>
                <a:lnTo>
                  <a:pt x="0" y="0"/>
                </a:lnTo>
              </a:path>
            </a:pathLst>
          </a:custGeom>
          <a:solidFill>
            <a:srgbClr val="1C7C5A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800" lang="zh-CN">
              <a:solidFill>
                <a:srgbClr val="FFFFFF"/>
              </a:solidFill>
              <a:ea typeface="Arial" pitchFamily="34" charset="0"/>
            </a:endParaRPr>
          </a:p>
        </p:txBody>
      </p:sp>
      <p:sp>
        <p:nvSpPr>
          <p:cNvPr id="1048577" name="等腰三角形 7"/>
          <p:cNvSpPr/>
          <p:nvPr/>
        </p:nvSpPr>
        <p:spPr>
          <a:xfrm rot="0">
            <a:off x="315912" y="4041775"/>
            <a:ext cx="3265487" cy="2816225"/>
          </a:xfrm>
          <a:prstGeom prst="triangle">
            <a:avLst>
              <a:gd name="adj" fmla="val 50000"/>
            </a:avLst>
          </a:prstGeom>
          <a:solidFill>
            <a:srgbClr val="E08648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800" lang="zh-CN">
              <a:solidFill>
                <a:srgbClr val="FFFFFF"/>
              </a:solidFill>
              <a:ea typeface="Arial" pitchFamily="34" charset="0"/>
            </a:endParaRPr>
          </a:p>
        </p:txBody>
      </p:sp>
      <p:sp>
        <p:nvSpPr>
          <p:cNvPr id="1048578" name="任意多边形 8"/>
          <p:cNvSpPr/>
          <p:nvPr/>
        </p:nvSpPr>
        <p:spPr>
          <a:xfrm rot="0">
            <a:off x="0" y="4649787"/>
            <a:ext cx="800100" cy="2208212"/>
          </a:xfrm>
          <a:custGeom>
            <a:avLst/>
            <a:ahLst/>
            <a:rect l="0" t="0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</a:path>
            </a:pathLst>
          </a:custGeom>
          <a:solidFill>
            <a:srgbClr val="E36C64">
              <a:alpha val="29999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800" lang="zh-CN">
              <a:solidFill>
                <a:srgbClr val="FFFFFF"/>
              </a:solidFill>
              <a:ea typeface="Arial" pitchFamily="34" charset="0"/>
            </a:endParaRPr>
          </a:p>
        </p:txBody>
      </p:sp>
      <p:sp>
        <p:nvSpPr>
          <p:cNvPr id="1048579" name="等腰三角形 9"/>
          <p:cNvSpPr/>
          <p:nvPr/>
        </p:nvSpPr>
        <p:spPr>
          <a:xfrm rot="0">
            <a:off x="0" y="4838700"/>
            <a:ext cx="1724025" cy="1487487"/>
          </a:xfrm>
          <a:prstGeom prst="triangle">
            <a:avLst>
              <a:gd name="adj" fmla="val 50000"/>
            </a:avLst>
          </a:prstGeom>
          <a:solidFill>
            <a:srgbClr val="675E8C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800" lang="zh-CN">
              <a:solidFill>
                <a:srgbClr val="FFFFFF"/>
              </a:solidFill>
              <a:ea typeface="Arial" pitchFamily="34" charset="0"/>
            </a:endParaRPr>
          </a:p>
        </p:txBody>
      </p:sp>
      <p:sp>
        <p:nvSpPr>
          <p:cNvPr id="1048580" name="等腰三角形 10"/>
          <p:cNvSpPr/>
          <p:nvPr/>
        </p:nvSpPr>
        <p:spPr>
          <a:xfrm rot="0" flipV="1">
            <a:off x="996950" y="1765300"/>
            <a:ext cx="1517650" cy="1308100"/>
          </a:xfrm>
          <a:prstGeom prst="triangle">
            <a:avLst>
              <a:gd name="adj" fmla="val 50000"/>
            </a:avLst>
          </a:prstGeom>
          <a:solidFill>
            <a:srgbClr val="166548">
              <a:alpha val="79999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800" lang="zh-CN">
              <a:solidFill>
                <a:srgbClr val="FFFFFF"/>
              </a:solidFill>
              <a:ea typeface="Arial" pitchFamily="34" charset="0"/>
            </a:endParaRPr>
          </a:p>
        </p:txBody>
      </p:sp>
      <p:sp>
        <p:nvSpPr>
          <p:cNvPr id="1048581" name="任意多边形 11"/>
          <p:cNvSpPr/>
          <p:nvPr/>
        </p:nvSpPr>
        <p:spPr>
          <a:xfrm rot="0">
            <a:off x="0" y="439737"/>
            <a:ext cx="2754312" cy="3300412"/>
          </a:xfrm>
          <a:custGeom>
            <a:avLst/>
            <a:ahLst/>
            <a:rect l="0" t="0" r="r" b="b"/>
            <a:pathLst>
              <a:path w="2754101" h="3300541">
                <a:moveTo>
                  <a:pt x="0" y="0"/>
                </a:moveTo>
                <a:lnTo>
                  <a:pt x="2754101" y="0"/>
                </a:lnTo>
                <a:lnTo>
                  <a:pt x="839788" y="3300541"/>
                </a:lnTo>
                <a:lnTo>
                  <a:pt x="0" y="1852631"/>
                </a:lnTo>
                <a:lnTo>
                  <a:pt x="0" y="0"/>
                </a:lnTo>
              </a:path>
            </a:pathLst>
          </a:custGeom>
          <a:solidFill>
            <a:srgbClr val="166548">
              <a:alpha val="79999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800" lang="zh-CN">
              <a:solidFill>
                <a:srgbClr val="FFFFFF"/>
              </a:solidFill>
              <a:ea typeface="Arial" pitchFamily="34" charset="0"/>
            </a:endParaRPr>
          </a:p>
        </p:txBody>
      </p:sp>
      <p:sp>
        <p:nvSpPr>
          <p:cNvPr id="1048582" name="标题占位符 1"/>
          <p:cNvSpPr/>
          <p:nvPr>
            <p:ph type="title" sz="full" idx="4294967295"/>
          </p:nvPr>
        </p:nvSpPr>
        <p:spPr>
          <a:xfrm rot="0">
            <a:off x="838200" y="365125"/>
            <a:ext cx="105156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zh-CN"/>
              <a:t>单击此处编辑母版标题样式</a:t>
            </a:r>
          </a:p>
        </p:txBody>
      </p:sp>
      <p:sp>
        <p:nvSpPr>
          <p:cNvPr id="1048583" name="文本占位符 2"/>
          <p:cNvSpPr/>
          <p:nvPr>
            <p:ph type="body" sz="full" idx="4294967295"/>
          </p:nvPr>
        </p:nvSpPr>
        <p:spPr>
          <a:xfrm rot="0">
            <a:off x="838200" y="1825625"/>
            <a:ext cx="10515600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84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85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86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99" r:id="rId8"/>
    <p:sldLayoutId id="2147483700" r:id="rId9"/>
    <p:sldLayoutId id="2147483701" r:id="rId10"/>
    <p:sldLayoutId id="2147483702" r:id="rId11"/>
  </p:sldLayoutIdLst>
  <p:hf dt="0" ftr="0" sldNum="0"/>
  <p:txStyles>
    <p:titleStyle>
      <a:lvl1pPr algn="l" eaLnBrk="1" fontAlgn="base" hangingPunct="1" indent="0" latinLnBrk="0" marL="0" rtl="0">
        <a:lnSpc>
          <a:spcPct val="9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dk1"/>
          </a:solidFill>
          <a:latin typeface="Calibri Light" pitchFamily="34" charset="0"/>
          <a:ea typeface="Arial" pitchFamily="34" charset="0"/>
        </a:defRPr>
      </a:lvl1pPr>
    </p:titleStyle>
    <p:bodyStyle>
      <a:lvl1pPr algn="l" eaLnBrk="1" fontAlgn="base" hangingPunct="1" indent="-228600" latinLnBrk="0" marL="228600" rtl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itchFamily="34" charset="0"/>
        <a:buChar char="•"/>
        <a:defRPr sz="2800">
          <a:solidFill>
            <a:schemeClr val="dk1"/>
          </a:solidFill>
          <a:latin typeface="Calibri" pitchFamily="34" charset="0"/>
          <a:ea typeface="Arial" pitchFamily="34" charset="0"/>
        </a:defRPr>
      </a:lvl1pPr>
      <a:lvl2pPr algn="l" eaLnBrk="1" fontAlgn="base" hangingPunct="1" indent="-228600" latinLnBrk="0" marL="6858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400">
          <a:solidFill>
            <a:schemeClr val="dk1"/>
          </a:solidFill>
          <a:latin typeface="Calibri" pitchFamily="34" charset="0"/>
          <a:ea typeface="Arial" pitchFamily="34" charset="0"/>
        </a:defRPr>
      </a:lvl2pPr>
      <a:lvl3pPr algn="l" eaLnBrk="1" fontAlgn="base" hangingPunct="1" indent="-228600" latinLnBrk="0" marL="11430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dk1"/>
          </a:solidFill>
          <a:latin typeface="Calibri" pitchFamily="34" charset="0"/>
          <a:ea typeface="Arial" pitchFamily="34" charset="0"/>
        </a:defRPr>
      </a:lvl3pPr>
      <a:lvl4pPr algn="l" eaLnBrk="1" fontAlgn="base" hangingPunct="1" indent="-228600" latinLnBrk="0" marL="16002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1800">
          <a:solidFill>
            <a:schemeClr val="dk1"/>
          </a:solidFill>
          <a:latin typeface="Calibri" pitchFamily="34" charset="0"/>
          <a:ea typeface="Arial" pitchFamily="34" charset="0"/>
        </a:defRPr>
      </a:lvl4pPr>
      <a:lvl5pPr algn="l" eaLnBrk="1" fontAlgn="base" hangingPunct="1" indent="-228600" latinLnBrk="0" marL="20574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1800">
          <a:solidFill>
            <a:schemeClr val="dk1"/>
          </a:solidFill>
          <a:latin typeface="Calibri" pitchFamily="34" charset="0"/>
          <a:ea typeface="Arial" pitchFamily="34" charset="0"/>
        </a:defRPr>
      </a:lvl5pPr>
    </p:bodyStyle>
    <p:otherStyle>
      <a:lvl1pPr algn="l" eaLnBrk="1" fontAlgn="base" hangingPunct="1" indent="0" latinLnBrk="0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Arial" pitchFamily="34" charset="0"/>
        </a:defRPr>
      </a:lvl1pPr>
      <a:lvl2pPr algn="l" eaLnBrk="1" fontAlgn="base" hangingPunct="1" indent="0" latinLnBrk="0" marL="4572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Arial" pitchFamily="34" charset="0"/>
        </a:defRPr>
      </a:lvl2pPr>
      <a:lvl3pPr algn="l" eaLnBrk="1" fontAlgn="base" hangingPunct="1" indent="0" latinLnBrk="0" marL="9144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Arial" pitchFamily="34" charset="0"/>
        </a:defRPr>
      </a:lvl3pPr>
      <a:lvl4pPr algn="l" eaLnBrk="1" fontAlgn="base" hangingPunct="1" indent="0" latinLnBrk="0" marL="13716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Arial" pitchFamily="34" charset="0"/>
        </a:defRPr>
      </a:lvl4pPr>
      <a:lvl5pPr algn="l" eaLnBrk="1" fontAlgn="base" hangingPunct="1" indent="0" latinLnBrk="0" marL="18288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Arial" pitchFamily="34" charset="0"/>
        </a:defRPr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27282C"/>
        </a:solidFill>
      </p:bgPr>
    </p:bg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9" name="任意多边形 6"/>
          <p:cNvSpPr/>
          <p:nvPr/>
        </p:nvSpPr>
        <p:spPr>
          <a:xfrm rot="0">
            <a:off x="0" y="3636962"/>
            <a:ext cx="1166812" cy="3221037"/>
          </a:xfrm>
          <a:custGeom>
            <a:avLst/>
            <a:ahLst/>
            <a:rect l="0" t="0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</a:path>
            </a:pathLst>
          </a:custGeom>
          <a:solidFill>
            <a:srgbClr val="E36C64">
              <a:alpha val="29999"/>
            </a:srgbClr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800" lang="zh-CN">
              <a:solidFill>
                <a:srgbClr val="FFFFFF"/>
              </a:solidFill>
              <a:ea typeface="Arial" pitchFamily="34" charset="0"/>
            </a:endParaRPr>
          </a:p>
        </p:txBody>
      </p:sp>
      <p:sp>
        <p:nvSpPr>
          <p:cNvPr id="1048590" name="任意多边形 7"/>
          <p:cNvSpPr/>
          <p:nvPr/>
        </p:nvSpPr>
        <p:spPr>
          <a:xfrm rot="0">
            <a:off x="0" y="3527425"/>
            <a:ext cx="1931987" cy="3330575"/>
          </a:xfrm>
          <a:custGeom>
            <a:avLst/>
            <a:ahLst/>
            <a:rect l="0" t="0" r="r" b="b"/>
            <a:pathLst>
              <a:path w="1932106" h="3331217">
                <a:moveTo>
                  <a:pt x="0" y="0"/>
                </a:moveTo>
                <a:lnTo>
                  <a:pt x="1932106" y="3331217"/>
                </a:lnTo>
                <a:lnTo>
                  <a:pt x="0" y="3331217"/>
                </a:lnTo>
                <a:lnTo>
                  <a:pt x="0" y="0"/>
                </a:lnTo>
              </a:path>
            </a:pathLst>
          </a:custGeom>
          <a:solidFill>
            <a:srgbClr val="E08648"/>
          </a:solidFill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800" lang="zh-CN">
              <a:solidFill>
                <a:srgbClr val="FFFFFF"/>
              </a:solidFill>
              <a:ea typeface="Arial" pitchFamily="34" charset="0"/>
            </a:endParaRPr>
          </a:p>
        </p:txBody>
      </p:sp>
      <p:sp>
        <p:nvSpPr>
          <p:cNvPr id="1048591" name="标题占位符 1"/>
          <p:cNvSpPr/>
          <p:nvPr>
            <p:ph type="title" sz="full" idx="4294967295"/>
          </p:nvPr>
        </p:nvSpPr>
        <p:spPr>
          <a:xfrm rot="0">
            <a:off x="838200" y="365125"/>
            <a:ext cx="105156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zh-CN"/>
              <a:t>单击此处编辑母版标题样式</a:t>
            </a:r>
          </a:p>
        </p:txBody>
      </p:sp>
      <p:sp>
        <p:nvSpPr>
          <p:cNvPr id="1048592" name="文本占位符 2"/>
          <p:cNvSpPr/>
          <p:nvPr>
            <p:ph type="body" sz="full" idx="4294967295"/>
          </p:nvPr>
        </p:nvSpPr>
        <p:spPr>
          <a:xfrm rot="0">
            <a:off x="838200" y="1825625"/>
            <a:ext cx="10515600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593" name="日期占位符 3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94" name="页脚占位符 4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595" name="灯片编号占位符 5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703" r:id="rId8"/>
    <p:sldLayoutId id="2147483704" r:id="rId9"/>
    <p:sldLayoutId id="2147483705" r:id="rId10"/>
    <p:sldLayoutId id="2147483706" r:id="rId11"/>
  </p:sldLayoutIdLst>
  <p:hf dt="0" ftr="0" sldNum="0"/>
  <p:txStyles>
    <p:titleStyle>
      <a:lvl1pPr algn="l" eaLnBrk="1" fontAlgn="base" hangingPunct="1" indent="0" latinLnBrk="0" marL="0" rtl="0">
        <a:lnSpc>
          <a:spcPct val="9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dk1"/>
          </a:solidFill>
          <a:latin typeface="Calibri Light" pitchFamily="34" charset="0"/>
          <a:ea typeface="Arial" pitchFamily="34" charset="0"/>
        </a:defRPr>
      </a:lvl1pPr>
    </p:titleStyle>
    <p:bodyStyle>
      <a:lvl1pPr algn="l" eaLnBrk="1" fontAlgn="base" hangingPunct="1" indent="-228600" latinLnBrk="0" marL="228600" rtl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itchFamily="34" charset="0"/>
        <a:buChar char="•"/>
        <a:defRPr sz="2800">
          <a:solidFill>
            <a:schemeClr val="dk1"/>
          </a:solidFill>
          <a:latin typeface="Calibri" pitchFamily="34" charset="0"/>
          <a:ea typeface="Arial" pitchFamily="34" charset="0"/>
        </a:defRPr>
      </a:lvl1pPr>
      <a:lvl2pPr algn="l" eaLnBrk="1" fontAlgn="base" hangingPunct="1" indent="-228600" latinLnBrk="0" marL="6858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400">
          <a:solidFill>
            <a:schemeClr val="dk1"/>
          </a:solidFill>
          <a:latin typeface="Calibri" pitchFamily="34" charset="0"/>
          <a:ea typeface="Arial" pitchFamily="34" charset="0"/>
        </a:defRPr>
      </a:lvl2pPr>
      <a:lvl3pPr algn="l" eaLnBrk="1" fontAlgn="base" hangingPunct="1" indent="-228600" latinLnBrk="0" marL="11430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dk1"/>
          </a:solidFill>
          <a:latin typeface="Calibri" pitchFamily="34" charset="0"/>
          <a:ea typeface="Arial" pitchFamily="34" charset="0"/>
        </a:defRPr>
      </a:lvl3pPr>
      <a:lvl4pPr algn="l" eaLnBrk="1" fontAlgn="base" hangingPunct="1" indent="-228600" latinLnBrk="0" marL="16002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1800">
          <a:solidFill>
            <a:schemeClr val="dk1"/>
          </a:solidFill>
          <a:latin typeface="Calibri" pitchFamily="34" charset="0"/>
          <a:ea typeface="Arial" pitchFamily="34" charset="0"/>
        </a:defRPr>
      </a:lvl4pPr>
      <a:lvl5pPr algn="l" eaLnBrk="1" fontAlgn="base" hangingPunct="1" indent="-228600" latinLnBrk="0" marL="20574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1800">
          <a:solidFill>
            <a:schemeClr val="dk1"/>
          </a:solidFill>
          <a:latin typeface="Calibri" pitchFamily="34" charset="0"/>
          <a:ea typeface="Arial" pitchFamily="34" charset="0"/>
        </a:defRPr>
      </a:lvl5pPr>
    </p:bodyStyle>
    <p:otherStyle>
      <a:lvl1pPr algn="l" eaLnBrk="1" fontAlgn="base" hangingPunct="1" indent="0" latinLnBrk="0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Arial" pitchFamily="34" charset="0"/>
        </a:defRPr>
      </a:lvl1pPr>
      <a:lvl2pPr algn="l" eaLnBrk="1" fontAlgn="base" hangingPunct="1" indent="0" latinLnBrk="0" marL="4572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Arial" pitchFamily="34" charset="0"/>
        </a:defRPr>
      </a:lvl2pPr>
      <a:lvl3pPr algn="l" eaLnBrk="1" fontAlgn="base" hangingPunct="1" indent="0" latinLnBrk="0" marL="9144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Arial" pitchFamily="34" charset="0"/>
        </a:defRPr>
      </a:lvl3pPr>
      <a:lvl4pPr algn="l" eaLnBrk="1" fontAlgn="base" hangingPunct="1" indent="0" latinLnBrk="0" marL="13716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Arial" pitchFamily="34" charset="0"/>
        </a:defRPr>
      </a:lvl4pPr>
      <a:lvl5pPr algn="l" eaLnBrk="1" fontAlgn="base" hangingPunct="1" indent="0" latinLnBrk="0" marL="18288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Arial" pitchFamily="34" charset="0"/>
        </a:defRPr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27282C"/>
        </a:solidFill>
      </p:bgPr>
    </p:bg>
    <p:spTree>
      <p:nvGrpSpPr>
        <p:cNvPr id="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45" name=""/>
          <p:cNvGrpSpPr/>
          <p:nvPr/>
        </p:nvGrpSpPr>
        <p:grpSpPr>
          <a:xfrm rot="0">
            <a:off x="0" y="-17462"/>
            <a:ext cx="1162050" cy="1065212"/>
            <a:chOff x="0" y="-17037"/>
            <a:chExt cx="5095525" cy="4666400"/>
          </a:xfrm>
        </p:grpSpPr>
        <p:sp>
          <p:nvSpPr>
            <p:cNvPr id="1048598" name="任意多边形 7"/>
            <p:cNvSpPr/>
            <p:nvPr/>
          </p:nvSpPr>
          <p:spPr>
            <a:xfrm rot="0">
              <a:off x="0" y="-17037"/>
              <a:ext cx="5095525" cy="4666400"/>
            </a:xfrm>
            <a:custGeom>
              <a:avLst/>
              <a:ahLst/>
              <a:rect l="0" t="0" r="r" b="b"/>
              <a:pathLst>
                <a:path w="5095525" h="4666400">
                  <a:moveTo>
                    <a:pt x="0" y="0"/>
                  </a:moveTo>
                  <a:lnTo>
                    <a:pt x="5095525" y="0"/>
                  </a:lnTo>
                  <a:lnTo>
                    <a:pt x="2389013" y="4666400"/>
                  </a:lnTo>
                  <a:lnTo>
                    <a:pt x="0" y="547414"/>
                  </a:lnTo>
                  <a:lnTo>
                    <a:pt x="0" y="0"/>
                  </a:lnTo>
                </a:path>
              </a:pathLst>
            </a:custGeom>
            <a:solidFill>
              <a:srgbClr val="1C7C5A"/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>
                  <a:solidFill>
                    <a:schemeClr val="dk1"/>
                  </a:solidFill>
                  <a:latin typeface="Calibri" pitchFamily="34" charset="0"/>
                  <a:ea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>
                  <a:solidFill>
                    <a:schemeClr val="dk1"/>
                  </a:solidFill>
                  <a:latin typeface="Calibri" pitchFamily="34" charset="0"/>
                  <a:ea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>
                  <a:solidFill>
                    <a:schemeClr val="dk1"/>
                  </a:solidFill>
                  <a:latin typeface="Calibri" pitchFamily="34" charset="0"/>
                  <a:ea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>
                  <a:solidFill>
                    <a:schemeClr val="dk1"/>
                  </a:solidFill>
                  <a:latin typeface="Calibri" pitchFamily="34" charset="0"/>
                  <a:ea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>
                  <a:solidFill>
                    <a:schemeClr val="dk1"/>
                  </a:solidFill>
                  <a:latin typeface="Calibri" pitchFamily="34" charset="0"/>
                  <a:ea typeface="Arial" pitchFamily="34" charset="0"/>
                </a:defRPr>
              </a:lvl5pPr>
            </a:lstStyle>
            <a:p>
              <a:pPr algn="ct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altLang="en-US" sz="1800" lang="zh-CN">
                <a:solidFill>
                  <a:srgbClr val="FFFFFF"/>
                </a:solidFill>
                <a:ea typeface="Arial" pitchFamily="34" charset="0"/>
              </a:endParaRPr>
            </a:p>
          </p:txBody>
        </p:sp>
        <p:sp>
          <p:nvSpPr>
            <p:cNvPr id="1048599" name="等腰三角形 8"/>
            <p:cNvSpPr/>
            <p:nvPr/>
          </p:nvSpPr>
          <p:spPr>
            <a:xfrm rot="0" flipV="1">
              <a:off x="996552" y="1764627"/>
              <a:ext cx="1518490" cy="1309043"/>
            </a:xfrm>
            <a:prstGeom prst="triangle">
              <a:avLst>
                <a:gd name="adj" fmla="val 50000"/>
              </a:avLst>
            </a:prstGeom>
            <a:solidFill>
              <a:srgbClr val="166548">
                <a:alpha val="79999"/>
              </a:srgbClr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>
                  <a:solidFill>
                    <a:schemeClr val="dk1"/>
                  </a:solidFill>
                  <a:latin typeface="Calibri" pitchFamily="34" charset="0"/>
                  <a:ea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>
                  <a:solidFill>
                    <a:schemeClr val="dk1"/>
                  </a:solidFill>
                  <a:latin typeface="Calibri" pitchFamily="34" charset="0"/>
                  <a:ea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>
                  <a:solidFill>
                    <a:schemeClr val="dk1"/>
                  </a:solidFill>
                  <a:latin typeface="Calibri" pitchFamily="34" charset="0"/>
                  <a:ea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>
                  <a:solidFill>
                    <a:schemeClr val="dk1"/>
                  </a:solidFill>
                  <a:latin typeface="Calibri" pitchFamily="34" charset="0"/>
                  <a:ea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>
                  <a:solidFill>
                    <a:schemeClr val="dk1"/>
                  </a:solidFill>
                  <a:latin typeface="Calibri" pitchFamily="34" charset="0"/>
                  <a:ea typeface="Arial" pitchFamily="34" charset="0"/>
                </a:defRPr>
              </a:lvl5pPr>
            </a:lstStyle>
            <a:p>
              <a:pPr algn="ct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altLang="en-US" sz="1800" lang="zh-CN">
                <a:solidFill>
                  <a:srgbClr val="FFFFFF"/>
                </a:solidFill>
                <a:ea typeface="Arial" pitchFamily="34" charset="0"/>
              </a:endParaRPr>
            </a:p>
          </p:txBody>
        </p:sp>
        <p:sp>
          <p:nvSpPr>
            <p:cNvPr id="1048600" name="任意多边形 9"/>
            <p:cNvSpPr/>
            <p:nvPr/>
          </p:nvSpPr>
          <p:spPr>
            <a:xfrm rot="0">
              <a:off x="0" y="439770"/>
              <a:ext cx="2754101" cy="3300541"/>
            </a:xfrm>
            <a:custGeom>
              <a:avLst/>
              <a:ahLst/>
              <a:rect l="0" t="0" r="r" b="b"/>
              <a:pathLst>
                <a:path w="2754101" h="3300541">
                  <a:moveTo>
                    <a:pt x="0" y="0"/>
                  </a:moveTo>
                  <a:lnTo>
                    <a:pt x="2754101" y="0"/>
                  </a:lnTo>
                  <a:lnTo>
                    <a:pt x="839788" y="3300541"/>
                  </a:lnTo>
                  <a:lnTo>
                    <a:pt x="0" y="1852631"/>
                  </a:lnTo>
                  <a:lnTo>
                    <a:pt x="0" y="0"/>
                  </a:lnTo>
                </a:path>
              </a:pathLst>
            </a:custGeom>
            <a:solidFill>
              <a:srgbClr val="166548">
                <a:alpha val="79999"/>
              </a:srgbClr>
            </a:solidFill>
            <a:ln>
              <a:noFill/>
            </a:ln>
          </p:spPr>
          <p:txBody>
            <a:bodyPr anchor="ctr" bIns="45720" lIns="91440" rIns="91440" tIns="45720" vert="horz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>
                  <a:solidFill>
                    <a:schemeClr val="dk1"/>
                  </a:solidFill>
                  <a:latin typeface="Calibri" pitchFamily="34" charset="0"/>
                  <a:ea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>
                  <a:solidFill>
                    <a:schemeClr val="dk1"/>
                  </a:solidFill>
                  <a:latin typeface="Calibri" pitchFamily="34" charset="0"/>
                  <a:ea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>
                  <a:solidFill>
                    <a:schemeClr val="dk1"/>
                  </a:solidFill>
                  <a:latin typeface="Calibri" pitchFamily="34" charset="0"/>
                  <a:ea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>
                  <a:solidFill>
                    <a:schemeClr val="dk1"/>
                  </a:solidFill>
                  <a:latin typeface="Calibri" pitchFamily="34" charset="0"/>
                  <a:ea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>
                  <a:solidFill>
                    <a:schemeClr val="dk1"/>
                  </a:solidFill>
                  <a:latin typeface="Calibri" pitchFamily="34" charset="0"/>
                  <a:ea typeface="Arial" pitchFamily="34" charset="0"/>
                </a:defRPr>
              </a:lvl5pPr>
            </a:lstStyle>
            <a:p>
              <a:pPr algn="ct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altLang="en-US" sz="1800" lang="zh-CN">
                <a:solidFill>
                  <a:srgbClr val="FFFFFF"/>
                </a:solidFill>
                <a:ea typeface="Arial" pitchFamily="34" charset="0"/>
              </a:endParaRPr>
            </a:p>
          </p:txBody>
        </p:sp>
      </p:grpSp>
      <p:sp>
        <p:nvSpPr>
          <p:cNvPr id="1048601" name="标题占位符 1"/>
          <p:cNvSpPr/>
          <p:nvPr>
            <p:ph type="title" sz="full" idx="4294967295"/>
          </p:nvPr>
        </p:nvSpPr>
        <p:spPr>
          <a:xfrm rot="0">
            <a:off x="838200" y="365125"/>
            <a:ext cx="105156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zh-CN"/>
              <a:t>单击此处编辑母版标题样式</a:t>
            </a:r>
          </a:p>
        </p:txBody>
      </p:sp>
      <p:sp>
        <p:nvSpPr>
          <p:cNvPr id="1048602" name="文本占位符 2"/>
          <p:cNvSpPr/>
          <p:nvPr>
            <p:ph type="body" sz="full" idx="4294967295"/>
          </p:nvPr>
        </p:nvSpPr>
        <p:spPr>
          <a:xfrm rot="0">
            <a:off x="838200" y="1825625"/>
            <a:ext cx="10515600" cy="4351337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03" name="日期占位符 2"/>
          <p:cNvSpPr/>
          <p:nvPr>
            <p:ph type="dt" sz="half" idx="4294967295"/>
          </p:nvPr>
        </p:nvSpPr>
        <p:spPr>
          <a:xfrm rot="0"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604" name="页脚占位符 3"/>
          <p:cNvSpPr/>
          <p:nvPr>
            <p:ph type="ftr" sz="quarter" idx="4294967295"/>
          </p:nvPr>
        </p:nvSpPr>
        <p:spPr>
          <a:xfrm rot="0"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ct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  <p:sp>
        <p:nvSpPr>
          <p:cNvPr id="1048605" name="灯片编号占位符 4"/>
          <p:cNvSpPr/>
          <p:nvPr>
            <p:ph type="sldNum" sz="quarter" idx="4294967295"/>
          </p:nvPr>
        </p:nvSpPr>
        <p:spPr>
          <a:xfrm rot="0"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algn="r" fontAlgn="base" lv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altLang="en-US" sz="1200" lang="zh-CN">
                <a:solidFill>
                  <a:srgbClr val="898989"/>
                </a:solidFill>
                <a:ea typeface="Arial" pitchFamily="34" charset="0"/>
              </a:rPr>
              <a:pPr algn="r" fontAlgn="base" lv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</a:fld>
            <a:endParaRPr altLang="en-US" sz="1200" lang="zh-CN">
              <a:solidFill>
                <a:srgbClr val="898989"/>
              </a:solidFill>
              <a:ea typeface="Arial" pitchFamily="34" charset="0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707" r:id="rId8"/>
    <p:sldLayoutId id="2147483708" r:id="rId9"/>
    <p:sldLayoutId id="2147483709" r:id="rId10"/>
    <p:sldLayoutId id="2147483710" r:id="rId11"/>
  </p:sldLayoutIdLst>
  <p:hf dt="0" ftr="0" sldNum="0"/>
  <p:txStyles>
    <p:titleStyle>
      <a:lvl1pPr algn="l" eaLnBrk="1" fontAlgn="base" hangingPunct="1" indent="0" latinLnBrk="0" marL="0" rtl="0">
        <a:lnSpc>
          <a:spcPct val="9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dk1"/>
          </a:solidFill>
          <a:latin typeface="Calibri Light" pitchFamily="34" charset="0"/>
          <a:ea typeface="Arial" pitchFamily="34" charset="0"/>
        </a:defRPr>
      </a:lvl1pPr>
    </p:titleStyle>
    <p:bodyStyle>
      <a:lvl1pPr algn="l" eaLnBrk="1" fontAlgn="base" hangingPunct="1" indent="-228600" latinLnBrk="0" marL="228600" rtl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itchFamily="34" charset="0"/>
        <a:buChar char="•"/>
        <a:defRPr sz="2800">
          <a:solidFill>
            <a:schemeClr val="dk1"/>
          </a:solidFill>
          <a:latin typeface="Calibri" pitchFamily="34" charset="0"/>
          <a:ea typeface="Arial" pitchFamily="34" charset="0"/>
        </a:defRPr>
      </a:lvl1pPr>
      <a:lvl2pPr algn="l" eaLnBrk="1" fontAlgn="base" hangingPunct="1" indent="-228600" latinLnBrk="0" marL="6858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400">
          <a:solidFill>
            <a:schemeClr val="dk1"/>
          </a:solidFill>
          <a:latin typeface="Calibri" pitchFamily="34" charset="0"/>
          <a:ea typeface="Arial" pitchFamily="34" charset="0"/>
        </a:defRPr>
      </a:lvl2pPr>
      <a:lvl3pPr algn="l" eaLnBrk="1" fontAlgn="base" hangingPunct="1" indent="-228600" latinLnBrk="0" marL="11430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dk1"/>
          </a:solidFill>
          <a:latin typeface="Calibri" pitchFamily="34" charset="0"/>
          <a:ea typeface="Arial" pitchFamily="34" charset="0"/>
        </a:defRPr>
      </a:lvl3pPr>
      <a:lvl4pPr algn="l" eaLnBrk="1" fontAlgn="base" hangingPunct="1" indent="-228600" latinLnBrk="0" marL="16002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1800">
          <a:solidFill>
            <a:schemeClr val="dk1"/>
          </a:solidFill>
          <a:latin typeface="Calibri" pitchFamily="34" charset="0"/>
          <a:ea typeface="Arial" pitchFamily="34" charset="0"/>
        </a:defRPr>
      </a:lvl4pPr>
      <a:lvl5pPr algn="l" eaLnBrk="1" fontAlgn="base" hangingPunct="1" indent="-228600" latinLnBrk="0" marL="2057400" rtl="0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itchFamily="34" charset="0"/>
        <a:buChar char="•"/>
        <a:defRPr sz="1800">
          <a:solidFill>
            <a:schemeClr val="dk1"/>
          </a:solidFill>
          <a:latin typeface="Calibri" pitchFamily="34" charset="0"/>
          <a:ea typeface="Arial" pitchFamily="34" charset="0"/>
        </a:defRPr>
      </a:lvl5pPr>
    </p:bodyStyle>
    <p:otherStyle>
      <a:lvl1pPr algn="l" eaLnBrk="1" fontAlgn="base" hangingPunct="1" indent="0" latinLnBrk="0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Arial" pitchFamily="34" charset="0"/>
        </a:defRPr>
      </a:lvl1pPr>
      <a:lvl2pPr algn="l" eaLnBrk="1" fontAlgn="base" hangingPunct="1" indent="0" latinLnBrk="0" marL="4572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Arial" pitchFamily="34" charset="0"/>
        </a:defRPr>
      </a:lvl2pPr>
      <a:lvl3pPr algn="l" eaLnBrk="1" fontAlgn="base" hangingPunct="1" indent="0" latinLnBrk="0" marL="9144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Arial" pitchFamily="34" charset="0"/>
        </a:defRPr>
      </a:lvl3pPr>
      <a:lvl4pPr algn="l" eaLnBrk="1" fontAlgn="base" hangingPunct="1" indent="0" latinLnBrk="0" marL="13716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Arial" pitchFamily="34" charset="0"/>
        </a:defRPr>
      </a:lvl4pPr>
      <a:lvl5pPr algn="l" eaLnBrk="1" fontAlgn="base" hangingPunct="1" indent="0" latinLnBrk="0" marL="18288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Arial" pitchFamily="34" charset="0"/>
        </a:defRPr>
      </a:lvl5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7" name="标题 1"/>
          <p:cNvSpPr/>
          <p:nvPr>
            <p:ph type="ctrTitle" sz="full" idx="0"/>
          </p:nvPr>
        </p:nvSpPr>
        <p:spPr>
          <a:xfrm rot="0">
            <a:off x="3438525" y="2262187"/>
            <a:ext cx="7913687" cy="23876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>
              <a:defRPr sz="4400"/>
            </a:lvl1pPr>
          </a:lstStyle>
          <a:p>
            <a:pPr fontAlgn="base" indent="0" lvl="0" marL="0">
              <a:spcAft>
                <a:spcPct val="0"/>
              </a:spcAft>
              <a:buFontTx/>
              <a:buNone/>
            </a:pPr>
            <a:r>
              <a:rPr altLang="en-US" baseline="0" b="1" sz="8000" lang="en-US">
                <a:solidFill>
                  <a:schemeClr val="lt1"/>
                </a:solidFill>
                <a:latin typeface="Arial" pitchFamily="34" charset="0"/>
              </a:rPr>
              <a:t>K</a:t>
            </a:r>
            <a:r>
              <a:rPr altLang="en-US" baseline="0" b="1" sz="8000" lang="en-US">
                <a:solidFill>
                  <a:schemeClr val="lt1"/>
                </a:solidFill>
                <a:latin typeface="Arial" pitchFamily="34" charset="0"/>
              </a:rPr>
              <a:t>e</a:t>
            </a:r>
            <a:r>
              <a:rPr altLang="en-US" baseline="0" b="1" sz="8000" lang="en-US">
                <a:solidFill>
                  <a:schemeClr val="lt1"/>
                </a:solidFill>
                <a:latin typeface="Arial" pitchFamily="34" charset="0"/>
              </a:rPr>
              <a:t>y</a:t>
            </a:r>
            <a:r>
              <a:rPr altLang="en-US" baseline="0" b="1" sz="8000" lang="en-US">
                <a:solidFill>
                  <a:schemeClr val="lt1"/>
                </a:solidFill>
                <a:latin typeface="Arial" pitchFamily="34" charset="0"/>
              </a:rPr>
              <a:t>l</a:t>
            </a:r>
            <a:r>
              <a:rPr altLang="en-US" baseline="0" b="1" sz="8000" lang="en-US">
                <a:solidFill>
                  <a:schemeClr val="lt1"/>
                </a:solidFill>
                <a:latin typeface="Arial" pitchFamily="34" charset="0"/>
              </a:rPr>
              <a:t>o</a:t>
            </a:r>
            <a:r>
              <a:rPr altLang="en-US" baseline="0" b="1" sz="8000" lang="en-US">
                <a:solidFill>
                  <a:schemeClr val="lt1"/>
                </a:solidFill>
                <a:latin typeface="Arial" pitchFamily="34" charset="0"/>
              </a:rPr>
              <a:t>gger </a:t>
            </a:r>
            <a:r>
              <a:rPr altLang="en-US" baseline="0" b="1" sz="8000" lang="en-US">
                <a:solidFill>
                  <a:schemeClr val="lt1"/>
                </a:solidFill>
                <a:latin typeface="Arial" pitchFamily="34" charset="0"/>
              </a:rPr>
              <a:t>and </a:t>
            </a:r>
            <a:r>
              <a:rPr altLang="en-US" baseline="0" b="1" sz="8000" lang="en-US">
                <a:solidFill>
                  <a:schemeClr val="lt1"/>
                </a:solidFill>
                <a:latin typeface="Arial" pitchFamily="34" charset="0"/>
              </a:rPr>
              <a:t>Security </a:t>
            </a:r>
            <a:endParaRPr altLang="en-US" lang="zh-CN"/>
          </a:p>
        </p:txBody>
      </p:sp>
      <p:sp>
        <p:nvSpPr>
          <p:cNvPr id="1048588" name="副标题 2"/>
          <p:cNvSpPr/>
          <p:nvPr>
            <p:ph type="subTitle" sz="full" idx="1"/>
          </p:nvPr>
        </p:nvSpPr>
        <p:spPr>
          <a:xfrm rot="0">
            <a:off x="3438525" y="4741862"/>
            <a:ext cx="7913687" cy="16557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2800">
                <a:solidFill>
                  <a:schemeClr val="dk1"/>
                </a:solidFill>
              </a:defRPr>
            </a:lvl1pPr>
            <a:lvl2pPr algn="ctr" marL="457200"/>
            <a:lvl3pPr algn="ctr" marL="914400"/>
            <a:lvl4pPr algn="ctr" marL="1371600"/>
            <a:lvl5pPr algn="ctr" marL="1828800"/>
          </a:lstStyle>
          <a:p>
            <a:pPr algn="l" indent="0" lvl="0" marL="0">
              <a:buFontTx/>
              <a:buNone/>
            </a:pP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P</a:t>
            </a:r>
            <a:r>
              <a:rPr altLang="en-US" sz="2400" lang="en-US">
                <a:solidFill>
                  <a:schemeClr val="lt1"/>
                </a:solidFill>
              </a:rPr>
              <a:t>r</a:t>
            </a:r>
            <a:r>
              <a:rPr altLang="en-US" sz="2400" lang="en-US">
                <a:solidFill>
                  <a:schemeClr val="lt1"/>
                </a:solidFill>
              </a:rPr>
              <a:t>e</a:t>
            </a:r>
            <a:r>
              <a:rPr altLang="en-US" sz="2400" lang="en-US">
                <a:solidFill>
                  <a:schemeClr val="lt1"/>
                </a:solidFill>
              </a:rPr>
              <a:t>s</a:t>
            </a:r>
            <a:r>
              <a:rPr altLang="en-US" sz="2400" lang="en-US">
                <a:solidFill>
                  <a:schemeClr val="lt1"/>
                </a:solidFill>
              </a:rPr>
              <a:t>e</a:t>
            </a:r>
            <a:r>
              <a:rPr altLang="en-US" sz="2400" lang="en-US">
                <a:solidFill>
                  <a:schemeClr val="lt1"/>
                </a:solidFill>
              </a:rPr>
              <a:t>nt</a:t>
            </a:r>
            <a:r>
              <a:rPr altLang="en-US" sz="2400" lang="en-US">
                <a:solidFill>
                  <a:schemeClr val="lt1"/>
                </a:solidFill>
              </a:rPr>
              <a:t>e</a:t>
            </a:r>
            <a:r>
              <a:rPr altLang="en-US" sz="2400" lang="en-US">
                <a:solidFill>
                  <a:schemeClr val="lt1"/>
                </a:solidFill>
              </a:rPr>
              <a:t>d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b</a:t>
            </a:r>
            <a:r>
              <a:rPr altLang="en-US" sz="2400" lang="en-US">
                <a:solidFill>
                  <a:schemeClr val="lt1"/>
                </a:solidFill>
              </a:rPr>
              <a:t>y</a:t>
            </a:r>
            <a:r>
              <a:rPr altLang="en-US" sz="2400" lang="en-US">
                <a:solidFill>
                  <a:schemeClr val="lt1"/>
                </a:solidFill>
              </a:rPr>
              <a:t>:</a:t>
            </a:r>
            <a:endParaRPr altLang="en-US" lang="zh-CN"/>
          </a:p>
          <a:p>
            <a:pPr algn="l" indent="0" lvl="0" marL="0">
              <a:buFontTx/>
              <a:buNone/>
            </a:pP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H</a:t>
            </a:r>
            <a:r>
              <a:rPr altLang="en-US" sz="2400" lang="en-US">
                <a:solidFill>
                  <a:schemeClr val="lt1"/>
                </a:solidFill>
              </a:rPr>
              <a:t>a</a:t>
            </a:r>
            <a:r>
              <a:rPr altLang="en-US" sz="2400" lang="en-US">
                <a:solidFill>
                  <a:schemeClr val="lt1"/>
                </a:solidFill>
              </a:rPr>
              <a:t>r</a:t>
            </a:r>
            <a:r>
              <a:rPr altLang="en-US" sz="2400" lang="en-US">
                <a:solidFill>
                  <a:schemeClr val="lt1"/>
                </a:solidFill>
              </a:rPr>
              <a:t>i</a:t>
            </a:r>
            <a:r>
              <a:rPr altLang="en-US" sz="2400" lang="en-US">
                <a:solidFill>
                  <a:schemeClr val="lt1"/>
                </a:solidFill>
              </a:rPr>
              <a:t>t</a:t>
            </a:r>
            <a:r>
              <a:rPr altLang="en-US" sz="2400" lang="en-US">
                <a:solidFill>
                  <a:schemeClr val="lt1"/>
                </a:solidFill>
              </a:rPr>
              <a:t>h</a:t>
            </a:r>
            <a:r>
              <a:rPr altLang="en-US" sz="2400" lang="en-US">
                <a:solidFill>
                  <a:schemeClr val="lt1"/>
                </a:solidFill>
              </a:rPr>
              <a:t>a</a:t>
            </a:r>
            <a:r>
              <a:rPr altLang="en-US" sz="2400" lang="en-US">
                <a:solidFill>
                  <a:schemeClr val="lt1"/>
                </a:solidFill>
              </a:rPr>
              <a:t> </a:t>
            </a:r>
            <a:r>
              <a:rPr altLang="en-US" sz="2400" lang="en-US">
                <a:solidFill>
                  <a:schemeClr val="lt1"/>
                </a:solidFill>
              </a:rPr>
              <a:t>p</a:t>
            </a:r>
            <a:r>
              <a:rPr altLang="en-US" sz="2400" lang="en-US">
                <a:solidFill>
                  <a:schemeClr val="lt1"/>
                </a:solidFill>
              </a:rPr>
              <a:t>a</a:t>
            </a:r>
            <a:r>
              <a:rPr altLang="en-US" sz="2400" lang="en-US">
                <a:solidFill>
                  <a:schemeClr val="lt1"/>
                </a:solidFill>
              </a:rPr>
              <a:t>l</a:t>
            </a:r>
            <a:r>
              <a:rPr altLang="en-US" sz="2400" lang="en-US">
                <a:solidFill>
                  <a:schemeClr val="lt1"/>
                </a:solidFill>
              </a:rPr>
              <a:t>e</a:t>
            </a:r>
            <a:r>
              <a:rPr altLang="en-US" sz="2400" lang="en-US">
                <a:solidFill>
                  <a:schemeClr val="lt1"/>
                </a:solidFill>
              </a:rPr>
              <a:t>p</a:t>
            </a:r>
            <a:r>
              <a:rPr altLang="en-US" sz="2400" lang="en-US">
                <a:solidFill>
                  <a:schemeClr val="lt1"/>
                </a:solidFill>
              </a:rPr>
              <a:t>u</a:t>
            </a:r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6" name="标题 1"/>
          <p:cNvSpPr/>
          <p:nvPr>
            <p:ph type="title" sz="full" idx="0"/>
          </p:nvPr>
        </p:nvSpPr>
        <p:spPr>
          <a:xfrm rot="0">
            <a:off x="802459" y="326883"/>
            <a:ext cx="10427505" cy="1503256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>
                <a:solidFill>
                  <a:schemeClr val="dk1"/>
                </a:solidFill>
                <a:latin typeface="Calibri Light" pitchFamily="34" charset="0"/>
                <a:ea typeface="Arial" pitchFamily="34" charset="0"/>
              </a:defRPr>
            </a:lvl1pPr>
          </a:lstStyle>
          <a:p>
            <a:pPr lvl="0"/>
            <a:r>
              <a:rPr altLang="en-US" b="1" sz="6000" lang="en-US">
                <a:solidFill>
                  <a:schemeClr val="lt1"/>
                </a:solidFill>
              </a:rPr>
              <a:t>I</a:t>
            </a:r>
            <a:r>
              <a:rPr altLang="en-US" b="1" sz="6000" lang="en-US">
                <a:solidFill>
                  <a:schemeClr val="lt1"/>
                </a:solidFill>
              </a:rPr>
              <a:t>n</a:t>
            </a:r>
            <a:r>
              <a:rPr altLang="en-US" b="1" sz="6000" lang="en-US">
                <a:solidFill>
                  <a:schemeClr val="lt1"/>
                </a:solidFill>
              </a:rPr>
              <a:t>t</a:t>
            </a:r>
            <a:r>
              <a:rPr altLang="en-US" b="1" sz="6000" lang="en-US">
                <a:solidFill>
                  <a:schemeClr val="lt1"/>
                </a:solidFill>
              </a:rPr>
              <a:t>r</a:t>
            </a:r>
            <a:r>
              <a:rPr altLang="en-US" b="1" sz="6000" lang="en-US">
                <a:solidFill>
                  <a:schemeClr val="lt1"/>
                </a:solidFill>
              </a:rPr>
              <a:t>o</a:t>
            </a:r>
            <a:r>
              <a:rPr altLang="en-US" b="1" sz="6000" lang="en-US">
                <a:solidFill>
                  <a:schemeClr val="lt1"/>
                </a:solidFill>
              </a:rPr>
              <a:t>d</a:t>
            </a:r>
            <a:r>
              <a:rPr altLang="en-US" b="1" sz="6000" lang="en-US">
                <a:solidFill>
                  <a:schemeClr val="lt1"/>
                </a:solidFill>
              </a:rPr>
              <a:t>uction</a:t>
            </a:r>
            <a:r>
              <a:rPr altLang="en-US" b="1" sz="6000" lang="en-US">
                <a:solidFill>
                  <a:schemeClr val="lt1"/>
                </a:solidFill>
              </a:rPr>
              <a:t>:</a:t>
            </a:r>
            <a:endParaRPr altLang="en-US" lang="zh-CN"/>
          </a:p>
        </p:txBody>
      </p:sp>
      <p:sp>
        <p:nvSpPr>
          <p:cNvPr id="1048597" name="文本占位符 2"/>
          <p:cNvSpPr/>
          <p:nvPr>
            <p:ph type="body" sz="full" idx="1"/>
          </p:nvPr>
        </p:nvSpPr>
        <p:spPr>
          <a:xfrm rot="0">
            <a:off x="1066800" y="2283786"/>
            <a:ext cx="9934136" cy="349746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228600" latinLnBrk="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-228600" latinLnBrk="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-228600" latinLnBrk="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-228600" latinLnBrk="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-228600" latinLnBrk="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indent="0" lvl="0" marL="0">
              <a:buFontTx/>
              <a:buNone/>
            </a:pPr>
            <a:r>
              <a:rPr altLang="en-US" lang="zh-CN">
                <a:solidFill>
                  <a:srgbClr val="65FF65"/>
                </a:solidFill>
              </a:rPr>
              <a:t>A keylogger is a type of hardware or software devices that records keystrokes on a computer.</a:t>
            </a:r>
            <a:endParaRPr altLang="en-US" lang="zh-CN">
              <a:solidFill>
                <a:srgbClr val="65FF65"/>
              </a:solidFill>
            </a:endParaRPr>
          </a:p>
          <a:p>
            <a:pPr indent="0" lvl="0" marL="0">
              <a:buFontTx/>
              <a:buNone/>
            </a:pPr>
            <a:r>
              <a:rPr altLang="en-US" lang="en-US">
                <a:solidFill>
                  <a:srgbClr val="65FF65"/>
                </a:solidFill>
              </a:rPr>
              <a:t>.It can capture the sensitive information such as user names,passwords,creditcard numbers and </a:t>
            </a:r>
            <a:r>
              <a:rPr altLang="en-US" lang="zh-CN">
                <a:solidFill>
                  <a:srgbClr val="65FF65"/>
                </a:solidFill>
              </a:rPr>
              <a:t>debit card numbers and more</a:t>
            </a:r>
            <a:endParaRPr altLang="en-US" lang="zh-CN">
              <a:solidFill>
                <a:srgbClr val="65FF6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3" name="标题 3"/>
          <p:cNvSpPr/>
          <p:nvPr>
            <p:ph type="title" sz="full" idx="0"/>
          </p:nvPr>
        </p:nvSpPr>
        <p:spPr>
          <a:xfrm rot="0">
            <a:off x="838200" y="365125"/>
            <a:ext cx="10515600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>
                <a:solidFill>
                  <a:schemeClr val="dk1"/>
                </a:solidFill>
                <a:latin typeface="Calibri Light" pitchFamily="34" charset="0"/>
                <a:ea typeface="Arial" pitchFamily="34" charset="0"/>
              </a:defRPr>
            </a:lvl1pPr>
          </a:lstStyle>
          <a:p>
            <a:pPr fontAlgn="base" indent="0" lvl="0" marL="0">
              <a:spcAft>
                <a:spcPct val="0"/>
              </a:spcAft>
              <a:buFontTx/>
              <a:buNone/>
            </a:pPr>
            <a:r>
              <a:rPr altLang="zh-CN" baseline="0" lang="en-US">
                <a:solidFill>
                  <a:schemeClr val="lt1"/>
                </a:solidFill>
              </a:rPr>
              <a:t>U</a:t>
            </a:r>
            <a:r>
              <a:rPr altLang="zh-CN" baseline="0" lang="en-US">
                <a:solidFill>
                  <a:schemeClr val="lt1"/>
                </a:solidFill>
              </a:rPr>
              <a:t>s</a:t>
            </a:r>
            <a:r>
              <a:rPr altLang="zh-CN" baseline="0" lang="en-US">
                <a:solidFill>
                  <a:schemeClr val="lt1"/>
                </a:solidFill>
              </a:rPr>
              <a:t>e</a:t>
            </a:r>
            <a:r>
              <a:rPr altLang="zh-CN" baseline="0" lang="en-US">
                <a:solidFill>
                  <a:schemeClr val="lt1"/>
                </a:solidFill>
              </a:rPr>
              <a:t>s</a:t>
            </a:r>
            <a:r>
              <a:rPr altLang="zh-CN" baseline="0" lang="en-US">
                <a:solidFill>
                  <a:schemeClr val="lt1"/>
                </a:solidFill>
              </a:rPr>
              <a:t> </a:t>
            </a:r>
            <a:r>
              <a:rPr altLang="zh-CN" baseline="0" lang="en-US">
                <a:solidFill>
                  <a:schemeClr val="lt1"/>
                </a:solidFill>
              </a:rPr>
              <a:t>o</a:t>
            </a:r>
            <a:r>
              <a:rPr altLang="zh-CN" baseline="0" lang="en-US">
                <a:solidFill>
                  <a:schemeClr val="lt1"/>
                </a:solidFill>
              </a:rPr>
              <a:t>f</a:t>
            </a:r>
            <a:r>
              <a:rPr altLang="zh-CN" baseline="0" lang="en-US">
                <a:solidFill>
                  <a:schemeClr val="lt1"/>
                </a:solidFill>
              </a:rPr>
              <a:t> </a:t>
            </a:r>
            <a:r>
              <a:rPr altLang="zh-CN" baseline="0" lang="en-US">
                <a:solidFill>
                  <a:schemeClr val="lt1"/>
                </a:solidFill>
              </a:rPr>
              <a:t>keylogger</a:t>
            </a:r>
            <a:r>
              <a:rPr altLang="zh-CN" baseline="0" lang="en-US">
                <a:solidFill>
                  <a:schemeClr val="lt1"/>
                </a:solidFill>
              </a:rPr>
              <a:t>:</a:t>
            </a:r>
            <a:endParaRPr altLang="en-US" lang="zh-CN"/>
          </a:p>
        </p:txBody>
      </p:sp>
      <p:sp>
        <p:nvSpPr>
          <p:cNvPr id="1048954" name=""/>
          <p:cNvSpPr txBox="1"/>
          <p:nvPr/>
        </p:nvSpPr>
        <p:spPr>
          <a:xfrm>
            <a:off x="2392855" y="2335530"/>
            <a:ext cx="5856976" cy="2606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65FF65"/>
                </a:solidFill>
              </a:rPr>
              <a:t>• A keylogger can be used by employers to monitor employee 
activity and productivity.
• It takes the information and sends it to a hacker using a command-and-control (C&amp;C) server.</a:t>
            </a:r>
            <a:endParaRPr sz="2800" lang="en-IN">
              <a:solidFill>
                <a:srgbClr val="65FF6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7" name="矩形 11"/>
          <p:cNvSpPr/>
          <p:nvPr/>
        </p:nvSpPr>
        <p:spPr>
          <a:xfrm rot="0">
            <a:off x="969962" y="2514600"/>
            <a:ext cx="3286125" cy="358141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微软雅黑 Light" pitchFamily="34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微软雅黑 Light" pitchFamily="34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微软雅黑 Light" pitchFamily="34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微软雅黑 Light" pitchFamily="34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微软雅黑 Light" pitchFamily="34" charset="-122"/>
              </a:defRPr>
            </a:lvl5pPr>
          </a:lstStyle>
          <a:p>
            <a:pPr lvl="0"/>
          </a:p>
        </p:txBody>
      </p:sp>
      <p:sp>
        <p:nvSpPr>
          <p:cNvPr id="1048965" name="Title 1"/>
          <p:cNvSpPr>
            <a:spLocks noGrp="1"/>
          </p:cNvSpPr>
          <p:nvPr/>
        </p:nvSpPr>
        <p:spPr>
          <a:xfrm>
            <a:off x="755332" y="385444"/>
            <a:ext cx="10681335" cy="738664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966" name="Title 1"/>
          <p:cNvSpPr>
            <a:spLocks noGrp="1"/>
          </p:cNvSpPr>
          <p:nvPr/>
        </p:nvSpPr>
        <p:spPr>
          <a:xfrm>
            <a:off x="907732" y="537844"/>
            <a:ext cx="10681335" cy="738664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r>
              <a:rPr dirty="0" lang="en-GB">
                <a:solidFill>
                  <a:srgbClr val="FFFFFF"/>
                </a:solidFill>
                <a:latin typeface="Calibri"/>
              </a:rPr>
              <a:t>HOW KEYLOGGER WORKS</a:t>
            </a:r>
            <a:r>
              <a:rPr dirty="0" lang="en-US">
                <a:solidFill>
                  <a:srgbClr val="FFFFFF"/>
                </a:solidFill>
                <a:latin typeface="Calibri"/>
              </a:rPr>
              <a:t>:</a:t>
            </a:r>
            <a:endParaRPr dirty="0"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967" name="Rectangle 2"/>
          <p:cNvSpPr/>
          <p:nvPr/>
        </p:nvSpPr>
        <p:spPr>
          <a:xfrm>
            <a:off x="881026" y="1500174"/>
            <a:ext cx="8643998" cy="2580640"/>
          </a:xfrm>
          <a:prstGeom prst="rect"/>
          <a:noFill/>
        </p:spPr>
        <p:txBody>
          <a:bodyPr bIns="45720" lIns="91440" rIns="9144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 err="1">
                <a:solidFill>
                  <a:srgbClr val="65FF65"/>
                </a:solidFill>
                <a:latin typeface="Arial"/>
              </a:rPr>
              <a:t>Keyloggers</a:t>
            </a:r>
            <a:r>
              <a:rPr dirty="0" sz="2400" lang="en-US">
                <a:solidFill>
                  <a:srgbClr val="65FF65"/>
                </a:solidFill>
                <a:latin typeface="Arial"/>
              </a:rPr>
              <a:t> capture keystrokes by recording the</a:t>
            </a:r>
            <a:endParaRPr dirty="0" sz="2400" lang="en-GB">
              <a:solidFill>
                <a:srgbClr val="65FF65"/>
              </a:solidFill>
            </a:endParaRPr>
          </a:p>
          <a:p>
            <a:r>
              <a:rPr dirty="0" sz="2400" lang="en-US" err="1">
                <a:solidFill>
                  <a:srgbClr val="65FF65"/>
                </a:solidFill>
                <a:latin typeface="Arial"/>
              </a:rPr>
              <a:t>keycodes</a:t>
            </a:r>
            <a:r>
              <a:rPr dirty="0" sz="2400" lang="en-US">
                <a:solidFill>
                  <a:srgbClr val="65FF65"/>
                </a:solidFill>
                <a:latin typeface="Arial"/>
              </a:rPr>
              <a:t> generated by each key press.</a:t>
            </a:r>
            <a:endParaRPr dirty="0" sz="2400" lang="en-GB">
              <a:solidFill>
                <a:srgbClr val="65FF65"/>
              </a:solidFill>
            </a:endParaRPr>
          </a:p>
          <a:p>
            <a:r>
              <a:rPr dirty="0" sz="2400" lang="en-US">
                <a:solidFill>
                  <a:srgbClr val="65FF65"/>
                </a:solidFill>
                <a:latin typeface="Arial"/>
              </a:rPr>
              <a:t> </a:t>
            </a:r>
            <a:endParaRPr dirty="0" sz="2400" lang="en-GB">
              <a:solidFill>
                <a:srgbClr val="65FF65"/>
              </a:solidFill>
            </a:endParaRPr>
          </a:p>
          <a:p>
            <a:r>
              <a:rPr dirty="0" sz="2400" lang="en-US">
                <a:solidFill>
                  <a:srgbClr val="65FF65"/>
                </a:solidFill>
                <a:latin typeface="Arial"/>
              </a:rPr>
              <a:t>They can also capture screenshots, log websites visited, and track applications used.</a:t>
            </a:r>
            <a:endParaRPr dirty="0" sz="2400" lang="en-GB">
              <a:solidFill>
                <a:srgbClr val="65FF65"/>
              </a:solidFill>
            </a:endParaRPr>
          </a:p>
          <a:p>
            <a:r>
              <a:rPr dirty="0" sz="2400" lang="en-US">
                <a:solidFill>
                  <a:srgbClr val="65FF65"/>
                </a:solidFill>
                <a:latin typeface="Arial"/>
              </a:rPr>
              <a:t> </a:t>
            </a:r>
            <a:endParaRPr dirty="0" sz="2400" lang="en-GB">
              <a:solidFill>
                <a:srgbClr val="65FF65"/>
              </a:solidFill>
            </a:endParaRPr>
          </a:p>
          <a:p>
            <a:endParaRPr b="1" cap="none" dirty="0" sz="2400" lang="en-US" spc="0">
              <a:ln w="12700">
                <a:solidFill>
                  <a:srgbClr val="054697"/>
                </a:solidFill>
                <a:prstDash val="solid"/>
              </a:ln>
              <a:solidFill>
                <a:srgbClr val="65FF65"/>
              </a:solidFill>
              <a:effectLst>
                <a:outerShdw algn="tl" blurRad="41275" dir="1800000" dist="20320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76" name="object 7"/>
          <p:cNvSpPr txBox="1">
            <a:spLocks noGrp="1"/>
          </p:cNvSpPr>
          <p:nvPr/>
        </p:nvSpPr>
        <p:spPr>
          <a:xfrm>
            <a:off x="803673" y="829627"/>
            <a:ext cx="5199617" cy="638810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>
                <a:solidFill>
                  <a:srgbClr val="FFFFFF"/>
                </a:solidFill>
              </a:rPr>
              <a:t>PROJECT	</a:t>
            </a:r>
            <a:r>
              <a:rPr dirty="0" sz="4250" spc="-20">
                <a:solidFill>
                  <a:srgbClr val="FFFFFF"/>
                </a:solidFill>
              </a:rPr>
              <a:t>OVERVIEW</a:t>
            </a:r>
            <a:r>
              <a:rPr dirty="0" sz="4250" lang="en-US" spc="-20">
                <a:solidFill>
                  <a:srgbClr val="FFFFFF"/>
                </a:solidFill>
              </a:rPr>
              <a:t>:</a:t>
            </a:r>
            <a:endParaRPr sz="4250">
              <a:solidFill>
                <a:srgbClr val="FFFFFF"/>
              </a:solidFill>
            </a:endParaRPr>
          </a:p>
        </p:txBody>
      </p:sp>
      <p:sp>
        <p:nvSpPr>
          <p:cNvPr id="1048978" name="Rectangle 10"/>
          <p:cNvSpPr/>
          <p:nvPr/>
        </p:nvSpPr>
        <p:spPr>
          <a:xfrm>
            <a:off x="1704637" y="2071678"/>
            <a:ext cx="6669127" cy="802640"/>
          </a:xfrm>
          <a:prstGeom prst="rect"/>
          <a:noFill/>
        </p:spPr>
        <p:txBody>
          <a:bodyPr bIns="45720" lIns="91440" rIns="9144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cap="none" dirty="0" sz="2400" lang="en-US" spc="0">
                <a:ln w="12700">
                  <a:solidFill>
                    <a:srgbClr val="054697"/>
                  </a:solidFill>
                  <a:prstDash val="solid"/>
                </a:ln>
                <a:solidFill>
                  <a:srgbClr val="65FF65"/>
                </a:solidFill>
                <a:effectLst>
                  <a:outerShdw algn="tl" blurRad="41275" dir="1800000" dist="20320" rotWithShape="0">
                    <a:srgbClr val="000000">
                      <a:alpha val="40000"/>
                    </a:srgbClr>
                  </a:outerShdw>
                </a:effectLst>
                <a:latin typeface="Arial"/>
              </a:rPr>
              <a:t>KEY LOGGORS ARE USED TO GAIN THE VICTIM KEYSTROKES INFORMATION</a:t>
            </a:r>
            <a:endParaRPr b="1" cap="none" dirty="0" sz="2400" lang="en-US" spc="0">
              <a:ln w="12700">
                <a:solidFill>
                  <a:srgbClr val="054697"/>
                </a:solidFill>
                <a:prstDash val="solid"/>
              </a:ln>
              <a:solidFill>
                <a:srgbClr val="65FF65"/>
              </a:solidFill>
              <a:effectLst>
                <a:outerShdw algn="tl" blurRad="41275" dir="1800000" dist="20320" rotWithShape="0">
                  <a:srgbClr val="000000">
                    <a:alpha val="40000"/>
                  </a:srgbClr>
                </a:outerShdw>
              </a:effectLst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8" name="矩形 14"/>
          <p:cNvSpPr/>
          <p:nvPr/>
        </p:nvSpPr>
        <p:spPr>
          <a:xfrm rot="0">
            <a:off x="7369175" y="3878262"/>
            <a:ext cx="1376680" cy="2946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微软雅黑 Light" pitchFamily="34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微软雅黑 Light" pitchFamily="34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微软雅黑 Light" pitchFamily="34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微软雅黑 Light" pitchFamily="34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微软雅黑 Light" pitchFamily="34" charset="-122"/>
              </a:defRPr>
            </a:lvl5pPr>
          </a:lstStyle>
          <a:p>
            <a:pPr algn="ctr" lvl="0"/>
            <a:r>
              <a:rPr altLang="zh-CN" sz="1400" lang="en-US">
                <a:solidFill>
                  <a:schemeClr val="lt1"/>
                </a:solidFill>
                <a:latin typeface="Arial" pitchFamily="34" charset="0"/>
              </a:rPr>
              <a:t>ADD YOUR TEXT</a:t>
            </a:r>
          </a:p>
        </p:txBody>
      </p:sp>
      <p:sp>
        <p:nvSpPr>
          <p:cNvPr id="1048980" name="object 5"/>
          <p:cNvSpPr txBox="1">
            <a:spLocks noGrp="1"/>
          </p:cNvSpPr>
          <p:nvPr/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solidFill>
                  <a:srgbClr val="FFFFFF"/>
                </a:solidFill>
              </a:rPr>
              <a:t>W</a:t>
            </a:r>
            <a:r>
              <a:rPr dirty="0" sz="3200" spc="-20">
                <a:solidFill>
                  <a:srgbClr val="FFFFFF"/>
                </a:solidFill>
              </a:rPr>
              <a:t>H</a:t>
            </a:r>
            <a:r>
              <a:rPr dirty="0" sz="3200" spc="20">
                <a:solidFill>
                  <a:srgbClr val="FFFFFF"/>
                </a:solidFill>
              </a:rPr>
              <a:t>O</a:t>
            </a:r>
            <a:r>
              <a:rPr dirty="0" sz="3200" spc="-235">
                <a:solidFill>
                  <a:srgbClr val="FFFFFF"/>
                </a:solidFill>
              </a:rPr>
              <a:t> </a:t>
            </a:r>
            <a:r>
              <a:rPr dirty="0" sz="3200" spc="-10">
                <a:solidFill>
                  <a:srgbClr val="FFFFFF"/>
                </a:solidFill>
              </a:rPr>
              <a:t>AR</a:t>
            </a:r>
            <a:r>
              <a:rPr dirty="0" sz="3200" spc="15">
                <a:solidFill>
                  <a:srgbClr val="FFFFFF"/>
                </a:solidFill>
              </a:rPr>
              <a:t>E</a:t>
            </a:r>
            <a:r>
              <a:rPr dirty="0" sz="3200" spc="-35">
                <a:solidFill>
                  <a:srgbClr val="FFFFFF"/>
                </a:solidFill>
              </a:rPr>
              <a:t> </a:t>
            </a:r>
            <a:r>
              <a:rPr dirty="0" sz="3200" spc="-10">
                <a:solidFill>
                  <a:srgbClr val="FFFFFF"/>
                </a:solidFill>
              </a:rPr>
              <a:t>T</a:t>
            </a:r>
            <a:r>
              <a:rPr dirty="0" sz="3200" spc="-15">
                <a:solidFill>
                  <a:srgbClr val="FFFFFF"/>
                </a:solidFill>
              </a:rPr>
              <a:t>H</a:t>
            </a:r>
            <a:r>
              <a:rPr dirty="0" sz="3200" spc="15">
                <a:solidFill>
                  <a:srgbClr val="FFFFFF"/>
                </a:solidFill>
              </a:rPr>
              <a:t>E</a:t>
            </a:r>
            <a:r>
              <a:rPr dirty="0" sz="3200" spc="-35">
                <a:solidFill>
                  <a:srgbClr val="FFFFFF"/>
                </a:solidFill>
              </a:rPr>
              <a:t> </a:t>
            </a:r>
            <a:r>
              <a:rPr dirty="0" sz="3200" spc="-20">
                <a:solidFill>
                  <a:srgbClr val="FFFFFF"/>
                </a:solidFill>
              </a:rPr>
              <a:t>E</a:t>
            </a:r>
            <a:r>
              <a:rPr dirty="0" sz="3200" spc="30">
                <a:solidFill>
                  <a:srgbClr val="FFFFFF"/>
                </a:solidFill>
              </a:rPr>
              <a:t>N</a:t>
            </a:r>
            <a:r>
              <a:rPr dirty="0" sz="3200" spc="15">
                <a:solidFill>
                  <a:srgbClr val="FFFFFF"/>
                </a:solidFill>
              </a:rPr>
              <a:t>D</a:t>
            </a:r>
            <a:r>
              <a:rPr dirty="0" sz="3200" spc="-45">
                <a:solidFill>
                  <a:srgbClr val="FFFFFF"/>
                </a:solidFill>
              </a:rPr>
              <a:t> </a:t>
            </a:r>
            <a:r>
              <a:rPr dirty="0" sz="3200">
                <a:solidFill>
                  <a:srgbClr val="FFFFFF"/>
                </a:solidFill>
              </a:rPr>
              <a:t>U</a:t>
            </a:r>
            <a:r>
              <a:rPr dirty="0" sz="3200" spc="10">
                <a:solidFill>
                  <a:srgbClr val="FFFFFF"/>
                </a:solidFill>
              </a:rPr>
              <a:t>S</a:t>
            </a:r>
            <a:r>
              <a:rPr dirty="0" sz="3200" spc="-25">
                <a:solidFill>
                  <a:srgbClr val="FFFFFF"/>
                </a:solidFill>
              </a:rPr>
              <a:t>E</a:t>
            </a:r>
            <a:r>
              <a:rPr dirty="0" sz="3200" spc="-10">
                <a:solidFill>
                  <a:srgbClr val="FFFFFF"/>
                </a:solidFill>
              </a:rPr>
              <a:t>R</a:t>
            </a:r>
            <a:r>
              <a:rPr dirty="0" sz="3200" spc="5">
                <a:solidFill>
                  <a:srgbClr val="FFFFFF"/>
                </a:solidFill>
              </a:rPr>
              <a:t>S</a:t>
            </a:r>
            <a:r>
              <a:rPr dirty="0" sz="3200" lang="en-US" spc="5">
                <a:solidFill>
                  <a:srgbClr val="FFFFFF"/>
                </a:solidFill>
              </a:rPr>
              <a:t>: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1048983" name="Rectangle 8"/>
          <p:cNvSpPr/>
          <p:nvPr/>
        </p:nvSpPr>
        <p:spPr>
          <a:xfrm>
            <a:off x="1463704" y="2143116"/>
            <a:ext cx="8710946" cy="802641"/>
          </a:xfrm>
          <a:prstGeom prst="rect"/>
          <a:noFill/>
        </p:spPr>
        <p:txBody>
          <a:bodyPr bIns="45720" lIns="91440" rIns="9144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b="1" dirty="0" sz="2400" lang="en-US">
                <a:ln w="12700">
                  <a:solidFill>
                    <a:srgbClr val="054697"/>
                  </a:solidFill>
                  <a:prstDash val="solid"/>
                </a:ln>
                <a:solidFill>
                  <a:srgbClr val="65FF65"/>
                </a:solidFill>
                <a:effectLst>
                  <a:outerShdw algn="tl" blurRad="41275" dir="1800000" dist="20320" rotWithShape="0">
                    <a:srgbClr val="000000">
                      <a:alpha val="40000"/>
                    </a:srgbClr>
                  </a:outerShdw>
                </a:effectLst>
                <a:latin typeface="Arial"/>
              </a:rPr>
              <a:t>END USERS THE WHO USED THE NETWORK CONNECTED SYSTEM</a:t>
            </a:r>
            <a:endParaRPr b="1" dirty="0" sz="2400" lang="en-US">
              <a:ln w="12700">
                <a:solidFill>
                  <a:srgbClr val="054697"/>
                </a:solidFill>
                <a:prstDash val="solid"/>
              </a:ln>
              <a:solidFill>
                <a:srgbClr val="65FF65"/>
              </a:solidFill>
              <a:effectLst>
                <a:outerShdw algn="tl" blurRad="41275" dir="1800000" dist="20320" rotWithShape="0">
                  <a:srgbClr val="000000">
                    <a:alpha val="40000"/>
                  </a:srgbClr>
                </a:outerShdw>
              </a:effectLst>
              <a:latin typeface="Arial"/>
            </a:endParaRPr>
          </a:p>
          <a:p>
            <a:r>
              <a:rPr b="1" cap="none" dirty="0" sz="2400" lang="en-US" spc="0">
                <a:ln w="12700">
                  <a:solidFill>
                    <a:srgbClr val="054697"/>
                  </a:solidFill>
                  <a:prstDash val="solid"/>
                </a:ln>
                <a:solidFill>
                  <a:srgbClr val="65FF65"/>
                </a:solidFill>
                <a:effectLst>
                  <a:outerShdw algn="tl" blurRad="41275" dir="1800000" dist="20320" rotWithShape="0">
                    <a:srgbClr val="000000">
                      <a:alpha val="40000"/>
                    </a:srgbClr>
                  </a:outerShdw>
                </a:effectLst>
                <a:latin typeface="Arial"/>
              </a:rPr>
              <a:t>THEY ARE END USERS(VICTIMS)</a:t>
            </a:r>
            <a:endParaRPr b="1" cap="none" dirty="0" sz="2400" lang="en-US" spc="0">
              <a:ln w="12700">
                <a:solidFill>
                  <a:srgbClr val="054697"/>
                </a:solidFill>
                <a:prstDash val="solid"/>
              </a:ln>
              <a:solidFill>
                <a:srgbClr val="65FF65"/>
              </a:solidFill>
              <a:effectLst>
                <a:outerShdw algn="tl" blurRad="41275" dir="1800000" dist="20320" rotWithShape="0">
                  <a:srgbClr val="000000">
                    <a:alpha val="40000"/>
                  </a:srgbClr>
                </a:outerShdw>
              </a:effectLst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84" name="Title 1"/>
          <p:cNvSpPr>
            <a:spLocks noGrp="1"/>
          </p:cNvSpPr>
          <p:nvPr/>
        </p:nvSpPr>
        <p:spPr>
          <a:xfrm>
            <a:off x="755332" y="855390"/>
            <a:ext cx="10681335" cy="723901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r>
              <a:rPr dirty="0" lang="en-GB">
                <a:solidFill>
                  <a:srgbClr val="FFFFFF"/>
                </a:solidFill>
                <a:latin typeface="Calibri"/>
              </a:rPr>
              <a:t>DETECTION AND PREVENTION </a:t>
            </a:r>
            <a:r>
              <a:rPr dirty="0" lang="en-US">
                <a:solidFill>
                  <a:srgbClr val="FFFFFF"/>
                </a:solidFill>
                <a:latin typeface="Calibri"/>
              </a:rPr>
              <a:t>:</a:t>
            </a:r>
            <a:endParaRPr dirty="0"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986" name="Rectangle 2"/>
          <p:cNvSpPr/>
          <p:nvPr/>
        </p:nvSpPr>
        <p:spPr>
          <a:xfrm>
            <a:off x="738150" y="1785926"/>
            <a:ext cx="8470132" cy="3291840"/>
          </a:xfrm>
          <a:prstGeom prst="rect"/>
          <a:noFill/>
        </p:spPr>
        <p:txBody>
          <a:bodyPr bIns="45720" lIns="91440" rIns="9144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dirty="0" sz="2400" lang="en-US">
                <a:solidFill>
                  <a:srgbClr val="65FF65"/>
                </a:solidFill>
                <a:latin typeface="Arial"/>
              </a:rPr>
              <a:t>Regularly update your operating system and</a:t>
            </a:r>
            <a:endParaRPr dirty="0" sz="2400" lang="en-GB">
              <a:solidFill>
                <a:srgbClr val="65FF65"/>
              </a:solidFill>
            </a:endParaRPr>
          </a:p>
          <a:p>
            <a:r>
              <a:rPr dirty="0" sz="2400" lang="en-US">
                <a:solidFill>
                  <a:srgbClr val="65FF65"/>
                </a:solidFill>
                <a:latin typeface="Arial"/>
              </a:rPr>
              <a:t>security software to protect against </a:t>
            </a:r>
            <a:r>
              <a:rPr dirty="0" sz="2400" lang="en-US" err="1">
                <a:solidFill>
                  <a:srgbClr val="65FF65"/>
                </a:solidFill>
                <a:latin typeface="Arial"/>
              </a:rPr>
              <a:t>keyloggers</a:t>
            </a:r>
            <a:r>
              <a:rPr dirty="0" sz="2400" lang="en-US">
                <a:solidFill>
                  <a:srgbClr val="65FF65"/>
                </a:solidFill>
                <a:latin typeface="Arial"/>
              </a:rPr>
              <a:t>.</a:t>
            </a:r>
            <a:endParaRPr dirty="0" sz="2400" lang="en-GB">
              <a:solidFill>
                <a:srgbClr val="65FF65"/>
              </a:solidFill>
            </a:endParaRPr>
          </a:p>
          <a:p>
            <a:r>
              <a:rPr dirty="0" sz="2400" lang="en-US">
                <a:solidFill>
                  <a:srgbClr val="65FF65"/>
                </a:solidFill>
                <a:latin typeface="Arial"/>
              </a:rPr>
              <a:t> </a:t>
            </a:r>
            <a:endParaRPr dirty="0" sz="2400" lang="en-GB">
              <a:solidFill>
                <a:srgbClr val="65FF65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dirty="0" sz="2400" lang="en-US">
                <a:solidFill>
                  <a:srgbClr val="65FF65"/>
                </a:solidFill>
                <a:latin typeface="Arial"/>
              </a:rPr>
              <a:t>Be cautious of downloading software from unknown sources and avoid clicking on suspicious links.</a:t>
            </a:r>
            <a:endParaRPr dirty="0" sz="2400" lang="en-GB">
              <a:solidFill>
                <a:srgbClr val="65FF65"/>
              </a:solidFill>
            </a:endParaRPr>
          </a:p>
          <a:p>
            <a:r>
              <a:rPr dirty="0" sz="2400" lang="en-US">
                <a:solidFill>
                  <a:srgbClr val="65FF65"/>
                </a:solidFill>
                <a:latin typeface="Arial"/>
              </a:rPr>
              <a:t> </a:t>
            </a:r>
            <a:endParaRPr dirty="0" sz="2400" lang="en-GB">
              <a:solidFill>
                <a:srgbClr val="65FF65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dirty="0" sz="2400" lang="en-US">
                <a:solidFill>
                  <a:srgbClr val="65FF65"/>
                </a:solidFill>
                <a:latin typeface="Arial"/>
              </a:rPr>
              <a:t>Use anti-</a:t>
            </a:r>
            <a:r>
              <a:rPr dirty="0" sz="2400" lang="en-US" err="1">
                <a:solidFill>
                  <a:srgbClr val="65FF65"/>
                </a:solidFill>
                <a:latin typeface="Arial"/>
              </a:rPr>
              <a:t>keylogging</a:t>
            </a:r>
            <a:r>
              <a:rPr dirty="0" sz="2400" lang="en-US">
                <a:solidFill>
                  <a:srgbClr val="65FF65"/>
                </a:solidFill>
                <a:latin typeface="Arial"/>
              </a:rPr>
              <a:t> software and tools to detect and remove </a:t>
            </a:r>
            <a:r>
              <a:rPr dirty="0" sz="2400" lang="en-US" err="1">
                <a:solidFill>
                  <a:srgbClr val="65FF65"/>
                </a:solidFill>
                <a:latin typeface="Arial"/>
              </a:rPr>
              <a:t>keyloggers</a:t>
            </a:r>
            <a:r>
              <a:rPr dirty="0" sz="2400" lang="en-US">
                <a:solidFill>
                  <a:srgbClr val="65FF65"/>
                </a:solidFill>
                <a:latin typeface="Arial"/>
              </a:rPr>
              <a:t> from your system.</a:t>
            </a:r>
            <a:endParaRPr dirty="0" sz="2400" lang="en-GB">
              <a:solidFill>
                <a:srgbClr val="65FF65"/>
              </a:solidFill>
            </a:endParaRPr>
          </a:p>
          <a:p>
            <a:pPr algn="ctr"/>
            <a:endParaRPr b="1" cap="none" dirty="0" sz="2400" lang="en-US" spc="0">
              <a:ln w="12700">
                <a:solidFill>
                  <a:srgbClr val="054697"/>
                </a:solidFill>
                <a:prstDash val="solid"/>
              </a:ln>
              <a:solidFill>
                <a:srgbClr val="65FF65"/>
              </a:solidFill>
              <a:effectLst>
                <a:outerShdw algn="tl" blurRad="41275" dir="1800000" dist="20320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8" name="矩形 18"/>
          <p:cNvSpPr/>
          <p:nvPr/>
        </p:nvSpPr>
        <p:spPr>
          <a:xfrm rot="0">
            <a:off x="3836987" y="2087562"/>
            <a:ext cx="1541780" cy="3327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微软雅黑 Light" pitchFamily="34" charset="-122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微软雅黑 Light" pitchFamily="34" charset="-122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微软雅黑 Light" pitchFamily="34" charset="-122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微软雅黑 Light" pitchFamily="34" charset="-122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微软雅黑 Light" pitchFamily="34" charset="-122"/>
              </a:defRPr>
            </a:lvl5pPr>
          </a:lstStyle>
          <a:p>
            <a:pPr algn="ctr" lvl="0"/>
            <a:r>
              <a:rPr altLang="zh-CN" sz="1600" lang="en-US">
                <a:solidFill>
                  <a:srgbClr val="FFFFFF"/>
                </a:solidFill>
                <a:latin typeface="Arial" pitchFamily="34" charset="0"/>
              </a:rPr>
              <a:t>ADD YOUR TEXT</a:t>
            </a:r>
          </a:p>
        </p:txBody>
      </p:sp>
      <p:sp>
        <p:nvSpPr>
          <p:cNvPr id="1049007" name="object 7"/>
          <p:cNvSpPr txBox="1">
            <a:spLocks noGrp="1"/>
          </p:cNvSpPr>
          <p:nvPr/>
        </p:nvSpPr>
        <p:spPr>
          <a:xfrm>
            <a:off x="755332" y="385444"/>
            <a:ext cx="3656021" cy="758190"/>
          </a:xfrm>
          <a:prstGeom prst="rect"/>
        </p:spPr>
        <p:txBody>
          <a:bodyPr bIns="0" lIns="0" rIns="0" rtlCol="0" tIns="13335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US" dirty="0" lang="en-US">
                <a:solidFill>
                  <a:srgbClr val="FFFFFF"/>
                </a:solidFill>
              </a:rPr>
              <a:t>C</a:t>
            </a:r>
            <a:r>
              <a:rPr altLang="en-US" dirty="0" lang="en-US">
                <a:solidFill>
                  <a:srgbClr val="FFFFFF"/>
                </a:solidFill>
              </a:rPr>
              <a:t>o</a:t>
            </a:r>
            <a:r>
              <a:rPr altLang="en-US" dirty="0" lang="en-US">
                <a:solidFill>
                  <a:srgbClr val="FFFFFF"/>
                </a:solidFill>
              </a:rPr>
              <a:t>n</a:t>
            </a:r>
            <a:r>
              <a:rPr altLang="en-US" dirty="0" lang="en-US">
                <a:solidFill>
                  <a:srgbClr val="FFFFFF"/>
                </a:solidFill>
              </a:rPr>
              <a:t>c</a:t>
            </a:r>
            <a:r>
              <a:rPr altLang="en-US" dirty="0" lang="en-US">
                <a:solidFill>
                  <a:srgbClr val="FFFFFF"/>
                </a:solidFill>
              </a:rPr>
              <a:t>lusion</a:t>
            </a:r>
            <a:r>
              <a:rPr altLang="en-US" dirty="0" lang="en-US">
                <a:solidFill>
                  <a:srgbClr val="FFFFFF"/>
                </a:solidFill>
              </a:rPr>
              <a:t>:</a:t>
            </a:r>
            <a:endParaRPr altLang="en-US" lang="zh-CN"/>
          </a:p>
        </p:txBody>
      </p:sp>
      <p:sp>
        <p:nvSpPr>
          <p:cNvPr id="1049012" name="Rectangle 9"/>
          <p:cNvSpPr/>
          <p:nvPr/>
        </p:nvSpPr>
        <p:spPr>
          <a:xfrm>
            <a:off x="2124548" y="1674812"/>
            <a:ext cx="7472085" cy="1158240"/>
          </a:xfrm>
          <a:prstGeom prst="rect"/>
          <a:noFill/>
        </p:spPr>
        <p:txBody>
          <a:bodyPr bIns="45720" lIns="91440" rIns="9144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cap="none" dirty="0" sz="2400" lang="en-US" spc="0">
                <a:ln w="12700">
                  <a:solidFill>
                    <a:srgbClr val="054697"/>
                  </a:solidFill>
                  <a:prstDash val="solid"/>
                </a:ln>
                <a:solidFill>
                  <a:srgbClr val="65FF65"/>
                </a:solidFill>
                <a:effectLst>
                  <a:outerShdw algn="tl" blurRad="41275" dir="1800000" dist="20320" rotWithShape="0">
                    <a:srgbClr val="000000">
                      <a:alpha val="40000"/>
                    </a:srgbClr>
                  </a:outerShdw>
                </a:effectLst>
                <a:latin typeface="Arial"/>
              </a:rPr>
              <a:t>BY USING THE KEY LOGGER PYTHON PROGRAM I CAN OBSERVE THE COLLECTING ALL THE KEYSTROKES OF THE COMPUTER</a:t>
            </a:r>
            <a:endParaRPr b="1" cap="none" dirty="0" sz="2400" lang="en-US" spc="0">
              <a:ln w="12700">
                <a:solidFill>
                  <a:srgbClr val="054697"/>
                </a:solidFill>
                <a:prstDash val="solid"/>
              </a:ln>
              <a:solidFill>
                <a:srgbClr val="65FF65"/>
              </a:solidFill>
              <a:effectLst>
                <a:outerShdw algn="tl" blurRad="41275" dir="1800000" dist="20320" rotWithShape="0">
                  <a:srgbClr val="000000">
                    <a:alpha val="40000"/>
                  </a:srgbClr>
                </a:outerShdw>
              </a:effectLst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0" name="标题 1"/>
          <p:cNvSpPr/>
          <p:nvPr>
            <p:ph type="title" sz="full" idx="0"/>
          </p:nvPr>
        </p:nvSpPr>
        <p:spPr>
          <a:xfrm rot="0">
            <a:off x="1066800" y="1709737"/>
            <a:ext cx="10280650" cy="679234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0" marL="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>
                <a:solidFill>
                  <a:schemeClr val="dk1"/>
                </a:solidFill>
                <a:latin typeface="Calibri Light" pitchFamily="34" charset="0"/>
                <a:ea typeface="Arial" pitchFamily="34" charset="0"/>
              </a:defRPr>
            </a:lvl1pPr>
          </a:lstStyle>
          <a:p>
            <a:pPr lvl="0"/>
            <a:r>
              <a:rPr altLang="en-US" b="1" sz="6000" lang="en-US">
                <a:solidFill>
                  <a:schemeClr val="lt1"/>
                </a:solidFill>
              </a:rPr>
              <a:t>GitHub </a:t>
            </a:r>
            <a:r>
              <a:rPr altLang="en-US" b="1" sz="6000" lang="en-US">
                <a:solidFill>
                  <a:schemeClr val="lt1"/>
                </a:solidFill>
              </a:rPr>
              <a:t>l</a:t>
            </a:r>
            <a:r>
              <a:rPr altLang="en-US" b="1" sz="6000" lang="en-US">
                <a:solidFill>
                  <a:schemeClr val="lt1"/>
                </a:solidFill>
              </a:rPr>
              <a:t>i</a:t>
            </a:r>
            <a:r>
              <a:rPr altLang="en-US" b="1" sz="6000" lang="en-US">
                <a:solidFill>
                  <a:schemeClr val="lt1"/>
                </a:solidFill>
              </a:rPr>
              <a:t>n</a:t>
            </a:r>
            <a:r>
              <a:rPr altLang="en-US" b="1" sz="6000" lang="en-US">
                <a:solidFill>
                  <a:schemeClr val="lt1"/>
                </a:solidFill>
              </a:rPr>
              <a:t>k</a:t>
            </a:r>
            <a:r>
              <a:rPr altLang="en-US" b="1" sz="6000" lang="en-US">
                <a:solidFill>
                  <a:schemeClr val="lt1"/>
                </a:solidFill>
              </a:rPr>
              <a:t>:</a:t>
            </a:r>
            <a:endParaRPr altLang="en-US" lang="zh-CN"/>
          </a:p>
        </p:txBody>
      </p:sp>
      <p:sp>
        <p:nvSpPr>
          <p:cNvPr id="1048751" name="文本占位符 2"/>
          <p:cNvSpPr/>
          <p:nvPr>
            <p:ph type="body" sz="full" idx="1"/>
          </p:nvPr>
        </p:nvSpPr>
        <p:spPr>
          <a:xfrm rot="0">
            <a:off x="2784994" y="3032764"/>
            <a:ext cx="7070477" cy="191139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228600" latinLnBrk="0" marL="22860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1pPr>
            <a:lvl2pPr algn="l" eaLnBrk="1" fontAlgn="base" hangingPunct="1" indent="-228600" latinLnBrk="0" marL="685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2pPr>
            <a:lvl3pPr algn="l" eaLnBrk="1" fontAlgn="base" hangingPunct="1" indent="-228600" latinLnBrk="0" marL="11430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3pPr>
            <a:lvl4pPr algn="l" eaLnBrk="1" fontAlgn="base" hangingPunct="1" indent="-228600" latinLnBrk="0" marL="1600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4pPr>
            <a:lvl5pPr algn="l" eaLnBrk="1" fontAlgn="base" hangingPunct="1" indent="-228600" latinLnBrk="0" marL="2057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1800">
                <a:solidFill>
                  <a:schemeClr val="dk1"/>
                </a:solidFill>
                <a:latin typeface="Calibri" pitchFamily="34" charset="0"/>
                <a:ea typeface="Arial" pitchFamily="34" charset="0"/>
              </a:defRPr>
            </a:lvl5pPr>
          </a:lstStyle>
          <a:p>
            <a:pPr indent="0" lvl="0" marL="0">
              <a:buFontTx/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7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annjo</dc:creator>
  <cp:lastModifiedBy>WPS_1620700284</cp:lastModifiedBy>
  <dcterms:created xsi:type="dcterms:W3CDTF">2015-10-06T07:15:30Z</dcterms:created>
  <dcterms:modified xsi:type="dcterms:W3CDTF">2024-06-24T04:52:35Z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1033-11.2.0.10351</vt:lpwstr>
  </property>
  <property fmtid="{D5CDD505-2E9C-101B-9397-08002B2CF9AE}" pid="3" name="ICV">
    <vt:lpwstr>ba062319edbe40b6974537a84f5af63c</vt:lpwstr>
  </property>
</Properties>
</file>