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1523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6452" y="3683508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0577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4" y="0"/>
                </a:moveTo>
                <a:lnTo>
                  <a:pt x="2043498" y="0"/>
                </a:lnTo>
                <a:lnTo>
                  <a:pt x="0" y="6857996"/>
                </a:lnTo>
                <a:lnTo>
                  <a:pt x="3008374" y="6857996"/>
                </a:lnTo>
                <a:lnTo>
                  <a:pt x="3008374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5858" y="0"/>
            <a:ext cx="2586355" cy="6858000"/>
          </a:xfrm>
          <a:custGeom>
            <a:avLst/>
            <a:gdLst/>
            <a:ahLst/>
            <a:cxnLst/>
            <a:rect l="l" t="t" r="r" b="b"/>
            <a:pathLst>
              <a:path w="2586354" h="6858000">
                <a:moveTo>
                  <a:pt x="2586141" y="0"/>
                </a:moveTo>
                <a:lnTo>
                  <a:pt x="0" y="0"/>
                </a:lnTo>
                <a:lnTo>
                  <a:pt x="1207429" y="6857996"/>
                </a:lnTo>
                <a:lnTo>
                  <a:pt x="2586141" y="6857996"/>
                </a:lnTo>
                <a:lnTo>
                  <a:pt x="2586141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1" y="0"/>
                </a:moveTo>
                <a:lnTo>
                  <a:pt x="0" y="3809999"/>
                </a:lnTo>
                <a:lnTo>
                  <a:pt x="3258311" y="3809999"/>
                </a:lnTo>
                <a:lnTo>
                  <a:pt x="3258311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9312" y="0"/>
            <a:ext cx="2849880" cy="6858000"/>
          </a:xfrm>
          <a:custGeom>
            <a:avLst/>
            <a:gdLst/>
            <a:ahLst/>
            <a:cxnLst/>
            <a:rect l="l" t="t" r="r" b="b"/>
            <a:pathLst>
              <a:path w="2849879" h="6858000">
                <a:moveTo>
                  <a:pt x="2849639" y="0"/>
                </a:moveTo>
                <a:lnTo>
                  <a:pt x="0" y="0"/>
                </a:lnTo>
                <a:lnTo>
                  <a:pt x="2466225" y="6857996"/>
                </a:lnTo>
                <a:lnTo>
                  <a:pt x="2849639" y="6857996"/>
                </a:lnTo>
                <a:lnTo>
                  <a:pt x="284963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9649" y="0"/>
            <a:ext cx="1289685" cy="6858000"/>
          </a:xfrm>
          <a:custGeom>
            <a:avLst/>
            <a:gdLst/>
            <a:ahLst/>
            <a:cxnLst/>
            <a:rect l="l" t="t" r="r" b="b"/>
            <a:pathLst>
              <a:path w="1289684" h="6858000">
                <a:moveTo>
                  <a:pt x="1289303" y="0"/>
                </a:moveTo>
                <a:lnTo>
                  <a:pt x="1017690" y="0"/>
                </a:lnTo>
                <a:lnTo>
                  <a:pt x="0" y="6857996"/>
                </a:lnTo>
                <a:lnTo>
                  <a:pt x="1289303" y="6857996"/>
                </a:lnTo>
                <a:lnTo>
                  <a:pt x="1289303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1523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6452" y="3683508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0577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4" y="0"/>
                </a:moveTo>
                <a:lnTo>
                  <a:pt x="2043498" y="0"/>
                </a:lnTo>
                <a:lnTo>
                  <a:pt x="0" y="6857996"/>
                </a:lnTo>
                <a:lnTo>
                  <a:pt x="3008374" y="6857996"/>
                </a:lnTo>
                <a:lnTo>
                  <a:pt x="3008374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5858" y="0"/>
            <a:ext cx="2586355" cy="6858000"/>
          </a:xfrm>
          <a:custGeom>
            <a:avLst/>
            <a:gdLst/>
            <a:ahLst/>
            <a:cxnLst/>
            <a:rect l="l" t="t" r="r" b="b"/>
            <a:pathLst>
              <a:path w="2586354" h="6858000">
                <a:moveTo>
                  <a:pt x="2586141" y="0"/>
                </a:moveTo>
                <a:lnTo>
                  <a:pt x="0" y="0"/>
                </a:lnTo>
                <a:lnTo>
                  <a:pt x="1207429" y="6857996"/>
                </a:lnTo>
                <a:lnTo>
                  <a:pt x="2586141" y="6857996"/>
                </a:lnTo>
                <a:lnTo>
                  <a:pt x="2586141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1" y="0"/>
                </a:moveTo>
                <a:lnTo>
                  <a:pt x="0" y="3809999"/>
                </a:lnTo>
                <a:lnTo>
                  <a:pt x="3258311" y="3809999"/>
                </a:lnTo>
                <a:lnTo>
                  <a:pt x="3258311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9312" y="0"/>
            <a:ext cx="2849880" cy="6858000"/>
          </a:xfrm>
          <a:custGeom>
            <a:avLst/>
            <a:gdLst/>
            <a:ahLst/>
            <a:cxnLst/>
            <a:rect l="l" t="t" r="r" b="b"/>
            <a:pathLst>
              <a:path w="2849879" h="6858000">
                <a:moveTo>
                  <a:pt x="2849639" y="0"/>
                </a:moveTo>
                <a:lnTo>
                  <a:pt x="0" y="0"/>
                </a:lnTo>
                <a:lnTo>
                  <a:pt x="2466225" y="6857996"/>
                </a:lnTo>
                <a:lnTo>
                  <a:pt x="2849639" y="6857996"/>
                </a:lnTo>
                <a:lnTo>
                  <a:pt x="284963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9649" y="0"/>
            <a:ext cx="1289685" cy="6858000"/>
          </a:xfrm>
          <a:custGeom>
            <a:avLst/>
            <a:gdLst/>
            <a:ahLst/>
            <a:cxnLst/>
            <a:rect l="l" t="t" r="r" b="b"/>
            <a:pathLst>
              <a:path w="1289684" h="6858000">
                <a:moveTo>
                  <a:pt x="1289303" y="0"/>
                </a:moveTo>
                <a:lnTo>
                  <a:pt x="1017690" y="0"/>
                </a:lnTo>
                <a:lnTo>
                  <a:pt x="0" y="6857996"/>
                </a:lnTo>
                <a:lnTo>
                  <a:pt x="1289303" y="6857996"/>
                </a:lnTo>
                <a:lnTo>
                  <a:pt x="1289303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1523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6452" y="3683508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0577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4" y="0"/>
                </a:moveTo>
                <a:lnTo>
                  <a:pt x="2043498" y="0"/>
                </a:lnTo>
                <a:lnTo>
                  <a:pt x="0" y="6857996"/>
                </a:lnTo>
                <a:lnTo>
                  <a:pt x="3008374" y="6857996"/>
                </a:lnTo>
                <a:lnTo>
                  <a:pt x="3008374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5858" y="0"/>
            <a:ext cx="2586355" cy="6858000"/>
          </a:xfrm>
          <a:custGeom>
            <a:avLst/>
            <a:gdLst/>
            <a:ahLst/>
            <a:cxnLst/>
            <a:rect l="l" t="t" r="r" b="b"/>
            <a:pathLst>
              <a:path w="2586354" h="6858000">
                <a:moveTo>
                  <a:pt x="2586141" y="0"/>
                </a:moveTo>
                <a:lnTo>
                  <a:pt x="0" y="0"/>
                </a:lnTo>
                <a:lnTo>
                  <a:pt x="1207429" y="6857996"/>
                </a:lnTo>
                <a:lnTo>
                  <a:pt x="2586141" y="6857996"/>
                </a:lnTo>
                <a:lnTo>
                  <a:pt x="2586141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1" y="0"/>
                </a:moveTo>
                <a:lnTo>
                  <a:pt x="0" y="3809999"/>
                </a:lnTo>
                <a:lnTo>
                  <a:pt x="3258311" y="3809999"/>
                </a:lnTo>
                <a:lnTo>
                  <a:pt x="3258311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9312" y="0"/>
            <a:ext cx="2849880" cy="6858000"/>
          </a:xfrm>
          <a:custGeom>
            <a:avLst/>
            <a:gdLst/>
            <a:ahLst/>
            <a:cxnLst/>
            <a:rect l="l" t="t" r="r" b="b"/>
            <a:pathLst>
              <a:path w="2849879" h="6858000">
                <a:moveTo>
                  <a:pt x="2849639" y="0"/>
                </a:moveTo>
                <a:lnTo>
                  <a:pt x="0" y="0"/>
                </a:lnTo>
                <a:lnTo>
                  <a:pt x="2466225" y="6857996"/>
                </a:lnTo>
                <a:lnTo>
                  <a:pt x="2849639" y="6857996"/>
                </a:lnTo>
                <a:lnTo>
                  <a:pt x="284963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9649" y="0"/>
            <a:ext cx="1289685" cy="6858000"/>
          </a:xfrm>
          <a:custGeom>
            <a:avLst/>
            <a:gdLst/>
            <a:ahLst/>
            <a:cxnLst/>
            <a:rect l="l" t="t" r="r" b="b"/>
            <a:pathLst>
              <a:path w="1289684" h="6858000">
                <a:moveTo>
                  <a:pt x="1289303" y="0"/>
                </a:moveTo>
                <a:lnTo>
                  <a:pt x="1017690" y="0"/>
                </a:lnTo>
                <a:lnTo>
                  <a:pt x="0" y="6857996"/>
                </a:lnTo>
                <a:lnTo>
                  <a:pt x="1289303" y="6857996"/>
                </a:lnTo>
                <a:lnTo>
                  <a:pt x="1289303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0"/>
            <a:ext cx="841375" cy="5666740"/>
          </a:xfrm>
          <a:custGeom>
            <a:avLst/>
            <a:gdLst/>
            <a:ahLst/>
            <a:cxnLst/>
            <a:rect l="l" t="t" r="r" b="b"/>
            <a:pathLst>
              <a:path w="841375" h="5666740">
                <a:moveTo>
                  <a:pt x="841247" y="0"/>
                </a:moveTo>
                <a:lnTo>
                  <a:pt x="0" y="0"/>
                </a:lnTo>
                <a:lnTo>
                  <a:pt x="0" y="5666232"/>
                </a:lnTo>
                <a:lnTo>
                  <a:pt x="841247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1523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6452" y="3683508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0577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4" y="0"/>
                </a:moveTo>
                <a:lnTo>
                  <a:pt x="2043498" y="0"/>
                </a:lnTo>
                <a:lnTo>
                  <a:pt x="0" y="6857996"/>
                </a:lnTo>
                <a:lnTo>
                  <a:pt x="3008374" y="6857996"/>
                </a:lnTo>
                <a:lnTo>
                  <a:pt x="3008374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5858" y="0"/>
            <a:ext cx="2586355" cy="6858000"/>
          </a:xfrm>
          <a:custGeom>
            <a:avLst/>
            <a:gdLst/>
            <a:ahLst/>
            <a:cxnLst/>
            <a:rect l="l" t="t" r="r" b="b"/>
            <a:pathLst>
              <a:path w="2586354" h="6858000">
                <a:moveTo>
                  <a:pt x="2586141" y="0"/>
                </a:moveTo>
                <a:lnTo>
                  <a:pt x="0" y="0"/>
                </a:lnTo>
                <a:lnTo>
                  <a:pt x="1207429" y="6857996"/>
                </a:lnTo>
                <a:lnTo>
                  <a:pt x="2586141" y="6857996"/>
                </a:lnTo>
                <a:lnTo>
                  <a:pt x="2586141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1" y="0"/>
                </a:moveTo>
                <a:lnTo>
                  <a:pt x="0" y="3809999"/>
                </a:lnTo>
                <a:lnTo>
                  <a:pt x="3258311" y="3809999"/>
                </a:lnTo>
                <a:lnTo>
                  <a:pt x="3258311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9312" y="0"/>
            <a:ext cx="2849880" cy="6858000"/>
          </a:xfrm>
          <a:custGeom>
            <a:avLst/>
            <a:gdLst/>
            <a:ahLst/>
            <a:cxnLst/>
            <a:rect l="l" t="t" r="r" b="b"/>
            <a:pathLst>
              <a:path w="2849879" h="6858000">
                <a:moveTo>
                  <a:pt x="2849639" y="0"/>
                </a:moveTo>
                <a:lnTo>
                  <a:pt x="0" y="0"/>
                </a:lnTo>
                <a:lnTo>
                  <a:pt x="2466225" y="6857996"/>
                </a:lnTo>
                <a:lnTo>
                  <a:pt x="2849639" y="6857996"/>
                </a:lnTo>
                <a:lnTo>
                  <a:pt x="284963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9649" y="0"/>
            <a:ext cx="1289685" cy="6858000"/>
          </a:xfrm>
          <a:custGeom>
            <a:avLst/>
            <a:gdLst/>
            <a:ahLst/>
            <a:cxnLst/>
            <a:rect l="l" t="t" r="r" b="b"/>
            <a:pathLst>
              <a:path w="1289684" h="6858000">
                <a:moveTo>
                  <a:pt x="1289303" y="0"/>
                </a:moveTo>
                <a:lnTo>
                  <a:pt x="1017690" y="0"/>
                </a:lnTo>
                <a:lnTo>
                  <a:pt x="0" y="6857996"/>
                </a:lnTo>
                <a:lnTo>
                  <a:pt x="1289303" y="6857996"/>
                </a:lnTo>
                <a:lnTo>
                  <a:pt x="1289303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6632" y="2879547"/>
            <a:ext cx="461873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2188286"/>
            <a:ext cx="10679379" cy="194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1114" y="679526"/>
            <a:ext cx="6661784" cy="38420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8784" algn="r">
              <a:lnSpc>
                <a:spcPct val="100000"/>
              </a:lnSpc>
              <a:spcBef>
                <a:spcPts val="100"/>
              </a:spcBef>
            </a:pPr>
            <a:r>
              <a:rPr sz="5400" spc="-30" dirty="0">
                <a:solidFill>
                  <a:srgbClr val="90C225"/>
                </a:solidFill>
                <a:latin typeface="Trebuchet MS"/>
                <a:cs typeface="Trebuchet MS"/>
              </a:rPr>
              <a:t>Timepiece</a:t>
            </a:r>
            <a:r>
              <a:rPr sz="5400" spc="-114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5400" spc="-90" dirty="0">
                <a:solidFill>
                  <a:srgbClr val="90C225"/>
                </a:solidFill>
                <a:latin typeface="Trebuchet MS"/>
                <a:cs typeface="Trebuchet MS"/>
              </a:rPr>
              <a:t>Trends:</a:t>
            </a:r>
            <a:r>
              <a:rPr sz="5400" spc="-29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5400" dirty="0">
                <a:solidFill>
                  <a:srgbClr val="90C225"/>
                </a:solidFill>
                <a:latin typeface="Trebuchet MS"/>
                <a:cs typeface="Trebuchet MS"/>
              </a:rPr>
              <a:t>A </a:t>
            </a:r>
            <a:r>
              <a:rPr sz="5400" spc="-1614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5400" spc="-5" dirty="0">
                <a:solidFill>
                  <a:srgbClr val="90C225"/>
                </a:solidFill>
                <a:latin typeface="Trebuchet MS"/>
                <a:cs typeface="Trebuchet MS"/>
              </a:rPr>
              <a:t>Deep Dive into </a:t>
            </a:r>
            <a:r>
              <a:rPr sz="5400" spc="-70" dirty="0">
                <a:solidFill>
                  <a:srgbClr val="90C225"/>
                </a:solidFill>
                <a:latin typeface="Trebuchet MS"/>
                <a:cs typeface="Trebuchet MS"/>
              </a:rPr>
              <a:t>Watch </a:t>
            </a:r>
            <a:r>
              <a:rPr sz="5400" spc="-1614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5400" spc="-10" dirty="0">
                <a:solidFill>
                  <a:srgbClr val="90C225"/>
                </a:solidFill>
                <a:latin typeface="Trebuchet MS"/>
                <a:cs typeface="Trebuchet MS"/>
              </a:rPr>
              <a:t>Characteristics</a:t>
            </a:r>
            <a:r>
              <a:rPr sz="5400" spc="25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5400" spc="-5" dirty="0">
                <a:solidFill>
                  <a:srgbClr val="90C225"/>
                </a:solidFill>
                <a:latin typeface="Trebuchet MS"/>
                <a:cs typeface="Trebuchet MS"/>
              </a:rPr>
              <a:t>and </a:t>
            </a:r>
            <a:r>
              <a:rPr sz="540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5400" spc="-10" dirty="0">
                <a:solidFill>
                  <a:srgbClr val="90C225"/>
                </a:solidFill>
                <a:latin typeface="Trebuchet MS"/>
                <a:cs typeface="Trebuchet MS"/>
              </a:rPr>
              <a:t>Market</a:t>
            </a:r>
            <a:r>
              <a:rPr sz="5400" spc="-2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5400" spc="-5" dirty="0">
                <a:solidFill>
                  <a:srgbClr val="90C225"/>
                </a:solidFill>
                <a:latin typeface="Trebuchet MS"/>
                <a:cs typeface="Trebuchet MS"/>
              </a:rPr>
              <a:t>Dynamics</a:t>
            </a:r>
            <a:endParaRPr sz="5400" dirty="0">
              <a:latin typeface="Trebuchet MS"/>
              <a:cs typeface="Trebuchet MS"/>
            </a:endParaRPr>
          </a:p>
          <a:p>
            <a:pPr marR="40640" algn="r">
              <a:lnSpc>
                <a:spcPct val="100000"/>
              </a:lnSpc>
              <a:spcBef>
                <a:spcPts val="590"/>
              </a:spcBef>
            </a:pPr>
            <a:r>
              <a:rPr lang="en-IN" sz="1100" spc="-5" dirty="0">
                <a:solidFill>
                  <a:srgbClr val="7E7E7E"/>
                </a:solidFill>
                <a:latin typeface="Trebuchet MS"/>
                <a:cs typeface="Trebuchet MS"/>
              </a:rPr>
              <a:t>Haritha Kothuru</a:t>
            </a:r>
            <a:endParaRPr sz="1100" dirty="0">
              <a:latin typeface="Trebuchet MS"/>
              <a:cs typeface="Trebuchet MS"/>
            </a:endParaRPr>
          </a:p>
          <a:p>
            <a:pPr marR="40640" algn="r">
              <a:lnSpc>
                <a:spcPct val="100000"/>
              </a:lnSpc>
              <a:spcBef>
                <a:spcPts val="745"/>
              </a:spcBef>
            </a:pPr>
            <a:r>
              <a:rPr sz="1100" spc="-5" dirty="0">
                <a:solidFill>
                  <a:srgbClr val="7E7E7E"/>
                </a:solidFill>
                <a:latin typeface="Trebuchet MS"/>
                <a:cs typeface="Trebuchet MS"/>
              </a:rPr>
              <a:t>AF0366</a:t>
            </a:r>
            <a:r>
              <a:rPr lang="en-IN" sz="1100" spc="-5">
                <a:solidFill>
                  <a:srgbClr val="7E7E7E"/>
                </a:solidFill>
                <a:latin typeface="Trebuchet MS"/>
                <a:cs typeface="Trebuchet MS"/>
              </a:rPr>
              <a:t>846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6632" y="2879547"/>
            <a:ext cx="209486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65" dirty="0"/>
              <a:t> </a:t>
            </a:r>
            <a:r>
              <a:rPr spc="-140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1063"/>
            <a:ext cx="17392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</a:t>
            </a:r>
            <a:r>
              <a:rPr spc="5" dirty="0"/>
              <a:t>b</a:t>
            </a:r>
            <a:r>
              <a:rPr dirty="0"/>
              <a:t>st</a:t>
            </a:r>
            <a:r>
              <a:rPr spc="-10" dirty="0"/>
              <a:t>r</a:t>
            </a:r>
            <a:r>
              <a:rPr spc="-5" dirty="0"/>
              <a:t>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8286"/>
            <a:ext cx="842581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project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aims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analyze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comprehensive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dataset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watches,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focusing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various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attributes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such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 brand,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materials,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movement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types,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pricing,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features.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Through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exploratory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visualization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techniques,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project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delves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into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trends,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preferences,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correlations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within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watch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market.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findings provide valuable insights for watch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enthusiasts,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manufacturers,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retailers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understanding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consumer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preferences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market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dynamics.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1063"/>
            <a:ext cx="4787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spc="-15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62957"/>
            <a:ext cx="7350125" cy="203009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687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Python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(version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3.0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 higher)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687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Pandas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library for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manipulation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6870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Matplotlib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Seaborn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libraries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visualization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35687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Jupyter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Notebook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any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Python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IDE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code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execution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687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SQL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extraction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manipulation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1063"/>
            <a:ext cx="2345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8286"/>
            <a:ext cx="8429625" cy="247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69240" algn="r">
              <a:lnSpc>
                <a:spcPct val="100000"/>
              </a:lnSpc>
              <a:spcBef>
                <a:spcPts val="100"/>
              </a:spcBef>
              <a:tabLst>
                <a:tab pos="34417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Brand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Popularity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Insights: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provides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clear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view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which watch</a:t>
            </a:r>
            <a:endParaRPr sz="1800">
              <a:latin typeface="Trebuchet MS"/>
              <a:cs typeface="Trebuchet MS"/>
            </a:endParaRPr>
          </a:p>
          <a:p>
            <a:pPr marR="287020" algn="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brands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popular based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count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watches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average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prices.</a:t>
            </a:r>
            <a:endParaRPr sz="1800">
              <a:latin typeface="Trebuchet MS"/>
              <a:cs typeface="Trebuchet MS"/>
            </a:endParaRPr>
          </a:p>
          <a:p>
            <a:pPr marL="356870" marR="5080" indent="-344805">
              <a:lnSpc>
                <a:spcPct val="100000"/>
              </a:lnSpc>
              <a:spcBef>
                <a:spcPts val="980"/>
              </a:spcBef>
              <a:tabLst>
                <a:tab pos="356870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Material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Preferences: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analyzing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case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materials,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strap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materials,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and crystal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materials,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project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reveals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trends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material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preferences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among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consumers.</a:t>
            </a:r>
            <a:endParaRPr sz="1800">
              <a:latin typeface="Trebuchet MS"/>
              <a:cs typeface="Trebuchet MS"/>
            </a:endParaRPr>
          </a:p>
          <a:p>
            <a:pPr marL="356870" marR="239395" indent="-344805" algn="just">
              <a:lnSpc>
                <a:spcPct val="100000"/>
              </a:lnSpc>
              <a:spcBef>
                <a:spcPts val="1015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Pricing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Strategies: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project explores average prices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water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resistance,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case material,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movement type, helping stakeholders understand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pricing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strategies and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market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positioning.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1063"/>
            <a:ext cx="5388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Distribution</a:t>
            </a:r>
            <a:r>
              <a:rPr spc="-30" dirty="0"/>
              <a:t> </a:t>
            </a:r>
            <a:r>
              <a:rPr spc="-10" dirty="0"/>
              <a:t>of</a:t>
            </a:r>
            <a:r>
              <a:rPr spc="5" dirty="0"/>
              <a:t> </a:t>
            </a:r>
            <a:r>
              <a:rPr dirty="0"/>
              <a:t>dial</a:t>
            </a:r>
            <a:r>
              <a:rPr spc="-25" dirty="0"/>
              <a:t> </a:t>
            </a:r>
            <a:r>
              <a:rPr spc="-10" dirty="0"/>
              <a:t>colors?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2161031"/>
            <a:ext cx="6751319" cy="38801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1063"/>
            <a:ext cx="5847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Movement</a:t>
            </a:r>
            <a:r>
              <a:rPr spc="-15" dirty="0"/>
              <a:t> </a:t>
            </a:r>
            <a:r>
              <a:rPr spc="-5" dirty="0"/>
              <a:t>type</a:t>
            </a:r>
            <a:r>
              <a:rPr spc="-30" dirty="0"/>
              <a:t> </a:t>
            </a:r>
            <a:r>
              <a:rPr spc="-5" dirty="0"/>
              <a:t>distribution?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7386" y="2269946"/>
            <a:ext cx="4031082" cy="37575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90C225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539F20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90C225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56602" y="624586"/>
            <a:ext cx="21647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latin typeface="Times New Roman"/>
                <a:cs typeface="Times New Roman"/>
              </a:rPr>
              <a:t>Gantt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Chart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2438526" y="2051685"/>
            <a:ext cx="3183890" cy="4653915"/>
            <a:chOff x="2438526" y="2051685"/>
            <a:chExt cx="3183890" cy="4653915"/>
          </a:xfrm>
        </p:grpSpPr>
        <p:sp>
          <p:nvSpPr>
            <p:cNvPr id="15" name="object 15"/>
            <p:cNvSpPr/>
            <p:nvPr/>
          </p:nvSpPr>
          <p:spPr>
            <a:xfrm>
              <a:off x="2438527" y="2735998"/>
              <a:ext cx="3180715" cy="3963035"/>
            </a:xfrm>
            <a:custGeom>
              <a:avLst/>
              <a:gdLst/>
              <a:ahLst/>
              <a:cxnLst/>
              <a:rect l="l" t="t" r="r" b="b"/>
              <a:pathLst>
                <a:path w="3180715" h="3963034">
                  <a:moveTo>
                    <a:pt x="633755" y="0"/>
                  </a:moveTo>
                  <a:lnTo>
                    <a:pt x="0" y="0"/>
                  </a:lnTo>
                  <a:lnTo>
                    <a:pt x="0" y="3962908"/>
                  </a:lnTo>
                  <a:lnTo>
                    <a:pt x="633755" y="3962908"/>
                  </a:lnTo>
                  <a:lnTo>
                    <a:pt x="633755" y="0"/>
                  </a:lnTo>
                  <a:close/>
                </a:path>
                <a:path w="3180715" h="3963034">
                  <a:moveTo>
                    <a:pt x="3180473" y="0"/>
                  </a:moveTo>
                  <a:lnTo>
                    <a:pt x="3180473" y="0"/>
                  </a:lnTo>
                  <a:lnTo>
                    <a:pt x="633857" y="0"/>
                  </a:lnTo>
                  <a:lnTo>
                    <a:pt x="633857" y="3962908"/>
                  </a:lnTo>
                  <a:lnTo>
                    <a:pt x="3180473" y="3962908"/>
                  </a:lnTo>
                  <a:lnTo>
                    <a:pt x="3180473" y="0"/>
                  </a:lnTo>
                  <a:close/>
                </a:path>
              </a:pathLst>
            </a:custGeom>
            <a:solidFill>
              <a:srgbClr val="EDF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09034" y="2054860"/>
              <a:ext cx="1910080" cy="4647565"/>
            </a:xfrm>
            <a:custGeom>
              <a:avLst/>
              <a:gdLst/>
              <a:ahLst/>
              <a:cxnLst/>
              <a:rect l="l" t="t" r="r" b="b"/>
              <a:pathLst>
                <a:path w="1910079" h="4647565">
                  <a:moveTo>
                    <a:pt x="0" y="0"/>
                  </a:moveTo>
                  <a:lnTo>
                    <a:pt x="0" y="4647222"/>
                  </a:lnTo>
                </a:path>
                <a:path w="1910079" h="4647565">
                  <a:moveTo>
                    <a:pt x="636651" y="0"/>
                  </a:moveTo>
                  <a:lnTo>
                    <a:pt x="636651" y="4647222"/>
                  </a:lnTo>
                </a:path>
                <a:path w="1910079" h="4647565">
                  <a:moveTo>
                    <a:pt x="1273302" y="0"/>
                  </a:moveTo>
                  <a:lnTo>
                    <a:pt x="1273302" y="4647222"/>
                  </a:lnTo>
                </a:path>
                <a:path w="1910079" h="4647565">
                  <a:moveTo>
                    <a:pt x="1909952" y="0"/>
                  </a:moveTo>
                  <a:lnTo>
                    <a:pt x="1909952" y="464722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6255639" y="2054860"/>
            <a:ext cx="0" cy="4647565"/>
          </a:xfrm>
          <a:custGeom>
            <a:avLst/>
            <a:gdLst/>
            <a:ahLst/>
            <a:cxnLst/>
            <a:rect l="l" t="t" r="r" b="b"/>
            <a:pathLst>
              <a:path h="4647565">
                <a:moveTo>
                  <a:pt x="0" y="0"/>
                </a:moveTo>
                <a:lnTo>
                  <a:pt x="0" y="4647222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92290" y="2054860"/>
            <a:ext cx="0" cy="4647565"/>
          </a:xfrm>
          <a:custGeom>
            <a:avLst/>
            <a:gdLst/>
            <a:ahLst/>
            <a:cxnLst/>
            <a:rect l="l" t="t" r="r" b="b"/>
            <a:pathLst>
              <a:path h="4647565">
                <a:moveTo>
                  <a:pt x="0" y="0"/>
                </a:moveTo>
                <a:lnTo>
                  <a:pt x="0" y="4647222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65718" y="2054860"/>
            <a:ext cx="0" cy="4647565"/>
          </a:xfrm>
          <a:custGeom>
            <a:avLst/>
            <a:gdLst/>
            <a:ahLst/>
            <a:cxnLst/>
            <a:rect l="l" t="t" r="r" b="b"/>
            <a:pathLst>
              <a:path h="4647565">
                <a:moveTo>
                  <a:pt x="0" y="0"/>
                </a:moveTo>
                <a:lnTo>
                  <a:pt x="0" y="4647222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39020" y="2054860"/>
            <a:ext cx="0" cy="4647565"/>
          </a:xfrm>
          <a:custGeom>
            <a:avLst/>
            <a:gdLst/>
            <a:ahLst/>
            <a:cxnLst/>
            <a:rect l="l" t="t" r="r" b="b"/>
            <a:pathLst>
              <a:path h="4647565">
                <a:moveTo>
                  <a:pt x="0" y="0"/>
                </a:moveTo>
                <a:lnTo>
                  <a:pt x="0" y="4647222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075671" y="2054860"/>
            <a:ext cx="0" cy="4647565"/>
          </a:xfrm>
          <a:custGeom>
            <a:avLst/>
            <a:gdLst/>
            <a:ahLst/>
            <a:cxnLst/>
            <a:rect l="l" t="t" r="r" b="b"/>
            <a:pathLst>
              <a:path h="4647565">
                <a:moveTo>
                  <a:pt x="0" y="0"/>
                </a:moveTo>
                <a:lnTo>
                  <a:pt x="0" y="4647222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348973" y="2054860"/>
            <a:ext cx="0" cy="4647565"/>
          </a:xfrm>
          <a:custGeom>
            <a:avLst/>
            <a:gdLst/>
            <a:ahLst/>
            <a:cxnLst/>
            <a:rect l="l" t="t" r="r" b="b"/>
            <a:pathLst>
              <a:path h="4647565">
                <a:moveTo>
                  <a:pt x="0" y="0"/>
                </a:moveTo>
                <a:lnTo>
                  <a:pt x="0" y="4647222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09367" y="1488058"/>
          <a:ext cx="11882755" cy="5214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2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2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62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89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23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51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62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420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66801">
                <a:tc rowSpan="2">
                  <a:txBody>
                    <a:bodyPr/>
                    <a:lstStyle/>
                    <a:p>
                      <a:pPr marL="91440" marR="116839">
                        <a:lnSpc>
                          <a:spcPct val="100800"/>
                        </a:lnSpc>
                        <a:spcBef>
                          <a:spcPts val="285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Development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Life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Cycle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R="104076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MARCH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2024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2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955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9558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9558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9558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9558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9558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9558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9558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9558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800" spc="25" dirty="0">
                          <a:latin typeface="Trebuchet MS"/>
                          <a:cs typeface="Trebuchet MS"/>
                        </a:rPr>
                        <a:t>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9558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800" spc="25" dirty="0">
                          <a:latin typeface="Trebuchet MS"/>
                          <a:cs typeface="Trebuchet MS"/>
                        </a:rPr>
                        <a:t>11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9558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800" spc="25" dirty="0">
                          <a:latin typeface="Trebuchet MS"/>
                          <a:cs typeface="Trebuchet MS"/>
                        </a:rPr>
                        <a:t>12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9558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800" spc="25" dirty="0">
                          <a:latin typeface="Trebuchet MS"/>
                          <a:cs typeface="Trebuchet MS"/>
                        </a:rPr>
                        <a:t>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9558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800" spc="30" dirty="0">
                          <a:latin typeface="Trebuchet MS"/>
                          <a:cs typeface="Trebuchet MS"/>
                        </a:rPr>
                        <a:t>14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9558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800" spc="25" dirty="0">
                          <a:latin typeface="Trebuchet MS"/>
                          <a:cs typeface="Trebuchet MS"/>
                        </a:rPr>
                        <a:t>15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9558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2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Planning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2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Gather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Requirements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9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Designing</a:t>
                      </a:r>
                      <a:r>
                        <a:rPr sz="18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project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9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Implementation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8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Testing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68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Deployment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687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Maintenance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4" name="object 24"/>
          <p:cNvGrpSpPr/>
          <p:nvPr/>
        </p:nvGrpSpPr>
        <p:grpSpPr>
          <a:xfrm>
            <a:off x="2438400" y="2800350"/>
            <a:ext cx="3200400" cy="1695450"/>
            <a:chOff x="2438400" y="2800350"/>
            <a:chExt cx="3200400" cy="1695450"/>
          </a:xfrm>
        </p:grpSpPr>
        <p:sp>
          <p:nvSpPr>
            <p:cNvPr id="25" name="object 25"/>
            <p:cNvSpPr/>
            <p:nvPr/>
          </p:nvSpPr>
          <p:spPr>
            <a:xfrm>
              <a:off x="3195701" y="3567176"/>
              <a:ext cx="127000" cy="0"/>
            </a:xfrm>
            <a:custGeom>
              <a:avLst/>
              <a:gdLst/>
              <a:ahLst/>
              <a:cxnLst/>
              <a:rect l="l" t="t" r="r" b="b"/>
              <a:pathLst>
                <a:path w="127000">
                  <a:moveTo>
                    <a:pt x="0" y="0"/>
                  </a:moveTo>
                  <a:lnTo>
                    <a:pt x="126491" y="0"/>
                  </a:lnTo>
                </a:path>
              </a:pathLst>
            </a:custGeom>
            <a:ln w="12700">
              <a:solidFill>
                <a:srgbClr val="90C2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47925" y="2809875"/>
              <a:ext cx="619125" cy="495300"/>
            </a:xfrm>
            <a:custGeom>
              <a:avLst/>
              <a:gdLst/>
              <a:ahLst/>
              <a:cxnLst/>
              <a:rect l="l" t="t" r="r" b="b"/>
              <a:pathLst>
                <a:path w="619125" h="495300">
                  <a:moveTo>
                    <a:pt x="536575" y="0"/>
                  </a:moveTo>
                  <a:lnTo>
                    <a:pt x="82550" y="0"/>
                  </a:lnTo>
                  <a:lnTo>
                    <a:pt x="50417" y="6486"/>
                  </a:lnTo>
                  <a:lnTo>
                    <a:pt x="24177" y="24177"/>
                  </a:lnTo>
                  <a:lnTo>
                    <a:pt x="6486" y="50417"/>
                  </a:lnTo>
                  <a:lnTo>
                    <a:pt x="0" y="82550"/>
                  </a:lnTo>
                  <a:lnTo>
                    <a:pt x="0" y="412750"/>
                  </a:lnTo>
                  <a:lnTo>
                    <a:pt x="6486" y="444882"/>
                  </a:lnTo>
                  <a:lnTo>
                    <a:pt x="24177" y="471122"/>
                  </a:lnTo>
                  <a:lnTo>
                    <a:pt x="50417" y="488813"/>
                  </a:lnTo>
                  <a:lnTo>
                    <a:pt x="82550" y="495300"/>
                  </a:lnTo>
                  <a:lnTo>
                    <a:pt x="536575" y="495300"/>
                  </a:lnTo>
                  <a:lnTo>
                    <a:pt x="568707" y="488813"/>
                  </a:lnTo>
                  <a:lnTo>
                    <a:pt x="594947" y="471122"/>
                  </a:lnTo>
                  <a:lnTo>
                    <a:pt x="612638" y="444882"/>
                  </a:lnTo>
                  <a:lnTo>
                    <a:pt x="619125" y="412750"/>
                  </a:lnTo>
                  <a:lnTo>
                    <a:pt x="619125" y="82550"/>
                  </a:lnTo>
                  <a:lnTo>
                    <a:pt x="612638" y="50417"/>
                  </a:lnTo>
                  <a:lnTo>
                    <a:pt x="594947" y="24177"/>
                  </a:lnTo>
                  <a:lnTo>
                    <a:pt x="568707" y="6486"/>
                  </a:lnTo>
                  <a:lnTo>
                    <a:pt x="53657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47925" y="2809875"/>
              <a:ext cx="619125" cy="495300"/>
            </a:xfrm>
            <a:custGeom>
              <a:avLst/>
              <a:gdLst/>
              <a:ahLst/>
              <a:cxnLst/>
              <a:rect l="l" t="t" r="r" b="b"/>
              <a:pathLst>
                <a:path w="619125" h="495300">
                  <a:moveTo>
                    <a:pt x="0" y="82550"/>
                  </a:moveTo>
                  <a:lnTo>
                    <a:pt x="6486" y="50417"/>
                  </a:lnTo>
                  <a:lnTo>
                    <a:pt x="24177" y="24177"/>
                  </a:lnTo>
                  <a:lnTo>
                    <a:pt x="50417" y="6486"/>
                  </a:lnTo>
                  <a:lnTo>
                    <a:pt x="82550" y="0"/>
                  </a:lnTo>
                  <a:lnTo>
                    <a:pt x="536575" y="0"/>
                  </a:lnTo>
                  <a:lnTo>
                    <a:pt x="568707" y="6486"/>
                  </a:lnTo>
                  <a:lnTo>
                    <a:pt x="594947" y="24177"/>
                  </a:lnTo>
                  <a:lnTo>
                    <a:pt x="612638" y="50417"/>
                  </a:lnTo>
                  <a:lnTo>
                    <a:pt x="619125" y="82550"/>
                  </a:lnTo>
                  <a:lnTo>
                    <a:pt x="619125" y="412750"/>
                  </a:lnTo>
                  <a:lnTo>
                    <a:pt x="612638" y="444882"/>
                  </a:lnTo>
                  <a:lnTo>
                    <a:pt x="594947" y="471122"/>
                  </a:lnTo>
                  <a:lnTo>
                    <a:pt x="568707" y="488813"/>
                  </a:lnTo>
                  <a:lnTo>
                    <a:pt x="536575" y="495300"/>
                  </a:lnTo>
                  <a:lnTo>
                    <a:pt x="82550" y="495300"/>
                  </a:lnTo>
                  <a:lnTo>
                    <a:pt x="50417" y="488813"/>
                  </a:lnTo>
                  <a:lnTo>
                    <a:pt x="24177" y="471122"/>
                  </a:lnTo>
                  <a:lnTo>
                    <a:pt x="6486" y="444882"/>
                  </a:lnTo>
                  <a:lnTo>
                    <a:pt x="0" y="412750"/>
                  </a:lnTo>
                  <a:lnTo>
                    <a:pt x="0" y="82550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67050" y="3429000"/>
              <a:ext cx="1276350" cy="495300"/>
            </a:xfrm>
            <a:custGeom>
              <a:avLst/>
              <a:gdLst/>
              <a:ahLst/>
              <a:cxnLst/>
              <a:rect l="l" t="t" r="r" b="b"/>
              <a:pathLst>
                <a:path w="1276350" h="495300">
                  <a:moveTo>
                    <a:pt x="1193800" y="0"/>
                  </a:moveTo>
                  <a:lnTo>
                    <a:pt x="82550" y="0"/>
                  </a:lnTo>
                  <a:lnTo>
                    <a:pt x="50417" y="6486"/>
                  </a:lnTo>
                  <a:lnTo>
                    <a:pt x="24177" y="24177"/>
                  </a:lnTo>
                  <a:lnTo>
                    <a:pt x="6486" y="50417"/>
                  </a:lnTo>
                  <a:lnTo>
                    <a:pt x="0" y="82550"/>
                  </a:lnTo>
                  <a:lnTo>
                    <a:pt x="0" y="412750"/>
                  </a:lnTo>
                  <a:lnTo>
                    <a:pt x="6486" y="444882"/>
                  </a:lnTo>
                  <a:lnTo>
                    <a:pt x="24177" y="471122"/>
                  </a:lnTo>
                  <a:lnTo>
                    <a:pt x="50417" y="488813"/>
                  </a:lnTo>
                  <a:lnTo>
                    <a:pt x="82550" y="495300"/>
                  </a:lnTo>
                  <a:lnTo>
                    <a:pt x="1193800" y="495300"/>
                  </a:lnTo>
                  <a:lnTo>
                    <a:pt x="1225932" y="488813"/>
                  </a:lnTo>
                  <a:lnTo>
                    <a:pt x="1252172" y="471122"/>
                  </a:lnTo>
                  <a:lnTo>
                    <a:pt x="1269863" y="444882"/>
                  </a:lnTo>
                  <a:lnTo>
                    <a:pt x="1276350" y="412750"/>
                  </a:lnTo>
                  <a:lnTo>
                    <a:pt x="1276350" y="82550"/>
                  </a:lnTo>
                  <a:lnTo>
                    <a:pt x="1269863" y="50417"/>
                  </a:lnTo>
                  <a:lnTo>
                    <a:pt x="1252172" y="24177"/>
                  </a:lnTo>
                  <a:lnTo>
                    <a:pt x="1225932" y="6486"/>
                  </a:lnTo>
                  <a:lnTo>
                    <a:pt x="1193800" y="0"/>
                  </a:lnTo>
                  <a:close/>
                </a:path>
              </a:pathLst>
            </a:custGeom>
            <a:solidFill>
              <a:srgbClr val="E6B8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67050" y="3429000"/>
              <a:ext cx="1276350" cy="495300"/>
            </a:xfrm>
            <a:custGeom>
              <a:avLst/>
              <a:gdLst/>
              <a:ahLst/>
              <a:cxnLst/>
              <a:rect l="l" t="t" r="r" b="b"/>
              <a:pathLst>
                <a:path w="1276350" h="495300">
                  <a:moveTo>
                    <a:pt x="0" y="82550"/>
                  </a:moveTo>
                  <a:lnTo>
                    <a:pt x="6486" y="50417"/>
                  </a:lnTo>
                  <a:lnTo>
                    <a:pt x="24177" y="24177"/>
                  </a:lnTo>
                  <a:lnTo>
                    <a:pt x="50417" y="6486"/>
                  </a:lnTo>
                  <a:lnTo>
                    <a:pt x="82550" y="0"/>
                  </a:lnTo>
                  <a:lnTo>
                    <a:pt x="1193800" y="0"/>
                  </a:lnTo>
                  <a:lnTo>
                    <a:pt x="1225932" y="6486"/>
                  </a:lnTo>
                  <a:lnTo>
                    <a:pt x="1252172" y="24177"/>
                  </a:lnTo>
                  <a:lnTo>
                    <a:pt x="1269863" y="50417"/>
                  </a:lnTo>
                  <a:lnTo>
                    <a:pt x="1276350" y="82550"/>
                  </a:lnTo>
                  <a:lnTo>
                    <a:pt x="1276350" y="412750"/>
                  </a:lnTo>
                  <a:lnTo>
                    <a:pt x="1269863" y="444882"/>
                  </a:lnTo>
                  <a:lnTo>
                    <a:pt x="1252172" y="471122"/>
                  </a:lnTo>
                  <a:lnTo>
                    <a:pt x="1225932" y="488813"/>
                  </a:lnTo>
                  <a:lnTo>
                    <a:pt x="1193800" y="495300"/>
                  </a:lnTo>
                  <a:lnTo>
                    <a:pt x="82550" y="495300"/>
                  </a:lnTo>
                  <a:lnTo>
                    <a:pt x="50417" y="488813"/>
                  </a:lnTo>
                  <a:lnTo>
                    <a:pt x="24177" y="471122"/>
                  </a:lnTo>
                  <a:lnTo>
                    <a:pt x="6486" y="444882"/>
                  </a:lnTo>
                  <a:lnTo>
                    <a:pt x="0" y="412750"/>
                  </a:lnTo>
                  <a:lnTo>
                    <a:pt x="0" y="82550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43400" y="4133850"/>
              <a:ext cx="1285875" cy="352425"/>
            </a:xfrm>
            <a:custGeom>
              <a:avLst/>
              <a:gdLst/>
              <a:ahLst/>
              <a:cxnLst/>
              <a:rect l="l" t="t" r="r" b="b"/>
              <a:pathLst>
                <a:path w="1285875" h="352425">
                  <a:moveTo>
                    <a:pt x="1227074" y="0"/>
                  </a:moveTo>
                  <a:lnTo>
                    <a:pt x="58800" y="0"/>
                  </a:lnTo>
                  <a:lnTo>
                    <a:pt x="35897" y="4615"/>
                  </a:lnTo>
                  <a:lnTo>
                    <a:pt x="17208" y="17208"/>
                  </a:lnTo>
                  <a:lnTo>
                    <a:pt x="4615" y="35897"/>
                  </a:lnTo>
                  <a:lnTo>
                    <a:pt x="0" y="58800"/>
                  </a:lnTo>
                  <a:lnTo>
                    <a:pt x="0" y="293624"/>
                  </a:lnTo>
                  <a:lnTo>
                    <a:pt x="4615" y="316527"/>
                  </a:lnTo>
                  <a:lnTo>
                    <a:pt x="17208" y="335216"/>
                  </a:lnTo>
                  <a:lnTo>
                    <a:pt x="35897" y="347809"/>
                  </a:lnTo>
                  <a:lnTo>
                    <a:pt x="58800" y="352425"/>
                  </a:lnTo>
                  <a:lnTo>
                    <a:pt x="1227074" y="352425"/>
                  </a:lnTo>
                  <a:lnTo>
                    <a:pt x="1249977" y="347809"/>
                  </a:lnTo>
                  <a:lnTo>
                    <a:pt x="1268666" y="335216"/>
                  </a:lnTo>
                  <a:lnTo>
                    <a:pt x="1281259" y="316527"/>
                  </a:lnTo>
                  <a:lnTo>
                    <a:pt x="1285875" y="293624"/>
                  </a:lnTo>
                  <a:lnTo>
                    <a:pt x="1285875" y="58800"/>
                  </a:lnTo>
                  <a:lnTo>
                    <a:pt x="1281259" y="35897"/>
                  </a:lnTo>
                  <a:lnTo>
                    <a:pt x="1268666" y="17208"/>
                  </a:lnTo>
                  <a:lnTo>
                    <a:pt x="1249977" y="4615"/>
                  </a:lnTo>
                  <a:lnTo>
                    <a:pt x="1227074" y="0"/>
                  </a:lnTo>
                  <a:close/>
                </a:path>
              </a:pathLst>
            </a:custGeom>
            <a:solidFill>
              <a:srgbClr val="E766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43400" y="4133850"/>
              <a:ext cx="1285875" cy="352425"/>
            </a:xfrm>
            <a:custGeom>
              <a:avLst/>
              <a:gdLst/>
              <a:ahLst/>
              <a:cxnLst/>
              <a:rect l="l" t="t" r="r" b="b"/>
              <a:pathLst>
                <a:path w="1285875" h="352425">
                  <a:moveTo>
                    <a:pt x="0" y="58800"/>
                  </a:moveTo>
                  <a:lnTo>
                    <a:pt x="4615" y="35897"/>
                  </a:lnTo>
                  <a:lnTo>
                    <a:pt x="17208" y="17208"/>
                  </a:lnTo>
                  <a:lnTo>
                    <a:pt x="35897" y="4615"/>
                  </a:lnTo>
                  <a:lnTo>
                    <a:pt x="58800" y="0"/>
                  </a:lnTo>
                  <a:lnTo>
                    <a:pt x="1227074" y="0"/>
                  </a:lnTo>
                  <a:lnTo>
                    <a:pt x="1249977" y="4615"/>
                  </a:lnTo>
                  <a:lnTo>
                    <a:pt x="1268666" y="17208"/>
                  </a:lnTo>
                  <a:lnTo>
                    <a:pt x="1281259" y="35897"/>
                  </a:lnTo>
                  <a:lnTo>
                    <a:pt x="1285875" y="58800"/>
                  </a:lnTo>
                  <a:lnTo>
                    <a:pt x="1285875" y="293624"/>
                  </a:lnTo>
                  <a:lnTo>
                    <a:pt x="1281259" y="316527"/>
                  </a:lnTo>
                  <a:lnTo>
                    <a:pt x="1268666" y="335216"/>
                  </a:lnTo>
                  <a:lnTo>
                    <a:pt x="1249977" y="347809"/>
                  </a:lnTo>
                  <a:lnTo>
                    <a:pt x="1227074" y="352425"/>
                  </a:lnTo>
                  <a:lnTo>
                    <a:pt x="58800" y="352425"/>
                  </a:lnTo>
                  <a:lnTo>
                    <a:pt x="35897" y="347809"/>
                  </a:lnTo>
                  <a:lnTo>
                    <a:pt x="17208" y="335216"/>
                  </a:lnTo>
                  <a:lnTo>
                    <a:pt x="4615" y="316527"/>
                  </a:lnTo>
                  <a:lnTo>
                    <a:pt x="0" y="293624"/>
                  </a:lnTo>
                  <a:lnTo>
                    <a:pt x="0" y="58800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5619750" y="4686300"/>
            <a:ext cx="1933575" cy="371475"/>
            <a:chOff x="5619750" y="4686300"/>
            <a:chExt cx="1933575" cy="371475"/>
          </a:xfrm>
        </p:grpSpPr>
        <p:sp>
          <p:nvSpPr>
            <p:cNvPr id="33" name="object 33"/>
            <p:cNvSpPr/>
            <p:nvPr/>
          </p:nvSpPr>
          <p:spPr>
            <a:xfrm>
              <a:off x="5629275" y="4695825"/>
              <a:ext cx="1914525" cy="352425"/>
            </a:xfrm>
            <a:custGeom>
              <a:avLst/>
              <a:gdLst/>
              <a:ahLst/>
              <a:cxnLst/>
              <a:rect l="l" t="t" r="r" b="b"/>
              <a:pathLst>
                <a:path w="1914525" h="352425">
                  <a:moveTo>
                    <a:pt x="1855724" y="0"/>
                  </a:moveTo>
                  <a:lnTo>
                    <a:pt x="58800" y="0"/>
                  </a:lnTo>
                  <a:lnTo>
                    <a:pt x="35897" y="4615"/>
                  </a:lnTo>
                  <a:lnTo>
                    <a:pt x="17208" y="17208"/>
                  </a:lnTo>
                  <a:lnTo>
                    <a:pt x="4615" y="35897"/>
                  </a:lnTo>
                  <a:lnTo>
                    <a:pt x="0" y="58800"/>
                  </a:lnTo>
                  <a:lnTo>
                    <a:pt x="0" y="293624"/>
                  </a:lnTo>
                  <a:lnTo>
                    <a:pt x="4615" y="316527"/>
                  </a:lnTo>
                  <a:lnTo>
                    <a:pt x="17208" y="335216"/>
                  </a:lnTo>
                  <a:lnTo>
                    <a:pt x="35897" y="347809"/>
                  </a:lnTo>
                  <a:lnTo>
                    <a:pt x="58800" y="352425"/>
                  </a:lnTo>
                  <a:lnTo>
                    <a:pt x="1855724" y="352425"/>
                  </a:lnTo>
                  <a:lnTo>
                    <a:pt x="1878627" y="347809"/>
                  </a:lnTo>
                  <a:lnTo>
                    <a:pt x="1897316" y="335216"/>
                  </a:lnTo>
                  <a:lnTo>
                    <a:pt x="1909909" y="316527"/>
                  </a:lnTo>
                  <a:lnTo>
                    <a:pt x="1914525" y="293624"/>
                  </a:lnTo>
                  <a:lnTo>
                    <a:pt x="1914525" y="58800"/>
                  </a:lnTo>
                  <a:lnTo>
                    <a:pt x="1909909" y="35897"/>
                  </a:lnTo>
                  <a:lnTo>
                    <a:pt x="1897316" y="17208"/>
                  </a:lnTo>
                  <a:lnTo>
                    <a:pt x="1878627" y="4615"/>
                  </a:lnTo>
                  <a:lnTo>
                    <a:pt x="1855724" y="0"/>
                  </a:lnTo>
                  <a:close/>
                </a:path>
              </a:pathLst>
            </a:custGeom>
            <a:solidFill>
              <a:srgbClr val="C42E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29275" y="4695825"/>
              <a:ext cx="1914525" cy="352425"/>
            </a:xfrm>
            <a:custGeom>
              <a:avLst/>
              <a:gdLst/>
              <a:ahLst/>
              <a:cxnLst/>
              <a:rect l="l" t="t" r="r" b="b"/>
              <a:pathLst>
                <a:path w="1914525" h="352425">
                  <a:moveTo>
                    <a:pt x="0" y="58800"/>
                  </a:moveTo>
                  <a:lnTo>
                    <a:pt x="4615" y="35897"/>
                  </a:lnTo>
                  <a:lnTo>
                    <a:pt x="17208" y="17208"/>
                  </a:lnTo>
                  <a:lnTo>
                    <a:pt x="35897" y="4615"/>
                  </a:lnTo>
                  <a:lnTo>
                    <a:pt x="58800" y="0"/>
                  </a:lnTo>
                  <a:lnTo>
                    <a:pt x="1855724" y="0"/>
                  </a:lnTo>
                  <a:lnTo>
                    <a:pt x="1878627" y="4615"/>
                  </a:lnTo>
                  <a:lnTo>
                    <a:pt x="1897316" y="17208"/>
                  </a:lnTo>
                  <a:lnTo>
                    <a:pt x="1909909" y="35897"/>
                  </a:lnTo>
                  <a:lnTo>
                    <a:pt x="1914525" y="58800"/>
                  </a:lnTo>
                  <a:lnTo>
                    <a:pt x="1914525" y="293624"/>
                  </a:lnTo>
                  <a:lnTo>
                    <a:pt x="1909909" y="316527"/>
                  </a:lnTo>
                  <a:lnTo>
                    <a:pt x="1897316" y="335216"/>
                  </a:lnTo>
                  <a:lnTo>
                    <a:pt x="1878627" y="347809"/>
                  </a:lnTo>
                  <a:lnTo>
                    <a:pt x="1855724" y="352425"/>
                  </a:lnTo>
                  <a:lnTo>
                    <a:pt x="58800" y="352425"/>
                  </a:lnTo>
                  <a:lnTo>
                    <a:pt x="35897" y="347809"/>
                  </a:lnTo>
                  <a:lnTo>
                    <a:pt x="17208" y="335216"/>
                  </a:lnTo>
                  <a:lnTo>
                    <a:pt x="4615" y="316527"/>
                  </a:lnTo>
                  <a:lnTo>
                    <a:pt x="0" y="293624"/>
                  </a:lnTo>
                  <a:lnTo>
                    <a:pt x="0" y="58800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7534275" y="5181600"/>
            <a:ext cx="1257300" cy="371475"/>
            <a:chOff x="7534275" y="5181600"/>
            <a:chExt cx="1257300" cy="371475"/>
          </a:xfrm>
        </p:grpSpPr>
        <p:sp>
          <p:nvSpPr>
            <p:cNvPr id="36" name="object 36"/>
            <p:cNvSpPr/>
            <p:nvPr/>
          </p:nvSpPr>
          <p:spPr>
            <a:xfrm>
              <a:off x="7543800" y="5191125"/>
              <a:ext cx="1238250" cy="352425"/>
            </a:xfrm>
            <a:custGeom>
              <a:avLst/>
              <a:gdLst/>
              <a:ahLst/>
              <a:cxnLst/>
              <a:rect l="l" t="t" r="r" b="b"/>
              <a:pathLst>
                <a:path w="1238250" h="352425">
                  <a:moveTo>
                    <a:pt x="1179449" y="0"/>
                  </a:moveTo>
                  <a:lnTo>
                    <a:pt x="58800" y="0"/>
                  </a:lnTo>
                  <a:lnTo>
                    <a:pt x="35897" y="4615"/>
                  </a:lnTo>
                  <a:lnTo>
                    <a:pt x="17208" y="17208"/>
                  </a:lnTo>
                  <a:lnTo>
                    <a:pt x="4615" y="35897"/>
                  </a:lnTo>
                  <a:lnTo>
                    <a:pt x="0" y="58800"/>
                  </a:lnTo>
                  <a:lnTo>
                    <a:pt x="0" y="293624"/>
                  </a:lnTo>
                  <a:lnTo>
                    <a:pt x="4615" y="316527"/>
                  </a:lnTo>
                  <a:lnTo>
                    <a:pt x="17208" y="335216"/>
                  </a:lnTo>
                  <a:lnTo>
                    <a:pt x="35897" y="347809"/>
                  </a:lnTo>
                  <a:lnTo>
                    <a:pt x="58800" y="352425"/>
                  </a:lnTo>
                  <a:lnTo>
                    <a:pt x="1179449" y="352425"/>
                  </a:lnTo>
                  <a:lnTo>
                    <a:pt x="1202352" y="347809"/>
                  </a:lnTo>
                  <a:lnTo>
                    <a:pt x="1221041" y="335216"/>
                  </a:lnTo>
                  <a:lnTo>
                    <a:pt x="1233634" y="316527"/>
                  </a:lnTo>
                  <a:lnTo>
                    <a:pt x="1238250" y="293624"/>
                  </a:lnTo>
                  <a:lnTo>
                    <a:pt x="1238250" y="58800"/>
                  </a:lnTo>
                  <a:lnTo>
                    <a:pt x="1233634" y="35897"/>
                  </a:lnTo>
                  <a:lnTo>
                    <a:pt x="1221041" y="17208"/>
                  </a:lnTo>
                  <a:lnTo>
                    <a:pt x="1202352" y="4615"/>
                  </a:lnTo>
                  <a:lnTo>
                    <a:pt x="1179449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43800" y="5191125"/>
              <a:ext cx="1238250" cy="352425"/>
            </a:xfrm>
            <a:custGeom>
              <a:avLst/>
              <a:gdLst/>
              <a:ahLst/>
              <a:cxnLst/>
              <a:rect l="l" t="t" r="r" b="b"/>
              <a:pathLst>
                <a:path w="1238250" h="352425">
                  <a:moveTo>
                    <a:pt x="0" y="58800"/>
                  </a:moveTo>
                  <a:lnTo>
                    <a:pt x="4615" y="35897"/>
                  </a:lnTo>
                  <a:lnTo>
                    <a:pt x="17208" y="17208"/>
                  </a:lnTo>
                  <a:lnTo>
                    <a:pt x="35897" y="4615"/>
                  </a:lnTo>
                  <a:lnTo>
                    <a:pt x="58800" y="0"/>
                  </a:lnTo>
                  <a:lnTo>
                    <a:pt x="1179449" y="0"/>
                  </a:lnTo>
                  <a:lnTo>
                    <a:pt x="1202352" y="4615"/>
                  </a:lnTo>
                  <a:lnTo>
                    <a:pt x="1221041" y="17208"/>
                  </a:lnTo>
                  <a:lnTo>
                    <a:pt x="1233634" y="35897"/>
                  </a:lnTo>
                  <a:lnTo>
                    <a:pt x="1238250" y="58800"/>
                  </a:lnTo>
                  <a:lnTo>
                    <a:pt x="1238250" y="293624"/>
                  </a:lnTo>
                  <a:lnTo>
                    <a:pt x="1233634" y="316527"/>
                  </a:lnTo>
                  <a:lnTo>
                    <a:pt x="1221041" y="335216"/>
                  </a:lnTo>
                  <a:lnTo>
                    <a:pt x="1202352" y="347809"/>
                  </a:lnTo>
                  <a:lnTo>
                    <a:pt x="1179449" y="352425"/>
                  </a:lnTo>
                  <a:lnTo>
                    <a:pt x="58800" y="352425"/>
                  </a:lnTo>
                  <a:lnTo>
                    <a:pt x="35897" y="347809"/>
                  </a:lnTo>
                  <a:lnTo>
                    <a:pt x="17208" y="335216"/>
                  </a:lnTo>
                  <a:lnTo>
                    <a:pt x="4615" y="316527"/>
                  </a:lnTo>
                  <a:lnTo>
                    <a:pt x="0" y="293624"/>
                  </a:lnTo>
                  <a:lnTo>
                    <a:pt x="0" y="58800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8772525" y="5743575"/>
            <a:ext cx="1943100" cy="371475"/>
            <a:chOff x="8772525" y="5743575"/>
            <a:chExt cx="1943100" cy="371475"/>
          </a:xfrm>
        </p:grpSpPr>
        <p:sp>
          <p:nvSpPr>
            <p:cNvPr id="39" name="object 39"/>
            <p:cNvSpPr/>
            <p:nvPr/>
          </p:nvSpPr>
          <p:spPr>
            <a:xfrm>
              <a:off x="8782050" y="5753100"/>
              <a:ext cx="1924050" cy="352425"/>
            </a:xfrm>
            <a:custGeom>
              <a:avLst/>
              <a:gdLst/>
              <a:ahLst/>
              <a:cxnLst/>
              <a:rect l="l" t="t" r="r" b="b"/>
              <a:pathLst>
                <a:path w="1924050" h="352425">
                  <a:moveTo>
                    <a:pt x="1865376" y="0"/>
                  </a:moveTo>
                  <a:lnTo>
                    <a:pt x="58800" y="0"/>
                  </a:lnTo>
                  <a:lnTo>
                    <a:pt x="35897" y="4616"/>
                  </a:lnTo>
                  <a:lnTo>
                    <a:pt x="17208" y="17205"/>
                  </a:lnTo>
                  <a:lnTo>
                    <a:pt x="4615" y="35875"/>
                  </a:lnTo>
                  <a:lnTo>
                    <a:pt x="0" y="58737"/>
                  </a:lnTo>
                  <a:lnTo>
                    <a:pt x="0" y="293687"/>
                  </a:lnTo>
                  <a:lnTo>
                    <a:pt x="4615" y="316549"/>
                  </a:lnTo>
                  <a:lnTo>
                    <a:pt x="17208" y="335219"/>
                  </a:lnTo>
                  <a:lnTo>
                    <a:pt x="35897" y="347808"/>
                  </a:lnTo>
                  <a:lnTo>
                    <a:pt x="58800" y="352425"/>
                  </a:lnTo>
                  <a:lnTo>
                    <a:pt x="1865376" y="352425"/>
                  </a:lnTo>
                  <a:lnTo>
                    <a:pt x="1888206" y="347808"/>
                  </a:lnTo>
                  <a:lnTo>
                    <a:pt x="1906857" y="335219"/>
                  </a:lnTo>
                  <a:lnTo>
                    <a:pt x="1919436" y="316549"/>
                  </a:lnTo>
                  <a:lnTo>
                    <a:pt x="1924050" y="293687"/>
                  </a:lnTo>
                  <a:lnTo>
                    <a:pt x="1924050" y="58737"/>
                  </a:lnTo>
                  <a:lnTo>
                    <a:pt x="1919436" y="35875"/>
                  </a:lnTo>
                  <a:lnTo>
                    <a:pt x="1906857" y="17205"/>
                  </a:lnTo>
                  <a:lnTo>
                    <a:pt x="1888206" y="4616"/>
                  </a:lnTo>
                  <a:lnTo>
                    <a:pt x="1865376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82050" y="5753100"/>
              <a:ext cx="1924050" cy="352425"/>
            </a:xfrm>
            <a:custGeom>
              <a:avLst/>
              <a:gdLst/>
              <a:ahLst/>
              <a:cxnLst/>
              <a:rect l="l" t="t" r="r" b="b"/>
              <a:pathLst>
                <a:path w="1924050" h="352425">
                  <a:moveTo>
                    <a:pt x="0" y="58737"/>
                  </a:moveTo>
                  <a:lnTo>
                    <a:pt x="4615" y="35875"/>
                  </a:lnTo>
                  <a:lnTo>
                    <a:pt x="17208" y="17205"/>
                  </a:lnTo>
                  <a:lnTo>
                    <a:pt x="35897" y="4616"/>
                  </a:lnTo>
                  <a:lnTo>
                    <a:pt x="58800" y="0"/>
                  </a:lnTo>
                  <a:lnTo>
                    <a:pt x="1865376" y="0"/>
                  </a:lnTo>
                  <a:lnTo>
                    <a:pt x="1888206" y="4616"/>
                  </a:lnTo>
                  <a:lnTo>
                    <a:pt x="1906857" y="17205"/>
                  </a:lnTo>
                  <a:lnTo>
                    <a:pt x="1919436" y="35875"/>
                  </a:lnTo>
                  <a:lnTo>
                    <a:pt x="1924050" y="58737"/>
                  </a:lnTo>
                  <a:lnTo>
                    <a:pt x="1924050" y="293687"/>
                  </a:lnTo>
                  <a:lnTo>
                    <a:pt x="1919436" y="316549"/>
                  </a:lnTo>
                  <a:lnTo>
                    <a:pt x="1906857" y="335219"/>
                  </a:lnTo>
                  <a:lnTo>
                    <a:pt x="1888206" y="347808"/>
                  </a:lnTo>
                  <a:lnTo>
                    <a:pt x="1865376" y="352425"/>
                  </a:lnTo>
                  <a:lnTo>
                    <a:pt x="58800" y="352425"/>
                  </a:lnTo>
                  <a:lnTo>
                    <a:pt x="35897" y="347808"/>
                  </a:lnTo>
                  <a:lnTo>
                    <a:pt x="17208" y="335219"/>
                  </a:lnTo>
                  <a:lnTo>
                    <a:pt x="4615" y="316549"/>
                  </a:lnTo>
                  <a:lnTo>
                    <a:pt x="0" y="293687"/>
                  </a:lnTo>
                  <a:lnTo>
                    <a:pt x="0" y="58737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10696575" y="6238875"/>
            <a:ext cx="1295400" cy="438150"/>
            <a:chOff x="10696575" y="6238875"/>
            <a:chExt cx="1295400" cy="438150"/>
          </a:xfrm>
        </p:grpSpPr>
        <p:sp>
          <p:nvSpPr>
            <p:cNvPr id="42" name="object 42"/>
            <p:cNvSpPr/>
            <p:nvPr/>
          </p:nvSpPr>
          <p:spPr>
            <a:xfrm>
              <a:off x="10706100" y="6248400"/>
              <a:ext cx="1276350" cy="419100"/>
            </a:xfrm>
            <a:custGeom>
              <a:avLst/>
              <a:gdLst/>
              <a:ahLst/>
              <a:cxnLst/>
              <a:rect l="l" t="t" r="r" b="b"/>
              <a:pathLst>
                <a:path w="1276350" h="419100">
                  <a:moveTo>
                    <a:pt x="1206500" y="0"/>
                  </a:moveTo>
                  <a:lnTo>
                    <a:pt x="69850" y="0"/>
                  </a:lnTo>
                  <a:lnTo>
                    <a:pt x="42648" y="5488"/>
                  </a:lnTo>
                  <a:lnTo>
                    <a:pt x="20447" y="20456"/>
                  </a:lnTo>
                  <a:lnTo>
                    <a:pt x="5484" y="42658"/>
                  </a:lnTo>
                  <a:lnTo>
                    <a:pt x="0" y="69850"/>
                  </a:lnTo>
                  <a:lnTo>
                    <a:pt x="0" y="349250"/>
                  </a:lnTo>
                  <a:lnTo>
                    <a:pt x="5484" y="376435"/>
                  </a:lnTo>
                  <a:lnTo>
                    <a:pt x="20447" y="398638"/>
                  </a:lnTo>
                  <a:lnTo>
                    <a:pt x="42648" y="413609"/>
                  </a:lnTo>
                  <a:lnTo>
                    <a:pt x="69850" y="419100"/>
                  </a:lnTo>
                  <a:lnTo>
                    <a:pt x="1206500" y="419100"/>
                  </a:lnTo>
                  <a:lnTo>
                    <a:pt x="1233701" y="413609"/>
                  </a:lnTo>
                  <a:lnTo>
                    <a:pt x="1255902" y="398638"/>
                  </a:lnTo>
                  <a:lnTo>
                    <a:pt x="1270865" y="376435"/>
                  </a:lnTo>
                  <a:lnTo>
                    <a:pt x="1276350" y="349250"/>
                  </a:lnTo>
                  <a:lnTo>
                    <a:pt x="1276350" y="69850"/>
                  </a:lnTo>
                  <a:lnTo>
                    <a:pt x="1270865" y="42658"/>
                  </a:lnTo>
                  <a:lnTo>
                    <a:pt x="1255902" y="20456"/>
                  </a:lnTo>
                  <a:lnTo>
                    <a:pt x="1233701" y="5488"/>
                  </a:lnTo>
                  <a:lnTo>
                    <a:pt x="1206500" y="0"/>
                  </a:lnTo>
                  <a:close/>
                </a:path>
              </a:pathLst>
            </a:custGeom>
            <a:solidFill>
              <a:srgbClr val="EB77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706100" y="6248400"/>
              <a:ext cx="1276350" cy="419100"/>
            </a:xfrm>
            <a:custGeom>
              <a:avLst/>
              <a:gdLst/>
              <a:ahLst/>
              <a:cxnLst/>
              <a:rect l="l" t="t" r="r" b="b"/>
              <a:pathLst>
                <a:path w="1276350" h="419100">
                  <a:moveTo>
                    <a:pt x="0" y="69850"/>
                  </a:moveTo>
                  <a:lnTo>
                    <a:pt x="5484" y="42658"/>
                  </a:lnTo>
                  <a:lnTo>
                    <a:pt x="20447" y="20456"/>
                  </a:lnTo>
                  <a:lnTo>
                    <a:pt x="42648" y="5488"/>
                  </a:lnTo>
                  <a:lnTo>
                    <a:pt x="69850" y="0"/>
                  </a:lnTo>
                  <a:lnTo>
                    <a:pt x="1206500" y="0"/>
                  </a:lnTo>
                  <a:lnTo>
                    <a:pt x="1233701" y="5488"/>
                  </a:lnTo>
                  <a:lnTo>
                    <a:pt x="1255902" y="20456"/>
                  </a:lnTo>
                  <a:lnTo>
                    <a:pt x="1270865" y="42658"/>
                  </a:lnTo>
                  <a:lnTo>
                    <a:pt x="1276350" y="69850"/>
                  </a:lnTo>
                  <a:lnTo>
                    <a:pt x="1276350" y="349250"/>
                  </a:lnTo>
                  <a:lnTo>
                    <a:pt x="1270865" y="376435"/>
                  </a:lnTo>
                  <a:lnTo>
                    <a:pt x="1255902" y="398638"/>
                  </a:lnTo>
                  <a:lnTo>
                    <a:pt x="1233701" y="413609"/>
                  </a:lnTo>
                  <a:lnTo>
                    <a:pt x="1206500" y="419100"/>
                  </a:lnTo>
                  <a:lnTo>
                    <a:pt x="69850" y="419100"/>
                  </a:lnTo>
                  <a:lnTo>
                    <a:pt x="42648" y="413609"/>
                  </a:lnTo>
                  <a:lnTo>
                    <a:pt x="20447" y="398638"/>
                  </a:lnTo>
                  <a:lnTo>
                    <a:pt x="5484" y="376435"/>
                  </a:lnTo>
                  <a:lnTo>
                    <a:pt x="0" y="349250"/>
                  </a:lnTo>
                  <a:lnTo>
                    <a:pt x="0" y="69850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1063"/>
            <a:ext cx="4465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Future</a:t>
            </a:r>
            <a:r>
              <a:rPr spc="-95" dirty="0"/>
              <a:t> </a:t>
            </a:r>
            <a:r>
              <a:rPr spc="-5" dirty="0"/>
              <a:t>Enhancements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8286"/>
            <a:ext cx="8421370" cy="192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Incorporate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machine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learning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models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predictive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analysis,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such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price</a:t>
            </a:r>
            <a:endParaRPr sz="1800">
              <a:latin typeface="Trebuchet MS"/>
              <a:cs typeface="Trebuchet MS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prediction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based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watch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characteristics.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56870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Include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sentiment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customer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reviews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gauge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customer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satisfaction</a:t>
            </a:r>
            <a:endParaRPr sz="1800">
              <a:latin typeface="Trebuchet MS"/>
              <a:cs typeface="Trebuchet MS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product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perception.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Explore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additional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datasets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enrich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analysis,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such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sales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data,</a:t>
            </a:r>
            <a:endParaRPr sz="1800">
              <a:latin typeface="Trebuchet MS"/>
              <a:cs typeface="Trebuchet MS"/>
            </a:endParaRPr>
          </a:p>
          <a:p>
            <a:pPr marL="35687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customer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demographics,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market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trends.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1063"/>
            <a:ext cx="221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8286"/>
            <a:ext cx="830897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project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showcases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comprehensive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watch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data,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highlighting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key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insights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into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brand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popularity,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material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preferences,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pricing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strategies,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feature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trends.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Through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visualizations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statistical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summaries,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project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provides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actionable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insights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for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stakeholders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watch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industry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make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informed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decisions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capitalize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emerging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market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trends. Further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enhancements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advanced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analytics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enhance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project’s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scope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utility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understanding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navigating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dynamic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watch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market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landscape.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410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Lucida Sans Unicode</vt:lpstr>
      <vt:lpstr>Times New Roman</vt:lpstr>
      <vt:lpstr>Trebuchet MS</vt:lpstr>
      <vt:lpstr>Office Theme</vt:lpstr>
      <vt:lpstr>PowerPoint Presentation</vt:lpstr>
      <vt:lpstr>Abstract</vt:lpstr>
      <vt:lpstr>Software Requirements</vt:lpstr>
      <vt:lpstr>Advantages</vt:lpstr>
      <vt:lpstr>Distribution of dial colors?</vt:lpstr>
      <vt:lpstr>Movement type distribution?</vt:lpstr>
      <vt:lpstr>Gantt Chart</vt:lpstr>
      <vt:lpstr>Future Enhancements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Haritha Kothuru</cp:lastModifiedBy>
  <cp:revision>1</cp:revision>
  <dcterms:created xsi:type="dcterms:W3CDTF">2024-04-16T18:50:24Z</dcterms:created>
  <dcterms:modified xsi:type="dcterms:W3CDTF">2024-06-10T14:17:25Z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2024-04-16T00:00:00Z</vt:filetime>
  </property>
</Properties>
</file>