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4E2F-9607-2A11-CDF3-6435B2ED865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0050" y="2057124"/>
            <a:ext cx="10850562" cy="1729685"/>
          </a:xfrm>
        </p:spPr>
        <p:txBody>
          <a:bodyPr/>
          <a:lstStyle/>
          <a:p>
            <a:pPr algn="ctr"/>
            <a:r>
              <a:rPr lang="en-US" sz="4000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UI Control using Hand Gesture Recognition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0DD21-1260-3C0E-BBF2-1E7D8478DAB1}"/>
              </a:ext>
            </a:extLst>
          </p:cNvPr>
          <p:cNvSpPr txBox="1"/>
          <p:nvPr/>
        </p:nvSpPr>
        <p:spPr>
          <a:xfrm>
            <a:off x="9494440" y="4969565"/>
            <a:ext cx="269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ill Sans MT" panose="020B0502020104020203" pitchFamily="34" charset="0"/>
              </a:rPr>
              <a:t>TEAM 5: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SREYA VENUGOPAL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HARITHA K V</a:t>
            </a:r>
          </a:p>
        </p:txBody>
      </p:sp>
    </p:spTree>
    <p:extLst>
      <p:ext uri="{BB962C8B-B14F-4D97-AF65-F5344CB8AC3E}">
        <p14:creationId xmlns:p14="http://schemas.microsoft.com/office/powerpoint/2010/main" val="166353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D23FC-5171-1972-8537-1739ED66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61" y="1261719"/>
            <a:ext cx="2715175" cy="557142"/>
          </a:xfrm>
        </p:spPr>
        <p:txBody>
          <a:bodyPr>
            <a:no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ABSTRACT</a:t>
            </a:r>
            <a:endParaRPr lang="en-IN" dirty="0"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6AB3D-00FE-6317-DF29-A6C3FFE4B2E8}"/>
              </a:ext>
            </a:extLst>
          </p:cNvPr>
          <p:cNvSpPr txBox="1"/>
          <p:nvPr/>
        </p:nvSpPr>
        <p:spPr>
          <a:xfrm>
            <a:off x="1325902" y="2090172"/>
            <a:ext cx="940835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With the increasing demand for touchless interactions, hand gesture recognition has become an essential technology in Human-Computer Interaction (HCI). This project aims to develop a web-based UI control system where users can navigate web pages using hand gestures. The system will utilize Google's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MediaPipe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for real-time hand tracking and Flask for web application development.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56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56E6A-49CB-A09B-3F65-436812F1D645}"/>
              </a:ext>
            </a:extLst>
          </p:cNvPr>
          <p:cNvSpPr txBox="1"/>
          <p:nvPr/>
        </p:nvSpPr>
        <p:spPr>
          <a:xfrm>
            <a:off x="1361661" y="2061147"/>
            <a:ext cx="92334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Hand gesture recognition is a computer vision technique that detects and interprets hand movements. It is widely used in applications like: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Touchless UI (gesture-controlled interfaces)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Gaming (motion-based interactions)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Sign Language Translation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Virtual Reality (VR) and Augmented Reality (AR)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5CFDB5-AEDD-A611-3465-E19405FB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661" y="1341782"/>
            <a:ext cx="9603275" cy="601424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Hand Gesture Recognition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23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0854-67B0-5A61-F2CD-0A3EEFE0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292087"/>
            <a:ext cx="3448411" cy="561667"/>
          </a:xfrm>
        </p:spPr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0D070-A7EA-9376-99DD-3908AE38B946}"/>
              </a:ext>
            </a:extLst>
          </p:cNvPr>
          <p:cNvSpPr txBox="1"/>
          <p:nvPr/>
        </p:nvSpPr>
        <p:spPr>
          <a:xfrm>
            <a:off x="1451580" y="2017644"/>
            <a:ext cx="9700125" cy="261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We need Python and the following libraries: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err="1"/>
              <a:t>MediaPipe</a:t>
            </a:r>
            <a:r>
              <a:rPr lang="en-IN" sz="2400" dirty="0"/>
              <a:t>: For hand tracking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OpenCV: For capturing video from a webcam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Flask: To integrate the gesture-controlled UI with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07479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1CE27-40CF-175E-47A0-A5EDBE376F92}"/>
              </a:ext>
            </a:extLst>
          </p:cNvPr>
          <p:cNvSpPr txBox="1"/>
          <p:nvPr/>
        </p:nvSpPr>
        <p:spPr>
          <a:xfrm>
            <a:off x="1294362" y="1951672"/>
            <a:ext cx="89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an open-source framework developed by Google that provides real-time hand-tracking capabilities.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Hand Tracking module detects 21 key points (landmarks) on a hand using a camera.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E5FD57-70AE-B9BC-190D-FB43AFB8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98" y="3272301"/>
            <a:ext cx="4881556" cy="23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1F2A3-E81A-CDFB-B3D5-10A9A6F9A864}"/>
              </a:ext>
            </a:extLst>
          </p:cNvPr>
          <p:cNvSpPr txBox="1"/>
          <p:nvPr/>
        </p:nvSpPr>
        <p:spPr>
          <a:xfrm>
            <a:off x="1294362" y="2970379"/>
            <a:ext cx="5219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</a:rPr>
              <a:t>Gesture classification model bundle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can recognize these common hand gestures: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0 - Unrecognized gesture, label: Unknown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1 - Closed fist, label: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Closed_Fist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2 - Open palm, label: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Open_Palm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3 - Pointing up, label: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Pointing_Up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4 - Thumbs down, label: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Thumb_Down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5 - Thumbs up, label: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Thumb_Up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6 - Victory, label: Victory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7 - Love, label: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ILoveYou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202124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00F50-EBC3-1294-CA4F-862C830DB6B7}"/>
              </a:ext>
            </a:extLst>
          </p:cNvPr>
          <p:cNvSpPr txBox="1"/>
          <p:nvPr/>
        </p:nvSpPr>
        <p:spPr>
          <a:xfrm>
            <a:off x="7046843" y="2914775"/>
            <a:ext cx="385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Hand landmark model bundle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C3CE2-C7EE-35AA-B303-9551F1DE7A66}"/>
              </a:ext>
            </a:extLst>
          </p:cNvPr>
          <p:cNvSpPr txBox="1"/>
          <p:nvPr/>
        </p:nvSpPr>
        <p:spPr>
          <a:xfrm>
            <a:off x="1294362" y="1209964"/>
            <a:ext cx="350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MEDIA PIPE</a:t>
            </a:r>
          </a:p>
        </p:txBody>
      </p:sp>
    </p:spTree>
    <p:extLst>
      <p:ext uri="{BB962C8B-B14F-4D97-AF65-F5344CB8AC3E}">
        <p14:creationId xmlns:p14="http://schemas.microsoft.com/office/powerpoint/2010/main" val="377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73D7-DC9E-4621-AC51-22083668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760" y="2113939"/>
            <a:ext cx="7987935" cy="1887950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966578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1287</TotalTime>
  <Words>287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Algerian</vt:lpstr>
      <vt:lpstr>Arial</vt:lpstr>
      <vt:lpstr>Gill Sans MT</vt:lpstr>
      <vt:lpstr>Lato</vt:lpstr>
      <vt:lpstr>Roboto</vt:lpstr>
      <vt:lpstr>Wingdings</vt:lpstr>
      <vt:lpstr>Gallery</vt:lpstr>
      <vt:lpstr>UI Control using Hand Gesture Recognition </vt:lpstr>
      <vt:lpstr>ABSTRACT</vt:lpstr>
      <vt:lpstr>Understanding Hand Gesture Recognition </vt:lpstr>
      <vt:lpstr>REQUIREMENTS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HARITHA K V</dc:creator>
  <cp:lastModifiedBy>HARITHA K V</cp:lastModifiedBy>
  <cp:revision>13</cp:revision>
  <dcterms:created xsi:type="dcterms:W3CDTF">2025-02-13T09:49:35Z</dcterms:created>
  <dcterms:modified xsi:type="dcterms:W3CDTF">2025-02-14T07:16:44Z</dcterms:modified>
</cp:coreProperties>
</file>