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8" r:id="rId4"/>
    <p:sldId id="260" r:id="rId5"/>
    <p:sldId id="261" r:id="rId6"/>
    <p:sldId id="262" r:id="rId7"/>
    <p:sldId id="259" r:id="rId8"/>
    <p:sldId id="263" r:id="rId9"/>
    <p:sldId id="265" r:id="rId10"/>
    <p:sldId id="266" r:id="rId11"/>
    <p:sldId id="267" r:id="rId12"/>
    <p:sldId id="268" r:id="rId13"/>
    <p:sldId id="269" r:id="rId14"/>
    <p:sldId id="270" r:id="rId15"/>
    <p:sldId id="271" r:id="rId16"/>
    <p:sldId id="273" r:id="rId17"/>
    <p:sldId id="274" r:id="rId18"/>
    <p:sldId id="272" r:id="rId19"/>
    <p:sldId id="275" r:id="rId20"/>
    <p:sldId id="276" r:id="rId21"/>
    <p:sldId id="277" r:id="rId22"/>
    <p:sldId id="278" r:id="rId23"/>
    <p:sldId id="279" r:id="rId24"/>
    <p:sldId id="280" r:id="rId25"/>
    <p:sldId id="282" r:id="rId26"/>
    <p:sldId id="281" r:id="rId27"/>
    <p:sldId id="283" r:id="rId28"/>
    <p:sldId id="287"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1.svg"/></Relationships>
</file>

<file path=ppt/diagrams/_rels/data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90283-ABAA-4D54-9940-DED8CA693AB5}"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AACF6678-7919-4FD0-AE20-79195407D6D6}">
      <dgm:prSet/>
      <dgm:spPr/>
      <dgm:t>
        <a:bodyPr/>
        <a:lstStyle/>
        <a:p>
          <a:r>
            <a:rPr lang="en-US"/>
            <a:t>Log in</a:t>
          </a:r>
        </a:p>
      </dgm:t>
    </dgm:pt>
    <dgm:pt modelId="{D2910F32-B035-458C-9D5E-A3D05B2E8F2E}" type="parTrans" cxnId="{77427ACA-2B24-454F-A9F9-9555C9F29EE3}">
      <dgm:prSet/>
      <dgm:spPr/>
      <dgm:t>
        <a:bodyPr/>
        <a:lstStyle/>
        <a:p>
          <a:endParaRPr lang="en-US"/>
        </a:p>
      </dgm:t>
    </dgm:pt>
    <dgm:pt modelId="{DC5BBD88-7FB4-402E-ABD8-F39A19102C17}" type="sibTrans" cxnId="{77427ACA-2B24-454F-A9F9-9555C9F29EE3}">
      <dgm:prSet/>
      <dgm:spPr/>
      <dgm:t>
        <a:bodyPr/>
        <a:lstStyle/>
        <a:p>
          <a:endParaRPr lang="en-US"/>
        </a:p>
      </dgm:t>
    </dgm:pt>
    <dgm:pt modelId="{4BB9DE3D-10D2-4C9C-A438-CC2BCDA18D5A}">
      <dgm:prSet/>
      <dgm:spPr/>
      <dgm:t>
        <a:bodyPr/>
        <a:lstStyle/>
        <a:p>
          <a:r>
            <a:rPr lang="en-US"/>
            <a:t>Log in to the Databricks workspace.</a:t>
          </a:r>
        </a:p>
      </dgm:t>
    </dgm:pt>
    <dgm:pt modelId="{8D5EA830-6F48-45CC-B58B-6959B4CF0C71}" type="parTrans" cxnId="{A82E244E-478E-4F3A-AF9B-FA95EB021213}">
      <dgm:prSet/>
      <dgm:spPr/>
      <dgm:t>
        <a:bodyPr/>
        <a:lstStyle/>
        <a:p>
          <a:endParaRPr lang="en-US"/>
        </a:p>
      </dgm:t>
    </dgm:pt>
    <dgm:pt modelId="{BCC847A2-7F9A-4D66-BA85-F42DDECE17CD}" type="sibTrans" cxnId="{A82E244E-478E-4F3A-AF9B-FA95EB021213}">
      <dgm:prSet/>
      <dgm:spPr/>
      <dgm:t>
        <a:bodyPr/>
        <a:lstStyle/>
        <a:p>
          <a:endParaRPr lang="en-US"/>
        </a:p>
      </dgm:t>
    </dgm:pt>
    <dgm:pt modelId="{4AE75338-FD88-4467-BC1B-FBC25F1234F8}">
      <dgm:prSet/>
      <dgm:spPr/>
      <dgm:t>
        <a:bodyPr/>
        <a:lstStyle/>
        <a:p>
          <a:r>
            <a:rPr lang="en-US"/>
            <a:t>Navigate</a:t>
          </a:r>
        </a:p>
      </dgm:t>
    </dgm:pt>
    <dgm:pt modelId="{C548AD8F-9B29-42C8-94A9-5F7072215AEA}" type="parTrans" cxnId="{D38C884F-F231-43ED-AA7A-D4F11BF2A7EB}">
      <dgm:prSet/>
      <dgm:spPr/>
      <dgm:t>
        <a:bodyPr/>
        <a:lstStyle/>
        <a:p>
          <a:endParaRPr lang="en-US"/>
        </a:p>
      </dgm:t>
    </dgm:pt>
    <dgm:pt modelId="{FCADFC92-B746-4989-9FC8-ACE2006D03AA}" type="sibTrans" cxnId="{D38C884F-F231-43ED-AA7A-D4F11BF2A7EB}">
      <dgm:prSet/>
      <dgm:spPr/>
      <dgm:t>
        <a:bodyPr/>
        <a:lstStyle/>
        <a:p>
          <a:endParaRPr lang="en-US"/>
        </a:p>
      </dgm:t>
    </dgm:pt>
    <dgm:pt modelId="{7CD7B7B9-BF1A-4C24-B2B6-4DD3561328D2}">
      <dgm:prSet/>
      <dgm:spPr/>
      <dgm:t>
        <a:bodyPr/>
        <a:lstStyle/>
        <a:p>
          <a:r>
            <a:rPr lang="en-US"/>
            <a:t>Navigate to the Clusters section.</a:t>
          </a:r>
        </a:p>
      </dgm:t>
    </dgm:pt>
    <dgm:pt modelId="{60853086-13BE-4A65-B476-F9C892EFDE3E}" type="parTrans" cxnId="{1039353C-3735-4952-8405-792BAEFF97E9}">
      <dgm:prSet/>
      <dgm:spPr/>
      <dgm:t>
        <a:bodyPr/>
        <a:lstStyle/>
        <a:p>
          <a:endParaRPr lang="en-US"/>
        </a:p>
      </dgm:t>
    </dgm:pt>
    <dgm:pt modelId="{5A011C02-8A6D-4972-BC1F-49E9A497D4BA}" type="sibTrans" cxnId="{1039353C-3735-4952-8405-792BAEFF97E9}">
      <dgm:prSet/>
      <dgm:spPr/>
      <dgm:t>
        <a:bodyPr/>
        <a:lstStyle/>
        <a:p>
          <a:endParaRPr lang="en-US"/>
        </a:p>
      </dgm:t>
    </dgm:pt>
    <dgm:pt modelId="{BDFC67B5-293F-4E28-BC8D-42F512B60B61}">
      <dgm:prSet/>
      <dgm:spPr/>
      <dgm:t>
        <a:bodyPr/>
        <a:lstStyle/>
        <a:p>
          <a:r>
            <a:rPr lang="en-US"/>
            <a:t>Click</a:t>
          </a:r>
        </a:p>
      </dgm:t>
    </dgm:pt>
    <dgm:pt modelId="{046D7A00-DE9E-483A-BCAC-E0FAFB441853}" type="parTrans" cxnId="{5258D2DF-DE09-473A-BC0B-F39D41D6BAF6}">
      <dgm:prSet/>
      <dgm:spPr/>
      <dgm:t>
        <a:bodyPr/>
        <a:lstStyle/>
        <a:p>
          <a:endParaRPr lang="en-US"/>
        </a:p>
      </dgm:t>
    </dgm:pt>
    <dgm:pt modelId="{5284EE23-53F8-421E-B208-16A36532B270}" type="sibTrans" cxnId="{5258D2DF-DE09-473A-BC0B-F39D41D6BAF6}">
      <dgm:prSet/>
      <dgm:spPr/>
      <dgm:t>
        <a:bodyPr/>
        <a:lstStyle/>
        <a:p>
          <a:endParaRPr lang="en-US"/>
        </a:p>
      </dgm:t>
    </dgm:pt>
    <dgm:pt modelId="{630A7DB2-D299-4455-B0C4-9CC6F3F941B2}">
      <dgm:prSet/>
      <dgm:spPr/>
      <dgm:t>
        <a:bodyPr/>
        <a:lstStyle/>
        <a:p>
          <a:r>
            <a:rPr lang="en-US"/>
            <a:t>Click "Create Cluster."</a:t>
          </a:r>
        </a:p>
      </dgm:t>
    </dgm:pt>
    <dgm:pt modelId="{4A6B122B-E71F-43BA-A4E8-EBC8866CD0BD}" type="parTrans" cxnId="{0FAA6587-4DA9-4093-B38C-71BE4C695F4B}">
      <dgm:prSet/>
      <dgm:spPr/>
      <dgm:t>
        <a:bodyPr/>
        <a:lstStyle/>
        <a:p>
          <a:endParaRPr lang="en-US"/>
        </a:p>
      </dgm:t>
    </dgm:pt>
    <dgm:pt modelId="{F5FC2974-9BE4-4C36-8DC9-F6D5B44EC6FA}" type="sibTrans" cxnId="{0FAA6587-4DA9-4093-B38C-71BE4C695F4B}">
      <dgm:prSet/>
      <dgm:spPr/>
      <dgm:t>
        <a:bodyPr/>
        <a:lstStyle/>
        <a:p>
          <a:endParaRPr lang="en-US"/>
        </a:p>
      </dgm:t>
    </dgm:pt>
    <dgm:pt modelId="{36E6B1D6-E197-4792-A942-AD75547305B2}">
      <dgm:prSet/>
      <dgm:spPr/>
      <dgm:t>
        <a:bodyPr/>
        <a:lstStyle/>
        <a:p>
          <a:r>
            <a:rPr lang="en-US"/>
            <a:t>Provide</a:t>
          </a:r>
        </a:p>
      </dgm:t>
    </dgm:pt>
    <dgm:pt modelId="{BA2621E0-A60C-4A0F-8375-B4DB3378193A}" type="parTrans" cxnId="{0CFB0ABC-AE58-4FE1-B579-CF6F94CD3670}">
      <dgm:prSet/>
      <dgm:spPr/>
      <dgm:t>
        <a:bodyPr/>
        <a:lstStyle/>
        <a:p>
          <a:endParaRPr lang="en-US"/>
        </a:p>
      </dgm:t>
    </dgm:pt>
    <dgm:pt modelId="{2026A802-EBE1-45A6-9629-B4A4A19C7F00}" type="sibTrans" cxnId="{0CFB0ABC-AE58-4FE1-B579-CF6F94CD3670}">
      <dgm:prSet/>
      <dgm:spPr/>
      <dgm:t>
        <a:bodyPr/>
        <a:lstStyle/>
        <a:p>
          <a:endParaRPr lang="en-US"/>
        </a:p>
      </dgm:t>
    </dgm:pt>
    <dgm:pt modelId="{5CAE4B9C-0232-49CE-8FA7-B39C7434FA5E}">
      <dgm:prSet/>
      <dgm:spPr/>
      <dgm:t>
        <a:bodyPr/>
        <a:lstStyle/>
        <a:p>
          <a:r>
            <a:rPr lang="en-US"/>
            <a:t>Provide cluster details like type of node as “Single Node”.</a:t>
          </a:r>
        </a:p>
      </dgm:t>
    </dgm:pt>
    <dgm:pt modelId="{C87EDABB-D715-4CE3-8D0B-368409D8EC96}" type="parTrans" cxnId="{F8292614-1D21-4385-A145-E700ED3330A0}">
      <dgm:prSet/>
      <dgm:spPr/>
      <dgm:t>
        <a:bodyPr/>
        <a:lstStyle/>
        <a:p>
          <a:endParaRPr lang="en-US"/>
        </a:p>
      </dgm:t>
    </dgm:pt>
    <dgm:pt modelId="{8334632E-1F14-45C5-9229-126A54CEF773}" type="sibTrans" cxnId="{F8292614-1D21-4385-A145-E700ED3330A0}">
      <dgm:prSet/>
      <dgm:spPr/>
      <dgm:t>
        <a:bodyPr/>
        <a:lstStyle/>
        <a:p>
          <a:endParaRPr lang="en-US"/>
        </a:p>
      </dgm:t>
    </dgm:pt>
    <dgm:pt modelId="{97B7863E-096E-42C1-8FDD-31DF601FEB3B}">
      <dgm:prSet/>
      <dgm:spPr/>
      <dgm:t>
        <a:bodyPr/>
        <a:lstStyle/>
        <a:p>
          <a:r>
            <a:rPr lang="en-US"/>
            <a:t>Click</a:t>
          </a:r>
        </a:p>
      </dgm:t>
    </dgm:pt>
    <dgm:pt modelId="{9804875B-395A-4CA8-9930-5E1E1C541EC6}" type="parTrans" cxnId="{44325FEA-3C4D-44DB-8CD5-8D18C7A9109A}">
      <dgm:prSet/>
      <dgm:spPr/>
      <dgm:t>
        <a:bodyPr/>
        <a:lstStyle/>
        <a:p>
          <a:endParaRPr lang="en-US"/>
        </a:p>
      </dgm:t>
    </dgm:pt>
    <dgm:pt modelId="{7BF6DA7C-C2B4-4BC0-98F8-FA6E09D74B41}" type="sibTrans" cxnId="{44325FEA-3C4D-44DB-8CD5-8D18C7A9109A}">
      <dgm:prSet/>
      <dgm:spPr/>
      <dgm:t>
        <a:bodyPr/>
        <a:lstStyle/>
        <a:p>
          <a:endParaRPr lang="en-US"/>
        </a:p>
      </dgm:t>
    </dgm:pt>
    <dgm:pt modelId="{1104C901-A39D-4D73-BB85-889FF1B963BB}">
      <dgm:prSet/>
      <dgm:spPr/>
      <dgm:t>
        <a:bodyPr/>
        <a:lstStyle/>
        <a:p>
          <a:r>
            <a:rPr lang="en-US"/>
            <a:t>Click "Create Cluster" to set up the cluster.</a:t>
          </a:r>
        </a:p>
      </dgm:t>
    </dgm:pt>
    <dgm:pt modelId="{289EBA6A-6934-402C-829D-A50017E5F230}" type="parTrans" cxnId="{E12468E2-10BE-45DF-8E4E-E3DE536B7BDA}">
      <dgm:prSet/>
      <dgm:spPr/>
      <dgm:t>
        <a:bodyPr/>
        <a:lstStyle/>
        <a:p>
          <a:endParaRPr lang="en-US"/>
        </a:p>
      </dgm:t>
    </dgm:pt>
    <dgm:pt modelId="{554F6172-6BA8-4E26-9E73-4EAD491B714B}" type="sibTrans" cxnId="{E12468E2-10BE-45DF-8E4E-E3DE536B7BDA}">
      <dgm:prSet/>
      <dgm:spPr/>
      <dgm:t>
        <a:bodyPr/>
        <a:lstStyle/>
        <a:p>
          <a:endParaRPr lang="en-US"/>
        </a:p>
      </dgm:t>
    </dgm:pt>
    <dgm:pt modelId="{2543ABEA-705F-496F-9728-2382F874AB64}">
      <dgm:prSet/>
      <dgm:spPr/>
      <dgm:t>
        <a:bodyPr/>
        <a:lstStyle/>
        <a:p>
          <a:r>
            <a:rPr lang="en-US"/>
            <a:t>Monitor</a:t>
          </a:r>
        </a:p>
      </dgm:t>
    </dgm:pt>
    <dgm:pt modelId="{2BA10B86-8876-4003-9738-26DFFC93CF7C}" type="parTrans" cxnId="{1CAD5474-702C-4EAE-982D-A61723385A50}">
      <dgm:prSet/>
      <dgm:spPr/>
      <dgm:t>
        <a:bodyPr/>
        <a:lstStyle/>
        <a:p>
          <a:endParaRPr lang="en-US"/>
        </a:p>
      </dgm:t>
    </dgm:pt>
    <dgm:pt modelId="{A1B6B8D9-69EF-4FB3-9224-0A96E6D42B56}" type="sibTrans" cxnId="{1CAD5474-702C-4EAE-982D-A61723385A50}">
      <dgm:prSet/>
      <dgm:spPr/>
      <dgm:t>
        <a:bodyPr/>
        <a:lstStyle/>
        <a:p>
          <a:endParaRPr lang="en-US"/>
        </a:p>
      </dgm:t>
    </dgm:pt>
    <dgm:pt modelId="{A893AFB4-2746-4A76-88A7-F27B4792DAC0}">
      <dgm:prSet/>
      <dgm:spPr/>
      <dgm:t>
        <a:bodyPr/>
        <a:lstStyle/>
        <a:p>
          <a:r>
            <a:rPr lang="en-US"/>
            <a:t>Monitor the cluster status in the Databricks workspace.</a:t>
          </a:r>
        </a:p>
      </dgm:t>
    </dgm:pt>
    <dgm:pt modelId="{9DF03851-7069-4AD9-9392-B6E4CA4B830D}" type="parTrans" cxnId="{FAFA0A48-97F3-4084-9C29-E6F7E11594C0}">
      <dgm:prSet/>
      <dgm:spPr/>
      <dgm:t>
        <a:bodyPr/>
        <a:lstStyle/>
        <a:p>
          <a:endParaRPr lang="en-US"/>
        </a:p>
      </dgm:t>
    </dgm:pt>
    <dgm:pt modelId="{A4EB0147-87EC-45D2-8C1D-0B2F83CBECC8}" type="sibTrans" cxnId="{FAFA0A48-97F3-4084-9C29-E6F7E11594C0}">
      <dgm:prSet/>
      <dgm:spPr/>
      <dgm:t>
        <a:bodyPr/>
        <a:lstStyle/>
        <a:p>
          <a:endParaRPr lang="en-US"/>
        </a:p>
      </dgm:t>
    </dgm:pt>
    <dgm:pt modelId="{7FC6F510-AB27-4C1A-B8B7-0EFEECE95565}" type="pres">
      <dgm:prSet presAssocID="{ACB90283-ABAA-4D54-9940-DED8CA693AB5}" presName="Name0" presStyleCnt="0">
        <dgm:presLayoutVars>
          <dgm:dir/>
          <dgm:animLvl val="lvl"/>
          <dgm:resizeHandles val="exact"/>
        </dgm:presLayoutVars>
      </dgm:prSet>
      <dgm:spPr/>
    </dgm:pt>
    <dgm:pt modelId="{5CA4D678-FE0B-4C78-9241-EDE674E1761D}" type="pres">
      <dgm:prSet presAssocID="{2543ABEA-705F-496F-9728-2382F874AB64}" presName="boxAndChildren" presStyleCnt="0"/>
      <dgm:spPr/>
    </dgm:pt>
    <dgm:pt modelId="{70D3566D-E650-448B-B592-0A4ECFD50DE3}" type="pres">
      <dgm:prSet presAssocID="{2543ABEA-705F-496F-9728-2382F874AB64}" presName="parentTextBox" presStyleLbl="alignNode1" presStyleIdx="0" presStyleCnt="6"/>
      <dgm:spPr/>
    </dgm:pt>
    <dgm:pt modelId="{73443038-D048-4FBD-9CAA-E7494C77CDA9}" type="pres">
      <dgm:prSet presAssocID="{2543ABEA-705F-496F-9728-2382F874AB64}" presName="descendantBox" presStyleLbl="bgAccFollowNode1" presStyleIdx="0" presStyleCnt="6"/>
      <dgm:spPr/>
    </dgm:pt>
    <dgm:pt modelId="{77449CB7-AC92-4602-B0EE-65E30381582E}" type="pres">
      <dgm:prSet presAssocID="{7BF6DA7C-C2B4-4BC0-98F8-FA6E09D74B41}" presName="sp" presStyleCnt="0"/>
      <dgm:spPr/>
    </dgm:pt>
    <dgm:pt modelId="{040E1FBE-9D8A-416C-9BFF-6DAAE1E0DB41}" type="pres">
      <dgm:prSet presAssocID="{97B7863E-096E-42C1-8FDD-31DF601FEB3B}" presName="arrowAndChildren" presStyleCnt="0"/>
      <dgm:spPr/>
    </dgm:pt>
    <dgm:pt modelId="{A63BEE69-599D-4D58-9C5B-F8F55FEB03B2}" type="pres">
      <dgm:prSet presAssocID="{97B7863E-096E-42C1-8FDD-31DF601FEB3B}" presName="parentTextArrow" presStyleLbl="node1" presStyleIdx="0" presStyleCnt="0"/>
      <dgm:spPr/>
    </dgm:pt>
    <dgm:pt modelId="{C03BBFB2-8379-4CCA-AFDB-2D582950064F}" type="pres">
      <dgm:prSet presAssocID="{97B7863E-096E-42C1-8FDD-31DF601FEB3B}" presName="arrow" presStyleLbl="alignNode1" presStyleIdx="1" presStyleCnt="6"/>
      <dgm:spPr/>
    </dgm:pt>
    <dgm:pt modelId="{83798F30-6055-436D-A6B6-A080C8505011}" type="pres">
      <dgm:prSet presAssocID="{97B7863E-096E-42C1-8FDD-31DF601FEB3B}" presName="descendantArrow" presStyleLbl="bgAccFollowNode1" presStyleIdx="1" presStyleCnt="6"/>
      <dgm:spPr/>
    </dgm:pt>
    <dgm:pt modelId="{6DE213EA-6D7A-4B7E-8568-8067D0C777FC}" type="pres">
      <dgm:prSet presAssocID="{2026A802-EBE1-45A6-9629-B4A4A19C7F00}" presName="sp" presStyleCnt="0"/>
      <dgm:spPr/>
    </dgm:pt>
    <dgm:pt modelId="{4F271D96-BFAE-454D-8C7D-5BBBE1140CE8}" type="pres">
      <dgm:prSet presAssocID="{36E6B1D6-E197-4792-A942-AD75547305B2}" presName="arrowAndChildren" presStyleCnt="0"/>
      <dgm:spPr/>
    </dgm:pt>
    <dgm:pt modelId="{ABF55C01-9B3D-482E-B930-D45D15140AF9}" type="pres">
      <dgm:prSet presAssocID="{36E6B1D6-E197-4792-A942-AD75547305B2}" presName="parentTextArrow" presStyleLbl="node1" presStyleIdx="0" presStyleCnt="0"/>
      <dgm:spPr/>
    </dgm:pt>
    <dgm:pt modelId="{CC822519-3F14-48A1-87D5-70A46E9DDD84}" type="pres">
      <dgm:prSet presAssocID="{36E6B1D6-E197-4792-A942-AD75547305B2}" presName="arrow" presStyleLbl="alignNode1" presStyleIdx="2" presStyleCnt="6"/>
      <dgm:spPr/>
    </dgm:pt>
    <dgm:pt modelId="{F73D6378-1F60-4676-B1C7-3AB0929D31DF}" type="pres">
      <dgm:prSet presAssocID="{36E6B1D6-E197-4792-A942-AD75547305B2}" presName="descendantArrow" presStyleLbl="bgAccFollowNode1" presStyleIdx="2" presStyleCnt="6"/>
      <dgm:spPr/>
    </dgm:pt>
    <dgm:pt modelId="{7B02F5D3-66EE-40ED-83CB-721FFD62C81D}" type="pres">
      <dgm:prSet presAssocID="{5284EE23-53F8-421E-B208-16A36532B270}" presName="sp" presStyleCnt="0"/>
      <dgm:spPr/>
    </dgm:pt>
    <dgm:pt modelId="{FB1C8A98-965E-4B3C-91EF-F9088D5ADA71}" type="pres">
      <dgm:prSet presAssocID="{BDFC67B5-293F-4E28-BC8D-42F512B60B61}" presName="arrowAndChildren" presStyleCnt="0"/>
      <dgm:spPr/>
    </dgm:pt>
    <dgm:pt modelId="{16F7E567-54B8-45EE-B67C-A3FDE7B9E15B}" type="pres">
      <dgm:prSet presAssocID="{BDFC67B5-293F-4E28-BC8D-42F512B60B61}" presName="parentTextArrow" presStyleLbl="node1" presStyleIdx="0" presStyleCnt="0"/>
      <dgm:spPr/>
    </dgm:pt>
    <dgm:pt modelId="{AE15CE8F-906A-4DF4-B583-9C14B110B162}" type="pres">
      <dgm:prSet presAssocID="{BDFC67B5-293F-4E28-BC8D-42F512B60B61}" presName="arrow" presStyleLbl="alignNode1" presStyleIdx="3" presStyleCnt="6"/>
      <dgm:spPr/>
    </dgm:pt>
    <dgm:pt modelId="{508CD4AD-C5F8-455A-8AF4-15D8725C2F5F}" type="pres">
      <dgm:prSet presAssocID="{BDFC67B5-293F-4E28-BC8D-42F512B60B61}" presName="descendantArrow" presStyleLbl="bgAccFollowNode1" presStyleIdx="3" presStyleCnt="6"/>
      <dgm:spPr/>
    </dgm:pt>
    <dgm:pt modelId="{62FA667F-4D86-4950-9490-3296CCB28B9C}" type="pres">
      <dgm:prSet presAssocID="{FCADFC92-B746-4989-9FC8-ACE2006D03AA}" presName="sp" presStyleCnt="0"/>
      <dgm:spPr/>
    </dgm:pt>
    <dgm:pt modelId="{B0AD869B-B434-4221-9A69-5F88AC3C9DF7}" type="pres">
      <dgm:prSet presAssocID="{4AE75338-FD88-4467-BC1B-FBC25F1234F8}" presName="arrowAndChildren" presStyleCnt="0"/>
      <dgm:spPr/>
    </dgm:pt>
    <dgm:pt modelId="{7622B6E8-66BD-451F-8D48-FCC94374C10A}" type="pres">
      <dgm:prSet presAssocID="{4AE75338-FD88-4467-BC1B-FBC25F1234F8}" presName="parentTextArrow" presStyleLbl="node1" presStyleIdx="0" presStyleCnt="0"/>
      <dgm:spPr/>
    </dgm:pt>
    <dgm:pt modelId="{7D1F9033-541B-4461-A547-4837CA77C372}" type="pres">
      <dgm:prSet presAssocID="{4AE75338-FD88-4467-BC1B-FBC25F1234F8}" presName="arrow" presStyleLbl="alignNode1" presStyleIdx="4" presStyleCnt="6"/>
      <dgm:spPr/>
    </dgm:pt>
    <dgm:pt modelId="{4043785A-4F46-4075-A75B-21B7F7870399}" type="pres">
      <dgm:prSet presAssocID="{4AE75338-FD88-4467-BC1B-FBC25F1234F8}" presName="descendantArrow" presStyleLbl="bgAccFollowNode1" presStyleIdx="4" presStyleCnt="6"/>
      <dgm:spPr/>
    </dgm:pt>
    <dgm:pt modelId="{8BAA6598-E9CC-45FC-A0D9-BD55E2770DC3}" type="pres">
      <dgm:prSet presAssocID="{DC5BBD88-7FB4-402E-ABD8-F39A19102C17}" presName="sp" presStyleCnt="0"/>
      <dgm:spPr/>
    </dgm:pt>
    <dgm:pt modelId="{34E3C4F6-D5FF-447A-B57C-1AA68BA05093}" type="pres">
      <dgm:prSet presAssocID="{AACF6678-7919-4FD0-AE20-79195407D6D6}" presName="arrowAndChildren" presStyleCnt="0"/>
      <dgm:spPr/>
    </dgm:pt>
    <dgm:pt modelId="{AB22EBBF-E287-48BC-AE2F-926C993515F9}" type="pres">
      <dgm:prSet presAssocID="{AACF6678-7919-4FD0-AE20-79195407D6D6}" presName="parentTextArrow" presStyleLbl="node1" presStyleIdx="0" presStyleCnt="0"/>
      <dgm:spPr/>
    </dgm:pt>
    <dgm:pt modelId="{E2F5608F-3B80-4AF3-9D24-53DFF9B74A95}" type="pres">
      <dgm:prSet presAssocID="{AACF6678-7919-4FD0-AE20-79195407D6D6}" presName="arrow" presStyleLbl="alignNode1" presStyleIdx="5" presStyleCnt="6"/>
      <dgm:spPr/>
    </dgm:pt>
    <dgm:pt modelId="{90987928-295C-45C4-B447-823351F41323}" type="pres">
      <dgm:prSet presAssocID="{AACF6678-7919-4FD0-AE20-79195407D6D6}" presName="descendantArrow" presStyleLbl="bgAccFollowNode1" presStyleIdx="5" presStyleCnt="6"/>
      <dgm:spPr/>
    </dgm:pt>
  </dgm:ptLst>
  <dgm:cxnLst>
    <dgm:cxn modelId="{0436E20F-837F-402A-A76E-3AAAA22C8F04}" type="presOf" srcId="{4AE75338-FD88-4467-BC1B-FBC25F1234F8}" destId="{7622B6E8-66BD-451F-8D48-FCC94374C10A}" srcOrd="0" destOrd="0" presId="urn:microsoft.com/office/officeart/2016/7/layout/VerticalDownArrowProcess"/>
    <dgm:cxn modelId="{F7131110-04F8-4ED8-89B5-674D4B0CCCC1}" type="presOf" srcId="{4BB9DE3D-10D2-4C9C-A438-CC2BCDA18D5A}" destId="{90987928-295C-45C4-B447-823351F41323}" srcOrd="0" destOrd="0" presId="urn:microsoft.com/office/officeart/2016/7/layout/VerticalDownArrowProcess"/>
    <dgm:cxn modelId="{F8292614-1D21-4385-A145-E700ED3330A0}" srcId="{36E6B1D6-E197-4792-A942-AD75547305B2}" destId="{5CAE4B9C-0232-49CE-8FA7-B39C7434FA5E}" srcOrd="0" destOrd="0" parTransId="{C87EDABB-D715-4CE3-8D0B-368409D8EC96}" sibTransId="{8334632E-1F14-45C5-9229-126A54CEF773}"/>
    <dgm:cxn modelId="{7A5FCD31-B722-4180-89DF-7C433272E3E0}" type="presOf" srcId="{1104C901-A39D-4D73-BB85-889FF1B963BB}" destId="{83798F30-6055-436D-A6B6-A080C8505011}" srcOrd="0" destOrd="0" presId="urn:microsoft.com/office/officeart/2016/7/layout/VerticalDownArrowProcess"/>
    <dgm:cxn modelId="{1039353C-3735-4952-8405-792BAEFF97E9}" srcId="{4AE75338-FD88-4467-BC1B-FBC25F1234F8}" destId="{7CD7B7B9-BF1A-4C24-B2B6-4DD3561328D2}" srcOrd="0" destOrd="0" parTransId="{60853086-13BE-4A65-B476-F9C892EFDE3E}" sibTransId="{5A011C02-8A6D-4972-BC1F-49E9A497D4BA}"/>
    <dgm:cxn modelId="{E2EA335C-A7C1-4DE0-924A-12676FCA91AE}" type="presOf" srcId="{97B7863E-096E-42C1-8FDD-31DF601FEB3B}" destId="{A63BEE69-599D-4D58-9C5B-F8F55FEB03B2}" srcOrd="0" destOrd="0" presId="urn:microsoft.com/office/officeart/2016/7/layout/VerticalDownArrowProcess"/>
    <dgm:cxn modelId="{14547B41-DDDA-43EF-96C4-DD251A59E481}" type="presOf" srcId="{5CAE4B9C-0232-49CE-8FA7-B39C7434FA5E}" destId="{F73D6378-1F60-4676-B1C7-3AB0929D31DF}" srcOrd="0" destOrd="0" presId="urn:microsoft.com/office/officeart/2016/7/layout/VerticalDownArrowProcess"/>
    <dgm:cxn modelId="{FAFA0A48-97F3-4084-9C29-E6F7E11594C0}" srcId="{2543ABEA-705F-496F-9728-2382F874AB64}" destId="{A893AFB4-2746-4A76-88A7-F27B4792DAC0}" srcOrd="0" destOrd="0" parTransId="{9DF03851-7069-4AD9-9392-B6E4CA4B830D}" sibTransId="{A4EB0147-87EC-45D2-8C1D-0B2F83CBECC8}"/>
    <dgm:cxn modelId="{52EC314C-65FA-4F3B-A13F-EAEC44980B77}" type="presOf" srcId="{36E6B1D6-E197-4792-A942-AD75547305B2}" destId="{ABF55C01-9B3D-482E-B930-D45D15140AF9}" srcOrd="0" destOrd="0" presId="urn:microsoft.com/office/officeart/2016/7/layout/VerticalDownArrowProcess"/>
    <dgm:cxn modelId="{A82E244E-478E-4F3A-AF9B-FA95EB021213}" srcId="{AACF6678-7919-4FD0-AE20-79195407D6D6}" destId="{4BB9DE3D-10D2-4C9C-A438-CC2BCDA18D5A}" srcOrd="0" destOrd="0" parTransId="{8D5EA830-6F48-45CC-B58B-6959B4CF0C71}" sibTransId="{BCC847A2-7F9A-4D66-BA85-F42DDECE17CD}"/>
    <dgm:cxn modelId="{D38C884F-F231-43ED-AA7A-D4F11BF2A7EB}" srcId="{ACB90283-ABAA-4D54-9940-DED8CA693AB5}" destId="{4AE75338-FD88-4467-BC1B-FBC25F1234F8}" srcOrd="1" destOrd="0" parTransId="{C548AD8F-9B29-42C8-94A9-5F7072215AEA}" sibTransId="{FCADFC92-B746-4989-9FC8-ACE2006D03AA}"/>
    <dgm:cxn modelId="{1CAD5474-702C-4EAE-982D-A61723385A50}" srcId="{ACB90283-ABAA-4D54-9940-DED8CA693AB5}" destId="{2543ABEA-705F-496F-9728-2382F874AB64}" srcOrd="5" destOrd="0" parTransId="{2BA10B86-8876-4003-9738-26DFFC93CF7C}" sibTransId="{A1B6B8D9-69EF-4FB3-9224-0A96E6D42B56}"/>
    <dgm:cxn modelId="{62888257-2E3C-43A6-B4E0-A05012145A56}" type="presOf" srcId="{97B7863E-096E-42C1-8FDD-31DF601FEB3B}" destId="{C03BBFB2-8379-4CCA-AFDB-2D582950064F}" srcOrd="1" destOrd="0" presId="urn:microsoft.com/office/officeart/2016/7/layout/VerticalDownArrowProcess"/>
    <dgm:cxn modelId="{5031E67F-FED1-45D3-BA46-5BABAFD9D5E8}" type="presOf" srcId="{A893AFB4-2746-4A76-88A7-F27B4792DAC0}" destId="{73443038-D048-4FBD-9CAA-E7494C77CDA9}" srcOrd="0" destOrd="0" presId="urn:microsoft.com/office/officeart/2016/7/layout/VerticalDownArrowProcess"/>
    <dgm:cxn modelId="{48535C80-A30A-4044-8DDF-2360A5C56708}" type="presOf" srcId="{2543ABEA-705F-496F-9728-2382F874AB64}" destId="{70D3566D-E650-448B-B592-0A4ECFD50DE3}" srcOrd="0" destOrd="0" presId="urn:microsoft.com/office/officeart/2016/7/layout/VerticalDownArrowProcess"/>
    <dgm:cxn modelId="{0FAA6587-4DA9-4093-B38C-71BE4C695F4B}" srcId="{BDFC67B5-293F-4E28-BC8D-42F512B60B61}" destId="{630A7DB2-D299-4455-B0C4-9CC6F3F941B2}" srcOrd="0" destOrd="0" parTransId="{4A6B122B-E71F-43BA-A4E8-EBC8866CD0BD}" sibTransId="{F5FC2974-9BE4-4C36-8DC9-F6D5B44EC6FA}"/>
    <dgm:cxn modelId="{A5531188-88CC-4297-99CB-772B81E9C4E9}" type="presOf" srcId="{AACF6678-7919-4FD0-AE20-79195407D6D6}" destId="{E2F5608F-3B80-4AF3-9D24-53DFF9B74A95}" srcOrd="1" destOrd="0" presId="urn:microsoft.com/office/officeart/2016/7/layout/VerticalDownArrowProcess"/>
    <dgm:cxn modelId="{1F1B179E-A250-4750-BEDB-4E552DD65055}" type="presOf" srcId="{36E6B1D6-E197-4792-A942-AD75547305B2}" destId="{CC822519-3F14-48A1-87D5-70A46E9DDD84}" srcOrd="1" destOrd="0" presId="urn:microsoft.com/office/officeart/2016/7/layout/VerticalDownArrowProcess"/>
    <dgm:cxn modelId="{BFA64FA3-D934-4353-8EE8-61F5F33CF44E}" type="presOf" srcId="{ACB90283-ABAA-4D54-9940-DED8CA693AB5}" destId="{7FC6F510-AB27-4C1A-B8B7-0EFEECE95565}" srcOrd="0" destOrd="0" presId="urn:microsoft.com/office/officeart/2016/7/layout/VerticalDownArrowProcess"/>
    <dgm:cxn modelId="{26DA52BB-BD51-4E2B-9C60-6FFE1114878C}" type="presOf" srcId="{BDFC67B5-293F-4E28-BC8D-42F512B60B61}" destId="{16F7E567-54B8-45EE-B67C-A3FDE7B9E15B}" srcOrd="0" destOrd="0" presId="urn:microsoft.com/office/officeart/2016/7/layout/VerticalDownArrowProcess"/>
    <dgm:cxn modelId="{0CFB0ABC-AE58-4FE1-B579-CF6F94CD3670}" srcId="{ACB90283-ABAA-4D54-9940-DED8CA693AB5}" destId="{36E6B1D6-E197-4792-A942-AD75547305B2}" srcOrd="3" destOrd="0" parTransId="{BA2621E0-A60C-4A0F-8375-B4DB3378193A}" sibTransId="{2026A802-EBE1-45A6-9629-B4A4A19C7F00}"/>
    <dgm:cxn modelId="{77427ACA-2B24-454F-A9F9-9555C9F29EE3}" srcId="{ACB90283-ABAA-4D54-9940-DED8CA693AB5}" destId="{AACF6678-7919-4FD0-AE20-79195407D6D6}" srcOrd="0" destOrd="0" parTransId="{D2910F32-B035-458C-9D5E-A3D05B2E8F2E}" sibTransId="{DC5BBD88-7FB4-402E-ABD8-F39A19102C17}"/>
    <dgm:cxn modelId="{2924DFCA-D5D8-4BDE-ABD6-75EC6ECD7CF4}" type="presOf" srcId="{7CD7B7B9-BF1A-4C24-B2B6-4DD3561328D2}" destId="{4043785A-4F46-4075-A75B-21B7F7870399}" srcOrd="0" destOrd="0" presId="urn:microsoft.com/office/officeart/2016/7/layout/VerticalDownArrowProcess"/>
    <dgm:cxn modelId="{DFA6B1CC-012E-4130-BD51-AC13228F505F}" type="presOf" srcId="{630A7DB2-D299-4455-B0C4-9CC6F3F941B2}" destId="{508CD4AD-C5F8-455A-8AF4-15D8725C2F5F}" srcOrd="0" destOrd="0" presId="urn:microsoft.com/office/officeart/2016/7/layout/VerticalDownArrowProcess"/>
    <dgm:cxn modelId="{6AF285DB-8B53-4816-A511-0167702B5D9C}" type="presOf" srcId="{BDFC67B5-293F-4E28-BC8D-42F512B60B61}" destId="{AE15CE8F-906A-4DF4-B583-9C14B110B162}" srcOrd="1" destOrd="0" presId="urn:microsoft.com/office/officeart/2016/7/layout/VerticalDownArrowProcess"/>
    <dgm:cxn modelId="{5258D2DF-DE09-473A-BC0B-F39D41D6BAF6}" srcId="{ACB90283-ABAA-4D54-9940-DED8CA693AB5}" destId="{BDFC67B5-293F-4E28-BC8D-42F512B60B61}" srcOrd="2" destOrd="0" parTransId="{046D7A00-DE9E-483A-BCAC-E0FAFB441853}" sibTransId="{5284EE23-53F8-421E-B208-16A36532B270}"/>
    <dgm:cxn modelId="{3483DBE0-45D9-4CD8-8462-C32B6A8B9E97}" type="presOf" srcId="{4AE75338-FD88-4467-BC1B-FBC25F1234F8}" destId="{7D1F9033-541B-4461-A547-4837CA77C372}" srcOrd="1" destOrd="0" presId="urn:microsoft.com/office/officeart/2016/7/layout/VerticalDownArrowProcess"/>
    <dgm:cxn modelId="{E12468E2-10BE-45DF-8E4E-E3DE536B7BDA}" srcId="{97B7863E-096E-42C1-8FDD-31DF601FEB3B}" destId="{1104C901-A39D-4D73-BB85-889FF1B963BB}" srcOrd="0" destOrd="0" parTransId="{289EBA6A-6934-402C-829D-A50017E5F230}" sibTransId="{554F6172-6BA8-4E26-9E73-4EAD491B714B}"/>
    <dgm:cxn modelId="{44325FEA-3C4D-44DB-8CD5-8D18C7A9109A}" srcId="{ACB90283-ABAA-4D54-9940-DED8CA693AB5}" destId="{97B7863E-096E-42C1-8FDD-31DF601FEB3B}" srcOrd="4" destOrd="0" parTransId="{9804875B-395A-4CA8-9930-5E1E1C541EC6}" sibTransId="{7BF6DA7C-C2B4-4BC0-98F8-FA6E09D74B41}"/>
    <dgm:cxn modelId="{FB302BFD-D5B8-4912-9D0D-0314FBDC394B}" type="presOf" srcId="{AACF6678-7919-4FD0-AE20-79195407D6D6}" destId="{AB22EBBF-E287-48BC-AE2F-926C993515F9}" srcOrd="0" destOrd="0" presId="urn:microsoft.com/office/officeart/2016/7/layout/VerticalDownArrowProcess"/>
    <dgm:cxn modelId="{32D565AC-B5A8-40AF-9D7E-B2FC1715641D}" type="presParOf" srcId="{7FC6F510-AB27-4C1A-B8B7-0EFEECE95565}" destId="{5CA4D678-FE0B-4C78-9241-EDE674E1761D}" srcOrd="0" destOrd="0" presId="urn:microsoft.com/office/officeart/2016/7/layout/VerticalDownArrowProcess"/>
    <dgm:cxn modelId="{34B59DE7-8928-472E-9A86-DFCFE6B7A674}" type="presParOf" srcId="{5CA4D678-FE0B-4C78-9241-EDE674E1761D}" destId="{70D3566D-E650-448B-B592-0A4ECFD50DE3}" srcOrd="0" destOrd="0" presId="urn:microsoft.com/office/officeart/2016/7/layout/VerticalDownArrowProcess"/>
    <dgm:cxn modelId="{5F79AD0C-7AE5-45B6-A951-94A3FED27F92}" type="presParOf" srcId="{5CA4D678-FE0B-4C78-9241-EDE674E1761D}" destId="{73443038-D048-4FBD-9CAA-E7494C77CDA9}" srcOrd="1" destOrd="0" presId="urn:microsoft.com/office/officeart/2016/7/layout/VerticalDownArrowProcess"/>
    <dgm:cxn modelId="{20564DDE-0BA6-41FE-8548-90A008B71AA8}" type="presParOf" srcId="{7FC6F510-AB27-4C1A-B8B7-0EFEECE95565}" destId="{77449CB7-AC92-4602-B0EE-65E30381582E}" srcOrd="1" destOrd="0" presId="urn:microsoft.com/office/officeart/2016/7/layout/VerticalDownArrowProcess"/>
    <dgm:cxn modelId="{4672DA62-D931-4F45-B023-1221C39BAA94}" type="presParOf" srcId="{7FC6F510-AB27-4C1A-B8B7-0EFEECE95565}" destId="{040E1FBE-9D8A-416C-9BFF-6DAAE1E0DB41}" srcOrd="2" destOrd="0" presId="urn:microsoft.com/office/officeart/2016/7/layout/VerticalDownArrowProcess"/>
    <dgm:cxn modelId="{5D037BFB-F2CB-41FA-B0BE-7661E72E101F}" type="presParOf" srcId="{040E1FBE-9D8A-416C-9BFF-6DAAE1E0DB41}" destId="{A63BEE69-599D-4D58-9C5B-F8F55FEB03B2}" srcOrd="0" destOrd="0" presId="urn:microsoft.com/office/officeart/2016/7/layout/VerticalDownArrowProcess"/>
    <dgm:cxn modelId="{AE74801F-60B0-4B87-8D96-0E88A75CEBF4}" type="presParOf" srcId="{040E1FBE-9D8A-416C-9BFF-6DAAE1E0DB41}" destId="{C03BBFB2-8379-4CCA-AFDB-2D582950064F}" srcOrd="1" destOrd="0" presId="urn:microsoft.com/office/officeart/2016/7/layout/VerticalDownArrowProcess"/>
    <dgm:cxn modelId="{F16C1D1B-14D5-4E7D-991E-06E121EC3F00}" type="presParOf" srcId="{040E1FBE-9D8A-416C-9BFF-6DAAE1E0DB41}" destId="{83798F30-6055-436D-A6B6-A080C8505011}" srcOrd="2" destOrd="0" presId="urn:microsoft.com/office/officeart/2016/7/layout/VerticalDownArrowProcess"/>
    <dgm:cxn modelId="{CF4B2E95-C4C1-4873-87C1-969B11FDD097}" type="presParOf" srcId="{7FC6F510-AB27-4C1A-B8B7-0EFEECE95565}" destId="{6DE213EA-6D7A-4B7E-8568-8067D0C777FC}" srcOrd="3" destOrd="0" presId="urn:microsoft.com/office/officeart/2016/7/layout/VerticalDownArrowProcess"/>
    <dgm:cxn modelId="{AA849A0B-1320-4413-BB43-71274CBE99D9}" type="presParOf" srcId="{7FC6F510-AB27-4C1A-B8B7-0EFEECE95565}" destId="{4F271D96-BFAE-454D-8C7D-5BBBE1140CE8}" srcOrd="4" destOrd="0" presId="urn:microsoft.com/office/officeart/2016/7/layout/VerticalDownArrowProcess"/>
    <dgm:cxn modelId="{5301189D-7A03-4666-8FC3-A23032A8EF88}" type="presParOf" srcId="{4F271D96-BFAE-454D-8C7D-5BBBE1140CE8}" destId="{ABF55C01-9B3D-482E-B930-D45D15140AF9}" srcOrd="0" destOrd="0" presId="urn:microsoft.com/office/officeart/2016/7/layout/VerticalDownArrowProcess"/>
    <dgm:cxn modelId="{2C800DAD-B186-40A4-8386-8F8ABE8B390F}" type="presParOf" srcId="{4F271D96-BFAE-454D-8C7D-5BBBE1140CE8}" destId="{CC822519-3F14-48A1-87D5-70A46E9DDD84}" srcOrd="1" destOrd="0" presId="urn:microsoft.com/office/officeart/2016/7/layout/VerticalDownArrowProcess"/>
    <dgm:cxn modelId="{303EA43A-C0A2-4F1F-921F-B9331F7420A2}" type="presParOf" srcId="{4F271D96-BFAE-454D-8C7D-5BBBE1140CE8}" destId="{F73D6378-1F60-4676-B1C7-3AB0929D31DF}" srcOrd="2" destOrd="0" presId="urn:microsoft.com/office/officeart/2016/7/layout/VerticalDownArrowProcess"/>
    <dgm:cxn modelId="{FAD87965-8F5C-4726-802A-6F78704E095B}" type="presParOf" srcId="{7FC6F510-AB27-4C1A-B8B7-0EFEECE95565}" destId="{7B02F5D3-66EE-40ED-83CB-721FFD62C81D}" srcOrd="5" destOrd="0" presId="urn:microsoft.com/office/officeart/2016/7/layout/VerticalDownArrowProcess"/>
    <dgm:cxn modelId="{192677B8-3A54-4541-832E-DE4EFBB412BE}" type="presParOf" srcId="{7FC6F510-AB27-4C1A-B8B7-0EFEECE95565}" destId="{FB1C8A98-965E-4B3C-91EF-F9088D5ADA71}" srcOrd="6" destOrd="0" presId="urn:microsoft.com/office/officeart/2016/7/layout/VerticalDownArrowProcess"/>
    <dgm:cxn modelId="{E74A4AF7-8F75-47C0-A005-DBA3F8BD7F40}" type="presParOf" srcId="{FB1C8A98-965E-4B3C-91EF-F9088D5ADA71}" destId="{16F7E567-54B8-45EE-B67C-A3FDE7B9E15B}" srcOrd="0" destOrd="0" presId="urn:microsoft.com/office/officeart/2016/7/layout/VerticalDownArrowProcess"/>
    <dgm:cxn modelId="{49CE00AD-2620-4317-804D-1CE6C2320A84}" type="presParOf" srcId="{FB1C8A98-965E-4B3C-91EF-F9088D5ADA71}" destId="{AE15CE8F-906A-4DF4-B583-9C14B110B162}" srcOrd="1" destOrd="0" presId="urn:microsoft.com/office/officeart/2016/7/layout/VerticalDownArrowProcess"/>
    <dgm:cxn modelId="{A39357A5-AAA7-4EAD-A364-416BDE9DE9F0}" type="presParOf" srcId="{FB1C8A98-965E-4B3C-91EF-F9088D5ADA71}" destId="{508CD4AD-C5F8-455A-8AF4-15D8725C2F5F}" srcOrd="2" destOrd="0" presId="urn:microsoft.com/office/officeart/2016/7/layout/VerticalDownArrowProcess"/>
    <dgm:cxn modelId="{7A780F97-F87B-46CD-86B5-120778E3768C}" type="presParOf" srcId="{7FC6F510-AB27-4C1A-B8B7-0EFEECE95565}" destId="{62FA667F-4D86-4950-9490-3296CCB28B9C}" srcOrd="7" destOrd="0" presId="urn:microsoft.com/office/officeart/2016/7/layout/VerticalDownArrowProcess"/>
    <dgm:cxn modelId="{1B38FC52-B5DE-4D64-B085-E492756CB269}" type="presParOf" srcId="{7FC6F510-AB27-4C1A-B8B7-0EFEECE95565}" destId="{B0AD869B-B434-4221-9A69-5F88AC3C9DF7}" srcOrd="8" destOrd="0" presId="urn:microsoft.com/office/officeart/2016/7/layout/VerticalDownArrowProcess"/>
    <dgm:cxn modelId="{42E6DC7C-4548-4CA0-A8B0-FFBD31724603}" type="presParOf" srcId="{B0AD869B-B434-4221-9A69-5F88AC3C9DF7}" destId="{7622B6E8-66BD-451F-8D48-FCC94374C10A}" srcOrd="0" destOrd="0" presId="urn:microsoft.com/office/officeart/2016/7/layout/VerticalDownArrowProcess"/>
    <dgm:cxn modelId="{CEDD39C8-B7EE-4169-B065-A744920F2694}" type="presParOf" srcId="{B0AD869B-B434-4221-9A69-5F88AC3C9DF7}" destId="{7D1F9033-541B-4461-A547-4837CA77C372}" srcOrd="1" destOrd="0" presId="urn:microsoft.com/office/officeart/2016/7/layout/VerticalDownArrowProcess"/>
    <dgm:cxn modelId="{86821204-EFB0-476B-8F0C-B5D868D0AA1D}" type="presParOf" srcId="{B0AD869B-B434-4221-9A69-5F88AC3C9DF7}" destId="{4043785A-4F46-4075-A75B-21B7F7870399}" srcOrd="2" destOrd="0" presId="urn:microsoft.com/office/officeart/2016/7/layout/VerticalDownArrowProcess"/>
    <dgm:cxn modelId="{BC94BEDF-EBEA-4ADC-9F0A-4EC8964ED8B3}" type="presParOf" srcId="{7FC6F510-AB27-4C1A-B8B7-0EFEECE95565}" destId="{8BAA6598-E9CC-45FC-A0D9-BD55E2770DC3}" srcOrd="9" destOrd="0" presId="urn:microsoft.com/office/officeart/2016/7/layout/VerticalDownArrowProcess"/>
    <dgm:cxn modelId="{6FB05980-3226-4A8A-B63C-5EB4C974E847}" type="presParOf" srcId="{7FC6F510-AB27-4C1A-B8B7-0EFEECE95565}" destId="{34E3C4F6-D5FF-447A-B57C-1AA68BA05093}" srcOrd="10" destOrd="0" presId="urn:microsoft.com/office/officeart/2016/7/layout/VerticalDownArrowProcess"/>
    <dgm:cxn modelId="{ABB5E30B-B310-4E5E-8789-68DB6651A6F2}" type="presParOf" srcId="{34E3C4F6-D5FF-447A-B57C-1AA68BA05093}" destId="{AB22EBBF-E287-48BC-AE2F-926C993515F9}" srcOrd="0" destOrd="0" presId="urn:microsoft.com/office/officeart/2016/7/layout/VerticalDownArrowProcess"/>
    <dgm:cxn modelId="{B3CC0B2F-37B5-488E-BA7B-3E2DFD8B89A5}" type="presParOf" srcId="{34E3C4F6-D5FF-447A-B57C-1AA68BA05093}" destId="{E2F5608F-3B80-4AF3-9D24-53DFF9B74A95}" srcOrd="1" destOrd="0" presId="urn:microsoft.com/office/officeart/2016/7/layout/VerticalDownArrowProcess"/>
    <dgm:cxn modelId="{D55B8F12-CAEF-43FF-B000-74A4007C3410}" type="presParOf" srcId="{34E3C4F6-D5FF-447A-B57C-1AA68BA05093}" destId="{90987928-295C-45C4-B447-823351F41323}"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A7D98A-E306-4510-A102-B044C50039A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FBF5676-5675-4A18-BAC8-4AADD8A2AE98}">
      <dgm:prSet/>
      <dgm:spPr/>
      <dgm:t>
        <a:bodyPr/>
        <a:lstStyle/>
        <a:p>
          <a:r>
            <a:rPr lang="en-US" b="0" i="0" dirty="0"/>
            <a:t>Define Schema with storage account and account key obtained from the storage account's access keys.</a:t>
          </a:r>
          <a:endParaRPr lang="en-US" dirty="0"/>
        </a:p>
      </dgm:t>
    </dgm:pt>
    <dgm:pt modelId="{22D8D0B4-0CBD-44DF-9C95-045387D7C2FC}" type="parTrans" cxnId="{D312A0FF-4687-4378-8867-7170936AFE85}">
      <dgm:prSet/>
      <dgm:spPr/>
      <dgm:t>
        <a:bodyPr/>
        <a:lstStyle/>
        <a:p>
          <a:endParaRPr lang="en-US"/>
        </a:p>
      </dgm:t>
    </dgm:pt>
    <dgm:pt modelId="{EDA64C10-613C-43B7-B2C7-1E4D88CB7563}" type="sibTrans" cxnId="{D312A0FF-4687-4378-8867-7170936AFE85}">
      <dgm:prSet/>
      <dgm:spPr/>
      <dgm:t>
        <a:bodyPr/>
        <a:lstStyle/>
        <a:p>
          <a:endParaRPr lang="en-US"/>
        </a:p>
      </dgm:t>
    </dgm:pt>
    <dgm:pt modelId="{68B7D59C-BA93-4DF7-A01B-E9D01CC27B35}">
      <dgm:prSet/>
      <dgm:spPr/>
      <dgm:t>
        <a:bodyPr/>
        <a:lstStyle/>
        <a:p>
          <a:r>
            <a:rPr lang="en-US" b="0" i="0"/>
            <a:t>Use the defined Schema to read the Dataset from the Container within the previously created Storage Account.</a:t>
          </a:r>
          <a:endParaRPr lang="en-US"/>
        </a:p>
      </dgm:t>
    </dgm:pt>
    <dgm:pt modelId="{A841BD5C-EFD1-4A84-A5CF-D6E010228045}" type="parTrans" cxnId="{C0834994-2857-46A9-9901-03553DA912C9}">
      <dgm:prSet/>
      <dgm:spPr/>
      <dgm:t>
        <a:bodyPr/>
        <a:lstStyle/>
        <a:p>
          <a:endParaRPr lang="en-US"/>
        </a:p>
      </dgm:t>
    </dgm:pt>
    <dgm:pt modelId="{E70D53DD-1030-4770-A14B-EF9E9B4E07A8}" type="sibTrans" cxnId="{C0834994-2857-46A9-9901-03553DA912C9}">
      <dgm:prSet/>
      <dgm:spPr/>
      <dgm:t>
        <a:bodyPr/>
        <a:lstStyle/>
        <a:p>
          <a:endParaRPr lang="en-US"/>
        </a:p>
      </dgm:t>
    </dgm:pt>
    <dgm:pt modelId="{BFD07E8F-2E17-43B8-99AD-20D28CCF46AE}" type="pres">
      <dgm:prSet presAssocID="{A2A7D98A-E306-4510-A102-B044C50039A8}" presName="root" presStyleCnt="0">
        <dgm:presLayoutVars>
          <dgm:dir/>
          <dgm:resizeHandles val="exact"/>
        </dgm:presLayoutVars>
      </dgm:prSet>
      <dgm:spPr/>
    </dgm:pt>
    <dgm:pt modelId="{A035BCF8-4E21-4E35-A331-F63956715030}" type="pres">
      <dgm:prSet presAssocID="{1FBF5676-5675-4A18-BAC8-4AADD8A2AE98}" presName="compNode" presStyleCnt="0"/>
      <dgm:spPr/>
    </dgm:pt>
    <dgm:pt modelId="{6216D6B5-CC1A-4A24-8B6A-832D46E43539}" type="pres">
      <dgm:prSet presAssocID="{1FBF5676-5675-4A18-BAC8-4AADD8A2AE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2FFE3D9B-6A08-4CA9-8BFB-3B9EA1CFC467}" type="pres">
      <dgm:prSet presAssocID="{1FBF5676-5675-4A18-BAC8-4AADD8A2AE98}" presName="spaceRect" presStyleCnt="0"/>
      <dgm:spPr/>
    </dgm:pt>
    <dgm:pt modelId="{A294623E-3C89-4D10-9F1F-ABAAF1805240}" type="pres">
      <dgm:prSet presAssocID="{1FBF5676-5675-4A18-BAC8-4AADD8A2AE98}" presName="textRect" presStyleLbl="revTx" presStyleIdx="0" presStyleCnt="2">
        <dgm:presLayoutVars>
          <dgm:chMax val="1"/>
          <dgm:chPref val="1"/>
        </dgm:presLayoutVars>
      </dgm:prSet>
      <dgm:spPr/>
    </dgm:pt>
    <dgm:pt modelId="{B33E7B76-EB19-43E7-ABAB-CCF7E0A6308C}" type="pres">
      <dgm:prSet presAssocID="{EDA64C10-613C-43B7-B2C7-1E4D88CB7563}" presName="sibTrans" presStyleCnt="0"/>
      <dgm:spPr/>
    </dgm:pt>
    <dgm:pt modelId="{59D06D10-A049-4383-A4EB-793AD88680D6}" type="pres">
      <dgm:prSet presAssocID="{68B7D59C-BA93-4DF7-A01B-E9D01CC27B35}" presName="compNode" presStyleCnt="0"/>
      <dgm:spPr/>
    </dgm:pt>
    <dgm:pt modelId="{0D8F492A-3F68-42E6-BC85-4AA9AB117846}" type="pres">
      <dgm:prSet presAssocID="{68B7D59C-BA93-4DF7-A01B-E9D01CC27B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52C110F-1E04-44E5-8E98-DE9E50B88471}" type="pres">
      <dgm:prSet presAssocID="{68B7D59C-BA93-4DF7-A01B-E9D01CC27B35}" presName="spaceRect" presStyleCnt="0"/>
      <dgm:spPr/>
    </dgm:pt>
    <dgm:pt modelId="{0C3BCDB6-9348-47AB-8A59-79E2E3AA2902}" type="pres">
      <dgm:prSet presAssocID="{68B7D59C-BA93-4DF7-A01B-E9D01CC27B35}" presName="textRect" presStyleLbl="revTx" presStyleIdx="1" presStyleCnt="2">
        <dgm:presLayoutVars>
          <dgm:chMax val="1"/>
          <dgm:chPref val="1"/>
        </dgm:presLayoutVars>
      </dgm:prSet>
      <dgm:spPr/>
    </dgm:pt>
  </dgm:ptLst>
  <dgm:cxnLst>
    <dgm:cxn modelId="{53964A2E-D72B-4EA2-9919-C09CF4466615}" type="presOf" srcId="{1FBF5676-5675-4A18-BAC8-4AADD8A2AE98}" destId="{A294623E-3C89-4D10-9F1F-ABAAF1805240}" srcOrd="0" destOrd="0" presId="urn:microsoft.com/office/officeart/2018/2/layout/IconLabelList"/>
    <dgm:cxn modelId="{E700D767-2EEA-495E-98EA-F4CF631355ED}" type="presOf" srcId="{A2A7D98A-E306-4510-A102-B044C50039A8}" destId="{BFD07E8F-2E17-43B8-99AD-20D28CCF46AE}" srcOrd="0" destOrd="0" presId="urn:microsoft.com/office/officeart/2018/2/layout/IconLabelList"/>
    <dgm:cxn modelId="{C0834994-2857-46A9-9901-03553DA912C9}" srcId="{A2A7D98A-E306-4510-A102-B044C50039A8}" destId="{68B7D59C-BA93-4DF7-A01B-E9D01CC27B35}" srcOrd="1" destOrd="0" parTransId="{A841BD5C-EFD1-4A84-A5CF-D6E010228045}" sibTransId="{E70D53DD-1030-4770-A14B-EF9E9B4E07A8}"/>
    <dgm:cxn modelId="{7C0379E5-7346-410F-8B46-265CF445A96C}" type="presOf" srcId="{68B7D59C-BA93-4DF7-A01B-E9D01CC27B35}" destId="{0C3BCDB6-9348-47AB-8A59-79E2E3AA2902}" srcOrd="0" destOrd="0" presId="urn:microsoft.com/office/officeart/2018/2/layout/IconLabelList"/>
    <dgm:cxn modelId="{D312A0FF-4687-4378-8867-7170936AFE85}" srcId="{A2A7D98A-E306-4510-A102-B044C50039A8}" destId="{1FBF5676-5675-4A18-BAC8-4AADD8A2AE98}" srcOrd="0" destOrd="0" parTransId="{22D8D0B4-0CBD-44DF-9C95-045387D7C2FC}" sibTransId="{EDA64C10-613C-43B7-B2C7-1E4D88CB7563}"/>
    <dgm:cxn modelId="{C7DC63E3-C11F-49C3-ABF1-E789B36D3BDB}" type="presParOf" srcId="{BFD07E8F-2E17-43B8-99AD-20D28CCF46AE}" destId="{A035BCF8-4E21-4E35-A331-F63956715030}" srcOrd="0" destOrd="0" presId="urn:microsoft.com/office/officeart/2018/2/layout/IconLabelList"/>
    <dgm:cxn modelId="{08621371-265C-4703-9CDB-F6E516269454}" type="presParOf" srcId="{A035BCF8-4E21-4E35-A331-F63956715030}" destId="{6216D6B5-CC1A-4A24-8B6A-832D46E43539}" srcOrd="0" destOrd="0" presId="urn:microsoft.com/office/officeart/2018/2/layout/IconLabelList"/>
    <dgm:cxn modelId="{E19D5159-F627-4B21-AB5B-5C631A93ACB1}" type="presParOf" srcId="{A035BCF8-4E21-4E35-A331-F63956715030}" destId="{2FFE3D9B-6A08-4CA9-8BFB-3B9EA1CFC467}" srcOrd="1" destOrd="0" presId="urn:microsoft.com/office/officeart/2018/2/layout/IconLabelList"/>
    <dgm:cxn modelId="{D80FF9C9-38BA-4784-98F9-E44A390FDC67}" type="presParOf" srcId="{A035BCF8-4E21-4E35-A331-F63956715030}" destId="{A294623E-3C89-4D10-9F1F-ABAAF1805240}" srcOrd="2" destOrd="0" presId="urn:microsoft.com/office/officeart/2018/2/layout/IconLabelList"/>
    <dgm:cxn modelId="{4078E83B-3F0F-4B09-8AFC-9D866FA602A2}" type="presParOf" srcId="{BFD07E8F-2E17-43B8-99AD-20D28CCF46AE}" destId="{B33E7B76-EB19-43E7-ABAB-CCF7E0A6308C}" srcOrd="1" destOrd="0" presId="urn:microsoft.com/office/officeart/2018/2/layout/IconLabelList"/>
    <dgm:cxn modelId="{CED11B6A-13C3-421C-A67D-CDEA6F846806}" type="presParOf" srcId="{BFD07E8F-2E17-43B8-99AD-20D28CCF46AE}" destId="{59D06D10-A049-4383-A4EB-793AD88680D6}" srcOrd="2" destOrd="0" presId="urn:microsoft.com/office/officeart/2018/2/layout/IconLabelList"/>
    <dgm:cxn modelId="{C1A97C6C-5B5C-4E9C-9C97-29E0E3BEF61E}" type="presParOf" srcId="{59D06D10-A049-4383-A4EB-793AD88680D6}" destId="{0D8F492A-3F68-42E6-BC85-4AA9AB117846}" srcOrd="0" destOrd="0" presId="urn:microsoft.com/office/officeart/2018/2/layout/IconLabelList"/>
    <dgm:cxn modelId="{ED67F466-076B-42F4-9453-1A2818CD165C}" type="presParOf" srcId="{59D06D10-A049-4383-A4EB-793AD88680D6}" destId="{A52C110F-1E04-44E5-8E98-DE9E50B88471}" srcOrd="1" destOrd="0" presId="urn:microsoft.com/office/officeart/2018/2/layout/IconLabelList"/>
    <dgm:cxn modelId="{18086239-DE7A-4F3E-8279-6E751DEDD7A9}" type="presParOf" srcId="{59D06D10-A049-4383-A4EB-793AD88680D6}" destId="{0C3BCDB6-9348-47AB-8A59-79E2E3AA290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4F3B36-A2DA-41B8-B6EA-DC38679906C0}"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n-US"/>
        </a:p>
      </dgm:t>
    </dgm:pt>
    <dgm:pt modelId="{92E7F1E3-ADF2-4117-B8F5-9BD2C8027712}">
      <dgm:prSet/>
      <dgm:spPr/>
      <dgm:t>
        <a:bodyPr/>
        <a:lstStyle/>
        <a:p>
          <a:r>
            <a:rPr lang="en-US" dirty="0"/>
            <a:t>Here are some other queries for some more transformations on data</a:t>
          </a:r>
          <a:br>
            <a:rPr lang="en-US" dirty="0"/>
          </a:br>
          <a:r>
            <a:rPr lang="en-US" dirty="0"/>
            <a:t>--&gt; Verify the Schema</a:t>
          </a:r>
        </a:p>
      </dgm:t>
    </dgm:pt>
    <dgm:pt modelId="{E267A16B-37CB-4994-8479-CF6ED5F316E7}" type="parTrans" cxnId="{F8564748-10D1-469F-9F1C-0E72AEAE2844}">
      <dgm:prSet/>
      <dgm:spPr/>
      <dgm:t>
        <a:bodyPr/>
        <a:lstStyle/>
        <a:p>
          <a:endParaRPr lang="en-US"/>
        </a:p>
      </dgm:t>
    </dgm:pt>
    <dgm:pt modelId="{B896B6E7-596D-49A3-BB49-048209B02F3C}" type="sibTrans" cxnId="{F8564748-10D1-469F-9F1C-0E72AEAE2844}">
      <dgm:prSet/>
      <dgm:spPr/>
      <dgm:t>
        <a:bodyPr/>
        <a:lstStyle/>
        <a:p>
          <a:endParaRPr lang="en-US"/>
        </a:p>
      </dgm:t>
    </dgm:pt>
    <dgm:pt modelId="{3719498B-18F0-4D5B-9BBB-AD155A481C99}">
      <dgm:prSet/>
      <dgm:spPr/>
      <dgm:t>
        <a:bodyPr/>
        <a:lstStyle/>
        <a:p>
          <a:r>
            <a:rPr lang="en-IN" b="0" dirty="0"/>
            <a:t>cap_df.display()</a:t>
          </a:r>
          <a:endParaRPr lang="en-US" dirty="0"/>
        </a:p>
      </dgm:t>
    </dgm:pt>
    <dgm:pt modelId="{54BEAE58-9F26-4536-A7FA-D29B116F832D}" type="parTrans" cxnId="{5A251F27-CEC5-4BC7-A794-D73CCBD0DD70}">
      <dgm:prSet/>
      <dgm:spPr/>
      <dgm:t>
        <a:bodyPr/>
        <a:lstStyle/>
        <a:p>
          <a:endParaRPr lang="en-US"/>
        </a:p>
      </dgm:t>
    </dgm:pt>
    <dgm:pt modelId="{7C7B3DBA-41D9-49D1-9257-ACD1AF1735D8}" type="sibTrans" cxnId="{5A251F27-CEC5-4BC7-A794-D73CCBD0DD70}">
      <dgm:prSet/>
      <dgm:spPr/>
      <dgm:t>
        <a:bodyPr/>
        <a:lstStyle/>
        <a:p>
          <a:endParaRPr lang="en-US"/>
        </a:p>
      </dgm:t>
    </dgm:pt>
    <dgm:pt modelId="{4ED2988E-E77B-4FBD-82B7-49098C8B8684}">
      <dgm:prSet/>
      <dgm:spPr/>
      <dgm:t>
        <a:bodyPr/>
        <a:lstStyle/>
        <a:p>
          <a:r>
            <a:rPr lang="en-US" dirty="0"/>
            <a:t>-&gt; Checking the Datatype</a:t>
          </a:r>
        </a:p>
      </dgm:t>
    </dgm:pt>
    <dgm:pt modelId="{CF030189-3AC5-4904-A9EF-58460E975772}" type="parTrans" cxnId="{04E45BD8-D54C-4D7D-ABB1-41630786DF2F}">
      <dgm:prSet/>
      <dgm:spPr/>
      <dgm:t>
        <a:bodyPr/>
        <a:lstStyle/>
        <a:p>
          <a:endParaRPr lang="en-US"/>
        </a:p>
      </dgm:t>
    </dgm:pt>
    <dgm:pt modelId="{78EA8911-EE46-44B4-A5BA-BB79C367BBC6}" type="sibTrans" cxnId="{04E45BD8-D54C-4D7D-ABB1-41630786DF2F}">
      <dgm:prSet/>
      <dgm:spPr/>
      <dgm:t>
        <a:bodyPr/>
        <a:lstStyle/>
        <a:p>
          <a:endParaRPr lang="en-US"/>
        </a:p>
      </dgm:t>
    </dgm:pt>
    <dgm:pt modelId="{9B7B63A9-777F-4452-ABDD-5124EC8E57A8}">
      <dgm:prSet/>
      <dgm:spPr/>
      <dgm:t>
        <a:bodyPr/>
        <a:lstStyle/>
        <a:p>
          <a:r>
            <a:rPr lang="en-IN" b="0" dirty="0"/>
            <a:t>for columns,datatypes in cap_df.dtypes:  </a:t>
          </a:r>
          <a:br>
            <a:rPr lang="en-IN" b="0" dirty="0"/>
          </a:br>
          <a:r>
            <a:rPr lang="en-IN" b="0" dirty="0"/>
            <a:t>print(f"column_name: {columns} and datatype :{datatypes}")</a:t>
          </a:r>
          <a:endParaRPr lang="en-US" dirty="0"/>
        </a:p>
      </dgm:t>
    </dgm:pt>
    <dgm:pt modelId="{229F10ED-9DB7-4D77-B746-01F4A2832FC0}" type="parTrans" cxnId="{7B92BD13-03F3-4CCA-8E7C-A032CE019B25}">
      <dgm:prSet/>
      <dgm:spPr/>
      <dgm:t>
        <a:bodyPr/>
        <a:lstStyle/>
        <a:p>
          <a:endParaRPr lang="en-US"/>
        </a:p>
      </dgm:t>
    </dgm:pt>
    <dgm:pt modelId="{D5F5D58C-6CDE-48F3-A4BF-B2B60D0056A8}" type="sibTrans" cxnId="{7B92BD13-03F3-4CCA-8E7C-A032CE019B25}">
      <dgm:prSet/>
      <dgm:spPr/>
      <dgm:t>
        <a:bodyPr/>
        <a:lstStyle/>
        <a:p>
          <a:endParaRPr lang="en-US"/>
        </a:p>
      </dgm:t>
    </dgm:pt>
    <dgm:pt modelId="{35C562E8-DB51-45AF-AA64-1956866F36EF}">
      <dgm:prSet/>
      <dgm:spPr/>
      <dgm:t>
        <a:bodyPr/>
        <a:lstStyle/>
        <a:p>
          <a:r>
            <a:rPr lang="en-IN"/>
            <a:t>-&gt; </a:t>
          </a:r>
          <a:r>
            <a:rPr lang="en-IN" b="0" i="0" baseline="0"/>
            <a:t>Cache the dataframe</a:t>
          </a:r>
          <a:endParaRPr lang="en-US"/>
        </a:p>
      </dgm:t>
    </dgm:pt>
    <dgm:pt modelId="{E7CD0A77-43D3-42C3-A2AF-CF428CDE8230}" type="parTrans" cxnId="{9D665D15-4381-4A66-8A7E-FB8004AA37B3}">
      <dgm:prSet/>
      <dgm:spPr/>
      <dgm:t>
        <a:bodyPr/>
        <a:lstStyle/>
        <a:p>
          <a:endParaRPr lang="en-US"/>
        </a:p>
      </dgm:t>
    </dgm:pt>
    <dgm:pt modelId="{A93C3AFA-3B3E-42A2-BD4D-02F8353B8381}" type="sibTrans" cxnId="{9D665D15-4381-4A66-8A7E-FB8004AA37B3}">
      <dgm:prSet/>
      <dgm:spPr/>
      <dgm:t>
        <a:bodyPr/>
        <a:lstStyle/>
        <a:p>
          <a:endParaRPr lang="en-US"/>
        </a:p>
      </dgm:t>
    </dgm:pt>
    <dgm:pt modelId="{48FDB101-3087-48F0-86E8-4F5B71864DE9}">
      <dgm:prSet/>
      <dgm:spPr/>
      <dgm:t>
        <a:bodyPr/>
        <a:lstStyle/>
        <a:p>
          <a:r>
            <a:rPr lang="en-IN" b="0" dirty="0"/>
            <a:t>cap_df.cache()</a:t>
          </a:r>
          <a:endParaRPr lang="en-US" dirty="0"/>
        </a:p>
      </dgm:t>
    </dgm:pt>
    <dgm:pt modelId="{7345EAEA-A5CA-42A8-8101-003CCCA6838F}" type="parTrans" cxnId="{1AD61A59-3C01-4BDC-A758-ED746E1E4C0D}">
      <dgm:prSet/>
      <dgm:spPr/>
      <dgm:t>
        <a:bodyPr/>
        <a:lstStyle/>
        <a:p>
          <a:endParaRPr lang="en-US"/>
        </a:p>
      </dgm:t>
    </dgm:pt>
    <dgm:pt modelId="{8D37084D-BB29-40F4-BD76-DC70C145D0D3}" type="sibTrans" cxnId="{1AD61A59-3C01-4BDC-A758-ED746E1E4C0D}">
      <dgm:prSet/>
      <dgm:spPr/>
      <dgm:t>
        <a:bodyPr/>
        <a:lstStyle/>
        <a:p>
          <a:endParaRPr lang="en-US"/>
        </a:p>
      </dgm:t>
    </dgm:pt>
    <dgm:pt modelId="{7D90212B-BED1-4021-9BD6-1AFCB581EB52}">
      <dgm:prSet/>
      <dgm:spPr/>
      <dgm:t>
        <a:bodyPr/>
        <a:lstStyle/>
        <a:p>
          <a:r>
            <a:rPr lang="en-IN">
              <a:sym typeface="Wingdings" panose="05000000000000000000" pitchFamily="2" charset="2"/>
            </a:rPr>
            <a:t></a:t>
          </a:r>
          <a:r>
            <a:rPr lang="en-IN"/>
            <a:t> </a:t>
          </a:r>
          <a:r>
            <a:rPr lang="en-US" b="0" i="0" baseline="0"/>
            <a:t>Verify the first few records </a:t>
          </a:r>
          <a:endParaRPr lang="en-US"/>
        </a:p>
      </dgm:t>
    </dgm:pt>
    <dgm:pt modelId="{1FCCF17B-4794-4EC6-9A20-0C6EA97EB226}" type="parTrans" cxnId="{5B7EB82D-C34A-44AE-ACB0-C4E98C511BDC}">
      <dgm:prSet/>
      <dgm:spPr/>
      <dgm:t>
        <a:bodyPr/>
        <a:lstStyle/>
        <a:p>
          <a:endParaRPr lang="en-US"/>
        </a:p>
      </dgm:t>
    </dgm:pt>
    <dgm:pt modelId="{C97C3C6E-56EE-4632-927B-BBAA0E410E8B}" type="sibTrans" cxnId="{5B7EB82D-C34A-44AE-ACB0-C4E98C511BDC}">
      <dgm:prSet/>
      <dgm:spPr/>
      <dgm:t>
        <a:bodyPr/>
        <a:lstStyle/>
        <a:p>
          <a:endParaRPr lang="en-US"/>
        </a:p>
      </dgm:t>
    </dgm:pt>
    <dgm:pt modelId="{FA3DDD1E-40D7-40E8-A4CA-7D3B345CFA50}">
      <dgm:prSet/>
      <dgm:spPr/>
      <dgm:t>
        <a:bodyPr/>
        <a:lstStyle/>
        <a:p>
          <a:r>
            <a:rPr lang="en-IN" dirty="0"/>
            <a:t>cap_df</a:t>
          </a:r>
          <a:r>
            <a:rPr lang="en-IN" b="0" dirty="0"/>
            <a:t>.show(10)</a:t>
          </a:r>
          <a:endParaRPr lang="en-US" dirty="0"/>
        </a:p>
      </dgm:t>
    </dgm:pt>
    <dgm:pt modelId="{221DF8C9-0662-468F-85F5-5F78A563ABDC}" type="parTrans" cxnId="{81665FDB-93A9-4735-BD01-1EF1E3776C6F}">
      <dgm:prSet/>
      <dgm:spPr/>
      <dgm:t>
        <a:bodyPr/>
        <a:lstStyle/>
        <a:p>
          <a:endParaRPr lang="en-US"/>
        </a:p>
      </dgm:t>
    </dgm:pt>
    <dgm:pt modelId="{8D7406E4-81C8-43C1-9519-9FE863B0970F}" type="sibTrans" cxnId="{81665FDB-93A9-4735-BD01-1EF1E3776C6F}">
      <dgm:prSet/>
      <dgm:spPr/>
      <dgm:t>
        <a:bodyPr/>
        <a:lstStyle/>
        <a:p>
          <a:endParaRPr lang="en-US"/>
        </a:p>
      </dgm:t>
    </dgm:pt>
    <dgm:pt modelId="{2DA4876A-2F69-43FC-9706-3BF46551F7F4}">
      <dgm:prSet/>
      <dgm:spPr/>
      <dgm:t>
        <a:bodyPr/>
        <a:lstStyle/>
        <a:p>
          <a:r>
            <a:rPr lang="en-IN" dirty="0"/>
            <a:t>--&gt; </a:t>
          </a:r>
          <a:r>
            <a:rPr lang="en-US" b="0" i="0" baseline="0" dirty="0"/>
            <a:t>Verify the total number of rows and columns </a:t>
          </a:r>
          <a:endParaRPr lang="en-US" dirty="0"/>
        </a:p>
      </dgm:t>
    </dgm:pt>
    <dgm:pt modelId="{52D8A480-16D2-472A-A633-074248C4D93E}" type="parTrans" cxnId="{B513C48E-3969-48A4-BD5E-EA3B606F3929}">
      <dgm:prSet/>
      <dgm:spPr/>
      <dgm:t>
        <a:bodyPr/>
        <a:lstStyle/>
        <a:p>
          <a:endParaRPr lang="en-US"/>
        </a:p>
      </dgm:t>
    </dgm:pt>
    <dgm:pt modelId="{1AB1DE0E-37F4-485C-8F62-562E93A2B73E}" type="sibTrans" cxnId="{B513C48E-3969-48A4-BD5E-EA3B606F3929}">
      <dgm:prSet/>
      <dgm:spPr/>
      <dgm:t>
        <a:bodyPr/>
        <a:lstStyle/>
        <a:p>
          <a:endParaRPr lang="en-US"/>
        </a:p>
      </dgm:t>
    </dgm:pt>
    <dgm:pt modelId="{BD6993EB-232C-425A-AEB1-025D5DC156B4}">
      <dgm:prSet/>
      <dgm:spPr/>
      <dgm:t>
        <a:bodyPr/>
        <a:lstStyle/>
        <a:p>
          <a:r>
            <a:rPr lang="en-IN" b="0" dirty="0"/>
            <a:t>Rows_No</a:t>
          </a:r>
          <a:r>
            <a:rPr lang="en-US" b="0" dirty="0"/>
            <a:t>=cap_df.count()</a:t>
          </a:r>
          <a:br>
            <a:rPr lang="en-US" b="0" dirty="0"/>
          </a:br>
          <a:r>
            <a:rPr lang="en-IN" b="0" dirty="0"/>
            <a:t>Cols_No</a:t>
          </a:r>
          <a:r>
            <a:rPr lang="en-US" b="0" dirty="0"/>
            <a:t>=len(cap_df.columns)</a:t>
          </a:r>
          <a:br>
            <a:rPr lang="en-US" b="0" dirty="0"/>
          </a:br>
          <a:r>
            <a:rPr lang="en-US" b="0" dirty="0"/>
            <a:t>print(f"</a:t>
          </a:r>
          <a:r>
            <a:rPr lang="en-IN" b="0" dirty="0"/>
            <a:t>Rows_No</a:t>
          </a:r>
          <a:r>
            <a:rPr lang="en-US" b="0" dirty="0"/>
            <a:t>: {</a:t>
          </a:r>
          <a:r>
            <a:rPr lang="en-IN" b="0" dirty="0"/>
            <a:t>Rows_No</a:t>
          </a:r>
          <a:r>
            <a:rPr lang="en-US" b="0" dirty="0"/>
            <a:t>}\n </a:t>
          </a:r>
          <a:r>
            <a:rPr lang="en-IN" b="0" dirty="0"/>
            <a:t>Cols_No</a:t>
          </a:r>
          <a:r>
            <a:rPr lang="en-US" b="0" dirty="0"/>
            <a:t>: {</a:t>
          </a:r>
          <a:r>
            <a:rPr lang="en-IN" b="0" dirty="0"/>
            <a:t>Cols_No</a:t>
          </a:r>
          <a:r>
            <a:rPr lang="en-US" b="0" dirty="0"/>
            <a:t>} ")</a:t>
          </a:r>
          <a:endParaRPr lang="en-US" dirty="0"/>
        </a:p>
      </dgm:t>
    </dgm:pt>
    <dgm:pt modelId="{4E743233-74FE-442A-8314-CF743DC4544C}" type="parTrans" cxnId="{D046E26C-8282-4E6A-975E-6732A39C8381}">
      <dgm:prSet/>
      <dgm:spPr/>
      <dgm:t>
        <a:bodyPr/>
        <a:lstStyle/>
        <a:p>
          <a:endParaRPr lang="en-US"/>
        </a:p>
      </dgm:t>
    </dgm:pt>
    <dgm:pt modelId="{5DF81CAC-D899-43AD-901D-3C1E0A4D8FA7}" type="sibTrans" cxnId="{D046E26C-8282-4E6A-975E-6732A39C8381}">
      <dgm:prSet/>
      <dgm:spPr/>
      <dgm:t>
        <a:bodyPr/>
        <a:lstStyle/>
        <a:p>
          <a:endParaRPr lang="en-US"/>
        </a:p>
      </dgm:t>
    </dgm:pt>
    <dgm:pt modelId="{F138F679-082D-4D29-A69F-87DD75777363}">
      <dgm:prSet/>
      <dgm:spPr/>
      <dgm:t>
        <a:bodyPr/>
        <a:lstStyle/>
        <a:p>
          <a:r>
            <a:rPr lang="en-IN" b="0">
              <a:sym typeface="Wingdings" panose="05000000000000000000" pitchFamily="2" charset="2"/>
            </a:rPr>
            <a:t></a:t>
          </a:r>
          <a:r>
            <a:rPr lang="en-IN" b="0"/>
            <a:t> </a:t>
          </a:r>
          <a:r>
            <a:rPr lang="en-IN" b="0" i="0" baseline="0"/>
            <a:t>Verify the summary statistics </a:t>
          </a:r>
          <a:endParaRPr lang="en-US"/>
        </a:p>
      </dgm:t>
    </dgm:pt>
    <dgm:pt modelId="{973B2301-4AA9-4BF9-A5AC-625F6977CC48}" type="parTrans" cxnId="{DBEBF1EE-A30C-4AB8-81B5-5047DC07F158}">
      <dgm:prSet/>
      <dgm:spPr/>
      <dgm:t>
        <a:bodyPr/>
        <a:lstStyle/>
        <a:p>
          <a:endParaRPr lang="en-US"/>
        </a:p>
      </dgm:t>
    </dgm:pt>
    <dgm:pt modelId="{8E001B52-7D58-4BE6-85EA-A3D62A42E737}" type="sibTrans" cxnId="{DBEBF1EE-A30C-4AB8-81B5-5047DC07F158}">
      <dgm:prSet/>
      <dgm:spPr/>
      <dgm:t>
        <a:bodyPr/>
        <a:lstStyle/>
        <a:p>
          <a:endParaRPr lang="en-US"/>
        </a:p>
      </dgm:t>
    </dgm:pt>
    <dgm:pt modelId="{60B75441-8319-42A1-B700-E86E99B1E97C}">
      <dgm:prSet/>
      <dgm:spPr/>
      <dgm:t>
        <a:bodyPr/>
        <a:lstStyle/>
        <a:p>
          <a:r>
            <a:rPr lang="en-IN" b="0" dirty="0"/>
            <a:t>cap_df.describe().display() </a:t>
          </a:r>
          <a:endParaRPr lang="en-US" dirty="0"/>
        </a:p>
      </dgm:t>
    </dgm:pt>
    <dgm:pt modelId="{2D5923F2-5B07-4990-A86A-8661FBA79270}" type="parTrans" cxnId="{ED5163EB-4952-4AE8-904B-3BB1D3D2C813}">
      <dgm:prSet/>
      <dgm:spPr/>
      <dgm:t>
        <a:bodyPr/>
        <a:lstStyle/>
        <a:p>
          <a:endParaRPr lang="en-US"/>
        </a:p>
      </dgm:t>
    </dgm:pt>
    <dgm:pt modelId="{1075888E-870A-476D-895E-62E6B75C447A}" type="sibTrans" cxnId="{ED5163EB-4952-4AE8-904B-3BB1D3D2C813}">
      <dgm:prSet/>
      <dgm:spPr/>
      <dgm:t>
        <a:bodyPr/>
        <a:lstStyle/>
        <a:p>
          <a:endParaRPr lang="en-US"/>
        </a:p>
      </dgm:t>
    </dgm:pt>
    <dgm:pt modelId="{8CB7872E-DDC5-45ED-9138-8D807F481DE8}" type="pres">
      <dgm:prSet presAssocID="{D94F3B36-A2DA-41B8-B6EA-DC38679906C0}" presName="diagram" presStyleCnt="0">
        <dgm:presLayoutVars>
          <dgm:chPref val="1"/>
          <dgm:dir/>
          <dgm:animOne val="branch"/>
          <dgm:animLvl val="lvl"/>
          <dgm:resizeHandles/>
        </dgm:presLayoutVars>
      </dgm:prSet>
      <dgm:spPr/>
    </dgm:pt>
    <dgm:pt modelId="{2C13EC75-FC1E-4B21-94E2-B3806E5DCE30}" type="pres">
      <dgm:prSet presAssocID="{92E7F1E3-ADF2-4117-B8F5-9BD2C8027712}" presName="root" presStyleCnt="0"/>
      <dgm:spPr/>
    </dgm:pt>
    <dgm:pt modelId="{73C3AFB1-6502-43FE-A7A9-70413D3F4545}" type="pres">
      <dgm:prSet presAssocID="{92E7F1E3-ADF2-4117-B8F5-9BD2C8027712}" presName="rootComposite" presStyleCnt="0"/>
      <dgm:spPr/>
    </dgm:pt>
    <dgm:pt modelId="{403D950C-7A42-4848-A0D4-E49691D1DD21}" type="pres">
      <dgm:prSet presAssocID="{92E7F1E3-ADF2-4117-B8F5-9BD2C8027712}" presName="rootText" presStyleLbl="node1" presStyleIdx="0" presStyleCnt="6"/>
      <dgm:spPr/>
    </dgm:pt>
    <dgm:pt modelId="{3D8B8E87-85B0-4F3A-922C-BE89C7A8063F}" type="pres">
      <dgm:prSet presAssocID="{92E7F1E3-ADF2-4117-B8F5-9BD2C8027712}" presName="rootConnector" presStyleLbl="node1" presStyleIdx="0" presStyleCnt="6"/>
      <dgm:spPr/>
    </dgm:pt>
    <dgm:pt modelId="{8A845C65-3EF1-4132-B421-227C1D5F5D91}" type="pres">
      <dgm:prSet presAssocID="{92E7F1E3-ADF2-4117-B8F5-9BD2C8027712}" presName="childShape" presStyleCnt="0"/>
      <dgm:spPr/>
    </dgm:pt>
    <dgm:pt modelId="{920F8477-F398-4289-BC77-53F7BF0364B0}" type="pres">
      <dgm:prSet presAssocID="{54BEAE58-9F26-4536-A7FA-D29B116F832D}" presName="Name13" presStyleLbl="parChTrans1D2" presStyleIdx="0" presStyleCnt="6"/>
      <dgm:spPr/>
    </dgm:pt>
    <dgm:pt modelId="{53814F51-5BFF-4AFA-BAF8-123238DA571A}" type="pres">
      <dgm:prSet presAssocID="{3719498B-18F0-4D5B-9BBB-AD155A481C99}" presName="childText" presStyleLbl="bgAcc1" presStyleIdx="0" presStyleCnt="6">
        <dgm:presLayoutVars>
          <dgm:bulletEnabled val="1"/>
        </dgm:presLayoutVars>
      </dgm:prSet>
      <dgm:spPr/>
    </dgm:pt>
    <dgm:pt modelId="{E649361E-D223-49B3-8E44-EDEC1F8F626F}" type="pres">
      <dgm:prSet presAssocID="{4ED2988E-E77B-4FBD-82B7-49098C8B8684}" presName="root" presStyleCnt="0"/>
      <dgm:spPr/>
    </dgm:pt>
    <dgm:pt modelId="{36F2C1AE-EA8E-49FA-BAEA-13645C9E4908}" type="pres">
      <dgm:prSet presAssocID="{4ED2988E-E77B-4FBD-82B7-49098C8B8684}" presName="rootComposite" presStyleCnt="0"/>
      <dgm:spPr/>
    </dgm:pt>
    <dgm:pt modelId="{5367240D-F44D-4D08-89FC-3CB73934837D}" type="pres">
      <dgm:prSet presAssocID="{4ED2988E-E77B-4FBD-82B7-49098C8B8684}" presName="rootText" presStyleLbl="node1" presStyleIdx="1" presStyleCnt="6"/>
      <dgm:spPr/>
    </dgm:pt>
    <dgm:pt modelId="{5055D429-A631-4C7F-AFDA-26BD7902583A}" type="pres">
      <dgm:prSet presAssocID="{4ED2988E-E77B-4FBD-82B7-49098C8B8684}" presName="rootConnector" presStyleLbl="node1" presStyleIdx="1" presStyleCnt="6"/>
      <dgm:spPr/>
    </dgm:pt>
    <dgm:pt modelId="{2D69DBB7-405A-450A-9B00-0B249CB676BD}" type="pres">
      <dgm:prSet presAssocID="{4ED2988E-E77B-4FBD-82B7-49098C8B8684}" presName="childShape" presStyleCnt="0"/>
      <dgm:spPr/>
    </dgm:pt>
    <dgm:pt modelId="{D0370E4B-E4CC-4AD8-A6E3-C55144B7B140}" type="pres">
      <dgm:prSet presAssocID="{229F10ED-9DB7-4D77-B746-01F4A2832FC0}" presName="Name13" presStyleLbl="parChTrans1D2" presStyleIdx="1" presStyleCnt="6"/>
      <dgm:spPr/>
    </dgm:pt>
    <dgm:pt modelId="{64A7D525-4475-44F4-AB01-5C8112A02B38}" type="pres">
      <dgm:prSet presAssocID="{9B7B63A9-777F-4452-ABDD-5124EC8E57A8}" presName="childText" presStyleLbl="bgAcc1" presStyleIdx="1" presStyleCnt="6">
        <dgm:presLayoutVars>
          <dgm:bulletEnabled val="1"/>
        </dgm:presLayoutVars>
      </dgm:prSet>
      <dgm:spPr/>
    </dgm:pt>
    <dgm:pt modelId="{FE995991-1F04-413A-8E2C-EBE5C47A5077}" type="pres">
      <dgm:prSet presAssocID="{35C562E8-DB51-45AF-AA64-1956866F36EF}" presName="root" presStyleCnt="0"/>
      <dgm:spPr/>
    </dgm:pt>
    <dgm:pt modelId="{699E5193-F608-4C7B-B45B-9A438C0D4D90}" type="pres">
      <dgm:prSet presAssocID="{35C562E8-DB51-45AF-AA64-1956866F36EF}" presName="rootComposite" presStyleCnt="0"/>
      <dgm:spPr/>
    </dgm:pt>
    <dgm:pt modelId="{7D50A787-E119-4D96-A7C3-2168BEDBB4A4}" type="pres">
      <dgm:prSet presAssocID="{35C562E8-DB51-45AF-AA64-1956866F36EF}" presName="rootText" presStyleLbl="node1" presStyleIdx="2" presStyleCnt="6"/>
      <dgm:spPr/>
    </dgm:pt>
    <dgm:pt modelId="{8CCB0F18-A238-4B86-8E0A-211075CBB097}" type="pres">
      <dgm:prSet presAssocID="{35C562E8-DB51-45AF-AA64-1956866F36EF}" presName="rootConnector" presStyleLbl="node1" presStyleIdx="2" presStyleCnt="6"/>
      <dgm:spPr/>
    </dgm:pt>
    <dgm:pt modelId="{8FDE39F7-D203-4D0E-83F7-EA73EC3A4B6C}" type="pres">
      <dgm:prSet presAssocID="{35C562E8-DB51-45AF-AA64-1956866F36EF}" presName="childShape" presStyleCnt="0"/>
      <dgm:spPr/>
    </dgm:pt>
    <dgm:pt modelId="{9C21A21D-98BD-4B0D-A8AD-D3FA3AADE837}" type="pres">
      <dgm:prSet presAssocID="{7345EAEA-A5CA-42A8-8101-003CCCA6838F}" presName="Name13" presStyleLbl="parChTrans1D2" presStyleIdx="2" presStyleCnt="6"/>
      <dgm:spPr/>
    </dgm:pt>
    <dgm:pt modelId="{2541B32A-8B31-4BFD-8625-08A5B9663F7F}" type="pres">
      <dgm:prSet presAssocID="{48FDB101-3087-48F0-86E8-4F5B71864DE9}" presName="childText" presStyleLbl="bgAcc1" presStyleIdx="2" presStyleCnt="6">
        <dgm:presLayoutVars>
          <dgm:bulletEnabled val="1"/>
        </dgm:presLayoutVars>
      </dgm:prSet>
      <dgm:spPr/>
    </dgm:pt>
    <dgm:pt modelId="{93331D00-206E-44FB-967C-B7B6893DD648}" type="pres">
      <dgm:prSet presAssocID="{7D90212B-BED1-4021-9BD6-1AFCB581EB52}" presName="root" presStyleCnt="0"/>
      <dgm:spPr/>
    </dgm:pt>
    <dgm:pt modelId="{3653D793-01D3-47F9-BEAC-C7060BA25BE1}" type="pres">
      <dgm:prSet presAssocID="{7D90212B-BED1-4021-9BD6-1AFCB581EB52}" presName="rootComposite" presStyleCnt="0"/>
      <dgm:spPr/>
    </dgm:pt>
    <dgm:pt modelId="{83AE34BD-9343-4BDA-A74D-F0298776CB58}" type="pres">
      <dgm:prSet presAssocID="{7D90212B-BED1-4021-9BD6-1AFCB581EB52}" presName="rootText" presStyleLbl="node1" presStyleIdx="3" presStyleCnt="6"/>
      <dgm:spPr/>
    </dgm:pt>
    <dgm:pt modelId="{9DC2E48D-8ED6-46B1-B719-64914082B105}" type="pres">
      <dgm:prSet presAssocID="{7D90212B-BED1-4021-9BD6-1AFCB581EB52}" presName="rootConnector" presStyleLbl="node1" presStyleIdx="3" presStyleCnt="6"/>
      <dgm:spPr/>
    </dgm:pt>
    <dgm:pt modelId="{7341260D-61E8-42FE-A295-9D694CD3177F}" type="pres">
      <dgm:prSet presAssocID="{7D90212B-BED1-4021-9BD6-1AFCB581EB52}" presName="childShape" presStyleCnt="0"/>
      <dgm:spPr/>
    </dgm:pt>
    <dgm:pt modelId="{D000FBB5-B764-46A2-B952-9B62F2D035D4}" type="pres">
      <dgm:prSet presAssocID="{221DF8C9-0662-468F-85F5-5F78A563ABDC}" presName="Name13" presStyleLbl="parChTrans1D2" presStyleIdx="3" presStyleCnt="6"/>
      <dgm:spPr/>
    </dgm:pt>
    <dgm:pt modelId="{341A9B45-7AD3-4D90-AE06-1A55930C3B0A}" type="pres">
      <dgm:prSet presAssocID="{FA3DDD1E-40D7-40E8-A4CA-7D3B345CFA50}" presName="childText" presStyleLbl="bgAcc1" presStyleIdx="3" presStyleCnt="6">
        <dgm:presLayoutVars>
          <dgm:bulletEnabled val="1"/>
        </dgm:presLayoutVars>
      </dgm:prSet>
      <dgm:spPr/>
    </dgm:pt>
    <dgm:pt modelId="{FA4E71A9-745B-47BB-A053-12E44B98118B}" type="pres">
      <dgm:prSet presAssocID="{2DA4876A-2F69-43FC-9706-3BF46551F7F4}" presName="root" presStyleCnt="0"/>
      <dgm:spPr/>
    </dgm:pt>
    <dgm:pt modelId="{19BA0560-6C69-446C-96A2-9D14C3E927E3}" type="pres">
      <dgm:prSet presAssocID="{2DA4876A-2F69-43FC-9706-3BF46551F7F4}" presName="rootComposite" presStyleCnt="0"/>
      <dgm:spPr/>
    </dgm:pt>
    <dgm:pt modelId="{CF27C2F5-129B-4998-AFC9-4AEE948CBE02}" type="pres">
      <dgm:prSet presAssocID="{2DA4876A-2F69-43FC-9706-3BF46551F7F4}" presName="rootText" presStyleLbl="node1" presStyleIdx="4" presStyleCnt="6"/>
      <dgm:spPr/>
    </dgm:pt>
    <dgm:pt modelId="{1C548D17-B1B5-4F9C-93B5-C7498BF6B2F9}" type="pres">
      <dgm:prSet presAssocID="{2DA4876A-2F69-43FC-9706-3BF46551F7F4}" presName="rootConnector" presStyleLbl="node1" presStyleIdx="4" presStyleCnt="6"/>
      <dgm:spPr/>
    </dgm:pt>
    <dgm:pt modelId="{6FBC8052-2302-427F-94F1-53149690A75F}" type="pres">
      <dgm:prSet presAssocID="{2DA4876A-2F69-43FC-9706-3BF46551F7F4}" presName="childShape" presStyleCnt="0"/>
      <dgm:spPr/>
    </dgm:pt>
    <dgm:pt modelId="{E41B16A4-D19E-4B75-BD1A-6BE8977522B4}" type="pres">
      <dgm:prSet presAssocID="{4E743233-74FE-442A-8314-CF743DC4544C}" presName="Name13" presStyleLbl="parChTrans1D2" presStyleIdx="4" presStyleCnt="6"/>
      <dgm:spPr/>
    </dgm:pt>
    <dgm:pt modelId="{008BA4C7-CBA4-4A77-9101-7EAA2ACC785A}" type="pres">
      <dgm:prSet presAssocID="{BD6993EB-232C-425A-AEB1-025D5DC156B4}" presName="childText" presStyleLbl="bgAcc1" presStyleIdx="4" presStyleCnt="6">
        <dgm:presLayoutVars>
          <dgm:bulletEnabled val="1"/>
        </dgm:presLayoutVars>
      </dgm:prSet>
      <dgm:spPr/>
    </dgm:pt>
    <dgm:pt modelId="{BDC1B4DD-C1D1-4BE5-B243-8238550134CA}" type="pres">
      <dgm:prSet presAssocID="{F138F679-082D-4D29-A69F-87DD75777363}" presName="root" presStyleCnt="0"/>
      <dgm:spPr/>
    </dgm:pt>
    <dgm:pt modelId="{950A08FC-6BE7-45FD-9150-0EC7BA959682}" type="pres">
      <dgm:prSet presAssocID="{F138F679-082D-4D29-A69F-87DD75777363}" presName="rootComposite" presStyleCnt="0"/>
      <dgm:spPr/>
    </dgm:pt>
    <dgm:pt modelId="{CD9B27E8-2731-436D-83FD-2E26ACE3B6DD}" type="pres">
      <dgm:prSet presAssocID="{F138F679-082D-4D29-A69F-87DD75777363}" presName="rootText" presStyleLbl="node1" presStyleIdx="5" presStyleCnt="6"/>
      <dgm:spPr/>
    </dgm:pt>
    <dgm:pt modelId="{0668F815-11A3-4225-95EE-7FFEF6BB532C}" type="pres">
      <dgm:prSet presAssocID="{F138F679-082D-4D29-A69F-87DD75777363}" presName="rootConnector" presStyleLbl="node1" presStyleIdx="5" presStyleCnt="6"/>
      <dgm:spPr/>
    </dgm:pt>
    <dgm:pt modelId="{68CAD935-1A13-4F22-8B08-28E64DC14679}" type="pres">
      <dgm:prSet presAssocID="{F138F679-082D-4D29-A69F-87DD75777363}" presName="childShape" presStyleCnt="0"/>
      <dgm:spPr/>
    </dgm:pt>
    <dgm:pt modelId="{E1C74E8B-120E-4020-9B04-56E2EFA9651D}" type="pres">
      <dgm:prSet presAssocID="{2D5923F2-5B07-4990-A86A-8661FBA79270}" presName="Name13" presStyleLbl="parChTrans1D2" presStyleIdx="5" presStyleCnt="6"/>
      <dgm:spPr/>
    </dgm:pt>
    <dgm:pt modelId="{DC415BE8-4ED2-434E-8335-77F86ADE158E}" type="pres">
      <dgm:prSet presAssocID="{60B75441-8319-42A1-B700-E86E99B1E97C}" presName="childText" presStyleLbl="bgAcc1" presStyleIdx="5" presStyleCnt="6">
        <dgm:presLayoutVars>
          <dgm:bulletEnabled val="1"/>
        </dgm:presLayoutVars>
      </dgm:prSet>
      <dgm:spPr/>
    </dgm:pt>
  </dgm:ptLst>
  <dgm:cxnLst>
    <dgm:cxn modelId="{4E103B07-4AEB-4F24-ACDA-4A6C203D5A5B}" type="presOf" srcId="{7D90212B-BED1-4021-9BD6-1AFCB581EB52}" destId="{83AE34BD-9343-4BDA-A74D-F0298776CB58}" srcOrd="0" destOrd="0" presId="urn:microsoft.com/office/officeart/2005/8/layout/hierarchy3"/>
    <dgm:cxn modelId="{0C54BC0D-B2D6-4596-B4E5-3DB9520C2099}" type="presOf" srcId="{D94F3B36-A2DA-41B8-B6EA-DC38679906C0}" destId="{8CB7872E-DDC5-45ED-9138-8D807F481DE8}" srcOrd="0" destOrd="0" presId="urn:microsoft.com/office/officeart/2005/8/layout/hierarchy3"/>
    <dgm:cxn modelId="{ABBE9E0F-9BA4-4216-BCFB-41DCE32BA4A2}" type="presOf" srcId="{92E7F1E3-ADF2-4117-B8F5-9BD2C8027712}" destId="{403D950C-7A42-4848-A0D4-E49691D1DD21}" srcOrd="0" destOrd="0" presId="urn:microsoft.com/office/officeart/2005/8/layout/hierarchy3"/>
    <dgm:cxn modelId="{7B92BD13-03F3-4CCA-8E7C-A032CE019B25}" srcId="{4ED2988E-E77B-4FBD-82B7-49098C8B8684}" destId="{9B7B63A9-777F-4452-ABDD-5124EC8E57A8}" srcOrd="0" destOrd="0" parTransId="{229F10ED-9DB7-4D77-B746-01F4A2832FC0}" sibTransId="{D5F5D58C-6CDE-48F3-A4BF-B2B60D0056A8}"/>
    <dgm:cxn modelId="{9D665D15-4381-4A66-8A7E-FB8004AA37B3}" srcId="{D94F3B36-A2DA-41B8-B6EA-DC38679906C0}" destId="{35C562E8-DB51-45AF-AA64-1956866F36EF}" srcOrd="2" destOrd="0" parTransId="{E7CD0A77-43D3-42C3-A2AF-CF428CDE8230}" sibTransId="{A93C3AFA-3B3E-42A2-BD4D-02F8353B8381}"/>
    <dgm:cxn modelId="{5A251F27-CEC5-4BC7-A794-D73CCBD0DD70}" srcId="{92E7F1E3-ADF2-4117-B8F5-9BD2C8027712}" destId="{3719498B-18F0-4D5B-9BBB-AD155A481C99}" srcOrd="0" destOrd="0" parTransId="{54BEAE58-9F26-4536-A7FA-D29B116F832D}" sibTransId="{7C7B3DBA-41D9-49D1-9257-ACD1AF1735D8}"/>
    <dgm:cxn modelId="{1A4C332B-23B9-4424-AC73-35FE985E1ED4}" type="presOf" srcId="{60B75441-8319-42A1-B700-E86E99B1E97C}" destId="{DC415BE8-4ED2-434E-8335-77F86ADE158E}" srcOrd="0" destOrd="0" presId="urn:microsoft.com/office/officeart/2005/8/layout/hierarchy3"/>
    <dgm:cxn modelId="{5B7EB82D-C34A-44AE-ACB0-C4E98C511BDC}" srcId="{D94F3B36-A2DA-41B8-B6EA-DC38679906C0}" destId="{7D90212B-BED1-4021-9BD6-1AFCB581EB52}" srcOrd="3" destOrd="0" parTransId="{1FCCF17B-4794-4EC6-9A20-0C6EA97EB226}" sibTransId="{C97C3C6E-56EE-4632-927B-BBAA0E410E8B}"/>
    <dgm:cxn modelId="{0E30CE62-A8C1-4986-89CB-87DA3B0AEB04}" type="presOf" srcId="{2DA4876A-2F69-43FC-9706-3BF46551F7F4}" destId="{1C548D17-B1B5-4F9C-93B5-C7498BF6B2F9}" srcOrd="1" destOrd="0" presId="urn:microsoft.com/office/officeart/2005/8/layout/hierarchy3"/>
    <dgm:cxn modelId="{748E1646-D4EF-4DFB-AC97-3F0C4E2B89C8}" type="presOf" srcId="{221DF8C9-0662-468F-85F5-5F78A563ABDC}" destId="{D000FBB5-B764-46A2-B952-9B62F2D035D4}" srcOrd="0" destOrd="0" presId="urn:microsoft.com/office/officeart/2005/8/layout/hierarchy3"/>
    <dgm:cxn modelId="{F9265867-3612-4729-9D84-AB80E5B1B270}" type="presOf" srcId="{2DA4876A-2F69-43FC-9706-3BF46551F7F4}" destId="{CF27C2F5-129B-4998-AFC9-4AEE948CBE02}" srcOrd="0" destOrd="0" presId="urn:microsoft.com/office/officeart/2005/8/layout/hierarchy3"/>
    <dgm:cxn modelId="{F8564748-10D1-469F-9F1C-0E72AEAE2844}" srcId="{D94F3B36-A2DA-41B8-B6EA-DC38679906C0}" destId="{92E7F1E3-ADF2-4117-B8F5-9BD2C8027712}" srcOrd="0" destOrd="0" parTransId="{E267A16B-37CB-4994-8479-CF6ED5F316E7}" sibTransId="{B896B6E7-596D-49A3-BB49-048209B02F3C}"/>
    <dgm:cxn modelId="{A3FA746C-13A5-4BCD-A1B7-173CEC7E88E0}" type="presOf" srcId="{35C562E8-DB51-45AF-AA64-1956866F36EF}" destId="{8CCB0F18-A238-4B86-8E0A-211075CBB097}" srcOrd="1" destOrd="0" presId="urn:microsoft.com/office/officeart/2005/8/layout/hierarchy3"/>
    <dgm:cxn modelId="{D046E26C-8282-4E6A-975E-6732A39C8381}" srcId="{2DA4876A-2F69-43FC-9706-3BF46551F7F4}" destId="{BD6993EB-232C-425A-AEB1-025D5DC156B4}" srcOrd="0" destOrd="0" parTransId="{4E743233-74FE-442A-8314-CF743DC4544C}" sibTransId="{5DF81CAC-D899-43AD-901D-3C1E0A4D8FA7}"/>
    <dgm:cxn modelId="{6837D250-4439-4F0D-BA43-82DC5040D373}" type="presOf" srcId="{4ED2988E-E77B-4FBD-82B7-49098C8B8684}" destId="{5055D429-A631-4C7F-AFDA-26BD7902583A}" srcOrd="1" destOrd="0" presId="urn:microsoft.com/office/officeart/2005/8/layout/hierarchy3"/>
    <dgm:cxn modelId="{75F73452-7035-4BEB-B450-93B90A330F49}" type="presOf" srcId="{92E7F1E3-ADF2-4117-B8F5-9BD2C8027712}" destId="{3D8B8E87-85B0-4F3A-922C-BE89C7A8063F}" srcOrd="1" destOrd="0" presId="urn:microsoft.com/office/officeart/2005/8/layout/hierarchy3"/>
    <dgm:cxn modelId="{1AD61A59-3C01-4BDC-A758-ED746E1E4C0D}" srcId="{35C562E8-DB51-45AF-AA64-1956866F36EF}" destId="{48FDB101-3087-48F0-86E8-4F5B71864DE9}" srcOrd="0" destOrd="0" parTransId="{7345EAEA-A5CA-42A8-8101-003CCCA6838F}" sibTransId="{8D37084D-BB29-40F4-BD76-DC70C145D0D3}"/>
    <dgm:cxn modelId="{9210B18A-7A91-43C2-B104-AC3D5DF85316}" type="presOf" srcId="{229F10ED-9DB7-4D77-B746-01F4A2832FC0}" destId="{D0370E4B-E4CC-4AD8-A6E3-C55144B7B140}" srcOrd="0" destOrd="0" presId="urn:microsoft.com/office/officeart/2005/8/layout/hierarchy3"/>
    <dgm:cxn modelId="{B513C48E-3969-48A4-BD5E-EA3B606F3929}" srcId="{D94F3B36-A2DA-41B8-B6EA-DC38679906C0}" destId="{2DA4876A-2F69-43FC-9706-3BF46551F7F4}" srcOrd="4" destOrd="0" parTransId="{52D8A480-16D2-472A-A633-074248C4D93E}" sibTransId="{1AB1DE0E-37F4-485C-8F62-562E93A2B73E}"/>
    <dgm:cxn modelId="{A1063593-87C7-4EFC-8801-ECE272FA1FD0}" type="presOf" srcId="{35C562E8-DB51-45AF-AA64-1956866F36EF}" destId="{7D50A787-E119-4D96-A7C3-2168BEDBB4A4}" srcOrd="0" destOrd="0" presId="urn:microsoft.com/office/officeart/2005/8/layout/hierarchy3"/>
    <dgm:cxn modelId="{1A839B94-FA4F-4650-83DC-8AB957D9E38C}" type="presOf" srcId="{2D5923F2-5B07-4990-A86A-8661FBA79270}" destId="{E1C74E8B-120E-4020-9B04-56E2EFA9651D}" srcOrd="0" destOrd="0" presId="urn:microsoft.com/office/officeart/2005/8/layout/hierarchy3"/>
    <dgm:cxn modelId="{0C5A0DA7-EAEA-460E-9321-956883D9822A}" type="presOf" srcId="{48FDB101-3087-48F0-86E8-4F5B71864DE9}" destId="{2541B32A-8B31-4BFD-8625-08A5B9663F7F}" srcOrd="0" destOrd="0" presId="urn:microsoft.com/office/officeart/2005/8/layout/hierarchy3"/>
    <dgm:cxn modelId="{F340E4A9-E3D3-44AE-A1D4-D4A19192CCC7}" type="presOf" srcId="{FA3DDD1E-40D7-40E8-A4CA-7D3B345CFA50}" destId="{341A9B45-7AD3-4D90-AE06-1A55930C3B0A}" srcOrd="0" destOrd="0" presId="urn:microsoft.com/office/officeart/2005/8/layout/hierarchy3"/>
    <dgm:cxn modelId="{173172B6-2EEC-4B99-99FC-A3DF592FC44F}" type="presOf" srcId="{4E743233-74FE-442A-8314-CF743DC4544C}" destId="{E41B16A4-D19E-4B75-BD1A-6BE8977522B4}" srcOrd="0" destOrd="0" presId="urn:microsoft.com/office/officeart/2005/8/layout/hierarchy3"/>
    <dgm:cxn modelId="{915AFAB8-90EB-4BAE-A26B-766975E0DFD0}" type="presOf" srcId="{4ED2988E-E77B-4FBD-82B7-49098C8B8684}" destId="{5367240D-F44D-4D08-89FC-3CB73934837D}" srcOrd="0" destOrd="0" presId="urn:microsoft.com/office/officeart/2005/8/layout/hierarchy3"/>
    <dgm:cxn modelId="{FB6988B9-B2E8-4CC7-BD92-4553179A2EA8}" type="presOf" srcId="{7345EAEA-A5CA-42A8-8101-003CCCA6838F}" destId="{9C21A21D-98BD-4B0D-A8AD-D3FA3AADE837}" srcOrd="0" destOrd="0" presId="urn:microsoft.com/office/officeart/2005/8/layout/hierarchy3"/>
    <dgm:cxn modelId="{B4093ABE-ACEC-42A0-9F00-CE15BD577BD7}" type="presOf" srcId="{7D90212B-BED1-4021-9BD6-1AFCB581EB52}" destId="{9DC2E48D-8ED6-46B1-B719-64914082B105}" srcOrd="1" destOrd="0" presId="urn:microsoft.com/office/officeart/2005/8/layout/hierarchy3"/>
    <dgm:cxn modelId="{E25055C5-B902-420E-9516-FE7EDE02D5E1}" type="presOf" srcId="{F138F679-082D-4D29-A69F-87DD75777363}" destId="{CD9B27E8-2731-436D-83FD-2E26ACE3B6DD}" srcOrd="0" destOrd="0" presId="urn:microsoft.com/office/officeart/2005/8/layout/hierarchy3"/>
    <dgm:cxn modelId="{0206D1C7-75FF-40F8-9CAB-C87B10B943E5}" type="presOf" srcId="{3719498B-18F0-4D5B-9BBB-AD155A481C99}" destId="{53814F51-5BFF-4AFA-BAF8-123238DA571A}" srcOrd="0" destOrd="0" presId="urn:microsoft.com/office/officeart/2005/8/layout/hierarchy3"/>
    <dgm:cxn modelId="{04E45BD8-D54C-4D7D-ABB1-41630786DF2F}" srcId="{D94F3B36-A2DA-41B8-B6EA-DC38679906C0}" destId="{4ED2988E-E77B-4FBD-82B7-49098C8B8684}" srcOrd="1" destOrd="0" parTransId="{CF030189-3AC5-4904-A9EF-58460E975772}" sibTransId="{78EA8911-EE46-44B4-A5BA-BB79C367BBC6}"/>
    <dgm:cxn modelId="{0465F1D8-1D80-4ECB-807F-4CE76B443418}" type="presOf" srcId="{F138F679-082D-4D29-A69F-87DD75777363}" destId="{0668F815-11A3-4225-95EE-7FFEF6BB532C}" srcOrd="1" destOrd="0" presId="urn:microsoft.com/office/officeart/2005/8/layout/hierarchy3"/>
    <dgm:cxn modelId="{E50E33DB-2E40-4FBE-B072-F30087F134D0}" type="presOf" srcId="{9B7B63A9-777F-4452-ABDD-5124EC8E57A8}" destId="{64A7D525-4475-44F4-AB01-5C8112A02B38}" srcOrd="0" destOrd="0" presId="urn:microsoft.com/office/officeart/2005/8/layout/hierarchy3"/>
    <dgm:cxn modelId="{81665FDB-93A9-4735-BD01-1EF1E3776C6F}" srcId="{7D90212B-BED1-4021-9BD6-1AFCB581EB52}" destId="{FA3DDD1E-40D7-40E8-A4CA-7D3B345CFA50}" srcOrd="0" destOrd="0" parTransId="{221DF8C9-0662-468F-85F5-5F78A563ABDC}" sibTransId="{8D7406E4-81C8-43C1-9519-9FE863B0970F}"/>
    <dgm:cxn modelId="{579A6EE2-34F6-4A30-BA7A-428D3AD67AC6}" type="presOf" srcId="{BD6993EB-232C-425A-AEB1-025D5DC156B4}" destId="{008BA4C7-CBA4-4A77-9101-7EAA2ACC785A}" srcOrd="0" destOrd="0" presId="urn:microsoft.com/office/officeart/2005/8/layout/hierarchy3"/>
    <dgm:cxn modelId="{ED5163EB-4952-4AE8-904B-3BB1D3D2C813}" srcId="{F138F679-082D-4D29-A69F-87DD75777363}" destId="{60B75441-8319-42A1-B700-E86E99B1E97C}" srcOrd="0" destOrd="0" parTransId="{2D5923F2-5B07-4990-A86A-8661FBA79270}" sibTransId="{1075888E-870A-476D-895E-62E6B75C447A}"/>
    <dgm:cxn modelId="{DBEBF1EE-A30C-4AB8-81B5-5047DC07F158}" srcId="{D94F3B36-A2DA-41B8-B6EA-DC38679906C0}" destId="{F138F679-082D-4D29-A69F-87DD75777363}" srcOrd="5" destOrd="0" parTransId="{973B2301-4AA9-4BF9-A5AC-625F6977CC48}" sibTransId="{8E001B52-7D58-4BE6-85EA-A3D62A42E737}"/>
    <dgm:cxn modelId="{3ECBEEFC-236A-4848-A599-B8D58D52F72B}" type="presOf" srcId="{54BEAE58-9F26-4536-A7FA-D29B116F832D}" destId="{920F8477-F398-4289-BC77-53F7BF0364B0}" srcOrd="0" destOrd="0" presId="urn:microsoft.com/office/officeart/2005/8/layout/hierarchy3"/>
    <dgm:cxn modelId="{34C96849-880A-44DE-A091-C1C3816FC75B}" type="presParOf" srcId="{8CB7872E-DDC5-45ED-9138-8D807F481DE8}" destId="{2C13EC75-FC1E-4B21-94E2-B3806E5DCE30}" srcOrd="0" destOrd="0" presId="urn:microsoft.com/office/officeart/2005/8/layout/hierarchy3"/>
    <dgm:cxn modelId="{3E0772C6-36A0-4713-ACF5-CAEFAC14D6D4}" type="presParOf" srcId="{2C13EC75-FC1E-4B21-94E2-B3806E5DCE30}" destId="{73C3AFB1-6502-43FE-A7A9-70413D3F4545}" srcOrd="0" destOrd="0" presId="urn:microsoft.com/office/officeart/2005/8/layout/hierarchy3"/>
    <dgm:cxn modelId="{69ED66A4-298F-4C2F-B15F-BACDB06B26F7}" type="presParOf" srcId="{73C3AFB1-6502-43FE-A7A9-70413D3F4545}" destId="{403D950C-7A42-4848-A0D4-E49691D1DD21}" srcOrd="0" destOrd="0" presId="urn:microsoft.com/office/officeart/2005/8/layout/hierarchy3"/>
    <dgm:cxn modelId="{056EA0DB-D757-48E7-A7D6-897EC5726E07}" type="presParOf" srcId="{73C3AFB1-6502-43FE-A7A9-70413D3F4545}" destId="{3D8B8E87-85B0-4F3A-922C-BE89C7A8063F}" srcOrd="1" destOrd="0" presId="urn:microsoft.com/office/officeart/2005/8/layout/hierarchy3"/>
    <dgm:cxn modelId="{0A1D1028-862C-449A-91E7-51EC1959B6A2}" type="presParOf" srcId="{2C13EC75-FC1E-4B21-94E2-B3806E5DCE30}" destId="{8A845C65-3EF1-4132-B421-227C1D5F5D91}" srcOrd="1" destOrd="0" presId="urn:microsoft.com/office/officeart/2005/8/layout/hierarchy3"/>
    <dgm:cxn modelId="{80AD8C3D-E595-4722-8E3D-6BAEF38221A1}" type="presParOf" srcId="{8A845C65-3EF1-4132-B421-227C1D5F5D91}" destId="{920F8477-F398-4289-BC77-53F7BF0364B0}" srcOrd="0" destOrd="0" presId="urn:microsoft.com/office/officeart/2005/8/layout/hierarchy3"/>
    <dgm:cxn modelId="{8FC69125-F21B-4793-9C3E-138C9FE6D1CB}" type="presParOf" srcId="{8A845C65-3EF1-4132-B421-227C1D5F5D91}" destId="{53814F51-5BFF-4AFA-BAF8-123238DA571A}" srcOrd="1" destOrd="0" presId="urn:microsoft.com/office/officeart/2005/8/layout/hierarchy3"/>
    <dgm:cxn modelId="{6575744C-1978-4849-BCEA-CBFD55071C3F}" type="presParOf" srcId="{8CB7872E-DDC5-45ED-9138-8D807F481DE8}" destId="{E649361E-D223-49B3-8E44-EDEC1F8F626F}" srcOrd="1" destOrd="0" presId="urn:microsoft.com/office/officeart/2005/8/layout/hierarchy3"/>
    <dgm:cxn modelId="{8EA21C5F-808F-4AE2-96C8-B0B715C99DD9}" type="presParOf" srcId="{E649361E-D223-49B3-8E44-EDEC1F8F626F}" destId="{36F2C1AE-EA8E-49FA-BAEA-13645C9E4908}" srcOrd="0" destOrd="0" presId="urn:microsoft.com/office/officeart/2005/8/layout/hierarchy3"/>
    <dgm:cxn modelId="{51E18A67-165C-47EA-905C-0E81DC25BB90}" type="presParOf" srcId="{36F2C1AE-EA8E-49FA-BAEA-13645C9E4908}" destId="{5367240D-F44D-4D08-89FC-3CB73934837D}" srcOrd="0" destOrd="0" presId="urn:microsoft.com/office/officeart/2005/8/layout/hierarchy3"/>
    <dgm:cxn modelId="{0EF04ECC-0C68-4C05-9CCD-F1A3056C3830}" type="presParOf" srcId="{36F2C1AE-EA8E-49FA-BAEA-13645C9E4908}" destId="{5055D429-A631-4C7F-AFDA-26BD7902583A}" srcOrd="1" destOrd="0" presId="urn:microsoft.com/office/officeart/2005/8/layout/hierarchy3"/>
    <dgm:cxn modelId="{AEEC1345-AEE5-489E-9228-0D2FF015FA5B}" type="presParOf" srcId="{E649361E-D223-49B3-8E44-EDEC1F8F626F}" destId="{2D69DBB7-405A-450A-9B00-0B249CB676BD}" srcOrd="1" destOrd="0" presId="urn:microsoft.com/office/officeart/2005/8/layout/hierarchy3"/>
    <dgm:cxn modelId="{8178B687-DE88-4E41-A672-1C65553F4493}" type="presParOf" srcId="{2D69DBB7-405A-450A-9B00-0B249CB676BD}" destId="{D0370E4B-E4CC-4AD8-A6E3-C55144B7B140}" srcOrd="0" destOrd="0" presId="urn:microsoft.com/office/officeart/2005/8/layout/hierarchy3"/>
    <dgm:cxn modelId="{5AB81156-E44E-4369-94B6-EE0145DB0B79}" type="presParOf" srcId="{2D69DBB7-405A-450A-9B00-0B249CB676BD}" destId="{64A7D525-4475-44F4-AB01-5C8112A02B38}" srcOrd="1" destOrd="0" presId="urn:microsoft.com/office/officeart/2005/8/layout/hierarchy3"/>
    <dgm:cxn modelId="{1EA83154-5605-4E1D-B031-51093C9B8D0B}" type="presParOf" srcId="{8CB7872E-DDC5-45ED-9138-8D807F481DE8}" destId="{FE995991-1F04-413A-8E2C-EBE5C47A5077}" srcOrd="2" destOrd="0" presId="urn:microsoft.com/office/officeart/2005/8/layout/hierarchy3"/>
    <dgm:cxn modelId="{3334EB47-AB43-4350-AC44-BDECC3727644}" type="presParOf" srcId="{FE995991-1F04-413A-8E2C-EBE5C47A5077}" destId="{699E5193-F608-4C7B-B45B-9A438C0D4D90}" srcOrd="0" destOrd="0" presId="urn:microsoft.com/office/officeart/2005/8/layout/hierarchy3"/>
    <dgm:cxn modelId="{AEA6A8CE-67D7-4E93-9503-8EF35503E5B2}" type="presParOf" srcId="{699E5193-F608-4C7B-B45B-9A438C0D4D90}" destId="{7D50A787-E119-4D96-A7C3-2168BEDBB4A4}" srcOrd="0" destOrd="0" presId="urn:microsoft.com/office/officeart/2005/8/layout/hierarchy3"/>
    <dgm:cxn modelId="{2EA531AA-142E-4BA1-A00C-4D946E9C3409}" type="presParOf" srcId="{699E5193-F608-4C7B-B45B-9A438C0D4D90}" destId="{8CCB0F18-A238-4B86-8E0A-211075CBB097}" srcOrd="1" destOrd="0" presId="urn:microsoft.com/office/officeart/2005/8/layout/hierarchy3"/>
    <dgm:cxn modelId="{A4D7DFD5-B417-4D89-9A2E-77179D91654E}" type="presParOf" srcId="{FE995991-1F04-413A-8E2C-EBE5C47A5077}" destId="{8FDE39F7-D203-4D0E-83F7-EA73EC3A4B6C}" srcOrd="1" destOrd="0" presId="urn:microsoft.com/office/officeart/2005/8/layout/hierarchy3"/>
    <dgm:cxn modelId="{AED0C933-355D-4284-8636-52C43C94C9A1}" type="presParOf" srcId="{8FDE39F7-D203-4D0E-83F7-EA73EC3A4B6C}" destId="{9C21A21D-98BD-4B0D-A8AD-D3FA3AADE837}" srcOrd="0" destOrd="0" presId="urn:microsoft.com/office/officeart/2005/8/layout/hierarchy3"/>
    <dgm:cxn modelId="{3C8037A1-6720-4C28-B7BA-4A3C5B3ACEE0}" type="presParOf" srcId="{8FDE39F7-D203-4D0E-83F7-EA73EC3A4B6C}" destId="{2541B32A-8B31-4BFD-8625-08A5B9663F7F}" srcOrd="1" destOrd="0" presId="urn:microsoft.com/office/officeart/2005/8/layout/hierarchy3"/>
    <dgm:cxn modelId="{F18B7040-4F77-4A66-BBD8-A85BD10A1F12}" type="presParOf" srcId="{8CB7872E-DDC5-45ED-9138-8D807F481DE8}" destId="{93331D00-206E-44FB-967C-B7B6893DD648}" srcOrd="3" destOrd="0" presId="urn:microsoft.com/office/officeart/2005/8/layout/hierarchy3"/>
    <dgm:cxn modelId="{0237FBD3-849A-44A9-828E-74B1B09CD3F9}" type="presParOf" srcId="{93331D00-206E-44FB-967C-B7B6893DD648}" destId="{3653D793-01D3-47F9-BEAC-C7060BA25BE1}" srcOrd="0" destOrd="0" presId="urn:microsoft.com/office/officeart/2005/8/layout/hierarchy3"/>
    <dgm:cxn modelId="{FF7955FC-4FE1-4EA9-BD00-A6E7D6B234A7}" type="presParOf" srcId="{3653D793-01D3-47F9-BEAC-C7060BA25BE1}" destId="{83AE34BD-9343-4BDA-A74D-F0298776CB58}" srcOrd="0" destOrd="0" presId="urn:microsoft.com/office/officeart/2005/8/layout/hierarchy3"/>
    <dgm:cxn modelId="{E32B1F02-856B-41F2-8ECB-F556C3B82891}" type="presParOf" srcId="{3653D793-01D3-47F9-BEAC-C7060BA25BE1}" destId="{9DC2E48D-8ED6-46B1-B719-64914082B105}" srcOrd="1" destOrd="0" presId="urn:microsoft.com/office/officeart/2005/8/layout/hierarchy3"/>
    <dgm:cxn modelId="{3025B793-41C0-4201-BD17-23F75EBBEDF9}" type="presParOf" srcId="{93331D00-206E-44FB-967C-B7B6893DD648}" destId="{7341260D-61E8-42FE-A295-9D694CD3177F}" srcOrd="1" destOrd="0" presId="urn:microsoft.com/office/officeart/2005/8/layout/hierarchy3"/>
    <dgm:cxn modelId="{0D9E6A9A-C64F-44B8-ACEA-DDEB6E89AD69}" type="presParOf" srcId="{7341260D-61E8-42FE-A295-9D694CD3177F}" destId="{D000FBB5-B764-46A2-B952-9B62F2D035D4}" srcOrd="0" destOrd="0" presId="urn:microsoft.com/office/officeart/2005/8/layout/hierarchy3"/>
    <dgm:cxn modelId="{8FA6FA9C-84EF-41FC-8643-E99B10B36C63}" type="presParOf" srcId="{7341260D-61E8-42FE-A295-9D694CD3177F}" destId="{341A9B45-7AD3-4D90-AE06-1A55930C3B0A}" srcOrd="1" destOrd="0" presId="urn:microsoft.com/office/officeart/2005/8/layout/hierarchy3"/>
    <dgm:cxn modelId="{8BE875D4-F8B4-474C-94E8-9EA1D45C1C86}" type="presParOf" srcId="{8CB7872E-DDC5-45ED-9138-8D807F481DE8}" destId="{FA4E71A9-745B-47BB-A053-12E44B98118B}" srcOrd="4" destOrd="0" presId="urn:microsoft.com/office/officeart/2005/8/layout/hierarchy3"/>
    <dgm:cxn modelId="{058F39FA-A9F1-4DAC-BDA3-2DFCEA19A387}" type="presParOf" srcId="{FA4E71A9-745B-47BB-A053-12E44B98118B}" destId="{19BA0560-6C69-446C-96A2-9D14C3E927E3}" srcOrd="0" destOrd="0" presId="urn:microsoft.com/office/officeart/2005/8/layout/hierarchy3"/>
    <dgm:cxn modelId="{310F8A93-AB41-4557-AC41-69E877D085AF}" type="presParOf" srcId="{19BA0560-6C69-446C-96A2-9D14C3E927E3}" destId="{CF27C2F5-129B-4998-AFC9-4AEE948CBE02}" srcOrd="0" destOrd="0" presId="urn:microsoft.com/office/officeart/2005/8/layout/hierarchy3"/>
    <dgm:cxn modelId="{35D7B9D2-EE80-4C71-9DE4-849661636E51}" type="presParOf" srcId="{19BA0560-6C69-446C-96A2-9D14C3E927E3}" destId="{1C548D17-B1B5-4F9C-93B5-C7498BF6B2F9}" srcOrd="1" destOrd="0" presId="urn:microsoft.com/office/officeart/2005/8/layout/hierarchy3"/>
    <dgm:cxn modelId="{EBD44F5C-3B3C-4ACF-8F9D-008BB3855688}" type="presParOf" srcId="{FA4E71A9-745B-47BB-A053-12E44B98118B}" destId="{6FBC8052-2302-427F-94F1-53149690A75F}" srcOrd="1" destOrd="0" presId="urn:microsoft.com/office/officeart/2005/8/layout/hierarchy3"/>
    <dgm:cxn modelId="{C0C4DC24-8FB1-4420-9325-9AD4BC9ECC1D}" type="presParOf" srcId="{6FBC8052-2302-427F-94F1-53149690A75F}" destId="{E41B16A4-D19E-4B75-BD1A-6BE8977522B4}" srcOrd="0" destOrd="0" presId="urn:microsoft.com/office/officeart/2005/8/layout/hierarchy3"/>
    <dgm:cxn modelId="{BDF4DD8A-1AA0-4982-8498-3C0AB24913A6}" type="presParOf" srcId="{6FBC8052-2302-427F-94F1-53149690A75F}" destId="{008BA4C7-CBA4-4A77-9101-7EAA2ACC785A}" srcOrd="1" destOrd="0" presId="urn:microsoft.com/office/officeart/2005/8/layout/hierarchy3"/>
    <dgm:cxn modelId="{7EAE395E-BBDD-49D3-9080-1B1183B5BE0A}" type="presParOf" srcId="{8CB7872E-DDC5-45ED-9138-8D807F481DE8}" destId="{BDC1B4DD-C1D1-4BE5-B243-8238550134CA}" srcOrd="5" destOrd="0" presId="urn:microsoft.com/office/officeart/2005/8/layout/hierarchy3"/>
    <dgm:cxn modelId="{9117AD9A-7E06-439C-A304-2FBA9751F2A9}" type="presParOf" srcId="{BDC1B4DD-C1D1-4BE5-B243-8238550134CA}" destId="{950A08FC-6BE7-45FD-9150-0EC7BA959682}" srcOrd="0" destOrd="0" presId="urn:microsoft.com/office/officeart/2005/8/layout/hierarchy3"/>
    <dgm:cxn modelId="{C15FC7C9-781F-4E42-884D-9891BEB973CE}" type="presParOf" srcId="{950A08FC-6BE7-45FD-9150-0EC7BA959682}" destId="{CD9B27E8-2731-436D-83FD-2E26ACE3B6DD}" srcOrd="0" destOrd="0" presId="urn:microsoft.com/office/officeart/2005/8/layout/hierarchy3"/>
    <dgm:cxn modelId="{22E2C792-CF37-4EBF-92EF-78F25BA02DC2}" type="presParOf" srcId="{950A08FC-6BE7-45FD-9150-0EC7BA959682}" destId="{0668F815-11A3-4225-95EE-7FFEF6BB532C}" srcOrd="1" destOrd="0" presId="urn:microsoft.com/office/officeart/2005/8/layout/hierarchy3"/>
    <dgm:cxn modelId="{FEA4CE1C-082A-4BEB-908B-4F898FB7B77D}" type="presParOf" srcId="{BDC1B4DD-C1D1-4BE5-B243-8238550134CA}" destId="{68CAD935-1A13-4F22-8B08-28E64DC14679}" srcOrd="1" destOrd="0" presId="urn:microsoft.com/office/officeart/2005/8/layout/hierarchy3"/>
    <dgm:cxn modelId="{9A8F5486-77C2-4BEE-BB14-BD784F6F1B0D}" type="presParOf" srcId="{68CAD935-1A13-4F22-8B08-28E64DC14679}" destId="{E1C74E8B-120E-4020-9B04-56E2EFA9651D}" srcOrd="0" destOrd="0" presId="urn:microsoft.com/office/officeart/2005/8/layout/hierarchy3"/>
    <dgm:cxn modelId="{C7CAFAD7-5FB2-4FC5-88D2-03F266E69C2C}" type="presParOf" srcId="{68CAD935-1A13-4F22-8B08-28E64DC14679}" destId="{DC415BE8-4ED2-434E-8335-77F86ADE158E}"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37D0B5-9F5D-492C-89FC-C7329640BDE6}"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7A6C2E94-48BC-4ABC-86EF-EC267ED6D898}">
      <dgm:prSet/>
      <dgm:spPr/>
      <dgm:t>
        <a:bodyPr/>
        <a:lstStyle/>
        <a:p>
          <a:r>
            <a:rPr lang="en-IN" b="0" dirty="0">
              <a:sym typeface="Wingdings" panose="05000000000000000000" pitchFamily="2" charset="2"/>
            </a:rPr>
            <a:t></a:t>
          </a:r>
          <a:r>
            <a:rPr lang="en-IN" b="0" dirty="0"/>
            <a:t> </a:t>
          </a:r>
          <a:r>
            <a:rPr lang="en-US" b="0" i="0" baseline="0" dirty="0"/>
            <a:t>Find the maximum and minimum values in each column </a:t>
          </a:r>
          <a:endParaRPr lang="en-US" dirty="0"/>
        </a:p>
      </dgm:t>
    </dgm:pt>
    <dgm:pt modelId="{0537A8E3-FC60-4947-933B-DB277E9A0B1B}" type="parTrans" cxnId="{D10A3F6D-4A6E-4DD7-A266-8B2B8211FA01}">
      <dgm:prSet/>
      <dgm:spPr/>
      <dgm:t>
        <a:bodyPr/>
        <a:lstStyle/>
        <a:p>
          <a:endParaRPr lang="en-US"/>
        </a:p>
      </dgm:t>
    </dgm:pt>
    <dgm:pt modelId="{3C506E46-11BD-41B9-9AE3-53F787191B06}" type="sibTrans" cxnId="{D10A3F6D-4A6E-4DD7-A266-8B2B8211FA01}">
      <dgm:prSet/>
      <dgm:spPr/>
      <dgm:t>
        <a:bodyPr/>
        <a:lstStyle/>
        <a:p>
          <a:endParaRPr lang="en-US"/>
        </a:p>
      </dgm:t>
    </dgm:pt>
    <dgm:pt modelId="{2CE324F9-04F3-4AD9-AB38-3E52DC138C9C}">
      <dgm:prSet/>
      <dgm:spPr/>
      <dgm:t>
        <a:bodyPr/>
        <a:lstStyle/>
        <a:p>
          <a:r>
            <a:rPr lang="en-IN" b="0" dirty="0"/>
            <a:t>Value_max_min=cap_df.describe().filter((col("summary")=="min") | (col("summary")=="max")) </a:t>
          </a:r>
          <a:endParaRPr lang="en-US" dirty="0"/>
        </a:p>
      </dgm:t>
    </dgm:pt>
    <dgm:pt modelId="{28BF018F-88D9-4519-AB6A-EB3BA52ADB35}" type="parTrans" cxnId="{2B7679FB-F789-48B9-900F-D7EACD8983FD}">
      <dgm:prSet/>
      <dgm:spPr/>
      <dgm:t>
        <a:bodyPr/>
        <a:lstStyle/>
        <a:p>
          <a:endParaRPr lang="en-US"/>
        </a:p>
      </dgm:t>
    </dgm:pt>
    <dgm:pt modelId="{4E41A14A-FF04-4AF2-A3B2-BEB4AF3C9CB7}" type="sibTrans" cxnId="{2B7679FB-F789-48B9-900F-D7EACD8983FD}">
      <dgm:prSet/>
      <dgm:spPr/>
      <dgm:t>
        <a:bodyPr/>
        <a:lstStyle/>
        <a:p>
          <a:endParaRPr lang="en-US"/>
        </a:p>
      </dgm:t>
    </dgm:pt>
    <dgm:pt modelId="{9CF16BD0-11E3-438B-B7FD-DD1E4AEF9FF0}">
      <dgm:prSet/>
      <dgm:spPr/>
      <dgm:t>
        <a:bodyPr/>
        <a:lstStyle/>
        <a:p>
          <a:r>
            <a:rPr lang="en-IN" b="0" dirty="0"/>
            <a:t>Value_max_min.display()</a:t>
          </a:r>
          <a:endParaRPr lang="en-US" dirty="0"/>
        </a:p>
      </dgm:t>
    </dgm:pt>
    <dgm:pt modelId="{CE844B55-1361-41A1-AF15-9A0AAA7BC516}" type="parTrans" cxnId="{9540563C-BE4A-4477-B0F6-CE30AC0AD5EE}">
      <dgm:prSet/>
      <dgm:spPr/>
      <dgm:t>
        <a:bodyPr/>
        <a:lstStyle/>
        <a:p>
          <a:endParaRPr lang="en-US"/>
        </a:p>
      </dgm:t>
    </dgm:pt>
    <dgm:pt modelId="{1FAF8277-3B0A-415C-B627-44D852037ED0}" type="sibTrans" cxnId="{9540563C-BE4A-4477-B0F6-CE30AC0AD5EE}">
      <dgm:prSet/>
      <dgm:spPr/>
      <dgm:t>
        <a:bodyPr/>
        <a:lstStyle/>
        <a:p>
          <a:endParaRPr lang="en-US"/>
        </a:p>
      </dgm:t>
    </dgm:pt>
    <dgm:pt modelId="{AAD33A21-1FB6-40FA-A5B5-0FD12826EB71}">
      <dgm:prSet/>
      <dgm:spPr/>
      <dgm:t>
        <a:bodyPr/>
        <a:lstStyle/>
        <a:p>
          <a:r>
            <a:rPr lang="en-IN" b="0" dirty="0">
              <a:sym typeface="Wingdings" panose="05000000000000000000" pitchFamily="2" charset="2"/>
            </a:rPr>
            <a:t></a:t>
          </a:r>
          <a:r>
            <a:rPr lang="en-IN" b="0" dirty="0"/>
            <a:t> </a:t>
          </a:r>
          <a:r>
            <a:rPr lang="en-US" b="0" i="0" baseline="0" dirty="0"/>
            <a:t>Find if there are any negative balances in the columns </a:t>
          </a:r>
          <a:endParaRPr lang="en-US" dirty="0"/>
        </a:p>
      </dgm:t>
    </dgm:pt>
    <dgm:pt modelId="{A10F636D-E1D3-4750-A03E-6E551D4185D2}" type="parTrans" cxnId="{063CEC48-73E7-4EF1-9D04-00DC1F047CAC}">
      <dgm:prSet/>
      <dgm:spPr/>
      <dgm:t>
        <a:bodyPr/>
        <a:lstStyle/>
        <a:p>
          <a:endParaRPr lang="en-US"/>
        </a:p>
      </dgm:t>
    </dgm:pt>
    <dgm:pt modelId="{AB7DBDA7-C31A-47D2-A1F2-B716FFA243F1}" type="sibTrans" cxnId="{063CEC48-73E7-4EF1-9D04-00DC1F047CAC}">
      <dgm:prSet/>
      <dgm:spPr/>
      <dgm:t>
        <a:bodyPr/>
        <a:lstStyle/>
        <a:p>
          <a:endParaRPr lang="en-US"/>
        </a:p>
      </dgm:t>
    </dgm:pt>
    <dgm:pt modelId="{DC428C59-2737-485A-BB93-3594AFDED433}">
      <dgm:prSet/>
      <dgm:spPr/>
      <dgm:t>
        <a:bodyPr/>
        <a:lstStyle/>
        <a:p>
          <a:r>
            <a:rPr lang="en-IN" b="0"/>
            <a:t>Neg_Values = cap_df.filter((col('Balance') &lt; 0) | (col('Passed_Days') &lt; 0))</a:t>
          </a:r>
          <a:endParaRPr lang="en-US"/>
        </a:p>
      </dgm:t>
    </dgm:pt>
    <dgm:pt modelId="{09332364-B334-4663-80B6-DCF649BFD11F}" type="parTrans" cxnId="{98B312EA-CEC1-4288-849E-6AEFE49CC39B}">
      <dgm:prSet/>
      <dgm:spPr/>
      <dgm:t>
        <a:bodyPr/>
        <a:lstStyle/>
        <a:p>
          <a:endParaRPr lang="en-US"/>
        </a:p>
      </dgm:t>
    </dgm:pt>
    <dgm:pt modelId="{08EADCE3-2280-4143-8C2A-97B3A0F8CA3F}" type="sibTrans" cxnId="{98B312EA-CEC1-4288-849E-6AEFE49CC39B}">
      <dgm:prSet/>
      <dgm:spPr/>
      <dgm:t>
        <a:bodyPr/>
        <a:lstStyle/>
        <a:p>
          <a:endParaRPr lang="en-US"/>
        </a:p>
      </dgm:t>
    </dgm:pt>
    <dgm:pt modelId="{B729BC9E-5B25-41E1-B857-BABD9B82BEC4}">
      <dgm:prSet/>
      <dgm:spPr/>
      <dgm:t>
        <a:bodyPr/>
        <a:lstStyle/>
        <a:p>
          <a:r>
            <a:rPr lang="en-IN" b="0"/>
            <a:t>Neg_Values.show()</a:t>
          </a:r>
          <a:endParaRPr lang="en-US"/>
        </a:p>
      </dgm:t>
    </dgm:pt>
    <dgm:pt modelId="{A854A553-27B2-4B42-BF07-871F66AEA953}" type="parTrans" cxnId="{C5646D13-60A7-4B9A-B795-470389C4E9BB}">
      <dgm:prSet/>
      <dgm:spPr/>
      <dgm:t>
        <a:bodyPr/>
        <a:lstStyle/>
        <a:p>
          <a:endParaRPr lang="en-US"/>
        </a:p>
      </dgm:t>
    </dgm:pt>
    <dgm:pt modelId="{F887FCCE-071C-411F-BA83-8AAFE472AF33}" type="sibTrans" cxnId="{C5646D13-60A7-4B9A-B795-470389C4E9BB}">
      <dgm:prSet/>
      <dgm:spPr/>
      <dgm:t>
        <a:bodyPr/>
        <a:lstStyle/>
        <a:p>
          <a:endParaRPr lang="en-US"/>
        </a:p>
      </dgm:t>
    </dgm:pt>
    <dgm:pt modelId="{3894CF74-B01C-4AD3-A8F2-FA291C5915D0}">
      <dgm:prSet/>
      <dgm:spPr/>
      <dgm:t>
        <a:bodyPr/>
        <a:lstStyle/>
        <a:p>
          <a:r>
            <a:rPr lang="en-IN" b="0" dirty="0">
              <a:sym typeface="Wingdings" panose="05000000000000000000" pitchFamily="2" charset="2"/>
            </a:rPr>
            <a:t></a:t>
          </a:r>
          <a:r>
            <a:rPr lang="en-US" b="0" i="0" baseline="0" dirty="0"/>
            <a:t>Replace the negative balances with zero. </a:t>
          </a:r>
          <a:endParaRPr lang="en-US" dirty="0"/>
        </a:p>
      </dgm:t>
    </dgm:pt>
    <dgm:pt modelId="{19FC6E0D-E4BD-4049-8C61-CA50F2667613}" type="parTrans" cxnId="{DFF752BA-6820-473A-B72B-33A703CE87E5}">
      <dgm:prSet/>
      <dgm:spPr/>
      <dgm:t>
        <a:bodyPr/>
        <a:lstStyle/>
        <a:p>
          <a:endParaRPr lang="en-US"/>
        </a:p>
      </dgm:t>
    </dgm:pt>
    <dgm:pt modelId="{9817863A-1E52-49F4-A27E-EB58F6A2362C}" type="sibTrans" cxnId="{DFF752BA-6820-473A-B72B-33A703CE87E5}">
      <dgm:prSet/>
      <dgm:spPr/>
      <dgm:t>
        <a:bodyPr/>
        <a:lstStyle/>
        <a:p>
          <a:endParaRPr lang="en-US"/>
        </a:p>
      </dgm:t>
    </dgm:pt>
    <dgm:pt modelId="{DD66A760-C5C5-4D68-8037-FCFD08B34443}">
      <dgm:prSet/>
      <dgm:spPr/>
      <dgm:t>
        <a:bodyPr/>
        <a:lstStyle/>
        <a:p>
          <a:r>
            <a:rPr lang="en-IN" b="0"/>
            <a:t>T_df=cap_df.withColumn("Balance",when(col("Balance")&lt;0,0).otherwise(col("Balance"))) </a:t>
          </a:r>
          <a:endParaRPr lang="en-US"/>
        </a:p>
      </dgm:t>
    </dgm:pt>
    <dgm:pt modelId="{26CBBF30-5EAE-45DA-A2C8-11BF3EEBB992}" type="parTrans" cxnId="{671752F8-114F-4B5D-8B9B-696004D80989}">
      <dgm:prSet/>
      <dgm:spPr/>
      <dgm:t>
        <a:bodyPr/>
        <a:lstStyle/>
        <a:p>
          <a:endParaRPr lang="en-US"/>
        </a:p>
      </dgm:t>
    </dgm:pt>
    <dgm:pt modelId="{921C3801-7ED3-4BB4-9323-0F37C36CD2CD}" type="sibTrans" cxnId="{671752F8-114F-4B5D-8B9B-696004D80989}">
      <dgm:prSet/>
      <dgm:spPr/>
      <dgm:t>
        <a:bodyPr/>
        <a:lstStyle/>
        <a:p>
          <a:endParaRPr lang="en-US"/>
        </a:p>
      </dgm:t>
    </dgm:pt>
    <dgm:pt modelId="{B1F612AE-AC1C-4D61-8521-37512B96D23D}">
      <dgm:prSet/>
      <dgm:spPr/>
      <dgm:t>
        <a:bodyPr/>
        <a:lstStyle/>
        <a:p>
          <a:r>
            <a:rPr lang="en-IN" b="0"/>
            <a:t>T_df1=T_df.withColumn('Passed_Days',when(col('Passed_Days')&lt;0,0).otherwise(col('Passed_Days')))</a:t>
          </a:r>
          <a:endParaRPr lang="en-US"/>
        </a:p>
      </dgm:t>
    </dgm:pt>
    <dgm:pt modelId="{9CD7EFF1-24F3-4BD0-9AB9-EB88451F5686}" type="parTrans" cxnId="{3C7E868A-B979-4EE7-B4F2-E7AA48EEAF12}">
      <dgm:prSet/>
      <dgm:spPr/>
      <dgm:t>
        <a:bodyPr/>
        <a:lstStyle/>
        <a:p>
          <a:endParaRPr lang="en-US"/>
        </a:p>
      </dgm:t>
    </dgm:pt>
    <dgm:pt modelId="{F6E5F949-B7A5-4AF2-B271-DE857CAD12FD}" type="sibTrans" cxnId="{3C7E868A-B979-4EE7-B4F2-E7AA48EEAF12}">
      <dgm:prSet/>
      <dgm:spPr/>
      <dgm:t>
        <a:bodyPr/>
        <a:lstStyle/>
        <a:p>
          <a:endParaRPr lang="en-US"/>
        </a:p>
      </dgm:t>
    </dgm:pt>
    <dgm:pt modelId="{2FCA56CA-EAD7-4186-A3B3-A0E017A57D79}">
      <dgm:prSet/>
      <dgm:spPr/>
      <dgm:t>
        <a:bodyPr/>
        <a:lstStyle/>
        <a:p>
          <a:r>
            <a:rPr lang="en-IN" b="0"/>
            <a:t>T_df1.display()</a:t>
          </a:r>
          <a:endParaRPr lang="en-US"/>
        </a:p>
      </dgm:t>
    </dgm:pt>
    <dgm:pt modelId="{C3F81073-FC3F-4F4A-936A-4698F7B283DD}" type="parTrans" cxnId="{BE2B544E-E582-4D1C-BE8B-B3918ED6C23B}">
      <dgm:prSet/>
      <dgm:spPr/>
      <dgm:t>
        <a:bodyPr/>
        <a:lstStyle/>
        <a:p>
          <a:endParaRPr lang="en-US"/>
        </a:p>
      </dgm:t>
    </dgm:pt>
    <dgm:pt modelId="{DBD25B0B-AE68-46FD-8759-601892C8EE84}" type="sibTrans" cxnId="{BE2B544E-E582-4D1C-BE8B-B3918ED6C23B}">
      <dgm:prSet/>
      <dgm:spPr/>
      <dgm:t>
        <a:bodyPr/>
        <a:lstStyle/>
        <a:p>
          <a:endParaRPr lang="en-US"/>
        </a:p>
      </dgm:t>
    </dgm:pt>
    <dgm:pt modelId="{96D46E64-0E6D-4146-BF32-15624465F819}" type="pres">
      <dgm:prSet presAssocID="{9537D0B5-9F5D-492C-89FC-C7329640BDE6}" presName="linear" presStyleCnt="0">
        <dgm:presLayoutVars>
          <dgm:animLvl val="lvl"/>
          <dgm:resizeHandles val="exact"/>
        </dgm:presLayoutVars>
      </dgm:prSet>
      <dgm:spPr/>
    </dgm:pt>
    <dgm:pt modelId="{F29F7316-EA55-4FF7-9E87-DCE2D4BAE871}" type="pres">
      <dgm:prSet presAssocID="{7A6C2E94-48BC-4ABC-86EF-EC267ED6D898}" presName="parentText" presStyleLbl="node1" presStyleIdx="0" presStyleCnt="3">
        <dgm:presLayoutVars>
          <dgm:chMax val="0"/>
          <dgm:bulletEnabled val="1"/>
        </dgm:presLayoutVars>
      </dgm:prSet>
      <dgm:spPr/>
    </dgm:pt>
    <dgm:pt modelId="{FA110F60-C10E-43B6-BD3E-F5D1AEC4A371}" type="pres">
      <dgm:prSet presAssocID="{7A6C2E94-48BC-4ABC-86EF-EC267ED6D898}" presName="childText" presStyleLbl="revTx" presStyleIdx="0" presStyleCnt="3">
        <dgm:presLayoutVars>
          <dgm:bulletEnabled val="1"/>
        </dgm:presLayoutVars>
      </dgm:prSet>
      <dgm:spPr/>
    </dgm:pt>
    <dgm:pt modelId="{1A9DEBFB-996D-49BC-88AA-07DEE0129D0D}" type="pres">
      <dgm:prSet presAssocID="{AAD33A21-1FB6-40FA-A5B5-0FD12826EB71}" presName="parentText" presStyleLbl="node1" presStyleIdx="1" presStyleCnt="3">
        <dgm:presLayoutVars>
          <dgm:chMax val="0"/>
          <dgm:bulletEnabled val="1"/>
        </dgm:presLayoutVars>
      </dgm:prSet>
      <dgm:spPr/>
    </dgm:pt>
    <dgm:pt modelId="{12765808-21C4-44C8-8285-AA6AE838F700}" type="pres">
      <dgm:prSet presAssocID="{AAD33A21-1FB6-40FA-A5B5-0FD12826EB71}" presName="childText" presStyleLbl="revTx" presStyleIdx="1" presStyleCnt="3">
        <dgm:presLayoutVars>
          <dgm:bulletEnabled val="1"/>
        </dgm:presLayoutVars>
      </dgm:prSet>
      <dgm:spPr/>
    </dgm:pt>
    <dgm:pt modelId="{5EEEA337-968B-4F17-9553-F2296FBABB8D}" type="pres">
      <dgm:prSet presAssocID="{3894CF74-B01C-4AD3-A8F2-FA291C5915D0}" presName="parentText" presStyleLbl="node1" presStyleIdx="2" presStyleCnt="3">
        <dgm:presLayoutVars>
          <dgm:chMax val="0"/>
          <dgm:bulletEnabled val="1"/>
        </dgm:presLayoutVars>
      </dgm:prSet>
      <dgm:spPr/>
    </dgm:pt>
    <dgm:pt modelId="{F960370C-3DC0-4A1B-9D67-5DD7247457BC}" type="pres">
      <dgm:prSet presAssocID="{3894CF74-B01C-4AD3-A8F2-FA291C5915D0}" presName="childText" presStyleLbl="revTx" presStyleIdx="2" presStyleCnt="3">
        <dgm:presLayoutVars>
          <dgm:bulletEnabled val="1"/>
        </dgm:presLayoutVars>
      </dgm:prSet>
      <dgm:spPr/>
    </dgm:pt>
  </dgm:ptLst>
  <dgm:cxnLst>
    <dgm:cxn modelId="{B048EB06-D1A9-4C28-A4FF-2C32789A4189}" type="presOf" srcId="{B1F612AE-AC1C-4D61-8521-37512B96D23D}" destId="{F960370C-3DC0-4A1B-9D67-5DD7247457BC}" srcOrd="0" destOrd="1" presId="urn:microsoft.com/office/officeart/2005/8/layout/vList2"/>
    <dgm:cxn modelId="{C5646D13-60A7-4B9A-B795-470389C4E9BB}" srcId="{AAD33A21-1FB6-40FA-A5B5-0FD12826EB71}" destId="{B729BC9E-5B25-41E1-B857-BABD9B82BEC4}" srcOrd="1" destOrd="0" parTransId="{A854A553-27B2-4B42-BF07-871F66AEA953}" sibTransId="{F887FCCE-071C-411F-BA83-8AAFE472AF33}"/>
    <dgm:cxn modelId="{0E928D18-8879-44C7-8862-E2C28C69ABAE}" type="presOf" srcId="{B729BC9E-5B25-41E1-B857-BABD9B82BEC4}" destId="{12765808-21C4-44C8-8285-AA6AE838F700}" srcOrd="0" destOrd="1" presId="urn:microsoft.com/office/officeart/2005/8/layout/vList2"/>
    <dgm:cxn modelId="{C5F3F425-B3E3-4329-94C3-5EB33C3E6281}" type="presOf" srcId="{3894CF74-B01C-4AD3-A8F2-FA291C5915D0}" destId="{5EEEA337-968B-4F17-9553-F2296FBABB8D}" srcOrd="0" destOrd="0" presId="urn:microsoft.com/office/officeart/2005/8/layout/vList2"/>
    <dgm:cxn modelId="{2C9FC02F-367F-4EF6-82CD-D6EE5222BE8E}" type="presOf" srcId="{9537D0B5-9F5D-492C-89FC-C7329640BDE6}" destId="{96D46E64-0E6D-4146-BF32-15624465F819}" srcOrd="0" destOrd="0" presId="urn:microsoft.com/office/officeart/2005/8/layout/vList2"/>
    <dgm:cxn modelId="{9540563C-BE4A-4477-B0F6-CE30AC0AD5EE}" srcId="{7A6C2E94-48BC-4ABC-86EF-EC267ED6D898}" destId="{9CF16BD0-11E3-438B-B7FD-DD1E4AEF9FF0}" srcOrd="1" destOrd="0" parTransId="{CE844B55-1361-41A1-AF15-9A0AAA7BC516}" sibTransId="{1FAF8277-3B0A-415C-B627-44D852037ED0}"/>
    <dgm:cxn modelId="{C8B5AD5E-B562-4F58-ABE0-566FFE708BE3}" type="presOf" srcId="{DD66A760-C5C5-4D68-8037-FCFD08B34443}" destId="{F960370C-3DC0-4A1B-9D67-5DD7247457BC}" srcOrd="0" destOrd="0" presId="urn:microsoft.com/office/officeart/2005/8/layout/vList2"/>
    <dgm:cxn modelId="{063CEC48-73E7-4EF1-9D04-00DC1F047CAC}" srcId="{9537D0B5-9F5D-492C-89FC-C7329640BDE6}" destId="{AAD33A21-1FB6-40FA-A5B5-0FD12826EB71}" srcOrd="1" destOrd="0" parTransId="{A10F636D-E1D3-4750-A03E-6E551D4185D2}" sibTransId="{AB7DBDA7-C31A-47D2-A1F2-B716FFA243F1}"/>
    <dgm:cxn modelId="{D10A3F6D-4A6E-4DD7-A266-8B2B8211FA01}" srcId="{9537D0B5-9F5D-492C-89FC-C7329640BDE6}" destId="{7A6C2E94-48BC-4ABC-86EF-EC267ED6D898}" srcOrd="0" destOrd="0" parTransId="{0537A8E3-FC60-4947-933B-DB277E9A0B1B}" sibTransId="{3C506E46-11BD-41B9-9AE3-53F787191B06}"/>
    <dgm:cxn modelId="{BE2B544E-E582-4D1C-BE8B-B3918ED6C23B}" srcId="{3894CF74-B01C-4AD3-A8F2-FA291C5915D0}" destId="{2FCA56CA-EAD7-4186-A3B3-A0E017A57D79}" srcOrd="2" destOrd="0" parTransId="{C3F81073-FC3F-4F4A-936A-4698F7B283DD}" sibTransId="{DBD25B0B-AE68-46FD-8759-601892C8EE84}"/>
    <dgm:cxn modelId="{9BBEDC84-7FF7-4CF3-810E-8058E61634A4}" type="presOf" srcId="{2FCA56CA-EAD7-4186-A3B3-A0E017A57D79}" destId="{F960370C-3DC0-4A1B-9D67-5DD7247457BC}" srcOrd="0" destOrd="2" presId="urn:microsoft.com/office/officeart/2005/8/layout/vList2"/>
    <dgm:cxn modelId="{924C5689-2B11-4942-BFDF-33AF4300825A}" type="presOf" srcId="{DC428C59-2737-485A-BB93-3594AFDED433}" destId="{12765808-21C4-44C8-8285-AA6AE838F700}" srcOrd="0" destOrd="0" presId="urn:microsoft.com/office/officeart/2005/8/layout/vList2"/>
    <dgm:cxn modelId="{3C7E868A-B979-4EE7-B4F2-E7AA48EEAF12}" srcId="{3894CF74-B01C-4AD3-A8F2-FA291C5915D0}" destId="{B1F612AE-AC1C-4D61-8521-37512B96D23D}" srcOrd="1" destOrd="0" parTransId="{9CD7EFF1-24F3-4BD0-9AB9-EB88451F5686}" sibTransId="{F6E5F949-B7A5-4AF2-B271-DE857CAD12FD}"/>
    <dgm:cxn modelId="{4E143191-63E1-455B-B3D1-5B17C14A1675}" type="presOf" srcId="{2CE324F9-04F3-4AD9-AB38-3E52DC138C9C}" destId="{FA110F60-C10E-43B6-BD3E-F5D1AEC4A371}" srcOrd="0" destOrd="0" presId="urn:microsoft.com/office/officeart/2005/8/layout/vList2"/>
    <dgm:cxn modelId="{7E9B4794-8B2D-4CEC-ABF8-2355A3C772A8}" type="presOf" srcId="{9CF16BD0-11E3-438B-B7FD-DD1E4AEF9FF0}" destId="{FA110F60-C10E-43B6-BD3E-F5D1AEC4A371}" srcOrd="0" destOrd="1" presId="urn:microsoft.com/office/officeart/2005/8/layout/vList2"/>
    <dgm:cxn modelId="{C63939A0-4226-49EA-9A83-4C4EC78B0428}" type="presOf" srcId="{7A6C2E94-48BC-4ABC-86EF-EC267ED6D898}" destId="{F29F7316-EA55-4FF7-9E87-DCE2D4BAE871}" srcOrd="0" destOrd="0" presId="urn:microsoft.com/office/officeart/2005/8/layout/vList2"/>
    <dgm:cxn modelId="{046118B2-1DFB-45D4-8357-1E19C3BE0821}" type="presOf" srcId="{AAD33A21-1FB6-40FA-A5B5-0FD12826EB71}" destId="{1A9DEBFB-996D-49BC-88AA-07DEE0129D0D}" srcOrd="0" destOrd="0" presId="urn:microsoft.com/office/officeart/2005/8/layout/vList2"/>
    <dgm:cxn modelId="{DFF752BA-6820-473A-B72B-33A703CE87E5}" srcId="{9537D0B5-9F5D-492C-89FC-C7329640BDE6}" destId="{3894CF74-B01C-4AD3-A8F2-FA291C5915D0}" srcOrd="2" destOrd="0" parTransId="{19FC6E0D-E4BD-4049-8C61-CA50F2667613}" sibTransId="{9817863A-1E52-49F4-A27E-EB58F6A2362C}"/>
    <dgm:cxn modelId="{98B312EA-CEC1-4288-849E-6AEFE49CC39B}" srcId="{AAD33A21-1FB6-40FA-A5B5-0FD12826EB71}" destId="{DC428C59-2737-485A-BB93-3594AFDED433}" srcOrd="0" destOrd="0" parTransId="{09332364-B334-4663-80B6-DCF649BFD11F}" sibTransId="{08EADCE3-2280-4143-8C2A-97B3A0F8CA3F}"/>
    <dgm:cxn modelId="{671752F8-114F-4B5D-8B9B-696004D80989}" srcId="{3894CF74-B01C-4AD3-A8F2-FA291C5915D0}" destId="{DD66A760-C5C5-4D68-8037-FCFD08B34443}" srcOrd="0" destOrd="0" parTransId="{26CBBF30-5EAE-45DA-A2C8-11BF3EEBB992}" sibTransId="{921C3801-7ED3-4BB4-9323-0F37C36CD2CD}"/>
    <dgm:cxn modelId="{2B7679FB-F789-48B9-900F-D7EACD8983FD}" srcId="{7A6C2E94-48BC-4ABC-86EF-EC267ED6D898}" destId="{2CE324F9-04F3-4AD9-AB38-3E52DC138C9C}" srcOrd="0" destOrd="0" parTransId="{28BF018F-88D9-4519-AB6A-EB3BA52ADB35}" sibTransId="{4E41A14A-FF04-4AF2-A3B2-BEB4AF3C9CB7}"/>
    <dgm:cxn modelId="{75ACDF29-F23C-42E6-81B6-774BCB62F07D}" type="presParOf" srcId="{96D46E64-0E6D-4146-BF32-15624465F819}" destId="{F29F7316-EA55-4FF7-9E87-DCE2D4BAE871}" srcOrd="0" destOrd="0" presId="urn:microsoft.com/office/officeart/2005/8/layout/vList2"/>
    <dgm:cxn modelId="{3660F1BA-B0B8-48C6-8323-FDA6111CF96B}" type="presParOf" srcId="{96D46E64-0E6D-4146-BF32-15624465F819}" destId="{FA110F60-C10E-43B6-BD3E-F5D1AEC4A371}" srcOrd="1" destOrd="0" presId="urn:microsoft.com/office/officeart/2005/8/layout/vList2"/>
    <dgm:cxn modelId="{01D8DBF2-92A0-438A-A96B-7C60EC2D3B16}" type="presParOf" srcId="{96D46E64-0E6D-4146-BF32-15624465F819}" destId="{1A9DEBFB-996D-49BC-88AA-07DEE0129D0D}" srcOrd="2" destOrd="0" presId="urn:microsoft.com/office/officeart/2005/8/layout/vList2"/>
    <dgm:cxn modelId="{51E98B6D-701E-4872-9D1D-97FAF16FA015}" type="presParOf" srcId="{96D46E64-0E6D-4146-BF32-15624465F819}" destId="{12765808-21C4-44C8-8285-AA6AE838F700}" srcOrd="3" destOrd="0" presId="urn:microsoft.com/office/officeart/2005/8/layout/vList2"/>
    <dgm:cxn modelId="{54FB6775-A847-4BB8-ADA5-6072F9A56DDF}" type="presParOf" srcId="{96D46E64-0E6D-4146-BF32-15624465F819}" destId="{5EEEA337-968B-4F17-9553-F2296FBABB8D}" srcOrd="4" destOrd="0" presId="urn:microsoft.com/office/officeart/2005/8/layout/vList2"/>
    <dgm:cxn modelId="{CBEB71E6-F288-4F7C-A5F6-67727C74ABC3}" type="presParOf" srcId="{96D46E64-0E6D-4146-BF32-15624465F819}" destId="{F960370C-3DC0-4A1B-9D67-5DD7247457B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35E355-3535-45F0-8CE5-260B85BF7F4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132E84-2CB3-4813-9A38-A58C2CC4BB99}">
      <dgm:prSet/>
      <dgm:spPr/>
      <dgm:t>
        <a:bodyPr/>
        <a:lstStyle/>
        <a:p>
          <a:pPr>
            <a:lnSpc>
              <a:spcPct val="100000"/>
            </a:lnSpc>
            <a:defRPr b="1"/>
          </a:pPr>
          <a:r>
            <a:rPr lang="en-US" b="0" i="0" baseline="0">
              <a:sym typeface="Wingdings" panose="05000000000000000000" pitchFamily="2" charset="2"/>
            </a:rPr>
            <a:t></a:t>
          </a:r>
          <a:r>
            <a:rPr lang="en-US" b="0" i="0" baseline="0"/>
            <a:t>Define a table/view on the spark dataframe created to run sql queries on the dataframe. </a:t>
          </a:r>
          <a:endParaRPr lang="en-US"/>
        </a:p>
      </dgm:t>
    </dgm:pt>
    <dgm:pt modelId="{66EA694C-E9B6-4115-9DC7-D12FA25FD88D}" type="parTrans" cxnId="{62800EFE-BB89-4F32-9637-65E6567307CB}">
      <dgm:prSet/>
      <dgm:spPr/>
      <dgm:t>
        <a:bodyPr/>
        <a:lstStyle/>
        <a:p>
          <a:endParaRPr lang="en-US"/>
        </a:p>
      </dgm:t>
    </dgm:pt>
    <dgm:pt modelId="{373087D8-16C5-4684-883A-4C06794B28FD}" type="sibTrans" cxnId="{62800EFE-BB89-4F32-9637-65E6567307CB}">
      <dgm:prSet/>
      <dgm:spPr/>
      <dgm:t>
        <a:bodyPr/>
        <a:lstStyle/>
        <a:p>
          <a:endParaRPr lang="en-US"/>
        </a:p>
      </dgm:t>
    </dgm:pt>
    <dgm:pt modelId="{E3BE135C-B305-4735-B034-5E0E349B950D}">
      <dgm:prSet/>
      <dgm:spPr/>
      <dgm:t>
        <a:bodyPr/>
        <a:lstStyle/>
        <a:p>
          <a:pPr>
            <a:lnSpc>
              <a:spcPct val="100000"/>
            </a:lnSpc>
          </a:pPr>
          <a:r>
            <a:rPr lang="en-US" b="0" dirty="0"/>
            <a:t>T_cap_df1.createOrReplaceTempView(“</a:t>
          </a:r>
          <a:r>
            <a:rPr lang="en-US" dirty="0" err="1"/>
            <a:t>h</a:t>
          </a:r>
          <a:r>
            <a:rPr lang="en-US" b="0" dirty="0" err="1"/>
            <a:t>_view</a:t>
          </a:r>
          <a:r>
            <a:rPr lang="en-US" b="0" dirty="0"/>
            <a:t>") </a:t>
          </a:r>
          <a:endParaRPr lang="en-US" dirty="0"/>
        </a:p>
      </dgm:t>
    </dgm:pt>
    <dgm:pt modelId="{D643085C-CB37-4BA4-903F-4D005C25CC71}" type="parTrans" cxnId="{C56D0990-4DDF-4C27-9B10-B6D3A94ADAB4}">
      <dgm:prSet/>
      <dgm:spPr/>
      <dgm:t>
        <a:bodyPr/>
        <a:lstStyle/>
        <a:p>
          <a:endParaRPr lang="en-US"/>
        </a:p>
      </dgm:t>
    </dgm:pt>
    <dgm:pt modelId="{AF3C5E7E-B9F0-4B96-8829-B2E20358A6D0}" type="sibTrans" cxnId="{C56D0990-4DDF-4C27-9B10-B6D3A94ADAB4}">
      <dgm:prSet/>
      <dgm:spPr/>
      <dgm:t>
        <a:bodyPr/>
        <a:lstStyle/>
        <a:p>
          <a:endParaRPr lang="en-US"/>
        </a:p>
      </dgm:t>
    </dgm:pt>
    <dgm:pt modelId="{144858B5-114C-47AC-BA0E-4EA6FBC01D04}">
      <dgm:prSet/>
      <dgm:spPr/>
      <dgm:t>
        <a:bodyPr/>
        <a:lstStyle/>
        <a:p>
          <a:pPr>
            <a:lnSpc>
              <a:spcPct val="100000"/>
            </a:lnSpc>
            <a:defRPr b="1"/>
          </a:pPr>
          <a:r>
            <a:rPr lang="en-US" b="0">
              <a:sym typeface="Wingdings" panose="05000000000000000000" pitchFamily="2" charset="2"/>
            </a:rPr>
            <a:t></a:t>
          </a:r>
          <a:r>
            <a:rPr lang="en-US" b="0"/>
            <a:t>To check whether the query is working or not:</a:t>
          </a:r>
          <a:endParaRPr lang="en-US"/>
        </a:p>
      </dgm:t>
    </dgm:pt>
    <dgm:pt modelId="{CB63BA54-6AB7-4538-8FD7-4058EF047CE1}" type="parTrans" cxnId="{157E38FA-DD76-4233-ADCA-8AF6B320A8F9}">
      <dgm:prSet/>
      <dgm:spPr/>
      <dgm:t>
        <a:bodyPr/>
        <a:lstStyle/>
        <a:p>
          <a:endParaRPr lang="en-US"/>
        </a:p>
      </dgm:t>
    </dgm:pt>
    <dgm:pt modelId="{5FF1C40E-E0CA-4A5B-8C34-B101F4790FDA}" type="sibTrans" cxnId="{157E38FA-DD76-4233-ADCA-8AF6B320A8F9}">
      <dgm:prSet/>
      <dgm:spPr/>
      <dgm:t>
        <a:bodyPr/>
        <a:lstStyle/>
        <a:p>
          <a:endParaRPr lang="en-US"/>
        </a:p>
      </dgm:t>
    </dgm:pt>
    <dgm:pt modelId="{48D9C10C-0091-4472-B71E-D8681F4496ED}">
      <dgm:prSet/>
      <dgm:spPr/>
      <dgm:t>
        <a:bodyPr/>
        <a:lstStyle/>
        <a:p>
          <a:pPr>
            <a:lnSpc>
              <a:spcPct val="100000"/>
            </a:lnSpc>
          </a:pPr>
          <a:r>
            <a:rPr lang="en-US" b="0"/>
            <a:t>%sql</a:t>
          </a:r>
          <a:endParaRPr lang="en-US"/>
        </a:p>
      </dgm:t>
    </dgm:pt>
    <dgm:pt modelId="{56A8AEC1-C7CF-47B8-8D0D-4E6732EF1511}" type="parTrans" cxnId="{C453EF3E-FCB9-44DD-AAF5-DB9753C08152}">
      <dgm:prSet/>
      <dgm:spPr/>
      <dgm:t>
        <a:bodyPr/>
        <a:lstStyle/>
        <a:p>
          <a:endParaRPr lang="en-US"/>
        </a:p>
      </dgm:t>
    </dgm:pt>
    <dgm:pt modelId="{0AD88060-DAA6-4E7B-B287-02CEDBAC821D}" type="sibTrans" cxnId="{C453EF3E-FCB9-44DD-AAF5-DB9753C08152}">
      <dgm:prSet/>
      <dgm:spPr/>
      <dgm:t>
        <a:bodyPr/>
        <a:lstStyle/>
        <a:p>
          <a:endParaRPr lang="en-US"/>
        </a:p>
      </dgm:t>
    </dgm:pt>
    <dgm:pt modelId="{05EB9294-68E3-4D99-979A-118E8F17CE81}">
      <dgm:prSet/>
      <dgm:spPr/>
      <dgm:t>
        <a:bodyPr/>
        <a:lstStyle/>
        <a:p>
          <a:pPr>
            <a:lnSpc>
              <a:spcPct val="100000"/>
            </a:lnSpc>
          </a:pPr>
          <a:r>
            <a:rPr lang="en-US" b="0" dirty="0"/>
            <a:t>select * from h_view where Age&gt;50;</a:t>
          </a:r>
          <a:endParaRPr lang="en-US" dirty="0"/>
        </a:p>
      </dgm:t>
    </dgm:pt>
    <dgm:pt modelId="{8FE369B8-A136-46C4-B3B9-F7C72C83A0E6}" type="parTrans" cxnId="{F6E9FF00-3FBF-401B-8105-ED2DF33D9BBF}">
      <dgm:prSet/>
      <dgm:spPr/>
      <dgm:t>
        <a:bodyPr/>
        <a:lstStyle/>
        <a:p>
          <a:endParaRPr lang="en-US"/>
        </a:p>
      </dgm:t>
    </dgm:pt>
    <dgm:pt modelId="{2C1B185A-1D0F-46C5-8377-814DC764DEF2}" type="sibTrans" cxnId="{F6E9FF00-3FBF-401B-8105-ED2DF33D9BBF}">
      <dgm:prSet/>
      <dgm:spPr/>
      <dgm:t>
        <a:bodyPr/>
        <a:lstStyle/>
        <a:p>
          <a:endParaRPr lang="en-US"/>
        </a:p>
      </dgm:t>
    </dgm:pt>
    <dgm:pt modelId="{6488162C-A964-49DB-8EBA-E7BF3CA9B62A}">
      <dgm:prSet/>
      <dgm:spPr/>
      <dgm:t>
        <a:bodyPr/>
        <a:lstStyle/>
        <a:p>
          <a:pPr>
            <a:lnSpc>
              <a:spcPct val="100000"/>
            </a:lnSpc>
            <a:defRPr b="1"/>
          </a:pPr>
          <a:r>
            <a:rPr lang="en-US" dirty="0"/>
            <a:t>After all these Transformations are done, We can proceed with creating ADF and creating Pipeline and the further Steps</a:t>
          </a:r>
          <a:br>
            <a:rPr lang="en-US" b="0" dirty="0"/>
          </a:br>
          <a:endParaRPr lang="en-US" dirty="0"/>
        </a:p>
      </dgm:t>
    </dgm:pt>
    <dgm:pt modelId="{05A3B34B-9772-4951-A47C-0BC0ED8DAE6C}" type="parTrans" cxnId="{9CF106ED-C5C3-4D12-B383-50DA456CA6A6}">
      <dgm:prSet/>
      <dgm:spPr/>
      <dgm:t>
        <a:bodyPr/>
        <a:lstStyle/>
        <a:p>
          <a:endParaRPr lang="en-US"/>
        </a:p>
      </dgm:t>
    </dgm:pt>
    <dgm:pt modelId="{37C2158B-D088-4F3E-9BDA-E9F29F1B1214}" type="sibTrans" cxnId="{9CF106ED-C5C3-4D12-B383-50DA456CA6A6}">
      <dgm:prSet/>
      <dgm:spPr/>
      <dgm:t>
        <a:bodyPr/>
        <a:lstStyle/>
        <a:p>
          <a:endParaRPr lang="en-US"/>
        </a:p>
      </dgm:t>
    </dgm:pt>
    <dgm:pt modelId="{E8A33779-4CC2-4F22-A416-24367873F846}" type="pres">
      <dgm:prSet presAssocID="{F635E355-3535-45F0-8CE5-260B85BF7F4D}" presName="root" presStyleCnt="0">
        <dgm:presLayoutVars>
          <dgm:dir/>
          <dgm:resizeHandles val="exact"/>
        </dgm:presLayoutVars>
      </dgm:prSet>
      <dgm:spPr/>
    </dgm:pt>
    <dgm:pt modelId="{315508C9-E8F3-4FD2-B87B-AF0EC0484E23}" type="pres">
      <dgm:prSet presAssocID="{69132E84-2CB3-4813-9A38-A58C2CC4BB99}" presName="compNode" presStyleCnt="0"/>
      <dgm:spPr/>
    </dgm:pt>
    <dgm:pt modelId="{31AD8914-FA87-48FC-B051-72A2D098511F}" type="pres">
      <dgm:prSet presAssocID="{69132E84-2CB3-4813-9A38-A58C2CC4BB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88CECC50-EF42-4856-A1AA-97305582B188}" type="pres">
      <dgm:prSet presAssocID="{69132E84-2CB3-4813-9A38-A58C2CC4BB99}" presName="iconSpace" presStyleCnt="0"/>
      <dgm:spPr/>
    </dgm:pt>
    <dgm:pt modelId="{6FD12BF5-E63A-4806-9761-607B3B3C37B1}" type="pres">
      <dgm:prSet presAssocID="{69132E84-2CB3-4813-9A38-A58C2CC4BB99}" presName="parTx" presStyleLbl="revTx" presStyleIdx="0" presStyleCnt="6">
        <dgm:presLayoutVars>
          <dgm:chMax val="0"/>
          <dgm:chPref val="0"/>
        </dgm:presLayoutVars>
      </dgm:prSet>
      <dgm:spPr/>
    </dgm:pt>
    <dgm:pt modelId="{69833739-1B77-45DC-9851-556386B0B05E}" type="pres">
      <dgm:prSet presAssocID="{69132E84-2CB3-4813-9A38-A58C2CC4BB99}" presName="txSpace" presStyleCnt="0"/>
      <dgm:spPr/>
    </dgm:pt>
    <dgm:pt modelId="{3D6F038C-3674-4F4F-8C38-09774D5C4EA2}" type="pres">
      <dgm:prSet presAssocID="{69132E84-2CB3-4813-9A38-A58C2CC4BB99}" presName="desTx" presStyleLbl="revTx" presStyleIdx="1" presStyleCnt="6">
        <dgm:presLayoutVars/>
      </dgm:prSet>
      <dgm:spPr/>
    </dgm:pt>
    <dgm:pt modelId="{4E01474A-B46B-4156-879A-A85C0A3D3A16}" type="pres">
      <dgm:prSet presAssocID="{373087D8-16C5-4684-883A-4C06794B28FD}" presName="sibTrans" presStyleCnt="0"/>
      <dgm:spPr/>
    </dgm:pt>
    <dgm:pt modelId="{B2F19665-EFC6-45F3-B298-E184855E8A94}" type="pres">
      <dgm:prSet presAssocID="{144858B5-114C-47AC-BA0E-4EA6FBC01D04}" presName="compNode" presStyleCnt="0"/>
      <dgm:spPr/>
    </dgm:pt>
    <dgm:pt modelId="{03AB1DE9-4742-44FB-AABE-720BD8750A40}" type="pres">
      <dgm:prSet presAssocID="{144858B5-114C-47AC-BA0E-4EA6FBC01D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1824892-6C4F-4B8C-84DE-5377514A8C82}" type="pres">
      <dgm:prSet presAssocID="{144858B5-114C-47AC-BA0E-4EA6FBC01D04}" presName="iconSpace" presStyleCnt="0"/>
      <dgm:spPr/>
    </dgm:pt>
    <dgm:pt modelId="{AB003D53-DCF7-4F6A-8CE7-BF447E05C370}" type="pres">
      <dgm:prSet presAssocID="{144858B5-114C-47AC-BA0E-4EA6FBC01D04}" presName="parTx" presStyleLbl="revTx" presStyleIdx="2" presStyleCnt="6">
        <dgm:presLayoutVars>
          <dgm:chMax val="0"/>
          <dgm:chPref val="0"/>
        </dgm:presLayoutVars>
      </dgm:prSet>
      <dgm:spPr/>
    </dgm:pt>
    <dgm:pt modelId="{460AF96C-6302-40FC-8DE5-C4142DC66F12}" type="pres">
      <dgm:prSet presAssocID="{144858B5-114C-47AC-BA0E-4EA6FBC01D04}" presName="txSpace" presStyleCnt="0"/>
      <dgm:spPr/>
    </dgm:pt>
    <dgm:pt modelId="{35FB6345-311B-4102-BB6A-E11D1A97897A}" type="pres">
      <dgm:prSet presAssocID="{144858B5-114C-47AC-BA0E-4EA6FBC01D04}" presName="desTx" presStyleLbl="revTx" presStyleIdx="3" presStyleCnt="6">
        <dgm:presLayoutVars/>
      </dgm:prSet>
      <dgm:spPr/>
    </dgm:pt>
    <dgm:pt modelId="{FC78E9B4-09E7-4BBC-B407-2D872471CB33}" type="pres">
      <dgm:prSet presAssocID="{5FF1C40E-E0CA-4A5B-8C34-B101F4790FDA}" presName="sibTrans" presStyleCnt="0"/>
      <dgm:spPr/>
    </dgm:pt>
    <dgm:pt modelId="{5C16ED57-5D51-4BBA-9153-D90E58D637C4}" type="pres">
      <dgm:prSet presAssocID="{6488162C-A964-49DB-8EBA-E7BF3CA9B62A}" presName="compNode" presStyleCnt="0"/>
      <dgm:spPr/>
    </dgm:pt>
    <dgm:pt modelId="{CE35F6BB-8050-43EF-818F-DBB8E7976944}" type="pres">
      <dgm:prSet presAssocID="{6488162C-A964-49DB-8EBA-E7BF3CA9B6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84D81DA8-0381-4F07-ADB6-D2B16AA82C12}" type="pres">
      <dgm:prSet presAssocID="{6488162C-A964-49DB-8EBA-E7BF3CA9B62A}" presName="iconSpace" presStyleCnt="0"/>
      <dgm:spPr/>
    </dgm:pt>
    <dgm:pt modelId="{4FC6F8E7-03D4-4C6A-99FD-5524362DEC26}" type="pres">
      <dgm:prSet presAssocID="{6488162C-A964-49DB-8EBA-E7BF3CA9B62A}" presName="parTx" presStyleLbl="revTx" presStyleIdx="4" presStyleCnt="6">
        <dgm:presLayoutVars>
          <dgm:chMax val="0"/>
          <dgm:chPref val="0"/>
        </dgm:presLayoutVars>
      </dgm:prSet>
      <dgm:spPr/>
    </dgm:pt>
    <dgm:pt modelId="{16AF7AD7-8FBE-406D-9B58-D5AEE4C7E62A}" type="pres">
      <dgm:prSet presAssocID="{6488162C-A964-49DB-8EBA-E7BF3CA9B62A}" presName="txSpace" presStyleCnt="0"/>
      <dgm:spPr/>
    </dgm:pt>
    <dgm:pt modelId="{C491588A-EBDA-4BEB-9778-2038CF5F85D4}" type="pres">
      <dgm:prSet presAssocID="{6488162C-A964-49DB-8EBA-E7BF3CA9B62A}" presName="desTx" presStyleLbl="revTx" presStyleIdx="5" presStyleCnt="6">
        <dgm:presLayoutVars/>
      </dgm:prSet>
      <dgm:spPr/>
    </dgm:pt>
  </dgm:ptLst>
  <dgm:cxnLst>
    <dgm:cxn modelId="{F6E9FF00-3FBF-401B-8105-ED2DF33D9BBF}" srcId="{144858B5-114C-47AC-BA0E-4EA6FBC01D04}" destId="{05EB9294-68E3-4D99-979A-118E8F17CE81}" srcOrd="1" destOrd="0" parTransId="{8FE369B8-A136-46C4-B3B9-F7C72C83A0E6}" sibTransId="{2C1B185A-1D0F-46C5-8377-814DC764DEF2}"/>
    <dgm:cxn modelId="{19738D38-FA9C-4574-9CC1-F0A24D9ADBBD}" type="presOf" srcId="{48D9C10C-0091-4472-B71E-D8681F4496ED}" destId="{35FB6345-311B-4102-BB6A-E11D1A97897A}" srcOrd="0" destOrd="0" presId="urn:microsoft.com/office/officeart/2018/5/layout/CenteredIconLabelDescriptionList"/>
    <dgm:cxn modelId="{C453EF3E-FCB9-44DD-AAF5-DB9753C08152}" srcId="{144858B5-114C-47AC-BA0E-4EA6FBC01D04}" destId="{48D9C10C-0091-4472-B71E-D8681F4496ED}" srcOrd="0" destOrd="0" parTransId="{56A8AEC1-C7CF-47B8-8D0D-4E6732EF1511}" sibTransId="{0AD88060-DAA6-4E7B-B287-02CEDBAC821D}"/>
    <dgm:cxn modelId="{55942249-B4EA-4753-9C5A-D01C2CF3B5C3}" type="presOf" srcId="{144858B5-114C-47AC-BA0E-4EA6FBC01D04}" destId="{AB003D53-DCF7-4F6A-8CE7-BF447E05C370}" srcOrd="0" destOrd="0" presId="urn:microsoft.com/office/officeart/2018/5/layout/CenteredIconLabelDescriptionList"/>
    <dgm:cxn modelId="{1FC96551-C4C7-49D4-BD64-6FF853DDEC9B}" type="presOf" srcId="{6488162C-A964-49DB-8EBA-E7BF3CA9B62A}" destId="{4FC6F8E7-03D4-4C6A-99FD-5524362DEC26}" srcOrd="0" destOrd="0" presId="urn:microsoft.com/office/officeart/2018/5/layout/CenteredIconLabelDescriptionList"/>
    <dgm:cxn modelId="{3F08DC58-07C4-468E-9F4D-1867D771D83C}" type="presOf" srcId="{F635E355-3535-45F0-8CE5-260B85BF7F4D}" destId="{E8A33779-4CC2-4F22-A416-24367873F846}" srcOrd="0" destOrd="0" presId="urn:microsoft.com/office/officeart/2018/5/layout/CenteredIconLabelDescriptionList"/>
    <dgm:cxn modelId="{C56D0990-4DDF-4C27-9B10-B6D3A94ADAB4}" srcId="{69132E84-2CB3-4813-9A38-A58C2CC4BB99}" destId="{E3BE135C-B305-4735-B034-5E0E349B950D}" srcOrd="0" destOrd="0" parTransId="{D643085C-CB37-4BA4-903F-4D005C25CC71}" sibTransId="{AF3C5E7E-B9F0-4B96-8829-B2E20358A6D0}"/>
    <dgm:cxn modelId="{98623495-BAC2-415F-B9CD-7A1B19150298}" type="presOf" srcId="{69132E84-2CB3-4813-9A38-A58C2CC4BB99}" destId="{6FD12BF5-E63A-4806-9761-607B3B3C37B1}" srcOrd="0" destOrd="0" presId="urn:microsoft.com/office/officeart/2018/5/layout/CenteredIconLabelDescriptionList"/>
    <dgm:cxn modelId="{15AE95B1-46F6-4CBB-B012-ABA6D91B6324}" type="presOf" srcId="{05EB9294-68E3-4D99-979A-118E8F17CE81}" destId="{35FB6345-311B-4102-BB6A-E11D1A97897A}" srcOrd="0" destOrd="1" presId="urn:microsoft.com/office/officeart/2018/5/layout/CenteredIconLabelDescriptionList"/>
    <dgm:cxn modelId="{9CF106ED-C5C3-4D12-B383-50DA456CA6A6}" srcId="{F635E355-3535-45F0-8CE5-260B85BF7F4D}" destId="{6488162C-A964-49DB-8EBA-E7BF3CA9B62A}" srcOrd="2" destOrd="0" parTransId="{05A3B34B-9772-4951-A47C-0BC0ED8DAE6C}" sibTransId="{37C2158B-D088-4F3E-9BDA-E9F29F1B1214}"/>
    <dgm:cxn modelId="{47EFC3F8-CED8-41C7-8B73-731E799C2096}" type="presOf" srcId="{E3BE135C-B305-4735-B034-5E0E349B950D}" destId="{3D6F038C-3674-4F4F-8C38-09774D5C4EA2}" srcOrd="0" destOrd="0" presId="urn:microsoft.com/office/officeart/2018/5/layout/CenteredIconLabelDescriptionList"/>
    <dgm:cxn modelId="{157E38FA-DD76-4233-ADCA-8AF6B320A8F9}" srcId="{F635E355-3535-45F0-8CE5-260B85BF7F4D}" destId="{144858B5-114C-47AC-BA0E-4EA6FBC01D04}" srcOrd="1" destOrd="0" parTransId="{CB63BA54-6AB7-4538-8FD7-4058EF047CE1}" sibTransId="{5FF1C40E-E0CA-4A5B-8C34-B101F4790FDA}"/>
    <dgm:cxn modelId="{62800EFE-BB89-4F32-9637-65E6567307CB}" srcId="{F635E355-3535-45F0-8CE5-260B85BF7F4D}" destId="{69132E84-2CB3-4813-9A38-A58C2CC4BB99}" srcOrd="0" destOrd="0" parTransId="{66EA694C-E9B6-4115-9DC7-D12FA25FD88D}" sibTransId="{373087D8-16C5-4684-883A-4C06794B28FD}"/>
    <dgm:cxn modelId="{A4A86FAD-CA04-468D-B464-6E7019188B99}" type="presParOf" srcId="{E8A33779-4CC2-4F22-A416-24367873F846}" destId="{315508C9-E8F3-4FD2-B87B-AF0EC0484E23}" srcOrd="0" destOrd="0" presId="urn:microsoft.com/office/officeart/2018/5/layout/CenteredIconLabelDescriptionList"/>
    <dgm:cxn modelId="{22C0AFA4-ABF1-421A-9FFD-7D24AF106BF3}" type="presParOf" srcId="{315508C9-E8F3-4FD2-B87B-AF0EC0484E23}" destId="{31AD8914-FA87-48FC-B051-72A2D098511F}" srcOrd="0" destOrd="0" presId="urn:microsoft.com/office/officeart/2018/5/layout/CenteredIconLabelDescriptionList"/>
    <dgm:cxn modelId="{E021DD77-E4F6-409C-A33D-8CD4FCF67B67}" type="presParOf" srcId="{315508C9-E8F3-4FD2-B87B-AF0EC0484E23}" destId="{88CECC50-EF42-4856-A1AA-97305582B188}" srcOrd="1" destOrd="0" presId="urn:microsoft.com/office/officeart/2018/5/layout/CenteredIconLabelDescriptionList"/>
    <dgm:cxn modelId="{B8183C2E-923D-40E6-A2BF-B7F9C25E2274}" type="presParOf" srcId="{315508C9-E8F3-4FD2-B87B-AF0EC0484E23}" destId="{6FD12BF5-E63A-4806-9761-607B3B3C37B1}" srcOrd="2" destOrd="0" presId="urn:microsoft.com/office/officeart/2018/5/layout/CenteredIconLabelDescriptionList"/>
    <dgm:cxn modelId="{1172F9E9-7B60-476E-B396-ABCEAC012F6E}" type="presParOf" srcId="{315508C9-E8F3-4FD2-B87B-AF0EC0484E23}" destId="{69833739-1B77-45DC-9851-556386B0B05E}" srcOrd="3" destOrd="0" presId="urn:microsoft.com/office/officeart/2018/5/layout/CenteredIconLabelDescriptionList"/>
    <dgm:cxn modelId="{63336D45-3519-4530-8CC4-967DE4E71B70}" type="presParOf" srcId="{315508C9-E8F3-4FD2-B87B-AF0EC0484E23}" destId="{3D6F038C-3674-4F4F-8C38-09774D5C4EA2}" srcOrd="4" destOrd="0" presId="urn:microsoft.com/office/officeart/2018/5/layout/CenteredIconLabelDescriptionList"/>
    <dgm:cxn modelId="{2733F212-CFE4-471F-8FE1-0526AB7E4AF0}" type="presParOf" srcId="{E8A33779-4CC2-4F22-A416-24367873F846}" destId="{4E01474A-B46B-4156-879A-A85C0A3D3A16}" srcOrd="1" destOrd="0" presId="urn:microsoft.com/office/officeart/2018/5/layout/CenteredIconLabelDescriptionList"/>
    <dgm:cxn modelId="{27F52FD4-BC70-44A8-9A44-80556CA43474}" type="presParOf" srcId="{E8A33779-4CC2-4F22-A416-24367873F846}" destId="{B2F19665-EFC6-45F3-B298-E184855E8A94}" srcOrd="2" destOrd="0" presId="urn:microsoft.com/office/officeart/2018/5/layout/CenteredIconLabelDescriptionList"/>
    <dgm:cxn modelId="{B64118DA-2596-471F-9669-665E60B4D2B7}" type="presParOf" srcId="{B2F19665-EFC6-45F3-B298-E184855E8A94}" destId="{03AB1DE9-4742-44FB-AABE-720BD8750A40}" srcOrd="0" destOrd="0" presId="urn:microsoft.com/office/officeart/2018/5/layout/CenteredIconLabelDescriptionList"/>
    <dgm:cxn modelId="{BDDAAD30-ADED-444F-B662-5195C68DE04C}" type="presParOf" srcId="{B2F19665-EFC6-45F3-B298-E184855E8A94}" destId="{11824892-6C4F-4B8C-84DE-5377514A8C82}" srcOrd="1" destOrd="0" presId="urn:microsoft.com/office/officeart/2018/5/layout/CenteredIconLabelDescriptionList"/>
    <dgm:cxn modelId="{DE7F982A-91AB-4A41-863F-2CAFE80446EC}" type="presParOf" srcId="{B2F19665-EFC6-45F3-B298-E184855E8A94}" destId="{AB003D53-DCF7-4F6A-8CE7-BF447E05C370}" srcOrd="2" destOrd="0" presId="urn:microsoft.com/office/officeart/2018/5/layout/CenteredIconLabelDescriptionList"/>
    <dgm:cxn modelId="{0CF692E4-FC87-4076-9076-B0C012E8B064}" type="presParOf" srcId="{B2F19665-EFC6-45F3-B298-E184855E8A94}" destId="{460AF96C-6302-40FC-8DE5-C4142DC66F12}" srcOrd="3" destOrd="0" presId="urn:microsoft.com/office/officeart/2018/5/layout/CenteredIconLabelDescriptionList"/>
    <dgm:cxn modelId="{FA0F0700-05C4-4129-BED3-1182F5E1BB70}" type="presParOf" srcId="{B2F19665-EFC6-45F3-B298-E184855E8A94}" destId="{35FB6345-311B-4102-BB6A-E11D1A97897A}" srcOrd="4" destOrd="0" presId="urn:microsoft.com/office/officeart/2018/5/layout/CenteredIconLabelDescriptionList"/>
    <dgm:cxn modelId="{4B9E309B-20CC-4EE0-9733-95569CE9FA3F}" type="presParOf" srcId="{E8A33779-4CC2-4F22-A416-24367873F846}" destId="{FC78E9B4-09E7-4BBC-B407-2D872471CB33}" srcOrd="3" destOrd="0" presId="urn:microsoft.com/office/officeart/2018/5/layout/CenteredIconLabelDescriptionList"/>
    <dgm:cxn modelId="{80B7E9DC-E982-44C8-B3AD-B397D6A6BABF}" type="presParOf" srcId="{E8A33779-4CC2-4F22-A416-24367873F846}" destId="{5C16ED57-5D51-4BBA-9153-D90E58D637C4}" srcOrd="4" destOrd="0" presId="urn:microsoft.com/office/officeart/2018/5/layout/CenteredIconLabelDescriptionList"/>
    <dgm:cxn modelId="{A6E5E755-4759-4822-8DD6-FABA536D2E4F}" type="presParOf" srcId="{5C16ED57-5D51-4BBA-9153-D90E58D637C4}" destId="{CE35F6BB-8050-43EF-818F-DBB8E7976944}" srcOrd="0" destOrd="0" presId="urn:microsoft.com/office/officeart/2018/5/layout/CenteredIconLabelDescriptionList"/>
    <dgm:cxn modelId="{3F127078-40B6-4B72-BABA-66A120CED6EC}" type="presParOf" srcId="{5C16ED57-5D51-4BBA-9153-D90E58D637C4}" destId="{84D81DA8-0381-4F07-ADB6-D2B16AA82C12}" srcOrd="1" destOrd="0" presId="urn:microsoft.com/office/officeart/2018/5/layout/CenteredIconLabelDescriptionList"/>
    <dgm:cxn modelId="{55D5BE86-D781-4BB5-8418-193EFBFACDE8}" type="presParOf" srcId="{5C16ED57-5D51-4BBA-9153-D90E58D637C4}" destId="{4FC6F8E7-03D4-4C6A-99FD-5524362DEC26}" srcOrd="2" destOrd="0" presId="urn:microsoft.com/office/officeart/2018/5/layout/CenteredIconLabelDescriptionList"/>
    <dgm:cxn modelId="{B045D501-580C-4635-AA65-389DC70F0D3E}" type="presParOf" srcId="{5C16ED57-5D51-4BBA-9153-D90E58D637C4}" destId="{16AF7AD7-8FBE-406D-9B58-D5AEE4C7E62A}" srcOrd="3" destOrd="0" presId="urn:microsoft.com/office/officeart/2018/5/layout/CenteredIconLabelDescriptionList"/>
    <dgm:cxn modelId="{0D665F1B-612F-4F11-8FFE-514CBECB5F2B}" type="presParOf" srcId="{5C16ED57-5D51-4BBA-9153-D90E58D637C4}" destId="{C491588A-EBDA-4BEB-9778-2038CF5F85D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702A2A-9FF6-40F8-994D-5B0569A3476F}"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9F3AE22D-3AA9-42FC-AE53-E022CBAF8D2F}">
      <dgm:prSet/>
      <dgm:spPr/>
      <dgm:t>
        <a:bodyPr/>
        <a:lstStyle/>
        <a:p>
          <a:r>
            <a:rPr lang="en-US"/>
            <a:t>Search</a:t>
          </a:r>
        </a:p>
      </dgm:t>
    </dgm:pt>
    <dgm:pt modelId="{911FD4E5-EA97-4B85-A230-2D97AD7D2F0F}" type="parTrans" cxnId="{F222F179-D7DC-4B8E-B80D-62D9339F7205}">
      <dgm:prSet/>
      <dgm:spPr/>
      <dgm:t>
        <a:bodyPr/>
        <a:lstStyle/>
        <a:p>
          <a:endParaRPr lang="en-US"/>
        </a:p>
      </dgm:t>
    </dgm:pt>
    <dgm:pt modelId="{87D4760F-94E0-4197-8FEA-56378C466951}" type="sibTrans" cxnId="{F222F179-D7DC-4B8E-B80D-62D9339F7205}">
      <dgm:prSet/>
      <dgm:spPr/>
      <dgm:t>
        <a:bodyPr/>
        <a:lstStyle/>
        <a:p>
          <a:endParaRPr lang="en-US"/>
        </a:p>
      </dgm:t>
    </dgm:pt>
    <dgm:pt modelId="{2ACFC8BB-9F2E-4678-9740-031742C48042}">
      <dgm:prSet/>
      <dgm:spPr/>
      <dgm:t>
        <a:bodyPr/>
        <a:lstStyle/>
        <a:p>
          <a:r>
            <a:rPr lang="en-US"/>
            <a:t>Search for "Azure Data Factory" and select it.</a:t>
          </a:r>
        </a:p>
      </dgm:t>
    </dgm:pt>
    <dgm:pt modelId="{A0684A02-3C95-44DF-A9D4-71752BD1C40F}" type="parTrans" cxnId="{A7D38ECB-BA82-4365-84AD-D759C14C032F}">
      <dgm:prSet/>
      <dgm:spPr/>
      <dgm:t>
        <a:bodyPr/>
        <a:lstStyle/>
        <a:p>
          <a:endParaRPr lang="en-US"/>
        </a:p>
      </dgm:t>
    </dgm:pt>
    <dgm:pt modelId="{F48B5B92-D99F-4748-86BE-1DA94989DBF5}" type="sibTrans" cxnId="{A7D38ECB-BA82-4365-84AD-D759C14C032F}">
      <dgm:prSet/>
      <dgm:spPr/>
      <dgm:t>
        <a:bodyPr/>
        <a:lstStyle/>
        <a:p>
          <a:endParaRPr lang="en-US"/>
        </a:p>
      </dgm:t>
    </dgm:pt>
    <dgm:pt modelId="{7F3BC655-7324-46E0-BD1B-B0E92B631071}">
      <dgm:prSet/>
      <dgm:spPr/>
      <dgm:t>
        <a:bodyPr/>
        <a:lstStyle/>
        <a:p>
          <a:r>
            <a:rPr lang="en-US"/>
            <a:t>Click on</a:t>
          </a:r>
        </a:p>
      </dgm:t>
    </dgm:pt>
    <dgm:pt modelId="{D71823ED-D3EA-486D-B730-582C7F51BEE9}" type="parTrans" cxnId="{1FA9022E-524F-458F-A242-B9F16919894F}">
      <dgm:prSet/>
      <dgm:spPr/>
      <dgm:t>
        <a:bodyPr/>
        <a:lstStyle/>
        <a:p>
          <a:endParaRPr lang="en-US"/>
        </a:p>
      </dgm:t>
    </dgm:pt>
    <dgm:pt modelId="{EE7CCFAD-8C1D-4DC3-93EC-8F1CB2C5E36D}" type="sibTrans" cxnId="{1FA9022E-524F-458F-A242-B9F16919894F}">
      <dgm:prSet/>
      <dgm:spPr/>
      <dgm:t>
        <a:bodyPr/>
        <a:lstStyle/>
        <a:p>
          <a:endParaRPr lang="en-US"/>
        </a:p>
      </dgm:t>
    </dgm:pt>
    <dgm:pt modelId="{B1686043-7D8C-43C7-9321-6AD9A26CB39C}">
      <dgm:prSet/>
      <dgm:spPr/>
      <dgm:t>
        <a:bodyPr/>
        <a:lstStyle/>
        <a:p>
          <a:r>
            <a:rPr lang="en-US"/>
            <a:t>Click on "Create a resource" (+) and choose "Azure Data Factory" from the options.</a:t>
          </a:r>
        </a:p>
      </dgm:t>
    </dgm:pt>
    <dgm:pt modelId="{34E66CF1-18E9-42AE-AA4B-E3ED8BC5368F}" type="parTrans" cxnId="{E201F28D-80B4-46E3-AF5A-B6416C364482}">
      <dgm:prSet/>
      <dgm:spPr/>
      <dgm:t>
        <a:bodyPr/>
        <a:lstStyle/>
        <a:p>
          <a:endParaRPr lang="en-US"/>
        </a:p>
      </dgm:t>
    </dgm:pt>
    <dgm:pt modelId="{6D8DEA4F-20D0-4E93-8B71-48BFBD240D02}" type="sibTrans" cxnId="{E201F28D-80B4-46E3-AF5A-B6416C364482}">
      <dgm:prSet/>
      <dgm:spPr/>
      <dgm:t>
        <a:bodyPr/>
        <a:lstStyle/>
        <a:p>
          <a:endParaRPr lang="en-US"/>
        </a:p>
      </dgm:t>
    </dgm:pt>
    <dgm:pt modelId="{1E42AF3F-9530-4C3C-B1C3-7551FF391825}">
      <dgm:prSet/>
      <dgm:spPr/>
      <dgm:t>
        <a:bodyPr/>
        <a:lstStyle/>
        <a:p>
          <a:r>
            <a:rPr lang="en-US"/>
            <a:t>Provide</a:t>
          </a:r>
        </a:p>
      </dgm:t>
    </dgm:pt>
    <dgm:pt modelId="{6A1BE08C-A9DA-4FE8-BE45-E8F2DBCB2CC5}" type="parTrans" cxnId="{F92FE19F-E6C0-4DAB-B26F-3639C5152CD1}">
      <dgm:prSet/>
      <dgm:spPr/>
      <dgm:t>
        <a:bodyPr/>
        <a:lstStyle/>
        <a:p>
          <a:endParaRPr lang="en-US"/>
        </a:p>
      </dgm:t>
    </dgm:pt>
    <dgm:pt modelId="{904AF766-C0DE-43B6-87B1-E0E779F2BC66}" type="sibTrans" cxnId="{F92FE19F-E6C0-4DAB-B26F-3639C5152CD1}">
      <dgm:prSet/>
      <dgm:spPr/>
      <dgm:t>
        <a:bodyPr/>
        <a:lstStyle/>
        <a:p>
          <a:endParaRPr lang="en-US"/>
        </a:p>
      </dgm:t>
    </dgm:pt>
    <dgm:pt modelId="{CDB11AB3-1C3B-42E5-8322-42A2FAE88E27}">
      <dgm:prSet/>
      <dgm:spPr/>
      <dgm:t>
        <a:bodyPr/>
        <a:lstStyle/>
        <a:p>
          <a:r>
            <a:rPr lang="en-US"/>
            <a:t>Provide necessary details like name, subscription, resource group.</a:t>
          </a:r>
        </a:p>
      </dgm:t>
    </dgm:pt>
    <dgm:pt modelId="{02C020B9-5185-4B1E-8608-98D40B1065D7}" type="parTrans" cxnId="{17A1CDE4-D092-4263-B0AE-DB4726B38930}">
      <dgm:prSet/>
      <dgm:spPr/>
      <dgm:t>
        <a:bodyPr/>
        <a:lstStyle/>
        <a:p>
          <a:endParaRPr lang="en-US"/>
        </a:p>
      </dgm:t>
    </dgm:pt>
    <dgm:pt modelId="{32054C9C-EF11-4C49-A9EE-EFDDC09238FB}" type="sibTrans" cxnId="{17A1CDE4-D092-4263-B0AE-DB4726B38930}">
      <dgm:prSet/>
      <dgm:spPr/>
      <dgm:t>
        <a:bodyPr/>
        <a:lstStyle/>
        <a:p>
          <a:endParaRPr lang="en-US"/>
        </a:p>
      </dgm:t>
    </dgm:pt>
    <dgm:pt modelId="{A331DE96-873F-40FC-B1AA-AB7DCDFAC55C}">
      <dgm:prSet/>
      <dgm:spPr/>
      <dgm:t>
        <a:bodyPr/>
        <a:lstStyle/>
        <a:p>
          <a:r>
            <a:rPr lang="en-US"/>
            <a:t>Select</a:t>
          </a:r>
        </a:p>
      </dgm:t>
    </dgm:pt>
    <dgm:pt modelId="{87919B27-D9BF-44D4-8FFA-02E2B3B5C589}" type="parTrans" cxnId="{0240F7DD-FC98-41A2-ABAE-11F48930317B}">
      <dgm:prSet/>
      <dgm:spPr/>
      <dgm:t>
        <a:bodyPr/>
        <a:lstStyle/>
        <a:p>
          <a:endParaRPr lang="en-US"/>
        </a:p>
      </dgm:t>
    </dgm:pt>
    <dgm:pt modelId="{DD1C5136-D2DD-4A97-91A7-DD65713C28DE}" type="sibTrans" cxnId="{0240F7DD-FC98-41A2-ABAE-11F48930317B}">
      <dgm:prSet/>
      <dgm:spPr/>
      <dgm:t>
        <a:bodyPr/>
        <a:lstStyle/>
        <a:p>
          <a:endParaRPr lang="en-US"/>
        </a:p>
      </dgm:t>
    </dgm:pt>
    <dgm:pt modelId="{7105CD96-E7B8-4008-9A3C-064E335E11C2}">
      <dgm:prSet/>
      <dgm:spPr/>
      <dgm:t>
        <a:bodyPr/>
        <a:lstStyle/>
        <a:p>
          <a:r>
            <a:rPr lang="en-US"/>
            <a:t>Select the desired region, desired pricing tier based on your requirements.</a:t>
          </a:r>
        </a:p>
      </dgm:t>
    </dgm:pt>
    <dgm:pt modelId="{7717D6D6-7264-499F-940E-BA161E1C6F13}" type="parTrans" cxnId="{3B1C86DA-D995-4493-A0A2-80211F2E3ED6}">
      <dgm:prSet/>
      <dgm:spPr/>
      <dgm:t>
        <a:bodyPr/>
        <a:lstStyle/>
        <a:p>
          <a:endParaRPr lang="en-US"/>
        </a:p>
      </dgm:t>
    </dgm:pt>
    <dgm:pt modelId="{DFDD1869-28CE-4980-9244-E1DB85E0E38C}" type="sibTrans" cxnId="{3B1C86DA-D995-4493-A0A2-80211F2E3ED6}">
      <dgm:prSet/>
      <dgm:spPr/>
      <dgm:t>
        <a:bodyPr/>
        <a:lstStyle/>
        <a:p>
          <a:endParaRPr lang="en-US"/>
        </a:p>
      </dgm:t>
    </dgm:pt>
    <dgm:pt modelId="{998F065E-73B9-4B7A-A1DA-D1714B102738}">
      <dgm:prSet/>
      <dgm:spPr/>
      <dgm:t>
        <a:bodyPr/>
        <a:lstStyle/>
        <a:p>
          <a:r>
            <a:rPr lang="en-US"/>
            <a:t>Review</a:t>
          </a:r>
        </a:p>
      </dgm:t>
    </dgm:pt>
    <dgm:pt modelId="{3F239776-3704-4686-9A9D-34968482791C}" type="parTrans" cxnId="{A4D93416-6D58-463C-BD22-B74E81A8102C}">
      <dgm:prSet/>
      <dgm:spPr/>
      <dgm:t>
        <a:bodyPr/>
        <a:lstStyle/>
        <a:p>
          <a:endParaRPr lang="en-US"/>
        </a:p>
      </dgm:t>
    </dgm:pt>
    <dgm:pt modelId="{EEA3F5C9-4718-428C-A5C8-17260238E1DD}" type="sibTrans" cxnId="{A4D93416-6D58-463C-BD22-B74E81A8102C}">
      <dgm:prSet/>
      <dgm:spPr/>
      <dgm:t>
        <a:bodyPr/>
        <a:lstStyle/>
        <a:p>
          <a:endParaRPr lang="en-US"/>
        </a:p>
      </dgm:t>
    </dgm:pt>
    <dgm:pt modelId="{4C00A769-10C3-4727-BCBD-C188DB3E1F41}">
      <dgm:prSet/>
      <dgm:spPr/>
      <dgm:t>
        <a:bodyPr/>
        <a:lstStyle/>
        <a:p>
          <a:r>
            <a:rPr lang="en-US" dirty="0"/>
            <a:t>Review the configuration and click on "Create" to create the ADF instance.</a:t>
          </a:r>
        </a:p>
      </dgm:t>
    </dgm:pt>
    <dgm:pt modelId="{B7027B85-D4B6-44F7-82FC-95C94D398DD4}" type="parTrans" cxnId="{AA08D7BB-C716-4A27-A7BB-D3C32A1CC351}">
      <dgm:prSet/>
      <dgm:spPr/>
      <dgm:t>
        <a:bodyPr/>
        <a:lstStyle/>
        <a:p>
          <a:endParaRPr lang="en-US"/>
        </a:p>
      </dgm:t>
    </dgm:pt>
    <dgm:pt modelId="{30FAB0BC-BD44-4893-B76A-7470F01C95D0}" type="sibTrans" cxnId="{AA08D7BB-C716-4A27-A7BB-D3C32A1CC351}">
      <dgm:prSet/>
      <dgm:spPr/>
      <dgm:t>
        <a:bodyPr/>
        <a:lstStyle/>
        <a:p>
          <a:endParaRPr lang="en-US"/>
        </a:p>
      </dgm:t>
    </dgm:pt>
    <dgm:pt modelId="{8DBFE908-CEFD-49CA-9891-2EFDBFF69D60}">
      <dgm:prSet/>
      <dgm:spPr/>
      <dgm:t>
        <a:bodyPr/>
        <a:lstStyle/>
        <a:p>
          <a:r>
            <a:rPr lang="en-US"/>
            <a:t>Navigate</a:t>
          </a:r>
        </a:p>
      </dgm:t>
    </dgm:pt>
    <dgm:pt modelId="{9129A5E2-9BA8-4199-BB8D-668A397265F5}" type="parTrans" cxnId="{B0722C9C-32EB-474E-ABC9-B9837CD9864C}">
      <dgm:prSet/>
      <dgm:spPr/>
      <dgm:t>
        <a:bodyPr/>
        <a:lstStyle/>
        <a:p>
          <a:endParaRPr lang="en-US"/>
        </a:p>
      </dgm:t>
    </dgm:pt>
    <dgm:pt modelId="{0806DB3B-52C4-40EF-86C1-CB0703343376}" type="sibTrans" cxnId="{B0722C9C-32EB-474E-ABC9-B9837CD9864C}">
      <dgm:prSet/>
      <dgm:spPr/>
      <dgm:t>
        <a:bodyPr/>
        <a:lstStyle/>
        <a:p>
          <a:endParaRPr lang="en-US"/>
        </a:p>
      </dgm:t>
    </dgm:pt>
    <dgm:pt modelId="{03BDE47C-9489-4C0E-AAF9-C71A2D4D39E4}">
      <dgm:prSet/>
      <dgm:spPr/>
      <dgm:t>
        <a:bodyPr/>
        <a:lstStyle/>
        <a:p>
          <a:r>
            <a:rPr lang="en-US" dirty="0"/>
            <a:t>Once the ADF instance is created, navigate to it from the Azure portal</a:t>
          </a:r>
        </a:p>
      </dgm:t>
    </dgm:pt>
    <dgm:pt modelId="{683295B9-276D-4F18-9FF2-8B3DDE10CB93}" type="parTrans" cxnId="{69336A00-629A-4443-B086-22E61CDDCB0A}">
      <dgm:prSet/>
      <dgm:spPr/>
      <dgm:t>
        <a:bodyPr/>
        <a:lstStyle/>
        <a:p>
          <a:endParaRPr lang="en-US"/>
        </a:p>
      </dgm:t>
    </dgm:pt>
    <dgm:pt modelId="{4A314130-2794-4BDF-88A3-B5DB3C6FB486}" type="sibTrans" cxnId="{69336A00-629A-4443-B086-22E61CDDCB0A}">
      <dgm:prSet/>
      <dgm:spPr/>
      <dgm:t>
        <a:bodyPr/>
        <a:lstStyle/>
        <a:p>
          <a:endParaRPr lang="en-US"/>
        </a:p>
      </dgm:t>
    </dgm:pt>
    <dgm:pt modelId="{981DB083-9B6E-44A3-8F61-E04A395C2489}" type="pres">
      <dgm:prSet presAssocID="{3C702A2A-9FF6-40F8-994D-5B0569A3476F}" presName="Name0" presStyleCnt="0">
        <dgm:presLayoutVars>
          <dgm:dir/>
          <dgm:animLvl val="lvl"/>
          <dgm:resizeHandles val="exact"/>
        </dgm:presLayoutVars>
      </dgm:prSet>
      <dgm:spPr/>
    </dgm:pt>
    <dgm:pt modelId="{09EE3BC0-ABF8-44BC-9185-3DCE049A1D2A}" type="pres">
      <dgm:prSet presAssocID="{8DBFE908-CEFD-49CA-9891-2EFDBFF69D60}" presName="boxAndChildren" presStyleCnt="0"/>
      <dgm:spPr/>
    </dgm:pt>
    <dgm:pt modelId="{34DA1565-55C7-4676-8B3E-CB9CA0F8F8C9}" type="pres">
      <dgm:prSet presAssocID="{8DBFE908-CEFD-49CA-9891-2EFDBFF69D60}" presName="parentTextBox" presStyleLbl="alignNode1" presStyleIdx="0" presStyleCnt="6"/>
      <dgm:spPr/>
    </dgm:pt>
    <dgm:pt modelId="{1C17F7AD-ED84-45B3-B456-E13E63CE8106}" type="pres">
      <dgm:prSet presAssocID="{8DBFE908-CEFD-49CA-9891-2EFDBFF69D60}" presName="descendantBox" presStyleLbl="bgAccFollowNode1" presStyleIdx="0" presStyleCnt="6"/>
      <dgm:spPr/>
    </dgm:pt>
    <dgm:pt modelId="{5C29736D-FB19-46B5-A9A8-34205E2D9F04}" type="pres">
      <dgm:prSet presAssocID="{EEA3F5C9-4718-428C-A5C8-17260238E1DD}" presName="sp" presStyleCnt="0"/>
      <dgm:spPr/>
    </dgm:pt>
    <dgm:pt modelId="{58585EA3-9F46-4C13-90D6-A628AF19EE24}" type="pres">
      <dgm:prSet presAssocID="{998F065E-73B9-4B7A-A1DA-D1714B102738}" presName="arrowAndChildren" presStyleCnt="0"/>
      <dgm:spPr/>
    </dgm:pt>
    <dgm:pt modelId="{4E5F9C38-F648-48EE-ADFB-CCE05824162A}" type="pres">
      <dgm:prSet presAssocID="{998F065E-73B9-4B7A-A1DA-D1714B102738}" presName="parentTextArrow" presStyleLbl="node1" presStyleIdx="0" presStyleCnt="0"/>
      <dgm:spPr/>
    </dgm:pt>
    <dgm:pt modelId="{F7ECF8EE-2023-4E22-8603-B92117576194}" type="pres">
      <dgm:prSet presAssocID="{998F065E-73B9-4B7A-A1DA-D1714B102738}" presName="arrow" presStyleLbl="alignNode1" presStyleIdx="1" presStyleCnt="6"/>
      <dgm:spPr/>
    </dgm:pt>
    <dgm:pt modelId="{491FE410-BC42-4116-A081-0160C51A5FC4}" type="pres">
      <dgm:prSet presAssocID="{998F065E-73B9-4B7A-A1DA-D1714B102738}" presName="descendantArrow" presStyleLbl="bgAccFollowNode1" presStyleIdx="1" presStyleCnt="6"/>
      <dgm:spPr/>
    </dgm:pt>
    <dgm:pt modelId="{6DB692C0-0287-45C0-AC3E-0DBA96607F3E}" type="pres">
      <dgm:prSet presAssocID="{DD1C5136-D2DD-4A97-91A7-DD65713C28DE}" presName="sp" presStyleCnt="0"/>
      <dgm:spPr/>
    </dgm:pt>
    <dgm:pt modelId="{D99996AC-AD7D-41F7-B339-53A6EC193D9B}" type="pres">
      <dgm:prSet presAssocID="{A331DE96-873F-40FC-B1AA-AB7DCDFAC55C}" presName="arrowAndChildren" presStyleCnt="0"/>
      <dgm:spPr/>
    </dgm:pt>
    <dgm:pt modelId="{E6A759C2-F065-4F49-B5B4-752DB45B9C4B}" type="pres">
      <dgm:prSet presAssocID="{A331DE96-873F-40FC-B1AA-AB7DCDFAC55C}" presName="parentTextArrow" presStyleLbl="node1" presStyleIdx="0" presStyleCnt="0"/>
      <dgm:spPr/>
    </dgm:pt>
    <dgm:pt modelId="{DAD60876-035E-41BB-97E3-57E44B0C76BB}" type="pres">
      <dgm:prSet presAssocID="{A331DE96-873F-40FC-B1AA-AB7DCDFAC55C}" presName="arrow" presStyleLbl="alignNode1" presStyleIdx="2" presStyleCnt="6"/>
      <dgm:spPr/>
    </dgm:pt>
    <dgm:pt modelId="{9859269E-0FBE-4763-813E-980F91F08609}" type="pres">
      <dgm:prSet presAssocID="{A331DE96-873F-40FC-B1AA-AB7DCDFAC55C}" presName="descendantArrow" presStyleLbl="bgAccFollowNode1" presStyleIdx="2" presStyleCnt="6"/>
      <dgm:spPr/>
    </dgm:pt>
    <dgm:pt modelId="{B954DF80-210F-4FC3-B868-756D320DEB87}" type="pres">
      <dgm:prSet presAssocID="{904AF766-C0DE-43B6-87B1-E0E779F2BC66}" presName="sp" presStyleCnt="0"/>
      <dgm:spPr/>
    </dgm:pt>
    <dgm:pt modelId="{02D1E3CC-5D9C-41E5-86C0-8DD057C2665C}" type="pres">
      <dgm:prSet presAssocID="{1E42AF3F-9530-4C3C-B1C3-7551FF391825}" presName="arrowAndChildren" presStyleCnt="0"/>
      <dgm:spPr/>
    </dgm:pt>
    <dgm:pt modelId="{9EF1ACAE-A430-4970-A569-25936AC8627E}" type="pres">
      <dgm:prSet presAssocID="{1E42AF3F-9530-4C3C-B1C3-7551FF391825}" presName="parentTextArrow" presStyleLbl="node1" presStyleIdx="0" presStyleCnt="0"/>
      <dgm:spPr/>
    </dgm:pt>
    <dgm:pt modelId="{59F5ADF0-8296-4B3B-AC38-7400D1019969}" type="pres">
      <dgm:prSet presAssocID="{1E42AF3F-9530-4C3C-B1C3-7551FF391825}" presName="arrow" presStyleLbl="alignNode1" presStyleIdx="3" presStyleCnt="6"/>
      <dgm:spPr/>
    </dgm:pt>
    <dgm:pt modelId="{74A34DD5-ADC1-4ED8-B739-9A16DF23B215}" type="pres">
      <dgm:prSet presAssocID="{1E42AF3F-9530-4C3C-B1C3-7551FF391825}" presName="descendantArrow" presStyleLbl="bgAccFollowNode1" presStyleIdx="3" presStyleCnt="6"/>
      <dgm:spPr/>
    </dgm:pt>
    <dgm:pt modelId="{BE746FEE-B974-4DD4-90B0-EA08BAA00933}" type="pres">
      <dgm:prSet presAssocID="{EE7CCFAD-8C1D-4DC3-93EC-8F1CB2C5E36D}" presName="sp" presStyleCnt="0"/>
      <dgm:spPr/>
    </dgm:pt>
    <dgm:pt modelId="{AB0855F3-5207-4B0D-AC5E-DB7B1863E3BC}" type="pres">
      <dgm:prSet presAssocID="{7F3BC655-7324-46E0-BD1B-B0E92B631071}" presName="arrowAndChildren" presStyleCnt="0"/>
      <dgm:spPr/>
    </dgm:pt>
    <dgm:pt modelId="{AC94ABE1-474A-4B4B-AAB2-ABA92ECA0D37}" type="pres">
      <dgm:prSet presAssocID="{7F3BC655-7324-46E0-BD1B-B0E92B631071}" presName="parentTextArrow" presStyleLbl="node1" presStyleIdx="0" presStyleCnt="0"/>
      <dgm:spPr/>
    </dgm:pt>
    <dgm:pt modelId="{61DC246A-E268-43D5-87E7-727986BC527D}" type="pres">
      <dgm:prSet presAssocID="{7F3BC655-7324-46E0-BD1B-B0E92B631071}" presName="arrow" presStyleLbl="alignNode1" presStyleIdx="4" presStyleCnt="6"/>
      <dgm:spPr/>
    </dgm:pt>
    <dgm:pt modelId="{46FA1843-5A8E-422C-B496-82947C6B67C8}" type="pres">
      <dgm:prSet presAssocID="{7F3BC655-7324-46E0-BD1B-B0E92B631071}" presName="descendantArrow" presStyleLbl="bgAccFollowNode1" presStyleIdx="4" presStyleCnt="6"/>
      <dgm:spPr/>
    </dgm:pt>
    <dgm:pt modelId="{AF4F3A17-1738-40B7-B507-785F668099E5}" type="pres">
      <dgm:prSet presAssocID="{87D4760F-94E0-4197-8FEA-56378C466951}" presName="sp" presStyleCnt="0"/>
      <dgm:spPr/>
    </dgm:pt>
    <dgm:pt modelId="{3A7F7122-0305-42AC-B344-33A82354D261}" type="pres">
      <dgm:prSet presAssocID="{9F3AE22D-3AA9-42FC-AE53-E022CBAF8D2F}" presName="arrowAndChildren" presStyleCnt="0"/>
      <dgm:spPr/>
    </dgm:pt>
    <dgm:pt modelId="{FC165B1D-8BE5-454C-BC27-B73B94CF5A51}" type="pres">
      <dgm:prSet presAssocID="{9F3AE22D-3AA9-42FC-AE53-E022CBAF8D2F}" presName="parentTextArrow" presStyleLbl="node1" presStyleIdx="0" presStyleCnt="0"/>
      <dgm:spPr/>
    </dgm:pt>
    <dgm:pt modelId="{88B814C7-5013-4FBF-9DC9-D58D615A8EDD}" type="pres">
      <dgm:prSet presAssocID="{9F3AE22D-3AA9-42FC-AE53-E022CBAF8D2F}" presName="arrow" presStyleLbl="alignNode1" presStyleIdx="5" presStyleCnt="6"/>
      <dgm:spPr/>
    </dgm:pt>
    <dgm:pt modelId="{22BD78EC-6243-46CD-9617-FCC70C7CFD90}" type="pres">
      <dgm:prSet presAssocID="{9F3AE22D-3AA9-42FC-AE53-E022CBAF8D2F}" presName="descendantArrow" presStyleLbl="bgAccFollowNode1" presStyleIdx="5" presStyleCnt="6"/>
      <dgm:spPr/>
    </dgm:pt>
  </dgm:ptLst>
  <dgm:cxnLst>
    <dgm:cxn modelId="{69336A00-629A-4443-B086-22E61CDDCB0A}" srcId="{8DBFE908-CEFD-49CA-9891-2EFDBFF69D60}" destId="{03BDE47C-9489-4C0E-AAF9-C71A2D4D39E4}" srcOrd="0" destOrd="0" parTransId="{683295B9-276D-4F18-9FF2-8B3DDE10CB93}" sibTransId="{4A314130-2794-4BDF-88A3-B5DB3C6FB486}"/>
    <dgm:cxn modelId="{8BBEE306-F766-4430-80C9-3F9FFC4D6817}" type="presOf" srcId="{9F3AE22D-3AA9-42FC-AE53-E022CBAF8D2F}" destId="{88B814C7-5013-4FBF-9DC9-D58D615A8EDD}" srcOrd="1" destOrd="0" presId="urn:microsoft.com/office/officeart/2016/7/layout/VerticalDownArrowProcess"/>
    <dgm:cxn modelId="{0F1AE211-9954-4B0A-A028-CDE5B4EDA540}" type="presOf" srcId="{7F3BC655-7324-46E0-BD1B-B0E92B631071}" destId="{AC94ABE1-474A-4B4B-AAB2-ABA92ECA0D37}" srcOrd="0" destOrd="0" presId="urn:microsoft.com/office/officeart/2016/7/layout/VerticalDownArrowProcess"/>
    <dgm:cxn modelId="{A4D93416-6D58-463C-BD22-B74E81A8102C}" srcId="{3C702A2A-9FF6-40F8-994D-5B0569A3476F}" destId="{998F065E-73B9-4B7A-A1DA-D1714B102738}" srcOrd="4" destOrd="0" parTransId="{3F239776-3704-4686-9A9D-34968482791C}" sibTransId="{EEA3F5C9-4718-428C-A5C8-17260238E1DD}"/>
    <dgm:cxn modelId="{D106A820-68D2-466A-A83F-500B7F9FC663}" type="presOf" srcId="{A331DE96-873F-40FC-B1AA-AB7DCDFAC55C}" destId="{DAD60876-035E-41BB-97E3-57E44B0C76BB}" srcOrd="1" destOrd="0" presId="urn:microsoft.com/office/officeart/2016/7/layout/VerticalDownArrowProcess"/>
    <dgm:cxn modelId="{F5311621-AFAC-47C8-8031-B7B6143A244B}" type="presOf" srcId="{B1686043-7D8C-43C7-9321-6AD9A26CB39C}" destId="{46FA1843-5A8E-422C-B496-82947C6B67C8}" srcOrd="0" destOrd="0" presId="urn:microsoft.com/office/officeart/2016/7/layout/VerticalDownArrowProcess"/>
    <dgm:cxn modelId="{56220F2B-52B6-4A75-AA06-B5C3C59B015F}" type="presOf" srcId="{998F065E-73B9-4B7A-A1DA-D1714B102738}" destId="{4E5F9C38-F648-48EE-ADFB-CCE05824162A}" srcOrd="0" destOrd="0" presId="urn:microsoft.com/office/officeart/2016/7/layout/VerticalDownArrowProcess"/>
    <dgm:cxn modelId="{1FA9022E-524F-458F-A242-B9F16919894F}" srcId="{3C702A2A-9FF6-40F8-994D-5B0569A3476F}" destId="{7F3BC655-7324-46E0-BD1B-B0E92B631071}" srcOrd="1" destOrd="0" parTransId="{D71823ED-D3EA-486D-B730-582C7F51BEE9}" sibTransId="{EE7CCFAD-8C1D-4DC3-93EC-8F1CB2C5E36D}"/>
    <dgm:cxn modelId="{6C046133-82DE-4413-92C2-008904D253BA}" type="presOf" srcId="{1E42AF3F-9530-4C3C-B1C3-7551FF391825}" destId="{59F5ADF0-8296-4B3B-AC38-7400D1019969}" srcOrd="1" destOrd="0" presId="urn:microsoft.com/office/officeart/2016/7/layout/VerticalDownArrowProcess"/>
    <dgm:cxn modelId="{C397BA44-647C-4074-A9FA-8A688E583F59}" type="presOf" srcId="{8DBFE908-CEFD-49CA-9891-2EFDBFF69D60}" destId="{34DA1565-55C7-4676-8B3E-CB9CA0F8F8C9}" srcOrd="0" destOrd="0" presId="urn:microsoft.com/office/officeart/2016/7/layout/VerticalDownArrowProcess"/>
    <dgm:cxn modelId="{78D1C84A-A6BA-4727-A236-9B74114419D0}" type="presOf" srcId="{9F3AE22D-3AA9-42FC-AE53-E022CBAF8D2F}" destId="{FC165B1D-8BE5-454C-BC27-B73B94CF5A51}" srcOrd="0" destOrd="0" presId="urn:microsoft.com/office/officeart/2016/7/layout/VerticalDownArrowProcess"/>
    <dgm:cxn modelId="{68A9A16E-7FB8-4F20-95E9-5195D1FD2160}" type="presOf" srcId="{03BDE47C-9489-4C0E-AAF9-C71A2D4D39E4}" destId="{1C17F7AD-ED84-45B3-B456-E13E63CE8106}" srcOrd="0" destOrd="0" presId="urn:microsoft.com/office/officeart/2016/7/layout/VerticalDownArrowProcess"/>
    <dgm:cxn modelId="{ACEC6176-E42C-4A23-B1A2-2855188E6A8F}" type="presOf" srcId="{A331DE96-873F-40FC-B1AA-AB7DCDFAC55C}" destId="{E6A759C2-F065-4F49-B5B4-752DB45B9C4B}" srcOrd="0" destOrd="0" presId="urn:microsoft.com/office/officeart/2016/7/layout/VerticalDownArrowProcess"/>
    <dgm:cxn modelId="{F222F179-D7DC-4B8E-B80D-62D9339F7205}" srcId="{3C702A2A-9FF6-40F8-994D-5B0569A3476F}" destId="{9F3AE22D-3AA9-42FC-AE53-E022CBAF8D2F}" srcOrd="0" destOrd="0" parTransId="{911FD4E5-EA97-4B85-A230-2D97AD7D2F0F}" sibTransId="{87D4760F-94E0-4197-8FEA-56378C466951}"/>
    <dgm:cxn modelId="{8117D980-D402-495A-8973-2F542D462CF3}" type="presOf" srcId="{CDB11AB3-1C3B-42E5-8322-42A2FAE88E27}" destId="{74A34DD5-ADC1-4ED8-B739-9A16DF23B215}" srcOrd="0" destOrd="0" presId="urn:microsoft.com/office/officeart/2016/7/layout/VerticalDownArrowProcess"/>
    <dgm:cxn modelId="{FBE33682-0E84-438A-871C-D8F0A09AA17B}" type="presOf" srcId="{2ACFC8BB-9F2E-4678-9740-031742C48042}" destId="{22BD78EC-6243-46CD-9617-FCC70C7CFD90}" srcOrd="0" destOrd="0" presId="urn:microsoft.com/office/officeart/2016/7/layout/VerticalDownArrowProcess"/>
    <dgm:cxn modelId="{E201F28D-80B4-46E3-AF5A-B6416C364482}" srcId="{7F3BC655-7324-46E0-BD1B-B0E92B631071}" destId="{B1686043-7D8C-43C7-9321-6AD9A26CB39C}" srcOrd="0" destOrd="0" parTransId="{34E66CF1-18E9-42AE-AA4B-E3ED8BC5368F}" sibTransId="{6D8DEA4F-20D0-4E93-8B71-48BFBD240D02}"/>
    <dgm:cxn modelId="{03ED7B94-9DB8-4460-841A-4C9BCE6687C1}" type="presOf" srcId="{7105CD96-E7B8-4008-9A3C-064E335E11C2}" destId="{9859269E-0FBE-4763-813E-980F91F08609}" srcOrd="0" destOrd="0" presId="urn:microsoft.com/office/officeart/2016/7/layout/VerticalDownArrowProcess"/>
    <dgm:cxn modelId="{B0722C9C-32EB-474E-ABC9-B9837CD9864C}" srcId="{3C702A2A-9FF6-40F8-994D-5B0569A3476F}" destId="{8DBFE908-CEFD-49CA-9891-2EFDBFF69D60}" srcOrd="5" destOrd="0" parTransId="{9129A5E2-9BA8-4199-BB8D-668A397265F5}" sibTransId="{0806DB3B-52C4-40EF-86C1-CB0703343376}"/>
    <dgm:cxn modelId="{F92FE19F-E6C0-4DAB-B26F-3639C5152CD1}" srcId="{3C702A2A-9FF6-40F8-994D-5B0569A3476F}" destId="{1E42AF3F-9530-4C3C-B1C3-7551FF391825}" srcOrd="2" destOrd="0" parTransId="{6A1BE08C-A9DA-4FE8-BE45-E8F2DBCB2CC5}" sibTransId="{904AF766-C0DE-43B6-87B1-E0E779F2BC66}"/>
    <dgm:cxn modelId="{D74942A0-561A-4915-B3CA-5AE9BE9E376C}" type="presOf" srcId="{7F3BC655-7324-46E0-BD1B-B0E92B631071}" destId="{61DC246A-E268-43D5-87E7-727986BC527D}" srcOrd="1" destOrd="0" presId="urn:microsoft.com/office/officeart/2016/7/layout/VerticalDownArrowProcess"/>
    <dgm:cxn modelId="{27E6B7AC-8CA2-4DC6-81DD-CD1F90E90880}" type="presOf" srcId="{3C702A2A-9FF6-40F8-994D-5B0569A3476F}" destId="{981DB083-9B6E-44A3-8F61-E04A395C2489}" srcOrd="0" destOrd="0" presId="urn:microsoft.com/office/officeart/2016/7/layout/VerticalDownArrowProcess"/>
    <dgm:cxn modelId="{AA08D7BB-C716-4A27-A7BB-D3C32A1CC351}" srcId="{998F065E-73B9-4B7A-A1DA-D1714B102738}" destId="{4C00A769-10C3-4727-BCBD-C188DB3E1F41}" srcOrd="0" destOrd="0" parTransId="{B7027B85-D4B6-44F7-82FC-95C94D398DD4}" sibTransId="{30FAB0BC-BD44-4893-B76A-7470F01C95D0}"/>
    <dgm:cxn modelId="{7A985CBF-19EF-4CBE-BC93-20E0A1CA6136}" type="presOf" srcId="{1E42AF3F-9530-4C3C-B1C3-7551FF391825}" destId="{9EF1ACAE-A430-4970-A569-25936AC8627E}" srcOrd="0" destOrd="0" presId="urn:microsoft.com/office/officeart/2016/7/layout/VerticalDownArrowProcess"/>
    <dgm:cxn modelId="{A7D38ECB-BA82-4365-84AD-D759C14C032F}" srcId="{9F3AE22D-3AA9-42FC-AE53-E022CBAF8D2F}" destId="{2ACFC8BB-9F2E-4678-9740-031742C48042}" srcOrd="0" destOrd="0" parTransId="{A0684A02-3C95-44DF-A9D4-71752BD1C40F}" sibTransId="{F48B5B92-D99F-4748-86BE-1DA94989DBF5}"/>
    <dgm:cxn modelId="{3DB5C1CF-3119-4CAC-8312-152D96CE2795}" type="presOf" srcId="{4C00A769-10C3-4727-BCBD-C188DB3E1F41}" destId="{491FE410-BC42-4116-A081-0160C51A5FC4}" srcOrd="0" destOrd="0" presId="urn:microsoft.com/office/officeart/2016/7/layout/VerticalDownArrowProcess"/>
    <dgm:cxn modelId="{3B1C86DA-D995-4493-A0A2-80211F2E3ED6}" srcId="{A331DE96-873F-40FC-B1AA-AB7DCDFAC55C}" destId="{7105CD96-E7B8-4008-9A3C-064E335E11C2}" srcOrd="0" destOrd="0" parTransId="{7717D6D6-7264-499F-940E-BA161E1C6F13}" sibTransId="{DFDD1869-28CE-4980-9244-E1DB85E0E38C}"/>
    <dgm:cxn modelId="{0240F7DD-FC98-41A2-ABAE-11F48930317B}" srcId="{3C702A2A-9FF6-40F8-994D-5B0569A3476F}" destId="{A331DE96-873F-40FC-B1AA-AB7DCDFAC55C}" srcOrd="3" destOrd="0" parTransId="{87919B27-D9BF-44D4-8FFA-02E2B3B5C589}" sibTransId="{DD1C5136-D2DD-4A97-91A7-DD65713C28DE}"/>
    <dgm:cxn modelId="{17A1CDE4-D092-4263-B0AE-DB4726B38930}" srcId="{1E42AF3F-9530-4C3C-B1C3-7551FF391825}" destId="{CDB11AB3-1C3B-42E5-8322-42A2FAE88E27}" srcOrd="0" destOrd="0" parTransId="{02C020B9-5185-4B1E-8608-98D40B1065D7}" sibTransId="{32054C9C-EF11-4C49-A9EE-EFDDC09238FB}"/>
    <dgm:cxn modelId="{BE623DEC-2835-4E32-AACB-E4C7E577D286}" type="presOf" srcId="{998F065E-73B9-4B7A-A1DA-D1714B102738}" destId="{F7ECF8EE-2023-4E22-8603-B92117576194}" srcOrd="1" destOrd="0" presId="urn:microsoft.com/office/officeart/2016/7/layout/VerticalDownArrowProcess"/>
    <dgm:cxn modelId="{AB74EC79-1F66-4626-A76D-B411E7070D64}" type="presParOf" srcId="{981DB083-9B6E-44A3-8F61-E04A395C2489}" destId="{09EE3BC0-ABF8-44BC-9185-3DCE049A1D2A}" srcOrd="0" destOrd="0" presId="urn:microsoft.com/office/officeart/2016/7/layout/VerticalDownArrowProcess"/>
    <dgm:cxn modelId="{F2B0C506-79B1-4709-9E84-926E59E327E3}" type="presParOf" srcId="{09EE3BC0-ABF8-44BC-9185-3DCE049A1D2A}" destId="{34DA1565-55C7-4676-8B3E-CB9CA0F8F8C9}" srcOrd="0" destOrd="0" presId="urn:microsoft.com/office/officeart/2016/7/layout/VerticalDownArrowProcess"/>
    <dgm:cxn modelId="{53075CD8-6E4B-430F-9F8E-404093B2E1FB}" type="presParOf" srcId="{09EE3BC0-ABF8-44BC-9185-3DCE049A1D2A}" destId="{1C17F7AD-ED84-45B3-B456-E13E63CE8106}" srcOrd="1" destOrd="0" presId="urn:microsoft.com/office/officeart/2016/7/layout/VerticalDownArrowProcess"/>
    <dgm:cxn modelId="{27AC06D0-F5F0-45DA-932D-F8187BE4EC88}" type="presParOf" srcId="{981DB083-9B6E-44A3-8F61-E04A395C2489}" destId="{5C29736D-FB19-46B5-A9A8-34205E2D9F04}" srcOrd="1" destOrd="0" presId="urn:microsoft.com/office/officeart/2016/7/layout/VerticalDownArrowProcess"/>
    <dgm:cxn modelId="{5A17BC64-0523-4E40-95B6-0FB10D58E083}" type="presParOf" srcId="{981DB083-9B6E-44A3-8F61-E04A395C2489}" destId="{58585EA3-9F46-4C13-90D6-A628AF19EE24}" srcOrd="2" destOrd="0" presId="urn:microsoft.com/office/officeart/2016/7/layout/VerticalDownArrowProcess"/>
    <dgm:cxn modelId="{3117DE3D-413C-4ADA-97A8-E9D7BBD0F56C}" type="presParOf" srcId="{58585EA3-9F46-4C13-90D6-A628AF19EE24}" destId="{4E5F9C38-F648-48EE-ADFB-CCE05824162A}" srcOrd="0" destOrd="0" presId="urn:microsoft.com/office/officeart/2016/7/layout/VerticalDownArrowProcess"/>
    <dgm:cxn modelId="{19C7FAB4-816D-4E66-923D-B8034C559643}" type="presParOf" srcId="{58585EA3-9F46-4C13-90D6-A628AF19EE24}" destId="{F7ECF8EE-2023-4E22-8603-B92117576194}" srcOrd="1" destOrd="0" presId="urn:microsoft.com/office/officeart/2016/7/layout/VerticalDownArrowProcess"/>
    <dgm:cxn modelId="{66BD4383-8188-4522-98A6-D9F6E34E6759}" type="presParOf" srcId="{58585EA3-9F46-4C13-90D6-A628AF19EE24}" destId="{491FE410-BC42-4116-A081-0160C51A5FC4}" srcOrd="2" destOrd="0" presId="urn:microsoft.com/office/officeart/2016/7/layout/VerticalDownArrowProcess"/>
    <dgm:cxn modelId="{986E4D2F-B245-41FD-A3D7-8E38D73B4F46}" type="presParOf" srcId="{981DB083-9B6E-44A3-8F61-E04A395C2489}" destId="{6DB692C0-0287-45C0-AC3E-0DBA96607F3E}" srcOrd="3" destOrd="0" presId="urn:microsoft.com/office/officeart/2016/7/layout/VerticalDownArrowProcess"/>
    <dgm:cxn modelId="{C4A1BE1D-A444-48CF-92E8-FC9C3996F0C8}" type="presParOf" srcId="{981DB083-9B6E-44A3-8F61-E04A395C2489}" destId="{D99996AC-AD7D-41F7-B339-53A6EC193D9B}" srcOrd="4" destOrd="0" presId="urn:microsoft.com/office/officeart/2016/7/layout/VerticalDownArrowProcess"/>
    <dgm:cxn modelId="{CA5D33D0-4CED-40EA-A920-32B83B53D15E}" type="presParOf" srcId="{D99996AC-AD7D-41F7-B339-53A6EC193D9B}" destId="{E6A759C2-F065-4F49-B5B4-752DB45B9C4B}" srcOrd="0" destOrd="0" presId="urn:microsoft.com/office/officeart/2016/7/layout/VerticalDownArrowProcess"/>
    <dgm:cxn modelId="{420DD815-C39E-438A-B8A2-CA666AD2EEF3}" type="presParOf" srcId="{D99996AC-AD7D-41F7-B339-53A6EC193D9B}" destId="{DAD60876-035E-41BB-97E3-57E44B0C76BB}" srcOrd="1" destOrd="0" presId="urn:microsoft.com/office/officeart/2016/7/layout/VerticalDownArrowProcess"/>
    <dgm:cxn modelId="{C60F0524-8D92-4980-880F-2ECE6E1116B3}" type="presParOf" srcId="{D99996AC-AD7D-41F7-B339-53A6EC193D9B}" destId="{9859269E-0FBE-4763-813E-980F91F08609}" srcOrd="2" destOrd="0" presId="urn:microsoft.com/office/officeart/2016/7/layout/VerticalDownArrowProcess"/>
    <dgm:cxn modelId="{9BF59140-D48E-4D9E-B346-3204E1872193}" type="presParOf" srcId="{981DB083-9B6E-44A3-8F61-E04A395C2489}" destId="{B954DF80-210F-4FC3-B868-756D320DEB87}" srcOrd="5" destOrd="0" presId="urn:microsoft.com/office/officeart/2016/7/layout/VerticalDownArrowProcess"/>
    <dgm:cxn modelId="{7AD55C2C-7B3C-40EE-86C3-8A1D88E14964}" type="presParOf" srcId="{981DB083-9B6E-44A3-8F61-E04A395C2489}" destId="{02D1E3CC-5D9C-41E5-86C0-8DD057C2665C}" srcOrd="6" destOrd="0" presId="urn:microsoft.com/office/officeart/2016/7/layout/VerticalDownArrowProcess"/>
    <dgm:cxn modelId="{1A4ECF3C-AA48-4A10-BCC9-53F6DE9846C5}" type="presParOf" srcId="{02D1E3CC-5D9C-41E5-86C0-8DD057C2665C}" destId="{9EF1ACAE-A430-4970-A569-25936AC8627E}" srcOrd="0" destOrd="0" presId="urn:microsoft.com/office/officeart/2016/7/layout/VerticalDownArrowProcess"/>
    <dgm:cxn modelId="{91B45FB1-C107-440D-B6F3-1D845A42EAD3}" type="presParOf" srcId="{02D1E3CC-5D9C-41E5-86C0-8DD057C2665C}" destId="{59F5ADF0-8296-4B3B-AC38-7400D1019969}" srcOrd="1" destOrd="0" presId="urn:microsoft.com/office/officeart/2016/7/layout/VerticalDownArrowProcess"/>
    <dgm:cxn modelId="{19E626F8-B66F-4240-9EC3-A71BDF43291F}" type="presParOf" srcId="{02D1E3CC-5D9C-41E5-86C0-8DD057C2665C}" destId="{74A34DD5-ADC1-4ED8-B739-9A16DF23B215}" srcOrd="2" destOrd="0" presId="urn:microsoft.com/office/officeart/2016/7/layout/VerticalDownArrowProcess"/>
    <dgm:cxn modelId="{4E425310-23C8-4075-934B-03C35D5F87AD}" type="presParOf" srcId="{981DB083-9B6E-44A3-8F61-E04A395C2489}" destId="{BE746FEE-B974-4DD4-90B0-EA08BAA00933}" srcOrd="7" destOrd="0" presId="urn:microsoft.com/office/officeart/2016/7/layout/VerticalDownArrowProcess"/>
    <dgm:cxn modelId="{D1CA3D35-61FE-4BB8-A559-FDEA3145DFB0}" type="presParOf" srcId="{981DB083-9B6E-44A3-8F61-E04A395C2489}" destId="{AB0855F3-5207-4B0D-AC5E-DB7B1863E3BC}" srcOrd="8" destOrd="0" presId="urn:microsoft.com/office/officeart/2016/7/layout/VerticalDownArrowProcess"/>
    <dgm:cxn modelId="{646823BC-DEAA-4586-81FB-4A38D57FA219}" type="presParOf" srcId="{AB0855F3-5207-4B0D-AC5E-DB7B1863E3BC}" destId="{AC94ABE1-474A-4B4B-AAB2-ABA92ECA0D37}" srcOrd="0" destOrd="0" presId="urn:microsoft.com/office/officeart/2016/7/layout/VerticalDownArrowProcess"/>
    <dgm:cxn modelId="{AB436087-0654-4730-AE23-2640F6808698}" type="presParOf" srcId="{AB0855F3-5207-4B0D-AC5E-DB7B1863E3BC}" destId="{61DC246A-E268-43D5-87E7-727986BC527D}" srcOrd="1" destOrd="0" presId="urn:microsoft.com/office/officeart/2016/7/layout/VerticalDownArrowProcess"/>
    <dgm:cxn modelId="{7FD19B61-8B28-481D-A65C-546276EC6BA4}" type="presParOf" srcId="{AB0855F3-5207-4B0D-AC5E-DB7B1863E3BC}" destId="{46FA1843-5A8E-422C-B496-82947C6B67C8}" srcOrd="2" destOrd="0" presId="urn:microsoft.com/office/officeart/2016/7/layout/VerticalDownArrowProcess"/>
    <dgm:cxn modelId="{9F9ADCC6-26B6-4634-A444-5132A9E16947}" type="presParOf" srcId="{981DB083-9B6E-44A3-8F61-E04A395C2489}" destId="{AF4F3A17-1738-40B7-B507-785F668099E5}" srcOrd="9" destOrd="0" presId="urn:microsoft.com/office/officeart/2016/7/layout/VerticalDownArrowProcess"/>
    <dgm:cxn modelId="{549B2620-2169-46C2-B9EE-228C102A8253}" type="presParOf" srcId="{981DB083-9B6E-44A3-8F61-E04A395C2489}" destId="{3A7F7122-0305-42AC-B344-33A82354D261}" srcOrd="10" destOrd="0" presId="urn:microsoft.com/office/officeart/2016/7/layout/VerticalDownArrowProcess"/>
    <dgm:cxn modelId="{8C2E3AFA-2CCF-4FB3-B237-8C4E4346C117}" type="presParOf" srcId="{3A7F7122-0305-42AC-B344-33A82354D261}" destId="{FC165B1D-8BE5-454C-BC27-B73B94CF5A51}" srcOrd="0" destOrd="0" presId="urn:microsoft.com/office/officeart/2016/7/layout/VerticalDownArrowProcess"/>
    <dgm:cxn modelId="{AEA775E5-4480-48FB-9557-794660CD4A15}" type="presParOf" srcId="{3A7F7122-0305-42AC-B344-33A82354D261}" destId="{88B814C7-5013-4FBF-9DC9-D58D615A8EDD}" srcOrd="1" destOrd="0" presId="urn:microsoft.com/office/officeart/2016/7/layout/VerticalDownArrowProcess"/>
    <dgm:cxn modelId="{0CDE187F-9C8D-48BA-A25B-86700B3BF555}" type="presParOf" srcId="{3A7F7122-0305-42AC-B344-33A82354D261}" destId="{22BD78EC-6243-46CD-9617-FCC70C7CFD90}"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D09BA20-2647-4F85-AFCB-82A37575CE11}" type="doc">
      <dgm:prSet loTypeId="urn:microsoft.com/office/officeart/2016/7/layout/BasicProcessNew" loCatId="process" qsTypeId="urn:microsoft.com/office/officeart/2005/8/quickstyle/simple1" qsCatId="simple" csTypeId="urn:microsoft.com/office/officeart/2005/8/colors/colorful5" csCatId="colorful" phldr="1"/>
      <dgm:spPr/>
      <dgm:t>
        <a:bodyPr/>
        <a:lstStyle/>
        <a:p>
          <a:endParaRPr lang="en-US"/>
        </a:p>
      </dgm:t>
    </dgm:pt>
    <dgm:pt modelId="{65CFA18A-37E9-430D-95AE-5379B09B687B}">
      <dgm:prSet/>
      <dgm:spPr/>
      <dgm:t>
        <a:bodyPr/>
        <a:lstStyle/>
        <a:p>
          <a:r>
            <a:rPr lang="en-US" b="0" i="0" dirty="0"/>
            <a:t>Open an Azure Data Factory (ADF) instance in the Azure portal.</a:t>
          </a:r>
          <a:endParaRPr lang="en-US" dirty="0"/>
        </a:p>
      </dgm:t>
    </dgm:pt>
    <dgm:pt modelId="{6CC16365-5999-4DDB-8DC7-645E1DF6CFE6}" type="parTrans" cxnId="{A56E42BC-7EB4-49A8-8C61-0468FCA2E499}">
      <dgm:prSet/>
      <dgm:spPr/>
      <dgm:t>
        <a:bodyPr/>
        <a:lstStyle/>
        <a:p>
          <a:endParaRPr lang="en-US"/>
        </a:p>
      </dgm:t>
    </dgm:pt>
    <dgm:pt modelId="{7D177459-DE59-45AC-918F-16DF37BA0766}" type="sibTrans" cxnId="{A56E42BC-7EB4-49A8-8C61-0468FCA2E499}">
      <dgm:prSet/>
      <dgm:spPr/>
      <dgm:t>
        <a:bodyPr/>
        <a:lstStyle/>
        <a:p>
          <a:endParaRPr lang="en-US"/>
        </a:p>
      </dgm:t>
    </dgm:pt>
    <dgm:pt modelId="{3C2172AE-1B7D-4795-A0EB-07E12E500AB7}">
      <dgm:prSet/>
      <dgm:spPr/>
      <dgm:t>
        <a:bodyPr/>
        <a:lstStyle/>
        <a:p>
          <a:r>
            <a:rPr lang="en-US" b="0" i="0" dirty="0"/>
            <a:t>In the ADF instance, create a new pipeline.</a:t>
          </a:r>
          <a:endParaRPr lang="en-US" dirty="0"/>
        </a:p>
      </dgm:t>
    </dgm:pt>
    <dgm:pt modelId="{F0409760-459F-4ACE-8B43-8CD22AB1E0CC}" type="parTrans" cxnId="{DDEE412C-CD30-4CA5-9D9E-3D565C9E0F26}">
      <dgm:prSet/>
      <dgm:spPr/>
      <dgm:t>
        <a:bodyPr/>
        <a:lstStyle/>
        <a:p>
          <a:endParaRPr lang="en-US"/>
        </a:p>
      </dgm:t>
    </dgm:pt>
    <dgm:pt modelId="{9E13BB07-1363-430C-98F0-79C8AE9A17D7}" type="sibTrans" cxnId="{DDEE412C-CD30-4CA5-9D9E-3D565C9E0F26}">
      <dgm:prSet/>
      <dgm:spPr/>
      <dgm:t>
        <a:bodyPr/>
        <a:lstStyle/>
        <a:p>
          <a:endParaRPr lang="en-US"/>
        </a:p>
      </dgm:t>
    </dgm:pt>
    <dgm:pt modelId="{1E422F17-8012-4750-8BC8-194807FABDC3}">
      <dgm:prSet/>
      <dgm:spPr/>
      <dgm:t>
        <a:bodyPr/>
        <a:lstStyle/>
        <a:p>
          <a:r>
            <a:rPr lang="en-US" b="0" i="0"/>
            <a:t>Within the pipeline, add a notebook activity.</a:t>
          </a:r>
          <a:endParaRPr lang="en-US"/>
        </a:p>
      </dgm:t>
    </dgm:pt>
    <dgm:pt modelId="{ADEB621F-5312-4015-BDB3-976A46C63A14}" type="parTrans" cxnId="{F687AD10-6085-417A-86DC-14AEDF8BEF04}">
      <dgm:prSet/>
      <dgm:spPr/>
      <dgm:t>
        <a:bodyPr/>
        <a:lstStyle/>
        <a:p>
          <a:endParaRPr lang="en-US"/>
        </a:p>
      </dgm:t>
    </dgm:pt>
    <dgm:pt modelId="{CED93D69-7868-4BAB-975A-C148219BD12A}" type="sibTrans" cxnId="{F687AD10-6085-417A-86DC-14AEDF8BEF04}">
      <dgm:prSet/>
      <dgm:spPr/>
      <dgm:t>
        <a:bodyPr/>
        <a:lstStyle/>
        <a:p>
          <a:endParaRPr lang="en-US"/>
        </a:p>
      </dgm:t>
    </dgm:pt>
    <dgm:pt modelId="{62770845-433E-4C86-A356-4FF58871A971}">
      <dgm:prSet/>
      <dgm:spPr/>
      <dgm:t>
        <a:bodyPr/>
        <a:lstStyle/>
        <a:p>
          <a:r>
            <a:rPr lang="en-US" b="0" i="0"/>
            <a:t>Configure the notebook activity to reference the ADB notebook you created earlier.</a:t>
          </a:r>
          <a:endParaRPr lang="en-US"/>
        </a:p>
      </dgm:t>
    </dgm:pt>
    <dgm:pt modelId="{63432186-D7CB-49F0-9D1D-D6169079340E}" type="parTrans" cxnId="{142B3C26-9C8D-44C4-997E-BD42E5B5B079}">
      <dgm:prSet/>
      <dgm:spPr/>
      <dgm:t>
        <a:bodyPr/>
        <a:lstStyle/>
        <a:p>
          <a:endParaRPr lang="en-US"/>
        </a:p>
      </dgm:t>
    </dgm:pt>
    <dgm:pt modelId="{739E0B80-3AEC-435A-9929-685A5548E769}" type="sibTrans" cxnId="{142B3C26-9C8D-44C4-997E-BD42E5B5B079}">
      <dgm:prSet/>
      <dgm:spPr/>
      <dgm:t>
        <a:bodyPr/>
        <a:lstStyle/>
        <a:p>
          <a:endParaRPr lang="en-US"/>
        </a:p>
      </dgm:t>
    </dgm:pt>
    <dgm:pt modelId="{3C7EE48F-0A27-4128-A47F-ACD2AC3B03DF}">
      <dgm:prSet/>
      <dgm:spPr/>
      <dgm:t>
        <a:bodyPr/>
        <a:lstStyle/>
        <a:p>
          <a:r>
            <a:rPr lang="en-US" b="0" i="0"/>
            <a:t>Specify any necessary input parameters or parameters to pass to the notebook.</a:t>
          </a:r>
          <a:endParaRPr lang="en-US"/>
        </a:p>
      </dgm:t>
    </dgm:pt>
    <dgm:pt modelId="{B35A7D4A-8DA9-4F60-ADBB-59BB7F73690A}" type="parTrans" cxnId="{92BC78A5-442A-4C16-98F3-8C5A44DBBB01}">
      <dgm:prSet/>
      <dgm:spPr/>
      <dgm:t>
        <a:bodyPr/>
        <a:lstStyle/>
        <a:p>
          <a:endParaRPr lang="en-US"/>
        </a:p>
      </dgm:t>
    </dgm:pt>
    <dgm:pt modelId="{3AA7E69F-24E0-475C-840B-F1BDF4E98B41}" type="sibTrans" cxnId="{92BC78A5-442A-4C16-98F3-8C5A44DBBB01}">
      <dgm:prSet/>
      <dgm:spPr/>
      <dgm:t>
        <a:bodyPr/>
        <a:lstStyle/>
        <a:p>
          <a:endParaRPr lang="en-US"/>
        </a:p>
      </dgm:t>
    </dgm:pt>
    <dgm:pt modelId="{51997D97-E925-4827-9880-1851E809D551}">
      <dgm:prSet/>
      <dgm:spPr/>
      <dgm:t>
        <a:bodyPr/>
        <a:lstStyle/>
        <a:p>
          <a:r>
            <a:rPr lang="en-US" b="0" i="0" dirty="0"/>
            <a:t>Configure the integration runtime to connect ADF with ADB.</a:t>
          </a:r>
          <a:endParaRPr lang="en-US" dirty="0"/>
        </a:p>
      </dgm:t>
    </dgm:pt>
    <dgm:pt modelId="{5DC1B49E-CB86-4ADC-B4A0-B6818FEF07F8}" type="parTrans" cxnId="{616B2809-48B2-4DAB-8C69-510B2B96396B}">
      <dgm:prSet/>
      <dgm:spPr/>
      <dgm:t>
        <a:bodyPr/>
        <a:lstStyle/>
        <a:p>
          <a:endParaRPr lang="en-US"/>
        </a:p>
      </dgm:t>
    </dgm:pt>
    <dgm:pt modelId="{A51318C7-CAEA-496C-8AE2-8CA34CB05DE6}" type="sibTrans" cxnId="{616B2809-48B2-4DAB-8C69-510B2B96396B}">
      <dgm:prSet/>
      <dgm:spPr/>
      <dgm:t>
        <a:bodyPr/>
        <a:lstStyle/>
        <a:p>
          <a:endParaRPr lang="en-US"/>
        </a:p>
      </dgm:t>
    </dgm:pt>
    <dgm:pt modelId="{DAB15ADB-6A4B-47AC-9329-0F7E6B4A5FBD}">
      <dgm:prSet/>
      <dgm:spPr/>
      <dgm:t>
        <a:bodyPr/>
        <a:lstStyle/>
        <a:p>
          <a:r>
            <a:rPr lang="en-US" b="0" i="0"/>
            <a:t>Set up the desired execution settings, such as frequency and triggers for the pipeline.</a:t>
          </a:r>
          <a:endParaRPr lang="en-US"/>
        </a:p>
      </dgm:t>
    </dgm:pt>
    <dgm:pt modelId="{1AA21EF9-510D-44AF-A487-4E0D9C099248}" type="parTrans" cxnId="{A0AED2B3-F0EE-4C3D-A864-EDE8FB405AAB}">
      <dgm:prSet/>
      <dgm:spPr/>
      <dgm:t>
        <a:bodyPr/>
        <a:lstStyle/>
        <a:p>
          <a:endParaRPr lang="en-US"/>
        </a:p>
      </dgm:t>
    </dgm:pt>
    <dgm:pt modelId="{CA65B8AF-EEE4-4288-8E88-E4938886DFF9}" type="sibTrans" cxnId="{A0AED2B3-F0EE-4C3D-A864-EDE8FB405AAB}">
      <dgm:prSet/>
      <dgm:spPr/>
      <dgm:t>
        <a:bodyPr/>
        <a:lstStyle/>
        <a:p>
          <a:endParaRPr lang="en-US"/>
        </a:p>
      </dgm:t>
    </dgm:pt>
    <dgm:pt modelId="{106F767C-8077-4C5A-8F29-D0AF455B835D}">
      <dgm:prSet/>
      <dgm:spPr/>
      <dgm:t>
        <a:bodyPr/>
        <a:lstStyle/>
        <a:p>
          <a:r>
            <a:rPr lang="en-US" b="0" i="0" dirty="0"/>
            <a:t>Save and publish the pipeline in ADF.</a:t>
          </a:r>
          <a:endParaRPr lang="en-US" dirty="0"/>
        </a:p>
      </dgm:t>
    </dgm:pt>
    <dgm:pt modelId="{7D6E3B98-2DB9-4608-AD07-0F60B32E3F87}" type="parTrans" cxnId="{798D5094-7B99-4077-9AED-65438340026B}">
      <dgm:prSet/>
      <dgm:spPr/>
      <dgm:t>
        <a:bodyPr/>
        <a:lstStyle/>
        <a:p>
          <a:endParaRPr lang="en-US"/>
        </a:p>
      </dgm:t>
    </dgm:pt>
    <dgm:pt modelId="{966A1123-F199-4078-8A6F-7B5385FA02D9}" type="sibTrans" cxnId="{798D5094-7B99-4077-9AED-65438340026B}">
      <dgm:prSet/>
      <dgm:spPr/>
      <dgm:t>
        <a:bodyPr/>
        <a:lstStyle/>
        <a:p>
          <a:endParaRPr lang="en-US"/>
        </a:p>
      </dgm:t>
    </dgm:pt>
    <dgm:pt modelId="{8D46DBB9-57FC-4762-AE41-6457A97116BE}">
      <dgm:prSet/>
      <dgm:spPr/>
      <dgm:t>
        <a:bodyPr/>
        <a:lstStyle/>
        <a:p>
          <a:r>
            <a:rPr lang="en-US" b="0" i="0" dirty="0"/>
            <a:t>Monitor and validate the pipeline's execution and output in ADF</a:t>
          </a:r>
          <a:endParaRPr lang="en-US" dirty="0"/>
        </a:p>
      </dgm:t>
    </dgm:pt>
    <dgm:pt modelId="{E8525AEA-B96C-4BDA-81D3-642D966372A9}" type="parTrans" cxnId="{32C6C48C-1411-4F67-B020-A786148E8829}">
      <dgm:prSet/>
      <dgm:spPr/>
      <dgm:t>
        <a:bodyPr/>
        <a:lstStyle/>
        <a:p>
          <a:endParaRPr lang="en-US"/>
        </a:p>
      </dgm:t>
    </dgm:pt>
    <dgm:pt modelId="{50A21DEE-E761-481B-87CB-C372984ACC03}" type="sibTrans" cxnId="{32C6C48C-1411-4F67-B020-A786148E8829}">
      <dgm:prSet/>
      <dgm:spPr/>
      <dgm:t>
        <a:bodyPr/>
        <a:lstStyle/>
        <a:p>
          <a:endParaRPr lang="en-US"/>
        </a:p>
      </dgm:t>
    </dgm:pt>
    <dgm:pt modelId="{25CF3790-331D-4B5B-A8E6-D397A907F5B1}" type="pres">
      <dgm:prSet presAssocID="{BD09BA20-2647-4F85-AFCB-82A37575CE11}" presName="Name0" presStyleCnt="0">
        <dgm:presLayoutVars>
          <dgm:dir/>
          <dgm:resizeHandles val="exact"/>
        </dgm:presLayoutVars>
      </dgm:prSet>
      <dgm:spPr/>
    </dgm:pt>
    <dgm:pt modelId="{1AED4617-CA53-422C-801B-93AC3E199136}" type="pres">
      <dgm:prSet presAssocID="{65CFA18A-37E9-430D-95AE-5379B09B687B}" presName="node" presStyleLbl="node1" presStyleIdx="0" presStyleCnt="17">
        <dgm:presLayoutVars>
          <dgm:bulletEnabled val="1"/>
        </dgm:presLayoutVars>
      </dgm:prSet>
      <dgm:spPr/>
    </dgm:pt>
    <dgm:pt modelId="{E3DA190E-114A-4460-90BC-41FEA7A8EAA7}" type="pres">
      <dgm:prSet presAssocID="{7D177459-DE59-45AC-918F-16DF37BA0766}" presName="sibTransSpacerBeforeConnector" presStyleCnt="0"/>
      <dgm:spPr/>
    </dgm:pt>
    <dgm:pt modelId="{1CA9277C-AEB1-4AB5-9DDE-AB33DC7578F8}" type="pres">
      <dgm:prSet presAssocID="{7D177459-DE59-45AC-918F-16DF37BA0766}" presName="sibTrans" presStyleLbl="node1" presStyleIdx="1" presStyleCnt="17"/>
      <dgm:spPr/>
    </dgm:pt>
    <dgm:pt modelId="{E3C7B14C-4844-48C5-9332-8AEFBBFB200D}" type="pres">
      <dgm:prSet presAssocID="{7D177459-DE59-45AC-918F-16DF37BA0766}" presName="sibTransSpacerAfterConnector" presStyleCnt="0"/>
      <dgm:spPr/>
    </dgm:pt>
    <dgm:pt modelId="{23049CD6-70BF-4842-BE38-A4BB58A8C705}" type="pres">
      <dgm:prSet presAssocID="{3C2172AE-1B7D-4795-A0EB-07E12E500AB7}" presName="node" presStyleLbl="node1" presStyleIdx="2" presStyleCnt="17">
        <dgm:presLayoutVars>
          <dgm:bulletEnabled val="1"/>
        </dgm:presLayoutVars>
      </dgm:prSet>
      <dgm:spPr/>
    </dgm:pt>
    <dgm:pt modelId="{BF2C4A7E-3A6B-4F7F-95A3-9E8FBD039F14}" type="pres">
      <dgm:prSet presAssocID="{9E13BB07-1363-430C-98F0-79C8AE9A17D7}" presName="sibTransSpacerBeforeConnector" presStyleCnt="0"/>
      <dgm:spPr/>
    </dgm:pt>
    <dgm:pt modelId="{6E707C93-AF2B-488B-B2DB-442AE6373B0F}" type="pres">
      <dgm:prSet presAssocID="{9E13BB07-1363-430C-98F0-79C8AE9A17D7}" presName="sibTrans" presStyleLbl="node1" presStyleIdx="3" presStyleCnt="17"/>
      <dgm:spPr/>
    </dgm:pt>
    <dgm:pt modelId="{8F30F6BC-7870-473B-A9C7-F5130472C057}" type="pres">
      <dgm:prSet presAssocID="{9E13BB07-1363-430C-98F0-79C8AE9A17D7}" presName="sibTransSpacerAfterConnector" presStyleCnt="0"/>
      <dgm:spPr/>
    </dgm:pt>
    <dgm:pt modelId="{230C33AC-858D-409A-AC7A-175723A69D00}" type="pres">
      <dgm:prSet presAssocID="{1E422F17-8012-4750-8BC8-194807FABDC3}" presName="node" presStyleLbl="node1" presStyleIdx="4" presStyleCnt="17">
        <dgm:presLayoutVars>
          <dgm:bulletEnabled val="1"/>
        </dgm:presLayoutVars>
      </dgm:prSet>
      <dgm:spPr/>
    </dgm:pt>
    <dgm:pt modelId="{AA9DBF50-7765-4067-8E8D-19AEA769BBF1}" type="pres">
      <dgm:prSet presAssocID="{CED93D69-7868-4BAB-975A-C148219BD12A}" presName="sibTransSpacerBeforeConnector" presStyleCnt="0"/>
      <dgm:spPr/>
    </dgm:pt>
    <dgm:pt modelId="{0235812B-6DDA-4F69-8BB2-23AB94C3D816}" type="pres">
      <dgm:prSet presAssocID="{CED93D69-7868-4BAB-975A-C148219BD12A}" presName="sibTrans" presStyleLbl="node1" presStyleIdx="5" presStyleCnt="17"/>
      <dgm:spPr/>
    </dgm:pt>
    <dgm:pt modelId="{9077AB6D-9CC3-4EDD-BDC6-531D6A88C657}" type="pres">
      <dgm:prSet presAssocID="{CED93D69-7868-4BAB-975A-C148219BD12A}" presName="sibTransSpacerAfterConnector" presStyleCnt="0"/>
      <dgm:spPr/>
    </dgm:pt>
    <dgm:pt modelId="{81DA9FD7-ADC8-454E-8F1E-7FE823124ADA}" type="pres">
      <dgm:prSet presAssocID="{62770845-433E-4C86-A356-4FF58871A971}" presName="node" presStyleLbl="node1" presStyleIdx="6" presStyleCnt="17">
        <dgm:presLayoutVars>
          <dgm:bulletEnabled val="1"/>
        </dgm:presLayoutVars>
      </dgm:prSet>
      <dgm:spPr/>
    </dgm:pt>
    <dgm:pt modelId="{E21B8C07-ADD0-4CFC-9B4D-A6A352231936}" type="pres">
      <dgm:prSet presAssocID="{739E0B80-3AEC-435A-9929-685A5548E769}" presName="sibTransSpacerBeforeConnector" presStyleCnt="0"/>
      <dgm:spPr/>
    </dgm:pt>
    <dgm:pt modelId="{1670F753-EF07-465D-A31D-240175F28F3C}" type="pres">
      <dgm:prSet presAssocID="{739E0B80-3AEC-435A-9929-685A5548E769}" presName="sibTrans" presStyleLbl="node1" presStyleIdx="7" presStyleCnt="17"/>
      <dgm:spPr/>
    </dgm:pt>
    <dgm:pt modelId="{7C61E4ED-74BE-4AC1-8F50-9C097D605925}" type="pres">
      <dgm:prSet presAssocID="{739E0B80-3AEC-435A-9929-685A5548E769}" presName="sibTransSpacerAfterConnector" presStyleCnt="0"/>
      <dgm:spPr/>
    </dgm:pt>
    <dgm:pt modelId="{DF1914A4-F982-46FF-AF80-EC61495DAA37}" type="pres">
      <dgm:prSet presAssocID="{3C7EE48F-0A27-4128-A47F-ACD2AC3B03DF}" presName="node" presStyleLbl="node1" presStyleIdx="8" presStyleCnt="17">
        <dgm:presLayoutVars>
          <dgm:bulletEnabled val="1"/>
        </dgm:presLayoutVars>
      </dgm:prSet>
      <dgm:spPr/>
    </dgm:pt>
    <dgm:pt modelId="{7DA58BA2-081D-41AF-8F1E-C60173871674}" type="pres">
      <dgm:prSet presAssocID="{3AA7E69F-24E0-475C-840B-F1BDF4E98B41}" presName="sibTransSpacerBeforeConnector" presStyleCnt="0"/>
      <dgm:spPr/>
    </dgm:pt>
    <dgm:pt modelId="{95F156B3-3122-49E6-9BA7-F0C92732BCA8}" type="pres">
      <dgm:prSet presAssocID="{3AA7E69F-24E0-475C-840B-F1BDF4E98B41}" presName="sibTrans" presStyleLbl="node1" presStyleIdx="9" presStyleCnt="17"/>
      <dgm:spPr/>
    </dgm:pt>
    <dgm:pt modelId="{F178C321-A870-4FD8-8F0F-2F84527A2DAD}" type="pres">
      <dgm:prSet presAssocID="{3AA7E69F-24E0-475C-840B-F1BDF4E98B41}" presName="sibTransSpacerAfterConnector" presStyleCnt="0"/>
      <dgm:spPr/>
    </dgm:pt>
    <dgm:pt modelId="{F3B87F0E-61A8-4BF9-9200-9B3CC9478836}" type="pres">
      <dgm:prSet presAssocID="{51997D97-E925-4827-9880-1851E809D551}" presName="node" presStyleLbl="node1" presStyleIdx="10" presStyleCnt="17">
        <dgm:presLayoutVars>
          <dgm:bulletEnabled val="1"/>
        </dgm:presLayoutVars>
      </dgm:prSet>
      <dgm:spPr/>
    </dgm:pt>
    <dgm:pt modelId="{F65B43FF-D094-4635-99BA-6F77C0B1C22B}" type="pres">
      <dgm:prSet presAssocID="{A51318C7-CAEA-496C-8AE2-8CA34CB05DE6}" presName="sibTransSpacerBeforeConnector" presStyleCnt="0"/>
      <dgm:spPr/>
    </dgm:pt>
    <dgm:pt modelId="{E1C09406-1022-4E66-8067-95DC5E99B612}" type="pres">
      <dgm:prSet presAssocID="{A51318C7-CAEA-496C-8AE2-8CA34CB05DE6}" presName="sibTrans" presStyleLbl="node1" presStyleIdx="11" presStyleCnt="17"/>
      <dgm:spPr/>
    </dgm:pt>
    <dgm:pt modelId="{86DA8446-7C61-4F31-93E3-DF2E2B5417BE}" type="pres">
      <dgm:prSet presAssocID="{A51318C7-CAEA-496C-8AE2-8CA34CB05DE6}" presName="sibTransSpacerAfterConnector" presStyleCnt="0"/>
      <dgm:spPr/>
    </dgm:pt>
    <dgm:pt modelId="{9228B352-F268-4851-9557-BC9DA25DD018}" type="pres">
      <dgm:prSet presAssocID="{DAB15ADB-6A4B-47AC-9329-0F7E6B4A5FBD}" presName="node" presStyleLbl="node1" presStyleIdx="12" presStyleCnt="17">
        <dgm:presLayoutVars>
          <dgm:bulletEnabled val="1"/>
        </dgm:presLayoutVars>
      </dgm:prSet>
      <dgm:spPr/>
    </dgm:pt>
    <dgm:pt modelId="{8D059A7E-D465-442B-94D2-B4DB19A15A98}" type="pres">
      <dgm:prSet presAssocID="{CA65B8AF-EEE4-4288-8E88-E4938886DFF9}" presName="sibTransSpacerBeforeConnector" presStyleCnt="0"/>
      <dgm:spPr/>
    </dgm:pt>
    <dgm:pt modelId="{8C808692-3310-4CE7-AE5D-BE87CCA52C4D}" type="pres">
      <dgm:prSet presAssocID="{CA65B8AF-EEE4-4288-8E88-E4938886DFF9}" presName="sibTrans" presStyleLbl="node1" presStyleIdx="13" presStyleCnt="17"/>
      <dgm:spPr/>
    </dgm:pt>
    <dgm:pt modelId="{03819C6E-3AAB-4023-8491-E1ED560A593B}" type="pres">
      <dgm:prSet presAssocID="{CA65B8AF-EEE4-4288-8E88-E4938886DFF9}" presName="sibTransSpacerAfterConnector" presStyleCnt="0"/>
      <dgm:spPr/>
    </dgm:pt>
    <dgm:pt modelId="{29037384-E512-47DC-BBAC-47D66AA4E3DC}" type="pres">
      <dgm:prSet presAssocID="{106F767C-8077-4C5A-8F29-D0AF455B835D}" presName="node" presStyleLbl="node1" presStyleIdx="14" presStyleCnt="17">
        <dgm:presLayoutVars>
          <dgm:bulletEnabled val="1"/>
        </dgm:presLayoutVars>
      </dgm:prSet>
      <dgm:spPr/>
    </dgm:pt>
    <dgm:pt modelId="{C6FFD8D8-458B-466E-B030-B0B395B86434}" type="pres">
      <dgm:prSet presAssocID="{966A1123-F199-4078-8A6F-7B5385FA02D9}" presName="sibTransSpacerBeforeConnector" presStyleCnt="0"/>
      <dgm:spPr/>
    </dgm:pt>
    <dgm:pt modelId="{46059C1F-24B1-4937-8E5F-ED16C2DC3A73}" type="pres">
      <dgm:prSet presAssocID="{966A1123-F199-4078-8A6F-7B5385FA02D9}" presName="sibTrans" presStyleLbl="node1" presStyleIdx="15" presStyleCnt="17"/>
      <dgm:spPr/>
    </dgm:pt>
    <dgm:pt modelId="{C77BB2AF-8BFD-4053-BA6D-1660774F47B4}" type="pres">
      <dgm:prSet presAssocID="{966A1123-F199-4078-8A6F-7B5385FA02D9}" presName="sibTransSpacerAfterConnector" presStyleCnt="0"/>
      <dgm:spPr/>
    </dgm:pt>
    <dgm:pt modelId="{DB8BBD65-2757-4CDF-AD96-4C4ECBBBF331}" type="pres">
      <dgm:prSet presAssocID="{8D46DBB9-57FC-4762-AE41-6457A97116BE}" presName="node" presStyleLbl="node1" presStyleIdx="16" presStyleCnt="17">
        <dgm:presLayoutVars>
          <dgm:bulletEnabled val="1"/>
        </dgm:presLayoutVars>
      </dgm:prSet>
      <dgm:spPr/>
    </dgm:pt>
  </dgm:ptLst>
  <dgm:cxnLst>
    <dgm:cxn modelId="{082FBC00-76BE-4691-B3C9-55A877A9F352}" type="presOf" srcId="{8D46DBB9-57FC-4762-AE41-6457A97116BE}" destId="{DB8BBD65-2757-4CDF-AD96-4C4ECBBBF331}" srcOrd="0" destOrd="0" presId="urn:microsoft.com/office/officeart/2016/7/layout/BasicProcessNew"/>
    <dgm:cxn modelId="{B270E003-B9A3-4F79-A261-D1251F212095}" type="presOf" srcId="{739E0B80-3AEC-435A-9929-685A5548E769}" destId="{1670F753-EF07-465D-A31D-240175F28F3C}" srcOrd="0" destOrd="0" presId="urn:microsoft.com/office/officeart/2016/7/layout/BasicProcessNew"/>
    <dgm:cxn modelId="{616B2809-48B2-4DAB-8C69-510B2B96396B}" srcId="{BD09BA20-2647-4F85-AFCB-82A37575CE11}" destId="{51997D97-E925-4827-9880-1851E809D551}" srcOrd="5" destOrd="0" parTransId="{5DC1B49E-CB86-4ADC-B4A0-B6818FEF07F8}" sibTransId="{A51318C7-CAEA-496C-8AE2-8CA34CB05DE6}"/>
    <dgm:cxn modelId="{05D9070D-37D7-419C-BE84-50324777D261}" type="presOf" srcId="{3C7EE48F-0A27-4128-A47F-ACD2AC3B03DF}" destId="{DF1914A4-F982-46FF-AF80-EC61495DAA37}" srcOrd="0" destOrd="0" presId="urn:microsoft.com/office/officeart/2016/7/layout/BasicProcessNew"/>
    <dgm:cxn modelId="{F687AD10-6085-417A-86DC-14AEDF8BEF04}" srcId="{BD09BA20-2647-4F85-AFCB-82A37575CE11}" destId="{1E422F17-8012-4750-8BC8-194807FABDC3}" srcOrd="2" destOrd="0" parTransId="{ADEB621F-5312-4015-BDB3-976A46C63A14}" sibTransId="{CED93D69-7868-4BAB-975A-C148219BD12A}"/>
    <dgm:cxn modelId="{D323DF11-BE62-43AE-AF30-70E9B7739993}" type="presOf" srcId="{CED93D69-7868-4BAB-975A-C148219BD12A}" destId="{0235812B-6DDA-4F69-8BB2-23AB94C3D816}" srcOrd="0" destOrd="0" presId="urn:microsoft.com/office/officeart/2016/7/layout/BasicProcessNew"/>
    <dgm:cxn modelId="{142B3C26-9C8D-44C4-997E-BD42E5B5B079}" srcId="{BD09BA20-2647-4F85-AFCB-82A37575CE11}" destId="{62770845-433E-4C86-A356-4FF58871A971}" srcOrd="3" destOrd="0" parTransId="{63432186-D7CB-49F0-9D1D-D6169079340E}" sibTransId="{739E0B80-3AEC-435A-9929-685A5548E769}"/>
    <dgm:cxn modelId="{DDEE412C-CD30-4CA5-9D9E-3D565C9E0F26}" srcId="{BD09BA20-2647-4F85-AFCB-82A37575CE11}" destId="{3C2172AE-1B7D-4795-A0EB-07E12E500AB7}" srcOrd="1" destOrd="0" parTransId="{F0409760-459F-4ACE-8B43-8CD22AB1E0CC}" sibTransId="{9E13BB07-1363-430C-98F0-79C8AE9A17D7}"/>
    <dgm:cxn modelId="{1DA4B031-B426-40A8-BA96-B8230678FDFE}" type="presOf" srcId="{62770845-433E-4C86-A356-4FF58871A971}" destId="{81DA9FD7-ADC8-454E-8F1E-7FE823124ADA}" srcOrd="0" destOrd="0" presId="urn:microsoft.com/office/officeart/2016/7/layout/BasicProcessNew"/>
    <dgm:cxn modelId="{F2E3903B-7791-454A-BC4C-5F26439C2604}" type="presOf" srcId="{9E13BB07-1363-430C-98F0-79C8AE9A17D7}" destId="{6E707C93-AF2B-488B-B2DB-442AE6373B0F}" srcOrd="0" destOrd="0" presId="urn:microsoft.com/office/officeart/2016/7/layout/BasicProcessNew"/>
    <dgm:cxn modelId="{C70CFE5B-97B4-4D4C-A1E2-60C8A7A9AC31}" type="presOf" srcId="{DAB15ADB-6A4B-47AC-9329-0F7E6B4A5FBD}" destId="{9228B352-F268-4851-9557-BC9DA25DD018}" srcOrd="0" destOrd="0" presId="urn:microsoft.com/office/officeart/2016/7/layout/BasicProcessNew"/>
    <dgm:cxn modelId="{42CBAA5F-E33D-4103-A111-2199297F1DF3}" type="presOf" srcId="{A51318C7-CAEA-496C-8AE2-8CA34CB05DE6}" destId="{E1C09406-1022-4E66-8067-95DC5E99B612}" srcOrd="0" destOrd="0" presId="urn:microsoft.com/office/officeart/2016/7/layout/BasicProcessNew"/>
    <dgm:cxn modelId="{E63BFE70-EC55-4B50-8ADC-6B76C433761B}" type="presOf" srcId="{65CFA18A-37E9-430D-95AE-5379B09B687B}" destId="{1AED4617-CA53-422C-801B-93AC3E199136}" srcOrd="0" destOrd="0" presId="urn:microsoft.com/office/officeart/2016/7/layout/BasicProcessNew"/>
    <dgm:cxn modelId="{BCB60F7D-ABEF-437A-B697-2E6B5E98B3DE}" type="presOf" srcId="{1E422F17-8012-4750-8BC8-194807FABDC3}" destId="{230C33AC-858D-409A-AC7A-175723A69D00}" srcOrd="0" destOrd="0" presId="urn:microsoft.com/office/officeart/2016/7/layout/BasicProcessNew"/>
    <dgm:cxn modelId="{64BF8E8B-A7DA-4CAC-99F6-AD2873A72790}" type="presOf" srcId="{BD09BA20-2647-4F85-AFCB-82A37575CE11}" destId="{25CF3790-331D-4B5B-A8E6-D397A907F5B1}" srcOrd="0" destOrd="0" presId="urn:microsoft.com/office/officeart/2016/7/layout/BasicProcessNew"/>
    <dgm:cxn modelId="{32C6C48C-1411-4F67-B020-A786148E8829}" srcId="{BD09BA20-2647-4F85-AFCB-82A37575CE11}" destId="{8D46DBB9-57FC-4762-AE41-6457A97116BE}" srcOrd="8" destOrd="0" parTransId="{E8525AEA-B96C-4BDA-81D3-642D966372A9}" sibTransId="{50A21DEE-E761-481B-87CB-C372984ACC03}"/>
    <dgm:cxn modelId="{5C603E90-5A1B-407B-B78D-1D196B9269EC}" type="presOf" srcId="{51997D97-E925-4827-9880-1851E809D551}" destId="{F3B87F0E-61A8-4BF9-9200-9B3CC9478836}" srcOrd="0" destOrd="0" presId="urn:microsoft.com/office/officeart/2016/7/layout/BasicProcessNew"/>
    <dgm:cxn modelId="{798D5094-7B99-4077-9AED-65438340026B}" srcId="{BD09BA20-2647-4F85-AFCB-82A37575CE11}" destId="{106F767C-8077-4C5A-8F29-D0AF455B835D}" srcOrd="7" destOrd="0" parTransId="{7D6E3B98-2DB9-4608-AD07-0F60B32E3F87}" sibTransId="{966A1123-F199-4078-8A6F-7B5385FA02D9}"/>
    <dgm:cxn modelId="{16AAD095-EEC6-4F21-AB6B-D07C06F1EBD1}" type="presOf" srcId="{CA65B8AF-EEE4-4288-8E88-E4938886DFF9}" destId="{8C808692-3310-4CE7-AE5D-BE87CCA52C4D}" srcOrd="0" destOrd="0" presId="urn:microsoft.com/office/officeart/2016/7/layout/BasicProcessNew"/>
    <dgm:cxn modelId="{E909BB96-EF7A-47ED-946F-4F955EE440C8}" type="presOf" srcId="{3C2172AE-1B7D-4795-A0EB-07E12E500AB7}" destId="{23049CD6-70BF-4842-BE38-A4BB58A8C705}" srcOrd="0" destOrd="0" presId="urn:microsoft.com/office/officeart/2016/7/layout/BasicProcessNew"/>
    <dgm:cxn modelId="{92BC78A5-442A-4C16-98F3-8C5A44DBBB01}" srcId="{BD09BA20-2647-4F85-AFCB-82A37575CE11}" destId="{3C7EE48F-0A27-4128-A47F-ACD2AC3B03DF}" srcOrd="4" destOrd="0" parTransId="{B35A7D4A-8DA9-4F60-ADBB-59BB7F73690A}" sibTransId="{3AA7E69F-24E0-475C-840B-F1BDF4E98B41}"/>
    <dgm:cxn modelId="{A0AED2B3-F0EE-4C3D-A864-EDE8FB405AAB}" srcId="{BD09BA20-2647-4F85-AFCB-82A37575CE11}" destId="{DAB15ADB-6A4B-47AC-9329-0F7E6B4A5FBD}" srcOrd="6" destOrd="0" parTransId="{1AA21EF9-510D-44AF-A487-4E0D9C099248}" sibTransId="{CA65B8AF-EEE4-4288-8E88-E4938886DFF9}"/>
    <dgm:cxn modelId="{A56E42BC-7EB4-49A8-8C61-0468FCA2E499}" srcId="{BD09BA20-2647-4F85-AFCB-82A37575CE11}" destId="{65CFA18A-37E9-430D-95AE-5379B09B687B}" srcOrd="0" destOrd="0" parTransId="{6CC16365-5999-4DDB-8DC7-645E1DF6CFE6}" sibTransId="{7D177459-DE59-45AC-918F-16DF37BA0766}"/>
    <dgm:cxn modelId="{38F504CF-36A7-4422-ACC2-5801DB47A6BE}" type="presOf" srcId="{966A1123-F199-4078-8A6F-7B5385FA02D9}" destId="{46059C1F-24B1-4937-8E5F-ED16C2DC3A73}" srcOrd="0" destOrd="0" presId="urn:microsoft.com/office/officeart/2016/7/layout/BasicProcessNew"/>
    <dgm:cxn modelId="{88235DDE-35AA-489B-BDED-51E56EFC5BC0}" type="presOf" srcId="{7D177459-DE59-45AC-918F-16DF37BA0766}" destId="{1CA9277C-AEB1-4AB5-9DDE-AB33DC7578F8}" srcOrd="0" destOrd="0" presId="urn:microsoft.com/office/officeart/2016/7/layout/BasicProcessNew"/>
    <dgm:cxn modelId="{6DFF93E4-C3FA-437E-8DD0-FD5A73719D6F}" type="presOf" srcId="{3AA7E69F-24E0-475C-840B-F1BDF4E98B41}" destId="{95F156B3-3122-49E6-9BA7-F0C92732BCA8}" srcOrd="0" destOrd="0" presId="urn:microsoft.com/office/officeart/2016/7/layout/BasicProcessNew"/>
    <dgm:cxn modelId="{B029A4E8-EBD9-4A7F-820C-17A87453772C}" type="presOf" srcId="{106F767C-8077-4C5A-8F29-D0AF455B835D}" destId="{29037384-E512-47DC-BBAC-47D66AA4E3DC}" srcOrd="0" destOrd="0" presId="urn:microsoft.com/office/officeart/2016/7/layout/BasicProcessNew"/>
    <dgm:cxn modelId="{407506D8-C7D3-44E9-8A77-DCFC56B8F222}" type="presParOf" srcId="{25CF3790-331D-4B5B-A8E6-D397A907F5B1}" destId="{1AED4617-CA53-422C-801B-93AC3E199136}" srcOrd="0" destOrd="0" presId="urn:microsoft.com/office/officeart/2016/7/layout/BasicProcessNew"/>
    <dgm:cxn modelId="{CA14DCDF-8C79-4480-A722-225313AE3D94}" type="presParOf" srcId="{25CF3790-331D-4B5B-A8E6-D397A907F5B1}" destId="{E3DA190E-114A-4460-90BC-41FEA7A8EAA7}" srcOrd="1" destOrd="0" presId="urn:microsoft.com/office/officeart/2016/7/layout/BasicProcessNew"/>
    <dgm:cxn modelId="{64361431-95BA-438D-B7AB-B20458A0DA76}" type="presParOf" srcId="{25CF3790-331D-4B5B-A8E6-D397A907F5B1}" destId="{1CA9277C-AEB1-4AB5-9DDE-AB33DC7578F8}" srcOrd="2" destOrd="0" presId="urn:microsoft.com/office/officeart/2016/7/layout/BasicProcessNew"/>
    <dgm:cxn modelId="{AAFE4FC4-471E-427B-812C-52123DE98DA4}" type="presParOf" srcId="{25CF3790-331D-4B5B-A8E6-D397A907F5B1}" destId="{E3C7B14C-4844-48C5-9332-8AEFBBFB200D}" srcOrd="3" destOrd="0" presId="urn:microsoft.com/office/officeart/2016/7/layout/BasicProcessNew"/>
    <dgm:cxn modelId="{0E0B0B11-01E9-44EA-84A1-2E03FA5A776C}" type="presParOf" srcId="{25CF3790-331D-4B5B-A8E6-D397A907F5B1}" destId="{23049CD6-70BF-4842-BE38-A4BB58A8C705}" srcOrd="4" destOrd="0" presId="urn:microsoft.com/office/officeart/2016/7/layout/BasicProcessNew"/>
    <dgm:cxn modelId="{22A9871A-6C6A-459D-8DED-86DE9962A3A1}" type="presParOf" srcId="{25CF3790-331D-4B5B-A8E6-D397A907F5B1}" destId="{BF2C4A7E-3A6B-4F7F-95A3-9E8FBD039F14}" srcOrd="5" destOrd="0" presId="urn:microsoft.com/office/officeart/2016/7/layout/BasicProcessNew"/>
    <dgm:cxn modelId="{719FC80D-06C1-411F-9D2B-E1102746457C}" type="presParOf" srcId="{25CF3790-331D-4B5B-A8E6-D397A907F5B1}" destId="{6E707C93-AF2B-488B-B2DB-442AE6373B0F}" srcOrd="6" destOrd="0" presId="urn:microsoft.com/office/officeart/2016/7/layout/BasicProcessNew"/>
    <dgm:cxn modelId="{48A5AC15-D69D-4DE8-B82C-AA4C7F56460F}" type="presParOf" srcId="{25CF3790-331D-4B5B-A8E6-D397A907F5B1}" destId="{8F30F6BC-7870-473B-A9C7-F5130472C057}" srcOrd="7" destOrd="0" presId="urn:microsoft.com/office/officeart/2016/7/layout/BasicProcessNew"/>
    <dgm:cxn modelId="{954BB953-D876-461A-9DB4-037134EB09D7}" type="presParOf" srcId="{25CF3790-331D-4B5B-A8E6-D397A907F5B1}" destId="{230C33AC-858D-409A-AC7A-175723A69D00}" srcOrd="8" destOrd="0" presId="urn:microsoft.com/office/officeart/2016/7/layout/BasicProcessNew"/>
    <dgm:cxn modelId="{0E60B9F5-8B66-4249-B5D1-D5221AD9734A}" type="presParOf" srcId="{25CF3790-331D-4B5B-A8E6-D397A907F5B1}" destId="{AA9DBF50-7765-4067-8E8D-19AEA769BBF1}" srcOrd="9" destOrd="0" presId="urn:microsoft.com/office/officeart/2016/7/layout/BasicProcessNew"/>
    <dgm:cxn modelId="{AE6FEB3D-1EA2-4260-AB1D-D8D67578E466}" type="presParOf" srcId="{25CF3790-331D-4B5B-A8E6-D397A907F5B1}" destId="{0235812B-6DDA-4F69-8BB2-23AB94C3D816}" srcOrd="10" destOrd="0" presId="urn:microsoft.com/office/officeart/2016/7/layout/BasicProcessNew"/>
    <dgm:cxn modelId="{BFF873E8-B454-43C7-9BFB-3B2C2DE689A3}" type="presParOf" srcId="{25CF3790-331D-4B5B-A8E6-D397A907F5B1}" destId="{9077AB6D-9CC3-4EDD-BDC6-531D6A88C657}" srcOrd="11" destOrd="0" presId="urn:microsoft.com/office/officeart/2016/7/layout/BasicProcessNew"/>
    <dgm:cxn modelId="{9050A109-0ADF-4F78-8699-E686A7F69757}" type="presParOf" srcId="{25CF3790-331D-4B5B-A8E6-D397A907F5B1}" destId="{81DA9FD7-ADC8-454E-8F1E-7FE823124ADA}" srcOrd="12" destOrd="0" presId="urn:microsoft.com/office/officeart/2016/7/layout/BasicProcessNew"/>
    <dgm:cxn modelId="{DC6FAC40-00F8-44E7-9AAA-9DCA8DDA2013}" type="presParOf" srcId="{25CF3790-331D-4B5B-A8E6-D397A907F5B1}" destId="{E21B8C07-ADD0-4CFC-9B4D-A6A352231936}" srcOrd="13" destOrd="0" presId="urn:microsoft.com/office/officeart/2016/7/layout/BasicProcessNew"/>
    <dgm:cxn modelId="{4E67A178-B381-4DCD-A407-1377A8DDABD8}" type="presParOf" srcId="{25CF3790-331D-4B5B-A8E6-D397A907F5B1}" destId="{1670F753-EF07-465D-A31D-240175F28F3C}" srcOrd="14" destOrd="0" presId="urn:microsoft.com/office/officeart/2016/7/layout/BasicProcessNew"/>
    <dgm:cxn modelId="{D606A150-BBC3-4A4E-81A8-9A06059504BC}" type="presParOf" srcId="{25CF3790-331D-4B5B-A8E6-D397A907F5B1}" destId="{7C61E4ED-74BE-4AC1-8F50-9C097D605925}" srcOrd="15" destOrd="0" presId="urn:microsoft.com/office/officeart/2016/7/layout/BasicProcessNew"/>
    <dgm:cxn modelId="{40DD9D72-45B9-40C3-95C9-9E1E497672C7}" type="presParOf" srcId="{25CF3790-331D-4B5B-A8E6-D397A907F5B1}" destId="{DF1914A4-F982-46FF-AF80-EC61495DAA37}" srcOrd="16" destOrd="0" presId="urn:microsoft.com/office/officeart/2016/7/layout/BasicProcessNew"/>
    <dgm:cxn modelId="{FE029790-F016-4A6B-9F16-ACF793623095}" type="presParOf" srcId="{25CF3790-331D-4B5B-A8E6-D397A907F5B1}" destId="{7DA58BA2-081D-41AF-8F1E-C60173871674}" srcOrd="17" destOrd="0" presId="urn:microsoft.com/office/officeart/2016/7/layout/BasicProcessNew"/>
    <dgm:cxn modelId="{595BCD12-A429-4A2D-832A-D231ED55B7DB}" type="presParOf" srcId="{25CF3790-331D-4B5B-A8E6-D397A907F5B1}" destId="{95F156B3-3122-49E6-9BA7-F0C92732BCA8}" srcOrd="18" destOrd="0" presId="urn:microsoft.com/office/officeart/2016/7/layout/BasicProcessNew"/>
    <dgm:cxn modelId="{6A773D2A-44E6-4D79-AAC2-CEC57E7F90BD}" type="presParOf" srcId="{25CF3790-331D-4B5B-A8E6-D397A907F5B1}" destId="{F178C321-A870-4FD8-8F0F-2F84527A2DAD}" srcOrd="19" destOrd="0" presId="urn:microsoft.com/office/officeart/2016/7/layout/BasicProcessNew"/>
    <dgm:cxn modelId="{19F7E8A1-FB42-433C-8CFF-985DE048C454}" type="presParOf" srcId="{25CF3790-331D-4B5B-A8E6-D397A907F5B1}" destId="{F3B87F0E-61A8-4BF9-9200-9B3CC9478836}" srcOrd="20" destOrd="0" presId="urn:microsoft.com/office/officeart/2016/7/layout/BasicProcessNew"/>
    <dgm:cxn modelId="{72860CC9-1F48-4A72-86D8-426A4A6D87D8}" type="presParOf" srcId="{25CF3790-331D-4B5B-A8E6-D397A907F5B1}" destId="{F65B43FF-D094-4635-99BA-6F77C0B1C22B}" srcOrd="21" destOrd="0" presId="urn:microsoft.com/office/officeart/2016/7/layout/BasicProcessNew"/>
    <dgm:cxn modelId="{33AEB974-FA5B-4003-B676-8EE99EF427F3}" type="presParOf" srcId="{25CF3790-331D-4B5B-A8E6-D397A907F5B1}" destId="{E1C09406-1022-4E66-8067-95DC5E99B612}" srcOrd="22" destOrd="0" presId="urn:microsoft.com/office/officeart/2016/7/layout/BasicProcessNew"/>
    <dgm:cxn modelId="{0AB5E18F-361A-4A86-8CBF-9450F62222D4}" type="presParOf" srcId="{25CF3790-331D-4B5B-A8E6-D397A907F5B1}" destId="{86DA8446-7C61-4F31-93E3-DF2E2B5417BE}" srcOrd="23" destOrd="0" presId="urn:microsoft.com/office/officeart/2016/7/layout/BasicProcessNew"/>
    <dgm:cxn modelId="{65CAE2B2-7D8C-453E-B47E-19442A14671F}" type="presParOf" srcId="{25CF3790-331D-4B5B-A8E6-D397A907F5B1}" destId="{9228B352-F268-4851-9557-BC9DA25DD018}" srcOrd="24" destOrd="0" presId="urn:microsoft.com/office/officeart/2016/7/layout/BasicProcessNew"/>
    <dgm:cxn modelId="{EA8C4720-2003-45C3-B5A6-DCB94141618F}" type="presParOf" srcId="{25CF3790-331D-4B5B-A8E6-D397A907F5B1}" destId="{8D059A7E-D465-442B-94D2-B4DB19A15A98}" srcOrd="25" destOrd="0" presId="urn:microsoft.com/office/officeart/2016/7/layout/BasicProcessNew"/>
    <dgm:cxn modelId="{18159663-EF48-496C-B00B-FA76122DE61C}" type="presParOf" srcId="{25CF3790-331D-4B5B-A8E6-D397A907F5B1}" destId="{8C808692-3310-4CE7-AE5D-BE87CCA52C4D}" srcOrd="26" destOrd="0" presId="urn:microsoft.com/office/officeart/2016/7/layout/BasicProcessNew"/>
    <dgm:cxn modelId="{35AD24E8-60CD-4408-B515-AE90AD46DB14}" type="presParOf" srcId="{25CF3790-331D-4B5B-A8E6-D397A907F5B1}" destId="{03819C6E-3AAB-4023-8491-E1ED560A593B}" srcOrd="27" destOrd="0" presId="urn:microsoft.com/office/officeart/2016/7/layout/BasicProcessNew"/>
    <dgm:cxn modelId="{AFADFF43-E175-4C66-855E-EE4D611A6330}" type="presParOf" srcId="{25CF3790-331D-4B5B-A8E6-D397A907F5B1}" destId="{29037384-E512-47DC-BBAC-47D66AA4E3DC}" srcOrd="28" destOrd="0" presId="urn:microsoft.com/office/officeart/2016/7/layout/BasicProcessNew"/>
    <dgm:cxn modelId="{673555AB-4495-4D3D-B47D-0F31F628D8CE}" type="presParOf" srcId="{25CF3790-331D-4B5B-A8E6-D397A907F5B1}" destId="{C6FFD8D8-458B-466E-B030-B0B395B86434}" srcOrd="29" destOrd="0" presId="urn:microsoft.com/office/officeart/2016/7/layout/BasicProcessNew"/>
    <dgm:cxn modelId="{652F4828-81C1-4A48-AB43-555F0CEAFD60}" type="presParOf" srcId="{25CF3790-331D-4B5B-A8E6-D397A907F5B1}" destId="{46059C1F-24B1-4937-8E5F-ED16C2DC3A73}" srcOrd="30" destOrd="0" presId="urn:microsoft.com/office/officeart/2016/7/layout/BasicProcessNew"/>
    <dgm:cxn modelId="{82FE22CD-68C1-411E-9143-DB0891A54D0D}" type="presParOf" srcId="{25CF3790-331D-4B5B-A8E6-D397A907F5B1}" destId="{C77BB2AF-8BFD-4053-BA6D-1660774F47B4}" srcOrd="31" destOrd="0" presId="urn:microsoft.com/office/officeart/2016/7/layout/BasicProcessNew"/>
    <dgm:cxn modelId="{650F54D9-EF9B-445C-9CDC-43BFBBF89BDA}" type="presParOf" srcId="{25CF3790-331D-4B5B-A8E6-D397A907F5B1}" destId="{DB8BBD65-2757-4CDF-AD96-4C4ECBBBF331}" srcOrd="32"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63B39F-E3A7-4382-A332-53E172C3D97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B39DC16-0A9D-42FF-A2D4-9091CED66423}">
      <dgm:prSet/>
      <dgm:spPr/>
      <dgm:t>
        <a:bodyPr/>
        <a:lstStyle/>
        <a:p>
          <a:pPr>
            <a:lnSpc>
              <a:spcPct val="100000"/>
            </a:lnSpc>
            <a:defRPr cap="all"/>
          </a:pPr>
          <a:r>
            <a:rPr lang="en-US" b="0" i="0" dirty="0"/>
            <a:t>After creating the pipeline, search for "Notebook" under activities.</a:t>
          </a:r>
          <a:endParaRPr lang="en-US" dirty="0"/>
        </a:p>
      </dgm:t>
    </dgm:pt>
    <dgm:pt modelId="{1396B50A-E823-47C1-BA9D-19B85B84B4E2}" type="parTrans" cxnId="{AAF9CC10-EF5F-47F6-AC97-B5F0AE3C5C62}">
      <dgm:prSet/>
      <dgm:spPr/>
      <dgm:t>
        <a:bodyPr/>
        <a:lstStyle/>
        <a:p>
          <a:endParaRPr lang="en-US"/>
        </a:p>
      </dgm:t>
    </dgm:pt>
    <dgm:pt modelId="{157B35CD-ADAF-41E7-B0FD-B07D596F3618}" type="sibTrans" cxnId="{AAF9CC10-EF5F-47F6-AC97-B5F0AE3C5C62}">
      <dgm:prSet/>
      <dgm:spPr/>
      <dgm:t>
        <a:bodyPr/>
        <a:lstStyle/>
        <a:p>
          <a:endParaRPr lang="en-US"/>
        </a:p>
      </dgm:t>
    </dgm:pt>
    <dgm:pt modelId="{CE6B1BFF-5508-4DD8-8C2F-B73DE238E3C7}">
      <dgm:prSet/>
      <dgm:spPr/>
      <dgm:t>
        <a:bodyPr/>
        <a:lstStyle/>
        <a:p>
          <a:pPr>
            <a:lnSpc>
              <a:spcPct val="100000"/>
            </a:lnSpc>
            <a:defRPr cap="all"/>
          </a:pPr>
          <a:r>
            <a:rPr lang="en-US" b="0" i="0" dirty="0"/>
            <a:t>Drag and drop the Notebook activity onto the work area and click on it.</a:t>
          </a:r>
          <a:endParaRPr lang="en-US" dirty="0"/>
        </a:p>
      </dgm:t>
    </dgm:pt>
    <dgm:pt modelId="{3ABF78A5-2080-4431-81AB-BD946264AB63}" type="parTrans" cxnId="{7A3462A4-4FEA-4008-9E18-8C6E93017F4D}">
      <dgm:prSet/>
      <dgm:spPr/>
      <dgm:t>
        <a:bodyPr/>
        <a:lstStyle/>
        <a:p>
          <a:endParaRPr lang="en-US"/>
        </a:p>
      </dgm:t>
    </dgm:pt>
    <dgm:pt modelId="{8CA76BB1-3967-413D-B622-F7B1DC7DD66C}" type="sibTrans" cxnId="{7A3462A4-4FEA-4008-9E18-8C6E93017F4D}">
      <dgm:prSet/>
      <dgm:spPr/>
      <dgm:t>
        <a:bodyPr/>
        <a:lstStyle/>
        <a:p>
          <a:endParaRPr lang="en-US"/>
        </a:p>
      </dgm:t>
    </dgm:pt>
    <dgm:pt modelId="{DF7034D7-8842-4DF4-B2D3-E4C030F1D9C4}">
      <dgm:prSet/>
      <dgm:spPr/>
      <dgm:t>
        <a:bodyPr/>
        <a:lstStyle/>
        <a:p>
          <a:pPr>
            <a:lnSpc>
              <a:spcPct val="100000"/>
            </a:lnSpc>
            <a:defRPr cap="all"/>
          </a:pPr>
          <a:r>
            <a:rPr lang="en-US" b="0" i="0" dirty="0"/>
            <a:t>Provide the required information in the prompted details section.</a:t>
          </a:r>
          <a:endParaRPr lang="en-US" dirty="0"/>
        </a:p>
      </dgm:t>
    </dgm:pt>
    <dgm:pt modelId="{87E1B771-D1CF-41DA-92B3-526057D8B880}" type="parTrans" cxnId="{90FE8C89-51EF-44B9-8408-3E5BC21C9B8E}">
      <dgm:prSet/>
      <dgm:spPr/>
      <dgm:t>
        <a:bodyPr/>
        <a:lstStyle/>
        <a:p>
          <a:endParaRPr lang="en-US"/>
        </a:p>
      </dgm:t>
    </dgm:pt>
    <dgm:pt modelId="{64E36AE7-F8D7-4199-B9D3-F33D480F439E}" type="sibTrans" cxnId="{90FE8C89-51EF-44B9-8408-3E5BC21C9B8E}">
      <dgm:prSet/>
      <dgm:spPr/>
      <dgm:t>
        <a:bodyPr/>
        <a:lstStyle/>
        <a:p>
          <a:endParaRPr lang="en-US"/>
        </a:p>
      </dgm:t>
    </dgm:pt>
    <dgm:pt modelId="{42FA2E7D-D9B8-4253-BACA-B18A7C394A7E}">
      <dgm:prSet/>
      <dgm:spPr/>
      <dgm:t>
        <a:bodyPr/>
        <a:lstStyle/>
        <a:p>
          <a:pPr>
            <a:lnSpc>
              <a:spcPct val="100000"/>
            </a:lnSpc>
            <a:defRPr cap="all"/>
          </a:pPr>
          <a:r>
            <a:rPr lang="en-US" b="0" i="0" dirty="0"/>
            <a:t>Under the Settings option, select the Azure notebook path or provide the path to the notebook created earlier in Azure Databricks.</a:t>
          </a:r>
          <a:endParaRPr lang="en-US" dirty="0"/>
        </a:p>
      </dgm:t>
    </dgm:pt>
    <dgm:pt modelId="{A3532977-8FC1-4AAD-A6F3-054DAA22CE3E}" type="parTrans" cxnId="{67BAD03F-2BDC-48CB-824D-3D539724676D}">
      <dgm:prSet/>
      <dgm:spPr/>
      <dgm:t>
        <a:bodyPr/>
        <a:lstStyle/>
        <a:p>
          <a:endParaRPr lang="en-US"/>
        </a:p>
      </dgm:t>
    </dgm:pt>
    <dgm:pt modelId="{AF41A3D1-0F71-4E47-A5F4-37A66A3A37A4}" type="sibTrans" cxnId="{67BAD03F-2BDC-48CB-824D-3D539724676D}">
      <dgm:prSet/>
      <dgm:spPr/>
      <dgm:t>
        <a:bodyPr/>
        <a:lstStyle/>
        <a:p>
          <a:endParaRPr lang="en-US"/>
        </a:p>
      </dgm:t>
    </dgm:pt>
    <dgm:pt modelId="{EC6078DE-4FEB-45AF-A59F-51BD5D0FE771}">
      <dgm:prSet/>
      <dgm:spPr/>
      <dgm:t>
        <a:bodyPr/>
        <a:lstStyle/>
        <a:p>
          <a:pPr>
            <a:lnSpc>
              <a:spcPct val="100000"/>
            </a:lnSpc>
            <a:defRPr cap="all"/>
          </a:pPr>
          <a:r>
            <a:rPr lang="en-US" b="0" i="0" dirty="0"/>
            <a:t>In the Azure Databricks section, create the Linked Service by specifying Subscription, Workspace, and Cluster details</a:t>
          </a:r>
          <a:endParaRPr lang="en-US" dirty="0"/>
        </a:p>
      </dgm:t>
    </dgm:pt>
    <dgm:pt modelId="{E55CC146-F17E-430F-B11F-3B3543D030AC}" type="sibTrans" cxnId="{BD81A98D-B3AE-4320-8FFA-B29A2F6D4B9D}">
      <dgm:prSet/>
      <dgm:spPr/>
      <dgm:t>
        <a:bodyPr/>
        <a:lstStyle/>
        <a:p>
          <a:endParaRPr lang="en-US"/>
        </a:p>
      </dgm:t>
    </dgm:pt>
    <dgm:pt modelId="{9DB81FB9-1988-4A6C-975C-B26D0698840F}" type="parTrans" cxnId="{BD81A98D-B3AE-4320-8FFA-B29A2F6D4B9D}">
      <dgm:prSet/>
      <dgm:spPr/>
      <dgm:t>
        <a:bodyPr/>
        <a:lstStyle/>
        <a:p>
          <a:endParaRPr lang="en-US"/>
        </a:p>
      </dgm:t>
    </dgm:pt>
    <dgm:pt modelId="{F04092B2-D61A-4954-A369-1C05B908DA18}" type="pres">
      <dgm:prSet presAssocID="{3163B39F-E3A7-4382-A332-53E172C3D973}" presName="root" presStyleCnt="0">
        <dgm:presLayoutVars>
          <dgm:dir/>
          <dgm:resizeHandles val="exact"/>
        </dgm:presLayoutVars>
      </dgm:prSet>
      <dgm:spPr/>
    </dgm:pt>
    <dgm:pt modelId="{ADF147D2-DCE2-468C-A5A5-00A43B49CAD1}" type="pres">
      <dgm:prSet presAssocID="{4B39DC16-0A9D-42FF-A2D4-9091CED66423}" presName="compNode" presStyleCnt="0"/>
      <dgm:spPr/>
    </dgm:pt>
    <dgm:pt modelId="{D1DA124E-FD5B-4056-99EF-7E96DC5F0FF7}" type="pres">
      <dgm:prSet presAssocID="{4B39DC16-0A9D-42FF-A2D4-9091CED66423}" presName="iconBgRect" presStyleLbl="bgShp" presStyleIdx="0" presStyleCnt="5"/>
      <dgm:spPr/>
    </dgm:pt>
    <dgm:pt modelId="{5512A7DB-65A5-4AAD-8420-6241E08E006A}" type="pres">
      <dgm:prSet presAssocID="{4B39DC16-0A9D-42FF-A2D4-9091CED664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218BE36B-CDE9-440B-BF8B-6FA264802EB0}" type="pres">
      <dgm:prSet presAssocID="{4B39DC16-0A9D-42FF-A2D4-9091CED66423}" presName="spaceRect" presStyleCnt="0"/>
      <dgm:spPr/>
    </dgm:pt>
    <dgm:pt modelId="{E29E4617-17BF-4AEB-87DD-C05DF6F1A81F}" type="pres">
      <dgm:prSet presAssocID="{4B39DC16-0A9D-42FF-A2D4-9091CED66423}" presName="textRect" presStyleLbl="revTx" presStyleIdx="0" presStyleCnt="5">
        <dgm:presLayoutVars>
          <dgm:chMax val="1"/>
          <dgm:chPref val="1"/>
        </dgm:presLayoutVars>
      </dgm:prSet>
      <dgm:spPr/>
    </dgm:pt>
    <dgm:pt modelId="{0786B113-8978-4927-B0BD-F69E89469CA1}" type="pres">
      <dgm:prSet presAssocID="{157B35CD-ADAF-41E7-B0FD-B07D596F3618}" presName="sibTrans" presStyleCnt="0"/>
      <dgm:spPr/>
    </dgm:pt>
    <dgm:pt modelId="{E623149C-2E05-437E-97A6-0A0001D658BC}" type="pres">
      <dgm:prSet presAssocID="{CE6B1BFF-5508-4DD8-8C2F-B73DE238E3C7}" presName="compNode" presStyleCnt="0"/>
      <dgm:spPr/>
    </dgm:pt>
    <dgm:pt modelId="{7048780F-776A-4FD2-8498-6EC30D640A45}" type="pres">
      <dgm:prSet presAssocID="{CE6B1BFF-5508-4DD8-8C2F-B73DE238E3C7}" presName="iconBgRect" presStyleLbl="bgShp" presStyleIdx="1" presStyleCnt="5"/>
      <dgm:spPr/>
    </dgm:pt>
    <dgm:pt modelId="{77EDF53F-8B0B-4125-B2EB-2E47498146D3}" type="pres">
      <dgm:prSet presAssocID="{CE6B1BFF-5508-4DD8-8C2F-B73DE238E3C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lue"/>
        </a:ext>
      </dgm:extLst>
    </dgm:pt>
    <dgm:pt modelId="{0104C5DB-579C-49B4-8CD6-33ECA74BD005}" type="pres">
      <dgm:prSet presAssocID="{CE6B1BFF-5508-4DD8-8C2F-B73DE238E3C7}" presName="spaceRect" presStyleCnt="0"/>
      <dgm:spPr/>
    </dgm:pt>
    <dgm:pt modelId="{1D51B644-38E9-40AF-A292-1CF660363344}" type="pres">
      <dgm:prSet presAssocID="{CE6B1BFF-5508-4DD8-8C2F-B73DE238E3C7}" presName="textRect" presStyleLbl="revTx" presStyleIdx="1" presStyleCnt="5">
        <dgm:presLayoutVars>
          <dgm:chMax val="1"/>
          <dgm:chPref val="1"/>
        </dgm:presLayoutVars>
      </dgm:prSet>
      <dgm:spPr/>
    </dgm:pt>
    <dgm:pt modelId="{463DE04F-1BA6-4F01-BF96-36DB971471B6}" type="pres">
      <dgm:prSet presAssocID="{8CA76BB1-3967-413D-B622-F7B1DC7DD66C}" presName="sibTrans" presStyleCnt="0"/>
      <dgm:spPr/>
    </dgm:pt>
    <dgm:pt modelId="{6E0D3E6A-E90E-40D2-943F-8BD12DBDDBBE}" type="pres">
      <dgm:prSet presAssocID="{DF7034D7-8842-4DF4-B2D3-E4C030F1D9C4}" presName="compNode" presStyleCnt="0"/>
      <dgm:spPr/>
    </dgm:pt>
    <dgm:pt modelId="{DE0457AC-91DC-4D3F-B5E1-AFE4DBE2228E}" type="pres">
      <dgm:prSet presAssocID="{DF7034D7-8842-4DF4-B2D3-E4C030F1D9C4}" presName="iconBgRect" presStyleLbl="bgShp" presStyleIdx="2" presStyleCnt="5"/>
      <dgm:spPr/>
    </dgm:pt>
    <dgm:pt modelId="{E0FA93B8-6B03-40B6-9267-A481BF3F7BBC}" type="pres">
      <dgm:prSet presAssocID="{DF7034D7-8842-4DF4-B2D3-E4C030F1D9C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fused Person"/>
        </a:ext>
      </dgm:extLst>
    </dgm:pt>
    <dgm:pt modelId="{49BED063-C90E-470A-97FA-1472B87075AB}" type="pres">
      <dgm:prSet presAssocID="{DF7034D7-8842-4DF4-B2D3-E4C030F1D9C4}" presName="spaceRect" presStyleCnt="0"/>
      <dgm:spPr/>
    </dgm:pt>
    <dgm:pt modelId="{B5BFB0BC-7451-445F-829C-F579438F7AF4}" type="pres">
      <dgm:prSet presAssocID="{DF7034D7-8842-4DF4-B2D3-E4C030F1D9C4}" presName="textRect" presStyleLbl="revTx" presStyleIdx="2" presStyleCnt="5">
        <dgm:presLayoutVars>
          <dgm:chMax val="1"/>
          <dgm:chPref val="1"/>
        </dgm:presLayoutVars>
      </dgm:prSet>
      <dgm:spPr/>
    </dgm:pt>
    <dgm:pt modelId="{99381FDE-2F3A-4A2A-B1FF-BE4CAAF0D1F6}" type="pres">
      <dgm:prSet presAssocID="{64E36AE7-F8D7-4199-B9D3-F33D480F439E}" presName="sibTrans" presStyleCnt="0"/>
      <dgm:spPr/>
    </dgm:pt>
    <dgm:pt modelId="{F6F29453-B439-4E1D-8E32-003D1CDAAB6E}" type="pres">
      <dgm:prSet presAssocID="{EC6078DE-4FEB-45AF-A59F-51BD5D0FE771}" presName="compNode" presStyleCnt="0"/>
      <dgm:spPr/>
    </dgm:pt>
    <dgm:pt modelId="{7A5C5CC0-5716-4A74-ACA8-821FF96FD6FC}" type="pres">
      <dgm:prSet presAssocID="{EC6078DE-4FEB-45AF-A59F-51BD5D0FE771}" presName="iconBgRect" presStyleLbl="bgShp" presStyleIdx="3" presStyleCnt="5"/>
      <dgm:spPr/>
    </dgm:pt>
    <dgm:pt modelId="{09B6CB66-4735-42E2-94C0-180C5F2F62DB}" type="pres">
      <dgm:prSet presAssocID="{EC6078DE-4FEB-45AF-A59F-51BD5D0FE77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Folder"/>
        </a:ext>
      </dgm:extLst>
    </dgm:pt>
    <dgm:pt modelId="{41C68912-65C7-482C-A338-17AB35E61E87}" type="pres">
      <dgm:prSet presAssocID="{EC6078DE-4FEB-45AF-A59F-51BD5D0FE771}" presName="spaceRect" presStyleCnt="0"/>
      <dgm:spPr/>
    </dgm:pt>
    <dgm:pt modelId="{C3456AE0-B5D7-4ED8-8BBA-8594E746D323}" type="pres">
      <dgm:prSet presAssocID="{EC6078DE-4FEB-45AF-A59F-51BD5D0FE771}" presName="textRect" presStyleLbl="revTx" presStyleIdx="3" presStyleCnt="5">
        <dgm:presLayoutVars>
          <dgm:chMax val="1"/>
          <dgm:chPref val="1"/>
        </dgm:presLayoutVars>
      </dgm:prSet>
      <dgm:spPr/>
    </dgm:pt>
    <dgm:pt modelId="{DCEDA145-6209-470A-B9A6-73E14D59BCE5}" type="pres">
      <dgm:prSet presAssocID="{E55CC146-F17E-430F-B11F-3B3543D030AC}" presName="sibTrans" presStyleCnt="0"/>
      <dgm:spPr/>
    </dgm:pt>
    <dgm:pt modelId="{3C8BB06D-2DFE-4E9E-9F96-D384BBBF4A71}" type="pres">
      <dgm:prSet presAssocID="{42FA2E7D-D9B8-4253-BACA-B18A7C394A7E}" presName="compNode" presStyleCnt="0"/>
      <dgm:spPr/>
    </dgm:pt>
    <dgm:pt modelId="{01F66DE9-D451-415B-A916-01364EA5FCCC}" type="pres">
      <dgm:prSet presAssocID="{42FA2E7D-D9B8-4253-BACA-B18A7C394A7E}" presName="iconBgRect" presStyleLbl="bgShp" presStyleIdx="4" presStyleCnt="5"/>
      <dgm:spPr/>
    </dgm:pt>
    <dgm:pt modelId="{EF66A593-F175-49AF-846B-D1BDF1CCFB8C}" type="pres">
      <dgm:prSet presAssocID="{42FA2E7D-D9B8-4253-BACA-B18A7C394A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yncing Cloud"/>
        </a:ext>
      </dgm:extLst>
    </dgm:pt>
    <dgm:pt modelId="{685DF81C-4374-4098-A8EB-89F62BA38EF5}" type="pres">
      <dgm:prSet presAssocID="{42FA2E7D-D9B8-4253-BACA-B18A7C394A7E}" presName="spaceRect" presStyleCnt="0"/>
      <dgm:spPr/>
    </dgm:pt>
    <dgm:pt modelId="{FC62F6D2-A104-4B6A-9FAA-CC9F08EB64DB}" type="pres">
      <dgm:prSet presAssocID="{42FA2E7D-D9B8-4253-BACA-B18A7C394A7E}" presName="textRect" presStyleLbl="revTx" presStyleIdx="4" presStyleCnt="5">
        <dgm:presLayoutVars>
          <dgm:chMax val="1"/>
          <dgm:chPref val="1"/>
        </dgm:presLayoutVars>
      </dgm:prSet>
      <dgm:spPr/>
    </dgm:pt>
  </dgm:ptLst>
  <dgm:cxnLst>
    <dgm:cxn modelId="{AAF9CC10-EF5F-47F6-AC97-B5F0AE3C5C62}" srcId="{3163B39F-E3A7-4382-A332-53E172C3D973}" destId="{4B39DC16-0A9D-42FF-A2D4-9091CED66423}" srcOrd="0" destOrd="0" parTransId="{1396B50A-E823-47C1-BA9D-19B85B84B4E2}" sibTransId="{157B35CD-ADAF-41E7-B0FD-B07D596F3618}"/>
    <dgm:cxn modelId="{BFB50727-D2C5-488D-8673-F0C7E142CAB1}" type="presOf" srcId="{3163B39F-E3A7-4382-A332-53E172C3D973}" destId="{F04092B2-D61A-4954-A369-1C05B908DA18}" srcOrd="0" destOrd="0" presId="urn:microsoft.com/office/officeart/2018/5/layout/IconCircleLabelList"/>
    <dgm:cxn modelId="{67BAD03F-2BDC-48CB-824D-3D539724676D}" srcId="{3163B39F-E3A7-4382-A332-53E172C3D973}" destId="{42FA2E7D-D9B8-4253-BACA-B18A7C394A7E}" srcOrd="4" destOrd="0" parTransId="{A3532977-8FC1-4AAD-A6F3-054DAA22CE3E}" sibTransId="{AF41A3D1-0F71-4E47-A5F4-37A66A3A37A4}"/>
    <dgm:cxn modelId="{8E82CC5D-133D-4D6E-80A3-7BEE7878B290}" type="presOf" srcId="{EC6078DE-4FEB-45AF-A59F-51BD5D0FE771}" destId="{C3456AE0-B5D7-4ED8-8BBA-8594E746D323}" srcOrd="0" destOrd="0" presId="urn:microsoft.com/office/officeart/2018/5/layout/IconCircleLabelList"/>
    <dgm:cxn modelId="{1527B27E-9BAF-4F5D-B4E7-D89367B25A3E}" type="presOf" srcId="{4B39DC16-0A9D-42FF-A2D4-9091CED66423}" destId="{E29E4617-17BF-4AEB-87DD-C05DF6F1A81F}" srcOrd="0" destOrd="0" presId="urn:microsoft.com/office/officeart/2018/5/layout/IconCircleLabelList"/>
    <dgm:cxn modelId="{90FE8C89-51EF-44B9-8408-3E5BC21C9B8E}" srcId="{3163B39F-E3A7-4382-A332-53E172C3D973}" destId="{DF7034D7-8842-4DF4-B2D3-E4C030F1D9C4}" srcOrd="2" destOrd="0" parTransId="{87E1B771-D1CF-41DA-92B3-526057D8B880}" sibTransId="{64E36AE7-F8D7-4199-B9D3-F33D480F439E}"/>
    <dgm:cxn modelId="{BD81A98D-B3AE-4320-8FFA-B29A2F6D4B9D}" srcId="{3163B39F-E3A7-4382-A332-53E172C3D973}" destId="{EC6078DE-4FEB-45AF-A59F-51BD5D0FE771}" srcOrd="3" destOrd="0" parTransId="{9DB81FB9-1988-4A6C-975C-B26D0698840F}" sibTransId="{E55CC146-F17E-430F-B11F-3B3543D030AC}"/>
    <dgm:cxn modelId="{7A3462A4-4FEA-4008-9E18-8C6E93017F4D}" srcId="{3163B39F-E3A7-4382-A332-53E172C3D973}" destId="{CE6B1BFF-5508-4DD8-8C2F-B73DE238E3C7}" srcOrd="1" destOrd="0" parTransId="{3ABF78A5-2080-4431-81AB-BD946264AB63}" sibTransId="{8CA76BB1-3967-413D-B622-F7B1DC7DD66C}"/>
    <dgm:cxn modelId="{25E4C7A6-BE0F-4656-859C-33E9D78766C4}" type="presOf" srcId="{42FA2E7D-D9B8-4253-BACA-B18A7C394A7E}" destId="{FC62F6D2-A104-4B6A-9FAA-CC9F08EB64DB}" srcOrd="0" destOrd="0" presId="urn:microsoft.com/office/officeart/2018/5/layout/IconCircleLabelList"/>
    <dgm:cxn modelId="{6FC28CD8-E5BD-435E-B0BC-87C9F8C6705F}" type="presOf" srcId="{CE6B1BFF-5508-4DD8-8C2F-B73DE238E3C7}" destId="{1D51B644-38E9-40AF-A292-1CF660363344}" srcOrd="0" destOrd="0" presId="urn:microsoft.com/office/officeart/2018/5/layout/IconCircleLabelList"/>
    <dgm:cxn modelId="{75234DEA-4D16-4994-B56F-BAB92F7FD215}" type="presOf" srcId="{DF7034D7-8842-4DF4-B2D3-E4C030F1D9C4}" destId="{B5BFB0BC-7451-445F-829C-F579438F7AF4}" srcOrd="0" destOrd="0" presId="urn:microsoft.com/office/officeart/2018/5/layout/IconCircleLabelList"/>
    <dgm:cxn modelId="{18AB1F7B-8836-46AE-B1C5-0B9D4D914EC3}" type="presParOf" srcId="{F04092B2-D61A-4954-A369-1C05B908DA18}" destId="{ADF147D2-DCE2-468C-A5A5-00A43B49CAD1}" srcOrd="0" destOrd="0" presId="urn:microsoft.com/office/officeart/2018/5/layout/IconCircleLabelList"/>
    <dgm:cxn modelId="{3C269F09-3808-4D21-87C3-682134EFAF3F}" type="presParOf" srcId="{ADF147D2-DCE2-468C-A5A5-00A43B49CAD1}" destId="{D1DA124E-FD5B-4056-99EF-7E96DC5F0FF7}" srcOrd="0" destOrd="0" presId="urn:microsoft.com/office/officeart/2018/5/layout/IconCircleLabelList"/>
    <dgm:cxn modelId="{9678A2A3-6C03-4E54-B000-A4C56D3B6DB2}" type="presParOf" srcId="{ADF147D2-DCE2-468C-A5A5-00A43B49CAD1}" destId="{5512A7DB-65A5-4AAD-8420-6241E08E006A}" srcOrd="1" destOrd="0" presId="urn:microsoft.com/office/officeart/2018/5/layout/IconCircleLabelList"/>
    <dgm:cxn modelId="{733FBEF3-4156-421F-83F7-8846FA5C6EFF}" type="presParOf" srcId="{ADF147D2-DCE2-468C-A5A5-00A43B49CAD1}" destId="{218BE36B-CDE9-440B-BF8B-6FA264802EB0}" srcOrd="2" destOrd="0" presId="urn:microsoft.com/office/officeart/2018/5/layout/IconCircleLabelList"/>
    <dgm:cxn modelId="{77697E34-D392-4869-BD76-E3B2F0D475EE}" type="presParOf" srcId="{ADF147D2-DCE2-468C-A5A5-00A43B49CAD1}" destId="{E29E4617-17BF-4AEB-87DD-C05DF6F1A81F}" srcOrd="3" destOrd="0" presId="urn:microsoft.com/office/officeart/2018/5/layout/IconCircleLabelList"/>
    <dgm:cxn modelId="{C9C19867-CE3F-42AE-80CE-50FA5A11DAA2}" type="presParOf" srcId="{F04092B2-D61A-4954-A369-1C05B908DA18}" destId="{0786B113-8978-4927-B0BD-F69E89469CA1}" srcOrd="1" destOrd="0" presId="urn:microsoft.com/office/officeart/2018/5/layout/IconCircleLabelList"/>
    <dgm:cxn modelId="{9303A944-9927-4F5A-A7E9-AFB22435F3F6}" type="presParOf" srcId="{F04092B2-D61A-4954-A369-1C05B908DA18}" destId="{E623149C-2E05-437E-97A6-0A0001D658BC}" srcOrd="2" destOrd="0" presId="urn:microsoft.com/office/officeart/2018/5/layout/IconCircleLabelList"/>
    <dgm:cxn modelId="{7DC12A94-B249-4523-BFE6-B31717CD5576}" type="presParOf" srcId="{E623149C-2E05-437E-97A6-0A0001D658BC}" destId="{7048780F-776A-4FD2-8498-6EC30D640A45}" srcOrd="0" destOrd="0" presId="urn:microsoft.com/office/officeart/2018/5/layout/IconCircleLabelList"/>
    <dgm:cxn modelId="{16419100-B98B-435E-B067-50A0F31A0A10}" type="presParOf" srcId="{E623149C-2E05-437E-97A6-0A0001D658BC}" destId="{77EDF53F-8B0B-4125-B2EB-2E47498146D3}" srcOrd="1" destOrd="0" presId="urn:microsoft.com/office/officeart/2018/5/layout/IconCircleLabelList"/>
    <dgm:cxn modelId="{EA253282-E4BA-4B57-B8A0-AF1F70871FB7}" type="presParOf" srcId="{E623149C-2E05-437E-97A6-0A0001D658BC}" destId="{0104C5DB-579C-49B4-8CD6-33ECA74BD005}" srcOrd="2" destOrd="0" presId="urn:microsoft.com/office/officeart/2018/5/layout/IconCircleLabelList"/>
    <dgm:cxn modelId="{18C861DA-6C24-4D49-A952-5DC793FB508E}" type="presParOf" srcId="{E623149C-2E05-437E-97A6-0A0001D658BC}" destId="{1D51B644-38E9-40AF-A292-1CF660363344}" srcOrd="3" destOrd="0" presId="urn:microsoft.com/office/officeart/2018/5/layout/IconCircleLabelList"/>
    <dgm:cxn modelId="{740E900C-F231-4C67-A90D-573661B40E4D}" type="presParOf" srcId="{F04092B2-D61A-4954-A369-1C05B908DA18}" destId="{463DE04F-1BA6-4F01-BF96-36DB971471B6}" srcOrd="3" destOrd="0" presId="urn:microsoft.com/office/officeart/2018/5/layout/IconCircleLabelList"/>
    <dgm:cxn modelId="{AC13FB56-C479-4618-B2CD-E51A133560A4}" type="presParOf" srcId="{F04092B2-D61A-4954-A369-1C05B908DA18}" destId="{6E0D3E6A-E90E-40D2-943F-8BD12DBDDBBE}" srcOrd="4" destOrd="0" presId="urn:microsoft.com/office/officeart/2018/5/layout/IconCircleLabelList"/>
    <dgm:cxn modelId="{08B5CAC3-C492-4A68-AF22-0194926622DE}" type="presParOf" srcId="{6E0D3E6A-E90E-40D2-943F-8BD12DBDDBBE}" destId="{DE0457AC-91DC-4D3F-B5E1-AFE4DBE2228E}" srcOrd="0" destOrd="0" presId="urn:microsoft.com/office/officeart/2018/5/layout/IconCircleLabelList"/>
    <dgm:cxn modelId="{B824434F-C48F-4643-B0E2-D53BA57E64BC}" type="presParOf" srcId="{6E0D3E6A-E90E-40D2-943F-8BD12DBDDBBE}" destId="{E0FA93B8-6B03-40B6-9267-A481BF3F7BBC}" srcOrd="1" destOrd="0" presId="urn:microsoft.com/office/officeart/2018/5/layout/IconCircleLabelList"/>
    <dgm:cxn modelId="{520E8AC0-4D62-4528-B81D-1BF7E5930DF0}" type="presParOf" srcId="{6E0D3E6A-E90E-40D2-943F-8BD12DBDDBBE}" destId="{49BED063-C90E-470A-97FA-1472B87075AB}" srcOrd="2" destOrd="0" presId="urn:microsoft.com/office/officeart/2018/5/layout/IconCircleLabelList"/>
    <dgm:cxn modelId="{531190A3-F975-4637-B462-2CEAB10144ED}" type="presParOf" srcId="{6E0D3E6A-E90E-40D2-943F-8BD12DBDDBBE}" destId="{B5BFB0BC-7451-445F-829C-F579438F7AF4}" srcOrd="3" destOrd="0" presId="urn:microsoft.com/office/officeart/2018/5/layout/IconCircleLabelList"/>
    <dgm:cxn modelId="{E490932C-F058-4A75-B5C0-7FB3120641FE}" type="presParOf" srcId="{F04092B2-D61A-4954-A369-1C05B908DA18}" destId="{99381FDE-2F3A-4A2A-B1FF-BE4CAAF0D1F6}" srcOrd="5" destOrd="0" presId="urn:microsoft.com/office/officeart/2018/5/layout/IconCircleLabelList"/>
    <dgm:cxn modelId="{66ADB338-D2C7-4DF0-903F-73CCE6693A30}" type="presParOf" srcId="{F04092B2-D61A-4954-A369-1C05B908DA18}" destId="{F6F29453-B439-4E1D-8E32-003D1CDAAB6E}" srcOrd="6" destOrd="0" presId="urn:microsoft.com/office/officeart/2018/5/layout/IconCircleLabelList"/>
    <dgm:cxn modelId="{8B1999D8-EC30-404F-A71F-78842346C22B}" type="presParOf" srcId="{F6F29453-B439-4E1D-8E32-003D1CDAAB6E}" destId="{7A5C5CC0-5716-4A74-ACA8-821FF96FD6FC}" srcOrd="0" destOrd="0" presId="urn:microsoft.com/office/officeart/2018/5/layout/IconCircleLabelList"/>
    <dgm:cxn modelId="{07AF4790-D943-404B-84FC-77D51CF18387}" type="presParOf" srcId="{F6F29453-B439-4E1D-8E32-003D1CDAAB6E}" destId="{09B6CB66-4735-42E2-94C0-180C5F2F62DB}" srcOrd="1" destOrd="0" presId="urn:microsoft.com/office/officeart/2018/5/layout/IconCircleLabelList"/>
    <dgm:cxn modelId="{243FCD80-12A0-4E0A-AA8C-613D7E46FA47}" type="presParOf" srcId="{F6F29453-B439-4E1D-8E32-003D1CDAAB6E}" destId="{41C68912-65C7-482C-A338-17AB35E61E87}" srcOrd="2" destOrd="0" presId="urn:microsoft.com/office/officeart/2018/5/layout/IconCircleLabelList"/>
    <dgm:cxn modelId="{88E263B3-E0D0-4B1A-A85C-BFA1211415FF}" type="presParOf" srcId="{F6F29453-B439-4E1D-8E32-003D1CDAAB6E}" destId="{C3456AE0-B5D7-4ED8-8BBA-8594E746D323}" srcOrd="3" destOrd="0" presId="urn:microsoft.com/office/officeart/2018/5/layout/IconCircleLabelList"/>
    <dgm:cxn modelId="{45DE9221-ABD7-435B-AC73-641722B92697}" type="presParOf" srcId="{F04092B2-D61A-4954-A369-1C05B908DA18}" destId="{DCEDA145-6209-470A-B9A6-73E14D59BCE5}" srcOrd="7" destOrd="0" presId="urn:microsoft.com/office/officeart/2018/5/layout/IconCircleLabelList"/>
    <dgm:cxn modelId="{4081B34E-D729-4529-9222-46B451F0E470}" type="presParOf" srcId="{F04092B2-D61A-4954-A369-1C05B908DA18}" destId="{3C8BB06D-2DFE-4E9E-9F96-D384BBBF4A71}" srcOrd="8" destOrd="0" presId="urn:microsoft.com/office/officeart/2018/5/layout/IconCircleLabelList"/>
    <dgm:cxn modelId="{5AC1C006-595D-46D2-B332-6E377C376DBD}" type="presParOf" srcId="{3C8BB06D-2DFE-4E9E-9F96-D384BBBF4A71}" destId="{01F66DE9-D451-415B-A916-01364EA5FCCC}" srcOrd="0" destOrd="0" presId="urn:microsoft.com/office/officeart/2018/5/layout/IconCircleLabelList"/>
    <dgm:cxn modelId="{1781C18B-CB30-4EFB-B59E-8DE541C85250}" type="presParOf" srcId="{3C8BB06D-2DFE-4E9E-9F96-D384BBBF4A71}" destId="{EF66A593-F175-49AF-846B-D1BDF1CCFB8C}" srcOrd="1" destOrd="0" presId="urn:microsoft.com/office/officeart/2018/5/layout/IconCircleLabelList"/>
    <dgm:cxn modelId="{2ABEAF2E-C798-45DB-8164-A3FCEA012B22}" type="presParOf" srcId="{3C8BB06D-2DFE-4E9E-9F96-D384BBBF4A71}" destId="{685DF81C-4374-4098-A8EB-89F62BA38EF5}" srcOrd="2" destOrd="0" presId="urn:microsoft.com/office/officeart/2018/5/layout/IconCircleLabelList"/>
    <dgm:cxn modelId="{BAC90638-78BC-4BAF-BD5B-468650B45A7F}" type="presParOf" srcId="{3C8BB06D-2DFE-4E9E-9F96-D384BBBF4A71}" destId="{FC62F6D2-A104-4B6A-9FAA-CC9F08EB64D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3566D-E650-448B-B592-0A4ECFD50DE3}">
      <dsp:nvSpPr>
        <dsp:cNvPr id="0" name=""/>
        <dsp:cNvSpPr/>
      </dsp:nvSpPr>
      <dsp:spPr>
        <a:xfrm>
          <a:off x="0" y="4140628"/>
          <a:ext cx="2819400" cy="5434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16" tIns="135128" rIns="200516" bIns="135128" numCol="1" spcCol="1270" anchor="ctr" anchorCtr="0">
          <a:noAutofit/>
        </a:bodyPr>
        <a:lstStyle/>
        <a:p>
          <a:pPr marL="0" lvl="0" indent="0" algn="ctr" defTabSz="844550">
            <a:lnSpc>
              <a:spcPct val="90000"/>
            </a:lnSpc>
            <a:spcBef>
              <a:spcPct val="0"/>
            </a:spcBef>
            <a:spcAft>
              <a:spcPct val="35000"/>
            </a:spcAft>
            <a:buNone/>
          </a:pPr>
          <a:r>
            <a:rPr lang="en-US" sz="1900" kern="1200"/>
            <a:t>Monitor</a:t>
          </a:r>
        </a:p>
      </dsp:txBody>
      <dsp:txXfrm>
        <a:off x="0" y="4140628"/>
        <a:ext cx="2819400" cy="543455"/>
      </dsp:txXfrm>
    </dsp:sp>
    <dsp:sp modelId="{73443038-D048-4FBD-9CAA-E7494C77CDA9}">
      <dsp:nvSpPr>
        <dsp:cNvPr id="0" name=""/>
        <dsp:cNvSpPr/>
      </dsp:nvSpPr>
      <dsp:spPr>
        <a:xfrm>
          <a:off x="2819400" y="4140628"/>
          <a:ext cx="8458200" cy="5434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572" tIns="165100" rIns="171572" bIns="165100" numCol="1" spcCol="1270" anchor="ctr" anchorCtr="0">
          <a:noAutofit/>
        </a:bodyPr>
        <a:lstStyle/>
        <a:p>
          <a:pPr marL="0" lvl="0" indent="0" algn="l" defTabSz="577850">
            <a:lnSpc>
              <a:spcPct val="90000"/>
            </a:lnSpc>
            <a:spcBef>
              <a:spcPct val="0"/>
            </a:spcBef>
            <a:spcAft>
              <a:spcPct val="35000"/>
            </a:spcAft>
            <a:buNone/>
          </a:pPr>
          <a:r>
            <a:rPr lang="en-US" sz="1300" kern="1200"/>
            <a:t>Monitor the cluster status in the Databricks workspace.</a:t>
          </a:r>
        </a:p>
      </dsp:txBody>
      <dsp:txXfrm>
        <a:off x="2819400" y="4140628"/>
        <a:ext cx="8458200" cy="543455"/>
      </dsp:txXfrm>
    </dsp:sp>
    <dsp:sp modelId="{C03BBFB2-8379-4CCA-AFDB-2D582950064F}">
      <dsp:nvSpPr>
        <dsp:cNvPr id="0" name=""/>
        <dsp:cNvSpPr/>
      </dsp:nvSpPr>
      <dsp:spPr>
        <a:xfrm rot="10800000">
          <a:off x="0" y="3312945"/>
          <a:ext cx="2819400" cy="8358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16" tIns="135128" rIns="200516" bIns="135128" numCol="1" spcCol="1270" anchor="ctr" anchorCtr="0">
          <a:noAutofit/>
        </a:bodyPr>
        <a:lstStyle/>
        <a:p>
          <a:pPr marL="0" lvl="0" indent="0" algn="ctr" defTabSz="844550">
            <a:lnSpc>
              <a:spcPct val="90000"/>
            </a:lnSpc>
            <a:spcBef>
              <a:spcPct val="0"/>
            </a:spcBef>
            <a:spcAft>
              <a:spcPct val="35000"/>
            </a:spcAft>
            <a:buNone/>
          </a:pPr>
          <a:r>
            <a:rPr lang="en-US" sz="1900" kern="1200"/>
            <a:t>Click</a:t>
          </a:r>
        </a:p>
      </dsp:txBody>
      <dsp:txXfrm rot="-10800000">
        <a:off x="0" y="3312945"/>
        <a:ext cx="2819400" cy="543292"/>
      </dsp:txXfrm>
    </dsp:sp>
    <dsp:sp modelId="{83798F30-6055-436D-A6B6-A080C8505011}">
      <dsp:nvSpPr>
        <dsp:cNvPr id="0" name=""/>
        <dsp:cNvSpPr/>
      </dsp:nvSpPr>
      <dsp:spPr>
        <a:xfrm>
          <a:off x="2819400" y="3312945"/>
          <a:ext cx="8458200" cy="5432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572" tIns="165100" rIns="171572" bIns="165100" numCol="1" spcCol="1270" anchor="ctr" anchorCtr="0">
          <a:noAutofit/>
        </a:bodyPr>
        <a:lstStyle/>
        <a:p>
          <a:pPr marL="0" lvl="0" indent="0" algn="l" defTabSz="577850">
            <a:lnSpc>
              <a:spcPct val="90000"/>
            </a:lnSpc>
            <a:spcBef>
              <a:spcPct val="0"/>
            </a:spcBef>
            <a:spcAft>
              <a:spcPct val="35000"/>
            </a:spcAft>
            <a:buNone/>
          </a:pPr>
          <a:r>
            <a:rPr lang="en-US" sz="1300" kern="1200"/>
            <a:t>Click "Create Cluster" to set up the cluster.</a:t>
          </a:r>
        </a:p>
      </dsp:txBody>
      <dsp:txXfrm>
        <a:off x="2819400" y="3312945"/>
        <a:ext cx="8458200" cy="543292"/>
      </dsp:txXfrm>
    </dsp:sp>
    <dsp:sp modelId="{CC822519-3F14-48A1-87D5-70A46E9DDD84}">
      <dsp:nvSpPr>
        <dsp:cNvPr id="0" name=""/>
        <dsp:cNvSpPr/>
      </dsp:nvSpPr>
      <dsp:spPr>
        <a:xfrm rot="10800000">
          <a:off x="0" y="2485263"/>
          <a:ext cx="2819400" cy="8358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16" tIns="135128" rIns="200516" bIns="135128" numCol="1" spcCol="1270" anchor="ctr" anchorCtr="0">
          <a:noAutofit/>
        </a:bodyPr>
        <a:lstStyle/>
        <a:p>
          <a:pPr marL="0" lvl="0" indent="0" algn="ctr" defTabSz="844550">
            <a:lnSpc>
              <a:spcPct val="90000"/>
            </a:lnSpc>
            <a:spcBef>
              <a:spcPct val="0"/>
            </a:spcBef>
            <a:spcAft>
              <a:spcPct val="35000"/>
            </a:spcAft>
            <a:buNone/>
          </a:pPr>
          <a:r>
            <a:rPr lang="en-US" sz="1900" kern="1200"/>
            <a:t>Provide</a:t>
          </a:r>
        </a:p>
      </dsp:txBody>
      <dsp:txXfrm rot="-10800000">
        <a:off x="0" y="2485263"/>
        <a:ext cx="2819400" cy="543292"/>
      </dsp:txXfrm>
    </dsp:sp>
    <dsp:sp modelId="{F73D6378-1F60-4676-B1C7-3AB0929D31DF}">
      <dsp:nvSpPr>
        <dsp:cNvPr id="0" name=""/>
        <dsp:cNvSpPr/>
      </dsp:nvSpPr>
      <dsp:spPr>
        <a:xfrm>
          <a:off x="2819400" y="2485263"/>
          <a:ext cx="8458200" cy="5432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572" tIns="165100" rIns="171572" bIns="165100" numCol="1" spcCol="1270" anchor="ctr" anchorCtr="0">
          <a:noAutofit/>
        </a:bodyPr>
        <a:lstStyle/>
        <a:p>
          <a:pPr marL="0" lvl="0" indent="0" algn="l" defTabSz="577850">
            <a:lnSpc>
              <a:spcPct val="90000"/>
            </a:lnSpc>
            <a:spcBef>
              <a:spcPct val="0"/>
            </a:spcBef>
            <a:spcAft>
              <a:spcPct val="35000"/>
            </a:spcAft>
            <a:buNone/>
          </a:pPr>
          <a:r>
            <a:rPr lang="en-US" sz="1300" kern="1200"/>
            <a:t>Provide cluster details like type of node as “Single Node”.</a:t>
          </a:r>
        </a:p>
      </dsp:txBody>
      <dsp:txXfrm>
        <a:off x="2819400" y="2485263"/>
        <a:ext cx="8458200" cy="543292"/>
      </dsp:txXfrm>
    </dsp:sp>
    <dsp:sp modelId="{AE15CE8F-906A-4DF4-B583-9C14B110B162}">
      <dsp:nvSpPr>
        <dsp:cNvPr id="0" name=""/>
        <dsp:cNvSpPr/>
      </dsp:nvSpPr>
      <dsp:spPr>
        <a:xfrm rot="10800000">
          <a:off x="0" y="1657581"/>
          <a:ext cx="2819400" cy="8358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16" tIns="135128" rIns="200516" bIns="135128" numCol="1" spcCol="1270" anchor="ctr" anchorCtr="0">
          <a:noAutofit/>
        </a:bodyPr>
        <a:lstStyle/>
        <a:p>
          <a:pPr marL="0" lvl="0" indent="0" algn="ctr" defTabSz="844550">
            <a:lnSpc>
              <a:spcPct val="90000"/>
            </a:lnSpc>
            <a:spcBef>
              <a:spcPct val="0"/>
            </a:spcBef>
            <a:spcAft>
              <a:spcPct val="35000"/>
            </a:spcAft>
            <a:buNone/>
          </a:pPr>
          <a:r>
            <a:rPr lang="en-US" sz="1900" kern="1200"/>
            <a:t>Click</a:t>
          </a:r>
        </a:p>
      </dsp:txBody>
      <dsp:txXfrm rot="-10800000">
        <a:off x="0" y="1657581"/>
        <a:ext cx="2819400" cy="543292"/>
      </dsp:txXfrm>
    </dsp:sp>
    <dsp:sp modelId="{508CD4AD-C5F8-455A-8AF4-15D8725C2F5F}">
      <dsp:nvSpPr>
        <dsp:cNvPr id="0" name=""/>
        <dsp:cNvSpPr/>
      </dsp:nvSpPr>
      <dsp:spPr>
        <a:xfrm>
          <a:off x="2819400" y="1657581"/>
          <a:ext cx="8458200" cy="5432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572" tIns="165100" rIns="171572" bIns="165100" numCol="1" spcCol="1270" anchor="ctr" anchorCtr="0">
          <a:noAutofit/>
        </a:bodyPr>
        <a:lstStyle/>
        <a:p>
          <a:pPr marL="0" lvl="0" indent="0" algn="l" defTabSz="577850">
            <a:lnSpc>
              <a:spcPct val="90000"/>
            </a:lnSpc>
            <a:spcBef>
              <a:spcPct val="0"/>
            </a:spcBef>
            <a:spcAft>
              <a:spcPct val="35000"/>
            </a:spcAft>
            <a:buNone/>
          </a:pPr>
          <a:r>
            <a:rPr lang="en-US" sz="1300" kern="1200"/>
            <a:t>Click "Create Cluster."</a:t>
          </a:r>
        </a:p>
      </dsp:txBody>
      <dsp:txXfrm>
        <a:off x="2819400" y="1657581"/>
        <a:ext cx="8458200" cy="543292"/>
      </dsp:txXfrm>
    </dsp:sp>
    <dsp:sp modelId="{7D1F9033-541B-4461-A547-4837CA77C372}">
      <dsp:nvSpPr>
        <dsp:cNvPr id="0" name=""/>
        <dsp:cNvSpPr/>
      </dsp:nvSpPr>
      <dsp:spPr>
        <a:xfrm rot="10800000">
          <a:off x="0" y="829898"/>
          <a:ext cx="2819400" cy="8358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16" tIns="135128" rIns="200516" bIns="135128" numCol="1" spcCol="1270" anchor="ctr" anchorCtr="0">
          <a:noAutofit/>
        </a:bodyPr>
        <a:lstStyle/>
        <a:p>
          <a:pPr marL="0" lvl="0" indent="0" algn="ctr" defTabSz="844550">
            <a:lnSpc>
              <a:spcPct val="90000"/>
            </a:lnSpc>
            <a:spcBef>
              <a:spcPct val="0"/>
            </a:spcBef>
            <a:spcAft>
              <a:spcPct val="35000"/>
            </a:spcAft>
            <a:buNone/>
          </a:pPr>
          <a:r>
            <a:rPr lang="en-US" sz="1900" kern="1200"/>
            <a:t>Navigate</a:t>
          </a:r>
        </a:p>
      </dsp:txBody>
      <dsp:txXfrm rot="-10800000">
        <a:off x="0" y="829898"/>
        <a:ext cx="2819400" cy="543292"/>
      </dsp:txXfrm>
    </dsp:sp>
    <dsp:sp modelId="{4043785A-4F46-4075-A75B-21B7F7870399}">
      <dsp:nvSpPr>
        <dsp:cNvPr id="0" name=""/>
        <dsp:cNvSpPr/>
      </dsp:nvSpPr>
      <dsp:spPr>
        <a:xfrm>
          <a:off x="2819400" y="829898"/>
          <a:ext cx="8458200" cy="5432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572" tIns="165100" rIns="171572" bIns="165100" numCol="1" spcCol="1270" anchor="ctr" anchorCtr="0">
          <a:noAutofit/>
        </a:bodyPr>
        <a:lstStyle/>
        <a:p>
          <a:pPr marL="0" lvl="0" indent="0" algn="l" defTabSz="577850">
            <a:lnSpc>
              <a:spcPct val="90000"/>
            </a:lnSpc>
            <a:spcBef>
              <a:spcPct val="0"/>
            </a:spcBef>
            <a:spcAft>
              <a:spcPct val="35000"/>
            </a:spcAft>
            <a:buNone/>
          </a:pPr>
          <a:r>
            <a:rPr lang="en-US" sz="1300" kern="1200"/>
            <a:t>Navigate to the Clusters section.</a:t>
          </a:r>
        </a:p>
      </dsp:txBody>
      <dsp:txXfrm>
        <a:off x="2819400" y="829898"/>
        <a:ext cx="8458200" cy="543292"/>
      </dsp:txXfrm>
    </dsp:sp>
    <dsp:sp modelId="{E2F5608F-3B80-4AF3-9D24-53DFF9B74A95}">
      <dsp:nvSpPr>
        <dsp:cNvPr id="0" name=""/>
        <dsp:cNvSpPr/>
      </dsp:nvSpPr>
      <dsp:spPr>
        <a:xfrm rot="10800000">
          <a:off x="0" y="2216"/>
          <a:ext cx="2819400" cy="8358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516" tIns="135128" rIns="200516" bIns="135128" numCol="1" spcCol="1270" anchor="ctr" anchorCtr="0">
          <a:noAutofit/>
        </a:bodyPr>
        <a:lstStyle/>
        <a:p>
          <a:pPr marL="0" lvl="0" indent="0" algn="ctr" defTabSz="844550">
            <a:lnSpc>
              <a:spcPct val="90000"/>
            </a:lnSpc>
            <a:spcBef>
              <a:spcPct val="0"/>
            </a:spcBef>
            <a:spcAft>
              <a:spcPct val="35000"/>
            </a:spcAft>
            <a:buNone/>
          </a:pPr>
          <a:r>
            <a:rPr lang="en-US" sz="1900" kern="1200"/>
            <a:t>Log in</a:t>
          </a:r>
        </a:p>
      </dsp:txBody>
      <dsp:txXfrm rot="-10800000">
        <a:off x="0" y="2216"/>
        <a:ext cx="2819400" cy="543292"/>
      </dsp:txXfrm>
    </dsp:sp>
    <dsp:sp modelId="{90987928-295C-45C4-B447-823351F41323}">
      <dsp:nvSpPr>
        <dsp:cNvPr id="0" name=""/>
        <dsp:cNvSpPr/>
      </dsp:nvSpPr>
      <dsp:spPr>
        <a:xfrm>
          <a:off x="2819400" y="2216"/>
          <a:ext cx="8458200" cy="5432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572" tIns="165100" rIns="171572" bIns="165100" numCol="1" spcCol="1270" anchor="ctr" anchorCtr="0">
          <a:noAutofit/>
        </a:bodyPr>
        <a:lstStyle/>
        <a:p>
          <a:pPr marL="0" lvl="0" indent="0" algn="l" defTabSz="577850">
            <a:lnSpc>
              <a:spcPct val="90000"/>
            </a:lnSpc>
            <a:spcBef>
              <a:spcPct val="0"/>
            </a:spcBef>
            <a:spcAft>
              <a:spcPct val="35000"/>
            </a:spcAft>
            <a:buNone/>
          </a:pPr>
          <a:r>
            <a:rPr lang="en-US" sz="1300" kern="1200"/>
            <a:t>Log in to the Databricks workspace.</a:t>
          </a:r>
        </a:p>
      </dsp:txBody>
      <dsp:txXfrm>
        <a:off x="2819400" y="2216"/>
        <a:ext cx="8458200" cy="543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6D6B5-CC1A-4A24-8B6A-832D46E43539}">
      <dsp:nvSpPr>
        <dsp:cNvPr id="0" name=""/>
        <dsp:cNvSpPr/>
      </dsp:nvSpPr>
      <dsp:spPr>
        <a:xfrm>
          <a:off x="1953914" y="27750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94623E-3C89-4D10-9F1F-ABAAF1805240}">
      <dsp:nvSpPr>
        <dsp:cNvPr id="0" name=""/>
        <dsp:cNvSpPr/>
      </dsp:nvSpPr>
      <dsp:spPr>
        <a:xfrm>
          <a:off x="765914" y="269190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Define Schema with storage account and account key obtained from the storage account's access keys.</a:t>
          </a:r>
          <a:endParaRPr lang="en-US" sz="1700" kern="1200" dirty="0"/>
        </a:p>
      </dsp:txBody>
      <dsp:txXfrm>
        <a:off x="765914" y="2691902"/>
        <a:ext cx="4320000" cy="720000"/>
      </dsp:txXfrm>
    </dsp:sp>
    <dsp:sp modelId="{0D8F492A-3F68-42E6-BC85-4AA9AB117846}">
      <dsp:nvSpPr>
        <dsp:cNvPr id="0" name=""/>
        <dsp:cNvSpPr/>
      </dsp:nvSpPr>
      <dsp:spPr>
        <a:xfrm>
          <a:off x="7029914" y="27750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3BCDB6-9348-47AB-8A59-79E2E3AA2902}">
      <dsp:nvSpPr>
        <dsp:cNvPr id="0" name=""/>
        <dsp:cNvSpPr/>
      </dsp:nvSpPr>
      <dsp:spPr>
        <a:xfrm>
          <a:off x="5841914" y="269190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Use the defined Schema to read the Dataset from the Container within the previously created Storage Account.</a:t>
          </a:r>
          <a:endParaRPr lang="en-US" sz="1700" kern="1200"/>
        </a:p>
      </dsp:txBody>
      <dsp:txXfrm>
        <a:off x="5841914" y="2691902"/>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D950C-7A42-4848-A0D4-E49691D1DD21}">
      <dsp:nvSpPr>
        <dsp:cNvPr id="0" name=""/>
        <dsp:cNvSpPr/>
      </dsp:nvSpPr>
      <dsp:spPr>
        <a:xfrm>
          <a:off x="8985" y="4500478"/>
          <a:ext cx="1447948" cy="72397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Here are some other queries for some more transformations on data</a:t>
          </a:r>
          <a:br>
            <a:rPr lang="en-US" sz="1000" kern="1200" dirty="0"/>
          </a:br>
          <a:r>
            <a:rPr lang="en-US" sz="1000" kern="1200" dirty="0"/>
            <a:t>--&gt; Verify the Schema</a:t>
          </a:r>
        </a:p>
      </dsp:txBody>
      <dsp:txXfrm>
        <a:off x="30189" y="4521682"/>
        <a:ext cx="1405540" cy="681566"/>
      </dsp:txXfrm>
    </dsp:sp>
    <dsp:sp modelId="{920F8477-F398-4289-BC77-53F7BF0364B0}">
      <dsp:nvSpPr>
        <dsp:cNvPr id="0" name=""/>
        <dsp:cNvSpPr/>
      </dsp:nvSpPr>
      <dsp:spPr>
        <a:xfrm>
          <a:off x="153780" y="5224453"/>
          <a:ext cx="144794" cy="542980"/>
        </a:xfrm>
        <a:custGeom>
          <a:avLst/>
          <a:gdLst/>
          <a:ahLst/>
          <a:cxnLst/>
          <a:rect l="0" t="0" r="0" b="0"/>
          <a:pathLst>
            <a:path>
              <a:moveTo>
                <a:pt x="0" y="0"/>
              </a:moveTo>
              <a:lnTo>
                <a:pt x="0" y="542980"/>
              </a:lnTo>
              <a:lnTo>
                <a:pt x="144794" y="54298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814F51-5BFF-4AFA-BAF8-123238DA571A}">
      <dsp:nvSpPr>
        <dsp:cNvPr id="0" name=""/>
        <dsp:cNvSpPr/>
      </dsp:nvSpPr>
      <dsp:spPr>
        <a:xfrm>
          <a:off x="298575" y="5405446"/>
          <a:ext cx="1158359" cy="7239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b="0" kern="1200" dirty="0"/>
            <a:t>cap_df.display()</a:t>
          </a:r>
          <a:endParaRPr lang="en-US" sz="700" kern="1200" dirty="0"/>
        </a:p>
      </dsp:txBody>
      <dsp:txXfrm>
        <a:off x="319779" y="5426650"/>
        <a:ext cx="1115951" cy="681566"/>
      </dsp:txXfrm>
    </dsp:sp>
    <dsp:sp modelId="{5367240D-F44D-4D08-89FC-3CB73934837D}">
      <dsp:nvSpPr>
        <dsp:cNvPr id="0" name=""/>
        <dsp:cNvSpPr/>
      </dsp:nvSpPr>
      <dsp:spPr>
        <a:xfrm>
          <a:off x="1818921" y="4500478"/>
          <a:ext cx="1447948" cy="723974"/>
        </a:xfrm>
        <a:prstGeom prst="roundRect">
          <a:avLst>
            <a:gd name="adj" fmla="val 10000"/>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-&gt; Checking the Datatype</a:t>
          </a:r>
        </a:p>
      </dsp:txBody>
      <dsp:txXfrm>
        <a:off x="1840125" y="4521682"/>
        <a:ext cx="1405540" cy="681566"/>
      </dsp:txXfrm>
    </dsp:sp>
    <dsp:sp modelId="{D0370E4B-E4CC-4AD8-A6E3-C55144B7B140}">
      <dsp:nvSpPr>
        <dsp:cNvPr id="0" name=""/>
        <dsp:cNvSpPr/>
      </dsp:nvSpPr>
      <dsp:spPr>
        <a:xfrm>
          <a:off x="1963716" y="5224453"/>
          <a:ext cx="144794" cy="542980"/>
        </a:xfrm>
        <a:custGeom>
          <a:avLst/>
          <a:gdLst/>
          <a:ahLst/>
          <a:cxnLst/>
          <a:rect l="0" t="0" r="0" b="0"/>
          <a:pathLst>
            <a:path>
              <a:moveTo>
                <a:pt x="0" y="0"/>
              </a:moveTo>
              <a:lnTo>
                <a:pt x="0" y="542980"/>
              </a:lnTo>
              <a:lnTo>
                <a:pt x="144794" y="54298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A7D525-4475-44F4-AB01-5C8112A02B38}">
      <dsp:nvSpPr>
        <dsp:cNvPr id="0" name=""/>
        <dsp:cNvSpPr/>
      </dsp:nvSpPr>
      <dsp:spPr>
        <a:xfrm>
          <a:off x="2108511" y="5405446"/>
          <a:ext cx="1158359" cy="7239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b="0" kern="1200" dirty="0"/>
            <a:t>for columns,datatypes in cap_df.dtypes:  </a:t>
          </a:r>
          <a:br>
            <a:rPr lang="en-IN" sz="700" b="0" kern="1200" dirty="0"/>
          </a:br>
          <a:r>
            <a:rPr lang="en-IN" sz="700" b="0" kern="1200" dirty="0"/>
            <a:t>print(f"column_name: {columns} and datatype :{datatypes}")</a:t>
          </a:r>
          <a:endParaRPr lang="en-US" sz="700" kern="1200" dirty="0"/>
        </a:p>
      </dsp:txBody>
      <dsp:txXfrm>
        <a:off x="2129715" y="5426650"/>
        <a:ext cx="1115951" cy="681566"/>
      </dsp:txXfrm>
    </dsp:sp>
    <dsp:sp modelId="{7D50A787-E119-4D96-A7C3-2168BEDBB4A4}">
      <dsp:nvSpPr>
        <dsp:cNvPr id="0" name=""/>
        <dsp:cNvSpPr/>
      </dsp:nvSpPr>
      <dsp:spPr>
        <a:xfrm>
          <a:off x="3628857" y="4500478"/>
          <a:ext cx="1447948" cy="723974"/>
        </a:xfrm>
        <a:prstGeom prst="roundRect">
          <a:avLst>
            <a:gd name="adj" fmla="val 10000"/>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kern="1200"/>
            <a:t>-&gt; </a:t>
          </a:r>
          <a:r>
            <a:rPr lang="en-IN" sz="1000" b="0" i="0" kern="1200" baseline="0"/>
            <a:t>Cache the dataframe</a:t>
          </a:r>
          <a:endParaRPr lang="en-US" sz="1000" kern="1200"/>
        </a:p>
      </dsp:txBody>
      <dsp:txXfrm>
        <a:off x="3650061" y="4521682"/>
        <a:ext cx="1405540" cy="681566"/>
      </dsp:txXfrm>
    </dsp:sp>
    <dsp:sp modelId="{9C21A21D-98BD-4B0D-A8AD-D3FA3AADE837}">
      <dsp:nvSpPr>
        <dsp:cNvPr id="0" name=""/>
        <dsp:cNvSpPr/>
      </dsp:nvSpPr>
      <dsp:spPr>
        <a:xfrm>
          <a:off x="3773652" y="5224453"/>
          <a:ext cx="144794" cy="542980"/>
        </a:xfrm>
        <a:custGeom>
          <a:avLst/>
          <a:gdLst/>
          <a:ahLst/>
          <a:cxnLst/>
          <a:rect l="0" t="0" r="0" b="0"/>
          <a:pathLst>
            <a:path>
              <a:moveTo>
                <a:pt x="0" y="0"/>
              </a:moveTo>
              <a:lnTo>
                <a:pt x="0" y="542980"/>
              </a:lnTo>
              <a:lnTo>
                <a:pt x="144794" y="54298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1B32A-8B31-4BFD-8625-08A5B9663F7F}">
      <dsp:nvSpPr>
        <dsp:cNvPr id="0" name=""/>
        <dsp:cNvSpPr/>
      </dsp:nvSpPr>
      <dsp:spPr>
        <a:xfrm>
          <a:off x="3918447" y="5405446"/>
          <a:ext cx="1158359" cy="7239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b="0" kern="1200" dirty="0"/>
            <a:t>cap_df.cache()</a:t>
          </a:r>
          <a:endParaRPr lang="en-US" sz="700" kern="1200" dirty="0"/>
        </a:p>
      </dsp:txBody>
      <dsp:txXfrm>
        <a:off x="3939651" y="5426650"/>
        <a:ext cx="1115951" cy="681566"/>
      </dsp:txXfrm>
    </dsp:sp>
    <dsp:sp modelId="{83AE34BD-9343-4BDA-A74D-F0298776CB58}">
      <dsp:nvSpPr>
        <dsp:cNvPr id="0" name=""/>
        <dsp:cNvSpPr/>
      </dsp:nvSpPr>
      <dsp:spPr>
        <a:xfrm>
          <a:off x="5438793" y="4500478"/>
          <a:ext cx="1447948" cy="723974"/>
        </a:xfrm>
        <a:prstGeom prst="roundRect">
          <a:avLst>
            <a:gd name="adj" fmla="val 10000"/>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kern="1200">
              <a:sym typeface="Wingdings" panose="05000000000000000000" pitchFamily="2" charset="2"/>
            </a:rPr>
            <a:t></a:t>
          </a:r>
          <a:r>
            <a:rPr lang="en-IN" sz="1000" kern="1200"/>
            <a:t> </a:t>
          </a:r>
          <a:r>
            <a:rPr lang="en-US" sz="1000" b="0" i="0" kern="1200" baseline="0"/>
            <a:t>Verify the first few records </a:t>
          </a:r>
          <a:endParaRPr lang="en-US" sz="1000" kern="1200"/>
        </a:p>
      </dsp:txBody>
      <dsp:txXfrm>
        <a:off x="5459997" y="4521682"/>
        <a:ext cx="1405540" cy="681566"/>
      </dsp:txXfrm>
    </dsp:sp>
    <dsp:sp modelId="{D000FBB5-B764-46A2-B952-9B62F2D035D4}">
      <dsp:nvSpPr>
        <dsp:cNvPr id="0" name=""/>
        <dsp:cNvSpPr/>
      </dsp:nvSpPr>
      <dsp:spPr>
        <a:xfrm>
          <a:off x="5583588" y="5224453"/>
          <a:ext cx="144794" cy="542980"/>
        </a:xfrm>
        <a:custGeom>
          <a:avLst/>
          <a:gdLst/>
          <a:ahLst/>
          <a:cxnLst/>
          <a:rect l="0" t="0" r="0" b="0"/>
          <a:pathLst>
            <a:path>
              <a:moveTo>
                <a:pt x="0" y="0"/>
              </a:moveTo>
              <a:lnTo>
                <a:pt x="0" y="542980"/>
              </a:lnTo>
              <a:lnTo>
                <a:pt x="144794" y="54298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1A9B45-7AD3-4D90-AE06-1A55930C3B0A}">
      <dsp:nvSpPr>
        <dsp:cNvPr id="0" name=""/>
        <dsp:cNvSpPr/>
      </dsp:nvSpPr>
      <dsp:spPr>
        <a:xfrm>
          <a:off x="5728383" y="5405446"/>
          <a:ext cx="1158359" cy="7239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cap_df</a:t>
          </a:r>
          <a:r>
            <a:rPr lang="en-IN" sz="700" b="0" kern="1200" dirty="0"/>
            <a:t>.show(10)</a:t>
          </a:r>
          <a:endParaRPr lang="en-US" sz="700" kern="1200" dirty="0"/>
        </a:p>
      </dsp:txBody>
      <dsp:txXfrm>
        <a:off x="5749587" y="5426650"/>
        <a:ext cx="1115951" cy="681566"/>
      </dsp:txXfrm>
    </dsp:sp>
    <dsp:sp modelId="{CF27C2F5-129B-4998-AFC9-4AEE948CBE02}">
      <dsp:nvSpPr>
        <dsp:cNvPr id="0" name=""/>
        <dsp:cNvSpPr/>
      </dsp:nvSpPr>
      <dsp:spPr>
        <a:xfrm>
          <a:off x="7248729" y="4500478"/>
          <a:ext cx="1447948" cy="723974"/>
        </a:xfrm>
        <a:prstGeom prst="roundRect">
          <a:avLst>
            <a:gd name="adj" fmla="val 10000"/>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kern="1200" dirty="0"/>
            <a:t>--&gt; </a:t>
          </a:r>
          <a:r>
            <a:rPr lang="en-US" sz="1000" b="0" i="0" kern="1200" baseline="0" dirty="0"/>
            <a:t>Verify the total number of rows and columns </a:t>
          </a:r>
          <a:endParaRPr lang="en-US" sz="1000" kern="1200" dirty="0"/>
        </a:p>
      </dsp:txBody>
      <dsp:txXfrm>
        <a:off x="7269933" y="4521682"/>
        <a:ext cx="1405540" cy="681566"/>
      </dsp:txXfrm>
    </dsp:sp>
    <dsp:sp modelId="{E41B16A4-D19E-4B75-BD1A-6BE8977522B4}">
      <dsp:nvSpPr>
        <dsp:cNvPr id="0" name=""/>
        <dsp:cNvSpPr/>
      </dsp:nvSpPr>
      <dsp:spPr>
        <a:xfrm>
          <a:off x="7393524" y="5224453"/>
          <a:ext cx="144794" cy="542980"/>
        </a:xfrm>
        <a:custGeom>
          <a:avLst/>
          <a:gdLst/>
          <a:ahLst/>
          <a:cxnLst/>
          <a:rect l="0" t="0" r="0" b="0"/>
          <a:pathLst>
            <a:path>
              <a:moveTo>
                <a:pt x="0" y="0"/>
              </a:moveTo>
              <a:lnTo>
                <a:pt x="0" y="542980"/>
              </a:lnTo>
              <a:lnTo>
                <a:pt x="144794" y="54298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8BA4C7-CBA4-4A77-9101-7EAA2ACC785A}">
      <dsp:nvSpPr>
        <dsp:cNvPr id="0" name=""/>
        <dsp:cNvSpPr/>
      </dsp:nvSpPr>
      <dsp:spPr>
        <a:xfrm>
          <a:off x="7538319" y="5405446"/>
          <a:ext cx="1158359" cy="7239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b="0" kern="1200" dirty="0"/>
            <a:t>Rows_No</a:t>
          </a:r>
          <a:r>
            <a:rPr lang="en-US" sz="700" b="0" kern="1200" dirty="0"/>
            <a:t>=cap_df.count()</a:t>
          </a:r>
          <a:br>
            <a:rPr lang="en-US" sz="700" b="0" kern="1200" dirty="0"/>
          </a:br>
          <a:r>
            <a:rPr lang="en-IN" sz="700" b="0" kern="1200" dirty="0"/>
            <a:t>Cols_No</a:t>
          </a:r>
          <a:r>
            <a:rPr lang="en-US" sz="700" b="0" kern="1200" dirty="0"/>
            <a:t>=len(cap_df.columns)</a:t>
          </a:r>
          <a:br>
            <a:rPr lang="en-US" sz="700" b="0" kern="1200" dirty="0"/>
          </a:br>
          <a:r>
            <a:rPr lang="en-US" sz="700" b="0" kern="1200" dirty="0"/>
            <a:t>print(f"</a:t>
          </a:r>
          <a:r>
            <a:rPr lang="en-IN" sz="700" b="0" kern="1200" dirty="0"/>
            <a:t>Rows_No</a:t>
          </a:r>
          <a:r>
            <a:rPr lang="en-US" sz="700" b="0" kern="1200" dirty="0"/>
            <a:t>: {</a:t>
          </a:r>
          <a:r>
            <a:rPr lang="en-IN" sz="700" b="0" kern="1200" dirty="0"/>
            <a:t>Rows_No</a:t>
          </a:r>
          <a:r>
            <a:rPr lang="en-US" sz="700" b="0" kern="1200" dirty="0"/>
            <a:t>}\n </a:t>
          </a:r>
          <a:r>
            <a:rPr lang="en-IN" sz="700" b="0" kern="1200" dirty="0"/>
            <a:t>Cols_No</a:t>
          </a:r>
          <a:r>
            <a:rPr lang="en-US" sz="700" b="0" kern="1200" dirty="0"/>
            <a:t>: {</a:t>
          </a:r>
          <a:r>
            <a:rPr lang="en-IN" sz="700" b="0" kern="1200" dirty="0"/>
            <a:t>Cols_No</a:t>
          </a:r>
          <a:r>
            <a:rPr lang="en-US" sz="700" b="0" kern="1200" dirty="0"/>
            <a:t>} ")</a:t>
          </a:r>
          <a:endParaRPr lang="en-US" sz="700" kern="1200" dirty="0"/>
        </a:p>
      </dsp:txBody>
      <dsp:txXfrm>
        <a:off x="7559523" y="5426650"/>
        <a:ext cx="1115951" cy="681566"/>
      </dsp:txXfrm>
    </dsp:sp>
    <dsp:sp modelId="{CD9B27E8-2731-436D-83FD-2E26ACE3B6DD}">
      <dsp:nvSpPr>
        <dsp:cNvPr id="0" name=""/>
        <dsp:cNvSpPr/>
      </dsp:nvSpPr>
      <dsp:spPr>
        <a:xfrm>
          <a:off x="9058665" y="4500478"/>
          <a:ext cx="1447948" cy="72397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b="0" kern="1200">
              <a:sym typeface="Wingdings" panose="05000000000000000000" pitchFamily="2" charset="2"/>
            </a:rPr>
            <a:t></a:t>
          </a:r>
          <a:r>
            <a:rPr lang="en-IN" sz="1000" b="0" kern="1200"/>
            <a:t> </a:t>
          </a:r>
          <a:r>
            <a:rPr lang="en-IN" sz="1000" b="0" i="0" kern="1200" baseline="0"/>
            <a:t>Verify the summary statistics </a:t>
          </a:r>
          <a:endParaRPr lang="en-US" sz="1000" kern="1200"/>
        </a:p>
      </dsp:txBody>
      <dsp:txXfrm>
        <a:off x="9079869" y="4521682"/>
        <a:ext cx="1405540" cy="681566"/>
      </dsp:txXfrm>
    </dsp:sp>
    <dsp:sp modelId="{E1C74E8B-120E-4020-9B04-56E2EFA9651D}">
      <dsp:nvSpPr>
        <dsp:cNvPr id="0" name=""/>
        <dsp:cNvSpPr/>
      </dsp:nvSpPr>
      <dsp:spPr>
        <a:xfrm>
          <a:off x="9203460" y="5224453"/>
          <a:ext cx="144794" cy="542980"/>
        </a:xfrm>
        <a:custGeom>
          <a:avLst/>
          <a:gdLst/>
          <a:ahLst/>
          <a:cxnLst/>
          <a:rect l="0" t="0" r="0" b="0"/>
          <a:pathLst>
            <a:path>
              <a:moveTo>
                <a:pt x="0" y="0"/>
              </a:moveTo>
              <a:lnTo>
                <a:pt x="0" y="542980"/>
              </a:lnTo>
              <a:lnTo>
                <a:pt x="144794" y="54298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415BE8-4ED2-434E-8335-77F86ADE158E}">
      <dsp:nvSpPr>
        <dsp:cNvPr id="0" name=""/>
        <dsp:cNvSpPr/>
      </dsp:nvSpPr>
      <dsp:spPr>
        <a:xfrm>
          <a:off x="9348255" y="5405446"/>
          <a:ext cx="1158359" cy="7239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b="0" kern="1200" dirty="0"/>
            <a:t>cap_df.describe().display() </a:t>
          </a:r>
          <a:endParaRPr lang="en-US" sz="700" kern="1200" dirty="0"/>
        </a:p>
      </dsp:txBody>
      <dsp:txXfrm>
        <a:off x="9369459" y="5426650"/>
        <a:ext cx="1115951" cy="681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F7316-EA55-4FF7-9E87-DCE2D4BAE871}">
      <dsp:nvSpPr>
        <dsp:cNvPr id="0" name=""/>
        <dsp:cNvSpPr/>
      </dsp:nvSpPr>
      <dsp:spPr>
        <a:xfrm>
          <a:off x="0" y="774539"/>
          <a:ext cx="10515600" cy="57563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kern="1200" dirty="0">
              <a:sym typeface="Wingdings" panose="05000000000000000000" pitchFamily="2" charset="2"/>
            </a:rPr>
            <a:t></a:t>
          </a:r>
          <a:r>
            <a:rPr lang="en-IN" sz="2400" b="0" kern="1200" dirty="0"/>
            <a:t> </a:t>
          </a:r>
          <a:r>
            <a:rPr lang="en-US" sz="2400" b="0" i="0" kern="1200" baseline="0" dirty="0"/>
            <a:t>Find the maximum and minimum values in each column </a:t>
          </a:r>
          <a:endParaRPr lang="en-US" sz="2400" kern="1200" dirty="0"/>
        </a:p>
      </dsp:txBody>
      <dsp:txXfrm>
        <a:off x="28100" y="802639"/>
        <a:ext cx="10459400" cy="519439"/>
      </dsp:txXfrm>
    </dsp:sp>
    <dsp:sp modelId="{FA110F60-C10E-43B6-BD3E-F5D1AEC4A371}">
      <dsp:nvSpPr>
        <dsp:cNvPr id="0" name=""/>
        <dsp:cNvSpPr/>
      </dsp:nvSpPr>
      <dsp:spPr>
        <a:xfrm>
          <a:off x="0" y="1350179"/>
          <a:ext cx="10515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b="0" kern="1200" dirty="0"/>
            <a:t>Value_max_min=cap_df.describe().filter((col("summary")=="min") | (col("summary")=="max")) </a:t>
          </a:r>
          <a:endParaRPr lang="en-US" sz="1900" kern="1200" dirty="0"/>
        </a:p>
        <a:p>
          <a:pPr marL="171450" lvl="1" indent="-171450" algn="l" defTabSz="844550">
            <a:lnSpc>
              <a:spcPct val="90000"/>
            </a:lnSpc>
            <a:spcBef>
              <a:spcPct val="0"/>
            </a:spcBef>
            <a:spcAft>
              <a:spcPct val="20000"/>
            </a:spcAft>
            <a:buChar char="•"/>
          </a:pPr>
          <a:r>
            <a:rPr lang="en-IN" sz="1900" b="0" kern="1200" dirty="0"/>
            <a:t>Value_max_min.display()</a:t>
          </a:r>
          <a:endParaRPr lang="en-US" sz="1900" kern="1200" dirty="0"/>
        </a:p>
      </dsp:txBody>
      <dsp:txXfrm>
        <a:off x="0" y="1350179"/>
        <a:ext cx="10515600" cy="658260"/>
      </dsp:txXfrm>
    </dsp:sp>
    <dsp:sp modelId="{1A9DEBFB-996D-49BC-88AA-07DEE0129D0D}">
      <dsp:nvSpPr>
        <dsp:cNvPr id="0" name=""/>
        <dsp:cNvSpPr/>
      </dsp:nvSpPr>
      <dsp:spPr>
        <a:xfrm>
          <a:off x="0" y="2008439"/>
          <a:ext cx="10515600" cy="57563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kern="1200" dirty="0">
              <a:sym typeface="Wingdings" panose="05000000000000000000" pitchFamily="2" charset="2"/>
            </a:rPr>
            <a:t></a:t>
          </a:r>
          <a:r>
            <a:rPr lang="en-IN" sz="2400" b="0" kern="1200" dirty="0"/>
            <a:t> </a:t>
          </a:r>
          <a:r>
            <a:rPr lang="en-US" sz="2400" b="0" i="0" kern="1200" baseline="0" dirty="0"/>
            <a:t>Find if there are any negative balances in the columns </a:t>
          </a:r>
          <a:endParaRPr lang="en-US" sz="2400" kern="1200" dirty="0"/>
        </a:p>
      </dsp:txBody>
      <dsp:txXfrm>
        <a:off x="28100" y="2036539"/>
        <a:ext cx="10459400" cy="519439"/>
      </dsp:txXfrm>
    </dsp:sp>
    <dsp:sp modelId="{12765808-21C4-44C8-8285-AA6AE838F700}">
      <dsp:nvSpPr>
        <dsp:cNvPr id="0" name=""/>
        <dsp:cNvSpPr/>
      </dsp:nvSpPr>
      <dsp:spPr>
        <a:xfrm>
          <a:off x="0" y="2584079"/>
          <a:ext cx="10515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b="0" kern="1200"/>
            <a:t>Neg_Values = cap_df.filter((col('Balance') &lt; 0) | (col('Passed_Days') &lt; 0))</a:t>
          </a:r>
          <a:endParaRPr lang="en-US" sz="1900" kern="1200"/>
        </a:p>
        <a:p>
          <a:pPr marL="171450" lvl="1" indent="-171450" algn="l" defTabSz="844550">
            <a:lnSpc>
              <a:spcPct val="90000"/>
            </a:lnSpc>
            <a:spcBef>
              <a:spcPct val="0"/>
            </a:spcBef>
            <a:spcAft>
              <a:spcPct val="20000"/>
            </a:spcAft>
            <a:buChar char="•"/>
          </a:pPr>
          <a:r>
            <a:rPr lang="en-IN" sz="1900" b="0" kern="1200"/>
            <a:t>Neg_Values.show()</a:t>
          </a:r>
          <a:endParaRPr lang="en-US" sz="1900" kern="1200"/>
        </a:p>
      </dsp:txBody>
      <dsp:txXfrm>
        <a:off x="0" y="2584079"/>
        <a:ext cx="10515600" cy="658260"/>
      </dsp:txXfrm>
    </dsp:sp>
    <dsp:sp modelId="{5EEEA337-968B-4F17-9553-F2296FBABB8D}">
      <dsp:nvSpPr>
        <dsp:cNvPr id="0" name=""/>
        <dsp:cNvSpPr/>
      </dsp:nvSpPr>
      <dsp:spPr>
        <a:xfrm>
          <a:off x="0" y="3242340"/>
          <a:ext cx="10515600" cy="57563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kern="1200" dirty="0">
              <a:sym typeface="Wingdings" panose="05000000000000000000" pitchFamily="2" charset="2"/>
            </a:rPr>
            <a:t></a:t>
          </a:r>
          <a:r>
            <a:rPr lang="en-US" sz="2400" b="0" i="0" kern="1200" baseline="0" dirty="0"/>
            <a:t>Replace the negative balances with zero. </a:t>
          </a:r>
          <a:endParaRPr lang="en-US" sz="2400" kern="1200" dirty="0"/>
        </a:p>
      </dsp:txBody>
      <dsp:txXfrm>
        <a:off x="28100" y="3270440"/>
        <a:ext cx="10459400" cy="519439"/>
      </dsp:txXfrm>
    </dsp:sp>
    <dsp:sp modelId="{F960370C-3DC0-4A1B-9D67-5DD7247457BC}">
      <dsp:nvSpPr>
        <dsp:cNvPr id="0" name=""/>
        <dsp:cNvSpPr/>
      </dsp:nvSpPr>
      <dsp:spPr>
        <a:xfrm>
          <a:off x="0" y="3817980"/>
          <a:ext cx="105156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b="0" kern="1200"/>
            <a:t>T_df=cap_df.withColumn("Balance",when(col("Balance")&lt;0,0).otherwise(col("Balance"))) </a:t>
          </a:r>
          <a:endParaRPr lang="en-US" sz="1900" kern="1200"/>
        </a:p>
        <a:p>
          <a:pPr marL="171450" lvl="1" indent="-171450" algn="l" defTabSz="844550">
            <a:lnSpc>
              <a:spcPct val="90000"/>
            </a:lnSpc>
            <a:spcBef>
              <a:spcPct val="0"/>
            </a:spcBef>
            <a:spcAft>
              <a:spcPct val="20000"/>
            </a:spcAft>
            <a:buChar char="•"/>
          </a:pPr>
          <a:r>
            <a:rPr lang="en-IN" sz="1900" b="0" kern="1200"/>
            <a:t>T_df1=T_df.withColumn('Passed_Days',when(col('Passed_Days')&lt;0,0).otherwise(col('Passed_Days')))</a:t>
          </a:r>
          <a:endParaRPr lang="en-US" sz="1900" kern="1200"/>
        </a:p>
        <a:p>
          <a:pPr marL="171450" lvl="1" indent="-171450" algn="l" defTabSz="844550">
            <a:lnSpc>
              <a:spcPct val="90000"/>
            </a:lnSpc>
            <a:spcBef>
              <a:spcPct val="0"/>
            </a:spcBef>
            <a:spcAft>
              <a:spcPct val="20000"/>
            </a:spcAft>
            <a:buChar char="•"/>
          </a:pPr>
          <a:r>
            <a:rPr lang="en-IN" sz="1900" b="0" kern="1200"/>
            <a:t>T_df1.display()</a:t>
          </a:r>
          <a:endParaRPr lang="en-US" sz="1900" kern="1200"/>
        </a:p>
      </dsp:txBody>
      <dsp:txXfrm>
        <a:off x="0" y="3817980"/>
        <a:ext cx="10515600" cy="993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D8914-FA87-48FC-B051-72A2D098511F}">
      <dsp:nvSpPr>
        <dsp:cNvPr id="0" name=""/>
        <dsp:cNvSpPr/>
      </dsp:nvSpPr>
      <dsp:spPr>
        <a:xfrm>
          <a:off x="1061437" y="922443"/>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D12BF5-E63A-4806-9761-607B3B3C37B1}">
      <dsp:nvSpPr>
        <dsp:cNvPr id="0" name=""/>
        <dsp:cNvSpPr/>
      </dsp:nvSpPr>
      <dsp:spPr>
        <a:xfrm>
          <a:off x="1582" y="2164786"/>
          <a:ext cx="3261093" cy="87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i="0" kern="1200" baseline="0">
              <a:sym typeface="Wingdings" panose="05000000000000000000" pitchFamily="2" charset="2"/>
            </a:rPr>
            <a:t></a:t>
          </a:r>
          <a:r>
            <a:rPr lang="en-US" sz="1400" b="0" i="0" kern="1200" baseline="0"/>
            <a:t>Define a table/view on the spark dataframe created to run sql queries on the dataframe. </a:t>
          </a:r>
          <a:endParaRPr lang="en-US" sz="1400" kern="1200"/>
        </a:p>
      </dsp:txBody>
      <dsp:txXfrm>
        <a:off x="1582" y="2164786"/>
        <a:ext cx="3261093" cy="870750"/>
      </dsp:txXfrm>
    </dsp:sp>
    <dsp:sp modelId="{3D6F038C-3674-4F4F-8C38-09774D5C4EA2}">
      <dsp:nvSpPr>
        <dsp:cNvPr id="0" name=""/>
        <dsp:cNvSpPr/>
      </dsp:nvSpPr>
      <dsp:spPr>
        <a:xfrm>
          <a:off x="1582" y="3082495"/>
          <a:ext cx="3261093" cy="187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dirty="0"/>
            <a:t>T_cap_df1.createOrReplaceTempView(“</a:t>
          </a:r>
          <a:r>
            <a:rPr lang="en-US" sz="1100" kern="1200" dirty="0" err="1"/>
            <a:t>h</a:t>
          </a:r>
          <a:r>
            <a:rPr lang="en-US" sz="1100" b="0" kern="1200" dirty="0" err="1"/>
            <a:t>_view</a:t>
          </a:r>
          <a:r>
            <a:rPr lang="en-US" sz="1100" b="0" kern="1200" dirty="0"/>
            <a:t>") </a:t>
          </a:r>
          <a:endParaRPr lang="en-US" sz="1100" kern="1200" dirty="0"/>
        </a:p>
      </dsp:txBody>
      <dsp:txXfrm>
        <a:off x="1582" y="3082495"/>
        <a:ext cx="3261093" cy="187866"/>
      </dsp:txXfrm>
    </dsp:sp>
    <dsp:sp modelId="{03AB1DE9-4742-44FB-AABE-720BD8750A40}">
      <dsp:nvSpPr>
        <dsp:cNvPr id="0" name=""/>
        <dsp:cNvSpPr/>
      </dsp:nvSpPr>
      <dsp:spPr>
        <a:xfrm>
          <a:off x="4893223" y="804265"/>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003D53-DCF7-4F6A-8CE7-BF447E05C370}">
      <dsp:nvSpPr>
        <dsp:cNvPr id="0" name=""/>
        <dsp:cNvSpPr/>
      </dsp:nvSpPr>
      <dsp:spPr>
        <a:xfrm>
          <a:off x="3833367" y="2056771"/>
          <a:ext cx="3261093" cy="87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kern="1200">
              <a:sym typeface="Wingdings" panose="05000000000000000000" pitchFamily="2" charset="2"/>
            </a:rPr>
            <a:t></a:t>
          </a:r>
          <a:r>
            <a:rPr lang="en-US" sz="1400" b="0" kern="1200"/>
            <a:t>To check whether the query is working or not:</a:t>
          </a:r>
          <a:endParaRPr lang="en-US" sz="1400" kern="1200"/>
        </a:p>
      </dsp:txBody>
      <dsp:txXfrm>
        <a:off x="3833367" y="2056771"/>
        <a:ext cx="3261093" cy="870750"/>
      </dsp:txXfrm>
    </dsp:sp>
    <dsp:sp modelId="{35FB6345-311B-4102-BB6A-E11D1A97897A}">
      <dsp:nvSpPr>
        <dsp:cNvPr id="0" name=""/>
        <dsp:cNvSpPr/>
      </dsp:nvSpPr>
      <dsp:spPr>
        <a:xfrm>
          <a:off x="3833367" y="2979207"/>
          <a:ext cx="3261093" cy="409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t>%sql</a:t>
          </a:r>
          <a:endParaRPr lang="en-US" sz="1100" kern="1200"/>
        </a:p>
        <a:p>
          <a:pPr marL="0" lvl="0" indent="0" algn="ctr" defTabSz="488950">
            <a:lnSpc>
              <a:spcPct val="100000"/>
            </a:lnSpc>
            <a:spcBef>
              <a:spcPct val="0"/>
            </a:spcBef>
            <a:spcAft>
              <a:spcPct val="35000"/>
            </a:spcAft>
            <a:buNone/>
          </a:pPr>
          <a:r>
            <a:rPr lang="en-US" sz="1100" b="0" kern="1200" dirty="0"/>
            <a:t>select * from h_view where Age&gt;50;</a:t>
          </a:r>
          <a:endParaRPr lang="en-US" sz="1100" kern="1200" dirty="0"/>
        </a:p>
      </dsp:txBody>
      <dsp:txXfrm>
        <a:off x="3833367" y="2979207"/>
        <a:ext cx="3261093" cy="409332"/>
      </dsp:txXfrm>
    </dsp:sp>
    <dsp:sp modelId="{CE35F6BB-8050-43EF-818F-DBB8E7976944}">
      <dsp:nvSpPr>
        <dsp:cNvPr id="0" name=""/>
        <dsp:cNvSpPr/>
      </dsp:nvSpPr>
      <dsp:spPr>
        <a:xfrm>
          <a:off x="8725008" y="804265"/>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C6F8E7-03D4-4C6A-99FD-5524362DEC26}">
      <dsp:nvSpPr>
        <dsp:cNvPr id="0" name=""/>
        <dsp:cNvSpPr/>
      </dsp:nvSpPr>
      <dsp:spPr>
        <a:xfrm>
          <a:off x="7665152" y="2056771"/>
          <a:ext cx="3261093" cy="87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After all these Transformations are done, We can proceed with creating ADF and creating Pipeline and the further Steps</a:t>
          </a:r>
          <a:br>
            <a:rPr lang="en-US" sz="1400" b="0" kern="1200" dirty="0"/>
          </a:br>
          <a:endParaRPr lang="en-US" sz="1400" kern="1200" dirty="0"/>
        </a:p>
      </dsp:txBody>
      <dsp:txXfrm>
        <a:off x="7665152" y="2056771"/>
        <a:ext cx="3261093" cy="870750"/>
      </dsp:txXfrm>
    </dsp:sp>
    <dsp:sp modelId="{C491588A-EBDA-4BEB-9778-2038CF5F85D4}">
      <dsp:nvSpPr>
        <dsp:cNvPr id="0" name=""/>
        <dsp:cNvSpPr/>
      </dsp:nvSpPr>
      <dsp:spPr>
        <a:xfrm>
          <a:off x="7665152" y="2979207"/>
          <a:ext cx="3261093" cy="40933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A1565-55C7-4676-8B3E-CB9CA0F8F8C9}">
      <dsp:nvSpPr>
        <dsp:cNvPr id="0" name=""/>
        <dsp:cNvSpPr/>
      </dsp:nvSpPr>
      <dsp:spPr>
        <a:xfrm>
          <a:off x="0" y="3259811"/>
          <a:ext cx="2731957" cy="42784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297" tIns="106680" rIns="194297" bIns="106680" numCol="1" spcCol="1270" anchor="ctr" anchorCtr="0">
          <a:noAutofit/>
        </a:bodyPr>
        <a:lstStyle/>
        <a:p>
          <a:pPr marL="0" lvl="0" indent="0" algn="ctr" defTabSz="666750">
            <a:lnSpc>
              <a:spcPct val="90000"/>
            </a:lnSpc>
            <a:spcBef>
              <a:spcPct val="0"/>
            </a:spcBef>
            <a:spcAft>
              <a:spcPct val="35000"/>
            </a:spcAft>
            <a:buNone/>
          </a:pPr>
          <a:r>
            <a:rPr lang="en-US" sz="1500" kern="1200"/>
            <a:t>Navigate</a:t>
          </a:r>
        </a:p>
      </dsp:txBody>
      <dsp:txXfrm>
        <a:off x="0" y="3259811"/>
        <a:ext cx="2731957" cy="427848"/>
      </dsp:txXfrm>
    </dsp:sp>
    <dsp:sp modelId="{1C17F7AD-ED84-45B3-B456-E13E63CE8106}">
      <dsp:nvSpPr>
        <dsp:cNvPr id="0" name=""/>
        <dsp:cNvSpPr/>
      </dsp:nvSpPr>
      <dsp:spPr>
        <a:xfrm>
          <a:off x="2731957" y="3259811"/>
          <a:ext cx="8195871" cy="42784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6251" tIns="139700" rIns="166251" bIns="139700" numCol="1" spcCol="1270" anchor="ctr" anchorCtr="0">
          <a:noAutofit/>
        </a:bodyPr>
        <a:lstStyle/>
        <a:p>
          <a:pPr marL="0" lvl="0" indent="0" algn="l" defTabSz="488950">
            <a:lnSpc>
              <a:spcPct val="90000"/>
            </a:lnSpc>
            <a:spcBef>
              <a:spcPct val="0"/>
            </a:spcBef>
            <a:spcAft>
              <a:spcPct val="35000"/>
            </a:spcAft>
            <a:buNone/>
          </a:pPr>
          <a:r>
            <a:rPr lang="en-US" sz="1100" kern="1200" dirty="0"/>
            <a:t>Once the ADF instance is created, navigate to it from the Azure portal</a:t>
          </a:r>
        </a:p>
      </dsp:txBody>
      <dsp:txXfrm>
        <a:off x="2731957" y="3259811"/>
        <a:ext cx="8195871" cy="427848"/>
      </dsp:txXfrm>
    </dsp:sp>
    <dsp:sp modelId="{F7ECF8EE-2023-4E22-8603-B92117576194}">
      <dsp:nvSpPr>
        <dsp:cNvPr id="0" name=""/>
        <dsp:cNvSpPr/>
      </dsp:nvSpPr>
      <dsp:spPr>
        <a:xfrm rot="10800000">
          <a:off x="0" y="2608198"/>
          <a:ext cx="2731957" cy="658030"/>
        </a:xfrm>
        <a:prstGeom prst="upArrowCallout">
          <a:avLst>
            <a:gd name="adj1" fmla="val 5000"/>
            <a:gd name="adj2" fmla="val 10000"/>
            <a:gd name="adj3" fmla="val 15000"/>
            <a:gd name="adj4" fmla="val 64977"/>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297" tIns="106680" rIns="194297" bIns="106680" numCol="1" spcCol="1270" anchor="ctr" anchorCtr="0">
          <a:noAutofit/>
        </a:bodyPr>
        <a:lstStyle/>
        <a:p>
          <a:pPr marL="0" lvl="0" indent="0" algn="ctr" defTabSz="666750">
            <a:lnSpc>
              <a:spcPct val="90000"/>
            </a:lnSpc>
            <a:spcBef>
              <a:spcPct val="0"/>
            </a:spcBef>
            <a:spcAft>
              <a:spcPct val="35000"/>
            </a:spcAft>
            <a:buNone/>
          </a:pPr>
          <a:r>
            <a:rPr lang="en-US" sz="1500" kern="1200"/>
            <a:t>Review</a:t>
          </a:r>
        </a:p>
      </dsp:txBody>
      <dsp:txXfrm rot="-10800000">
        <a:off x="0" y="2608198"/>
        <a:ext cx="2731957" cy="427720"/>
      </dsp:txXfrm>
    </dsp:sp>
    <dsp:sp modelId="{491FE410-BC42-4116-A081-0160C51A5FC4}">
      <dsp:nvSpPr>
        <dsp:cNvPr id="0" name=""/>
        <dsp:cNvSpPr/>
      </dsp:nvSpPr>
      <dsp:spPr>
        <a:xfrm>
          <a:off x="2731957" y="2608198"/>
          <a:ext cx="8195871" cy="427720"/>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6251" tIns="139700" rIns="166251" bIns="139700" numCol="1" spcCol="1270" anchor="ctr" anchorCtr="0">
          <a:noAutofit/>
        </a:bodyPr>
        <a:lstStyle/>
        <a:p>
          <a:pPr marL="0" lvl="0" indent="0" algn="l" defTabSz="488950">
            <a:lnSpc>
              <a:spcPct val="90000"/>
            </a:lnSpc>
            <a:spcBef>
              <a:spcPct val="0"/>
            </a:spcBef>
            <a:spcAft>
              <a:spcPct val="35000"/>
            </a:spcAft>
            <a:buNone/>
          </a:pPr>
          <a:r>
            <a:rPr lang="en-US" sz="1100" kern="1200" dirty="0"/>
            <a:t>Review the configuration and click on "Create" to create the ADF instance.</a:t>
          </a:r>
        </a:p>
      </dsp:txBody>
      <dsp:txXfrm>
        <a:off x="2731957" y="2608198"/>
        <a:ext cx="8195871" cy="427720"/>
      </dsp:txXfrm>
    </dsp:sp>
    <dsp:sp modelId="{DAD60876-035E-41BB-97E3-57E44B0C76BB}">
      <dsp:nvSpPr>
        <dsp:cNvPr id="0" name=""/>
        <dsp:cNvSpPr/>
      </dsp:nvSpPr>
      <dsp:spPr>
        <a:xfrm rot="10800000">
          <a:off x="0" y="1956584"/>
          <a:ext cx="2731957" cy="658030"/>
        </a:xfrm>
        <a:prstGeom prst="upArrowCallout">
          <a:avLst>
            <a:gd name="adj1" fmla="val 5000"/>
            <a:gd name="adj2" fmla="val 10000"/>
            <a:gd name="adj3" fmla="val 15000"/>
            <a:gd name="adj4" fmla="val 64977"/>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297" tIns="106680" rIns="194297" bIns="106680" numCol="1" spcCol="1270" anchor="ctr" anchorCtr="0">
          <a:noAutofit/>
        </a:bodyPr>
        <a:lstStyle/>
        <a:p>
          <a:pPr marL="0" lvl="0" indent="0" algn="ctr" defTabSz="666750">
            <a:lnSpc>
              <a:spcPct val="90000"/>
            </a:lnSpc>
            <a:spcBef>
              <a:spcPct val="0"/>
            </a:spcBef>
            <a:spcAft>
              <a:spcPct val="35000"/>
            </a:spcAft>
            <a:buNone/>
          </a:pPr>
          <a:r>
            <a:rPr lang="en-US" sz="1500" kern="1200"/>
            <a:t>Select</a:t>
          </a:r>
        </a:p>
      </dsp:txBody>
      <dsp:txXfrm rot="-10800000">
        <a:off x="0" y="1956584"/>
        <a:ext cx="2731957" cy="427720"/>
      </dsp:txXfrm>
    </dsp:sp>
    <dsp:sp modelId="{9859269E-0FBE-4763-813E-980F91F08609}">
      <dsp:nvSpPr>
        <dsp:cNvPr id="0" name=""/>
        <dsp:cNvSpPr/>
      </dsp:nvSpPr>
      <dsp:spPr>
        <a:xfrm>
          <a:off x="2731957" y="1956584"/>
          <a:ext cx="8195871" cy="427720"/>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6251" tIns="139700" rIns="166251" bIns="139700" numCol="1" spcCol="1270" anchor="ctr" anchorCtr="0">
          <a:noAutofit/>
        </a:bodyPr>
        <a:lstStyle/>
        <a:p>
          <a:pPr marL="0" lvl="0" indent="0" algn="l" defTabSz="488950">
            <a:lnSpc>
              <a:spcPct val="90000"/>
            </a:lnSpc>
            <a:spcBef>
              <a:spcPct val="0"/>
            </a:spcBef>
            <a:spcAft>
              <a:spcPct val="35000"/>
            </a:spcAft>
            <a:buNone/>
          </a:pPr>
          <a:r>
            <a:rPr lang="en-US" sz="1100" kern="1200"/>
            <a:t>Select the desired region, desired pricing tier based on your requirements.</a:t>
          </a:r>
        </a:p>
      </dsp:txBody>
      <dsp:txXfrm>
        <a:off x="2731957" y="1956584"/>
        <a:ext cx="8195871" cy="427720"/>
      </dsp:txXfrm>
    </dsp:sp>
    <dsp:sp modelId="{59F5ADF0-8296-4B3B-AC38-7400D1019969}">
      <dsp:nvSpPr>
        <dsp:cNvPr id="0" name=""/>
        <dsp:cNvSpPr/>
      </dsp:nvSpPr>
      <dsp:spPr>
        <a:xfrm rot="10800000">
          <a:off x="0" y="1304971"/>
          <a:ext cx="2731957" cy="658030"/>
        </a:xfrm>
        <a:prstGeom prst="upArrowCallout">
          <a:avLst>
            <a:gd name="adj1" fmla="val 5000"/>
            <a:gd name="adj2" fmla="val 10000"/>
            <a:gd name="adj3" fmla="val 15000"/>
            <a:gd name="adj4" fmla="val 64977"/>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297" tIns="106680" rIns="194297" bIns="106680" numCol="1" spcCol="1270" anchor="ctr" anchorCtr="0">
          <a:noAutofit/>
        </a:bodyPr>
        <a:lstStyle/>
        <a:p>
          <a:pPr marL="0" lvl="0" indent="0" algn="ctr" defTabSz="666750">
            <a:lnSpc>
              <a:spcPct val="90000"/>
            </a:lnSpc>
            <a:spcBef>
              <a:spcPct val="0"/>
            </a:spcBef>
            <a:spcAft>
              <a:spcPct val="35000"/>
            </a:spcAft>
            <a:buNone/>
          </a:pPr>
          <a:r>
            <a:rPr lang="en-US" sz="1500" kern="1200"/>
            <a:t>Provide</a:t>
          </a:r>
        </a:p>
      </dsp:txBody>
      <dsp:txXfrm rot="-10800000">
        <a:off x="0" y="1304971"/>
        <a:ext cx="2731957" cy="427720"/>
      </dsp:txXfrm>
    </dsp:sp>
    <dsp:sp modelId="{74A34DD5-ADC1-4ED8-B739-9A16DF23B215}">
      <dsp:nvSpPr>
        <dsp:cNvPr id="0" name=""/>
        <dsp:cNvSpPr/>
      </dsp:nvSpPr>
      <dsp:spPr>
        <a:xfrm>
          <a:off x="2731957" y="1304971"/>
          <a:ext cx="8195871" cy="427720"/>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6251" tIns="139700" rIns="166251" bIns="139700" numCol="1" spcCol="1270" anchor="ctr" anchorCtr="0">
          <a:noAutofit/>
        </a:bodyPr>
        <a:lstStyle/>
        <a:p>
          <a:pPr marL="0" lvl="0" indent="0" algn="l" defTabSz="488950">
            <a:lnSpc>
              <a:spcPct val="90000"/>
            </a:lnSpc>
            <a:spcBef>
              <a:spcPct val="0"/>
            </a:spcBef>
            <a:spcAft>
              <a:spcPct val="35000"/>
            </a:spcAft>
            <a:buNone/>
          </a:pPr>
          <a:r>
            <a:rPr lang="en-US" sz="1100" kern="1200"/>
            <a:t>Provide necessary details like name, subscription, resource group.</a:t>
          </a:r>
        </a:p>
      </dsp:txBody>
      <dsp:txXfrm>
        <a:off x="2731957" y="1304971"/>
        <a:ext cx="8195871" cy="427720"/>
      </dsp:txXfrm>
    </dsp:sp>
    <dsp:sp modelId="{61DC246A-E268-43D5-87E7-727986BC527D}">
      <dsp:nvSpPr>
        <dsp:cNvPr id="0" name=""/>
        <dsp:cNvSpPr/>
      </dsp:nvSpPr>
      <dsp:spPr>
        <a:xfrm rot="10800000">
          <a:off x="0" y="653358"/>
          <a:ext cx="2731957" cy="658030"/>
        </a:xfrm>
        <a:prstGeom prst="upArrowCallout">
          <a:avLst>
            <a:gd name="adj1" fmla="val 5000"/>
            <a:gd name="adj2" fmla="val 10000"/>
            <a:gd name="adj3" fmla="val 15000"/>
            <a:gd name="adj4" fmla="val 64977"/>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297" tIns="106680" rIns="194297" bIns="106680" numCol="1" spcCol="1270" anchor="ctr" anchorCtr="0">
          <a:noAutofit/>
        </a:bodyPr>
        <a:lstStyle/>
        <a:p>
          <a:pPr marL="0" lvl="0" indent="0" algn="ctr" defTabSz="666750">
            <a:lnSpc>
              <a:spcPct val="90000"/>
            </a:lnSpc>
            <a:spcBef>
              <a:spcPct val="0"/>
            </a:spcBef>
            <a:spcAft>
              <a:spcPct val="35000"/>
            </a:spcAft>
            <a:buNone/>
          </a:pPr>
          <a:r>
            <a:rPr lang="en-US" sz="1500" kern="1200"/>
            <a:t>Click on</a:t>
          </a:r>
        </a:p>
      </dsp:txBody>
      <dsp:txXfrm rot="-10800000">
        <a:off x="0" y="653358"/>
        <a:ext cx="2731957" cy="427720"/>
      </dsp:txXfrm>
    </dsp:sp>
    <dsp:sp modelId="{46FA1843-5A8E-422C-B496-82947C6B67C8}">
      <dsp:nvSpPr>
        <dsp:cNvPr id="0" name=""/>
        <dsp:cNvSpPr/>
      </dsp:nvSpPr>
      <dsp:spPr>
        <a:xfrm>
          <a:off x="2731957" y="653358"/>
          <a:ext cx="8195871" cy="427720"/>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6251" tIns="139700" rIns="166251" bIns="139700" numCol="1" spcCol="1270" anchor="ctr" anchorCtr="0">
          <a:noAutofit/>
        </a:bodyPr>
        <a:lstStyle/>
        <a:p>
          <a:pPr marL="0" lvl="0" indent="0" algn="l" defTabSz="488950">
            <a:lnSpc>
              <a:spcPct val="90000"/>
            </a:lnSpc>
            <a:spcBef>
              <a:spcPct val="0"/>
            </a:spcBef>
            <a:spcAft>
              <a:spcPct val="35000"/>
            </a:spcAft>
            <a:buNone/>
          </a:pPr>
          <a:r>
            <a:rPr lang="en-US" sz="1100" kern="1200"/>
            <a:t>Click on "Create a resource" (+) and choose "Azure Data Factory" from the options.</a:t>
          </a:r>
        </a:p>
      </dsp:txBody>
      <dsp:txXfrm>
        <a:off x="2731957" y="653358"/>
        <a:ext cx="8195871" cy="427720"/>
      </dsp:txXfrm>
    </dsp:sp>
    <dsp:sp modelId="{88B814C7-5013-4FBF-9DC9-D58D615A8EDD}">
      <dsp:nvSpPr>
        <dsp:cNvPr id="0" name=""/>
        <dsp:cNvSpPr/>
      </dsp:nvSpPr>
      <dsp:spPr>
        <a:xfrm rot="10800000">
          <a:off x="0" y="1745"/>
          <a:ext cx="2731957" cy="658030"/>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297" tIns="106680" rIns="194297" bIns="106680" numCol="1" spcCol="1270" anchor="ctr" anchorCtr="0">
          <a:noAutofit/>
        </a:bodyPr>
        <a:lstStyle/>
        <a:p>
          <a:pPr marL="0" lvl="0" indent="0" algn="ctr" defTabSz="666750">
            <a:lnSpc>
              <a:spcPct val="90000"/>
            </a:lnSpc>
            <a:spcBef>
              <a:spcPct val="0"/>
            </a:spcBef>
            <a:spcAft>
              <a:spcPct val="35000"/>
            </a:spcAft>
            <a:buNone/>
          </a:pPr>
          <a:r>
            <a:rPr lang="en-US" sz="1500" kern="1200"/>
            <a:t>Search</a:t>
          </a:r>
        </a:p>
      </dsp:txBody>
      <dsp:txXfrm rot="-10800000">
        <a:off x="0" y="1745"/>
        <a:ext cx="2731957" cy="427720"/>
      </dsp:txXfrm>
    </dsp:sp>
    <dsp:sp modelId="{22BD78EC-6243-46CD-9617-FCC70C7CFD90}">
      <dsp:nvSpPr>
        <dsp:cNvPr id="0" name=""/>
        <dsp:cNvSpPr/>
      </dsp:nvSpPr>
      <dsp:spPr>
        <a:xfrm>
          <a:off x="2731957" y="1745"/>
          <a:ext cx="8195871" cy="42772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6251" tIns="139700" rIns="166251" bIns="139700" numCol="1" spcCol="1270" anchor="ctr" anchorCtr="0">
          <a:noAutofit/>
        </a:bodyPr>
        <a:lstStyle/>
        <a:p>
          <a:pPr marL="0" lvl="0" indent="0" algn="l" defTabSz="488950">
            <a:lnSpc>
              <a:spcPct val="90000"/>
            </a:lnSpc>
            <a:spcBef>
              <a:spcPct val="0"/>
            </a:spcBef>
            <a:spcAft>
              <a:spcPct val="35000"/>
            </a:spcAft>
            <a:buNone/>
          </a:pPr>
          <a:r>
            <a:rPr lang="en-US" sz="1100" kern="1200"/>
            <a:t>Search for "Azure Data Factory" and select it.</a:t>
          </a:r>
        </a:p>
      </dsp:txBody>
      <dsp:txXfrm>
        <a:off x="2731957" y="1745"/>
        <a:ext cx="8195871" cy="427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D4617-CA53-422C-801B-93AC3E199136}">
      <dsp:nvSpPr>
        <dsp:cNvPr id="0" name=""/>
        <dsp:cNvSpPr/>
      </dsp:nvSpPr>
      <dsp:spPr>
        <a:xfrm>
          <a:off x="6163" y="994061"/>
          <a:ext cx="1045827" cy="17012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dirty="0"/>
            <a:t>Open an Azure Data Factory (ADF) instance in the Azure portal.</a:t>
          </a:r>
          <a:endParaRPr lang="en-US" sz="1100" kern="1200" dirty="0"/>
        </a:p>
      </dsp:txBody>
      <dsp:txXfrm>
        <a:off x="6163" y="994061"/>
        <a:ext cx="1045827" cy="1701282"/>
      </dsp:txXfrm>
    </dsp:sp>
    <dsp:sp modelId="{1CA9277C-AEB1-4AB5-9DDE-AB33DC7578F8}">
      <dsp:nvSpPr>
        <dsp:cNvPr id="0" name=""/>
        <dsp:cNvSpPr/>
      </dsp:nvSpPr>
      <dsp:spPr>
        <a:xfrm>
          <a:off x="1067494" y="1723202"/>
          <a:ext cx="156874" cy="243000"/>
        </a:xfrm>
        <a:prstGeom prst="rightArrow">
          <a:avLst>
            <a:gd name="adj1" fmla="val 50000"/>
            <a:gd name="adj2" fmla="val 50000"/>
          </a:avLst>
        </a:prstGeom>
        <a:solidFill>
          <a:schemeClr val="accent5">
            <a:hueOff val="-422409"/>
            <a:satOff val="-1089"/>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049CD6-70BF-4842-BE38-A4BB58A8C705}">
      <dsp:nvSpPr>
        <dsp:cNvPr id="0" name=""/>
        <dsp:cNvSpPr/>
      </dsp:nvSpPr>
      <dsp:spPr>
        <a:xfrm>
          <a:off x="1239872" y="994061"/>
          <a:ext cx="1045827" cy="1701282"/>
        </a:xfrm>
        <a:prstGeom prst="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dirty="0"/>
            <a:t>In the ADF instance, create a new pipeline.</a:t>
          </a:r>
          <a:endParaRPr lang="en-US" sz="1100" kern="1200" dirty="0"/>
        </a:p>
      </dsp:txBody>
      <dsp:txXfrm>
        <a:off x="1239872" y="994061"/>
        <a:ext cx="1045827" cy="1701282"/>
      </dsp:txXfrm>
    </dsp:sp>
    <dsp:sp modelId="{6E707C93-AF2B-488B-B2DB-442AE6373B0F}">
      <dsp:nvSpPr>
        <dsp:cNvPr id="0" name=""/>
        <dsp:cNvSpPr/>
      </dsp:nvSpPr>
      <dsp:spPr>
        <a:xfrm>
          <a:off x="2301204" y="1723202"/>
          <a:ext cx="156874" cy="243000"/>
        </a:xfrm>
        <a:prstGeom prst="rightArrow">
          <a:avLst>
            <a:gd name="adj1" fmla="val 50000"/>
            <a:gd name="adj2" fmla="val 50000"/>
          </a:avLst>
        </a:prstGeom>
        <a:solidFill>
          <a:schemeClr val="accent5">
            <a:hueOff val="-1267227"/>
            <a:satOff val="-3266"/>
            <a:lumOff val="-2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0C33AC-858D-409A-AC7A-175723A69D00}">
      <dsp:nvSpPr>
        <dsp:cNvPr id="0" name=""/>
        <dsp:cNvSpPr/>
      </dsp:nvSpPr>
      <dsp:spPr>
        <a:xfrm>
          <a:off x="2473582" y="994061"/>
          <a:ext cx="1045827" cy="170128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Within the pipeline, add a notebook activity.</a:t>
          </a:r>
          <a:endParaRPr lang="en-US" sz="1100" kern="1200"/>
        </a:p>
      </dsp:txBody>
      <dsp:txXfrm>
        <a:off x="2473582" y="994061"/>
        <a:ext cx="1045827" cy="1701282"/>
      </dsp:txXfrm>
    </dsp:sp>
    <dsp:sp modelId="{0235812B-6DDA-4F69-8BB2-23AB94C3D816}">
      <dsp:nvSpPr>
        <dsp:cNvPr id="0" name=""/>
        <dsp:cNvSpPr/>
      </dsp:nvSpPr>
      <dsp:spPr>
        <a:xfrm>
          <a:off x="3534913" y="1723202"/>
          <a:ext cx="156874" cy="243000"/>
        </a:xfrm>
        <a:prstGeom prst="rightArrow">
          <a:avLst>
            <a:gd name="adj1" fmla="val 50000"/>
            <a:gd name="adj2" fmla="val 50000"/>
          </a:avLst>
        </a:prstGeom>
        <a:solidFill>
          <a:schemeClr val="accent5">
            <a:hueOff val="-2112045"/>
            <a:satOff val="-5443"/>
            <a:lumOff val="-36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DA9FD7-ADC8-454E-8F1E-7FE823124ADA}">
      <dsp:nvSpPr>
        <dsp:cNvPr id="0" name=""/>
        <dsp:cNvSpPr/>
      </dsp:nvSpPr>
      <dsp:spPr>
        <a:xfrm>
          <a:off x="3707291" y="994061"/>
          <a:ext cx="1045827" cy="1701282"/>
        </a:xfrm>
        <a:prstGeom prst="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Configure the notebook activity to reference the ADB notebook you created earlier.</a:t>
          </a:r>
          <a:endParaRPr lang="en-US" sz="1100" kern="1200"/>
        </a:p>
      </dsp:txBody>
      <dsp:txXfrm>
        <a:off x="3707291" y="994061"/>
        <a:ext cx="1045827" cy="1701282"/>
      </dsp:txXfrm>
    </dsp:sp>
    <dsp:sp modelId="{1670F753-EF07-465D-A31D-240175F28F3C}">
      <dsp:nvSpPr>
        <dsp:cNvPr id="0" name=""/>
        <dsp:cNvSpPr/>
      </dsp:nvSpPr>
      <dsp:spPr>
        <a:xfrm>
          <a:off x="4768622" y="1723202"/>
          <a:ext cx="156874" cy="243000"/>
        </a:xfrm>
        <a:prstGeom prst="rightArrow">
          <a:avLst>
            <a:gd name="adj1" fmla="val 50000"/>
            <a:gd name="adj2" fmla="val 50000"/>
          </a:avLst>
        </a:prstGeom>
        <a:solidFill>
          <a:schemeClr val="accent5">
            <a:hueOff val="-2956862"/>
            <a:satOff val="-7621"/>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1914A4-F982-46FF-AF80-EC61495DAA37}">
      <dsp:nvSpPr>
        <dsp:cNvPr id="0" name=""/>
        <dsp:cNvSpPr/>
      </dsp:nvSpPr>
      <dsp:spPr>
        <a:xfrm>
          <a:off x="4941000" y="994061"/>
          <a:ext cx="1045827" cy="17012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Specify any necessary input parameters or parameters to pass to the notebook.</a:t>
          </a:r>
          <a:endParaRPr lang="en-US" sz="1100" kern="1200"/>
        </a:p>
      </dsp:txBody>
      <dsp:txXfrm>
        <a:off x="4941000" y="994061"/>
        <a:ext cx="1045827" cy="1701282"/>
      </dsp:txXfrm>
    </dsp:sp>
    <dsp:sp modelId="{95F156B3-3122-49E6-9BA7-F0C92732BCA8}">
      <dsp:nvSpPr>
        <dsp:cNvPr id="0" name=""/>
        <dsp:cNvSpPr/>
      </dsp:nvSpPr>
      <dsp:spPr>
        <a:xfrm>
          <a:off x="6002332" y="1723202"/>
          <a:ext cx="156874" cy="243000"/>
        </a:xfrm>
        <a:prstGeom prst="rightArrow">
          <a:avLst>
            <a:gd name="adj1" fmla="val 50000"/>
            <a:gd name="adj2" fmla="val 50000"/>
          </a:avLst>
        </a:prstGeom>
        <a:solidFill>
          <a:schemeClr val="accent5">
            <a:hueOff val="-3801680"/>
            <a:satOff val="-9798"/>
            <a:lumOff val="-6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87F0E-61A8-4BF9-9200-9B3CC9478836}">
      <dsp:nvSpPr>
        <dsp:cNvPr id="0" name=""/>
        <dsp:cNvSpPr/>
      </dsp:nvSpPr>
      <dsp:spPr>
        <a:xfrm>
          <a:off x="6174710" y="994061"/>
          <a:ext cx="1045827" cy="1701282"/>
        </a:xfrm>
        <a:prstGeom prst="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dirty="0"/>
            <a:t>Configure the integration runtime to connect ADF with ADB.</a:t>
          </a:r>
          <a:endParaRPr lang="en-US" sz="1100" kern="1200" dirty="0"/>
        </a:p>
      </dsp:txBody>
      <dsp:txXfrm>
        <a:off x="6174710" y="994061"/>
        <a:ext cx="1045827" cy="1701282"/>
      </dsp:txXfrm>
    </dsp:sp>
    <dsp:sp modelId="{E1C09406-1022-4E66-8067-95DC5E99B612}">
      <dsp:nvSpPr>
        <dsp:cNvPr id="0" name=""/>
        <dsp:cNvSpPr/>
      </dsp:nvSpPr>
      <dsp:spPr>
        <a:xfrm>
          <a:off x="7236041" y="1723202"/>
          <a:ext cx="156874" cy="243000"/>
        </a:xfrm>
        <a:prstGeom prst="rightArrow">
          <a:avLst>
            <a:gd name="adj1" fmla="val 50000"/>
            <a:gd name="adj2" fmla="val 50000"/>
          </a:avLst>
        </a:prstGeom>
        <a:solidFill>
          <a:schemeClr val="accent5">
            <a:hueOff val="-4646498"/>
            <a:satOff val="-11976"/>
            <a:lumOff val="-8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8B352-F268-4851-9557-BC9DA25DD018}">
      <dsp:nvSpPr>
        <dsp:cNvPr id="0" name=""/>
        <dsp:cNvSpPr/>
      </dsp:nvSpPr>
      <dsp:spPr>
        <a:xfrm>
          <a:off x="7408419" y="994061"/>
          <a:ext cx="1045827" cy="170128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Set up the desired execution settings, such as frequency and triggers for the pipeline.</a:t>
          </a:r>
          <a:endParaRPr lang="en-US" sz="1100" kern="1200"/>
        </a:p>
      </dsp:txBody>
      <dsp:txXfrm>
        <a:off x="7408419" y="994061"/>
        <a:ext cx="1045827" cy="1701282"/>
      </dsp:txXfrm>
    </dsp:sp>
    <dsp:sp modelId="{8C808692-3310-4CE7-AE5D-BE87CCA52C4D}">
      <dsp:nvSpPr>
        <dsp:cNvPr id="0" name=""/>
        <dsp:cNvSpPr/>
      </dsp:nvSpPr>
      <dsp:spPr>
        <a:xfrm>
          <a:off x="8469750" y="1723202"/>
          <a:ext cx="156874" cy="243000"/>
        </a:xfrm>
        <a:prstGeom prst="rightArrow">
          <a:avLst>
            <a:gd name="adj1" fmla="val 50000"/>
            <a:gd name="adj2" fmla="val 50000"/>
          </a:avLst>
        </a:prstGeom>
        <a:solidFill>
          <a:schemeClr val="accent5">
            <a:hueOff val="-5491316"/>
            <a:satOff val="-14153"/>
            <a:lumOff val="-95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37384-E512-47DC-BBAC-47D66AA4E3DC}">
      <dsp:nvSpPr>
        <dsp:cNvPr id="0" name=""/>
        <dsp:cNvSpPr/>
      </dsp:nvSpPr>
      <dsp:spPr>
        <a:xfrm>
          <a:off x="8642128" y="994061"/>
          <a:ext cx="1045827" cy="1701282"/>
        </a:xfrm>
        <a:prstGeom prst="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dirty="0"/>
            <a:t>Save and publish the pipeline in ADF.</a:t>
          </a:r>
          <a:endParaRPr lang="en-US" sz="1100" kern="1200" dirty="0"/>
        </a:p>
      </dsp:txBody>
      <dsp:txXfrm>
        <a:off x="8642128" y="994061"/>
        <a:ext cx="1045827" cy="1701282"/>
      </dsp:txXfrm>
    </dsp:sp>
    <dsp:sp modelId="{46059C1F-24B1-4937-8E5F-ED16C2DC3A73}">
      <dsp:nvSpPr>
        <dsp:cNvPr id="0" name=""/>
        <dsp:cNvSpPr/>
      </dsp:nvSpPr>
      <dsp:spPr>
        <a:xfrm>
          <a:off x="9703460" y="1723202"/>
          <a:ext cx="156874" cy="243000"/>
        </a:xfrm>
        <a:prstGeom prst="rightArrow">
          <a:avLst>
            <a:gd name="adj1" fmla="val 50000"/>
            <a:gd name="adj2" fmla="val 50000"/>
          </a:avLst>
        </a:prstGeom>
        <a:solidFill>
          <a:schemeClr val="accent5">
            <a:hueOff val="-6336134"/>
            <a:satOff val="-16330"/>
            <a:lumOff val="-110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BBD65-2757-4CDF-AD96-4C4ECBBBF331}">
      <dsp:nvSpPr>
        <dsp:cNvPr id="0" name=""/>
        <dsp:cNvSpPr/>
      </dsp:nvSpPr>
      <dsp:spPr>
        <a:xfrm>
          <a:off x="9875838" y="994061"/>
          <a:ext cx="1045827" cy="17012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dirty="0"/>
            <a:t>Monitor and validate the pipeline's execution and output in ADF</a:t>
          </a:r>
          <a:endParaRPr lang="en-US" sz="1100" kern="1200" dirty="0"/>
        </a:p>
      </dsp:txBody>
      <dsp:txXfrm>
        <a:off x="9875838" y="994061"/>
        <a:ext cx="1045827" cy="17012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A124E-FD5B-4056-99EF-7E96DC5F0FF7}">
      <dsp:nvSpPr>
        <dsp:cNvPr id="0" name=""/>
        <dsp:cNvSpPr/>
      </dsp:nvSpPr>
      <dsp:spPr>
        <a:xfrm>
          <a:off x="478800" y="153238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12A7DB-65A5-4AAD-8420-6241E08E006A}">
      <dsp:nvSpPr>
        <dsp:cNvPr id="0" name=""/>
        <dsp:cNvSpPr/>
      </dsp:nvSpPr>
      <dsp:spPr>
        <a:xfrm>
          <a:off x="712800" y="176638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E4617-17BF-4AEB-87DD-C05DF6F1A81F}">
      <dsp:nvSpPr>
        <dsp:cNvPr id="0" name=""/>
        <dsp:cNvSpPr/>
      </dsp:nvSpPr>
      <dsp:spPr>
        <a:xfrm>
          <a:off x="127800" y="2972382"/>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After creating the pipeline, search for "Notebook" under activities.</a:t>
          </a:r>
          <a:endParaRPr lang="en-US" sz="1100" kern="1200" dirty="0"/>
        </a:p>
      </dsp:txBody>
      <dsp:txXfrm>
        <a:off x="127800" y="2972382"/>
        <a:ext cx="1800000" cy="1024497"/>
      </dsp:txXfrm>
    </dsp:sp>
    <dsp:sp modelId="{7048780F-776A-4FD2-8498-6EC30D640A45}">
      <dsp:nvSpPr>
        <dsp:cNvPr id="0" name=""/>
        <dsp:cNvSpPr/>
      </dsp:nvSpPr>
      <dsp:spPr>
        <a:xfrm>
          <a:off x="2593800" y="153238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DF53F-8B0B-4125-B2EB-2E47498146D3}">
      <dsp:nvSpPr>
        <dsp:cNvPr id="0" name=""/>
        <dsp:cNvSpPr/>
      </dsp:nvSpPr>
      <dsp:spPr>
        <a:xfrm>
          <a:off x="2827800" y="176638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51B644-38E9-40AF-A292-1CF660363344}">
      <dsp:nvSpPr>
        <dsp:cNvPr id="0" name=""/>
        <dsp:cNvSpPr/>
      </dsp:nvSpPr>
      <dsp:spPr>
        <a:xfrm>
          <a:off x="2242800" y="2972382"/>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Drag and drop the Notebook activity onto the work area and click on it.</a:t>
          </a:r>
          <a:endParaRPr lang="en-US" sz="1100" kern="1200" dirty="0"/>
        </a:p>
      </dsp:txBody>
      <dsp:txXfrm>
        <a:off x="2242800" y="2972382"/>
        <a:ext cx="1800000" cy="1024497"/>
      </dsp:txXfrm>
    </dsp:sp>
    <dsp:sp modelId="{DE0457AC-91DC-4D3F-B5E1-AFE4DBE2228E}">
      <dsp:nvSpPr>
        <dsp:cNvPr id="0" name=""/>
        <dsp:cNvSpPr/>
      </dsp:nvSpPr>
      <dsp:spPr>
        <a:xfrm>
          <a:off x="4708800" y="153238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A93B8-6B03-40B6-9267-A481BF3F7BBC}">
      <dsp:nvSpPr>
        <dsp:cNvPr id="0" name=""/>
        <dsp:cNvSpPr/>
      </dsp:nvSpPr>
      <dsp:spPr>
        <a:xfrm>
          <a:off x="4942800" y="176638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BFB0BC-7451-445F-829C-F579438F7AF4}">
      <dsp:nvSpPr>
        <dsp:cNvPr id="0" name=""/>
        <dsp:cNvSpPr/>
      </dsp:nvSpPr>
      <dsp:spPr>
        <a:xfrm>
          <a:off x="4357800" y="2972382"/>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Provide the required information in the prompted details section.</a:t>
          </a:r>
          <a:endParaRPr lang="en-US" sz="1100" kern="1200" dirty="0"/>
        </a:p>
      </dsp:txBody>
      <dsp:txXfrm>
        <a:off x="4357800" y="2972382"/>
        <a:ext cx="1800000" cy="1024497"/>
      </dsp:txXfrm>
    </dsp:sp>
    <dsp:sp modelId="{7A5C5CC0-5716-4A74-ACA8-821FF96FD6FC}">
      <dsp:nvSpPr>
        <dsp:cNvPr id="0" name=""/>
        <dsp:cNvSpPr/>
      </dsp:nvSpPr>
      <dsp:spPr>
        <a:xfrm>
          <a:off x="6823800" y="153238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6CB66-4735-42E2-94C0-180C5F2F62DB}">
      <dsp:nvSpPr>
        <dsp:cNvPr id="0" name=""/>
        <dsp:cNvSpPr/>
      </dsp:nvSpPr>
      <dsp:spPr>
        <a:xfrm>
          <a:off x="7057800" y="176638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56AE0-B5D7-4ED8-8BBA-8594E746D323}">
      <dsp:nvSpPr>
        <dsp:cNvPr id="0" name=""/>
        <dsp:cNvSpPr/>
      </dsp:nvSpPr>
      <dsp:spPr>
        <a:xfrm>
          <a:off x="6472800" y="2972382"/>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In the Azure Databricks section, create the Linked Service by specifying Subscription, Workspace, and Cluster details</a:t>
          </a:r>
          <a:endParaRPr lang="en-US" sz="1100" kern="1200" dirty="0"/>
        </a:p>
      </dsp:txBody>
      <dsp:txXfrm>
        <a:off x="6472800" y="2972382"/>
        <a:ext cx="1800000" cy="1024497"/>
      </dsp:txXfrm>
    </dsp:sp>
    <dsp:sp modelId="{01F66DE9-D451-415B-A916-01364EA5FCCC}">
      <dsp:nvSpPr>
        <dsp:cNvPr id="0" name=""/>
        <dsp:cNvSpPr/>
      </dsp:nvSpPr>
      <dsp:spPr>
        <a:xfrm>
          <a:off x="8938800" y="153238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6A593-F175-49AF-846B-D1BDF1CCFB8C}">
      <dsp:nvSpPr>
        <dsp:cNvPr id="0" name=""/>
        <dsp:cNvSpPr/>
      </dsp:nvSpPr>
      <dsp:spPr>
        <a:xfrm>
          <a:off x="9172800" y="176638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2F6D2-A104-4B6A-9FAA-CC9F08EB64DB}">
      <dsp:nvSpPr>
        <dsp:cNvPr id="0" name=""/>
        <dsp:cNvSpPr/>
      </dsp:nvSpPr>
      <dsp:spPr>
        <a:xfrm>
          <a:off x="8587800" y="2972382"/>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Under the Settings option, select the Azure notebook path or provide the path to the notebook created earlier in Azure Databricks.</a:t>
          </a:r>
          <a:endParaRPr lang="en-US" sz="1100" kern="1200" dirty="0"/>
        </a:p>
      </dsp:txBody>
      <dsp:txXfrm>
        <a:off x="8587800" y="2972382"/>
        <a:ext cx="1800000" cy="102449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2F0C-9384-943A-6EE5-EC7F175FF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204E5C-FB92-4DAF-9CCE-D0A32BB0CE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BD45B9-EFA6-27D0-4EF7-55C241EBC8F1}"/>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5" name="Footer Placeholder 4">
            <a:extLst>
              <a:ext uri="{FF2B5EF4-FFF2-40B4-BE49-F238E27FC236}">
                <a16:creationId xmlns:a16="http://schemas.microsoft.com/office/drawing/2014/main" id="{73002299-18F5-D3AC-8B16-6A7C89B7C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381AF-5BA2-674F-2924-070F9E098B18}"/>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322350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1EE2-1F74-9497-E640-326436E4FB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93B7FE-6403-11D0-E879-04277DA9D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C3125-111E-B067-576E-07E46C5AE5B4}"/>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5" name="Footer Placeholder 4">
            <a:extLst>
              <a:ext uri="{FF2B5EF4-FFF2-40B4-BE49-F238E27FC236}">
                <a16:creationId xmlns:a16="http://schemas.microsoft.com/office/drawing/2014/main" id="{28485C37-E6A4-A670-CF16-A15C4EE54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8BF4C-339D-5DEE-B2FF-6C092B53725A}"/>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62944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3B34E-9D0B-B955-C2EA-4A575A16FA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6109D7-DEED-8975-3918-CD5121A503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D38ADF-EBB7-9083-59BD-A682337CC50D}"/>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5" name="Footer Placeholder 4">
            <a:extLst>
              <a:ext uri="{FF2B5EF4-FFF2-40B4-BE49-F238E27FC236}">
                <a16:creationId xmlns:a16="http://schemas.microsoft.com/office/drawing/2014/main" id="{D06C2DB0-8530-10C3-ADDC-15923D9BF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0436F-082D-C095-0672-7B49B7BA4A6A}"/>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224875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22CE-57D2-0736-B438-24BD293348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456413-FFC1-4FDE-5F74-D623716857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03DF68-F2C6-F936-7B5E-06EAED61503B}"/>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5" name="Footer Placeholder 4">
            <a:extLst>
              <a:ext uri="{FF2B5EF4-FFF2-40B4-BE49-F238E27FC236}">
                <a16:creationId xmlns:a16="http://schemas.microsoft.com/office/drawing/2014/main" id="{EA975526-94D5-4362-B3CC-B387B3587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15943-A264-365B-17C4-BC68842D1A1C}"/>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274315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4CA4-0CD1-3C0B-A782-1E7198CB2D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D62293-85CB-02FA-E9F0-9F43398B0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F0696-E9EC-D123-AEDF-712711C4C2CB}"/>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5" name="Footer Placeholder 4">
            <a:extLst>
              <a:ext uri="{FF2B5EF4-FFF2-40B4-BE49-F238E27FC236}">
                <a16:creationId xmlns:a16="http://schemas.microsoft.com/office/drawing/2014/main" id="{BF2ABBA0-6E46-F60F-C1A6-C48042DF7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46C10-9C1F-EF93-1B88-D8CDF379B197}"/>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288270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758C-363E-89F9-35C2-6126C6E6EC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8B69C-8946-7ED8-E677-12DC6D3E6C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DE3E72-7293-CF75-CB6F-171321B0B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E94500-EB1F-49FF-BAAA-20B38C26B878}"/>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6" name="Footer Placeholder 5">
            <a:extLst>
              <a:ext uri="{FF2B5EF4-FFF2-40B4-BE49-F238E27FC236}">
                <a16:creationId xmlns:a16="http://schemas.microsoft.com/office/drawing/2014/main" id="{B02D28F1-3CEF-33F3-01E0-186B72F9B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BDD83-C7DB-69B3-7914-755720F1C77D}"/>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119478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8BC1-A69A-B03E-E49F-7A9C5C2260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0E8590-D327-0C1F-27D2-461E22B8C6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65884-B67D-F1A1-775D-6E8019588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75BC10-6B11-AA85-EC13-B71403A88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0293E6-445B-4C6A-DC53-DE4DA77FDD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6F7580-5D1F-0FA3-AA6B-CEF45C7609A7}"/>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8" name="Footer Placeholder 7">
            <a:extLst>
              <a:ext uri="{FF2B5EF4-FFF2-40B4-BE49-F238E27FC236}">
                <a16:creationId xmlns:a16="http://schemas.microsoft.com/office/drawing/2014/main" id="{7EEF2BF6-371F-DBA8-184A-533DBC600F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8045D-0A8D-92C3-E125-7809E504B1E9}"/>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341331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35B1-422E-CB95-1EB1-C9CFC9F852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35FF8D-4C5D-5F33-83CC-333A4D197AC3}"/>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4" name="Footer Placeholder 3">
            <a:extLst>
              <a:ext uri="{FF2B5EF4-FFF2-40B4-BE49-F238E27FC236}">
                <a16:creationId xmlns:a16="http://schemas.microsoft.com/office/drawing/2014/main" id="{07FF7530-48F0-8F75-B8AE-6F635F533F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5E58F5-4097-8F79-10AB-518A49A022D2}"/>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238678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E7C8F-7478-E522-0FB4-88A141F8D495}"/>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3" name="Footer Placeholder 2">
            <a:extLst>
              <a:ext uri="{FF2B5EF4-FFF2-40B4-BE49-F238E27FC236}">
                <a16:creationId xmlns:a16="http://schemas.microsoft.com/office/drawing/2014/main" id="{858C80CD-4447-901C-DFC0-150AF23F9B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9830DD-5A3C-20E2-22B2-3D8E6F55ED24}"/>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102501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0CD4-FD53-3378-0FEE-6488CA65D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087204-1ED8-9470-9248-9777273B6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A78798-A837-03E2-6F55-D2D5AF78A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F981A-4FFE-D2D0-C4DF-864FEE534085}"/>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6" name="Footer Placeholder 5">
            <a:extLst>
              <a:ext uri="{FF2B5EF4-FFF2-40B4-BE49-F238E27FC236}">
                <a16:creationId xmlns:a16="http://schemas.microsoft.com/office/drawing/2014/main" id="{942277E6-7FF9-030D-DD60-7B52E80B1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E7FFD-D382-84B9-C174-D324CF186F0B}"/>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27640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1DFD-F959-48C4-E517-AFAEE2678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F1D1B6-3A13-2F50-E6D2-6C0D2D6DD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1024F6-A27E-7B76-A067-648DEC04A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356C8-24FA-2D12-5E19-375F487CC472}"/>
              </a:ext>
            </a:extLst>
          </p:cNvPr>
          <p:cNvSpPr>
            <a:spLocks noGrp="1"/>
          </p:cNvSpPr>
          <p:nvPr>
            <p:ph type="dt" sz="half" idx="10"/>
          </p:nvPr>
        </p:nvSpPr>
        <p:spPr/>
        <p:txBody>
          <a:bodyPr/>
          <a:lstStyle/>
          <a:p>
            <a:fld id="{CBC80A0F-54D6-4E19-8ED7-E2A2818E4251}" type="datetimeFigureOut">
              <a:rPr lang="en-IN" smtClean="0"/>
              <a:t>30-06-2023</a:t>
            </a:fld>
            <a:endParaRPr lang="en-IN"/>
          </a:p>
        </p:txBody>
      </p:sp>
      <p:sp>
        <p:nvSpPr>
          <p:cNvPr id="6" name="Footer Placeholder 5">
            <a:extLst>
              <a:ext uri="{FF2B5EF4-FFF2-40B4-BE49-F238E27FC236}">
                <a16:creationId xmlns:a16="http://schemas.microsoft.com/office/drawing/2014/main" id="{A057E7C8-E1BE-8BD4-E6B1-D1C565D1BF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FD0A0E-8FD2-C1A3-45EA-C4B3C850F56E}"/>
              </a:ext>
            </a:extLst>
          </p:cNvPr>
          <p:cNvSpPr>
            <a:spLocks noGrp="1"/>
          </p:cNvSpPr>
          <p:nvPr>
            <p:ph type="sldNum" sz="quarter" idx="12"/>
          </p:nvPr>
        </p:nvSpPr>
        <p:spPr/>
        <p:txBody>
          <a:bodyPr/>
          <a:lstStyle/>
          <a:p>
            <a:fld id="{C095BDC6-1760-4A43-B610-915A2D59919D}" type="slidenum">
              <a:rPr lang="en-IN" smtClean="0"/>
              <a:t>‹#›</a:t>
            </a:fld>
            <a:endParaRPr lang="en-IN"/>
          </a:p>
        </p:txBody>
      </p:sp>
    </p:spTree>
    <p:extLst>
      <p:ext uri="{BB962C8B-B14F-4D97-AF65-F5344CB8AC3E}">
        <p14:creationId xmlns:p14="http://schemas.microsoft.com/office/powerpoint/2010/main" val="73251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2600E-462B-E9E8-B662-880C3385A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7B334A-7F73-B620-2EE4-3251AD640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E8854-1A43-32BA-9E11-0E2D79D23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80A0F-54D6-4E19-8ED7-E2A2818E4251}" type="datetimeFigureOut">
              <a:rPr lang="en-IN" smtClean="0"/>
              <a:t>30-06-2023</a:t>
            </a:fld>
            <a:endParaRPr lang="en-IN"/>
          </a:p>
        </p:txBody>
      </p:sp>
      <p:sp>
        <p:nvSpPr>
          <p:cNvPr id="5" name="Footer Placeholder 4">
            <a:extLst>
              <a:ext uri="{FF2B5EF4-FFF2-40B4-BE49-F238E27FC236}">
                <a16:creationId xmlns:a16="http://schemas.microsoft.com/office/drawing/2014/main" id="{E5915F57-271C-AAB6-D18F-5AFC63368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7C46FD-AF6E-6C4A-227D-19DBBA13E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5BDC6-1760-4A43-B610-915A2D59919D}" type="slidenum">
              <a:rPr lang="en-IN" smtClean="0"/>
              <a:t>‹#›</a:t>
            </a:fld>
            <a:endParaRPr lang="en-IN"/>
          </a:p>
        </p:txBody>
      </p:sp>
    </p:spTree>
    <p:extLst>
      <p:ext uri="{BB962C8B-B14F-4D97-AF65-F5344CB8AC3E}">
        <p14:creationId xmlns:p14="http://schemas.microsoft.com/office/powerpoint/2010/main" val="4130817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96F51-C26D-A947-B624-BAB8F4786775}"/>
              </a:ext>
            </a:extLst>
          </p:cNvPr>
          <p:cNvSpPr>
            <a:spLocks noGrp="1"/>
          </p:cNvSpPr>
          <p:nvPr>
            <p:ph type="title"/>
          </p:nvPr>
        </p:nvSpPr>
        <p:spPr>
          <a:xfrm>
            <a:off x="1245072" y="1289765"/>
            <a:ext cx="3651101" cy="4270963"/>
          </a:xfrm>
        </p:spPr>
        <p:txBody>
          <a:bodyPr anchor="ctr">
            <a:normAutofit/>
          </a:bodyPr>
          <a:lstStyle/>
          <a:p>
            <a:pPr algn="ctr"/>
            <a:r>
              <a:rPr lang="en-US" sz="5200">
                <a:solidFill>
                  <a:srgbClr val="FFFFFF"/>
                </a:solidFill>
                <a:latin typeface="Algerian" panose="04020705040A02060702" pitchFamily="82" charset="0"/>
              </a:rPr>
              <a:t>Azure Capstone Project</a:t>
            </a:r>
            <a:endParaRPr lang="en-IN" sz="5200">
              <a:solidFill>
                <a:srgbClr val="FFFFFF"/>
              </a:solidFill>
              <a:latin typeface="Algerian" panose="04020705040A02060702" pitchFamily="82" charset="0"/>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399A669-1A59-CE97-AFEE-90EADA47FE95}"/>
              </a:ext>
            </a:extLst>
          </p:cNvPr>
          <p:cNvSpPr>
            <a:spLocks noGrp="1"/>
          </p:cNvSpPr>
          <p:nvPr>
            <p:ph idx="1"/>
          </p:nvPr>
        </p:nvSpPr>
        <p:spPr>
          <a:xfrm>
            <a:off x="6794698" y="4276578"/>
            <a:ext cx="4274142" cy="2079771"/>
          </a:xfrm>
        </p:spPr>
        <p:txBody>
          <a:bodyPr anchor="ctr">
            <a:normAutofit/>
          </a:bodyPr>
          <a:lstStyle/>
          <a:p>
            <a:pPr marL="0" indent="0">
              <a:buNone/>
            </a:pPr>
            <a:r>
              <a:rPr lang="en-US" sz="2000" dirty="0">
                <a:solidFill>
                  <a:schemeClr val="tx1">
                    <a:alpha val="80000"/>
                  </a:schemeClr>
                </a:solidFill>
                <a:latin typeface="Abadi" panose="020B0604020104020204" pitchFamily="34" charset="0"/>
              </a:rPr>
              <a:t> </a:t>
            </a:r>
          </a:p>
          <a:p>
            <a:pPr marL="0" indent="0">
              <a:buNone/>
            </a:pPr>
            <a:r>
              <a:rPr lang="en-US" sz="2000" dirty="0">
                <a:solidFill>
                  <a:schemeClr val="tx1">
                    <a:alpha val="80000"/>
                  </a:schemeClr>
                </a:solidFill>
                <a:latin typeface="Abadi" panose="020B0604020104020204" pitchFamily="34" charset="0"/>
              </a:rPr>
              <a:t>BY HARITHA CHALUMURI</a:t>
            </a:r>
          </a:p>
          <a:p>
            <a:pPr marL="0" indent="0">
              <a:buNone/>
            </a:pPr>
            <a:r>
              <a:rPr lang="en-US" sz="2000" dirty="0">
                <a:solidFill>
                  <a:schemeClr val="tx1">
                    <a:alpha val="80000"/>
                  </a:schemeClr>
                </a:solidFill>
                <a:latin typeface="Abadi" panose="020B0604020104020204" pitchFamily="34" charset="0"/>
              </a:rPr>
              <a:t>F09565/Haritha.Chalumuri@fractal.ai</a:t>
            </a:r>
            <a:endParaRPr lang="en-IN" sz="2000" dirty="0">
              <a:solidFill>
                <a:schemeClr val="tx1">
                  <a:alpha val="80000"/>
                </a:schemeClr>
              </a:solidFill>
              <a:latin typeface="Abadi" panose="020B0604020104020204" pitchFamily="34" charset="0"/>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96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B51F10-538B-B22C-9277-9E3EA957FA64}"/>
              </a:ext>
            </a:extLst>
          </p:cNvPr>
          <p:cNvSpPr>
            <a:spLocks noGrp="1"/>
          </p:cNvSpPr>
          <p:nvPr>
            <p:ph idx="1"/>
          </p:nvPr>
        </p:nvSpPr>
        <p:spPr>
          <a:xfrm>
            <a:off x="4654294" y="4777739"/>
            <a:ext cx="7309106" cy="1851661"/>
          </a:xfrm>
        </p:spPr>
        <p:txBody>
          <a:bodyPr anchor="ctr">
            <a:noAutofit/>
          </a:bodyPr>
          <a:lstStyle/>
          <a:p>
            <a:r>
              <a:rPr lang="en-US" sz="2000" dirty="0">
                <a:latin typeface="Skeena" pitchFamily="2" charset="0"/>
                <a:cs typeface="Aldhabi" panose="01000000000000000000" pitchFamily="2" charset="-78"/>
              </a:rPr>
              <a:t>Writing the query for importing library functions and setting the configuration</a:t>
            </a:r>
            <a:br>
              <a:rPr lang="en-US" sz="2000" dirty="0">
                <a:latin typeface="Skeena" pitchFamily="2" charset="0"/>
                <a:cs typeface="Aldhabi" panose="01000000000000000000" pitchFamily="2" charset="-78"/>
              </a:rPr>
            </a:br>
            <a:endParaRPr lang="en-IN" sz="2000" b="0" dirty="0">
              <a:effectLst/>
              <a:latin typeface="Skeena" pitchFamily="2" charset="0"/>
              <a:cs typeface="Aldhabi" panose="01000000000000000000" pitchFamily="2" charset="-78"/>
            </a:endParaRPr>
          </a:p>
        </p:txBody>
      </p:sp>
      <p:pic>
        <p:nvPicPr>
          <p:cNvPr id="4" name="Picture 3">
            <a:extLst>
              <a:ext uri="{FF2B5EF4-FFF2-40B4-BE49-F238E27FC236}">
                <a16:creationId xmlns:a16="http://schemas.microsoft.com/office/drawing/2014/main" id="{583689D1-4FF9-2709-2D63-C924031061E7}"/>
              </a:ext>
            </a:extLst>
          </p:cNvPr>
          <p:cNvPicPr>
            <a:picLocks noChangeAspect="1"/>
          </p:cNvPicPr>
          <p:nvPr/>
        </p:nvPicPr>
        <p:blipFill>
          <a:blip r:embed="rId2"/>
          <a:stretch>
            <a:fillRect/>
          </a:stretch>
        </p:blipFill>
        <p:spPr>
          <a:xfrm>
            <a:off x="0" y="22627"/>
            <a:ext cx="12192000" cy="4636132"/>
          </a:xfrm>
          <a:prstGeom prst="rect">
            <a:avLst/>
          </a:prstGeom>
        </p:spPr>
      </p:pic>
    </p:spTree>
    <p:extLst>
      <p:ext uri="{BB962C8B-B14F-4D97-AF65-F5344CB8AC3E}">
        <p14:creationId xmlns:p14="http://schemas.microsoft.com/office/powerpoint/2010/main" val="327429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C4E54E-22C0-B5BF-16C9-91D0F3C66118}"/>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Following are the some of the Transformations on the Data which is there in Dataset</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E85CB1F4-FC58-DB9D-B10A-0E51C6DE9777}"/>
              </a:ext>
            </a:extLst>
          </p:cNvPr>
          <p:cNvGraphicFramePr>
            <a:graphicFrameLocks noGrp="1"/>
          </p:cNvGraphicFramePr>
          <p:nvPr>
            <p:ph idx="1"/>
            <p:extLst>
              <p:ext uri="{D42A27DB-BD31-4B8C-83A1-F6EECF244321}">
                <p14:modId xmlns:p14="http://schemas.microsoft.com/office/powerpoint/2010/main" val="60426096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97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F69CE9-0532-3B99-0E2B-A3931D645751}"/>
              </a:ext>
            </a:extLst>
          </p:cNvPr>
          <p:cNvPicPr>
            <a:picLocks noChangeAspect="1"/>
          </p:cNvPicPr>
          <p:nvPr/>
        </p:nvPicPr>
        <p:blipFill>
          <a:blip r:embed="rId2"/>
          <a:stretch>
            <a:fillRect/>
          </a:stretch>
        </p:blipFill>
        <p:spPr>
          <a:xfrm>
            <a:off x="129100" y="0"/>
            <a:ext cx="8578801" cy="4712677"/>
          </a:xfrm>
          <a:prstGeom prst="rect">
            <a:avLst/>
          </a:prstGeom>
        </p:spPr>
      </p:pic>
      <p:pic>
        <p:nvPicPr>
          <p:cNvPr id="7" name="Picture 6">
            <a:extLst>
              <a:ext uri="{FF2B5EF4-FFF2-40B4-BE49-F238E27FC236}">
                <a16:creationId xmlns:a16="http://schemas.microsoft.com/office/drawing/2014/main" id="{C8BDE612-F04D-9F0E-5CF3-60EBD40C0432}"/>
              </a:ext>
            </a:extLst>
          </p:cNvPr>
          <p:cNvPicPr>
            <a:picLocks noChangeAspect="1"/>
          </p:cNvPicPr>
          <p:nvPr/>
        </p:nvPicPr>
        <p:blipFill>
          <a:blip r:embed="rId3"/>
          <a:stretch>
            <a:fillRect/>
          </a:stretch>
        </p:blipFill>
        <p:spPr>
          <a:xfrm>
            <a:off x="1405450" y="4822288"/>
            <a:ext cx="10534650" cy="1866900"/>
          </a:xfrm>
          <a:prstGeom prst="rect">
            <a:avLst/>
          </a:prstGeom>
        </p:spPr>
      </p:pic>
    </p:spTree>
    <p:extLst>
      <p:ext uri="{BB962C8B-B14F-4D97-AF65-F5344CB8AC3E}">
        <p14:creationId xmlns:p14="http://schemas.microsoft.com/office/powerpoint/2010/main" val="5135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4A8D5B-DE11-DA8D-DF16-922542D01B9C}"/>
              </a:ext>
            </a:extLst>
          </p:cNvPr>
          <p:cNvGraphicFramePr>
            <a:graphicFrameLocks noGrp="1"/>
          </p:cNvGraphicFramePr>
          <p:nvPr>
            <p:ph idx="1"/>
            <p:extLst>
              <p:ext uri="{D42A27DB-BD31-4B8C-83A1-F6EECF244321}">
                <p14:modId xmlns:p14="http://schemas.microsoft.com/office/powerpoint/2010/main" val="3613124697"/>
              </p:ext>
            </p:extLst>
          </p:nvPr>
        </p:nvGraphicFramePr>
        <p:xfrm>
          <a:off x="838200" y="-1695450"/>
          <a:ext cx="10515600" cy="1062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84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urry blue and green background&#10;&#10;Description automatically generated with low confidence">
            <a:extLst>
              <a:ext uri="{FF2B5EF4-FFF2-40B4-BE49-F238E27FC236}">
                <a16:creationId xmlns:a16="http://schemas.microsoft.com/office/drawing/2014/main" id="{83AB8D7B-0A55-6FD6-390F-DA592EB3842F}"/>
              </a:ext>
            </a:extLst>
          </p:cNvPr>
          <p:cNvPicPr>
            <a:picLocks noChangeAspect="1"/>
          </p:cNvPicPr>
          <p:nvPr/>
        </p:nvPicPr>
        <p:blipFill rotWithShape="1">
          <a:blip r:embed="rId2">
            <a:duotone>
              <a:schemeClr val="bg2">
                <a:shade val="45000"/>
                <a:satMod val="135000"/>
              </a:schemeClr>
              <a:prstClr val="white"/>
            </a:duotone>
          </a:blip>
          <a:srcRect t="23391" r="9091"/>
          <a:stretch/>
        </p:blipFill>
        <p:spPr>
          <a:xfrm>
            <a:off x="20" y="-281354"/>
            <a:ext cx="12191980" cy="7139354"/>
          </a:xfrm>
          <a:prstGeom prst="rect">
            <a:avLst/>
          </a:prstGeom>
        </p:spPr>
      </p:pic>
      <p:sp>
        <p:nvSpPr>
          <p:cNvPr id="22" name="Rectangle 2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29F3141F-FD8F-31D9-80F8-7196A28CFC9E}"/>
              </a:ext>
            </a:extLst>
          </p:cNvPr>
          <p:cNvGraphicFramePr>
            <a:graphicFrameLocks noGrp="1"/>
          </p:cNvGraphicFramePr>
          <p:nvPr>
            <p:ph idx="1"/>
            <p:extLst>
              <p:ext uri="{D42A27DB-BD31-4B8C-83A1-F6EECF244321}">
                <p14:modId xmlns:p14="http://schemas.microsoft.com/office/powerpoint/2010/main" val="4211979979"/>
              </p:ext>
            </p:extLst>
          </p:nvPr>
        </p:nvGraphicFramePr>
        <p:xfrm>
          <a:off x="838200" y="590843"/>
          <a:ext cx="10515600" cy="5586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617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2">
            <a:extLst>
              <a:ext uri="{FF2B5EF4-FFF2-40B4-BE49-F238E27FC236}">
                <a16:creationId xmlns:a16="http://schemas.microsoft.com/office/drawing/2014/main" id="{BDB7ADAE-3FBD-C0CB-307A-4F57A9517141}"/>
              </a:ext>
            </a:extLst>
          </p:cNvPr>
          <p:cNvGraphicFramePr>
            <a:graphicFrameLocks noGrp="1"/>
          </p:cNvGraphicFramePr>
          <p:nvPr>
            <p:ph idx="1"/>
            <p:extLst>
              <p:ext uri="{D42A27DB-BD31-4B8C-83A1-F6EECF244321}">
                <p14:modId xmlns:p14="http://schemas.microsoft.com/office/powerpoint/2010/main" val="14954477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1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B65781-B9F7-38B5-B724-F73DE527A182}"/>
              </a:ext>
            </a:extLst>
          </p:cNvPr>
          <p:cNvSpPr>
            <a:spLocks noGrp="1"/>
          </p:cNvSpPr>
          <p:nvPr>
            <p:ph type="title"/>
          </p:nvPr>
        </p:nvSpPr>
        <p:spPr>
          <a:xfrm>
            <a:off x="1383564" y="348865"/>
            <a:ext cx="9718111" cy="1576446"/>
          </a:xfrm>
        </p:spPr>
        <p:txBody>
          <a:bodyPr anchor="ctr">
            <a:normAutofit/>
          </a:bodyPr>
          <a:lstStyle/>
          <a:p>
            <a:r>
              <a:rPr lang="en-US" sz="3400" b="0" i="0" dirty="0">
                <a:solidFill>
                  <a:srgbClr val="FFFFFF"/>
                </a:solidFill>
                <a:effectLst/>
                <a:latin typeface="Amasis MT Pro Medium" panose="02040604050005020304" pitchFamily="18" charset="0"/>
              </a:rPr>
              <a:t>Creating Azure Data Factory (ADF) and Configuring a Pipeline with Notebook Activities to Trigger Azure Databricks (ADB) Notebook</a:t>
            </a:r>
            <a:endParaRPr lang="en-IN" sz="3400" dirty="0">
              <a:solidFill>
                <a:srgbClr val="FFFFFF"/>
              </a:solidFill>
              <a:latin typeface="Amasis MT Pro Medium" panose="02040604050005020304" pitchFamily="18" charset="0"/>
            </a:endParaRPr>
          </a:p>
        </p:txBody>
      </p:sp>
      <p:graphicFrame>
        <p:nvGraphicFramePr>
          <p:cNvPr id="5" name="Content Placeholder 2">
            <a:extLst>
              <a:ext uri="{FF2B5EF4-FFF2-40B4-BE49-F238E27FC236}">
                <a16:creationId xmlns:a16="http://schemas.microsoft.com/office/drawing/2014/main" id="{FC0C2D3D-165D-B742-BBDF-160D589E5D42}"/>
              </a:ext>
            </a:extLst>
          </p:cNvPr>
          <p:cNvGraphicFramePr>
            <a:graphicFrameLocks noGrp="1"/>
          </p:cNvGraphicFramePr>
          <p:nvPr>
            <p:ph idx="1"/>
            <p:extLst>
              <p:ext uri="{D42A27DB-BD31-4B8C-83A1-F6EECF244321}">
                <p14:modId xmlns:p14="http://schemas.microsoft.com/office/powerpoint/2010/main" val="369957685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370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8D1ADC8-C091-57B3-B63C-933614A5279B}"/>
              </a:ext>
            </a:extLst>
          </p:cNvPr>
          <p:cNvPicPr>
            <a:picLocks noChangeAspect="1"/>
          </p:cNvPicPr>
          <p:nvPr/>
        </p:nvPicPr>
        <p:blipFill>
          <a:blip r:embed="rId2"/>
          <a:stretch>
            <a:fillRect/>
          </a:stretch>
        </p:blipFill>
        <p:spPr>
          <a:xfrm>
            <a:off x="643467" y="770890"/>
            <a:ext cx="10905066" cy="531621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96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8F736B-6775-CDA5-E7E4-4E2DFD2EDB56}"/>
              </a:ext>
            </a:extLst>
          </p:cNvPr>
          <p:cNvSpPr>
            <a:spLocks noGrp="1"/>
          </p:cNvSpPr>
          <p:nvPr>
            <p:ph type="title"/>
          </p:nvPr>
        </p:nvSpPr>
        <p:spPr>
          <a:xfrm>
            <a:off x="1383564" y="348865"/>
            <a:ext cx="9718111" cy="1576446"/>
          </a:xfrm>
        </p:spPr>
        <p:txBody>
          <a:bodyPr anchor="ctr">
            <a:normAutofit/>
          </a:bodyPr>
          <a:lstStyle/>
          <a:p>
            <a:r>
              <a:rPr lang="en-US" sz="3400" dirty="0">
                <a:solidFill>
                  <a:srgbClr val="FFFFFF"/>
                </a:solidFill>
                <a:latin typeface="Skeena" pitchFamily="2" charset="0"/>
              </a:rPr>
              <a:t>S</a:t>
            </a:r>
            <a:r>
              <a:rPr lang="en-US" sz="3400" b="0" i="0" dirty="0">
                <a:solidFill>
                  <a:srgbClr val="FFFFFF"/>
                </a:solidFill>
                <a:effectLst/>
                <a:latin typeface="Skeena" pitchFamily="2" charset="0"/>
              </a:rPr>
              <a:t>teps to create a pipeline in Azure Data Factory (ADF) with notebook activities to trigger the Azure Databricks (ADB) notebook:</a:t>
            </a:r>
            <a:endParaRPr lang="en-IN" sz="3400" dirty="0">
              <a:solidFill>
                <a:srgbClr val="FFFFFF"/>
              </a:solidFill>
              <a:latin typeface="Skeena" pitchFamily="2" charset="0"/>
            </a:endParaRPr>
          </a:p>
        </p:txBody>
      </p:sp>
      <p:graphicFrame>
        <p:nvGraphicFramePr>
          <p:cNvPr id="17" name="Content Placeholder 2">
            <a:extLst>
              <a:ext uri="{FF2B5EF4-FFF2-40B4-BE49-F238E27FC236}">
                <a16:creationId xmlns:a16="http://schemas.microsoft.com/office/drawing/2014/main" id="{464988F5-D67B-3377-D0F1-2CD3E7A3F87C}"/>
              </a:ext>
            </a:extLst>
          </p:cNvPr>
          <p:cNvGraphicFramePr>
            <a:graphicFrameLocks noGrp="1"/>
          </p:cNvGraphicFramePr>
          <p:nvPr>
            <p:ph idx="1"/>
            <p:extLst>
              <p:ext uri="{D42A27DB-BD31-4B8C-83A1-F6EECF244321}">
                <p14:modId xmlns:p14="http://schemas.microsoft.com/office/powerpoint/2010/main" val="31192468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74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Spiral open diary laid on blue wooden floor">
            <a:extLst>
              <a:ext uri="{FF2B5EF4-FFF2-40B4-BE49-F238E27FC236}">
                <a16:creationId xmlns:a16="http://schemas.microsoft.com/office/drawing/2014/main" id="{4E24AE11-74F2-FCB7-7095-2BFB5C4CAD53}"/>
              </a:ext>
            </a:extLst>
          </p:cNvPr>
          <p:cNvPicPr>
            <a:picLocks noChangeAspect="1"/>
          </p:cNvPicPr>
          <p:nvPr/>
        </p:nvPicPr>
        <p:blipFill rotWithShape="1">
          <a:blip r:embed="rId2">
            <a:alphaModFix amt="35000"/>
          </a:blip>
          <a:srcRect t="2726" b="13004"/>
          <a:stretch/>
        </p:blipFill>
        <p:spPr>
          <a:xfrm>
            <a:off x="20" y="0"/>
            <a:ext cx="12191980" cy="6857990"/>
          </a:xfrm>
          <a:prstGeom prst="rect">
            <a:avLst/>
          </a:prstGeom>
        </p:spPr>
      </p:pic>
      <p:graphicFrame>
        <p:nvGraphicFramePr>
          <p:cNvPr id="20" name="Content Placeholder 2">
            <a:extLst>
              <a:ext uri="{FF2B5EF4-FFF2-40B4-BE49-F238E27FC236}">
                <a16:creationId xmlns:a16="http://schemas.microsoft.com/office/drawing/2014/main" id="{3892A508-9F5E-64DE-3FD1-B253CC1FA86B}"/>
              </a:ext>
            </a:extLst>
          </p:cNvPr>
          <p:cNvGraphicFramePr>
            <a:graphicFrameLocks noGrp="1"/>
          </p:cNvGraphicFramePr>
          <p:nvPr>
            <p:ph idx="1"/>
            <p:extLst>
              <p:ext uri="{D42A27DB-BD31-4B8C-83A1-F6EECF244321}">
                <p14:modId xmlns:p14="http://schemas.microsoft.com/office/powerpoint/2010/main" val="2114876668"/>
              </p:ext>
            </p:extLst>
          </p:nvPr>
        </p:nvGraphicFramePr>
        <p:xfrm>
          <a:off x="838200" y="647700"/>
          <a:ext cx="10515600" cy="5529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1067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A0858-6793-C74C-0188-D82A88DC0755}"/>
              </a:ext>
            </a:extLst>
          </p:cNvPr>
          <p:cNvSpPr>
            <a:spLocks noGrp="1"/>
          </p:cNvSpPr>
          <p:nvPr>
            <p:ph type="title"/>
          </p:nvPr>
        </p:nvSpPr>
        <p:spPr>
          <a:xfrm>
            <a:off x="838200" y="1336390"/>
            <a:ext cx="6155988" cy="1182927"/>
          </a:xfrm>
        </p:spPr>
        <p:txBody>
          <a:bodyPr anchor="b">
            <a:normAutofit/>
          </a:bodyPr>
          <a:lstStyle/>
          <a:p>
            <a:r>
              <a:rPr lang="en-US" sz="3900" b="1" dirty="0">
                <a:latin typeface="Amasis MT Pro" panose="020B0604020202020204" pitchFamily="18" charset="0"/>
              </a:rPr>
              <a:t>PROBLEM STATEMENT</a:t>
            </a:r>
            <a:endParaRPr lang="en-IN" sz="3900" b="1" dirty="0">
              <a:latin typeface="Amasis MT Pro" panose="020B0604020202020204" pitchFamily="18" charset="0"/>
            </a:endParaRPr>
          </a:p>
        </p:txBody>
      </p:sp>
      <p:cxnSp>
        <p:nvCxnSpPr>
          <p:cNvPr id="43" name="Straight Connector 4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1F7152-873C-FBDC-F89A-83F98CE16FB5}"/>
              </a:ext>
            </a:extLst>
          </p:cNvPr>
          <p:cNvSpPr>
            <a:spLocks noGrp="1"/>
          </p:cNvSpPr>
          <p:nvPr>
            <p:ph idx="1"/>
          </p:nvPr>
        </p:nvSpPr>
        <p:spPr>
          <a:xfrm>
            <a:off x="803776" y="2829330"/>
            <a:ext cx="9732926" cy="3344459"/>
          </a:xfrm>
        </p:spPr>
        <p:txBody>
          <a:bodyPr anchor="t">
            <a:noAutofit/>
          </a:bodyPr>
          <a:lstStyle/>
          <a:p>
            <a:r>
              <a:rPr lang="en-US" sz="4400" dirty="0">
                <a:solidFill>
                  <a:schemeClr val="tx1">
                    <a:alpha val="80000"/>
                  </a:schemeClr>
                </a:solidFill>
                <a:latin typeface="Aldhabi" panose="01000000000000000000" pitchFamily="2" charset="-78"/>
                <a:cs typeface="Aldhabi" panose="01000000000000000000" pitchFamily="2" charset="-78"/>
              </a:rPr>
              <a:t>The dataset(Bank_Data.csv) consists of data from a Portuguese banking institution's direct marketing campaigns. These campaigns primarily involved phone calls, and multiple contacts were often made to the same client to determine their interest in subscribing to a bank term deposit.</a:t>
            </a:r>
            <a:endParaRPr lang="en-IN" sz="4400" dirty="0">
              <a:solidFill>
                <a:schemeClr val="tx1">
                  <a:alpha val="80000"/>
                </a:schemeClr>
              </a:solidFill>
              <a:latin typeface="Aldhabi" panose="01000000000000000000" pitchFamily="2" charset="-78"/>
              <a:cs typeface="Aldhabi" panose="01000000000000000000" pitchFamily="2" charset="-78"/>
            </a:endParaRPr>
          </a:p>
        </p:txBody>
      </p:sp>
      <p:pic>
        <p:nvPicPr>
          <p:cNvPr id="7" name="Graphic 6" descr="Phishing">
            <a:extLst>
              <a:ext uri="{FF2B5EF4-FFF2-40B4-BE49-F238E27FC236}">
                <a16:creationId xmlns:a16="http://schemas.microsoft.com/office/drawing/2014/main" id="{ACFD49D1-6C27-3C65-84B2-0A695CF485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5418" y="140948"/>
            <a:ext cx="2688382" cy="2688382"/>
          </a:xfrm>
          <a:prstGeom prst="rect">
            <a:avLst/>
          </a:prstGeom>
        </p:spPr>
      </p:pic>
      <p:sp>
        <p:nvSpPr>
          <p:cNvPr id="4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41495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814B5-E4BE-622D-62EA-B29D1A3FFB2C}"/>
              </a:ext>
            </a:extLst>
          </p:cNvPr>
          <p:cNvSpPr>
            <a:spLocks noGrp="1"/>
          </p:cNvSpPr>
          <p:nvPr>
            <p:ph idx="1"/>
          </p:nvPr>
        </p:nvSpPr>
        <p:spPr>
          <a:xfrm>
            <a:off x="838200" y="5367337"/>
            <a:ext cx="10515600" cy="1490663"/>
          </a:xfrm>
        </p:spPr>
        <p:txBody>
          <a:bodyPr/>
          <a:lstStyle/>
          <a:p>
            <a:r>
              <a:rPr lang="en-US" dirty="0"/>
              <a:t>After done with all the creations of required services and given the details ,Create a trigger.</a:t>
            </a:r>
          </a:p>
        </p:txBody>
      </p:sp>
      <p:pic>
        <p:nvPicPr>
          <p:cNvPr id="5" name="Picture 4">
            <a:extLst>
              <a:ext uri="{FF2B5EF4-FFF2-40B4-BE49-F238E27FC236}">
                <a16:creationId xmlns:a16="http://schemas.microsoft.com/office/drawing/2014/main" id="{C970B5EC-20D8-CC92-77E0-905A47D81519}"/>
              </a:ext>
            </a:extLst>
          </p:cNvPr>
          <p:cNvPicPr>
            <a:picLocks noChangeAspect="1"/>
          </p:cNvPicPr>
          <p:nvPr/>
        </p:nvPicPr>
        <p:blipFill>
          <a:blip r:embed="rId2"/>
          <a:stretch>
            <a:fillRect/>
          </a:stretch>
        </p:blipFill>
        <p:spPr>
          <a:xfrm>
            <a:off x="838200" y="681037"/>
            <a:ext cx="10515600" cy="4005263"/>
          </a:xfrm>
          <a:prstGeom prst="rect">
            <a:avLst/>
          </a:prstGeom>
        </p:spPr>
      </p:pic>
    </p:spTree>
    <p:extLst>
      <p:ext uri="{BB962C8B-B14F-4D97-AF65-F5344CB8AC3E}">
        <p14:creationId xmlns:p14="http://schemas.microsoft.com/office/powerpoint/2010/main" val="2264957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DDB780B-583C-14EF-A082-FE019545E1BF}"/>
              </a:ext>
            </a:extLst>
          </p:cNvPr>
          <p:cNvSpPr>
            <a:spLocks noGrp="1"/>
          </p:cNvSpPr>
          <p:nvPr>
            <p:ph idx="1"/>
          </p:nvPr>
        </p:nvSpPr>
        <p:spPr>
          <a:xfrm>
            <a:off x="1172841" y="586822"/>
            <a:ext cx="10180960" cy="1645920"/>
          </a:xfrm>
        </p:spPr>
        <p:txBody>
          <a:bodyPr anchor="ctr">
            <a:noAutofit/>
          </a:bodyPr>
          <a:lstStyle/>
          <a:p>
            <a:r>
              <a:rPr lang="en-US" sz="1200" dirty="0"/>
              <a:t>Test all the test connections</a:t>
            </a:r>
          </a:p>
          <a:p>
            <a:r>
              <a:rPr lang="en-US" sz="1200" dirty="0"/>
              <a:t>Debug and check whether the pipeline that you’ve created for the trigger the ADB notebook is working fine or  not</a:t>
            </a:r>
          </a:p>
          <a:p>
            <a:r>
              <a:rPr lang="en-US" sz="1200" dirty="0"/>
              <a:t>Add the trigger for that to run the pipeline at multiple times automatically on its own.</a:t>
            </a:r>
          </a:p>
          <a:p>
            <a:r>
              <a:rPr lang="en-US" sz="1200" dirty="0"/>
              <a:t>Go to the gold layer container that you’ve created under the Storage account that we’ve created in the starting</a:t>
            </a:r>
          </a:p>
          <a:p>
            <a:r>
              <a:rPr lang="en-US" sz="1200" dirty="0"/>
              <a:t>And check whether it got loaded with data columns from both the files.</a:t>
            </a:r>
          </a:p>
          <a:p>
            <a:endParaRPr lang="en-IN" sz="1200" dirty="0"/>
          </a:p>
        </p:txBody>
      </p:sp>
      <p:pic>
        <p:nvPicPr>
          <p:cNvPr id="5" name="Picture 4">
            <a:extLst>
              <a:ext uri="{FF2B5EF4-FFF2-40B4-BE49-F238E27FC236}">
                <a16:creationId xmlns:a16="http://schemas.microsoft.com/office/drawing/2014/main" id="{4D1C10B0-B0B9-D73E-A5DE-971EC3752E1A}"/>
              </a:ext>
            </a:extLst>
          </p:cNvPr>
          <p:cNvPicPr>
            <a:picLocks noChangeAspect="1"/>
          </p:cNvPicPr>
          <p:nvPr/>
        </p:nvPicPr>
        <p:blipFill>
          <a:blip r:embed="rId2"/>
          <a:stretch>
            <a:fillRect/>
          </a:stretch>
        </p:blipFill>
        <p:spPr>
          <a:xfrm>
            <a:off x="566012" y="2734056"/>
            <a:ext cx="11148367" cy="3483864"/>
          </a:xfrm>
          <a:prstGeom prst="rect">
            <a:avLst/>
          </a:prstGeom>
        </p:spPr>
      </p:pic>
    </p:spTree>
    <p:extLst>
      <p:ext uri="{BB962C8B-B14F-4D97-AF65-F5344CB8AC3E}">
        <p14:creationId xmlns:p14="http://schemas.microsoft.com/office/powerpoint/2010/main" val="268720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4AB9FA-B640-09DE-C66C-30A3054A65E5}"/>
              </a:ext>
            </a:extLst>
          </p:cNvPr>
          <p:cNvSpPr>
            <a:spLocks noGrp="1"/>
          </p:cNvSpPr>
          <p:nvPr>
            <p:ph type="title"/>
          </p:nvPr>
        </p:nvSpPr>
        <p:spPr>
          <a:xfrm>
            <a:off x="1137034" y="609597"/>
            <a:ext cx="9392421" cy="1330841"/>
          </a:xfrm>
        </p:spPr>
        <p:txBody>
          <a:bodyPr>
            <a:normAutofit/>
          </a:bodyPr>
          <a:lstStyle/>
          <a:p>
            <a:r>
              <a:rPr lang="en-US" sz="2800" b="0" i="0" u="none" strike="noStrike" baseline="0">
                <a:latin typeface="Times New Roman" panose="02020603050405020304" pitchFamily="18" charset="0"/>
              </a:rPr>
              <a:t>Once the processing in ADB notebooks is complete, use web activity and Logic apps </a:t>
            </a:r>
            <a:r>
              <a:rPr lang="en-US" sz="2800" b="0" i="0" u="none" strike="noStrike" baseline="0">
                <a:latin typeface="Calibri" panose="020F0502020204030204" pitchFamily="34" charset="0"/>
              </a:rPr>
              <a:t>to trigger an email to yourself with a success message. </a:t>
            </a:r>
            <a:endParaRPr lang="en-IN" sz="2800"/>
          </a:p>
        </p:txBody>
      </p:sp>
      <p:sp>
        <p:nvSpPr>
          <p:cNvPr id="4" name="Rectangle 1">
            <a:extLst>
              <a:ext uri="{FF2B5EF4-FFF2-40B4-BE49-F238E27FC236}">
                <a16:creationId xmlns:a16="http://schemas.microsoft.com/office/drawing/2014/main" id="{4EDD145C-8684-E076-B029-609243BC4CE4}"/>
              </a:ext>
            </a:extLst>
          </p:cNvPr>
          <p:cNvSpPr>
            <a:spLocks noGrp="1" noChangeArrowheads="1"/>
          </p:cNvSpPr>
          <p:nvPr>
            <p:ph idx="1"/>
          </p:nvPr>
        </p:nvSpPr>
        <p:spPr bwMode="auto">
          <a:xfrm>
            <a:off x="464458" y="2198362"/>
            <a:ext cx="4673600" cy="3917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a:ln>
                <a:noFill/>
              </a:ln>
              <a:effectLst/>
              <a:latin typeface="Söhne"/>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1100" b="0" i="0" u="none" strike="noStrike" cap="none" normalizeH="0" baseline="0">
                <a:ln>
                  <a:noFill/>
                </a:ln>
                <a:effectLst/>
                <a:latin typeface="Söhne"/>
              </a:rPr>
              <a:t>Create a Logic App in the Azure portal.</a:t>
            </a:r>
          </a:p>
          <a:p>
            <a:pPr marL="0" marR="0" lvl="0" indent="0" defTabSz="914400" rtl="0" eaLnBrk="0" fontAlgn="base" latinLnBrk="0" hangingPunct="0">
              <a:spcBef>
                <a:spcPct val="0"/>
              </a:spcBef>
              <a:spcAft>
                <a:spcPts val="600"/>
              </a:spcAft>
              <a:buClrTx/>
              <a:buSzTx/>
              <a:buFontTx/>
              <a:buAutoNum type="arabicPeriod" startAt="2"/>
              <a:tabLst/>
            </a:pPr>
            <a:r>
              <a:rPr kumimoji="0" lang="en-US" altLang="en-US" sz="1100" b="0" i="0" u="none" strike="noStrike" cap="none" normalizeH="0" baseline="0">
                <a:ln>
                  <a:noFill/>
                </a:ln>
                <a:effectLst/>
                <a:latin typeface="Söhne"/>
              </a:rPr>
              <a:t>Within the Logic App, add a trigger that suits your requirement, such as an HTTP trigger.</a:t>
            </a:r>
          </a:p>
          <a:p>
            <a:pPr marL="0" marR="0" lvl="0" indent="0" defTabSz="914400" rtl="0" eaLnBrk="0" fontAlgn="base" latinLnBrk="0" hangingPunct="0">
              <a:spcBef>
                <a:spcPct val="0"/>
              </a:spcBef>
              <a:spcAft>
                <a:spcPts val="600"/>
              </a:spcAft>
              <a:buClrTx/>
              <a:buSzTx/>
              <a:buFontTx/>
              <a:buAutoNum type="arabicPeriod" startAt="3"/>
              <a:tabLst/>
            </a:pPr>
            <a:r>
              <a:rPr kumimoji="0" lang="en-US" altLang="en-US" sz="1100" b="0" i="0" u="none" strike="noStrike" cap="none" normalizeH="0" baseline="0">
                <a:ln>
                  <a:noFill/>
                </a:ln>
                <a:effectLst/>
                <a:latin typeface="Söhne"/>
              </a:rPr>
              <a:t>Add a Web Activity to the Logic App workflow.</a:t>
            </a:r>
          </a:p>
          <a:p>
            <a:pPr marL="0" marR="0" lvl="0" indent="0" defTabSz="914400" rtl="0" eaLnBrk="0" fontAlgn="base" latinLnBrk="0" hangingPunct="0">
              <a:spcBef>
                <a:spcPct val="0"/>
              </a:spcBef>
              <a:spcAft>
                <a:spcPts val="600"/>
              </a:spcAft>
              <a:buClrTx/>
              <a:buSzTx/>
              <a:buFontTx/>
              <a:buAutoNum type="arabicPeriod" startAt="4"/>
              <a:tabLst/>
            </a:pPr>
            <a:r>
              <a:rPr kumimoji="0" lang="en-US" altLang="en-US" sz="1100" b="0" i="0" u="none" strike="noStrike" cap="none" normalizeH="0" baseline="0">
                <a:ln>
                  <a:noFill/>
                </a:ln>
                <a:effectLst/>
                <a:latin typeface="Söhne"/>
              </a:rPr>
              <a:t>Configure the Web Activity to make an HTTP request to the desired endpoint </a:t>
            </a:r>
          </a:p>
          <a:p>
            <a:pPr marL="0" marR="0" lvl="0" indent="0" defTabSz="914400" rtl="0" eaLnBrk="0" fontAlgn="base" latinLnBrk="0" hangingPunct="0">
              <a:spcBef>
                <a:spcPct val="0"/>
              </a:spcBef>
              <a:spcAft>
                <a:spcPts val="600"/>
              </a:spcAft>
              <a:buClrTx/>
              <a:buSzTx/>
              <a:buFontTx/>
              <a:buAutoNum type="arabicPeriod" startAt="4"/>
              <a:tabLst/>
            </a:pPr>
            <a:r>
              <a:rPr kumimoji="0" lang="en-US" altLang="en-US" sz="1100" b="0" i="0" u="none" strike="noStrike" cap="none" normalizeH="0" baseline="0">
                <a:ln>
                  <a:noFill/>
                </a:ln>
                <a:effectLst/>
                <a:latin typeface="Söhne"/>
              </a:rPr>
              <a:t>Customize the request payload to include the necessary information for the email, </a:t>
            </a:r>
          </a:p>
          <a:p>
            <a:pPr marL="0" marR="0" lvl="0" indent="0" defTabSz="914400" rtl="0" eaLnBrk="0" fontAlgn="base" latinLnBrk="0" hangingPunct="0">
              <a:spcBef>
                <a:spcPct val="0"/>
              </a:spcBef>
              <a:spcAft>
                <a:spcPts val="600"/>
              </a:spcAft>
              <a:buClrTx/>
              <a:buSzTx/>
              <a:buNone/>
              <a:tabLst/>
            </a:pPr>
            <a:r>
              <a:rPr kumimoji="0" lang="en-US" altLang="en-US" sz="1100" b="0" i="0" u="none" strike="noStrike" cap="none" normalizeH="0" baseline="0">
                <a:ln>
                  <a:noFill/>
                </a:ln>
                <a:effectLst/>
                <a:latin typeface="Söhne"/>
              </a:rPr>
              <a:t>such as the recipient, subject, and message body.</a:t>
            </a:r>
          </a:p>
          <a:p>
            <a:pPr marL="0" marR="0" lvl="0" indent="0" defTabSz="914400" rtl="0" eaLnBrk="0" fontAlgn="base" latinLnBrk="0" hangingPunct="0">
              <a:spcBef>
                <a:spcPct val="0"/>
              </a:spcBef>
              <a:spcAft>
                <a:spcPts val="600"/>
              </a:spcAft>
              <a:buClrTx/>
              <a:buSzTx/>
              <a:buFontTx/>
              <a:buAutoNum type="arabicPeriod" startAt="6"/>
              <a:tabLst/>
            </a:pPr>
            <a:r>
              <a:rPr kumimoji="0" lang="en-US" altLang="en-US" sz="1100" b="0" i="0" u="none" strike="noStrike" cap="none" normalizeH="0" baseline="0">
                <a:ln>
                  <a:noFill/>
                </a:ln>
                <a:effectLst/>
                <a:latin typeface="Söhne"/>
              </a:rPr>
              <a:t>Set up an action in the Logic App to send an email using an email service, such as Office 365 Outlook or SendGrid.</a:t>
            </a:r>
          </a:p>
          <a:p>
            <a:pPr marL="0" marR="0" lvl="0" indent="0" defTabSz="914400" rtl="0" eaLnBrk="0" fontAlgn="base" latinLnBrk="0" hangingPunct="0">
              <a:spcBef>
                <a:spcPct val="0"/>
              </a:spcBef>
              <a:spcAft>
                <a:spcPts val="600"/>
              </a:spcAft>
              <a:buClrTx/>
              <a:buSzTx/>
              <a:buFontTx/>
              <a:buAutoNum type="arabicPeriod" startAt="7"/>
              <a:tabLst/>
            </a:pPr>
            <a:r>
              <a:rPr kumimoji="0" lang="en-US" altLang="en-US" sz="1100" b="0" i="0" u="none" strike="noStrike" cap="none" normalizeH="0" baseline="0">
                <a:ln>
                  <a:noFill/>
                </a:ln>
                <a:effectLst/>
                <a:latin typeface="Söhne"/>
              </a:rPr>
              <a:t>Provide the required email details, such as the recipient's email address, subject, and message body.</a:t>
            </a:r>
          </a:p>
          <a:p>
            <a:pPr marL="0" marR="0" lvl="0" indent="0" defTabSz="914400" rtl="0" eaLnBrk="0" fontAlgn="base" latinLnBrk="0" hangingPunct="0">
              <a:spcBef>
                <a:spcPct val="0"/>
              </a:spcBef>
              <a:spcAft>
                <a:spcPts val="600"/>
              </a:spcAft>
              <a:buClrTx/>
              <a:buSzTx/>
              <a:buFontTx/>
              <a:buAutoNum type="arabicPeriod" startAt="8"/>
              <a:tabLst/>
            </a:pPr>
            <a:r>
              <a:rPr kumimoji="0" lang="en-US" altLang="en-US" sz="1100" b="0" i="0" u="none" strike="noStrike" cap="none" normalizeH="0" baseline="0">
                <a:ln>
                  <a:noFill/>
                </a:ln>
                <a:effectLst/>
                <a:latin typeface="Söhne"/>
              </a:rPr>
              <a:t>Save and test the Logic App to ensure that it triggers the email with the success message to your email address.</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57C1BB0E-1D96-E88B-4499-F947C4925904}"/>
              </a:ext>
            </a:extLst>
          </p:cNvPr>
          <p:cNvPicPr>
            <a:picLocks noChangeAspect="1"/>
          </p:cNvPicPr>
          <p:nvPr/>
        </p:nvPicPr>
        <p:blipFill>
          <a:blip r:embed="rId2"/>
          <a:stretch>
            <a:fillRect/>
          </a:stretch>
        </p:blipFill>
        <p:spPr>
          <a:xfrm>
            <a:off x="5138058" y="1596571"/>
            <a:ext cx="6763655" cy="4519564"/>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4365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689B2A-8940-972B-516F-6B6CF3F1EA23}"/>
              </a:ext>
            </a:extLst>
          </p:cNvPr>
          <p:cNvSpPr>
            <a:spLocks noGrp="1"/>
          </p:cNvSpPr>
          <p:nvPr>
            <p:ph type="title"/>
          </p:nvPr>
        </p:nvSpPr>
        <p:spPr>
          <a:xfrm>
            <a:off x="333829" y="494414"/>
            <a:ext cx="11029496" cy="1304149"/>
          </a:xfrm>
        </p:spPr>
        <p:txBody>
          <a:bodyPr vert="horz" lIns="91440" tIns="45720" rIns="91440" bIns="45720" rtlCol="0" anchor="b">
            <a:normAutofit fontScale="90000"/>
          </a:bodyPr>
          <a:lstStyle/>
          <a:p>
            <a:pPr algn="l"/>
            <a:br>
              <a:rPr lang="en-US" sz="2500" kern="1200" dirty="0">
                <a:solidFill>
                  <a:schemeClr val="tx1"/>
                </a:solidFill>
                <a:latin typeface="+mj-lt"/>
                <a:ea typeface="+mj-ea"/>
                <a:cs typeface="+mj-cs"/>
              </a:rPr>
            </a:br>
            <a:br>
              <a:rPr lang="en-IN" sz="1800" b="0" i="0" u="none" strike="noStrike" baseline="0" dirty="0">
                <a:solidFill>
                  <a:srgbClr val="000000"/>
                </a:solidFill>
                <a:latin typeface="Times New Roman" panose="02020603050405020304" pitchFamily="18" charset="0"/>
              </a:rPr>
            </a:br>
            <a:r>
              <a:rPr lang="en-IN" sz="2700" b="0" i="0" u="none" strike="noStrike" baseline="0" dirty="0">
                <a:solidFill>
                  <a:srgbClr val="000000"/>
                </a:solidFill>
              </a:rPr>
              <a:t>Here is the result for the activity:</a:t>
            </a:r>
            <a:br>
              <a:rPr lang="en-IN" sz="2700" b="0" i="0" u="none" strike="noStrike" baseline="0" dirty="0">
                <a:solidFill>
                  <a:srgbClr val="000000"/>
                </a:solidFill>
              </a:rPr>
            </a:br>
            <a:r>
              <a:rPr lang="en-US" sz="2700" dirty="0">
                <a:solidFill>
                  <a:srgbClr val="000000"/>
                </a:solidFill>
              </a:rPr>
              <a:t>U</a:t>
            </a:r>
            <a:r>
              <a:rPr lang="en-US" sz="2700" b="0" i="0" u="none" strike="noStrike" baseline="0" dirty="0">
                <a:solidFill>
                  <a:srgbClr val="000000"/>
                </a:solidFill>
              </a:rPr>
              <a:t>se web activity and Logic apps to trigger an email to yourself with a success message. </a:t>
            </a:r>
            <a:br>
              <a:rPr lang="en-US" sz="2700" b="0" i="0" u="none" strike="noStrike" baseline="0" dirty="0">
                <a:solidFill>
                  <a:srgbClr val="000000"/>
                </a:solidFill>
              </a:rPr>
            </a:br>
            <a:br>
              <a:rPr lang="en-IN" sz="1800" b="0" i="0" u="none" strike="noStrike" baseline="0" dirty="0">
                <a:solidFill>
                  <a:srgbClr val="000000"/>
                </a:solidFill>
                <a:latin typeface="Calibri" panose="020F0502020204030204" pitchFamily="34" charset="0"/>
              </a:rPr>
            </a:br>
            <a:endParaRPr lang="en-US" sz="2500" kern="1200" dirty="0">
              <a:solidFill>
                <a:schemeClr val="tx1"/>
              </a:solidFill>
              <a:latin typeface="+mj-lt"/>
              <a:ea typeface="+mj-ea"/>
              <a:cs typeface="+mj-cs"/>
            </a:endParaRPr>
          </a:p>
        </p:txBody>
      </p:sp>
      <p:pic>
        <p:nvPicPr>
          <p:cNvPr id="7" name="Content Placeholder 6" descr="A screenshot of a computer&#10;&#10;Description automatically generated">
            <a:extLst>
              <a:ext uri="{FF2B5EF4-FFF2-40B4-BE49-F238E27FC236}">
                <a16:creationId xmlns:a16="http://schemas.microsoft.com/office/drawing/2014/main" id="{B4220269-DC4C-B046-BE20-DBCD741C42F3}"/>
              </a:ext>
            </a:extLst>
          </p:cNvPr>
          <p:cNvPicPr>
            <a:picLocks noGrp="1" noChangeAspect="1"/>
          </p:cNvPicPr>
          <p:nvPr>
            <p:ph idx="1"/>
          </p:nvPr>
        </p:nvPicPr>
        <p:blipFill>
          <a:blip r:embed="rId2"/>
          <a:stretch>
            <a:fillRect/>
          </a:stretch>
        </p:blipFill>
        <p:spPr>
          <a:xfrm>
            <a:off x="1609540" y="2354239"/>
            <a:ext cx="8972920" cy="3948085"/>
          </a:xfrm>
          <a:prstGeom prst="rect">
            <a:avLst/>
          </a:prstGeom>
        </p:spPr>
      </p:pic>
    </p:spTree>
    <p:extLst>
      <p:ext uri="{BB962C8B-B14F-4D97-AF65-F5344CB8AC3E}">
        <p14:creationId xmlns:p14="http://schemas.microsoft.com/office/powerpoint/2010/main" val="437855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EAC-EEB7-56DB-D19A-A76DBBE2F13F}"/>
              </a:ext>
            </a:extLst>
          </p:cNvPr>
          <p:cNvSpPr>
            <a:spLocks noGrp="1"/>
          </p:cNvSpPr>
          <p:nvPr>
            <p:ph type="title"/>
          </p:nvPr>
        </p:nvSpPr>
        <p:spPr/>
        <p:txBody>
          <a:bodyPr>
            <a:normAutofit/>
          </a:bodyPr>
          <a:lstStyle/>
          <a:p>
            <a:br>
              <a:rPr lang="en-IN" sz="1800" b="1" i="0" u="none" strike="noStrike" baseline="0" dirty="0">
                <a:solidFill>
                  <a:srgbClr val="000000"/>
                </a:solidFill>
                <a:latin typeface="Times New Roman" panose="02020603050405020304" pitchFamily="18" charset="0"/>
              </a:rPr>
            </a:br>
            <a:r>
              <a:rPr lang="en-US" sz="2400" b="1" i="0" u="none" strike="noStrike" baseline="0" dirty="0">
                <a:solidFill>
                  <a:srgbClr val="000000"/>
                </a:solidFill>
              </a:rPr>
              <a:t>Once this transformed data is written onto Gold layer, create views using serverless synapse and Read the data from synapse view. </a:t>
            </a:r>
            <a:endParaRPr lang="en-IN" sz="2400" b="1" dirty="0"/>
          </a:p>
        </p:txBody>
      </p:sp>
      <p:sp>
        <p:nvSpPr>
          <p:cNvPr id="3" name="Content Placeholder 2">
            <a:extLst>
              <a:ext uri="{FF2B5EF4-FFF2-40B4-BE49-F238E27FC236}">
                <a16:creationId xmlns:a16="http://schemas.microsoft.com/office/drawing/2014/main" id="{A106652E-9E5B-E701-1E70-BFAB5E64211E}"/>
              </a:ext>
            </a:extLst>
          </p:cNvPr>
          <p:cNvSpPr>
            <a:spLocks noGrp="1"/>
          </p:cNvSpPr>
          <p:nvPr>
            <p:ph idx="1"/>
          </p:nvPr>
        </p:nvSpPr>
        <p:spPr/>
        <p:txBody>
          <a:bodyPr>
            <a:noAutofit/>
          </a:bodyPr>
          <a:lstStyle/>
          <a:p>
            <a:r>
              <a:rPr lang="en-US" sz="3200" dirty="0">
                <a:latin typeface="Aldhabi" panose="01000000000000000000" pitchFamily="2" charset="-78"/>
                <a:cs typeface="Aldhabi" panose="01000000000000000000" pitchFamily="2" charset="-78"/>
              </a:rPr>
              <a:t>For this, we need to create azure synapse analytics and process for that is:</a:t>
            </a:r>
          </a:p>
          <a:p>
            <a:pPr algn="l">
              <a:buFont typeface="+mj-lt"/>
              <a:buAutoNum type="arabicPeriod"/>
            </a:pPr>
            <a:r>
              <a:rPr lang="en-US" sz="3200" b="0" i="0" dirty="0">
                <a:solidFill>
                  <a:srgbClr val="374151"/>
                </a:solidFill>
                <a:effectLst/>
                <a:latin typeface="Aldhabi" panose="01000000000000000000" pitchFamily="2" charset="-78"/>
                <a:cs typeface="Aldhabi" panose="01000000000000000000" pitchFamily="2" charset="-78"/>
              </a:rPr>
              <a:t>Search for "Azure Synapse Analytics" and select it.</a:t>
            </a:r>
          </a:p>
          <a:p>
            <a:pPr algn="l">
              <a:buFont typeface="+mj-lt"/>
              <a:buAutoNum type="arabicPeriod"/>
            </a:pPr>
            <a:r>
              <a:rPr lang="en-US" sz="3200" b="0" i="0" dirty="0">
                <a:solidFill>
                  <a:srgbClr val="374151"/>
                </a:solidFill>
                <a:effectLst/>
                <a:latin typeface="Aldhabi" panose="01000000000000000000" pitchFamily="2" charset="-78"/>
                <a:cs typeface="Aldhabi" panose="01000000000000000000" pitchFamily="2" charset="-78"/>
              </a:rPr>
              <a:t>Click on "Create a resource" (+) and choose "Azure Synapse Analytics" from the options.</a:t>
            </a:r>
          </a:p>
          <a:p>
            <a:pPr algn="l">
              <a:buFont typeface="+mj-lt"/>
              <a:buAutoNum type="arabicPeriod"/>
            </a:pPr>
            <a:r>
              <a:rPr lang="en-US" sz="3200" b="0" i="0" dirty="0">
                <a:solidFill>
                  <a:srgbClr val="374151"/>
                </a:solidFill>
                <a:effectLst/>
                <a:latin typeface="Aldhabi" panose="01000000000000000000" pitchFamily="2" charset="-78"/>
                <a:cs typeface="Aldhabi" panose="01000000000000000000" pitchFamily="2" charset="-78"/>
              </a:rPr>
              <a:t>Provide necessary details like name, subscription, resource group, and workspace settings.</a:t>
            </a:r>
          </a:p>
          <a:p>
            <a:pPr algn="l">
              <a:buFont typeface="+mj-lt"/>
              <a:buAutoNum type="arabicPeriod"/>
            </a:pPr>
            <a:r>
              <a:rPr lang="en-US" sz="3200" b="0" i="0" dirty="0">
                <a:solidFill>
                  <a:srgbClr val="374151"/>
                </a:solidFill>
                <a:effectLst/>
                <a:latin typeface="Aldhabi" panose="01000000000000000000" pitchFamily="2" charset="-78"/>
                <a:cs typeface="Aldhabi" panose="01000000000000000000" pitchFamily="2" charset="-78"/>
              </a:rPr>
              <a:t>Choose the storage account and Azure Data Lake Storage Gen2 options.</a:t>
            </a:r>
          </a:p>
          <a:p>
            <a:pPr algn="l">
              <a:buFont typeface="+mj-lt"/>
              <a:buAutoNum type="arabicPeriod"/>
            </a:pPr>
            <a:r>
              <a:rPr lang="en-US" sz="3200" b="0" i="0" dirty="0">
                <a:solidFill>
                  <a:srgbClr val="374151"/>
                </a:solidFill>
                <a:effectLst/>
                <a:latin typeface="Aldhabi" panose="01000000000000000000" pitchFamily="2" charset="-78"/>
                <a:cs typeface="Aldhabi" panose="01000000000000000000" pitchFamily="2" charset="-78"/>
              </a:rPr>
              <a:t>Review the configuration and click on "Create" to create the Azure Synapse Analytics instance.</a:t>
            </a:r>
          </a:p>
          <a:p>
            <a:pPr algn="l">
              <a:buFont typeface="+mj-lt"/>
              <a:buAutoNum type="arabicPeriod"/>
            </a:pPr>
            <a:r>
              <a:rPr lang="en-US" sz="3200" b="0" i="0" dirty="0">
                <a:solidFill>
                  <a:srgbClr val="374151"/>
                </a:solidFill>
                <a:effectLst/>
                <a:latin typeface="Aldhabi" panose="01000000000000000000" pitchFamily="2" charset="-78"/>
                <a:cs typeface="Aldhabi" panose="01000000000000000000" pitchFamily="2" charset="-78"/>
              </a:rPr>
              <a:t>Once the deployment is complete, navigate to the Synapse Analytics workspace from the Azure portal.</a:t>
            </a:r>
          </a:p>
          <a:p>
            <a:pPr marL="0" indent="0">
              <a:buNone/>
            </a:pPr>
            <a:endParaRPr lang="en-US" sz="32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568669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64B9AB-6D1C-442E-01A0-E602E9D2E9FF}"/>
              </a:ext>
            </a:extLst>
          </p:cNvPr>
          <p:cNvPicPr>
            <a:picLocks noChangeAspect="1"/>
          </p:cNvPicPr>
          <p:nvPr/>
        </p:nvPicPr>
        <p:blipFill>
          <a:blip r:embed="rId2"/>
          <a:stretch>
            <a:fillRect/>
          </a:stretch>
        </p:blipFill>
        <p:spPr>
          <a:xfrm>
            <a:off x="643467" y="702733"/>
            <a:ext cx="10905066" cy="5452533"/>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782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A7BF550-E7AD-D02A-DE90-98E1E0D9C57B}"/>
              </a:ext>
            </a:extLst>
          </p:cNvPr>
          <p:cNvSpPr>
            <a:spLocks noGrp="1"/>
          </p:cNvSpPr>
          <p:nvPr>
            <p:ph type="title"/>
          </p:nvPr>
        </p:nvSpPr>
        <p:spPr>
          <a:xfrm>
            <a:off x="838200" y="713312"/>
            <a:ext cx="4038600" cy="5431376"/>
          </a:xfrm>
        </p:spPr>
        <p:txBody>
          <a:bodyPr>
            <a:normAutofit/>
          </a:bodyPr>
          <a:lstStyle/>
          <a:p>
            <a:r>
              <a:rPr lang="en-US" b="1"/>
              <a:t>C</a:t>
            </a:r>
            <a:r>
              <a:rPr lang="en-US" b="1" i="0" u="none" strike="noStrike" baseline="0"/>
              <a:t>reating views using serverless synapse and Reading the data from synapse view. </a:t>
            </a:r>
            <a:endParaRPr lang="en-IN"/>
          </a:p>
        </p:txBody>
      </p:sp>
      <p:sp>
        <p:nvSpPr>
          <p:cNvPr id="22" name="Content Placeholder 2">
            <a:extLst>
              <a:ext uri="{FF2B5EF4-FFF2-40B4-BE49-F238E27FC236}">
                <a16:creationId xmlns:a16="http://schemas.microsoft.com/office/drawing/2014/main" id="{91304DC6-DB65-FEEB-A309-BA0C9535B675}"/>
              </a:ext>
            </a:extLst>
          </p:cNvPr>
          <p:cNvSpPr>
            <a:spLocks noGrp="1"/>
          </p:cNvSpPr>
          <p:nvPr>
            <p:ph idx="1"/>
          </p:nvPr>
        </p:nvSpPr>
        <p:spPr>
          <a:xfrm>
            <a:off x="6095999" y="713313"/>
            <a:ext cx="5257801" cy="5431376"/>
          </a:xfrm>
        </p:spPr>
        <p:txBody>
          <a:bodyPr anchor="ctr">
            <a:normAutofit/>
          </a:bodyPr>
          <a:lstStyle/>
          <a:p>
            <a:pPr>
              <a:buFont typeface="+mj-lt"/>
              <a:buAutoNum type="arabicPeriod"/>
            </a:pPr>
            <a:r>
              <a:rPr lang="en-US" sz="2000" b="0" i="0">
                <a:effectLst/>
                <a:latin typeface="Söhne"/>
              </a:rPr>
              <a:t>Navigate to the Azure Synapse Analytics workspace in the Azure portal.</a:t>
            </a:r>
          </a:p>
          <a:p>
            <a:pPr>
              <a:buFont typeface="+mj-lt"/>
              <a:buAutoNum type="arabicPeriod"/>
            </a:pPr>
            <a:r>
              <a:rPr lang="en-US" sz="2000" b="0" i="0">
                <a:effectLst/>
                <a:latin typeface="Söhne"/>
              </a:rPr>
              <a:t>Data-&gt;</a:t>
            </a:r>
            <a:r>
              <a:rPr lang="en-US" sz="2000">
                <a:latin typeface="Söhne"/>
              </a:rPr>
              <a:t>Linked -&gt; Azure Data Lake Storage Gen2-&gt; workspacecap( linked service that you created)-&gt; gold (container that you created for storing the output)</a:t>
            </a:r>
          </a:p>
          <a:p>
            <a:pPr>
              <a:buFont typeface="+mj-lt"/>
              <a:buAutoNum type="arabicPeriod"/>
            </a:pPr>
            <a:r>
              <a:rPr lang="en-US" sz="2000">
                <a:latin typeface="Söhne"/>
              </a:rPr>
              <a:t>On right side panel click on New SQL script ,choose create external table </a:t>
            </a:r>
            <a:endParaRPr lang="en-US" sz="2000" b="0" i="0">
              <a:effectLst/>
              <a:latin typeface="Söhne"/>
            </a:endParaRPr>
          </a:p>
          <a:p>
            <a:pPr>
              <a:buFont typeface="+mj-lt"/>
              <a:buAutoNum type="arabicPeriod"/>
            </a:pPr>
            <a:r>
              <a:rPr lang="en-US" sz="2000" b="0" i="0">
                <a:effectLst/>
                <a:latin typeface="Söhne"/>
              </a:rPr>
              <a:t>Write a SQL query to define the view, including the desired columns and conditions.</a:t>
            </a:r>
          </a:p>
          <a:p>
            <a:pPr>
              <a:buFont typeface="+mj-lt"/>
              <a:buAutoNum type="arabicPeriod"/>
            </a:pPr>
            <a:r>
              <a:rPr lang="en-US" sz="2000" b="0" i="0">
                <a:effectLst/>
                <a:latin typeface="Söhne"/>
              </a:rPr>
              <a:t>Use the CREATE VIEW statement to create the view in the Serverless SQL pool.</a:t>
            </a:r>
          </a:p>
          <a:p>
            <a:pPr>
              <a:buFont typeface="+mj-lt"/>
              <a:buAutoNum type="arabicPeriod"/>
            </a:pPr>
            <a:r>
              <a:rPr lang="en-US" sz="2000" b="0" i="0">
                <a:effectLst/>
                <a:latin typeface="Söhne"/>
              </a:rPr>
              <a:t>Save and execute the SQL query to create the view.</a:t>
            </a:r>
          </a:p>
          <a:p>
            <a:endParaRPr lang="en-IN" sz="2000"/>
          </a:p>
        </p:txBody>
      </p:sp>
    </p:spTree>
    <p:extLst>
      <p:ext uri="{BB962C8B-B14F-4D97-AF65-F5344CB8AC3E}">
        <p14:creationId xmlns:p14="http://schemas.microsoft.com/office/powerpoint/2010/main" val="137549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28A9CC-C7AD-4390-39A9-39592DD051A0}"/>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2400" kern="1200">
                <a:solidFill>
                  <a:schemeClr val="tx1"/>
                </a:solidFill>
                <a:latin typeface="+mj-lt"/>
                <a:ea typeface="+mj-ea"/>
                <a:cs typeface="+mj-cs"/>
              </a:rPr>
              <a:t>1.Create a view and read the data into that.</a:t>
            </a:r>
            <a:br>
              <a:rPr lang="en-US" sz="2400" kern="1200">
                <a:solidFill>
                  <a:schemeClr val="tx1"/>
                </a:solidFill>
                <a:latin typeface="+mj-lt"/>
                <a:ea typeface="+mj-ea"/>
                <a:cs typeface="+mj-cs"/>
              </a:rPr>
            </a:br>
            <a:r>
              <a:rPr lang="en-US" sz="2400" kern="1200">
                <a:solidFill>
                  <a:schemeClr val="tx1"/>
                </a:solidFill>
                <a:latin typeface="+mj-lt"/>
                <a:ea typeface="+mj-ea"/>
                <a:cs typeface="+mj-cs"/>
              </a:rPr>
              <a:t>2.Write a query to check whether the data loaded into the view or not</a:t>
            </a:r>
            <a:br>
              <a:rPr lang="en-US" sz="2400" kern="1200">
                <a:solidFill>
                  <a:schemeClr val="tx1"/>
                </a:solidFill>
                <a:latin typeface="+mj-lt"/>
                <a:ea typeface="+mj-ea"/>
                <a:cs typeface="+mj-cs"/>
              </a:rPr>
            </a:br>
            <a:r>
              <a:rPr lang="en-US" sz="2400" kern="1200">
                <a:solidFill>
                  <a:schemeClr val="tx1"/>
                </a:solidFill>
                <a:latin typeface="+mj-lt"/>
                <a:ea typeface="+mj-ea"/>
                <a:cs typeface="+mj-cs"/>
              </a:rPr>
              <a:t>3. Validate the numbers to make sure that the result we’re getting using view and table are same or not.</a:t>
            </a:r>
            <a:br>
              <a:rPr lang="en-US" sz="2400" kern="1200">
                <a:solidFill>
                  <a:schemeClr val="tx1"/>
                </a:solidFill>
                <a:latin typeface="+mj-lt"/>
                <a:ea typeface="+mj-ea"/>
                <a:cs typeface="+mj-cs"/>
              </a:rPr>
            </a:br>
            <a:r>
              <a:rPr lang="en-US" sz="2400" kern="1200">
                <a:solidFill>
                  <a:schemeClr val="tx1"/>
                </a:solidFill>
                <a:latin typeface="+mj-lt"/>
                <a:ea typeface="+mj-ea"/>
                <a:cs typeface="+mj-cs"/>
              </a:rPr>
              <a:t>4.Here is the picture of the Final expected outcome of the project. </a:t>
            </a:r>
            <a:br>
              <a:rPr lang="en-US" sz="2400" kern="1200">
                <a:solidFill>
                  <a:schemeClr val="tx1"/>
                </a:solidFill>
                <a:latin typeface="+mj-lt"/>
                <a:ea typeface="+mj-ea"/>
                <a:cs typeface="+mj-cs"/>
              </a:rPr>
            </a:br>
            <a:endParaRPr lang="en-US" sz="2400" kern="12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59F7DAE3-EE27-9EA1-B29C-2445C812F32F}"/>
              </a:ext>
            </a:extLst>
          </p:cNvPr>
          <p:cNvPicPr>
            <a:picLocks noChangeAspect="1"/>
          </p:cNvPicPr>
          <p:nvPr/>
        </p:nvPicPr>
        <p:blipFill>
          <a:blip r:embed="rId2"/>
          <a:stretch>
            <a:fillRect/>
          </a:stretch>
        </p:blipFill>
        <p:spPr>
          <a:xfrm>
            <a:off x="5162843" y="1195753"/>
            <a:ext cx="6710289" cy="4567137"/>
          </a:xfrm>
          <a:prstGeom prst="rect">
            <a:avLst/>
          </a:prstGeom>
        </p:spPr>
      </p:pic>
    </p:spTree>
    <p:extLst>
      <p:ext uri="{BB962C8B-B14F-4D97-AF65-F5344CB8AC3E}">
        <p14:creationId xmlns:p14="http://schemas.microsoft.com/office/powerpoint/2010/main" val="1811579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1D5BE-BD69-0CA5-4D4C-6043CC047D7A}"/>
              </a:ext>
            </a:extLst>
          </p:cNvPr>
          <p:cNvSpPr>
            <a:spLocks noGrp="1"/>
          </p:cNvSpPr>
          <p:nvPr>
            <p:ph type="title"/>
          </p:nvPr>
        </p:nvSpPr>
        <p:spPr>
          <a:xfrm>
            <a:off x="1166192" y="2077008"/>
            <a:ext cx="3498574" cy="2601009"/>
          </a:xfrm>
        </p:spPr>
        <p:txBody>
          <a:bodyPr>
            <a:normAutofit/>
          </a:bodyPr>
          <a:lstStyle/>
          <a:p>
            <a:r>
              <a:rPr lang="en-US" sz="5400" dirty="0">
                <a:solidFill>
                  <a:srgbClr val="FFFFFF"/>
                </a:solidFill>
                <a:latin typeface="Amasis MT Pro" panose="02040504050005020304" pitchFamily="18" charset="0"/>
              </a:rPr>
              <a:t>Conclusion</a:t>
            </a:r>
            <a:endParaRPr lang="en-IN" sz="5400" dirty="0">
              <a:solidFill>
                <a:srgbClr val="FFFFFF"/>
              </a:solidFill>
              <a:latin typeface="Amasis MT Pro" panose="02040504050005020304" pitchFamily="18" charset="0"/>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BFE438-4529-0BC9-D485-D0F51645FD27}"/>
              </a:ext>
            </a:extLst>
          </p:cNvPr>
          <p:cNvSpPr>
            <a:spLocks noGrp="1"/>
          </p:cNvSpPr>
          <p:nvPr>
            <p:ph idx="1"/>
          </p:nvPr>
        </p:nvSpPr>
        <p:spPr>
          <a:xfrm>
            <a:off x="5370153" y="1382679"/>
            <a:ext cx="5536397" cy="4078635"/>
          </a:xfrm>
        </p:spPr>
        <p:txBody>
          <a:bodyPr>
            <a:noAutofit/>
          </a:bodyPr>
          <a:lstStyle/>
          <a:p>
            <a:pPr marL="0" indent="0">
              <a:buNone/>
            </a:pPr>
            <a:r>
              <a:rPr lang="en-US" sz="3600" dirty="0">
                <a:latin typeface="Aldhabi" panose="01000000000000000000" pitchFamily="2" charset="-78"/>
                <a:cs typeface="Aldhabi" panose="01000000000000000000" pitchFamily="2" charset="-78"/>
              </a:rPr>
              <a:t>We successfully utilized various Azure services to read data from specific datasets, perform transformations, and write the transformed data to ADLS in delta format. Additionally, we created views using serverless synapse for easy data access from the ADLS location. This solution enables efficient data processing, storage, and retrieval for valuable insights and informed decision-making.</a:t>
            </a:r>
            <a:endParaRPr lang="en-IN"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395333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4FB7DE9-6034-A4EA-B5F7-FCA751FD849C}"/>
              </a:ext>
            </a:extLst>
          </p:cNvPr>
          <p:cNvSpPr>
            <a:spLocks noGrp="1"/>
          </p:cNvSpPr>
          <p:nvPr>
            <p:ph idx="1"/>
          </p:nvPr>
        </p:nvSpPr>
        <p:spPr>
          <a:xfrm>
            <a:off x="1654629" y="2801257"/>
            <a:ext cx="5805713" cy="1175658"/>
          </a:xfrm>
        </p:spPr>
        <p:txBody>
          <a:bodyPr anchor="t">
            <a:normAutofit/>
          </a:bodyPr>
          <a:lstStyle/>
          <a:p>
            <a:r>
              <a:rPr lang="en-US" sz="4800" dirty="0">
                <a:latin typeface="Algerian" panose="04020705040A02060702" pitchFamily="82" charset="0"/>
              </a:rPr>
              <a:t>Thank you</a:t>
            </a:r>
            <a:endParaRPr lang="en-IN" sz="4800" dirty="0">
              <a:latin typeface="Algerian" panose="04020705040A02060702" pitchFamily="82" charset="0"/>
            </a:endParaRPr>
          </a:p>
        </p:txBody>
      </p:sp>
      <p:sp>
        <p:nvSpPr>
          <p:cNvPr id="25" name="Rectangle 2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Accept">
            <a:extLst>
              <a:ext uri="{FF2B5EF4-FFF2-40B4-BE49-F238E27FC236}">
                <a16:creationId xmlns:a16="http://schemas.microsoft.com/office/drawing/2014/main" id="{C2F1229B-1FDF-9FA6-0ABA-E3B4E7668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86695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158C8-65E8-1ABC-1C62-C569002A7E76}"/>
              </a:ext>
            </a:extLst>
          </p:cNvPr>
          <p:cNvSpPr>
            <a:spLocks noGrp="1"/>
          </p:cNvSpPr>
          <p:nvPr>
            <p:ph type="title"/>
          </p:nvPr>
        </p:nvSpPr>
        <p:spPr>
          <a:xfrm>
            <a:off x="773731" y="1188637"/>
            <a:ext cx="3024539" cy="4480726"/>
          </a:xfrm>
        </p:spPr>
        <p:txBody>
          <a:bodyPr>
            <a:normAutofit/>
          </a:bodyPr>
          <a:lstStyle/>
          <a:p>
            <a:pPr algn="r"/>
            <a:r>
              <a:rPr lang="en-US" sz="3100" dirty="0">
                <a:latin typeface="Amasis MT Pro Medium" panose="02040604050005020304" pitchFamily="18" charset="0"/>
              </a:rPr>
              <a:t>Transformation by Reading from Silver layer and writing it to the Gold layer</a:t>
            </a:r>
            <a:endParaRPr lang="en-IN" sz="3100" dirty="0">
              <a:latin typeface="Amasis MT Pro Medium" panose="02040604050005020304" pitchFamily="18" charset="0"/>
            </a:endParaRPr>
          </a:p>
        </p:txBody>
      </p:sp>
      <p:cxnSp>
        <p:nvCxnSpPr>
          <p:cNvPr id="33" name="Straight Connector 3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97C0B7-CEC0-816E-B87A-D93DFEDE862E}"/>
              </a:ext>
            </a:extLst>
          </p:cNvPr>
          <p:cNvSpPr>
            <a:spLocks noGrp="1"/>
          </p:cNvSpPr>
          <p:nvPr>
            <p:ph idx="1"/>
          </p:nvPr>
        </p:nvSpPr>
        <p:spPr>
          <a:xfrm>
            <a:off x="4867433" y="1338729"/>
            <a:ext cx="6794684" cy="4480726"/>
          </a:xfrm>
        </p:spPr>
        <p:txBody>
          <a:bodyPr anchor="ctr">
            <a:noAutofit/>
          </a:bodyPr>
          <a:lstStyle/>
          <a:p>
            <a:pPr marL="0" indent="0">
              <a:buNone/>
            </a:pPr>
            <a:r>
              <a:rPr lang="en-US" dirty="0">
                <a:latin typeface="Aldhabi" panose="01000000000000000000" pitchFamily="2" charset="-78"/>
                <a:cs typeface="Aldhabi" panose="01000000000000000000" pitchFamily="2" charset="-78"/>
              </a:rPr>
              <a:t>We’re asked to do some transformations on the data which is given in the provided Data Set to get the desired Outcome.</a:t>
            </a:r>
            <a:br>
              <a:rPr lang="en-US" dirty="0">
                <a:latin typeface="Aldhabi" panose="01000000000000000000" pitchFamily="2" charset="-78"/>
                <a:cs typeface="Aldhabi" panose="01000000000000000000" pitchFamily="2" charset="-78"/>
              </a:rPr>
            </a:br>
            <a:r>
              <a:rPr lang="en-US" dirty="0">
                <a:latin typeface="Aldhabi" panose="01000000000000000000" pitchFamily="2" charset="-78"/>
                <a:cs typeface="Aldhabi" panose="01000000000000000000" pitchFamily="2" charset="-78"/>
              </a:rPr>
              <a:t>For that</a:t>
            </a:r>
          </a:p>
          <a:p>
            <a:r>
              <a:rPr lang="en-US" dirty="0">
                <a:latin typeface="Aldhabi" panose="01000000000000000000" pitchFamily="2" charset="-78"/>
                <a:cs typeface="Aldhabi" panose="01000000000000000000" pitchFamily="2" charset="-78"/>
              </a:rPr>
              <a:t>Create a Storage Account.</a:t>
            </a:r>
          </a:p>
          <a:p>
            <a:r>
              <a:rPr lang="en-US" dirty="0">
                <a:latin typeface="Aldhabi" panose="01000000000000000000" pitchFamily="2" charset="-78"/>
                <a:cs typeface="Aldhabi" panose="01000000000000000000" pitchFamily="2" charset="-78"/>
              </a:rPr>
              <a:t>Create 2 containers named “silver” and gold” under the Storage Account which we’ve created.</a:t>
            </a:r>
          </a:p>
          <a:p>
            <a:r>
              <a:rPr lang="en-US" dirty="0">
                <a:latin typeface="Aldhabi" panose="01000000000000000000" pitchFamily="2" charset="-78"/>
                <a:cs typeface="Aldhabi" panose="01000000000000000000" pitchFamily="2" charset="-78"/>
              </a:rPr>
              <a:t>And upload the given dataset to silver layer in the storage account.</a:t>
            </a:r>
          </a:p>
          <a:p>
            <a:r>
              <a:rPr lang="en-US" dirty="0">
                <a:latin typeface="Aldhabi" panose="01000000000000000000" pitchFamily="2" charset="-78"/>
                <a:cs typeface="Aldhabi" panose="01000000000000000000" pitchFamily="2" charset="-78"/>
              </a:rPr>
              <a:t>Did some transformations in Notebook under Azure Databricks on the given dataset which we’re reading from Silver layer.</a:t>
            </a:r>
          </a:p>
          <a:p>
            <a:r>
              <a:rPr lang="en-US" dirty="0">
                <a:latin typeface="Aldhabi" panose="01000000000000000000" pitchFamily="2" charset="-78"/>
                <a:cs typeface="Aldhabi" panose="01000000000000000000" pitchFamily="2" charset="-78"/>
              </a:rPr>
              <a:t>And Writing that to Gold Layer.</a:t>
            </a:r>
          </a:p>
          <a:p>
            <a:endParaRPr lang="en-IN" dirty="0"/>
          </a:p>
        </p:txBody>
      </p:sp>
    </p:spTree>
    <p:extLst>
      <p:ext uri="{BB962C8B-B14F-4D97-AF65-F5344CB8AC3E}">
        <p14:creationId xmlns:p14="http://schemas.microsoft.com/office/powerpoint/2010/main" val="390506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D025A1-5239-C096-7110-2C42A710842E}"/>
              </a:ext>
            </a:extLst>
          </p:cNvPr>
          <p:cNvSpPr>
            <a:spLocks noGrp="1"/>
          </p:cNvSpPr>
          <p:nvPr>
            <p:ph type="title"/>
          </p:nvPr>
        </p:nvSpPr>
        <p:spPr>
          <a:xfrm>
            <a:off x="425824" y="609597"/>
            <a:ext cx="10103631" cy="1330841"/>
          </a:xfrm>
        </p:spPr>
        <p:txBody>
          <a:bodyPr vert="horz" lIns="91440" tIns="45720" rIns="91440" bIns="45720" rtlCol="0" anchor="ctr">
            <a:normAutofit/>
          </a:bodyPr>
          <a:lstStyle/>
          <a:p>
            <a:r>
              <a:rPr lang="en-US" sz="4400" b="0" i="0" dirty="0">
                <a:effectLst/>
              </a:rPr>
              <a:t>Creation of Storage Account:</a:t>
            </a:r>
            <a:endParaRPr lang="en-US" sz="4400" kern="1200" dirty="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1699E87F-44E5-4810-0DE8-99184BDF96B4}"/>
              </a:ext>
            </a:extLst>
          </p:cNvPr>
          <p:cNvSpPr>
            <a:spLocks noGrp="1"/>
          </p:cNvSpPr>
          <p:nvPr>
            <p:ph type="body" sz="half" idx="2"/>
          </p:nvPr>
        </p:nvSpPr>
        <p:spPr>
          <a:xfrm>
            <a:off x="425824" y="1638300"/>
            <a:ext cx="4788505" cy="4477835"/>
          </a:xfrm>
        </p:spPr>
        <p:txBody>
          <a:bodyPr vert="horz" lIns="91440" tIns="45720" rIns="91440" bIns="45720" rtlCol="0">
            <a:noAutofit/>
          </a:bodyPr>
          <a:lstStyle/>
          <a:p>
            <a:r>
              <a:rPr lang="en-US" sz="3600" b="0" i="0" dirty="0">
                <a:effectLst/>
                <a:latin typeface="Aldhabi" panose="01000000000000000000" pitchFamily="2" charset="-78"/>
                <a:cs typeface="Aldhabi" panose="01000000000000000000" pitchFamily="2" charset="-78"/>
              </a:rPr>
              <a:t>-&gt;Select "Storage account" from the search results</a:t>
            </a:r>
            <a:br>
              <a:rPr lang="en-US" sz="3600" b="0" i="0" dirty="0">
                <a:effectLst/>
                <a:latin typeface="Aldhabi" panose="01000000000000000000" pitchFamily="2" charset="-78"/>
                <a:cs typeface="Aldhabi" panose="01000000000000000000" pitchFamily="2" charset="-78"/>
              </a:rPr>
            </a:br>
            <a:r>
              <a:rPr lang="en-US" sz="3600" b="0" i="0" dirty="0">
                <a:effectLst/>
                <a:latin typeface="Aldhabi" panose="01000000000000000000" pitchFamily="2" charset="-78"/>
                <a:cs typeface="Aldhabi" panose="01000000000000000000" pitchFamily="2" charset="-78"/>
              </a:rPr>
              <a:t>-&gt;On the "Create storage account" page, you need to provide the </a:t>
            </a:r>
            <a:r>
              <a:rPr lang="en-US" sz="3600" dirty="0">
                <a:latin typeface="Aldhabi" panose="01000000000000000000" pitchFamily="2" charset="-78"/>
                <a:cs typeface="Aldhabi" panose="01000000000000000000" pitchFamily="2" charset="-78"/>
              </a:rPr>
              <a:t>information.</a:t>
            </a:r>
            <a:br>
              <a:rPr lang="en-US" sz="3600" b="0" i="0" dirty="0">
                <a:effectLst/>
                <a:latin typeface="Aldhabi" panose="01000000000000000000" pitchFamily="2" charset="-78"/>
                <a:cs typeface="Aldhabi" panose="01000000000000000000" pitchFamily="2" charset="-78"/>
              </a:rPr>
            </a:br>
            <a:r>
              <a:rPr lang="en-US" sz="3600" b="0" i="0" dirty="0">
                <a:effectLst/>
                <a:latin typeface="Aldhabi" panose="01000000000000000000" pitchFamily="2" charset="-78"/>
                <a:cs typeface="Aldhabi" panose="01000000000000000000" pitchFamily="2" charset="-78"/>
              </a:rPr>
              <a:t>-&gt;After providing the necessary information, click on the "Next" button.</a:t>
            </a:r>
            <a:br>
              <a:rPr lang="en-US" sz="3600" b="0" i="0" dirty="0">
                <a:effectLst/>
                <a:latin typeface="Aldhabi" panose="01000000000000000000" pitchFamily="2" charset="-78"/>
                <a:cs typeface="Aldhabi" panose="01000000000000000000" pitchFamily="2" charset="-78"/>
              </a:rPr>
            </a:br>
            <a:r>
              <a:rPr lang="en-US" sz="3600" b="0" i="0" dirty="0">
                <a:effectLst/>
                <a:latin typeface="Aldhabi" panose="01000000000000000000" pitchFamily="2" charset="-78"/>
                <a:cs typeface="Aldhabi" panose="01000000000000000000" pitchFamily="2" charset="-78"/>
              </a:rPr>
              <a:t>-&gt;Click on the "Review + create" button to review your configuration.</a:t>
            </a:r>
            <a:endParaRPr lang="en-US" sz="3600" dirty="0">
              <a:latin typeface="Aldhabi" panose="01000000000000000000" pitchFamily="2" charset="-78"/>
              <a:cs typeface="Aldhabi" panose="01000000000000000000" pitchFamily="2" charset="-78"/>
            </a:endParaRPr>
          </a:p>
        </p:txBody>
      </p:sp>
      <p:pic>
        <p:nvPicPr>
          <p:cNvPr id="24" name="Picture 23" descr="A screenshot of a computer&#10;&#10;Description automatically generated with medium confidence">
            <a:extLst>
              <a:ext uri="{FF2B5EF4-FFF2-40B4-BE49-F238E27FC236}">
                <a16:creationId xmlns:a16="http://schemas.microsoft.com/office/drawing/2014/main" id="{35987D96-A5C1-5875-CE24-48252CF259CE}"/>
              </a:ext>
            </a:extLst>
          </p:cNvPr>
          <p:cNvPicPr>
            <a:picLocks noChangeAspect="1"/>
          </p:cNvPicPr>
          <p:nvPr/>
        </p:nvPicPr>
        <p:blipFill>
          <a:blip r:embed="rId2"/>
          <a:stretch>
            <a:fillRect/>
          </a:stretch>
        </p:blipFill>
        <p:spPr>
          <a:xfrm>
            <a:off x="4838700" y="1638300"/>
            <a:ext cx="7143749" cy="4800600"/>
          </a:xfrm>
          <a:prstGeom prst="rect">
            <a:avLst/>
          </a:prstGeom>
        </p:spPr>
      </p:pic>
      <p:sp>
        <p:nvSpPr>
          <p:cNvPr id="130" name="Freeform: Shape 12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206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86ADD-31F8-E2EC-96A8-5EF9D5AC9009}"/>
              </a:ext>
            </a:extLst>
          </p:cNvPr>
          <p:cNvSpPr>
            <a:spLocks noGrp="1"/>
          </p:cNvSpPr>
          <p:nvPr>
            <p:ph type="title"/>
          </p:nvPr>
        </p:nvSpPr>
        <p:spPr>
          <a:xfrm>
            <a:off x="309490" y="557189"/>
            <a:ext cx="4495174" cy="5571900"/>
          </a:xfrm>
        </p:spPr>
        <p:txBody>
          <a:bodyPr vert="horz" lIns="91440" tIns="45720" rIns="91440" bIns="45720" rtlCol="0" anchor="ctr">
            <a:noAutofit/>
          </a:bodyPr>
          <a:lstStyle/>
          <a:p>
            <a:r>
              <a:rPr lang="en-US" sz="2800" dirty="0">
                <a:latin typeface="Amasis MT Pro Medium" panose="02040604050005020304" pitchFamily="18" charset="0"/>
                <a:cs typeface="Aldhabi" panose="01000000000000000000" pitchFamily="2" charset="-78"/>
              </a:rPr>
              <a:t>Creating Containers and Adding the dataset into that:</a:t>
            </a:r>
            <a:br>
              <a:rPr lang="en-US" sz="2800" kern="1200" dirty="0">
                <a:latin typeface="Aldhabi" panose="01000000000000000000" pitchFamily="2" charset="-78"/>
                <a:cs typeface="Aldhabi" panose="01000000000000000000" pitchFamily="2" charset="-78"/>
              </a:rPr>
            </a:br>
            <a:r>
              <a:rPr lang="en-US" sz="2800" kern="1200" dirty="0">
                <a:latin typeface="Aldhabi" panose="01000000000000000000" pitchFamily="2" charset="-78"/>
                <a:cs typeface="Aldhabi" panose="01000000000000000000" pitchFamily="2" charset="-78"/>
              </a:rPr>
              <a:t>--&gt;</a:t>
            </a:r>
            <a:r>
              <a:rPr lang="en-US" sz="2800" b="0" i="0" kern="1200" dirty="0">
                <a:effectLst/>
                <a:latin typeface="Aldhabi" panose="01000000000000000000" pitchFamily="2" charset="-78"/>
                <a:cs typeface="Aldhabi" panose="01000000000000000000" pitchFamily="2" charset="-78"/>
              </a:rPr>
              <a:t>Go to the "Containers" section.</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Create a new container.</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Provide a unique name for the container.</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Choose the desired level of public access.</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Click "OK" to create the container.</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Enter the container you just created.</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Click "+ Upload" to start the upload process.</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Select the CSV file from your local machine.</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Click "Upload" to begin the upload.</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Monitor the progress of the upload.</a:t>
            </a:r>
            <a:br>
              <a:rPr lang="en-US" sz="2800" b="0" i="0" kern="1200" dirty="0">
                <a:effectLst/>
                <a:latin typeface="Aldhabi" panose="01000000000000000000" pitchFamily="2" charset="-78"/>
                <a:cs typeface="Aldhabi" panose="01000000000000000000" pitchFamily="2" charset="-78"/>
              </a:rPr>
            </a:br>
            <a:r>
              <a:rPr lang="en-US" sz="2800" b="0" i="0" kern="1200" dirty="0">
                <a:effectLst/>
                <a:latin typeface="Aldhabi" panose="01000000000000000000" pitchFamily="2" charset="-78"/>
                <a:cs typeface="Aldhabi" panose="01000000000000000000" pitchFamily="2" charset="-78"/>
              </a:rPr>
              <a:t>Once complete, the CSV file will be listed in the container.</a:t>
            </a:r>
            <a:br>
              <a:rPr lang="en-US" sz="2800" b="0" i="0" kern="1200" dirty="0">
                <a:effectLst/>
                <a:latin typeface="Aldhabi" panose="01000000000000000000" pitchFamily="2" charset="-78"/>
                <a:cs typeface="Aldhabi" panose="01000000000000000000" pitchFamily="2" charset="-78"/>
              </a:rPr>
            </a:br>
            <a:endParaRPr lang="en-US" sz="2800" kern="1200" dirty="0">
              <a:latin typeface="Aldhabi" panose="01000000000000000000" pitchFamily="2" charset="-78"/>
              <a:cs typeface="Aldhabi" panose="01000000000000000000" pitchFamily="2" charset="-78"/>
            </a:endParaRPr>
          </a:p>
        </p:txBody>
      </p:sp>
      <p:pic>
        <p:nvPicPr>
          <p:cNvPr id="4" name="Picture 3">
            <a:extLst>
              <a:ext uri="{FF2B5EF4-FFF2-40B4-BE49-F238E27FC236}">
                <a16:creationId xmlns:a16="http://schemas.microsoft.com/office/drawing/2014/main" id="{61581DA2-347F-C4E7-94F6-B1C937956459}"/>
              </a:ext>
            </a:extLst>
          </p:cNvPr>
          <p:cNvPicPr>
            <a:picLocks noChangeAspect="1"/>
          </p:cNvPicPr>
          <p:nvPr/>
        </p:nvPicPr>
        <p:blipFill>
          <a:blip r:embed="rId2"/>
          <a:stretch>
            <a:fillRect/>
          </a:stretch>
        </p:blipFill>
        <p:spPr>
          <a:xfrm>
            <a:off x="4698610" y="1308296"/>
            <a:ext cx="7326217" cy="3784208"/>
          </a:xfrm>
          <a:prstGeom prst="rect">
            <a:avLst/>
          </a:prstGeom>
        </p:spPr>
      </p:pic>
    </p:spTree>
    <p:extLst>
      <p:ext uri="{BB962C8B-B14F-4D97-AF65-F5344CB8AC3E}">
        <p14:creationId xmlns:p14="http://schemas.microsoft.com/office/powerpoint/2010/main" val="395558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BEF07-4A85-2C9D-30C7-73C8425B6589}"/>
              </a:ext>
            </a:extLst>
          </p:cNvPr>
          <p:cNvSpPr>
            <a:spLocks noGrp="1"/>
          </p:cNvSpPr>
          <p:nvPr>
            <p:ph type="title"/>
          </p:nvPr>
        </p:nvSpPr>
        <p:spPr>
          <a:xfrm>
            <a:off x="558210" y="-864108"/>
            <a:ext cx="10978470" cy="8159495"/>
          </a:xfrm>
        </p:spPr>
        <p:txBody>
          <a:bodyPr vert="horz" lIns="91440" tIns="45720" rIns="91440" bIns="45720" rtlCol="0" anchor="ctr">
            <a:normAutofit/>
          </a:bodyPr>
          <a:lstStyle/>
          <a:p>
            <a:pPr algn="l"/>
            <a:r>
              <a:rPr lang="en-US" sz="4000" kern="1200" dirty="0">
                <a:solidFill>
                  <a:schemeClr val="tx1"/>
                </a:solidFill>
                <a:latin typeface="Amasis MT Pro Medium" panose="02040604050005020304" pitchFamily="18" charset="0"/>
              </a:rPr>
              <a:t>Creating Azure Data Bricks and Cluster:</a:t>
            </a: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1.</a:t>
            </a:r>
            <a:r>
              <a:rPr lang="en-US" b="0" i="0" dirty="0">
                <a:solidFill>
                  <a:srgbClr val="374151"/>
                </a:solidFill>
                <a:effectLst/>
                <a:latin typeface="Aldhabi" panose="01000000000000000000" pitchFamily="2" charset="-78"/>
                <a:cs typeface="Aldhabi" panose="01000000000000000000" pitchFamily="2" charset="-78"/>
              </a:rPr>
              <a:t>Search for "Azure Databricks" and select it.</a:t>
            </a:r>
            <a:br>
              <a:rPr lang="en-US" b="0" i="0" dirty="0">
                <a:solidFill>
                  <a:srgbClr val="374151"/>
                </a:solidFill>
                <a:effectLst/>
                <a:latin typeface="Aldhabi" panose="01000000000000000000" pitchFamily="2" charset="-78"/>
                <a:cs typeface="Aldhabi" panose="01000000000000000000" pitchFamily="2" charset="-78"/>
              </a:rPr>
            </a:br>
            <a:r>
              <a:rPr lang="en-US" b="0" i="0" dirty="0">
                <a:solidFill>
                  <a:srgbClr val="374151"/>
                </a:solidFill>
                <a:effectLst/>
                <a:latin typeface="Aldhabi" panose="01000000000000000000" pitchFamily="2" charset="-78"/>
                <a:cs typeface="Aldhabi" panose="01000000000000000000" pitchFamily="2" charset="-78"/>
              </a:rPr>
              <a:t>2.Click "Create" to start creating the Databricks workspace.</a:t>
            </a:r>
            <a:br>
              <a:rPr lang="en-US" b="0" i="0" dirty="0">
                <a:solidFill>
                  <a:srgbClr val="374151"/>
                </a:solidFill>
                <a:effectLst/>
                <a:latin typeface="Aldhabi" panose="01000000000000000000" pitchFamily="2" charset="-78"/>
                <a:cs typeface="Aldhabi" panose="01000000000000000000" pitchFamily="2" charset="-78"/>
              </a:rPr>
            </a:br>
            <a:r>
              <a:rPr lang="en-US" b="0" i="0" dirty="0">
                <a:solidFill>
                  <a:srgbClr val="374151"/>
                </a:solidFill>
                <a:effectLst/>
                <a:latin typeface="Aldhabi" panose="01000000000000000000" pitchFamily="2" charset="-78"/>
                <a:cs typeface="Aldhabi" panose="01000000000000000000" pitchFamily="2" charset="-78"/>
              </a:rPr>
              <a:t>3.Provide necessary details like workspace name, subscription, resource group, region, and pricing tier.</a:t>
            </a:r>
            <a:br>
              <a:rPr lang="en-US" b="0" i="0" dirty="0">
                <a:solidFill>
                  <a:srgbClr val="374151"/>
                </a:solidFill>
                <a:effectLst/>
                <a:latin typeface="Aldhabi" panose="01000000000000000000" pitchFamily="2" charset="-78"/>
                <a:cs typeface="Aldhabi" panose="01000000000000000000" pitchFamily="2" charset="-78"/>
              </a:rPr>
            </a:br>
            <a:r>
              <a:rPr lang="en-US" b="0" i="0" dirty="0">
                <a:solidFill>
                  <a:srgbClr val="374151"/>
                </a:solidFill>
                <a:effectLst/>
                <a:latin typeface="Aldhabi" panose="01000000000000000000" pitchFamily="2" charset="-78"/>
                <a:cs typeface="Aldhabi" panose="01000000000000000000" pitchFamily="2" charset="-78"/>
              </a:rPr>
              <a:t>4.Review the configuration and click "Create."</a:t>
            </a:r>
            <a:br>
              <a:rPr lang="en-US" b="0" i="0" dirty="0">
                <a:solidFill>
                  <a:srgbClr val="374151"/>
                </a:solidFill>
                <a:effectLst/>
                <a:latin typeface="Aldhabi" panose="01000000000000000000" pitchFamily="2" charset="-78"/>
                <a:cs typeface="Aldhabi" panose="01000000000000000000" pitchFamily="2" charset="-78"/>
              </a:rPr>
            </a:br>
            <a:r>
              <a:rPr lang="en-US" b="0" i="0" dirty="0">
                <a:solidFill>
                  <a:srgbClr val="374151"/>
                </a:solidFill>
                <a:effectLst/>
                <a:latin typeface="Aldhabi" panose="01000000000000000000" pitchFamily="2" charset="-78"/>
                <a:cs typeface="Aldhabi" panose="01000000000000000000" pitchFamily="2" charset="-78"/>
              </a:rPr>
              <a:t>5.Once the workspace is created, launch it from the Azure portal.</a:t>
            </a:r>
            <a:br>
              <a:rPr lang="en-US" b="0" i="0" dirty="0">
                <a:solidFill>
                  <a:srgbClr val="374151"/>
                </a:solidFill>
                <a:effectLst/>
                <a:latin typeface="Aldhabi" panose="01000000000000000000" pitchFamily="2" charset="-78"/>
                <a:cs typeface="Aldhabi" panose="01000000000000000000" pitchFamily="2" charset="-78"/>
              </a:rPr>
            </a:br>
            <a:r>
              <a:rPr lang="en-US" b="0" i="0" dirty="0">
                <a:solidFill>
                  <a:srgbClr val="374151"/>
                </a:solidFill>
                <a:effectLst/>
                <a:latin typeface="Aldhabi" panose="01000000000000000000" pitchFamily="2" charset="-78"/>
                <a:cs typeface="Aldhabi" panose="01000000000000000000" pitchFamily="2" charset="-78"/>
              </a:rPr>
              <a:t>Here is the snapshot attached below to see how it looks like after the </a:t>
            </a:r>
            <a:br>
              <a:rPr lang="en-US" b="0" i="0" dirty="0">
                <a:solidFill>
                  <a:srgbClr val="374151"/>
                </a:solidFill>
                <a:effectLst/>
                <a:latin typeface="Aldhabi" panose="01000000000000000000" pitchFamily="2" charset="-78"/>
                <a:cs typeface="Aldhabi" panose="01000000000000000000" pitchFamily="2" charset="-78"/>
              </a:rPr>
            </a:br>
            <a:r>
              <a:rPr lang="en-US" b="0" i="0" dirty="0">
                <a:solidFill>
                  <a:srgbClr val="374151"/>
                </a:solidFill>
                <a:effectLst/>
                <a:latin typeface="Aldhabi" panose="01000000000000000000" pitchFamily="2" charset="-78"/>
                <a:cs typeface="Aldhabi" panose="01000000000000000000" pitchFamily="2" charset="-78"/>
              </a:rPr>
              <a:t>data bricks is created.</a:t>
            </a:r>
            <a:br>
              <a:rPr lang="en-US" b="0" i="0" dirty="0">
                <a:solidFill>
                  <a:srgbClr val="374151"/>
                </a:solidFill>
                <a:effectLst/>
                <a:latin typeface="Aldhabi" panose="01000000000000000000" pitchFamily="2" charset="-78"/>
                <a:cs typeface="Aldhabi" panose="01000000000000000000" pitchFamily="2" charset="-78"/>
              </a:rPr>
            </a:br>
            <a:br>
              <a:rPr lang="en-US" sz="2200" b="0" i="0" kern="1200" dirty="0">
                <a:solidFill>
                  <a:schemeClr val="tx1"/>
                </a:solidFill>
                <a:effectLst/>
                <a:latin typeface="+mj-lt"/>
                <a:ea typeface="+mj-ea"/>
                <a:cs typeface="+mj-cs"/>
              </a:rPr>
            </a:br>
            <a:endParaRPr lang="en-US" sz="2200" kern="1200" dirty="0">
              <a:solidFill>
                <a:schemeClr val="tx1"/>
              </a:solidFill>
              <a:latin typeface="+mj-lt"/>
              <a:ea typeface="+mj-ea"/>
              <a:cs typeface="+mj-cs"/>
            </a:endParaRPr>
          </a:p>
        </p:txBody>
      </p:sp>
      <p:sp>
        <p:nvSpPr>
          <p:cNvPr id="29" name="Rectangle 28">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50654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8B777C-19DB-9C5D-83B3-708D5BC0CDF6}"/>
              </a:ext>
            </a:extLst>
          </p:cNvPr>
          <p:cNvPicPr>
            <a:picLocks noChangeAspect="1"/>
          </p:cNvPicPr>
          <p:nvPr/>
        </p:nvPicPr>
        <p:blipFill>
          <a:blip r:embed="rId2"/>
          <a:stretch>
            <a:fillRect/>
          </a:stretch>
        </p:blipFill>
        <p:spPr>
          <a:xfrm>
            <a:off x="759655" y="998633"/>
            <a:ext cx="10860260" cy="5540085"/>
          </a:xfrm>
          <a:prstGeom prst="rect">
            <a:avLst/>
          </a:prstGeom>
        </p:spPr>
      </p:pic>
    </p:spTree>
    <p:extLst>
      <p:ext uri="{BB962C8B-B14F-4D97-AF65-F5344CB8AC3E}">
        <p14:creationId xmlns:p14="http://schemas.microsoft.com/office/powerpoint/2010/main" val="391913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5128-BADF-6B58-DDE4-A8219ACA28E4}"/>
              </a:ext>
            </a:extLst>
          </p:cNvPr>
          <p:cNvSpPr>
            <a:spLocks noGrp="1"/>
          </p:cNvSpPr>
          <p:nvPr>
            <p:ph type="title"/>
          </p:nvPr>
        </p:nvSpPr>
        <p:spPr>
          <a:xfrm>
            <a:off x="228600" y="323851"/>
            <a:ext cx="9753600" cy="1543050"/>
          </a:xfrm>
        </p:spPr>
        <p:txBody>
          <a:bodyPr>
            <a:normAutofit/>
          </a:bodyPr>
          <a:lstStyle/>
          <a:p>
            <a:r>
              <a:rPr lang="en-US" sz="2800" dirty="0">
                <a:latin typeface="Amasis MT Pro Medium" panose="02040604050005020304" pitchFamily="18" charset="0"/>
              </a:rPr>
              <a:t>Creating the Cluster and Notebook to do the required transformations on Dataset:</a:t>
            </a:r>
            <a:br>
              <a:rPr lang="en-US" sz="2800" dirty="0">
                <a:latin typeface="Amasis MT Pro Medium" panose="02040604050005020304" pitchFamily="18" charset="0"/>
              </a:rPr>
            </a:br>
            <a:endParaRPr lang="en-IN" sz="2800"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380786C0-E987-08A4-D5EC-12A8D5584340}"/>
              </a:ext>
            </a:extLst>
          </p:cNvPr>
          <p:cNvGraphicFramePr/>
          <p:nvPr>
            <p:extLst>
              <p:ext uri="{D42A27DB-BD31-4B8C-83A1-F6EECF244321}">
                <p14:modId xmlns:p14="http://schemas.microsoft.com/office/powerpoint/2010/main" val="1517531515"/>
              </p:ext>
            </p:extLst>
          </p:nvPr>
        </p:nvGraphicFramePr>
        <p:xfrm>
          <a:off x="381000" y="1676400"/>
          <a:ext cx="11277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74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175BF6C-6BA7-26C0-77BC-4502967C608B}"/>
              </a:ext>
            </a:extLst>
          </p:cNvPr>
          <p:cNvSpPr>
            <a:spLocks noGrp="1"/>
          </p:cNvSpPr>
          <p:nvPr>
            <p:ph type="title"/>
          </p:nvPr>
        </p:nvSpPr>
        <p:spPr>
          <a:xfrm>
            <a:off x="877212" y="3992633"/>
            <a:ext cx="10149226" cy="2221900"/>
          </a:xfrm>
        </p:spPr>
        <p:txBody>
          <a:bodyPr vert="horz" lIns="91440" tIns="45720" rIns="91440" bIns="45720" rtlCol="0" anchor="b">
            <a:noAutofit/>
          </a:bodyPr>
          <a:lstStyle/>
          <a:p>
            <a:pPr algn="ctr"/>
            <a:br>
              <a:rPr lang="en-US" sz="3200" kern="1200" dirty="0">
                <a:solidFill>
                  <a:schemeClr val="tx1"/>
                </a:solidFill>
                <a:latin typeface="Aldhabi" panose="01000000000000000000" pitchFamily="2" charset="-78"/>
                <a:cs typeface="Aldhabi" panose="01000000000000000000" pitchFamily="2" charset="-78"/>
              </a:rPr>
            </a:br>
            <a:r>
              <a:rPr lang="en-US" sz="3200" kern="1200" dirty="0">
                <a:solidFill>
                  <a:schemeClr val="tx1"/>
                </a:solidFill>
                <a:latin typeface="Aldhabi" panose="01000000000000000000" pitchFamily="2" charset="-78"/>
                <a:cs typeface="Aldhabi" panose="01000000000000000000" pitchFamily="2" charset="-78"/>
              </a:rPr>
              <a:t>-&gt; Now Open the Notebook and start Writing queries </a:t>
            </a:r>
            <a:br>
              <a:rPr lang="en-US" sz="3200" kern="1200" dirty="0">
                <a:solidFill>
                  <a:schemeClr val="tx1"/>
                </a:solidFill>
                <a:latin typeface="Aldhabi" panose="01000000000000000000" pitchFamily="2" charset="-78"/>
                <a:cs typeface="Aldhabi" panose="01000000000000000000" pitchFamily="2" charset="-78"/>
              </a:rPr>
            </a:br>
            <a:r>
              <a:rPr lang="en-US" sz="3200" kern="1200" dirty="0">
                <a:solidFill>
                  <a:schemeClr val="tx1"/>
                </a:solidFill>
                <a:latin typeface="Aldhabi" panose="01000000000000000000" pitchFamily="2" charset="-78"/>
                <a:cs typeface="Aldhabi" panose="01000000000000000000" pitchFamily="2" charset="-78"/>
              </a:rPr>
              <a:t>-&gt;Before proceeding with the transformations on data that we load from the Dataset provided</a:t>
            </a:r>
            <a:br>
              <a:rPr lang="en-US" sz="3200" kern="1200" dirty="0">
                <a:solidFill>
                  <a:schemeClr val="tx1"/>
                </a:solidFill>
                <a:latin typeface="Aldhabi" panose="01000000000000000000" pitchFamily="2" charset="-78"/>
                <a:cs typeface="Aldhabi" panose="01000000000000000000" pitchFamily="2" charset="-78"/>
              </a:rPr>
            </a:br>
            <a:r>
              <a:rPr lang="en-US" sz="3200" kern="1200" dirty="0">
                <a:solidFill>
                  <a:schemeClr val="tx1"/>
                </a:solidFill>
                <a:latin typeface="Aldhabi" panose="01000000000000000000" pitchFamily="2" charset="-78"/>
                <a:cs typeface="Aldhabi" panose="01000000000000000000" pitchFamily="2" charset="-78"/>
              </a:rPr>
              <a:t>we’re importing the required library Functions and setting the configuration in next slide. </a:t>
            </a:r>
          </a:p>
        </p:txBody>
      </p:sp>
      <p:pic>
        <p:nvPicPr>
          <p:cNvPr id="4" name="Picture 3">
            <a:extLst>
              <a:ext uri="{FF2B5EF4-FFF2-40B4-BE49-F238E27FC236}">
                <a16:creationId xmlns:a16="http://schemas.microsoft.com/office/drawing/2014/main" id="{CCDD9182-084D-9EE6-C704-F74AE4ACACDB}"/>
              </a:ext>
            </a:extLst>
          </p:cNvPr>
          <p:cNvPicPr>
            <a:picLocks noChangeAspect="1"/>
          </p:cNvPicPr>
          <p:nvPr/>
        </p:nvPicPr>
        <p:blipFill>
          <a:blip r:embed="rId2"/>
          <a:stretch>
            <a:fillRect/>
          </a:stretch>
        </p:blipFill>
        <p:spPr>
          <a:xfrm>
            <a:off x="877213" y="514007"/>
            <a:ext cx="10437574" cy="3066968"/>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p:spPr>
      </p:pic>
      <p:sp>
        <p:nvSpPr>
          <p:cNvPr id="11" name="Oval 10">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951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1999</Words>
  <Application>Microsoft Office PowerPoint</Application>
  <PresentationFormat>Widescreen</PresentationFormat>
  <Paragraphs>128</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Abadi</vt:lpstr>
      <vt:lpstr>Aldhabi</vt:lpstr>
      <vt:lpstr>Algerian</vt:lpstr>
      <vt:lpstr>Amasis MT Pro</vt:lpstr>
      <vt:lpstr>Amasis MT Pro Medium</vt:lpstr>
      <vt:lpstr>Arial</vt:lpstr>
      <vt:lpstr>Calibri</vt:lpstr>
      <vt:lpstr>Calibri Light</vt:lpstr>
      <vt:lpstr>Skeena</vt:lpstr>
      <vt:lpstr>Söhne</vt:lpstr>
      <vt:lpstr>Times New Roman</vt:lpstr>
      <vt:lpstr>Wingdings</vt:lpstr>
      <vt:lpstr>Office Theme</vt:lpstr>
      <vt:lpstr>Azure Capstone Project</vt:lpstr>
      <vt:lpstr>PROBLEM STATEMENT</vt:lpstr>
      <vt:lpstr>Transformation by Reading from Silver layer and writing it to the Gold layer</vt:lpstr>
      <vt:lpstr>Creation of Storage Account:</vt:lpstr>
      <vt:lpstr>Creating Containers and Adding the dataset into that: --&gt;Go to the "Containers" section. Create a new container. Provide a unique name for the container. Choose the desired level of public access. Click "OK" to create the container. Enter the container you just created. Click "+ Upload" to start the upload process. Select the CSV file from your local machine. Click "Upload" to begin the upload. Monitor the progress of the upload. Once complete, the CSV file will be listed in the container. </vt:lpstr>
      <vt:lpstr>Creating Azure Data Bricks and Cluster: 1.Search for "Azure Databricks" and select it. 2.Click "Create" to start creating the Databricks workspace. 3.Provide necessary details like workspace name, subscription, resource group, region, and pricing tier. 4.Review the configuration and click "Create." 5.Once the workspace is created, launch it from the Azure portal. Here is the snapshot attached below to see how it looks like after the  data bricks is created.  </vt:lpstr>
      <vt:lpstr>PowerPoint Presentation</vt:lpstr>
      <vt:lpstr>Creating the Cluster and Notebook to do the required transformations on Dataset: </vt:lpstr>
      <vt:lpstr> -&gt; Now Open the Notebook and start Writing queries  -&gt;Before proceeding with the transformations on data that we load from the Dataset provided we’re importing the required library Functions and setting the configuration in next slide. </vt:lpstr>
      <vt:lpstr>PowerPoint Presentation</vt:lpstr>
      <vt:lpstr>Following are the some of the Transformations on the Data which is there in Dataset</vt:lpstr>
      <vt:lpstr>PowerPoint Presentation</vt:lpstr>
      <vt:lpstr>PowerPoint Presentation</vt:lpstr>
      <vt:lpstr>PowerPoint Presentation</vt:lpstr>
      <vt:lpstr>PowerPoint Presentation</vt:lpstr>
      <vt:lpstr>Creating Azure Data Factory (ADF) and Configuring a Pipeline with Notebook Activities to Trigger Azure Databricks (ADB) Notebook</vt:lpstr>
      <vt:lpstr>PowerPoint Presentation</vt:lpstr>
      <vt:lpstr>Steps to create a pipeline in Azure Data Factory (ADF) with notebook activities to trigger the Azure Databricks (ADB) notebook:</vt:lpstr>
      <vt:lpstr>PowerPoint Presentation</vt:lpstr>
      <vt:lpstr>PowerPoint Presentation</vt:lpstr>
      <vt:lpstr>PowerPoint Presentation</vt:lpstr>
      <vt:lpstr>Once the processing in ADB notebooks is complete, use web activity and Logic apps to trigger an email to yourself with a success message. </vt:lpstr>
      <vt:lpstr>  Here is the result for the activity: Use web activity and Logic apps to trigger an email to yourself with a success message.   </vt:lpstr>
      <vt:lpstr> Once this transformed data is written onto Gold layer, create views using serverless synapse and Read the data from synapse view. </vt:lpstr>
      <vt:lpstr>PowerPoint Presentation</vt:lpstr>
      <vt:lpstr>Creating views using serverless synapse and Reading the data from synapse view. </vt:lpstr>
      <vt:lpstr>1.Create a view and read the data into that. 2.Write a query to check whether the data loaded into the view or not 3. Validate the numbers to make sure that the result we’re getting using view and table are same or not. 4.Here is the picture of the Final expected outcome of the project.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Capstone Project</dc:title>
  <dc:creator>Haritha Chalumuri</dc:creator>
  <cp:lastModifiedBy>Haritha Chalumuri</cp:lastModifiedBy>
  <cp:revision>4</cp:revision>
  <dcterms:created xsi:type="dcterms:W3CDTF">2023-06-29T06:23:07Z</dcterms:created>
  <dcterms:modified xsi:type="dcterms:W3CDTF">2023-06-30T10:14:32Z</dcterms:modified>
</cp:coreProperties>
</file>