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Darapaneni" userId="5e2028e613bdd489" providerId="LiveId" clId="{E8BEF65C-0B30-4153-ABDF-11FEBDBBDDA9}"/>
    <pc:docChg chg="custSel addSld delSld modSld addSection delSection modSection">
      <pc:chgData name="Haritha Darapaneni" userId="5e2028e613bdd489" providerId="LiveId" clId="{E8BEF65C-0B30-4153-ABDF-11FEBDBBDDA9}" dt="2023-10-20T19:14:15.888" v="2422" actId="2696"/>
      <pc:docMkLst>
        <pc:docMk/>
      </pc:docMkLst>
      <pc:sldChg chg="del">
        <pc:chgData name="Haritha Darapaneni" userId="5e2028e613bdd489" providerId="LiveId" clId="{E8BEF65C-0B30-4153-ABDF-11FEBDBBDDA9}" dt="2023-10-20T19:14:15.888" v="2422" actId="2696"/>
        <pc:sldMkLst>
          <pc:docMk/>
          <pc:sldMk cId="2337947614" sldId="259"/>
        </pc:sldMkLst>
      </pc:sldChg>
      <pc:sldChg chg="modSp del mod">
        <pc:chgData name="Haritha Darapaneni" userId="5e2028e613bdd489" providerId="LiveId" clId="{E8BEF65C-0B30-4153-ABDF-11FEBDBBDDA9}" dt="2023-10-20T18:25:54.614" v="125" actId="2696"/>
        <pc:sldMkLst>
          <pc:docMk/>
          <pc:sldMk cId="3660252239" sldId="261"/>
        </pc:sldMkLst>
        <pc:spChg chg="mod">
          <ac:chgData name="Haritha Darapaneni" userId="5e2028e613bdd489" providerId="LiveId" clId="{E8BEF65C-0B30-4153-ABDF-11FEBDBBDDA9}" dt="2023-10-20T18:15:59.228" v="23" actId="20577"/>
          <ac:spMkLst>
            <pc:docMk/>
            <pc:sldMk cId="3660252239" sldId="261"/>
            <ac:spMk id="2" creationId="{6540DF4A-8E58-BEEA-6791-AF97A500EEA6}"/>
          </ac:spMkLst>
        </pc:spChg>
        <pc:spChg chg="mod">
          <ac:chgData name="Haritha Darapaneni" userId="5e2028e613bdd489" providerId="LiveId" clId="{E8BEF65C-0B30-4153-ABDF-11FEBDBBDDA9}" dt="2023-10-20T18:15:13.077" v="4" actId="27636"/>
          <ac:spMkLst>
            <pc:docMk/>
            <pc:sldMk cId="3660252239" sldId="261"/>
            <ac:spMk id="3" creationId="{73FD40A1-9E41-2E54-E6EA-3391AC8C65D7}"/>
          </ac:spMkLst>
        </pc:spChg>
      </pc:sldChg>
      <pc:sldChg chg="modSp del mod">
        <pc:chgData name="Haritha Darapaneni" userId="5e2028e613bdd489" providerId="LiveId" clId="{E8BEF65C-0B30-4153-ABDF-11FEBDBBDDA9}" dt="2023-10-20T18:25:48.091" v="124" actId="2696"/>
        <pc:sldMkLst>
          <pc:docMk/>
          <pc:sldMk cId="222226299" sldId="262"/>
        </pc:sldMkLst>
        <pc:spChg chg="mod">
          <ac:chgData name="Haritha Darapaneni" userId="5e2028e613bdd489" providerId="LiveId" clId="{E8BEF65C-0B30-4153-ABDF-11FEBDBBDDA9}" dt="2023-10-20T18:14:57.005" v="2" actId="403"/>
          <ac:spMkLst>
            <pc:docMk/>
            <pc:sldMk cId="222226299" sldId="262"/>
            <ac:spMk id="5" creationId="{A3326C70-F19A-0C98-D346-ADBBE55B7A3F}"/>
          </ac:spMkLst>
        </pc:spChg>
      </pc:sldChg>
      <pc:sldChg chg="addSp delSp modSp new mod">
        <pc:chgData name="Haritha Darapaneni" userId="5e2028e613bdd489" providerId="LiveId" clId="{E8BEF65C-0B30-4153-ABDF-11FEBDBBDDA9}" dt="2023-10-20T19:06:16.606" v="2331" actId="21"/>
        <pc:sldMkLst>
          <pc:docMk/>
          <pc:sldMk cId="1186055728" sldId="263"/>
        </pc:sldMkLst>
        <pc:spChg chg="del mod">
          <ac:chgData name="Haritha Darapaneni" userId="5e2028e613bdd489" providerId="LiveId" clId="{E8BEF65C-0B30-4153-ABDF-11FEBDBBDDA9}" dt="2023-10-20T19:06:16.606" v="2331" actId="21"/>
          <ac:spMkLst>
            <pc:docMk/>
            <pc:sldMk cId="1186055728" sldId="263"/>
            <ac:spMk id="2" creationId="{172117A6-A8E2-5C13-A3CC-A0C2052CBE6B}"/>
          </ac:spMkLst>
        </pc:spChg>
        <pc:spChg chg="del mod">
          <ac:chgData name="Haritha Darapaneni" userId="5e2028e613bdd489" providerId="LiveId" clId="{E8BEF65C-0B30-4153-ABDF-11FEBDBBDDA9}" dt="2023-10-20T18:18:46.978" v="33" actId="12084"/>
          <ac:spMkLst>
            <pc:docMk/>
            <pc:sldMk cId="1186055728" sldId="263"/>
            <ac:spMk id="3" creationId="{2FD70371-6F04-F27A-A4C6-B66570B55F16}"/>
          </ac:spMkLst>
        </pc:spChg>
        <pc:spChg chg="add del">
          <ac:chgData name="Haritha Darapaneni" userId="5e2028e613bdd489" providerId="LiveId" clId="{E8BEF65C-0B30-4153-ABDF-11FEBDBBDDA9}" dt="2023-10-20T18:22:28.569" v="69" actId="21"/>
          <ac:spMkLst>
            <pc:docMk/>
            <pc:sldMk cId="1186055728" sldId="263"/>
            <ac:spMk id="5" creationId="{92FB84B5-8B90-9FC2-C918-67F0211BCEC5}"/>
          </ac:spMkLst>
        </pc:spChg>
        <pc:spChg chg="add del mod">
          <ac:chgData name="Haritha Darapaneni" userId="5e2028e613bdd489" providerId="LiveId" clId="{E8BEF65C-0B30-4153-ABDF-11FEBDBBDDA9}" dt="2023-10-20T18:25:40.402" v="123"/>
          <ac:spMkLst>
            <pc:docMk/>
            <pc:sldMk cId="1186055728" sldId="263"/>
            <ac:spMk id="6" creationId="{748C294E-F705-DAED-A494-4410893723B5}"/>
          </ac:spMkLst>
        </pc:spChg>
        <pc:spChg chg="add mod">
          <ac:chgData name="Haritha Darapaneni" userId="5e2028e613bdd489" providerId="LiveId" clId="{E8BEF65C-0B30-4153-ABDF-11FEBDBBDDA9}" dt="2023-10-20T18:25:06.742" v="116" actId="20577"/>
          <ac:spMkLst>
            <pc:docMk/>
            <pc:sldMk cId="1186055728" sldId="263"/>
            <ac:spMk id="7" creationId="{F1710383-B16F-916C-05DB-194D8F791414}"/>
          </ac:spMkLst>
        </pc:spChg>
        <pc:graphicFrameChg chg="add mod">
          <ac:chgData name="Haritha Darapaneni" userId="5e2028e613bdd489" providerId="LiveId" clId="{E8BEF65C-0B30-4153-ABDF-11FEBDBBDDA9}" dt="2023-10-20T18:25:38.078" v="121" actId="14100"/>
          <ac:graphicFrameMkLst>
            <pc:docMk/>
            <pc:sldMk cId="1186055728" sldId="263"/>
            <ac:graphicFrameMk id="4" creationId="{E260A152-2B65-2333-092C-567D4217F03F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8:30:56.283" v="209" actId="20577"/>
        <pc:sldMkLst>
          <pc:docMk/>
          <pc:sldMk cId="900796374" sldId="264"/>
        </pc:sldMkLst>
        <pc:spChg chg="mod">
          <ac:chgData name="Haritha Darapaneni" userId="5e2028e613bdd489" providerId="LiveId" clId="{E8BEF65C-0B30-4153-ABDF-11FEBDBBDDA9}" dt="2023-10-20T18:30:56.283" v="209" actId="20577"/>
          <ac:spMkLst>
            <pc:docMk/>
            <pc:sldMk cId="900796374" sldId="264"/>
            <ac:spMk id="2" creationId="{E33A881F-F89C-9647-D00D-915FC55FB3E3}"/>
          </ac:spMkLst>
        </pc:spChg>
        <pc:spChg chg="del mod">
          <ac:chgData name="Haritha Darapaneni" userId="5e2028e613bdd489" providerId="LiveId" clId="{E8BEF65C-0B30-4153-ABDF-11FEBDBBDDA9}" dt="2023-10-20T18:27:38.632" v="133" actId="12084"/>
          <ac:spMkLst>
            <pc:docMk/>
            <pc:sldMk cId="900796374" sldId="264"/>
            <ac:spMk id="3" creationId="{67BE54E4-9C6C-AA4C-7BF7-EA6B231A2FE3}"/>
          </ac:spMkLst>
        </pc:spChg>
        <pc:graphicFrameChg chg="add mod">
          <ac:chgData name="Haritha Darapaneni" userId="5e2028e613bdd489" providerId="LiveId" clId="{E8BEF65C-0B30-4153-ABDF-11FEBDBBDDA9}" dt="2023-10-20T18:29:24.583" v="150" actId="12100"/>
          <ac:graphicFrameMkLst>
            <pc:docMk/>
            <pc:sldMk cId="900796374" sldId="264"/>
            <ac:graphicFrameMk id="4" creationId="{FB25C421-42C3-FAF3-B243-5DD0EF619F37}"/>
          </ac:graphicFrameMkLst>
        </pc:graphicFrameChg>
      </pc:sldChg>
      <pc:sldChg chg="addSp delSp modSp new del mod">
        <pc:chgData name="Haritha Darapaneni" userId="5e2028e613bdd489" providerId="LiveId" clId="{E8BEF65C-0B30-4153-ABDF-11FEBDBBDDA9}" dt="2023-10-20T18:25:59.387" v="126" actId="2696"/>
        <pc:sldMkLst>
          <pc:docMk/>
          <pc:sldMk cId="3342374784" sldId="264"/>
        </pc:sldMkLst>
        <pc:spChg chg="del mod">
          <ac:chgData name="Haritha Darapaneni" userId="5e2028e613bdd489" providerId="LiveId" clId="{E8BEF65C-0B30-4153-ABDF-11FEBDBBDDA9}" dt="2023-10-20T18:20:17.520" v="48" actId="12084"/>
          <ac:spMkLst>
            <pc:docMk/>
            <pc:sldMk cId="3342374784" sldId="264"/>
            <ac:spMk id="3" creationId="{F7F334E4-C1AA-9415-E63D-7E024EC03C74}"/>
          </ac:spMkLst>
        </pc:spChg>
        <pc:graphicFrameChg chg="add mod">
          <ac:chgData name="Haritha Darapaneni" userId="5e2028e613bdd489" providerId="LiveId" clId="{E8BEF65C-0B30-4153-ABDF-11FEBDBBDDA9}" dt="2023-10-20T18:20:39.068" v="53"/>
          <ac:graphicFrameMkLst>
            <pc:docMk/>
            <pc:sldMk cId="3342374784" sldId="264"/>
            <ac:graphicFrameMk id="4" creationId="{A07503BF-150F-AB57-2136-D2F9508EE719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8:34:59.064" v="267" actId="20577"/>
        <pc:sldMkLst>
          <pc:docMk/>
          <pc:sldMk cId="3470489476" sldId="265"/>
        </pc:sldMkLst>
        <pc:spChg chg="mod">
          <ac:chgData name="Haritha Darapaneni" userId="5e2028e613bdd489" providerId="LiveId" clId="{E8BEF65C-0B30-4153-ABDF-11FEBDBBDDA9}" dt="2023-10-20T18:34:59.064" v="267" actId="20577"/>
          <ac:spMkLst>
            <pc:docMk/>
            <pc:sldMk cId="3470489476" sldId="265"/>
            <ac:spMk id="2" creationId="{C65863E6-1F03-B69E-FD9A-016D040B50EF}"/>
          </ac:spMkLst>
        </pc:spChg>
        <pc:spChg chg="del mod">
          <ac:chgData name="Haritha Darapaneni" userId="5e2028e613bdd489" providerId="LiveId" clId="{E8BEF65C-0B30-4153-ABDF-11FEBDBBDDA9}" dt="2023-10-20T18:32:56.375" v="215" actId="12084"/>
          <ac:spMkLst>
            <pc:docMk/>
            <pc:sldMk cId="3470489476" sldId="265"/>
            <ac:spMk id="3" creationId="{4099600A-A147-48EF-CD3D-68FFA4E5C4BA}"/>
          </ac:spMkLst>
        </pc:spChg>
        <pc:graphicFrameChg chg="add mod">
          <ac:chgData name="Haritha Darapaneni" userId="5e2028e613bdd489" providerId="LiveId" clId="{E8BEF65C-0B30-4153-ABDF-11FEBDBBDDA9}" dt="2023-10-20T18:33:46.307" v="226" actId="12269"/>
          <ac:graphicFrameMkLst>
            <pc:docMk/>
            <pc:sldMk cId="3470489476" sldId="265"/>
            <ac:graphicFrameMk id="4" creationId="{7195C5DB-A21D-C616-87D0-E7273E39226D}"/>
          </ac:graphicFrameMkLst>
        </pc:graphicFrameChg>
      </pc:sldChg>
      <pc:sldChg chg="modSp new mod">
        <pc:chgData name="Haritha Darapaneni" userId="5e2028e613bdd489" providerId="LiveId" clId="{E8BEF65C-0B30-4153-ABDF-11FEBDBBDDA9}" dt="2023-10-20T18:50:35.969" v="994" actId="2711"/>
        <pc:sldMkLst>
          <pc:docMk/>
          <pc:sldMk cId="475497985" sldId="266"/>
        </pc:sldMkLst>
        <pc:spChg chg="mod">
          <ac:chgData name="Haritha Darapaneni" userId="5e2028e613bdd489" providerId="LiveId" clId="{E8BEF65C-0B30-4153-ABDF-11FEBDBBDDA9}" dt="2023-10-20T18:50:35.969" v="994" actId="2711"/>
          <ac:spMkLst>
            <pc:docMk/>
            <pc:sldMk cId="475497985" sldId="266"/>
            <ac:spMk id="2" creationId="{65BA73F4-394E-3D46-FCFF-A0E644F56746}"/>
          </ac:spMkLst>
        </pc:spChg>
        <pc:spChg chg="mod">
          <ac:chgData name="Haritha Darapaneni" userId="5e2028e613bdd489" providerId="LiveId" clId="{E8BEF65C-0B30-4153-ABDF-11FEBDBBDDA9}" dt="2023-10-20T18:46:10.670" v="496" actId="20577"/>
          <ac:spMkLst>
            <pc:docMk/>
            <pc:sldMk cId="475497985" sldId="266"/>
            <ac:spMk id="3" creationId="{D963375A-0703-602E-3406-095FF568B5C2}"/>
          </ac:spMkLst>
        </pc:spChg>
      </pc:sldChg>
      <pc:sldChg chg="modSp new mod">
        <pc:chgData name="Haritha Darapaneni" userId="5e2028e613bdd489" providerId="LiveId" clId="{E8BEF65C-0B30-4153-ABDF-11FEBDBBDDA9}" dt="2023-10-20T18:45:58.089" v="485" actId="20577"/>
        <pc:sldMkLst>
          <pc:docMk/>
          <pc:sldMk cId="311284769" sldId="267"/>
        </pc:sldMkLst>
        <pc:spChg chg="mod">
          <ac:chgData name="Haritha Darapaneni" userId="5e2028e613bdd489" providerId="LiveId" clId="{E8BEF65C-0B30-4153-ABDF-11FEBDBBDDA9}" dt="2023-10-20T18:45:58.089" v="485" actId="20577"/>
          <ac:spMkLst>
            <pc:docMk/>
            <pc:sldMk cId="311284769" sldId="267"/>
            <ac:spMk id="3" creationId="{1849676A-A0C0-D05B-FF19-E86F64F6CFE6}"/>
          </ac:spMkLst>
        </pc:spChg>
      </pc:sldChg>
      <pc:sldChg chg="modSp new mod">
        <pc:chgData name="Haritha Darapaneni" userId="5e2028e613bdd489" providerId="LiveId" clId="{E8BEF65C-0B30-4153-ABDF-11FEBDBBDDA9}" dt="2023-10-20T18:51:40.394" v="1038" actId="20577"/>
        <pc:sldMkLst>
          <pc:docMk/>
          <pc:sldMk cId="944352638" sldId="268"/>
        </pc:sldMkLst>
        <pc:spChg chg="mod">
          <ac:chgData name="Haritha Darapaneni" userId="5e2028e613bdd489" providerId="LiveId" clId="{E8BEF65C-0B30-4153-ABDF-11FEBDBBDDA9}" dt="2023-10-20T18:51:40.394" v="1038" actId="20577"/>
          <ac:spMkLst>
            <pc:docMk/>
            <pc:sldMk cId="944352638" sldId="268"/>
            <ac:spMk id="2" creationId="{BC887D8C-7DB7-B1BD-51AF-4C99276FB996}"/>
          </ac:spMkLst>
        </pc:spChg>
        <pc:spChg chg="mod">
          <ac:chgData name="Haritha Darapaneni" userId="5e2028e613bdd489" providerId="LiveId" clId="{E8BEF65C-0B30-4153-ABDF-11FEBDBBDDA9}" dt="2023-10-20T18:45:47.023" v="474" actId="20577"/>
          <ac:spMkLst>
            <pc:docMk/>
            <pc:sldMk cId="944352638" sldId="268"/>
            <ac:spMk id="3" creationId="{F0C88DA6-1B38-F75B-DCC4-A175E056D6D5}"/>
          </ac:spMkLst>
        </pc:spChg>
      </pc:sldChg>
      <pc:sldChg chg="modSp new mod">
        <pc:chgData name="Haritha Darapaneni" userId="5e2028e613bdd489" providerId="LiveId" clId="{E8BEF65C-0B30-4153-ABDF-11FEBDBBDDA9}" dt="2023-10-20T18:48:02.052" v="526" actId="20577"/>
        <pc:sldMkLst>
          <pc:docMk/>
          <pc:sldMk cId="1575741963" sldId="269"/>
        </pc:sldMkLst>
        <pc:spChg chg="mod">
          <ac:chgData name="Haritha Darapaneni" userId="5e2028e613bdd489" providerId="LiveId" clId="{E8BEF65C-0B30-4153-ABDF-11FEBDBBDDA9}" dt="2023-10-20T18:48:02.052" v="526" actId="20577"/>
          <ac:spMkLst>
            <pc:docMk/>
            <pc:sldMk cId="1575741963" sldId="269"/>
            <ac:spMk id="3" creationId="{952B6A99-D94F-2830-CA6B-853C96DA3473}"/>
          </ac:spMkLst>
        </pc:spChg>
      </pc:sldChg>
      <pc:sldChg chg="addSp delSp modSp new mod">
        <pc:chgData name="Haritha Darapaneni" userId="5e2028e613bdd489" providerId="LiveId" clId="{E8BEF65C-0B30-4153-ABDF-11FEBDBBDDA9}" dt="2023-10-20T18:56:59.058" v="2188" actId="21"/>
        <pc:sldMkLst>
          <pc:docMk/>
          <pc:sldMk cId="2920861241" sldId="270"/>
        </pc:sldMkLst>
        <pc:spChg chg="mod">
          <ac:chgData name="Haritha Darapaneni" userId="5e2028e613bdd489" providerId="LiveId" clId="{E8BEF65C-0B30-4153-ABDF-11FEBDBBDDA9}" dt="2023-10-20T18:55:34.610" v="1119" actId="255"/>
          <ac:spMkLst>
            <pc:docMk/>
            <pc:sldMk cId="2920861241" sldId="270"/>
            <ac:spMk id="2" creationId="{D73ED05B-1385-8A0D-0898-6822C28CB66C}"/>
          </ac:spMkLst>
        </pc:spChg>
        <pc:spChg chg="del mod">
          <ac:chgData name="Haritha Darapaneni" userId="5e2028e613bdd489" providerId="LiveId" clId="{E8BEF65C-0B30-4153-ABDF-11FEBDBBDDA9}" dt="2023-10-20T18:53:00.519" v="1041" actId="12084"/>
          <ac:spMkLst>
            <pc:docMk/>
            <pc:sldMk cId="2920861241" sldId="270"/>
            <ac:spMk id="3" creationId="{B4852F16-16BD-495B-29CC-DC74E0851B46}"/>
          </ac:spMkLst>
        </pc:spChg>
        <pc:spChg chg="add del mod">
          <ac:chgData name="Haritha Darapaneni" userId="5e2028e613bdd489" providerId="LiveId" clId="{E8BEF65C-0B30-4153-ABDF-11FEBDBBDDA9}" dt="2023-10-20T18:56:59.058" v="2188" actId="21"/>
          <ac:spMkLst>
            <pc:docMk/>
            <pc:sldMk cId="2920861241" sldId="270"/>
            <ac:spMk id="6" creationId="{50CEA8E1-0708-45ED-045E-024D24AC1F69}"/>
          </ac:spMkLst>
        </pc:spChg>
        <pc:graphicFrameChg chg="add mod">
          <ac:chgData name="Haritha Darapaneni" userId="5e2028e613bdd489" providerId="LiveId" clId="{E8BEF65C-0B30-4153-ABDF-11FEBDBBDDA9}" dt="2023-10-20T18:53:20.013" v="1046" actId="12100"/>
          <ac:graphicFrameMkLst>
            <pc:docMk/>
            <pc:sldMk cId="2920861241" sldId="270"/>
            <ac:graphicFrameMk id="4" creationId="{5EFC5914-93E4-5188-BB37-AED916232559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9:00:57.522" v="2245" actId="20577"/>
        <pc:sldMkLst>
          <pc:docMk/>
          <pc:sldMk cId="833018637" sldId="271"/>
        </pc:sldMkLst>
        <pc:spChg chg="mod">
          <ac:chgData name="Haritha Darapaneni" userId="5e2028e613bdd489" providerId="LiveId" clId="{E8BEF65C-0B30-4153-ABDF-11FEBDBBDDA9}" dt="2023-10-20T19:00:57.522" v="2245" actId="20577"/>
          <ac:spMkLst>
            <pc:docMk/>
            <pc:sldMk cId="833018637" sldId="271"/>
            <ac:spMk id="2" creationId="{27563AB1-B8D3-0ADC-9CF3-C6F536C6CB25}"/>
          </ac:spMkLst>
        </pc:spChg>
        <pc:spChg chg="del mod">
          <ac:chgData name="Haritha Darapaneni" userId="5e2028e613bdd489" providerId="LiveId" clId="{E8BEF65C-0B30-4153-ABDF-11FEBDBBDDA9}" dt="2023-10-20T18:58:52.397" v="2192" actId="12084"/>
          <ac:spMkLst>
            <pc:docMk/>
            <pc:sldMk cId="833018637" sldId="271"/>
            <ac:spMk id="3" creationId="{182A4AD4-23CD-F94A-D41B-D390EFDF42F9}"/>
          </ac:spMkLst>
        </pc:spChg>
        <pc:graphicFrameChg chg="add mod">
          <ac:chgData name="Haritha Darapaneni" userId="5e2028e613bdd489" providerId="LiveId" clId="{E8BEF65C-0B30-4153-ABDF-11FEBDBBDDA9}" dt="2023-10-20T18:59:55.380" v="2194" actId="12100"/>
          <ac:graphicFrameMkLst>
            <pc:docMk/>
            <pc:sldMk cId="833018637" sldId="271"/>
            <ac:graphicFrameMk id="4" creationId="{625DEA02-C6B0-120D-DB3F-8E6555F87CD0}"/>
          </ac:graphicFrameMkLst>
        </pc:graphicFrameChg>
      </pc:sldChg>
      <pc:sldChg chg="modSp new mod">
        <pc:chgData name="Haritha Darapaneni" userId="5e2028e613bdd489" providerId="LiveId" clId="{E8BEF65C-0B30-4153-ABDF-11FEBDBBDDA9}" dt="2023-10-20T19:03:17.975" v="2315" actId="20577"/>
        <pc:sldMkLst>
          <pc:docMk/>
          <pc:sldMk cId="1880646992" sldId="272"/>
        </pc:sldMkLst>
        <pc:spChg chg="mod">
          <ac:chgData name="Haritha Darapaneni" userId="5e2028e613bdd489" providerId="LiveId" clId="{E8BEF65C-0B30-4153-ABDF-11FEBDBBDDA9}" dt="2023-10-20T19:03:17.975" v="2315" actId="20577"/>
          <ac:spMkLst>
            <pc:docMk/>
            <pc:sldMk cId="1880646992" sldId="272"/>
            <ac:spMk id="2" creationId="{16FFCB65-E968-08E6-9726-A46927CCE8DA}"/>
          </ac:spMkLst>
        </pc:spChg>
        <pc:spChg chg="mod">
          <ac:chgData name="Haritha Darapaneni" userId="5e2028e613bdd489" providerId="LiveId" clId="{E8BEF65C-0B30-4153-ABDF-11FEBDBBDDA9}" dt="2023-10-20T19:02:15.032" v="2263" actId="20577"/>
          <ac:spMkLst>
            <pc:docMk/>
            <pc:sldMk cId="1880646992" sldId="272"/>
            <ac:spMk id="3" creationId="{3667C6FB-ACFF-F424-DFA8-0253906CE1DB}"/>
          </ac:spMkLst>
        </pc:spChg>
      </pc:sldChg>
      <pc:sldChg chg="addSp delSp modSp new mod modClrScheme chgLayout">
        <pc:chgData name="Haritha Darapaneni" userId="5e2028e613bdd489" providerId="LiveId" clId="{E8BEF65C-0B30-4153-ABDF-11FEBDBBDDA9}" dt="2023-10-20T19:10:38.226" v="2396" actId="20577"/>
        <pc:sldMkLst>
          <pc:docMk/>
          <pc:sldMk cId="3837192532" sldId="273"/>
        </pc:sldMkLst>
        <pc:spChg chg="del">
          <ac:chgData name="Haritha Darapaneni" userId="5e2028e613bdd489" providerId="LiveId" clId="{E8BEF65C-0B30-4153-ABDF-11FEBDBBDDA9}" dt="2023-10-20T19:03:50.328" v="2317" actId="478"/>
          <ac:spMkLst>
            <pc:docMk/>
            <pc:sldMk cId="3837192532" sldId="273"/>
            <ac:spMk id="2" creationId="{3CFF5095-40BA-AF85-CC9F-C7923262DA4B}"/>
          </ac:spMkLst>
        </pc:spChg>
        <pc:spChg chg="mod ord">
          <ac:chgData name="Haritha Darapaneni" userId="5e2028e613bdd489" providerId="LiveId" clId="{E8BEF65C-0B30-4153-ABDF-11FEBDBBDDA9}" dt="2023-10-20T19:10:38.226" v="2396" actId="20577"/>
          <ac:spMkLst>
            <pc:docMk/>
            <pc:sldMk cId="3837192532" sldId="273"/>
            <ac:spMk id="3" creationId="{0E539D25-32E8-3861-8A7A-8AC2E8CE35D3}"/>
          </ac:spMkLst>
        </pc:spChg>
        <pc:spChg chg="add del mod">
          <ac:chgData name="Haritha Darapaneni" userId="5e2028e613bdd489" providerId="LiveId" clId="{E8BEF65C-0B30-4153-ABDF-11FEBDBBDDA9}" dt="2023-10-20T19:08:10.163" v="2356" actId="6264"/>
          <ac:spMkLst>
            <pc:docMk/>
            <pc:sldMk cId="3837192532" sldId="273"/>
            <ac:spMk id="4" creationId="{4B07C4AA-061E-7873-B025-0363B2706CA8}"/>
          </ac:spMkLst>
        </pc:spChg>
        <pc:spChg chg="add del mod ord">
          <ac:chgData name="Haritha Darapaneni" userId="5e2028e613bdd489" providerId="LiveId" clId="{E8BEF65C-0B30-4153-ABDF-11FEBDBBDDA9}" dt="2023-10-20T19:08:16.183" v="2358" actId="700"/>
          <ac:spMkLst>
            <pc:docMk/>
            <pc:sldMk cId="3837192532" sldId="273"/>
            <ac:spMk id="5" creationId="{BEF0B09E-3265-DAF6-2DE3-F3F136D5C97C}"/>
          </ac:spMkLst>
        </pc:spChg>
        <pc:spChg chg="add del mod ord">
          <ac:chgData name="Haritha Darapaneni" userId="5e2028e613bdd489" providerId="LiveId" clId="{E8BEF65C-0B30-4153-ABDF-11FEBDBBDDA9}" dt="2023-10-20T19:08:23.401" v="2360" actId="700"/>
          <ac:spMkLst>
            <pc:docMk/>
            <pc:sldMk cId="3837192532" sldId="273"/>
            <ac:spMk id="6" creationId="{C02D8B2C-7156-7BD4-2FA2-8BDC1A80926C}"/>
          </ac:spMkLst>
        </pc:spChg>
      </pc:sldChg>
      <pc:sldChg chg="addSp modSp new mod">
        <pc:chgData name="Haritha Darapaneni" userId="5e2028e613bdd489" providerId="LiveId" clId="{E8BEF65C-0B30-4153-ABDF-11FEBDBBDDA9}" dt="2023-10-20T19:13:35.323" v="2421" actId="1076"/>
        <pc:sldMkLst>
          <pc:docMk/>
          <pc:sldMk cId="253423704" sldId="274"/>
        </pc:sldMkLst>
        <pc:spChg chg="add mod">
          <ac:chgData name="Haritha Darapaneni" userId="5e2028e613bdd489" providerId="LiveId" clId="{E8BEF65C-0B30-4153-ABDF-11FEBDBBDDA9}" dt="2023-10-20T19:13:35.323" v="2421" actId="1076"/>
          <ac:spMkLst>
            <pc:docMk/>
            <pc:sldMk cId="253423704" sldId="274"/>
            <ac:spMk id="2" creationId="{1884562B-DB1C-17FA-3FC8-35F0075974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65B3C-600C-4B7A-8506-B7DF5E83CB06}" type="doc">
      <dgm:prSet loTypeId="urn:microsoft.com/office/officeart/2005/8/layout/chart3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1AEBB592-BC45-470C-9719-6DEB1E63C85E}">
      <dgm:prSet/>
      <dgm:spPr/>
      <dgm:t>
        <a:bodyPr/>
        <a:lstStyle/>
        <a:p>
          <a:r>
            <a:rPr lang="en-US" dirty="0"/>
            <a:t>Digital Strategy and Consulting:</a:t>
          </a:r>
        </a:p>
      </dgm:t>
    </dgm:pt>
    <dgm:pt modelId="{25B644C9-5859-4E55-ACBB-5575FB2F38C6}" type="parTrans" cxnId="{A1A2F6FF-3001-48BE-8413-9790DEDE6BBD}">
      <dgm:prSet/>
      <dgm:spPr/>
      <dgm:t>
        <a:bodyPr/>
        <a:lstStyle/>
        <a:p>
          <a:endParaRPr lang="en-US"/>
        </a:p>
      </dgm:t>
    </dgm:pt>
    <dgm:pt modelId="{4A3A479D-8210-4059-80A4-B50D3D5DE60D}" type="sibTrans" cxnId="{A1A2F6FF-3001-48BE-8413-9790DEDE6BBD}">
      <dgm:prSet/>
      <dgm:spPr/>
      <dgm:t>
        <a:bodyPr/>
        <a:lstStyle/>
        <a:p>
          <a:endParaRPr lang="en-US"/>
        </a:p>
      </dgm:t>
    </dgm:pt>
    <dgm:pt modelId="{7088A146-2ECA-4710-BE96-C8D5B2497280}">
      <dgm:prSet/>
      <dgm:spPr/>
      <dgm:t>
        <a:bodyPr/>
        <a:lstStyle/>
        <a:p>
          <a:r>
            <a:rPr lang="en-US"/>
            <a:t>- Wipro offers strategic guidance to develop and implement digital transformation strategies.</a:t>
          </a:r>
        </a:p>
      </dgm:t>
    </dgm:pt>
    <dgm:pt modelId="{9FF7B8D3-5CD4-4125-ACD1-A2AB86625605}" type="parTrans" cxnId="{C3C4C8C9-9643-43AB-AEF1-BF2C97D510A3}">
      <dgm:prSet/>
      <dgm:spPr/>
      <dgm:t>
        <a:bodyPr/>
        <a:lstStyle/>
        <a:p>
          <a:endParaRPr lang="en-US"/>
        </a:p>
      </dgm:t>
    </dgm:pt>
    <dgm:pt modelId="{14A61959-4F75-4D1F-A6E4-0F5497502A8B}" type="sibTrans" cxnId="{C3C4C8C9-9643-43AB-AEF1-BF2C97D510A3}">
      <dgm:prSet/>
      <dgm:spPr/>
      <dgm:t>
        <a:bodyPr/>
        <a:lstStyle/>
        <a:p>
          <a:endParaRPr lang="en-US"/>
        </a:p>
      </dgm:t>
    </dgm:pt>
    <dgm:pt modelId="{E75EF568-F39D-494D-BE2C-1EA62F95A46E}">
      <dgm:prSet/>
      <dgm:spPr/>
      <dgm:t>
        <a:bodyPr/>
        <a:lstStyle/>
        <a:p>
          <a:r>
            <a:rPr lang="en-US"/>
            <a:t>- They help organizations identify opportunities, define goals, and align digital initiatives with business objectives.</a:t>
          </a:r>
        </a:p>
      </dgm:t>
    </dgm:pt>
    <dgm:pt modelId="{0161E118-9CDB-49F3-9A0C-D94FC0E328EC}" type="parTrans" cxnId="{AA7BA22E-997E-4F10-A553-C5F89C05964B}">
      <dgm:prSet/>
      <dgm:spPr/>
      <dgm:t>
        <a:bodyPr/>
        <a:lstStyle/>
        <a:p>
          <a:endParaRPr lang="en-US"/>
        </a:p>
      </dgm:t>
    </dgm:pt>
    <dgm:pt modelId="{4FA0CA99-E159-4789-A50A-414C6F564A0D}" type="sibTrans" cxnId="{AA7BA22E-997E-4F10-A553-C5F89C05964B}">
      <dgm:prSet/>
      <dgm:spPr/>
      <dgm:t>
        <a:bodyPr/>
        <a:lstStyle/>
        <a:p>
          <a:endParaRPr lang="en-US"/>
        </a:p>
      </dgm:t>
    </dgm:pt>
    <dgm:pt modelId="{77ED5B7F-D820-420B-840E-8B0BF1D17A4F}">
      <dgm:prSet/>
      <dgm:spPr/>
      <dgm:t>
        <a:bodyPr/>
        <a:lstStyle/>
        <a:p>
          <a:r>
            <a:rPr lang="en-US"/>
            <a:t>- Their consulting services enable clients to leverage technology for competitive advantage.</a:t>
          </a:r>
        </a:p>
      </dgm:t>
    </dgm:pt>
    <dgm:pt modelId="{EE7E476E-E2FB-45F3-995D-E9F326925ABC}" type="parTrans" cxnId="{E2124895-D71D-4BA5-A70B-28991428CA81}">
      <dgm:prSet/>
      <dgm:spPr/>
      <dgm:t>
        <a:bodyPr/>
        <a:lstStyle/>
        <a:p>
          <a:endParaRPr lang="en-US"/>
        </a:p>
      </dgm:t>
    </dgm:pt>
    <dgm:pt modelId="{50B2441A-3FA8-46F4-A32E-B10C1AC7DD88}" type="sibTrans" cxnId="{E2124895-D71D-4BA5-A70B-28991428CA81}">
      <dgm:prSet/>
      <dgm:spPr/>
      <dgm:t>
        <a:bodyPr/>
        <a:lstStyle/>
        <a:p>
          <a:endParaRPr lang="en-US"/>
        </a:p>
      </dgm:t>
    </dgm:pt>
    <dgm:pt modelId="{819BD26F-277A-4492-8520-36BD108FE8EF}">
      <dgm:prSet/>
      <dgm:spPr/>
      <dgm:t>
        <a:bodyPr/>
        <a:lstStyle/>
        <a:p>
          <a:r>
            <a:rPr lang="en-US"/>
            <a:t>Digital Engineering and Innovation:</a:t>
          </a:r>
        </a:p>
      </dgm:t>
    </dgm:pt>
    <dgm:pt modelId="{45CB62C4-EF7C-42F0-A2AA-454F7E137C21}" type="parTrans" cxnId="{B1287743-EB2C-413E-A945-8C09F813CBCA}">
      <dgm:prSet/>
      <dgm:spPr/>
      <dgm:t>
        <a:bodyPr/>
        <a:lstStyle/>
        <a:p>
          <a:endParaRPr lang="en-US"/>
        </a:p>
      </dgm:t>
    </dgm:pt>
    <dgm:pt modelId="{C53422E9-4238-4DE5-A218-E551B59E6F05}" type="sibTrans" cxnId="{B1287743-EB2C-413E-A945-8C09F813CBCA}">
      <dgm:prSet/>
      <dgm:spPr/>
      <dgm:t>
        <a:bodyPr/>
        <a:lstStyle/>
        <a:p>
          <a:endParaRPr lang="en-US"/>
        </a:p>
      </dgm:t>
    </dgm:pt>
    <dgm:pt modelId="{11565868-A26B-487C-80F6-0BED24EB87CD}">
      <dgm:prSet/>
      <dgm:spPr/>
      <dgm:t>
        <a:bodyPr/>
        <a:lstStyle/>
        <a:p>
          <a:r>
            <a:rPr lang="en-US"/>
            <a:t>- Wipro's digital engineering capabilities focus on designing and developing innovative solutions.</a:t>
          </a:r>
        </a:p>
      </dgm:t>
    </dgm:pt>
    <dgm:pt modelId="{66682601-DD6B-4B94-B6E3-4F6D24236F25}" type="parTrans" cxnId="{855126F9-9EBA-4AAC-A25B-BEABACF543AE}">
      <dgm:prSet/>
      <dgm:spPr/>
      <dgm:t>
        <a:bodyPr/>
        <a:lstStyle/>
        <a:p>
          <a:endParaRPr lang="en-US"/>
        </a:p>
      </dgm:t>
    </dgm:pt>
    <dgm:pt modelId="{33F4249C-A734-4D9F-A3F6-063EE6C6AF0E}" type="sibTrans" cxnId="{855126F9-9EBA-4AAC-A25B-BEABACF543AE}">
      <dgm:prSet/>
      <dgm:spPr/>
      <dgm:t>
        <a:bodyPr/>
        <a:lstStyle/>
        <a:p>
          <a:endParaRPr lang="en-US"/>
        </a:p>
      </dgm:t>
    </dgm:pt>
    <dgm:pt modelId="{966155F3-B47F-4ECA-9057-92047B80CAFF}">
      <dgm:prSet/>
      <dgm:spPr/>
      <dgm:t>
        <a:bodyPr/>
        <a:lstStyle/>
        <a:p>
          <a:r>
            <a:rPr lang="en-US"/>
            <a:t>- They use emerging technologies like AI, IoT, and blockchain to create transformative products and services.</a:t>
          </a:r>
        </a:p>
      </dgm:t>
    </dgm:pt>
    <dgm:pt modelId="{6E9598BC-7485-4BC6-A263-CB98506B8437}" type="parTrans" cxnId="{98DDE795-919B-4029-AFCD-AC86DE55B5A2}">
      <dgm:prSet/>
      <dgm:spPr/>
      <dgm:t>
        <a:bodyPr/>
        <a:lstStyle/>
        <a:p>
          <a:endParaRPr lang="en-US"/>
        </a:p>
      </dgm:t>
    </dgm:pt>
    <dgm:pt modelId="{A32D0602-C134-4FF1-8884-91F5CAAF0374}" type="sibTrans" cxnId="{98DDE795-919B-4029-AFCD-AC86DE55B5A2}">
      <dgm:prSet/>
      <dgm:spPr/>
      <dgm:t>
        <a:bodyPr/>
        <a:lstStyle/>
        <a:p>
          <a:endParaRPr lang="en-US"/>
        </a:p>
      </dgm:t>
    </dgm:pt>
    <dgm:pt modelId="{0E865EF1-B230-4712-804A-5F7E22C8B9A4}">
      <dgm:prSet/>
      <dgm:spPr/>
    </dgm:pt>
    <dgm:pt modelId="{96CD4F29-55E0-4819-90EA-A708A3524CE2}" type="parTrans" cxnId="{75764781-0DFD-4912-9A64-4B8B1B7F2D81}">
      <dgm:prSet/>
      <dgm:spPr/>
      <dgm:t>
        <a:bodyPr/>
        <a:lstStyle/>
        <a:p>
          <a:endParaRPr lang="en-US"/>
        </a:p>
      </dgm:t>
    </dgm:pt>
    <dgm:pt modelId="{E649A208-2310-432D-B58D-09FC15498D11}" type="sibTrans" cxnId="{75764781-0DFD-4912-9A64-4B8B1B7F2D81}">
      <dgm:prSet/>
      <dgm:spPr/>
      <dgm:t>
        <a:bodyPr/>
        <a:lstStyle/>
        <a:p>
          <a:endParaRPr lang="en-US"/>
        </a:p>
      </dgm:t>
    </dgm:pt>
    <dgm:pt modelId="{D13448A2-41B0-4D4D-B6F6-ACB3777621D0}">
      <dgm:prSet/>
      <dgm:spPr/>
    </dgm:pt>
    <dgm:pt modelId="{8067133E-8614-4F53-8317-19C5EA5614AF}" type="parTrans" cxnId="{8F17FDE9-CE4E-48FB-A823-8BFBC3C9B601}">
      <dgm:prSet/>
      <dgm:spPr/>
      <dgm:t>
        <a:bodyPr/>
        <a:lstStyle/>
        <a:p>
          <a:endParaRPr lang="en-US"/>
        </a:p>
      </dgm:t>
    </dgm:pt>
    <dgm:pt modelId="{E6A442A0-E093-4429-A9F7-C5AD8EF17AFB}" type="sibTrans" cxnId="{8F17FDE9-CE4E-48FB-A823-8BFBC3C9B601}">
      <dgm:prSet/>
      <dgm:spPr/>
      <dgm:t>
        <a:bodyPr/>
        <a:lstStyle/>
        <a:p>
          <a:endParaRPr lang="en-US"/>
        </a:p>
      </dgm:t>
    </dgm:pt>
    <dgm:pt modelId="{68AE8029-CB8B-4ED8-8792-917768640D17}">
      <dgm:prSet/>
      <dgm:spPr/>
    </dgm:pt>
    <dgm:pt modelId="{F025F9BB-9B26-41AA-BA2C-51730FD64263}" type="parTrans" cxnId="{019B0E02-91E1-41C7-A9C1-C34D551F8CC0}">
      <dgm:prSet/>
      <dgm:spPr/>
      <dgm:t>
        <a:bodyPr/>
        <a:lstStyle/>
        <a:p>
          <a:endParaRPr lang="en-US"/>
        </a:p>
      </dgm:t>
    </dgm:pt>
    <dgm:pt modelId="{8C694772-7C67-4567-A5B1-B777B0B4AA1D}" type="sibTrans" cxnId="{019B0E02-91E1-41C7-A9C1-C34D551F8CC0}">
      <dgm:prSet/>
      <dgm:spPr/>
      <dgm:t>
        <a:bodyPr/>
        <a:lstStyle/>
        <a:p>
          <a:endParaRPr lang="en-US"/>
        </a:p>
      </dgm:t>
    </dgm:pt>
    <dgm:pt modelId="{716321DC-732A-4928-9189-DB8BD89344E4}">
      <dgm:prSet/>
      <dgm:spPr/>
    </dgm:pt>
    <dgm:pt modelId="{5AB6ECB0-84D5-4365-AD80-7FD2A34641E5}" type="parTrans" cxnId="{A67A0947-2DB9-4209-A132-33F172AD9ECA}">
      <dgm:prSet/>
      <dgm:spPr/>
      <dgm:t>
        <a:bodyPr/>
        <a:lstStyle/>
        <a:p>
          <a:endParaRPr lang="en-US"/>
        </a:p>
      </dgm:t>
    </dgm:pt>
    <dgm:pt modelId="{91BE9CC1-4717-4ED5-B521-278DE3D35CCC}" type="sibTrans" cxnId="{A67A0947-2DB9-4209-A132-33F172AD9ECA}">
      <dgm:prSet/>
      <dgm:spPr/>
      <dgm:t>
        <a:bodyPr/>
        <a:lstStyle/>
        <a:p>
          <a:endParaRPr lang="en-US"/>
        </a:p>
      </dgm:t>
    </dgm:pt>
    <dgm:pt modelId="{F4658EB4-D7DC-4C86-AA26-F70C3772742D}">
      <dgm:prSet/>
      <dgm:spPr/>
    </dgm:pt>
    <dgm:pt modelId="{5CF05FCD-AE8F-4695-982C-3AF873C5CFA7}" type="parTrans" cxnId="{1DAE4CD0-AA9C-4A17-8336-4E26E4A66977}">
      <dgm:prSet/>
      <dgm:spPr/>
      <dgm:t>
        <a:bodyPr/>
        <a:lstStyle/>
        <a:p>
          <a:endParaRPr lang="en-US"/>
        </a:p>
      </dgm:t>
    </dgm:pt>
    <dgm:pt modelId="{E1ADD7FC-9E08-4AF8-8C3E-396C074DADEC}" type="sibTrans" cxnId="{1DAE4CD0-AA9C-4A17-8336-4E26E4A66977}">
      <dgm:prSet/>
      <dgm:spPr/>
      <dgm:t>
        <a:bodyPr/>
        <a:lstStyle/>
        <a:p>
          <a:endParaRPr lang="en-US"/>
        </a:p>
      </dgm:t>
    </dgm:pt>
    <dgm:pt modelId="{BAA6BFED-9AF3-41A4-96A5-D176C0351802}" type="pres">
      <dgm:prSet presAssocID="{F7D65B3C-600C-4B7A-8506-B7DF5E83CB06}" presName="compositeShape" presStyleCnt="0">
        <dgm:presLayoutVars>
          <dgm:chMax val="7"/>
          <dgm:dir/>
          <dgm:resizeHandles val="exact"/>
        </dgm:presLayoutVars>
      </dgm:prSet>
      <dgm:spPr/>
    </dgm:pt>
    <dgm:pt modelId="{8D6C9C5F-6E1B-4953-8E6A-B66F499C555F}" type="pres">
      <dgm:prSet presAssocID="{F7D65B3C-600C-4B7A-8506-B7DF5E83CB06}" presName="wedge1" presStyleLbl="node1" presStyleIdx="0" presStyleCnt="7" custLinFactNeighborX="-3399" custLinFactNeighborY="4846"/>
      <dgm:spPr/>
    </dgm:pt>
    <dgm:pt modelId="{9D34BDB7-27B4-4B12-80E1-ECD78B42FE1D}" type="pres">
      <dgm:prSet presAssocID="{F7D65B3C-600C-4B7A-8506-B7DF5E83CB06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5F16B39-1AE0-4997-ADCE-80BC6DB23CDA}" type="pres">
      <dgm:prSet presAssocID="{F7D65B3C-600C-4B7A-8506-B7DF5E83CB06}" presName="wedge2" presStyleLbl="node1" presStyleIdx="1" presStyleCnt="7"/>
      <dgm:spPr/>
    </dgm:pt>
    <dgm:pt modelId="{512C4A91-1DEE-4A3C-BCA9-EB646E0203F4}" type="pres">
      <dgm:prSet presAssocID="{F7D65B3C-600C-4B7A-8506-B7DF5E83CB06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416A05A-D77D-41C8-A953-33C48FDE14EE}" type="pres">
      <dgm:prSet presAssocID="{F7D65B3C-600C-4B7A-8506-B7DF5E83CB06}" presName="wedge3" presStyleLbl="node1" presStyleIdx="2" presStyleCnt="7"/>
      <dgm:spPr/>
    </dgm:pt>
    <dgm:pt modelId="{98E35F75-E98F-439D-9F63-E1F56133338A}" type="pres">
      <dgm:prSet presAssocID="{F7D65B3C-600C-4B7A-8506-B7DF5E83CB06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DDF1C47-B979-4E75-AD69-CC7D2B87BAEE}" type="pres">
      <dgm:prSet presAssocID="{F7D65B3C-600C-4B7A-8506-B7DF5E83CB06}" presName="wedge4" presStyleLbl="node1" presStyleIdx="3" presStyleCnt="7"/>
      <dgm:spPr/>
    </dgm:pt>
    <dgm:pt modelId="{EC93FA01-F679-48FF-A9D1-50CBCDCD31D8}" type="pres">
      <dgm:prSet presAssocID="{F7D65B3C-600C-4B7A-8506-B7DF5E83CB06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716F8813-E216-4371-ACE4-EFF39C05BECA}" type="pres">
      <dgm:prSet presAssocID="{F7D65B3C-600C-4B7A-8506-B7DF5E83CB06}" presName="wedge5" presStyleLbl="node1" presStyleIdx="4" presStyleCnt="7"/>
      <dgm:spPr/>
    </dgm:pt>
    <dgm:pt modelId="{0096975E-1B23-46D8-B3AF-4F5AA54B5FAA}" type="pres">
      <dgm:prSet presAssocID="{F7D65B3C-600C-4B7A-8506-B7DF5E83CB06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60AE2CD-352B-4133-B8DD-B05FF1036A68}" type="pres">
      <dgm:prSet presAssocID="{F7D65B3C-600C-4B7A-8506-B7DF5E83CB06}" presName="wedge6" presStyleLbl="node1" presStyleIdx="5" presStyleCnt="7"/>
      <dgm:spPr/>
    </dgm:pt>
    <dgm:pt modelId="{E47A35EF-7988-4DD1-A791-CEC2188088B7}" type="pres">
      <dgm:prSet presAssocID="{F7D65B3C-600C-4B7A-8506-B7DF5E83CB06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46AED52-0B08-4661-B964-B938FFDDCB06}" type="pres">
      <dgm:prSet presAssocID="{F7D65B3C-600C-4B7A-8506-B7DF5E83CB06}" presName="wedge7" presStyleLbl="node1" presStyleIdx="6" presStyleCnt="7"/>
      <dgm:spPr/>
    </dgm:pt>
    <dgm:pt modelId="{7B8486A6-A182-4BE5-AA12-E0787C4CFDB8}" type="pres">
      <dgm:prSet presAssocID="{F7D65B3C-600C-4B7A-8506-B7DF5E83CB06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19B0E02-91E1-41C7-A9C1-C34D551F8CC0}" srcId="{F7D65B3C-600C-4B7A-8506-B7DF5E83CB06}" destId="{68AE8029-CB8B-4ED8-8792-917768640D17}" srcOrd="9" destOrd="0" parTransId="{F025F9BB-9B26-41AA-BA2C-51730FD64263}" sibTransId="{8C694772-7C67-4567-A5B1-B777B0B4AA1D}"/>
    <dgm:cxn modelId="{4AE7D304-6034-4EA4-B2A0-4D97BF9947DD}" type="presOf" srcId="{E75EF568-F39D-494D-BE2C-1EA62F95A46E}" destId="{98E35F75-E98F-439D-9F63-E1F56133338A}" srcOrd="1" destOrd="0" presId="urn:microsoft.com/office/officeart/2005/8/layout/chart3"/>
    <dgm:cxn modelId="{8A739D27-D8F0-40CB-856C-DF8920DBAF87}" type="presOf" srcId="{819BD26F-277A-4492-8520-36BD108FE8EF}" destId="{716F8813-E216-4371-ACE4-EFF39C05BECA}" srcOrd="0" destOrd="0" presId="urn:microsoft.com/office/officeart/2005/8/layout/chart3"/>
    <dgm:cxn modelId="{AA7BA22E-997E-4F10-A553-C5F89C05964B}" srcId="{F7D65B3C-600C-4B7A-8506-B7DF5E83CB06}" destId="{E75EF568-F39D-494D-BE2C-1EA62F95A46E}" srcOrd="2" destOrd="0" parTransId="{0161E118-9CDB-49F3-9A0C-D94FC0E328EC}" sibTransId="{4FA0CA99-E159-4789-A50A-414C6F564A0D}"/>
    <dgm:cxn modelId="{E0621C3B-F427-4DF6-B332-B0FEE64B20F5}" type="presOf" srcId="{77ED5B7F-D820-420B-840E-8B0BF1D17A4F}" destId="{0DDF1C47-B979-4E75-AD69-CC7D2B87BAEE}" srcOrd="0" destOrd="0" presId="urn:microsoft.com/office/officeart/2005/8/layout/chart3"/>
    <dgm:cxn modelId="{D334D93B-FA20-4093-8782-BF8D221B45F3}" type="presOf" srcId="{F7D65B3C-600C-4B7A-8506-B7DF5E83CB06}" destId="{BAA6BFED-9AF3-41A4-96A5-D176C0351802}" srcOrd="0" destOrd="0" presId="urn:microsoft.com/office/officeart/2005/8/layout/chart3"/>
    <dgm:cxn modelId="{AE7C3343-F789-4EEA-8035-AD7899E2239F}" type="presOf" srcId="{1AEBB592-BC45-470C-9719-6DEB1E63C85E}" destId="{9D34BDB7-27B4-4B12-80E1-ECD78B42FE1D}" srcOrd="1" destOrd="0" presId="urn:microsoft.com/office/officeart/2005/8/layout/chart3"/>
    <dgm:cxn modelId="{B1287743-EB2C-413E-A945-8C09F813CBCA}" srcId="{F7D65B3C-600C-4B7A-8506-B7DF5E83CB06}" destId="{819BD26F-277A-4492-8520-36BD108FE8EF}" srcOrd="4" destOrd="0" parTransId="{45CB62C4-EF7C-42F0-A2AA-454F7E137C21}" sibTransId="{C53422E9-4238-4DE5-A218-E551B59E6F05}"/>
    <dgm:cxn modelId="{B801F164-F293-42DC-88B0-8FEDB9699CF8}" type="presOf" srcId="{7088A146-2ECA-4710-BE96-C8D5B2497280}" destId="{512C4A91-1DEE-4A3C-BCA9-EB646E0203F4}" srcOrd="1" destOrd="0" presId="urn:microsoft.com/office/officeart/2005/8/layout/chart3"/>
    <dgm:cxn modelId="{A67A0947-2DB9-4209-A132-33F172AD9ECA}" srcId="{F7D65B3C-600C-4B7A-8506-B7DF5E83CB06}" destId="{716321DC-732A-4928-9189-DB8BD89344E4}" srcOrd="10" destOrd="0" parTransId="{5AB6ECB0-84D5-4365-AD80-7FD2A34641E5}" sibTransId="{91BE9CC1-4717-4ED5-B521-278DE3D35CCC}"/>
    <dgm:cxn modelId="{A8834856-2888-47C2-9F07-E1359C6FBBBB}" type="presOf" srcId="{11565868-A26B-487C-80F6-0BED24EB87CD}" destId="{E47A35EF-7988-4DD1-A791-CEC2188088B7}" srcOrd="1" destOrd="0" presId="urn:microsoft.com/office/officeart/2005/8/layout/chart3"/>
    <dgm:cxn modelId="{75764781-0DFD-4912-9A64-4B8B1B7F2D81}" srcId="{F7D65B3C-600C-4B7A-8506-B7DF5E83CB06}" destId="{0E865EF1-B230-4712-804A-5F7E22C8B9A4}" srcOrd="7" destOrd="0" parTransId="{96CD4F29-55E0-4819-90EA-A708A3524CE2}" sibTransId="{E649A208-2310-432D-B58D-09FC15498D11}"/>
    <dgm:cxn modelId="{A7E2A284-A45B-4C23-AD55-A9E36A0FF905}" type="presOf" srcId="{819BD26F-277A-4492-8520-36BD108FE8EF}" destId="{0096975E-1B23-46D8-B3AF-4F5AA54B5FAA}" srcOrd="1" destOrd="0" presId="urn:microsoft.com/office/officeart/2005/8/layout/chart3"/>
    <dgm:cxn modelId="{12B35091-8FC8-43DD-932E-C5401329AC1A}" type="presOf" srcId="{966155F3-B47F-4ECA-9057-92047B80CAFF}" destId="{7B8486A6-A182-4BE5-AA12-E0787C4CFDB8}" srcOrd="1" destOrd="0" presId="urn:microsoft.com/office/officeart/2005/8/layout/chart3"/>
    <dgm:cxn modelId="{E2124895-D71D-4BA5-A70B-28991428CA81}" srcId="{F7D65B3C-600C-4B7A-8506-B7DF5E83CB06}" destId="{77ED5B7F-D820-420B-840E-8B0BF1D17A4F}" srcOrd="3" destOrd="0" parTransId="{EE7E476E-E2FB-45F3-995D-E9F326925ABC}" sibTransId="{50B2441A-3FA8-46F4-A32E-B10C1AC7DD88}"/>
    <dgm:cxn modelId="{98DDE795-919B-4029-AFCD-AC86DE55B5A2}" srcId="{F7D65B3C-600C-4B7A-8506-B7DF5E83CB06}" destId="{966155F3-B47F-4ECA-9057-92047B80CAFF}" srcOrd="6" destOrd="0" parTransId="{6E9598BC-7485-4BC6-A263-CB98506B8437}" sibTransId="{A32D0602-C134-4FF1-8884-91F5CAAF0374}"/>
    <dgm:cxn modelId="{48EC36C7-AA27-4EB4-810A-1849E63BC352}" type="presOf" srcId="{966155F3-B47F-4ECA-9057-92047B80CAFF}" destId="{E46AED52-0B08-4661-B964-B938FFDDCB06}" srcOrd="0" destOrd="0" presId="urn:microsoft.com/office/officeart/2005/8/layout/chart3"/>
    <dgm:cxn modelId="{C3C4C8C9-9643-43AB-AEF1-BF2C97D510A3}" srcId="{F7D65B3C-600C-4B7A-8506-B7DF5E83CB06}" destId="{7088A146-2ECA-4710-BE96-C8D5B2497280}" srcOrd="1" destOrd="0" parTransId="{9FF7B8D3-5CD4-4125-ACD1-A2AB86625605}" sibTransId="{14A61959-4F75-4D1F-A6E4-0F5497502A8B}"/>
    <dgm:cxn modelId="{591764CC-39D0-4D7F-B658-B08968D54F95}" type="presOf" srcId="{E75EF568-F39D-494D-BE2C-1EA62F95A46E}" destId="{3416A05A-D77D-41C8-A953-33C48FDE14EE}" srcOrd="0" destOrd="0" presId="urn:microsoft.com/office/officeart/2005/8/layout/chart3"/>
    <dgm:cxn modelId="{1DAE4CD0-AA9C-4A17-8336-4E26E4A66977}" srcId="{F7D65B3C-600C-4B7A-8506-B7DF5E83CB06}" destId="{F4658EB4-D7DC-4C86-AA26-F70C3772742D}" srcOrd="11" destOrd="0" parTransId="{5CF05FCD-AE8F-4695-982C-3AF873C5CFA7}" sibTransId="{E1ADD7FC-9E08-4AF8-8C3E-396C074DADEC}"/>
    <dgm:cxn modelId="{6B7717D5-5E83-4AF1-89B9-F3D492C2FB13}" type="presOf" srcId="{1AEBB592-BC45-470C-9719-6DEB1E63C85E}" destId="{8D6C9C5F-6E1B-4953-8E6A-B66F499C555F}" srcOrd="0" destOrd="0" presId="urn:microsoft.com/office/officeart/2005/8/layout/chart3"/>
    <dgm:cxn modelId="{8F17FDE9-CE4E-48FB-A823-8BFBC3C9B601}" srcId="{F7D65B3C-600C-4B7A-8506-B7DF5E83CB06}" destId="{D13448A2-41B0-4D4D-B6F6-ACB3777621D0}" srcOrd="8" destOrd="0" parTransId="{8067133E-8614-4F53-8317-19C5EA5614AF}" sibTransId="{E6A442A0-E093-4429-A9F7-C5AD8EF17AFB}"/>
    <dgm:cxn modelId="{3B532DEB-DD7B-4385-94DA-B0DF1A101458}" type="presOf" srcId="{7088A146-2ECA-4710-BE96-C8D5B2497280}" destId="{85F16B39-1AE0-4997-ADCE-80BC6DB23CDA}" srcOrd="0" destOrd="0" presId="urn:microsoft.com/office/officeart/2005/8/layout/chart3"/>
    <dgm:cxn modelId="{D6377AF6-FA16-4694-9012-88C6B83B2FFC}" type="presOf" srcId="{77ED5B7F-D820-420B-840E-8B0BF1D17A4F}" destId="{EC93FA01-F679-48FF-A9D1-50CBCDCD31D8}" srcOrd="1" destOrd="0" presId="urn:microsoft.com/office/officeart/2005/8/layout/chart3"/>
    <dgm:cxn modelId="{855126F9-9EBA-4AAC-A25B-BEABACF543AE}" srcId="{F7D65B3C-600C-4B7A-8506-B7DF5E83CB06}" destId="{11565868-A26B-487C-80F6-0BED24EB87CD}" srcOrd="5" destOrd="0" parTransId="{66682601-DD6B-4B94-B6E3-4F6D24236F25}" sibTransId="{33F4249C-A734-4D9F-A3F6-063EE6C6AF0E}"/>
    <dgm:cxn modelId="{3D2367F9-D689-4469-8827-8120B201E871}" type="presOf" srcId="{11565868-A26B-487C-80F6-0BED24EB87CD}" destId="{E60AE2CD-352B-4133-B8DD-B05FF1036A68}" srcOrd="0" destOrd="0" presId="urn:microsoft.com/office/officeart/2005/8/layout/chart3"/>
    <dgm:cxn modelId="{A1A2F6FF-3001-48BE-8413-9790DEDE6BBD}" srcId="{F7D65B3C-600C-4B7A-8506-B7DF5E83CB06}" destId="{1AEBB592-BC45-470C-9719-6DEB1E63C85E}" srcOrd="0" destOrd="0" parTransId="{25B644C9-5859-4E55-ACBB-5575FB2F38C6}" sibTransId="{4A3A479D-8210-4059-80A4-B50D3D5DE60D}"/>
    <dgm:cxn modelId="{B5AF538A-5A1A-4AE5-8464-A03A18663F9B}" type="presParOf" srcId="{BAA6BFED-9AF3-41A4-96A5-D176C0351802}" destId="{8D6C9C5F-6E1B-4953-8E6A-B66F499C555F}" srcOrd="0" destOrd="0" presId="urn:microsoft.com/office/officeart/2005/8/layout/chart3"/>
    <dgm:cxn modelId="{3A32E863-7FED-4E52-A13E-0B6B9F42C573}" type="presParOf" srcId="{BAA6BFED-9AF3-41A4-96A5-D176C0351802}" destId="{9D34BDB7-27B4-4B12-80E1-ECD78B42FE1D}" srcOrd="1" destOrd="0" presId="urn:microsoft.com/office/officeart/2005/8/layout/chart3"/>
    <dgm:cxn modelId="{05B630BF-92D6-4B8F-BB45-065CA922DAEE}" type="presParOf" srcId="{BAA6BFED-9AF3-41A4-96A5-D176C0351802}" destId="{85F16B39-1AE0-4997-ADCE-80BC6DB23CDA}" srcOrd="2" destOrd="0" presId="urn:microsoft.com/office/officeart/2005/8/layout/chart3"/>
    <dgm:cxn modelId="{F4143A96-6C0C-48A7-8BAC-C0C2BE21F7E7}" type="presParOf" srcId="{BAA6BFED-9AF3-41A4-96A5-D176C0351802}" destId="{512C4A91-1DEE-4A3C-BCA9-EB646E0203F4}" srcOrd="3" destOrd="0" presId="urn:microsoft.com/office/officeart/2005/8/layout/chart3"/>
    <dgm:cxn modelId="{E12B1C57-06EF-4419-823B-B212096ED5E7}" type="presParOf" srcId="{BAA6BFED-9AF3-41A4-96A5-D176C0351802}" destId="{3416A05A-D77D-41C8-A953-33C48FDE14EE}" srcOrd="4" destOrd="0" presId="urn:microsoft.com/office/officeart/2005/8/layout/chart3"/>
    <dgm:cxn modelId="{04CB5DDC-B460-4B47-83AA-E9FC41CB39A2}" type="presParOf" srcId="{BAA6BFED-9AF3-41A4-96A5-D176C0351802}" destId="{98E35F75-E98F-439D-9F63-E1F56133338A}" srcOrd="5" destOrd="0" presId="urn:microsoft.com/office/officeart/2005/8/layout/chart3"/>
    <dgm:cxn modelId="{130DCF01-4617-429A-B059-BFBD09CFA907}" type="presParOf" srcId="{BAA6BFED-9AF3-41A4-96A5-D176C0351802}" destId="{0DDF1C47-B979-4E75-AD69-CC7D2B87BAEE}" srcOrd="6" destOrd="0" presId="urn:microsoft.com/office/officeart/2005/8/layout/chart3"/>
    <dgm:cxn modelId="{39A65AB2-8F9D-484C-93A5-23858C61C1C2}" type="presParOf" srcId="{BAA6BFED-9AF3-41A4-96A5-D176C0351802}" destId="{EC93FA01-F679-48FF-A9D1-50CBCDCD31D8}" srcOrd="7" destOrd="0" presId="urn:microsoft.com/office/officeart/2005/8/layout/chart3"/>
    <dgm:cxn modelId="{1F27A6E5-5EF8-4606-9B81-FF189D665325}" type="presParOf" srcId="{BAA6BFED-9AF3-41A4-96A5-D176C0351802}" destId="{716F8813-E216-4371-ACE4-EFF39C05BECA}" srcOrd="8" destOrd="0" presId="urn:microsoft.com/office/officeart/2005/8/layout/chart3"/>
    <dgm:cxn modelId="{337A77EA-B47F-4A38-B35B-DE73316467B5}" type="presParOf" srcId="{BAA6BFED-9AF3-41A4-96A5-D176C0351802}" destId="{0096975E-1B23-46D8-B3AF-4F5AA54B5FAA}" srcOrd="9" destOrd="0" presId="urn:microsoft.com/office/officeart/2005/8/layout/chart3"/>
    <dgm:cxn modelId="{5B083664-CDDB-4F9A-8935-0C48B7C0A302}" type="presParOf" srcId="{BAA6BFED-9AF3-41A4-96A5-D176C0351802}" destId="{E60AE2CD-352B-4133-B8DD-B05FF1036A68}" srcOrd="10" destOrd="0" presId="urn:microsoft.com/office/officeart/2005/8/layout/chart3"/>
    <dgm:cxn modelId="{7D68C81B-61F8-413A-BBAC-8488BDD71F52}" type="presParOf" srcId="{BAA6BFED-9AF3-41A4-96A5-D176C0351802}" destId="{E47A35EF-7988-4DD1-A791-CEC2188088B7}" srcOrd="11" destOrd="0" presId="urn:microsoft.com/office/officeart/2005/8/layout/chart3"/>
    <dgm:cxn modelId="{A3A04530-C92D-4D0B-A962-0DB8F7E5EBEE}" type="presParOf" srcId="{BAA6BFED-9AF3-41A4-96A5-D176C0351802}" destId="{E46AED52-0B08-4661-B964-B938FFDDCB06}" srcOrd="12" destOrd="0" presId="urn:microsoft.com/office/officeart/2005/8/layout/chart3"/>
    <dgm:cxn modelId="{A10AEEDE-DD24-4E85-8558-520215788DB4}" type="presParOf" srcId="{BAA6BFED-9AF3-41A4-96A5-D176C0351802}" destId="{7B8486A6-A182-4BE5-AA12-E0787C4CFDB8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67521-A1F6-406F-BE3B-8AE831552D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37F1BC-FF50-4F9B-AD9A-C7EA2AB8F939}">
      <dgm:prSet/>
      <dgm:spPr/>
      <dgm:t>
        <a:bodyPr/>
        <a:lstStyle/>
        <a:p>
          <a:r>
            <a:rPr lang="en-US"/>
            <a:t>Enhanced Customer Experience:</a:t>
          </a:r>
        </a:p>
      </dgm:t>
    </dgm:pt>
    <dgm:pt modelId="{6CF31742-3B53-438F-A57D-FC6CB024DAA6}" type="parTrans" cxnId="{9D54B3F8-C59A-4003-A372-B21AC578B9C9}">
      <dgm:prSet/>
      <dgm:spPr/>
      <dgm:t>
        <a:bodyPr/>
        <a:lstStyle/>
        <a:p>
          <a:endParaRPr lang="en-US"/>
        </a:p>
      </dgm:t>
    </dgm:pt>
    <dgm:pt modelId="{B6877224-0A77-44B9-AC00-AF8A46D5B3A2}" type="sibTrans" cxnId="{9D54B3F8-C59A-4003-A372-B21AC578B9C9}">
      <dgm:prSet/>
      <dgm:spPr/>
      <dgm:t>
        <a:bodyPr/>
        <a:lstStyle/>
        <a:p>
          <a:endParaRPr lang="en-US"/>
        </a:p>
      </dgm:t>
    </dgm:pt>
    <dgm:pt modelId="{7A70E6E2-822D-4D96-987B-754B7A937D2A}">
      <dgm:prSet/>
      <dgm:spPr/>
      <dgm:t>
        <a:bodyPr/>
        <a:lstStyle/>
        <a:p>
          <a:r>
            <a:rPr lang="en-US"/>
            <a:t>- Wipro helps businesses deliver personalized, intuitive, and seamless customer experiences across channels.</a:t>
          </a:r>
        </a:p>
      </dgm:t>
    </dgm:pt>
    <dgm:pt modelId="{FB3D3E7F-7125-475E-BAFB-0B8C64F0839E}" type="parTrans" cxnId="{48F54C60-F48B-4746-933F-7100F3EDFE1B}">
      <dgm:prSet/>
      <dgm:spPr/>
      <dgm:t>
        <a:bodyPr/>
        <a:lstStyle/>
        <a:p>
          <a:endParaRPr lang="en-US"/>
        </a:p>
      </dgm:t>
    </dgm:pt>
    <dgm:pt modelId="{FDB78DBF-A9F2-43E6-9618-8B5985D430A1}" type="sibTrans" cxnId="{48F54C60-F48B-4746-933F-7100F3EDFE1B}">
      <dgm:prSet/>
      <dgm:spPr/>
      <dgm:t>
        <a:bodyPr/>
        <a:lstStyle/>
        <a:p>
          <a:endParaRPr lang="en-US"/>
        </a:p>
      </dgm:t>
    </dgm:pt>
    <dgm:pt modelId="{0849E327-2AB7-4E8D-B884-E8B0900E8D54}">
      <dgm:prSet/>
      <dgm:spPr/>
      <dgm:t>
        <a:bodyPr/>
        <a:lstStyle/>
        <a:p>
          <a:r>
            <a:rPr lang="en-US"/>
            <a:t>- By leveraging data analytics and AI, they enable hyper-personalization and real-time customer engagement.</a:t>
          </a:r>
        </a:p>
      </dgm:t>
    </dgm:pt>
    <dgm:pt modelId="{DB5CD301-EAF2-4198-A459-9A0477149C42}" type="parTrans" cxnId="{F6B5C4B6-F74F-481B-9F6F-23F3A66BEFD6}">
      <dgm:prSet/>
      <dgm:spPr/>
      <dgm:t>
        <a:bodyPr/>
        <a:lstStyle/>
        <a:p>
          <a:endParaRPr lang="en-US"/>
        </a:p>
      </dgm:t>
    </dgm:pt>
    <dgm:pt modelId="{2FB53A73-DAEC-4C4A-B36A-A7B93321BB44}" type="sibTrans" cxnId="{F6B5C4B6-F74F-481B-9F6F-23F3A66BEFD6}">
      <dgm:prSet/>
      <dgm:spPr/>
      <dgm:t>
        <a:bodyPr/>
        <a:lstStyle/>
        <a:p>
          <a:endParaRPr lang="en-US"/>
        </a:p>
      </dgm:t>
    </dgm:pt>
    <dgm:pt modelId="{17AE251B-624D-4981-8862-ED160EF7921F}">
      <dgm:prSet/>
      <dgm:spPr/>
      <dgm:t>
        <a:bodyPr/>
        <a:lstStyle/>
        <a:p>
          <a:r>
            <a:rPr lang="en-US"/>
            <a:t>- Improved customer experience leads to increased customer satisfaction, loyalty, and business growth.</a:t>
          </a:r>
        </a:p>
      </dgm:t>
    </dgm:pt>
    <dgm:pt modelId="{76FCBC91-F440-403E-88C4-7C2FE4DB080C}" type="parTrans" cxnId="{400576FC-496F-4DDC-ACCD-FB1A2A6A622B}">
      <dgm:prSet/>
      <dgm:spPr/>
      <dgm:t>
        <a:bodyPr/>
        <a:lstStyle/>
        <a:p>
          <a:endParaRPr lang="en-US"/>
        </a:p>
      </dgm:t>
    </dgm:pt>
    <dgm:pt modelId="{B6843DB2-6DFB-4DFA-A6F3-5AD14EF39091}" type="sibTrans" cxnId="{400576FC-496F-4DDC-ACCD-FB1A2A6A622B}">
      <dgm:prSet/>
      <dgm:spPr/>
      <dgm:t>
        <a:bodyPr/>
        <a:lstStyle/>
        <a:p>
          <a:endParaRPr lang="en-US"/>
        </a:p>
      </dgm:t>
    </dgm:pt>
    <dgm:pt modelId="{B7BF0EF7-52AC-4248-8958-0CF5FC951196}">
      <dgm:prSet/>
      <dgm:spPr/>
      <dgm:t>
        <a:bodyPr/>
        <a:lstStyle/>
        <a:p>
          <a:r>
            <a:rPr lang="en-US"/>
            <a:t>Increased Operational Efficiency:</a:t>
          </a:r>
        </a:p>
      </dgm:t>
    </dgm:pt>
    <dgm:pt modelId="{8250F4A7-AD13-4CE1-A34C-99ADD456DE50}" type="parTrans" cxnId="{521544B1-E5AB-4C56-87D8-F2BDC9AA823C}">
      <dgm:prSet/>
      <dgm:spPr/>
      <dgm:t>
        <a:bodyPr/>
        <a:lstStyle/>
        <a:p>
          <a:endParaRPr lang="en-US"/>
        </a:p>
      </dgm:t>
    </dgm:pt>
    <dgm:pt modelId="{323039DC-87CE-417D-943F-8B9A0DD8020B}" type="sibTrans" cxnId="{521544B1-E5AB-4C56-87D8-F2BDC9AA823C}">
      <dgm:prSet/>
      <dgm:spPr/>
      <dgm:t>
        <a:bodyPr/>
        <a:lstStyle/>
        <a:p>
          <a:endParaRPr lang="en-US"/>
        </a:p>
      </dgm:t>
    </dgm:pt>
    <dgm:pt modelId="{E9FCC5D9-6D40-40C1-9C43-8DCB6D6E8E75}">
      <dgm:prSet/>
      <dgm:spPr/>
      <dgm:t>
        <a:bodyPr/>
        <a:lstStyle/>
        <a:p>
          <a:r>
            <a:rPr lang="en-US"/>
            <a:t>- Wipro's digital solutions streamline processes, automate repetitive tasks, and eliminate manual interventions.</a:t>
          </a:r>
        </a:p>
      </dgm:t>
    </dgm:pt>
    <dgm:pt modelId="{56F4FFB5-E5E2-43F5-9A45-1447B00F893A}" type="parTrans" cxnId="{AD22A385-2246-4C7C-BC86-8AB27D1AAF33}">
      <dgm:prSet/>
      <dgm:spPr/>
      <dgm:t>
        <a:bodyPr/>
        <a:lstStyle/>
        <a:p>
          <a:endParaRPr lang="en-US"/>
        </a:p>
      </dgm:t>
    </dgm:pt>
    <dgm:pt modelId="{0684387B-1990-498F-B0DA-4A025120FB69}" type="sibTrans" cxnId="{AD22A385-2246-4C7C-BC86-8AB27D1AAF33}">
      <dgm:prSet/>
      <dgm:spPr/>
      <dgm:t>
        <a:bodyPr/>
        <a:lstStyle/>
        <a:p>
          <a:endParaRPr lang="en-US"/>
        </a:p>
      </dgm:t>
    </dgm:pt>
    <dgm:pt modelId="{F1AE782D-5B07-4F82-82B2-BF299C7FC90A}">
      <dgm:prSet/>
      <dgm:spPr/>
      <dgm:t>
        <a:bodyPr/>
        <a:lstStyle/>
        <a:p>
          <a:r>
            <a:rPr lang="en-US"/>
            <a:t>- Their focus on process optimization, data-driven decision-making, and agile operations drives efficiency.</a:t>
          </a:r>
        </a:p>
      </dgm:t>
    </dgm:pt>
    <dgm:pt modelId="{F21AC57B-DE50-400F-A9C9-98CAF48829FB}" type="parTrans" cxnId="{3525A574-2FFE-48F0-9507-C9FFB7AF2AF3}">
      <dgm:prSet/>
      <dgm:spPr/>
      <dgm:t>
        <a:bodyPr/>
        <a:lstStyle/>
        <a:p>
          <a:endParaRPr lang="en-US"/>
        </a:p>
      </dgm:t>
    </dgm:pt>
    <dgm:pt modelId="{2FF8F994-BBCF-41B8-B4D7-C0761CFE8D99}" type="sibTrans" cxnId="{3525A574-2FFE-48F0-9507-C9FFB7AF2AF3}">
      <dgm:prSet/>
      <dgm:spPr/>
      <dgm:t>
        <a:bodyPr/>
        <a:lstStyle/>
        <a:p>
          <a:endParaRPr lang="en-US"/>
        </a:p>
      </dgm:t>
    </dgm:pt>
    <dgm:pt modelId="{0386326B-9F4E-48C4-8102-0129A75FC9BE}">
      <dgm:prSet/>
      <dgm:spPr/>
    </dgm:pt>
    <dgm:pt modelId="{162FFE6C-00B0-4746-874A-2175142FEEBB}" type="parTrans" cxnId="{0E126E54-1C72-4E73-AECC-B94C700CABC1}">
      <dgm:prSet/>
      <dgm:spPr/>
      <dgm:t>
        <a:bodyPr/>
        <a:lstStyle/>
        <a:p>
          <a:endParaRPr lang="en-US"/>
        </a:p>
      </dgm:t>
    </dgm:pt>
    <dgm:pt modelId="{53EDB7D5-EF46-45E2-8919-8CC024415DDC}" type="sibTrans" cxnId="{0E126E54-1C72-4E73-AECC-B94C700CABC1}">
      <dgm:prSet/>
      <dgm:spPr/>
      <dgm:t>
        <a:bodyPr/>
        <a:lstStyle/>
        <a:p>
          <a:endParaRPr lang="en-US"/>
        </a:p>
      </dgm:t>
    </dgm:pt>
    <dgm:pt modelId="{E811E6DC-FCC7-4B55-B522-6831F8866BEC}">
      <dgm:prSet/>
      <dgm:spPr/>
    </dgm:pt>
    <dgm:pt modelId="{B9F90AB2-8E6E-4BC5-8566-53506E0E9833}" type="parTrans" cxnId="{28315A92-33E5-4F9C-9C7F-BB45E8363CB8}">
      <dgm:prSet/>
      <dgm:spPr/>
      <dgm:t>
        <a:bodyPr/>
        <a:lstStyle/>
        <a:p>
          <a:endParaRPr lang="en-US"/>
        </a:p>
      </dgm:t>
    </dgm:pt>
    <dgm:pt modelId="{830F7C4A-01AE-4490-9376-62B4DC49BF86}" type="sibTrans" cxnId="{28315A92-33E5-4F9C-9C7F-BB45E8363CB8}">
      <dgm:prSet/>
      <dgm:spPr/>
      <dgm:t>
        <a:bodyPr/>
        <a:lstStyle/>
        <a:p>
          <a:endParaRPr lang="en-US"/>
        </a:p>
      </dgm:t>
    </dgm:pt>
    <dgm:pt modelId="{CA9422C9-CC32-452E-886F-2215FEF026E9}">
      <dgm:prSet/>
      <dgm:spPr/>
    </dgm:pt>
    <dgm:pt modelId="{230CCD99-AEDF-4C9F-B4F1-57DECAE92112}" type="parTrans" cxnId="{FE5D1ABC-9830-4F99-95FE-7B51E1F6C0A7}">
      <dgm:prSet/>
      <dgm:spPr/>
      <dgm:t>
        <a:bodyPr/>
        <a:lstStyle/>
        <a:p>
          <a:endParaRPr lang="en-US"/>
        </a:p>
      </dgm:t>
    </dgm:pt>
    <dgm:pt modelId="{C1A1EE19-3E65-4A38-88EB-EE4101D99D19}" type="sibTrans" cxnId="{FE5D1ABC-9830-4F99-95FE-7B51E1F6C0A7}">
      <dgm:prSet/>
      <dgm:spPr/>
      <dgm:t>
        <a:bodyPr/>
        <a:lstStyle/>
        <a:p>
          <a:endParaRPr lang="en-US"/>
        </a:p>
      </dgm:t>
    </dgm:pt>
    <dgm:pt modelId="{CB574232-CCCB-461F-BFAD-3C2425AB56E4}">
      <dgm:prSet/>
      <dgm:spPr/>
    </dgm:pt>
    <dgm:pt modelId="{6DCFFFBD-BBF0-4F7C-96D4-B39801DCA981}" type="parTrans" cxnId="{080FB367-477D-4ABD-8378-DC25C23EDA8F}">
      <dgm:prSet/>
      <dgm:spPr/>
      <dgm:t>
        <a:bodyPr/>
        <a:lstStyle/>
        <a:p>
          <a:endParaRPr lang="en-US"/>
        </a:p>
      </dgm:t>
    </dgm:pt>
    <dgm:pt modelId="{231109EE-3724-4A78-A52D-43A0565B6726}" type="sibTrans" cxnId="{080FB367-477D-4ABD-8378-DC25C23EDA8F}">
      <dgm:prSet/>
      <dgm:spPr/>
      <dgm:t>
        <a:bodyPr/>
        <a:lstStyle/>
        <a:p>
          <a:endParaRPr lang="en-US"/>
        </a:p>
      </dgm:t>
    </dgm:pt>
    <dgm:pt modelId="{00E32869-C0CA-4E52-BD05-41C0339F4FAA}">
      <dgm:prSet/>
      <dgm:spPr/>
    </dgm:pt>
    <dgm:pt modelId="{5C3FD53F-BC12-4610-BB15-AF6A2EDF2A6F}" type="parTrans" cxnId="{4267D6CB-E99F-449B-8F64-0A9DFC8BFB5F}">
      <dgm:prSet/>
      <dgm:spPr/>
      <dgm:t>
        <a:bodyPr/>
        <a:lstStyle/>
        <a:p>
          <a:endParaRPr lang="en-US"/>
        </a:p>
      </dgm:t>
    </dgm:pt>
    <dgm:pt modelId="{95DD39EF-25FF-4BEB-B9E4-496EA42A0854}" type="sibTrans" cxnId="{4267D6CB-E99F-449B-8F64-0A9DFC8BFB5F}">
      <dgm:prSet/>
      <dgm:spPr/>
      <dgm:t>
        <a:bodyPr/>
        <a:lstStyle/>
        <a:p>
          <a:endParaRPr lang="en-US"/>
        </a:p>
      </dgm:t>
    </dgm:pt>
    <dgm:pt modelId="{195F8C30-C5B7-4665-A1E8-5D47CA0A6757}" type="pres">
      <dgm:prSet presAssocID="{8AB67521-A1F6-406F-BE3B-8AE831552DD4}" presName="Name0" presStyleCnt="0">
        <dgm:presLayoutVars>
          <dgm:chMax val="7"/>
          <dgm:chPref val="7"/>
          <dgm:dir/>
        </dgm:presLayoutVars>
      </dgm:prSet>
      <dgm:spPr/>
    </dgm:pt>
    <dgm:pt modelId="{C95F2241-B67E-412D-A736-893C58B2166F}" type="pres">
      <dgm:prSet presAssocID="{8AB67521-A1F6-406F-BE3B-8AE831552DD4}" presName="Name1" presStyleCnt="0"/>
      <dgm:spPr/>
    </dgm:pt>
    <dgm:pt modelId="{C4B28E44-8096-454C-A010-F99648A65E77}" type="pres">
      <dgm:prSet presAssocID="{8AB67521-A1F6-406F-BE3B-8AE831552DD4}" presName="cycle" presStyleCnt="0"/>
      <dgm:spPr/>
    </dgm:pt>
    <dgm:pt modelId="{92E1C385-287A-49CC-BDD5-E75EBC467110}" type="pres">
      <dgm:prSet presAssocID="{8AB67521-A1F6-406F-BE3B-8AE831552DD4}" presName="srcNode" presStyleLbl="node1" presStyleIdx="0" presStyleCnt="7"/>
      <dgm:spPr/>
    </dgm:pt>
    <dgm:pt modelId="{BBD2D20B-9520-424E-B81C-C25A4C171DB1}" type="pres">
      <dgm:prSet presAssocID="{8AB67521-A1F6-406F-BE3B-8AE831552DD4}" presName="conn" presStyleLbl="parChTrans1D2" presStyleIdx="0" presStyleCnt="1"/>
      <dgm:spPr/>
    </dgm:pt>
    <dgm:pt modelId="{F6FCD041-5EA7-4D30-AE70-AF9CD9177806}" type="pres">
      <dgm:prSet presAssocID="{8AB67521-A1F6-406F-BE3B-8AE831552DD4}" presName="extraNode" presStyleLbl="node1" presStyleIdx="0" presStyleCnt="7"/>
      <dgm:spPr/>
    </dgm:pt>
    <dgm:pt modelId="{09476D4E-9AD0-43F1-AC5C-1D0F3BF98587}" type="pres">
      <dgm:prSet presAssocID="{8AB67521-A1F6-406F-BE3B-8AE831552DD4}" presName="dstNode" presStyleLbl="node1" presStyleIdx="0" presStyleCnt="7"/>
      <dgm:spPr/>
    </dgm:pt>
    <dgm:pt modelId="{B67DCC18-BFAF-42C2-8D49-274E6966632E}" type="pres">
      <dgm:prSet presAssocID="{DD37F1BC-FF50-4F9B-AD9A-C7EA2AB8F939}" presName="text_1" presStyleLbl="node1" presStyleIdx="0" presStyleCnt="7">
        <dgm:presLayoutVars>
          <dgm:bulletEnabled val="1"/>
        </dgm:presLayoutVars>
      </dgm:prSet>
      <dgm:spPr/>
    </dgm:pt>
    <dgm:pt modelId="{A1D77445-A5D9-470D-B28B-C4DEF38C743E}" type="pres">
      <dgm:prSet presAssocID="{DD37F1BC-FF50-4F9B-AD9A-C7EA2AB8F939}" presName="accent_1" presStyleCnt="0"/>
      <dgm:spPr/>
    </dgm:pt>
    <dgm:pt modelId="{B8A3F6FC-7FC4-4062-8F1B-0A8489974AF0}" type="pres">
      <dgm:prSet presAssocID="{DD37F1BC-FF50-4F9B-AD9A-C7EA2AB8F939}" presName="accentRepeatNode" presStyleLbl="solidFgAcc1" presStyleIdx="0" presStyleCnt="7"/>
      <dgm:spPr/>
    </dgm:pt>
    <dgm:pt modelId="{51D37454-FA67-4DC4-A932-2D42BAFCCCE6}" type="pres">
      <dgm:prSet presAssocID="{7A70E6E2-822D-4D96-987B-754B7A937D2A}" presName="text_2" presStyleLbl="node1" presStyleIdx="1" presStyleCnt="7">
        <dgm:presLayoutVars>
          <dgm:bulletEnabled val="1"/>
        </dgm:presLayoutVars>
      </dgm:prSet>
      <dgm:spPr/>
    </dgm:pt>
    <dgm:pt modelId="{A2E9A864-3DB2-46C7-B251-5D04112B7C1F}" type="pres">
      <dgm:prSet presAssocID="{7A70E6E2-822D-4D96-987B-754B7A937D2A}" presName="accent_2" presStyleCnt="0"/>
      <dgm:spPr/>
    </dgm:pt>
    <dgm:pt modelId="{D8FBDA48-AC16-49E0-900E-F5A09E1672B9}" type="pres">
      <dgm:prSet presAssocID="{7A70E6E2-822D-4D96-987B-754B7A937D2A}" presName="accentRepeatNode" presStyleLbl="solidFgAcc1" presStyleIdx="1" presStyleCnt="7"/>
      <dgm:spPr/>
    </dgm:pt>
    <dgm:pt modelId="{582B3F21-AECB-4667-AB31-E02DAFE5C698}" type="pres">
      <dgm:prSet presAssocID="{0849E327-2AB7-4E8D-B884-E8B0900E8D54}" presName="text_3" presStyleLbl="node1" presStyleIdx="2" presStyleCnt="7">
        <dgm:presLayoutVars>
          <dgm:bulletEnabled val="1"/>
        </dgm:presLayoutVars>
      </dgm:prSet>
      <dgm:spPr/>
    </dgm:pt>
    <dgm:pt modelId="{C5B7CD78-4E07-4C3E-B616-F6AB7CEA3F5E}" type="pres">
      <dgm:prSet presAssocID="{0849E327-2AB7-4E8D-B884-E8B0900E8D54}" presName="accent_3" presStyleCnt="0"/>
      <dgm:spPr/>
    </dgm:pt>
    <dgm:pt modelId="{C2AFBB82-03FD-4BE5-891C-B036539E209D}" type="pres">
      <dgm:prSet presAssocID="{0849E327-2AB7-4E8D-B884-E8B0900E8D54}" presName="accentRepeatNode" presStyleLbl="solidFgAcc1" presStyleIdx="2" presStyleCnt="7"/>
      <dgm:spPr/>
    </dgm:pt>
    <dgm:pt modelId="{2C8A02E1-8763-46D9-BB7D-1696E5587A9C}" type="pres">
      <dgm:prSet presAssocID="{17AE251B-624D-4981-8862-ED160EF7921F}" presName="text_4" presStyleLbl="node1" presStyleIdx="3" presStyleCnt="7">
        <dgm:presLayoutVars>
          <dgm:bulletEnabled val="1"/>
        </dgm:presLayoutVars>
      </dgm:prSet>
      <dgm:spPr/>
    </dgm:pt>
    <dgm:pt modelId="{D39102CB-F699-4FD9-8CBE-B5A6D5B34BB1}" type="pres">
      <dgm:prSet presAssocID="{17AE251B-624D-4981-8862-ED160EF7921F}" presName="accent_4" presStyleCnt="0"/>
      <dgm:spPr/>
    </dgm:pt>
    <dgm:pt modelId="{C194C9EC-65CF-4A17-934C-DC345B0E48DC}" type="pres">
      <dgm:prSet presAssocID="{17AE251B-624D-4981-8862-ED160EF7921F}" presName="accentRepeatNode" presStyleLbl="solidFgAcc1" presStyleIdx="3" presStyleCnt="7"/>
      <dgm:spPr/>
    </dgm:pt>
    <dgm:pt modelId="{12AB487E-C59C-4057-AAFD-368475636458}" type="pres">
      <dgm:prSet presAssocID="{B7BF0EF7-52AC-4248-8958-0CF5FC951196}" presName="text_5" presStyleLbl="node1" presStyleIdx="4" presStyleCnt="7">
        <dgm:presLayoutVars>
          <dgm:bulletEnabled val="1"/>
        </dgm:presLayoutVars>
      </dgm:prSet>
      <dgm:spPr/>
    </dgm:pt>
    <dgm:pt modelId="{439886C5-63EE-4439-8106-2E3F41F01E14}" type="pres">
      <dgm:prSet presAssocID="{B7BF0EF7-52AC-4248-8958-0CF5FC951196}" presName="accent_5" presStyleCnt="0"/>
      <dgm:spPr/>
    </dgm:pt>
    <dgm:pt modelId="{5D3941B3-1A7F-47EB-81EF-FBE44FDA2E15}" type="pres">
      <dgm:prSet presAssocID="{B7BF0EF7-52AC-4248-8958-0CF5FC951196}" presName="accentRepeatNode" presStyleLbl="solidFgAcc1" presStyleIdx="4" presStyleCnt="7"/>
      <dgm:spPr/>
    </dgm:pt>
    <dgm:pt modelId="{2FA8CABD-6232-48A2-B02B-31F76594D108}" type="pres">
      <dgm:prSet presAssocID="{E9FCC5D9-6D40-40C1-9C43-8DCB6D6E8E75}" presName="text_6" presStyleLbl="node1" presStyleIdx="5" presStyleCnt="7">
        <dgm:presLayoutVars>
          <dgm:bulletEnabled val="1"/>
        </dgm:presLayoutVars>
      </dgm:prSet>
      <dgm:spPr/>
    </dgm:pt>
    <dgm:pt modelId="{16646C0F-9DCA-40C9-895E-089A7147C84E}" type="pres">
      <dgm:prSet presAssocID="{E9FCC5D9-6D40-40C1-9C43-8DCB6D6E8E75}" presName="accent_6" presStyleCnt="0"/>
      <dgm:spPr/>
    </dgm:pt>
    <dgm:pt modelId="{4DA4EFD9-E325-43FA-9653-146A075C386E}" type="pres">
      <dgm:prSet presAssocID="{E9FCC5D9-6D40-40C1-9C43-8DCB6D6E8E75}" presName="accentRepeatNode" presStyleLbl="solidFgAcc1" presStyleIdx="5" presStyleCnt="7"/>
      <dgm:spPr/>
    </dgm:pt>
    <dgm:pt modelId="{1705E9B3-4D8C-4780-B09C-61A5E4137AE2}" type="pres">
      <dgm:prSet presAssocID="{F1AE782D-5B07-4F82-82B2-BF299C7FC90A}" presName="text_7" presStyleLbl="node1" presStyleIdx="6" presStyleCnt="7">
        <dgm:presLayoutVars>
          <dgm:bulletEnabled val="1"/>
        </dgm:presLayoutVars>
      </dgm:prSet>
      <dgm:spPr/>
    </dgm:pt>
    <dgm:pt modelId="{E6145AD2-02B7-4758-ADEF-941EF38303C5}" type="pres">
      <dgm:prSet presAssocID="{F1AE782D-5B07-4F82-82B2-BF299C7FC90A}" presName="accent_7" presStyleCnt="0"/>
      <dgm:spPr/>
    </dgm:pt>
    <dgm:pt modelId="{D9ED1AB2-F77C-4601-9630-0368EFD127E4}" type="pres">
      <dgm:prSet presAssocID="{F1AE782D-5B07-4F82-82B2-BF299C7FC90A}" presName="accentRepeatNode" presStyleLbl="solidFgAcc1" presStyleIdx="6" presStyleCnt="7"/>
      <dgm:spPr/>
    </dgm:pt>
  </dgm:ptLst>
  <dgm:cxnLst>
    <dgm:cxn modelId="{F704313C-1E50-457F-BD17-F5EC32B22FDE}" type="presOf" srcId="{7A70E6E2-822D-4D96-987B-754B7A937D2A}" destId="{51D37454-FA67-4DC4-A932-2D42BAFCCCE6}" srcOrd="0" destOrd="0" presId="urn:microsoft.com/office/officeart/2008/layout/VerticalCurvedList"/>
    <dgm:cxn modelId="{0478DD3E-71D5-440A-A150-F3B8493EE749}" type="presOf" srcId="{17AE251B-624D-4981-8862-ED160EF7921F}" destId="{2C8A02E1-8763-46D9-BB7D-1696E5587A9C}" srcOrd="0" destOrd="0" presId="urn:microsoft.com/office/officeart/2008/layout/VerticalCurvedList"/>
    <dgm:cxn modelId="{EA6F325E-77B2-4762-AE24-F02750F4B55A}" type="presOf" srcId="{8AB67521-A1F6-406F-BE3B-8AE831552DD4}" destId="{195F8C30-C5B7-4665-A1E8-5D47CA0A6757}" srcOrd="0" destOrd="0" presId="urn:microsoft.com/office/officeart/2008/layout/VerticalCurvedList"/>
    <dgm:cxn modelId="{48F54C60-F48B-4746-933F-7100F3EDFE1B}" srcId="{8AB67521-A1F6-406F-BE3B-8AE831552DD4}" destId="{7A70E6E2-822D-4D96-987B-754B7A937D2A}" srcOrd="1" destOrd="0" parTransId="{FB3D3E7F-7125-475E-BAFB-0B8C64F0839E}" sibTransId="{FDB78DBF-A9F2-43E6-9618-8B5985D430A1}"/>
    <dgm:cxn modelId="{080FB367-477D-4ABD-8378-DC25C23EDA8F}" srcId="{8AB67521-A1F6-406F-BE3B-8AE831552DD4}" destId="{CB574232-CCCB-461F-BFAD-3C2425AB56E4}" srcOrd="10" destOrd="0" parTransId="{6DCFFFBD-BBF0-4F7C-96D4-B39801DCA981}" sibTransId="{231109EE-3724-4A78-A52D-43A0565B6726}"/>
    <dgm:cxn modelId="{A1AE2B4A-83F3-4863-AA8A-EC69DC3EE075}" type="presOf" srcId="{DD37F1BC-FF50-4F9B-AD9A-C7EA2AB8F939}" destId="{B67DCC18-BFAF-42C2-8D49-274E6966632E}" srcOrd="0" destOrd="0" presId="urn:microsoft.com/office/officeart/2008/layout/VerticalCurvedList"/>
    <dgm:cxn modelId="{0E126E54-1C72-4E73-AECC-B94C700CABC1}" srcId="{8AB67521-A1F6-406F-BE3B-8AE831552DD4}" destId="{0386326B-9F4E-48C4-8102-0129A75FC9BE}" srcOrd="7" destOrd="0" parTransId="{162FFE6C-00B0-4746-874A-2175142FEEBB}" sibTransId="{53EDB7D5-EF46-45E2-8919-8CC024415DDC}"/>
    <dgm:cxn modelId="{3525A574-2FFE-48F0-9507-C9FFB7AF2AF3}" srcId="{8AB67521-A1F6-406F-BE3B-8AE831552DD4}" destId="{F1AE782D-5B07-4F82-82B2-BF299C7FC90A}" srcOrd="6" destOrd="0" parTransId="{F21AC57B-DE50-400F-A9C9-98CAF48829FB}" sibTransId="{2FF8F994-BBCF-41B8-B4D7-C0761CFE8D99}"/>
    <dgm:cxn modelId="{AD22A385-2246-4C7C-BC86-8AB27D1AAF33}" srcId="{8AB67521-A1F6-406F-BE3B-8AE831552DD4}" destId="{E9FCC5D9-6D40-40C1-9C43-8DCB6D6E8E75}" srcOrd="5" destOrd="0" parTransId="{56F4FFB5-E5E2-43F5-9A45-1447B00F893A}" sibTransId="{0684387B-1990-498F-B0DA-4A025120FB69}"/>
    <dgm:cxn modelId="{28315A92-33E5-4F9C-9C7F-BB45E8363CB8}" srcId="{8AB67521-A1F6-406F-BE3B-8AE831552DD4}" destId="{E811E6DC-FCC7-4B55-B522-6831F8866BEC}" srcOrd="8" destOrd="0" parTransId="{B9F90AB2-8E6E-4BC5-8566-53506E0E9833}" sibTransId="{830F7C4A-01AE-4490-9376-62B4DC49BF86}"/>
    <dgm:cxn modelId="{521544B1-E5AB-4C56-87D8-F2BDC9AA823C}" srcId="{8AB67521-A1F6-406F-BE3B-8AE831552DD4}" destId="{B7BF0EF7-52AC-4248-8958-0CF5FC951196}" srcOrd="4" destOrd="0" parTransId="{8250F4A7-AD13-4CE1-A34C-99ADD456DE50}" sibTransId="{323039DC-87CE-417D-943F-8B9A0DD8020B}"/>
    <dgm:cxn modelId="{866098B3-AFCF-4C32-A393-A46FC362AB87}" type="presOf" srcId="{B6877224-0A77-44B9-AC00-AF8A46D5B3A2}" destId="{BBD2D20B-9520-424E-B81C-C25A4C171DB1}" srcOrd="0" destOrd="0" presId="urn:microsoft.com/office/officeart/2008/layout/VerticalCurvedList"/>
    <dgm:cxn modelId="{F6B5C4B6-F74F-481B-9F6F-23F3A66BEFD6}" srcId="{8AB67521-A1F6-406F-BE3B-8AE831552DD4}" destId="{0849E327-2AB7-4E8D-B884-E8B0900E8D54}" srcOrd="2" destOrd="0" parTransId="{DB5CD301-EAF2-4198-A459-9A0477149C42}" sibTransId="{2FB53A73-DAEC-4C4A-B36A-A7B93321BB44}"/>
    <dgm:cxn modelId="{FE5D1ABC-9830-4F99-95FE-7B51E1F6C0A7}" srcId="{8AB67521-A1F6-406F-BE3B-8AE831552DD4}" destId="{CA9422C9-CC32-452E-886F-2215FEF026E9}" srcOrd="9" destOrd="0" parTransId="{230CCD99-AEDF-4C9F-B4F1-57DECAE92112}" sibTransId="{C1A1EE19-3E65-4A38-88EB-EE4101D99D19}"/>
    <dgm:cxn modelId="{7AB4E1BC-CEB0-4E03-B918-FFFFDB28DFF9}" type="presOf" srcId="{E9FCC5D9-6D40-40C1-9C43-8DCB6D6E8E75}" destId="{2FA8CABD-6232-48A2-B02B-31F76594D108}" srcOrd="0" destOrd="0" presId="urn:microsoft.com/office/officeart/2008/layout/VerticalCurvedList"/>
    <dgm:cxn modelId="{4267D6CB-E99F-449B-8F64-0A9DFC8BFB5F}" srcId="{8AB67521-A1F6-406F-BE3B-8AE831552DD4}" destId="{00E32869-C0CA-4E52-BD05-41C0339F4FAA}" srcOrd="11" destOrd="0" parTransId="{5C3FD53F-BC12-4610-BB15-AF6A2EDF2A6F}" sibTransId="{95DD39EF-25FF-4BEB-B9E4-496EA42A0854}"/>
    <dgm:cxn modelId="{450A8AD3-15CD-4468-82F9-A31AB1333E1B}" type="presOf" srcId="{F1AE782D-5B07-4F82-82B2-BF299C7FC90A}" destId="{1705E9B3-4D8C-4780-B09C-61A5E4137AE2}" srcOrd="0" destOrd="0" presId="urn:microsoft.com/office/officeart/2008/layout/VerticalCurvedList"/>
    <dgm:cxn modelId="{BD3368DE-2A8C-49B7-B28B-A0F04AB71EEA}" type="presOf" srcId="{B7BF0EF7-52AC-4248-8958-0CF5FC951196}" destId="{12AB487E-C59C-4057-AAFD-368475636458}" srcOrd="0" destOrd="0" presId="urn:microsoft.com/office/officeart/2008/layout/VerticalCurvedList"/>
    <dgm:cxn modelId="{8AD468E5-4704-4C31-80A8-BAA6DAC143C9}" type="presOf" srcId="{0849E327-2AB7-4E8D-B884-E8B0900E8D54}" destId="{582B3F21-AECB-4667-AB31-E02DAFE5C698}" srcOrd="0" destOrd="0" presId="urn:microsoft.com/office/officeart/2008/layout/VerticalCurvedList"/>
    <dgm:cxn modelId="{9D54B3F8-C59A-4003-A372-B21AC578B9C9}" srcId="{8AB67521-A1F6-406F-BE3B-8AE831552DD4}" destId="{DD37F1BC-FF50-4F9B-AD9A-C7EA2AB8F939}" srcOrd="0" destOrd="0" parTransId="{6CF31742-3B53-438F-A57D-FC6CB024DAA6}" sibTransId="{B6877224-0A77-44B9-AC00-AF8A46D5B3A2}"/>
    <dgm:cxn modelId="{400576FC-496F-4DDC-ACCD-FB1A2A6A622B}" srcId="{8AB67521-A1F6-406F-BE3B-8AE831552DD4}" destId="{17AE251B-624D-4981-8862-ED160EF7921F}" srcOrd="3" destOrd="0" parTransId="{76FCBC91-F440-403E-88C4-7C2FE4DB080C}" sibTransId="{B6843DB2-6DFB-4DFA-A6F3-5AD14EF39091}"/>
    <dgm:cxn modelId="{99472A46-3A01-4E2A-A588-B1AF66AB9797}" type="presParOf" srcId="{195F8C30-C5B7-4665-A1E8-5D47CA0A6757}" destId="{C95F2241-B67E-412D-A736-893C58B2166F}" srcOrd="0" destOrd="0" presId="urn:microsoft.com/office/officeart/2008/layout/VerticalCurvedList"/>
    <dgm:cxn modelId="{8AF034D4-748B-443C-9ABF-FBC575D196E8}" type="presParOf" srcId="{C95F2241-B67E-412D-A736-893C58B2166F}" destId="{C4B28E44-8096-454C-A010-F99648A65E77}" srcOrd="0" destOrd="0" presId="urn:microsoft.com/office/officeart/2008/layout/VerticalCurvedList"/>
    <dgm:cxn modelId="{D19DDEFF-DA56-4EBA-852C-20BCAE48CC59}" type="presParOf" srcId="{C4B28E44-8096-454C-A010-F99648A65E77}" destId="{92E1C385-287A-49CC-BDD5-E75EBC467110}" srcOrd="0" destOrd="0" presId="urn:microsoft.com/office/officeart/2008/layout/VerticalCurvedList"/>
    <dgm:cxn modelId="{54ACE0A5-EC24-471C-A073-9023A57B9AC3}" type="presParOf" srcId="{C4B28E44-8096-454C-A010-F99648A65E77}" destId="{BBD2D20B-9520-424E-B81C-C25A4C171DB1}" srcOrd="1" destOrd="0" presId="urn:microsoft.com/office/officeart/2008/layout/VerticalCurvedList"/>
    <dgm:cxn modelId="{145C04A7-3C47-4E62-A686-F21EB82D5323}" type="presParOf" srcId="{C4B28E44-8096-454C-A010-F99648A65E77}" destId="{F6FCD041-5EA7-4D30-AE70-AF9CD9177806}" srcOrd="2" destOrd="0" presId="urn:microsoft.com/office/officeart/2008/layout/VerticalCurvedList"/>
    <dgm:cxn modelId="{C1E1F9BD-7B62-412A-8948-202CA23B8911}" type="presParOf" srcId="{C4B28E44-8096-454C-A010-F99648A65E77}" destId="{09476D4E-9AD0-43F1-AC5C-1D0F3BF98587}" srcOrd="3" destOrd="0" presId="urn:microsoft.com/office/officeart/2008/layout/VerticalCurvedList"/>
    <dgm:cxn modelId="{76E9F724-2C31-4747-9E08-A0F524917CCA}" type="presParOf" srcId="{C95F2241-B67E-412D-A736-893C58B2166F}" destId="{B67DCC18-BFAF-42C2-8D49-274E6966632E}" srcOrd="1" destOrd="0" presId="urn:microsoft.com/office/officeart/2008/layout/VerticalCurvedList"/>
    <dgm:cxn modelId="{6B030125-4F0E-4D4F-B94A-9169BCE84E26}" type="presParOf" srcId="{C95F2241-B67E-412D-A736-893C58B2166F}" destId="{A1D77445-A5D9-470D-B28B-C4DEF38C743E}" srcOrd="2" destOrd="0" presId="urn:microsoft.com/office/officeart/2008/layout/VerticalCurvedList"/>
    <dgm:cxn modelId="{1856650B-DFCD-479E-8AA0-678CC900E220}" type="presParOf" srcId="{A1D77445-A5D9-470D-B28B-C4DEF38C743E}" destId="{B8A3F6FC-7FC4-4062-8F1B-0A8489974AF0}" srcOrd="0" destOrd="0" presId="urn:microsoft.com/office/officeart/2008/layout/VerticalCurvedList"/>
    <dgm:cxn modelId="{6B3CC59E-16C0-4F87-B39D-C21E8E119E9C}" type="presParOf" srcId="{C95F2241-B67E-412D-A736-893C58B2166F}" destId="{51D37454-FA67-4DC4-A932-2D42BAFCCCE6}" srcOrd="3" destOrd="0" presId="urn:microsoft.com/office/officeart/2008/layout/VerticalCurvedList"/>
    <dgm:cxn modelId="{301B3D1E-A6A1-434B-BDCD-B0BC90EED2D6}" type="presParOf" srcId="{C95F2241-B67E-412D-A736-893C58B2166F}" destId="{A2E9A864-3DB2-46C7-B251-5D04112B7C1F}" srcOrd="4" destOrd="0" presId="urn:microsoft.com/office/officeart/2008/layout/VerticalCurvedList"/>
    <dgm:cxn modelId="{EBAE5615-0AF1-4EE4-BBB8-2849F516CDBD}" type="presParOf" srcId="{A2E9A864-3DB2-46C7-B251-5D04112B7C1F}" destId="{D8FBDA48-AC16-49E0-900E-F5A09E1672B9}" srcOrd="0" destOrd="0" presId="urn:microsoft.com/office/officeart/2008/layout/VerticalCurvedList"/>
    <dgm:cxn modelId="{A94A79BF-B288-4B47-ACDE-E575E684B0EB}" type="presParOf" srcId="{C95F2241-B67E-412D-A736-893C58B2166F}" destId="{582B3F21-AECB-4667-AB31-E02DAFE5C698}" srcOrd="5" destOrd="0" presId="urn:microsoft.com/office/officeart/2008/layout/VerticalCurvedList"/>
    <dgm:cxn modelId="{8E5B55AF-CB6C-47C9-AEC4-3816BF005DE3}" type="presParOf" srcId="{C95F2241-B67E-412D-A736-893C58B2166F}" destId="{C5B7CD78-4E07-4C3E-B616-F6AB7CEA3F5E}" srcOrd="6" destOrd="0" presId="urn:microsoft.com/office/officeart/2008/layout/VerticalCurvedList"/>
    <dgm:cxn modelId="{DCD6F476-CB59-402B-AB52-6D8D19C15A7F}" type="presParOf" srcId="{C5B7CD78-4E07-4C3E-B616-F6AB7CEA3F5E}" destId="{C2AFBB82-03FD-4BE5-891C-B036539E209D}" srcOrd="0" destOrd="0" presId="urn:microsoft.com/office/officeart/2008/layout/VerticalCurvedList"/>
    <dgm:cxn modelId="{2D7C44A1-90AA-4787-9CB2-FB1D0C060FB0}" type="presParOf" srcId="{C95F2241-B67E-412D-A736-893C58B2166F}" destId="{2C8A02E1-8763-46D9-BB7D-1696E5587A9C}" srcOrd="7" destOrd="0" presId="urn:microsoft.com/office/officeart/2008/layout/VerticalCurvedList"/>
    <dgm:cxn modelId="{58097B16-C843-4874-BF0F-53437F3FB3AC}" type="presParOf" srcId="{C95F2241-B67E-412D-A736-893C58B2166F}" destId="{D39102CB-F699-4FD9-8CBE-B5A6D5B34BB1}" srcOrd="8" destOrd="0" presId="urn:microsoft.com/office/officeart/2008/layout/VerticalCurvedList"/>
    <dgm:cxn modelId="{7CD9F553-225E-4E5A-8074-BA4A407AED2E}" type="presParOf" srcId="{D39102CB-F699-4FD9-8CBE-B5A6D5B34BB1}" destId="{C194C9EC-65CF-4A17-934C-DC345B0E48DC}" srcOrd="0" destOrd="0" presId="urn:microsoft.com/office/officeart/2008/layout/VerticalCurvedList"/>
    <dgm:cxn modelId="{934797A3-DCF9-4C72-AE75-8D784913D0AC}" type="presParOf" srcId="{C95F2241-B67E-412D-A736-893C58B2166F}" destId="{12AB487E-C59C-4057-AAFD-368475636458}" srcOrd="9" destOrd="0" presId="urn:microsoft.com/office/officeart/2008/layout/VerticalCurvedList"/>
    <dgm:cxn modelId="{6077282A-3A84-4F81-A5D6-05F99854ED44}" type="presParOf" srcId="{C95F2241-B67E-412D-A736-893C58B2166F}" destId="{439886C5-63EE-4439-8106-2E3F41F01E14}" srcOrd="10" destOrd="0" presId="urn:microsoft.com/office/officeart/2008/layout/VerticalCurvedList"/>
    <dgm:cxn modelId="{C9CBB015-F702-45F7-9E2B-A8032AA9F858}" type="presParOf" srcId="{439886C5-63EE-4439-8106-2E3F41F01E14}" destId="{5D3941B3-1A7F-47EB-81EF-FBE44FDA2E15}" srcOrd="0" destOrd="0" presId="urn:microsoft.com/office/officeart/2008/layout/VerticalCurvedList"/>
    <dgm:cxn modelId="{D293CB69-9231-4C02-8156-8096DD112C7E}" type="presParOf" srcId="{C95F2241-B67E-412D-A736-893C58B2166F}" destId="{2FA8CABD-6232-48A2-B02B-31F76594D108}" srcOrd="11" destOrd="0" presId="urn:microsoft.com/office/officeart/2008/layout/VerticalCurvedList"/>
    <dgm:cxn modelId="{A7685996-185E-4FE7-AD3D-D9B37825EB0B}" type="presParOf" srcId="{C95F2241-B67E-412D-A736-893C58B2166F}" destId="{16646C0F-9DCA-40C9-895E-089A7147C84E}" srcOrd="12" destOrd="0" presId="urn:microsoft.com/office/officeart/2008/layout/VerticalCurvedList"/>
    <dgm:cxn modelId="{C5AF17C8-1DB2-4FD8-A56D-D04292F2F9BA}" type="presParOf" srcId="{16646C0F-9DCA-40C9-895E-089A7147C84E}" destId="{4DA4EFD9-E325-43FA-9653-146A075C386E}" srcOrd="0" destOrd="0" presId="urn:microsoft.com/office/officeart/2008/layout/VerticalCurvedList"/>
    <dgm:cxn modelId="{4E80B5BE-0C95-4D63-BFF2-CE1C2D77EB24}" type="presParOf" srcId="{C95F2241-B67E-412D-A736-893C58B2166F}" destId="{1705E9B3-4D8C-4780-B09C-61A5E4137AE2}" srcOrd="13" destOrd="0" presId="urn:microsoft.com/office/officeart/2008/layout/VerticalCurvedList"/>
    <dgm:cxn modelId="{4EACC451-AED0-4160-AA7D-E620DD8E4CC1}" type="presParOf" srcId="{C95F2241-B67E-412D-A736-893C58B2166F}" destId="{E6145AD2-02B7-4758-ADEF-941EF38303C5}" srcOrd="14" destOrd="0" presId="urn:microsoft.com/office/officeart/2008/layout/VerticalCurvedList"/>
    <dgm:cxn modelId="{6D6ACE66-11C6-45AE-AC84-72B754A169C6}" type="presParOf" srcId="{E6145AD2-02B7-4758-ADEF-941EF38303C5}" destId="{D9ED1AB2-F77C-4601-9630-0368EFD127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1BAB3-34F3-4C29-A953-C7B011B47C7D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2554DD-775C-48AE-8D6F-F97BB0801362}">
      <dgm:prSet/>
      <dgm:spPr/>
      <dgm:t>
        <a:bodyPr/>
        <a:lstStyle/>
        <a:p>
          <a:r>
            <a:rPr lang="en-US"/>
            <a:t>Banking and Financial Services:</a:t>
          </a:r>
        </a:p>
      </dgm:t>
    </dgm:pt>
    <dgm:pt modelId="{E593667A-C284-4B24-B0A3-5D6CB83FB26A}" type="parTrans" cxnId="{21D0259E-1264-4095-906F-42D3B6A1B483}">
      <dgm:prSet/>
      <dgm:spPr/>
      <dgm:t>
        <a:bodyPr/>
        <a:lstStyle/>
        <a:p>
          <a:endParaRPr lang="en-US"/>
        </a:p>
      </dgm:t>
    </dgm:pt>
    <dgm:pt modelId="{D734F3EC-8FEA-4DC1-91D0-218FBDE92CF9}" type="sibTrans" cxnId="{21D0259E-1264-4095-906F-42D3B6A1B483}">
      <dgm:prSet/>
      <dgm:spPr/>
      <dgm:t>
        <a:bodyPr/>
        <a:lstStyle/>
        <a:p>
          <a:endParaRPr lang="en-US"/>
        </a:p>
      </dgm:t>
    </dgm:pt>
    <dgm:pt modelId="{FFFDDF82-798E-4AF7-9A93-EFC9A3BB5963}">
      <dgm:prSet/>
      <dgm:spPr/>
      <dgm:t>
        <a:bodyPr/>
        <a:lstStyle/>
        <a:p>
          <a:r>
            <a:rPr lang="en-US"/>
            <a:t>- Wipro helps financial institutions digitize their processes, enhance security, and improve customer experiences.</a:t>
          </a:r>
        </a:p>
      </dgm:t>
    </dgm:pt>
    <dgm:pt modelId="{FCB7D7A4-12C6-423A-8079-D18DE1B92A34}" type="parTrans" cxnId="{A15E2265-8AF0-43E8-BED4-FAE3160CE5B1}">
      <dgm:prSet/>
      <dgm:spPr/>
      <dgm:t>
        <a:bodyPr/>
        <a:lstStyle/>
        <a:p>
          <a:endParaRPr lang="en-US"/>
        </a:p>
      </dgm:t>
    </dgm:pt>
    <dgm:pt modelId="{DB3A791D-EA74-4484-BFA3-B58BAC0933C1}" type="sibTrans" cxnId="{A15E2265-8AF0-43E8-BED4-FAE3160CE5B1}">
      <dgm:prSet/>
      <dgm:spPr/>
      <dgm:t>
        <a:bodyPr/>
        <a:lstStyle/>
        <a:p>
          <a:endParaRPr lang="en-US"/>
        </a:p>
      </dgm:t>
    </dgm:pt>
    <dgm:pt modelId="{EA9E88BA-D112-4AF8-9D27-E57A3EDAF66B}">
      <dgm:prSet/>
      <dgm:spPr/>
      <dgm:t>
        <a:bodyPr/>
        <a:lstStyle/>
        <a:p>
          <a:r>
            <a:rPr lang="en-US"/>
            <a:t>- They offer solutions for core banking, payments, risk management, and wealth management.</a:t>
          </a:r>
        </a:p>
      </dgm:t>
    </dgm:pt>
    <dgm:pt modelId="{3BEEF0BF-34D6-4571-A776-D35B4B40A303}" type="parTrans" cxnId="{1F70A8CA-E501-41D6-90B2-FCE97A98F418}">
      <dgm:prSet/>
      <dgm:spPr/>
      <dgm:t>
        <a:bodyPr/>
        <a:lstStyle/>
        <a:p>
          <a:endParaRPr lang="en-US"/>
        </a:p>
      </dgm:t>
    </dgm:pt>
    <dgm:pt modelId="{BFCE80C3-27D7-4724-A3CD-CE19E91CF155}" type="sibTrans" cxnId="{1F70A8CA-E501-41D6-90B2-FCE97A98F418}">
      <dgm:prSet/>
      <dgm:spPr/>
      <dgm:t>
        <a:bodyPr/>
        <a:lstStyle/>
        <a:p>
          <a:endParaRPr lang="en-US"/>
        </a:p>
      </dgm:t>
    </dgm:pt>
    <dgm:pt modelId="{9AC2A82A-8B41-48DA-A0B8-00A3B07998C3}">
      <dgm:prSet/>
      <dgm:spPr/>
      <dgm:t>
        <a:bodyPr/>
        <a:lstStyle/>
        <a:p>
          <a:r>
            <a:rPr lang="en-US"/>
            <a:t>- Wipro's expertise in regulatory compliance ensures adherence to industry standards.</a:t>
          </a:r>
        </a:p>
      </dgm:t>
    </dgm:pt>
    <dgm:pt modelId="{2FCCD7C4-D2E7-494C-846B-A83356FD503A}" type="parTrans" cxnId="{70CEF5C3-5B47-4ECC-B533-4BE2DB52ECAB}">
      <dgm:prSet/>
      <dgm:spPr/>
      <dgm:t>
        <a:bodyPr/>
        <a:lstStyle/>
        <a:p>
          <a:endParaRPr lang="en-US"/>
        </a:p>
      </dgm:t>
    </dgm:pt>
    <dgm:pt modelId="{881A10FE-3BCB-42A3-8E3C-9A6160D04909}" type="sibTrans" cxnId="{70CEF5C3-5B47-4ECC-B533-4BE2DB52ECAB}">
      <dgm:prSet/>
      <dgm:spPr/>
      <dgm:t>
        <a:bodyPr/>
        <a:lstStyle/>
        <a:p>
          <a:endParaRPr lang="en-US"/>
        </a:p>
      </dgm:t>
    </dgm:pt>
    <dgm:pt modelId="{3E5DADD2-3D91-4896-8423-DC4159C5277E}">
      <dgm:prSet/>
      <dgm:spPr/>
    </dgm:pt>
    <dgm:pt modelId="{4CAB517B-5E91-4CBC-9E7B-099593319E2D}" type="parTrans" cxnId="{1B025133-716B-4277-BF42-C95BEA845CE2}">
      <dgm:prSet/>
      <dgm:spPr/>
      <dgm:t>
        <a:bodyPr/>
        <a:lstStyle/>
        <a:p>
          <a:endParaRPr lang="en-US"/>
        </a:p>
      </dgm:t>
    </dgm:pt>
    <dgm:pt modelId="{949836E5-EE3A-4B80-A8CC-4AB100899664}" type="sibTrans" cxnId="{1B025133-716B-4277-BF42-C95BEA845CE2}">
      <dgm:prSet/>
      <dgm:spPr/>
      <dgm:t>
        <a:bodyPr/>
        <a:lstStyle/>
        <a:p>
          <a:endParaRPr lang="en-US"/>
        </a:p>
      </dgm:t>
    </dgm:pt>
    <dgm:pt modelId="{3F8EA28D-3C66-4ADF-8DC4-198DAF29EB1E}">
      <dgm:prSet/>
      <dgm:spPr/>
    </dgm:pt>
    <dgm:pt modelId="{35C244EF-F1CD-45A2-8CB1-450FB27230D7}" type="parTrans" cxnId="{7D0E14F0-399E-4482-A330-4AB66A8D8C9B}">
      <dgm:prSet/>
      <dgm:spPr/>
      <dgm:t>
        <a:bodyPr/>
        <a:lstStyle/>
        <a:p>
          <a:endParaRPr lang="en-US"/>
        </a:p>
      </dgm:t>
    </dgm:pt>
    <dgm:pt modelId="{6A7653FC-6500-4E2F-8C28-9DEECEC06DA2}" type="sibTrans" cxnId="{7D0E14F0-399E-4482-A330-4AB66A8D8C9B}">
      <dgm:prSet/>
      <dgm:spPr/>
      <dgm:t>
        <a:bodyPr/>
        <a:lstStyle/>
        <a:p>
          <a:endParaRPr lang="en-US"/>
        </a:p>
      </dgm:t>
    </dgm:pt>
    <dgm:pt modelId="{687279A5-CE44-4573-9EC8-6C87BE94DA20}">
      <dgm:prSet/>
      <dgm:spPr/>
    </dgm:pt>
    <dgm:pt modelId="{0E05D14B-7508-4762-A6BB-0C9F75205F74}" type="parTrans" cxnId="{407BB45A-7727-436D-877D-6740CFF8EBDE}">
      <dgm:prSet/>
      <dgm:spPr/>
      <dgm:t>
        <a:bodyPr/>
        <a:lstStyle/>
        <a:p>
          <a:endParaRPr lang="en-US"/>
        </a:p>
      </dgm:t>
    </dgm:pt>
    <dgm:pt modelId="{4F17A8B9-3B43-483F-98F3-075DC44845D5}" type="sibTrans" cxnId="{407BB45A-7727-436D-877D-6740CFF8EBDE}">
      <dgm:prSet/>
      <dgm:spPr/>
      <dgm:t>
        <a:bodyPr/>
        <a:lstStyle/>
        <a:p>
          <a:endParaRPr lang="en-US"/>
        </a:p>
      </dgm:t>
    </dgm:pt>
    <dgm:pt modelId="{994ADF8B-B945-427E-A740-AC858AC1FE06}">
      <dgm:prSet/>
      <dgm:spPr/>
    </dgm:pt>
    <dgm:pt modelId="{A90C8A5F-E4D0-4635-BBDF-45E3CD73E9A8}" type="parTrans" cxnId="{2D42EA86-FE18-4730-B846-AEDE5843FF39}">
      <dgm:prSet/>
      <dgm:spPr/>
      <dgm:t>
        <a:bodyPr/>
        <a:lstStyle/>
        <a:p>
          <a:endParaRPr lang="en-US"/>
        </a:p>
      </dgm:t>
    </dgm:pt>
    <dgm:pt modelId="{439374BA-7AC0-436C-83CA-E2DF183E9515}" type="sibTrans" cxnId="{2D42EA86-FE18-4730-B846-AEDE5843FF39}">
      <dgm:prSet/>
      <dgm:spPr/>
      <dgm:t>
        <a:bodyPr/>
        <a:lstStyle/>
        <a:p>
          <a:endParaRPr lang="en-US"/>
        </a:p>
      </dgm:t>
    </dgm:pt>
    <dgm:pt modelId="{D9D48D35-A463-471C-A262-D8469E7BC7A2}">
      <dgm:prSet/>
      <dgm:spPr/>
    </dgm:pt>
    <dgm:pt modelId="{949C1B56-E99E-4578-B571-F817913008CB}" type="parTrans" cxnId="{5415627D-1709-43C2-9D09-4F4540D747BF}">
      <dgm:prSet/>
      <dgm:spPr/>
      <dgm:t>
        <a:bodyPr/>
        <a:lstStyle/>
        <a:p>
          <a:endParaRPr lang="en-US"/>
        </a:p>
      </dgm:t>
    </dgm:pt>
    <dgm:pt modelId="{0B8C19C2-9086-430E-B2DF-7E6A81BE9312}" type="sibTrans" cxnId="{5415627D-1709-43C2-9D09-4F4540D747BF}">
      <dgm:prSet/>
      <dgm:spPr/>
      <dgm:t>
        <a:bodyPr/>
        <a:lstStyle/>
        <a:p>
          <a:endParaRPr lang="en-US"/>
        </a:p>
      </dgm:t>
    </dgm:pt>
    <dgm:pt modelId="{2228B520-C050-4C31-91F8-0CE836E12015}">
      <dgm:prSet/>
      <dgm:spPr/>
    </dgm:pt>
    <dgm:pt modelId="{72F79BDA-A61D-4205-91F0-8EFD324E9E10}" type="parTrans" cxnId="{1F155C37-18CC-4FE9-A11E-FDDB1D520B7D}">
      <dgm:prSet/>
      <dgm:spPr/>
      <dgm:t>
        <a:bodyPr/>
        <a:lstStyle/>
        <a:p>
          <a:endParaRPr lang="en-US"/>
        </a:p>
      </dgm:t>
    </dgm:pt>
    <dgm:pt modelId="{7D94A403-ED4B-43F6-BEB2-EAA9CC63119E}" type="sibTrans" cxnId="{1F155C37-18CC-4FE9-A11E-FDDB1D520B7D}">
      <dgm:prSet/>
      <dgm:spPr/>
      <dgm:t>
        <a:bodyPr/>
        <a:lstStyle/>
        <a:p>
          <a:endParaRPr lang="en-US"/>
        </a:p>
      </dgm:t>
    </dgm:pt>
    <dgm:pt modelId="{4A891AE5-E517-452F-B4B9-D810D153F296}">
      <dgm:prSet/>
      <dgm:spPr/>
    </dgm:pt>
    <dgm:pt modelId="{F9340B67-99FD-4A33-9C86-7FCE721E94B7}" type="parTrans" cxnId="{4949BFE4-732F-4DE7-A6BD-84B81EB40D1A}">
      <dgm:prSet/>
      <dgm:spPr/>
      <dgm:t>
        <a:bodyPr/>
        <a:lstStyle/>
        <a:p>
          <a:endParaRPr lang="en-US"/>
        </a:p>
      </dgm:t>
    </dgm:pt>
    <dgm:pt modelId="{6FA9D660-C6BA-4881-8E32-BC0504F67B8A}" type="sibTrans" cxnId="{4949BFE4-732F-4DE7-A6BD-84B81EB40D1A}">
      <dgm:prSet/>
      <dgm:spPr/>
      <dgm:t>
        <a:bodyPr/>
        <a:lstStyle/>
        <a:p>
          <a:endParaRPr lang="en-US"/>
        </a:p>
      </dgm:t>
    </dgm:pt>
    <dgm:pt modelId="{C4B85294-1B7A-466F-A59B-7630247256F5}">
      <dgm:prSet/>
      <dgm:spPr/>
    </dgm:pt>
    <dgm:pt modelId="{95BDF093-00E6-411F-B49B-2863B67B8D0F}" type="parTrans" cxnId="{D7AB7FA2-B8CE-48D6-A4A3-14C7D4CAA490}">
      <dgm:prSet/>
      <dgm:spPr/>
      <dgm:t>
        <a:bodyPr/>
        <a:lstStyle/>
        <a:p>
          <a:endParaRPr lang="en-US"/>
        </a:p>
      </dgm:t>
    </dgm:pt>
    <dgm:pt modelId="{844CFC91-974C-4857-9E9A-65ACD3357068}" type="sibTrans" cxnId="{D7AB7FA2-B8CE-48D6-A4A3-14C7D4CAA490}">
      <dgm:prSet/>
      <dgm:spPr/>
      <dgm:t>
        <a:bodyPr/>
        <a:lstStyle/>
        <a:p>
          <a:endParaRPr lang="en-US"/>
        </a:p>
      </dgm:t>
    </dgm:pt>
    <dgm:pt modelId="{26D7B1EA-4B97-4B0B-B659-9AB4EDBF3FEB}" type="pres">
      <dgm:prSet presAssocID="{9C71BAB3-34F3-4C29-A953-C7B011B47C7D}" presName="matrix" presStyleCnt="0">
        <dgm:presLayoutVars>
          <dgm:chMax val="1"/>
          <dgm:dir/>
          <dgm:resizeHandles val="exact"/>
        </dgm:presLayoutVars>
      </dgm:prSet>
      <dgm:spPr/>
    </dgm:pt>
    <dgm:pt modelId="{96E4530B-851F-4F3C-BA81-267CEE33BA08}" type="pres">
      <dgm:prSet presAssocID="{9C71BAB3-34F3-4C29-A953-C7B011B47C7D}" presName="diamond" presStyleLbl="bgShp" presStyleIdx="0" presStyleCnt="1"/>
      <dgm:spPr/>
    </dgm:pt>
    <dgm:pt modelId="{2F3491D6-A20D-4B9E-8AC8-5C04DC44EFB9}" type="pres">
      <dgm:prSet presAssocID="{9C71BAB3-34F3-4C29-A953-C7B011B47C7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C95202-E5E3-49FD-B396-D035ACD65C12}" type="pres">
      <dgm:prSet presAssocID="{9C71BAB3-34F3-4C29-A953-C7B011B47C7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BAC1135-C933-4EC9-8F61-968A98B33B94}" type="pres">
      <dgm:prSet presAssocID="{9C71BAB3-34F3-4C29-A953-C7B011B47C7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2A1681-F570-4A4F-9A67-9F102A792B74}" type="pres">
      <dgm:prSet presAssocID="{9C71BAB3-34F3-4C29-A953-C7B011B47C7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B025133-716B-4277-BF42-C95BEA845CE2}" srcId="{9C71BAB3-34F3-4C29-A953-C7B011B47C7D}" destId="{3E5DADD2-3D91-4896-8423-DC4159C5277E}" srcOrd="4" destOrd="0" parTransId="{4CAB517B-5E91-4CBC-9E7B-099593319E2D}" sibTransId="{949836E5-EE3A-4B80-A8CC-4AB100899664}"/>
    <dgm:cxn modelId="{1F155C37-18CC-4FE9-A11E-FDDB1D520B7D}" srcId="{9C71BAB3-34F3-4C29-A953-C7B011B47C7D}" destId="{2228B520-C050-4C31-91F8-0CE836E12015}" srcOrd="9" destOrd="0" parTransId="{72F79BDA-A61D-4205-91F0-8EFD324E9E10}" sibTransId="{7D94A403-ED4B-43F6-BEB2-EAA9CC63119E}"/>
    <dgm:cxn modelId="{4061095F-DF51-4D75-A874-8F8F1F0AD79F}" type="presOf" srcId="{FFFDDF82-798E-4AF7-9A93-EFC9A3BB5963}" destId="{1AC95202-E5E3-49FD-B396-D035ACD65C12}" srcOrd="0" destOrd="0" presId="urn:microsoft.com/office/officeart/2005/8/layout/matrix3"/>
    <dgm:cxn modelId="{C9133F64-FF44-4A4A-A899-DF0483FDC2E0}" type="presOf" srcId="{9AC2A82A-8B41-48DA-A0B8-00A3B07998C3}" destId="{5A2A1681-F570-4A4F-9A67-9F102A792B74}" srcOrd="0" destOrd="0" presId="urn:microsoft.com/office/officeart/2005/8/layout/matrix3"/>
    <dgm:cxn modelId="{A15E2265-8AF0-43E8-BED4-FAE3160CE5B1}" srcId="{9C71BAB3-34F3-4C29-A953-C7B011B47C7D}" destId="{FFFDDF82-798E-4AF7-9A93-EFC9A3BB5963}" srcOrd="1" destOrd="0" parTransId="{FCB7D7A4-12C6-423A-8079-D18DE1B92A34}" sibTransId="{DB3A791D-EA74-4484-BFA3-B58BAC0933C1}"/>
    <dgm:cxn modelId="{0F9CBF52-46DE-4C1B-91D4-FC59812ED3BA}" type="presOf" srcId="{EA9E88BA-D112-4AF8-9D27-E57A3EDAF66B}" destId="{BBAC1135-C933-4EC9-8F61-968A98B33B94}" srcOrd="0" destOrd="0" presId="urn:microsoft.com/office/officeart/2005/8/layout/matrix3"/>
    <dgm:cxn modelId="{C8474478-9629-4820-B4B3-95F2694A86F5}" type="presOf" srcId="{652554DD-775C-48AE-8D6F-F97BB0801362}" destId="{2F3491D6-A20D-4B9E-8AC8-5C04DC44EFB9}" srcOrd="0" destOrd="0" presId="urn:microsoft.com/office/officeart/2005/8/layout/matrix3"/>
    <dgm:cxn modelId="{407BB45A-7727-436D-877D-6740CFF8EBDE}" srcId="{9C71BAB3-34F3-4C29-A953-C7B011B47C7D}" destId="{687279A5-CE44-4573-9EC8-6C87BE94DA20}" srcOrd="6" destOrd="0" parTransId="{0E05D14B-7508-4762-A6BB-0C9F75205F74}" sibTransId="{4F17A8B9-3B43-483F-98F3-075DC44845D5}"/>
    <dgm:cxn modelId="{5415627D-1709-43C2-9D09-4F4540D747BF}" srcId="{9C71BAB3-34F3-4C29-A953-C7B011B47C7D}" destId="{D9D48D35-A463-471C-A262-D8469E7BC7A2}" srcOrd="8" destOrd="0" parTransId="{949C1B56-E99E-4578-B571-F817913008CB}" sibTransId="{0B8C19C2-9086-430E-B2DF-7E6A81BE9312}"/>
    <dgm:cxn modelId="{2D42EA86-FE18-4730-B846-AEDE5843FF39}" srcId="{9C71BAB3-34F3-4C29-A953-C7B011B47C7D}" destId="{994ADF8B-B945-427E-A740-AC858AC1FE06}" srcOrd="7" destOrd="0" parTransId="{A90C8A5F-E4D0-4635-BBDF-45E3CD73E9A8}" sibTransId="{439374BA-7AC0-436C-83CA-E2DF183E9515}"/>
    <dgm:cxn modelId="{21D0259E-1264-4095-906F-42D3B6A1B483}" srcId="{9C71BAB3-34F3-4C29-A953-C7B011B47C7D}" destId="{652554DD-775C-48AE-8D6F-F97BB0801362}" srcOrd="0" destOrd="0" parTransId="{E593667A-C284-4B24-B0A3-5D6CB83FB26A}" sibTransId="{D734F3EC-8FEA-4DC1-91D0-218FBDE92CF9}"/>
    <dgm:cxn modelId="{D7AB7FA2-B8CE-48D6-A4A3-14C7D4CAA490}" srcId="{9C71BAB3-34F3-4C29-A953-C7B011B47C7D}" destId="{C4B85294-1B7A-466F-A59B-7630247256F5}" srcOrd="11" destOrd="0" parTransId="{95BDF093-00E6-411F-B49B-2863B67B8D0F}" sibTransId="{844CFC91-974C-4857-9E9A-65ACD3357068}"/>
    <dgm:cxn modelId="{70CEF5C3-5B47-4ECC-B533-4BE2DB52ECAB}" srcId="{9C71BAB3-34F3-4C29-A953-C7B011B47C7D}" destId="{9AC2A82A-8B41-48DA-A0B8-00A3B07998C3}" srcOrd="3" destOrd="0" parTransId="{2FCCD7C4-D2E7-494C-846B-A83356FD503A}" sibTransId="{881A10FE-3BCB-42A3-8E3C-9A6160D04909}"/>
    <dgm:cxn modelId="{9FABF0C8-489F-490F-A0EF-780BB7ABC6E1}" type="presOf" srcId="{9C71BAB3-34F3-4C29-A953-C7B011B47C7D}" destId="{26D7B1EA-4B97-4B0B-B659-9AB4EDBF3FEB}" srcOrd="0" destOrd="0" presId="urn:microsoft.com/office/officeart/2005/8/layout/matrix3"/>
    <dgm:cxn modelId="{1F70A8CA-E501-41D6-90B2-FCE97A98F418}" srcId="{9C71BAB3-34F3-4C29-A953-C7B011B47C7D}" destId="{EA9E88BA-D112-4AF8-9D27-E57A3EDAF66B}" srcOrd="2" destOrd="0" parTransId="{3BEEF0BF-34D6-4571-A776-D35B4B40A303}" sibTransId="{BFCE80C3-27D7-4724-A3CD-CE19E91CF155}"/>
    <dgm:cxn modelId="{4949BFE4-732F-4DE7-A6BD-84B81EB40D1A}" srcId="{9C71BAB3-34F3-4C29-A953-C7B011B47C7D}" destId="{4A891AE5-E517-452F-B4B9-D810D153F296}" srcOrd="10" destOrd="0" parTransId="{F9340B67-99FD-4A33-9C86-7FCE721E94B7}" sibTransId="{6FA9D660-C6BA-4881-8E32-BC0504F67B8A}"/>
    <dgm:cxn modelId="{7D0E14F0-399E-4482-A330-4AB66A8D8C9B}" srcId="{9C71BAB3-34F3-4C29-A953-C7B011B47C7D}" destId="{3F8EA28D-3C66-4ADF-8DC4-198DAF29EB1E}" srcOrd="5" destOrd="0" parTransId="{35C244EF-F1CD-45A2-8CB1-450FB27230D7}" sibTransId="{6A7653FC-6500-4E2F-8C28-9DEECEC06DA2}"/>
    <dgm:cxn modelId="{DE0B26FB-5006-4148-AE23-0435630504FF}" type="presParOf" srcId="{26D7B1EA-4B97-4B0B-B659-9AB4EDBF3FEB}" destId="{96E4530B-851F-4F3C-BA81-267CEE33BA08}" srcOrd="0" destOrd="0" presId="urn:microsoft.com/office/officeart/2005/8/layout/matrix3"/>
    <dgm:cxn modelId="{5EE75272-0424-4C70-BB87-C16B6959415E}" type="presParOf" srcId="{26D7B1EA-4B97-4B0B-B659-9AB4EDBF3FEB}" destId="{2F3491D6-A20D-4B9E-8AC8-5C04DC44EFB9}" srcOrd="1" destOrd="0" presId="urn:microsoft.com/office/officeart/2005/8/layout/matrix3"/>
    <dgm:cxn modelId="{138A81ED-5AB2-4525-92B3-B6D84864B47A}" type="presParOf" srcId="{26D7B1EA-4B97-4B0B-B659-9AB4EDBF3FEB}" destId="{1AC95202-E5E3-49FD-B396-D035ACD65C12}" srcOrd="2" destOrd="0" presId="urn:microsoft.com/office/officeart/2005/8/layout/matrix3"/>
    <dgm:cxn modelId="{E7DB99E3-0073-462A-B6ED-B548A7C4674D}" type="presParOf" srcId="{26D7B1EA-4B97-4B0B-B659-9AB4EDBF3FEB}" destId="{BBAC1135-C933-4EC9-8F61-968A98B33B94}" srcOrd="3" destOrd="0" presId="urn:microsoft.com/office/officeart/2005/8/layout/matrix3"/>
    <dgm:cxn modelId="{6B4D5F45-34CF-41CF-A968-DC96DC1FC6FF}" type="presParOf" srcId="{26D7B1EA-4B97-4B0B-B659-9AB4EDBF3FEB}" destId="{5A2A1681-F570-4A4F-9A67-9F102A792B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8A480-D896-48D5-ACFF-A68F11280C89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6604A4-8FD9-4DB7-A633-3DEAFBCAC495}">
      <dgm:prSet/>
      <dgm:spPr/>
      <dgm:t>
        <a:bodyPr/>
        <a:lstStyle/>
        <a:p>
          <a:r>
            <a:rPr lang="en-US"/>
            <a:t>Global Scale and Expertise:</a:t>
          </a:r>
        </a:p>
      </dgm:t>
    </dgm:pt>
    <dgm:pt modelId="{75CBCF5D-AD21-4E0D-A0FE-F55F0FDBF18A}" type="parTrans" cxnId="{2A248345-7FBC-48B7-98EA-8D414CC2981D}">
      <dgm:prSet/>
      <dgm:spPr/>
      <dgm:t>
        <a:bodyPr/>
        <a:lstStyle/>
        <a:p>
          <a:endParaRPr lang="en-US"/>
        </a:p>
      </dgm:t>
    </dgm:pt>
    <dgm:pt modelId="{721C3C20-7F67-464E-A801-4C92DFE04997}" type="sibTrans" cxnId="{2A248345-7FBC-48B7-98EA-8D414CC2981D}">
      <dgm:prSet/>
      <dgm:spPr/>
      <dgm:t>
        <a:bodyPr/>
        <a:lstStyle/>
        <a:p>
          <a:endParaRPr lang="en-US"/>
        </a:p>
      </dgm:t>
    </dgm:pt>
    <dgm:pt modelId="{BC16DC1F-487A-4589-A72E-9D26FA594171}">
      <dgm:prSet/>
      <dgm:spPr/>
      <dgm:t>
        <a:bodyPr/>
        <a:lstStyle/>
        <a:p>
          <a:r>
            <a:rPr lang="en-US"/>
            <a:t>- Wipro's extensive global presence and diverse industry experience make them a trusted digital partner.</a:t>
          </a:r>
        </a:p>
      </dgm:t>
    </dgm:pt>
    <dgm:pt modelId="{9DB3EA20-0B6B-4834-8048-04EE26273DC1}" type="parTrans" cxnId="{D52A59C9-DAB6-4B41-9409-79545EFB3871}">
      <dgm:prSet/>
      <dgm:spPr/>
      <dgm:t>
        <a:bodyPr/>
        <a:lstStyle/>
        <a:p>
          <a:endParaRPr lang="en-US"/>
        </a:p>
      </dgm:t>
    </dgm:pt>
    <dgm:pt modelId="{0269538F-5BF6-4008-B51E-8E913CCACCAC}" type="sibTrans" cxnId="{D52A59C9-DAB6-4B41-9409-79545EFB3871}">
      <dgm:prSet/>
      <dgm:spPr/>
      <dgm:t>
        <a:bodyPr/>
        <a:lstStyle/>
        <a:p>
          <a:endParaRPr lang="en-US"/>
        </a:p>
      </dgm:t>
    </dgm:pt>
    <dgm:pt modelId="{A88D4B62-8881-42CC-8354-096C2634823F}">
      <dgm:prSet/>
      <dgm:spPr/>
      <dgm:t>
        <a:bodyPr/>
        <a:lstStyle/>
        <a:p>
          <a:r>
            <a:rPr lang="en-US"/>
            <a:t>- With a vast talent pool and delivery centers worldwide, they offer scalable and reliable digital solutions.</a:t>
          </a:r>
        </a:p>
      </dgm:t>
    </dgm:pt>
    <dgm:pt modelId="{83C93CE9-94AB-46B9-9E94-218762277CC2}" type="parTrans" cxnId="{EC41883A-17FB-47E5-A76F-E2CA203CF765}">
      <dgm:prSet/>
      <dgm:spPr/>
      <dgm:t>
        <a:bodyPr/>
        <a:lstStyle/>
        <a:p>
          <a:endParaRPr lang="en-US"/>
        </a:p>
      </dgm:t>
    </dgm:pt>
    <dgm:pt modelId="{537FE1B2-03D0-4C2E-9A94-13A8433B0A0F}" type="sibTrans" cxnId="{EC41883A-17FB-47E5-A76F-E2CA203CF765}">
      <dgm:prSet/>
      <dgm:spPr/>
      <dgm:t>
        <a:bodyPr/>
        <a:lstStyle/>
        <a:p>
          <a:endParaRPr lang="en-US"/>
        </a:p>
      </dgm:t>
    </dgm:pt>
    <dgm:pt modelId="{33327B0D-E654-45F4-8AF4-8A331024161A}">
      <dgm:prSet/>
      <dgm:spPr/>
      <dgm:t>
        <a:bodyPr/>
        <a:lstStyle/>
        <a:p>
          <a:r>
            <a:rPr lang="en-US"/>
            <a:t>- Wipro's deep domain expertise enables them to understand industry-specific challenges and deliver tailored solutions.</a:t>
          </a:r>
        </a:p>
      </dgm:t>
    </dgm:pt>
    <dgm:pt modelId="{701A7B89-E4CC-421C-B3C5-D28C45F4AB4C}" type="parTrans" cxnId="{269C20A3-C3F2-4D5F-B11B-545852746BAE}">
      <dgm:prSet/>
      <dgm:spPr/>
      <dgm:t>
        <a:bodyPr/>
        <a:lstStyle/>
        <a:p>
          <a:endParaRPr lang="en-US"/>
        </a:p>
      </dgm:t>
    </dgm:pt>
    <dgm:pt modelId="{F650B46F-5085-4E7B-9297-36E9133D9F73}" type="sibTrans" cxnId="{269C20A3-C3F2-4D5F-B11B-545852746BAE}">
      <dgm:prSet/>
      <dgm:spPr/>
      <dgm:t>
        <a:bodyPr/>
        <a:lstStyle/>
        <a:p>
          <a:endParaRPr lang="en-US"/>
        </a:p>
      </dgm:t>
    </dgm:pt>
    <dgm:pt modelId="{D833E834-113B-4E54-B770-F86D86B4EC9D}">
      <dgm:prSet/>
      <dgm:spPr/>
      <dgm:t>
        <a:bodyPr/>
        <a:lstStyle/>
        <a:p>
          <a:r>
            <a:rPr lang="en-US"/>
            <a:t>Innovation and Research:</a:t>
          </a:r>
        </a:p>
      </dgm:t>
    </dgm:pt>
    <dgm:pt modelId="{016BED31-6EE4-48F6-BADB-19E3178EDBEA}" type="parTrans" cxnId="{89A9567B-23D4-4581-B971-1258377EF564}">
      <dgm:prSet/>
      <dgm:spPr/>
      <dgm:t>
        <a:bodyPr/>
        <a:lstStyle/>
        <a:p>
          <a:endParaRPr lang="en-US"/>
        </a:p>
      </dgm:t>
    </dgm:pt>
    <dgm:pt modelId="{C8F6606D-AF52-4504-A4B8-0FD55B38E9C0}" type="sibTrans" cxnId="{89A9567B-23D4-4581-B971-1258377EF564}">
      <dgm:prSet/>
      <dgm:spPr/>
      <dgm:t>
        <a:bodyPr/>
        <a:lstStyle/>
        <a:p>
          <a:endParaRPr lang="en-US"/>
        </a:p>
      </dgm:t>
    </dgm:pt>
    <dgm:pt modelId="{B3E07287-43C6-4560-993D-13C2C7186B6A}">
      <dgm:prSet/>
      <dgm:spPr/>
      <dgm:t>
        <a:bodyPr/>
        <a:lstStyle/>
        <a:p>
          <a:r>
            <a:rPr lang="en-US"/>
            <a:t>- Wipro's focus on innovation and research drives continuous improvement and cutting-edge solutions.</a:t>
          </a:r>
        </a:p>
      </dgm:t>
    </dgm:pt>
    <dgm:pt modelId="{D37C4286-2077-4F68-AA38-B91FE2CC3445}" type="parTrans" cxnId="{104512F3-F16B-4903-AB3F-CAA9FE9CFC22}">
      <dgm:prSet/>
      <dgm:spPr/>
      <dgm:t>
        <a:bodyPr/>
        <a:lstStyle/>
        <a:p>
          <a:endParaRPr lang="en-US"/>
        </a:p>
      </dgm:t>
    </dgm:pt>
    <dgm:pt modelId="{0162A2BF-1B9D-4411-B5E0-803329CC0B2E}" type="sibTrans" cxnId="{104512F3-F16B-4903-AB3F-CAA9FE9CFC22}">
      <dgm:prSet/>
      <dgm:spPr/>
      <dgm:t>
        <a:bodyPr/>
        <a:lstStyle/>
        <a:p>
          <a:endParaRPr lang="en-US"/>
        </a:p>
      </dgm:t>
    </dgm:pt>
    <dgm:pt modelId="{3C4AEBA7-654F-4063-A786-82A409A031B7}">
      <dgm:prSet/>
      <dgm:spPr/>
      <dgm:t>
        <a:bodyPr/>
        <a:lstStyle/>
        <a:p>
          <a:r>
            <a:rPr lang="en-US"/>
            <a:t>- They invest in emerging technologies, collaborate with industry partners, and nurture a culture of innovation.</a:t>
          </a:r>
        </a:p>
      </dgm:t>
    </dgm:pt>
    <dgm:pt modelId="{5D7603EB-02F8-4A61-AD1F-CAEAF063B06B}" type="parTrans" cxnId="{413BE1D8-280F-440D-8049-618DFF55C96B}">
      <dgm:prSet/>
      <dgm:spPr/>
      <dgm:t>
        <a:bodyPr/>
        <a:lstStyle/>
        <a:p>
          <a:endParaRPr lang="en-US"/>
        </a:p>
      </dgm:t>
    </dgm:pt>
    <dgm:pt modelId="{E271B956-3048-482F-9400-4E728A6414E5}" type="sibTrans" cxnId="{413BE1D8-280F-440D-8049-618DFF55C96B}">
      <dgm:prSet/>
      <dgm:spPr/>
      <dgm:t>
        <a:bodyPr/>
        <a:lstStyle/>
        <a:p>
          <a:endParaRPr lang="en-US"/>
        </a:p>
      </dgm:t>
    </dgm:pt>
    <dgm:pt modelId="{15BE41C1-5293-4EEA-A907-96E9ADBF3C85}">
      <dgm:prSet/>
      <dgm:spPr/>
    </dgm:pt>
    <dgm:pt modelId="{BAA6CF33-24C2-4C2C-B18F-C5135D0040E0}" type="parTrans" cxnId="{3CA779F4-D407-4F7F-94E4-803F538278CF}">
      <dgm:prSet/>
      <dgm:spPr/>
      <dgm:t>
        <a:bodyPr/>
        <a:lstStyle/>
        <a:p>
          <a:endParaRPr lang="en-US"/>
        </a:p>
      </dgm:t>
    </dgm:pt>
    <dgm:pt modelId="{F3E40062-6430-462B-925E-388F5524AFCD}" type="sibTrans" cxnId="{3CA779F4-D407-4F7F-94E4-803F538278CF}">
      <dgm:prSet/>
      <dgm:spPr/>
      <dgm:t>
        <a:bodyPr/>
        <a:lstStyle/>
        <a:p>
          <a:endParaRPr lang="en-US"/>
        </a:p>
      </dgm:t>
    </dgm:pt>
    <dgm:pt modelId="{ED7B1537-7A37-4FB5-ABF9-62160D6F9C7F}">
      <dgm:prSet/>
      <dgm:spPr/>
    </dgm:pt>
    <dgm:pt modelId="{4B34C236-7D39-45DA-B8D4-FA706883AE4D}" type="parTrans" cxnId="{B23B8F24-DED6-42C5-8602-255419FE2647}">
      <dgm:prSet/>
      <dgm:spPr/>
      <dgm:t>
        <a:bodyPr/>
        <a:lstStyle/>
        <a:p>
          <a:endParaRPr lang="en-US"/>
        </a:p>
      </dgm:t>
    </dgm:pt>
    <dgm:pt modelId="{35BBF89F-E819-4BCC-859D-C0866D7D39B6}" type="sibTrans" cxnId="{B23B8F24-DED6-42C5-8602-255419FE2647}">
      <dgm:prSet/>
      <dgm:spPr/>
      <dgm:t>
        <a:bodyPr/>
        <a:lstStyle/>
        <a:p>
          <a:endParaRPr lang="en-US"/>
        </a:p>
      </dgm:t>
    </dgm:pt>
    <dgm:pt modelId="{2748F41F-A5E9-4C5C-8231-702CC86E7E66}">
      <dgm:prSet/>
      <dgm:spPr/>
    </dgm:pt>
    <dgm:pt modelId="{479AD2BE-5D73-4D4B-B31C-FFC7CB0D5AB0}" type="parTrans" cxnId="{29B5897F-F047-450B-B916-57BDAD2496B5}">
      <dgm:prSet/>
      <dgm:spPr/>
      <dgm:t>
        <a:bodyPr/>
        <a:lstStyle/>
        <a:p>
          <a:endParaRPr lang="en-US"/>
        </a:p>
      </dgm:t>
    </dgm:pt>
    <dgm:pt modelId="{98AB379A-1799-4372-807B-513FFA417822}" type="sibTrans" cxnId="{29B5897F-F047-450B-B916-57BDAD2496B5}">
      <dgm:prSet/>
      <dgm:spPr/>
      <dgm:t>
        <a:bodyPr/>
        <a:lstStyle/>
        <a:p>
          <a:endParaRPr lang="en-US"/>
        </a:p>
      </dgm:t>
    </dgm:pt>
    <dgm:pt modelId="{EFEE9E87-8516-42B9-A490-0CC5ACAE75EB}">
      <dgm:prSet/>
      <dgm:spPr/>
    </dgm:pt>
    <dgm:pt modelId="{C3FBD6DB-5F07-41F0-B0CC-A97125F859BC}" type="parTrans" cxnId="{E3650C86-505B-44D9-9845-78BC7875508B}">
      <dgm:prSet/>
      <dgm:spPr/>
      <dgm:t>
        <a:bodyPr/>
        <a:lstStyle/>
        <a:p>
          <a:endParaRPr lang="en-US"/>
        </a:p>
      </dgm:t>
    </dgm:pt>
    <dgm:pt modelId="{E79B8E42-F5AE-48C4-B5B2-9B95C49CA608}" type="sibTrans" cxnId="{E3650C86-505B-44D9-9845-78BC7875508B}">
      <dgm:prSet/>
      <dgm:spPr/>
      <dgm:t>
        <a:bodyPr/>
        <a:lstStyle/>
        <a:p>
          <a:endParaRPr lang="en-US"/>
        </a:p>
      </dgm:t>
    </dgm:pt>
    <dgm:pt modelId="{05488626-9DB9-40B3-BBE6-9DC25657D21A}">
      <dgm:prSet/>
      <dgm:spPr/>
    </dgm:pt>
    <dgm:pt modelId="{601198B1-822D-4F2F-BB6B-3FD5E187A50F}" type="parTrans" cxnId="{8D7C1AB7-7FBA-4777-A6BC-A8BBE835A7BA}">
      <dgm:prSet/>
      <dgm:spPr/>
      <dgm:t>
        <a:bodyPr/>
        <a:lstStyle/>
        <a:p>
          <a:endParaRPr lang="en-US"/>
        </a:p>
      </dgm:t>
    </dgm:pt>
    <dgm:pt modelId="{E74D57C3-2F55-4F0D-AB45-BA6E5E1DAB4D}" type="sibTrans" cxnId="{8D7C1AB7-7FBA-4777-A6BC-A8BBE835A7BA}">
      <dgm:prSet/>
      <dgm:spPr/>
      <dgm:t>
        <a:bodyPr/>
        <a:lstStyle/>
        <a:p>
          <a:endParaRPr lang="en-US"/>
        </a:p>
      </dgm:t>
    </dgm:pt>
    <dgm:pt modelId="{9CDAB4D8-3A9A-4EF2-A15D-FB0C2C32C802}" type="pres">
      <dgm:prSet presAssocID="{C5E8A480-D896-48D5-ACFF-A68F11280C89}" presName="Name0" presStyleCnt="0">
        <dgm:presLayoutVars>
          <dgm:chMax val="7"/>
          <dgm:dir/>
          <dgm:resizeHandles val="exact"/>
        </dgm:presLayoutVars>
      </dgm:prSet>
      <dgm:spPr/>
    </dgm:pt>
    <dgm:pt modelId="{715327C3-BDFD-468C-8153-C1CF21328ED1}" type="pres">
      <dgm:prSet presAssocID="{C5E8A480-D896-48D5-ACFF-A68F11280C89}" presName="ellipse1" presStyleLbl="vennNode1" presStyleIdx="0" presStyleCnt="7">
        <dgm:presLayoutVars>
          <dgm:bulletEnabled val="1"/>
        </dgm:presLayoutVars>
      </dgm:prSet>
      <dgm:spPr/>
    </dgm:pt>
    <dgm:pt modelId="{6608A0F4-6C77-4FB4-A858-1562351A02F8}" type="pres">
      <dgm:prSet presAssocID="{C5E8A480-D896-48D5-ACFF-A68F11280C89}" presName="ellipse2" presStyleLbl="vennNode1" presStyleIdx="1" presStyleCnt="7">
        <dgm:presLayoutVars>
          <dgm:bulletEnabled val="1"/>
        </dgm:presLayoutVars>
      </dgm:prSet>
      <dgm:spPr/>
    </dgm:pt>
    <dgm:pt modelId="{CF1BBCC4-547E-4FBA-BD44-9AB9CB71F9E5}" type="pres">
      <dgm:prSet presAssocID="{C5E8A480-D896-48D5-ACFF-A68F11280C89}" presName="ellipse3" presStyleLbl="vennNode1" presStyleIdx="2" presStyleCnt="7">
        <dgm:presLayoutVars>
          <dgm:bulletEnabled val="1"/>
        </dgm:presLayoutVars>
      </dgm:prSet>
      <dgm:spPr/>
    </dgm:pt>
    <dgm:pt modelId="{63C10A7E-3F24-4110-BF1F-704AE8111B46}" type="pres">
      <dgm:prSet presAssocID="{C5E8A480-D896-48D5-ACFF-A68F11280C89}" presName="ellipse4" presStyleLbl="vennNode1" presStyleIdx="3" presStyleCnt="7">
        <dgm:presLayoutVars>
          <dgm:bulletEnabled val="1"/>
        </dgm:presLayoutVars>
      </dgm:prSet>
      <dgm:spPr/>
    </dgm:pt>
    <dgm:pt modelId="{C65B7154-2E8D-418D-8B29-63545948D274}" type="pres">
      <dgm:prSet presAssocID="{C5E8A480-D896-48D5-ACFF-A68F11280C89}" presName="ellipse5" presStyleLbl="vennNode1" presStyleIdx="4" presStyleCnt="7">
        <dgm:presLayoutVars>
          <dgm:bulletEnabled val="1"/>
        </dgm:presLayoutVars>
      </dgm:prSet>
      <dgm:spPr/>
    </dgm:pt>
    <dgm:pt modelId="{C60F0B84-1D4C-41E1-890D-9048FAB3FF32}" type="pres">
      <dgm:prSet presAssocID="{C5E8A480-D896-48D5-ACFF-A68F11280C89}" presName="ellipse6" presStyleLbl="vennNode1" presStyleIdx="5" presStyleCnt="7">
        <dgm:presLayoutVars>
          <dgm:bulletEnabled val="1"/>
        </dgm:presLayoutVars>
      </dgm:prSet>
      <dgm:spPr/>
    </dgm:pt>
    <dgm:pt modelId="{0CB445E2-AD30-434F-820D-804F4F92F202}" type="pres">
      <dgm:prSet presAssocID="{C5E8A480-D896-48D5-ACFF-A68F11280C89}" presName="ellipse7" presStyleLbl="vennNode1" presStyleIdx="6" presStyleCnt="7">
        <dgm:presLayoutVars>
          <dgm:bulletEnabled val="1"/>
        </dgm:presLayoutVars>
      </dgm:prSet>
      <dgm:spPr/>
    </dgm:pt>
  </dgm:ptLst>
  <dgm:cxnLst>
    <dgm:cxn modelId="{3BBC171F-C972-4985-9EFE-B0C14B15643C}" type="presOf" srcId="{BC16DC1F-487A-4589-A72E-9D26FA594171}" destId="{6608A0F4-6C77-4FB4-A858-1562351A02F8}" srcOrd="0" destOrd="0" presId="urn:microsoft.com/office/officeart/2005/8/layout/rings+Icon"/>
    <dgm:cxn modelId="{B23B8F24-DED6-42C5-8602-255419FE2647}" srcId="{C5E8A480-D896-48D5-ACFF-A68F11280C89}" destId="{ED7B1537-7A37-4FB5-ABF9-62160D6F9C7F}" srcOrd="8" destOrd="0" parTransId="{4B34C236-7D39-45DA-B8D4-FA706883AE4D}" sibTransId="{35BBF89F-E819-4BCC-859D-C0866D7D39B6}"/>
    <dgm:cxn modelId="{C403E637-3A0A-4F12-B19A-1E11131C1CE4}" type="presOf" srcId="{6D6604A4-8FD9-4DB7-A633-3DEAFBCAC495}" destId="{715327C3-BDFD-468C-8153-C1CF21328ED1}" srcOrd="0" destOrd="0" presId="urn:microsoft.com/office/officeart/2005/8/layout/rings+Icon"/>
    <dgm:cxn modelId="{EC41883A-17FB-47E5-A76F-E2CA203CF765}" srcId="{C5E8A480-D896-48D5-ACFF-A68F11280C89}" destId="{A88D4B62-8881-42CC-8354-096C2634823F}" srcOrd="2" destOrd="0" parTransId="{83C93CE9-94AB-46B9-9E94-218762277CC2}" sibTransId="{537FE1B2-03D0-4C2E-9A94-13A8433B0A0F}"/>
    <dgm:cxn modelId="{F56D753B-1544-4116-8068-6378DAF93A6C}" type="presOf" srcId="{D833E834-113B-4E54-B770-F86D86B4EC9D}" destId="{C65B7154-2E8D-418D-8B29-63545948D274}" srcOrd="0" destOrd="0" presId="urn:microsoft.com/office/officeart/2005/8/layout/rings+Icon"/>
    <dgm:cxn modelId="{2A248345-7FBC-48B7-98EA-8D414CC2981D}" srcId="{C5E8A480-D896-48D5-ACFF-A68F11280C89}" destId="{6D6604A4-8FD9-4DB7-A633-3DEAFBCAC495}" srcOrd="0" destOrd="0" parTransId="{75CBCF5D-AD21-4E0D-A0FE-F55F0FDBF18A}" sibTransId="{721C3C20-7F67-464E-A801-4C92DFE04997}"/>
    <dgm:cxn modelId="{CC59DE45-4096-40D0-B110-CCA806DB69BD}" type="presOf" srcId="{C5E8A480-D896-48D5-ACFF-A68F11280C89}" destId="{9CDAB4D8-3A9A-4EF2-A15D-FB0C2C32C802}" srcOrd="0" destOrd="0" presId="urn:microsoft.com/office/officeart/2005/8/layout/rings+Icon"/>
    <dgm:cxn modelId="{63076353-F967-4BC9-80B7-7EAB0CBB7B8A}" type="presOf" srcId="{A88D4B62-8881-42CC-8354-096C2634823F}" destId="{CF1BBCC4-547E-4FBA-BD44-9AB9CB71F9E5}" srcOrd="0" destOrd="0" presId="urn:microsoft.com/office/officeart/2005/8/layout/rings+Icon"/>
    <dgm:cxn modelId="{9AEAA956-7C7E-4EB7-B7D7-CBE19AF80DC6}" type="presOf" srcId="{B3E07287-43C6-4560-993D-13C2C7186B6A}" destId="{C60F0B84-1D4C-41E1-890D-9048FAB3FF32}" srcOrd="0" destOrd="0" presId="urn:microsoft.com/office/officeart/2005/8/layout/rings+Icon"/>
    <dgm:cxn modelId="{89A9567B-23D4-4581-B971-1258377EF564}" srcId="{C5E8A480-D896-48D5-ACFF-A68F11280C89}" destId="{D833E834-113B-4E54-B770-F86D86B4EC9D}" srcOrd="4" destOrd="0" parTransId="{016BED31-6EE4-48F6-BADB-19E3178EDBEA}" sibTransId="{C8F6606D-AF52-4504-A4B8-0FD55B38E9C0}"/>
    <dgm:cxn modelId="{29B5897F-F047-450B-B916-57BDAD2496B5}" srcId="{C5E8A480-D896-48D5-ACFF-A68F11280C89}" destId="{2748F41F-A5E9-4C5C-8231-702CC86E7E66}" srcOrd="9" destOrd="0" parTransId="{479AD2BE-5D73-4D4B-B31C-FFC7CB0D5AB0}" sibTransId="{98AB379A-1799-4372-807B-513FFA417822}"/>
    <dgm:cxn modelId="{E3650C86-505B-44D9-9845-78BC7875508B}" srcId="{C5E8A480-D896-48D5-ACFF-A68F11280C89}" destId="{EFEE9E87-8516-42B9-A490-0CC5ACAE75EB}" srcOrd="10" destOrd="0" parTransId="{C3FBD6DB-5F07-41F0-B0CC-A97125F859BC}" sibTransId="{E79B8E42-F5AE-48C4-B5B2-9B95C49CA608}"/>
    <dgm:cxn modelId="{269C20A3-C3F2-4D5F-B11B-545852746BAE}" srcId="{C5E8A480-D896-48D5-ACFF-A68F11280C89}" destId="{33327B0D-E654-45F4-8AF4-8A331024161A}" srcOrd="3" destOrd="0" parTransId="{701A7B89-E4CC-421C-B3C5-D28C45F4AB4C}" sibTransId="{F650B46F-5085-4E7B-9297-36E9133D9F73}"/>
    <dgm:cxn modelId="{8D7C1AB7-7FBA-4777-A6BC-A8BBE835A7BA}" srcId="{C5E8A480-D896-48D5-ACFF-A68F11280C89}" destId="{05488626-9DB9-40B3-BBE6-9DC25657D21A}" srcOrd="11" destOrd="0" parTransId="{601198B1-822D-4F2F-BB6B-3FD5E187A50F}" sibTransId="{E74D57C3-2F55-4F0D-AB45-BA6E5E1DAB4D}"/>
    <dgm:cxn modelId="{84355AC8-77E5-4908-B6C0-F24943518457}" type="presOf" srcId="{33327B0D-E654-45F4-8AF4-8A331024161A}" destId="{63C10A7E-3F24-4110-BF1F-704AE8111B46}" srcOrd="0" destOrd="0" presId="urn:microsoft.com/office/officeart/2005/8/layout/rings+Icon"/>
    <dgm:cxn modelId="{D52A59C9-DAB6-4B41-9409-79545EFB3871}" srcId="{C5E8A480-D896-48D5-ACFF-A68F11280C89}" destId="{BC16DC1F-487A-4589-A72E-9D26FA594171}" srcOrd="1" destOrd="0" parTransId="{9DB3EA20-0B6B-4834-8048-04EE26273DC1}" sibTransId="{0269538F-5BF6-4008-B51E-8E913CCACCAC}"/>
    <dgm:cxn modelId="{413BE1D8-280F-440D-8049-618DFF55C96B}" srcId="{C5E8A480-D896-48D5-ACFF-A68F11280C89}" destId="{3C4AEBA7-654F-4063-A786-82A409A031B7}" srcOrd="6" destOrd="0" parTransId="{5D7603EB-02F8-4A61-AD1F-CAEAF063B06B}" sibTransId="{E271B956-3048-482F-9400-4E728A6414E5}"/>
    <dgm:cxn modelId="{C08598EB-0091-44E6-85B8-F65F0B3ED90E}" type="presOf" srcId="{3C4AEBA7-654F-4063-A786-82A409A031B7}" destId="{0CB445E2-AD30-434F-820D-804F4F92F202}" srcOrd="0" destOrd="0" presId="urn:microsoft.com/office/officeart/2005/8/layout/rings+Icon"/>
    <dgm:cxn modelId="{104512F3-F16B-4903-AB3F-CAA9FE9CFC22}" srcId="{C5E8A480-D896-48D5-ACFF-A68F11280C89}" destId="{B3E07287-43C6-4560-993D-13C2C7186B6A}" srcOrd="5" destOrd="0" parTransId="{D37C4286-2077-4F68-AA38-B91FE2CC3445}" sibTransId="{0162A2BF-1B9D-4411-B5E0-803329CC0B2E}"/>
    <dgm:cxn modelId="{3CA779F4-D407-4F7F-94E4-803F538278CF}" srcId="{C5E8A480-D896-48D5-ACFF-A68F11280C89}" destId="{15BE41C1-5293-4EEA-A907-96E9ADBF3C85}" srcOrd="7" destOrd="0" parTransId="{BAA6CF33-24C2-4C2C-B18F-C5135D0040E0}" sibTransId="{F3E40062-6430-462B-925E-388F5524AFCD}"/>
    <dgm:cxn modelId="{49F5918D-09B1-4683-B158-B2F5BD567D18}" type="presParOf" srcId="{9CDAB4D8-3A9A-4EF2-A15D-FB0C2C32C802}" destId="{715327C3-BDFD-468C-8153-C1CF21328ED1}" srcOrd="0" destOrd="0" presId="urn:microsoft.com/office/officeart/2005/8/layout/rings+Icon"/>
    <dgm:cxn modelId="{445B6BC6-FE0C-428E-9874-76C92CD3625B}" type="presParOf" srcId="{9CDAB4D8-3A9A-4EF2-A15D-FB0C2C32C802}" destId="{6608A0F4-6C77-4FB4-A858-1562351A02F8}" srcOrd="1" destOrd="0" presId="urn:microsoft.com/office/officeart/2005/8/layout/rings+Icon"/>
    <dgm:cxn modelId="{BF2E7561-FD7E-40A5-A40D-B74825B8E51F}" type="presParOf" srcId="{9CDAB4D8-3A9A-4EF2-A15D-FB0C2C32C802}" destId="{CF1BBCC4-547E-4FBA-BD44-9AB9CB71F9E5}" srcOrd="2" destOrd="0" presId="urn:microsoft.com/office/officeart/2005/8/layout/rings+Icon"/>
    <dgm:cxn modelId="{66473279-0AC3-4631-81FC-EA9693899805}" type="presParOf" srcId="{9CDAB4D8-3A9A-4EF2-A15D-FB0C2C32C802}" destId="{63C10A7E-3F24-4110-BF1F-704AE8111B46}" srcOrd="3" destOrd="0" presId="urn:microsoft.com/office/officeart/2005/8/layout/rings+Icon"/>
    <dgm:cxn modelId="{6021927D-B053-4DB7-94EC-87BAE80E8261}" type="presParOf" srcId="{9CDAB4D8-3A9A-4EF2-A15D-FB0C2C32C802}" destId="{C65B7154-2E8D-418D-8B29-63545948D274}" srcOrd="4" destOrd="0" presId="urn:microsoft.com/office/officeart/2005/8/layout/rings+Icon"/>
    <dgm:cxn modelId="{907962AE-CAF8-4CAB-83E9-F57AC3FF44A0}" type="presParOf" srcId="{9CDAB4D8-3A9A-4EF2-A15D-FB0C2C32C802}" destId="{C60F0B84-1D4C-41E1-890D-9048FAB3FF32}" srcOrd="5" destOrd="0" presId="urn:microsoft.com/office/officeart/2005/8/layout/rings+Icon"/>
    <dgm:cxn modelId="{041F6504-541E-4CE9-BBA4-B392D9A1587F}" type="presParOf" srcId="{9CDAB4D8-3A9A-4EF2-A15D-FB0C2C32C802}" destId="{0CB445E2-AD30-434F-820D-804F4F92F202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B9FCAF-8271-4787-A2BC-6ADC65A447F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DB6-428A-4F46-B0BB-B32EBE2F9560}">
      <dgm:prSet/>
      <dgm:spPr/>
      <dgm:t>
        <a:bodyPr/>
        <a:lstStyle/>
        <a:p>
          <a:r>
            <a:rPr lang="en-US"/>
            <a:t>XYZ Corporation - Digital Supply Chain Transformation:</a:t>
          </a:r>
        </a:p>
      </dgm:t>
    </dgm:pt>
    <dgm:pt modelId="{D615FF29-60A6-4BF9-9EAC-D858C4CD5D77}" type="parTrans" cxnId="{FF9DB7D4-0F2A-42C0-BA12-B32A71827E0E}">
      <dgm:prSet/>
      <dgm:spPr/>
      <dgm:t>
        <a:bodyPr/>
        <a:lstStyle/>
        <a:p>
          <a:endParaRPr lang="en-US"/>
        </a:p>
      </dgm:t>
    </dgm:pt>
    <dgm:pt modelId="{995CB58F-BB08-43DD-A427-904EBB184CE6}" type="sibTrans" cxnId="{FF9DB7D4-0F2A-42C0-BA12-B32A71827E0E}">
      <dgm:prSet/>
      <dgm:spPr/>
      <dgm:t>
        <a:bodyPr/>
        <a:lstStyle/>
        <a:p>
          <a:endParaRPr lang="en-US"/>
        </a:p>
      </dgm:t>
    </dgm:pt>
    <dgm:pt modelId="{87F64643-AD34-4E0D-9865-16CEE9EFD149}">
      <dgm:prSet/>
      <dgm:spPr/>
      <dgm:t>
        <a:bodyPr/>
        <a:lstStyle/>
        <a:p>
          <a:r>
            <a:rPr lang="en-US"/>
            <a:t>- Wipro helped XYZ Corporation optimize their supply chain through automation and analytics.</a:t>
          </a:r>
        </a:p>
      </dgm:t>
    </dgm:pt>
    <dgm:pt modelId="{9E09A815-BBCC-4EEA-AA59-393F657831A9}" type="parTrans" cxnId="{8599C28E-C0CC-46EE-B0C8-C3EE1AFA2F1E}">
      <dgm:prSet/>
      <dgm:spPr/>
      <dgm:t>
        <a:bodyPr/>
        <a:lstStyle/>
        <a:p>
          <a:endParaRPr lang="en-US"/>
        </a:p>
      </dgm:t>
    </dgm:pt>
    <dgm:pt modelId="{AC12B79F-BB81-4AC4-892D-00BCEADE2BE2}" type="sibTrans" cxnId="{8599C28E-C0CC-46EE-B0C8-C3EE1AFA2F1E}">
      <dgm:prSet/>
      <dgm:spPr/>
      <dgm:t>
        <a:bodyPr/>
        <a:lstStyle/>
        <a:p>
          <a:endParaRPr lang="en-US"/>
        </a:p>
      </dgm:t>
    </dgm:pt>
    <dgm:pt modelId="{B7466431-363A-4A1E-BA90-8AFD1A3E268D}">
      <dgm:prSet/>
      <dgm:spPr/>
      <dgm:t>
        <a:bodyPr/>
        <a:lstStyle/>
        <a:p>
          <a:r>
            <a:rPr lang="en-US"/>
            <a:t>- They implemented a digital platform that enabled real-time visibility, demand forecasting, and inventory optimization.</a:t>
          </a:r>
        </a:p>
      </dgm:t>
    </dgm:pt>
    <dgm:pt modelId="{4535F94B-96E8-49B4-B946-8D4B9F82D1E8}" type="parTrans" cxnId="{493BAC4A-628A-4339-88F4-821EFF082D4C}">
      <dgm:prSet/>
      <dgm:spPr/>
      <dgm:t>
        <a:bodyPr/>
        <a:lstStyle/>
        <a:p>
          <a:endParaRPr lang="en-US"/>
        </a:p>
      </dgm:t>
    </dgm:pt>
    <dgm:pt modelId="{F73A4494-61CE-4D39-95A9-91FE400784AE}" type="sibTrans" cxnId="{493BAC4A-628A-4339-88F4-821EFF082D4C}">
      <dgm:prSet/>
      <dgm:spPr/>
      <dgm:t>
        <a:bodyPr/>
        <a:lstStyle/>
        <a:p>
          <a:endParaRPr lang="en-US"/>
        </a:p>
      </dgm:t>
    </dgm:pt>
    <dgm:pt modelId="{9D756D58-214B-4664-9F33-31FEA00DAF56}">
      <dgm:prSet/>
      <dgm:spPr/>
      <dgm:t>
        <a:bodyPr/>
        <a:lstStyle/>
        <a:p>
          <a:r>
            <a:rPr lang="en-US"/>
            <a:t>- XYZ Corporation achieved significant cost savings, reduced lead times, and improved customer satisfaction.</a:t>
          </a:r>
        </a:p>
      </dgm:t>
    </dgm:pt>
    <dgm:pt modelId="{2E0898E8-61D3-47CD-B9E1-6D6BEB2D77A6}" type="parTrans" cxnId="{0F049EE1-FF52-4FED-8D9E-6D55C50B9B18}">
      <dgm:prSet/>
      <dgm:spPr/>
      <dgm:t>
        <a:bodyPr/>
        <a:lstStyle/>
        <a:p>
          <a:endParaRPr lang="en-US"/>
        </a:p>
      </dgm:t>
    </dgm:pt>
    <dgm:pt modelId="{38BD210A-AA9C-49E1-95D0-4230A69DCF64}" type="sibTrans" cxnId="{0F049EE1-FF52-4FED-8D9E-6D55C50B9B18}">
      <dgm:prSet/>
      <dgm:spPr/>
      <dgm:t>
        <a:bodyPr/>
        <a:lstStyle/>
        <a:p>
          <a:endParaRPr lang="en-US"/>
        </a:p>
      </dgm:t>
    </dgm:pt>
    <dgm:pt modelId="{1DE2838D-957B-4138-B905-7BD4470C7B45}">
      <dgm:prSet/>
      <dgm:spPr/>
      <dgm:t>
        <a:bodyPr/>
        <a:lstStyle/>
        <a:p>
          <a:r>
            <a:rPr lang="en-US"/>
            <a:t>ABC Insurance - Digital Customer Experience Enhancement:</a:t>
          </a:r>
        </a:p>
      </dgm:t>
    </dgm:pt>
    <dgm:pt modelId="{9DE22976-A346-4E45-8FF5-CF0653B3007D}" type="parTrans" cxnId="{30630074-1FDA-4E70-AD28-5EAA88B9BF85}">
      <dgm:prSet/>
      <dgm:spPr/>
      <dgm:t>
        <a:bodyPr/>
        <a:lstStyle/>
        <a:p>
          <a:endParaRPr lang="en-US"/>
        </a:p>
      </dgm:t>
    </dgm:pt>
    <dgm:pt modelId="{7EB9A626-4110-4803-9093-6C32F5E8E73E}" type="sibTrans" cxnId="{30630074-1FDA-4E70-AD28-5EAA88B9BF85}">
      <dgm:prSet/>
      <dgm:spPr/>
      <dgm:t>
        <a:bodyPr/>
        <a:lstStyle/>
        <a:p>
          <a:endParaRPr lang="en-US"/>
        </a:p>
      </dgm:t>
    </dgm:pt>
    <dgm:pt modelId="{EC81684B-DE3B-45D8-9C4C-19A7A1060D31}">
      <dgm:prSet/>
      <dgm:spPr/>
    </dgm:pt>
    <dgm:pt modelId="{3FE085F5-8F96-4110-9247-968E21C04CB8}" type="parTrans" cxnId="{D5055186-6FB5-4A0A-8A2D-85C3F14C1E7F}">
      <dgm:prSet/>
      <dgm:spPr/>
      <dgm:t>
        <a:bodyPr/>
        <a:lstStyle/>
        <a:p>
          <a:endParaRPr lang="en-US"/>
        </a:p>
      </dgm:t>
    </dgm:pt>
    <dgm:pt modelId="{73D35587-44AD-4DAE-A283-49E02051871B}" type="sibTrans" cxnId="{D5055186-6FB5-4A0A-8A2D-85C3F14C1E7F}">
      <dgm:prSet/>
      <dgm:spPr/>
      <dgm:t>
        <a:bodyPr/>
        <a:lstStyle/>
        <a:p>
          <a:endParaRPr lang="en-US"/>
        </a:p>
      </dgm:t>
    </dgm:pt>
    <dgm:pt modelId="{5B38A9F4-2274-49CA-B3A8-1A74C5F79C86}">
      <dgm:prSet/>
      <dgm:spPr/>
    </dgm:pt>
    <dgm:pt modelId="{19520549-EDE6-4445-843F-09FFD2FDF88C}" type="parTrans" cxnId="{254E3EFB-76C7-4DF0-9859-F0E208099213}">
      <dgm:prSet/>
      <dgm:spPr/>
      <dgm:t>
        <a:bodyPr/>
        <a:lstStyle/>
        <a:p>
          <a:endParaRPr lang="en-US"/>
        </a:p>
      </dgm:t>
    </dgm:pt>
    <dgm:pt modelId="{3D73CC3B-01F7-44CB-B1E7-BF17E548CB91}" type="sibTrans" cxnId="{254E3EFB-76C7-4DF0-9859-F0E208099213}">
      <dgm:prSet/>
      <dgm:spPr/>
      <dgm:t>
        <a:bodyPr/>
        <a:lstStyle/>
        <a:p>
          <a:endParaRPr lang="en-US"/>
        </a:p>
      </dgm:t>
    </dgm:pt>
    <dgm:pt modelId="{D2B4FB65-2EFA-4A7B-84EC-EA9091DB47FA}">
      <dgm:prSet/>
      <dgm:spPr/>
    </dgm:pt>
    <dgm:pt modelId="{1EDC3643-BCDE-486D-B10E-29B59A771DD3}" type="parTrans" cxnId="{7189B05D-2522-4453-A79D-84F3E769A21E}">
      <dgm:prSet/>
      <dgm:spPr/>
      <dgm:t>
        <a:bodyPr/>
        <a:lstStyle/>
        <a:p>
          <a:endParaRPr lang="en-US"/>
        </a:p>
      </dgm:t>
    </dgm:pt>
    <dgm:pt modelId="{B929CE16-EB71-4504-A96D-9685F4055059}" type="sibTrans" cxnId="{7189B05D-2522-4453-A79D-84F3E769A21E}">
      <dgm:prSet/>
      <dgm:spPr/>
      <dgm:t>
        <a:bodyPr/>
        <a:lstStyle/>
        <a:p>
          <a:endParaRPr lang="en-US"/>
        </a:p>
      </dgm:t>
    </dgm:pt>
    <dgm:pt modelId="{47D7AB0A-D391-4473-B2DC-7B4B610735E2}">
      <dgm:prSet/>
      <dgm:spPr/>
    </dgm:pt>
    <dgm:pt modelId="{592637DF-8008-406E-90E2-C9F7387515CF}" type="parTrans" cxnId="{0ECE6B66-5A58-46AD-BA62-E0A1681B7831}">
      <dgm:prSet/>
      <dgm:spPr/>
      <dgm:t>
        <a:bodyPr/>
        <a:lstStyle/>
        <a:p>
          <a:endParaRPr lang="en-US"/>
        </a:p>
      </dgm:t>
    </dgm:pt>
    <dgm:pt modelId="{C9DD280C-EFA5-40DE-B7A6-2C1A27A96ECD}" type="sibTrans" cxnId="{0ECE6B66-5A58-46AD-BA62-E0A1681B7831}">
      <dgm:prSet/>
      <dgm:spPr/>
      <dgm:t>
        <a:bodyPr/>
        <a:lstStyle/>
        <a:p>
          <a:endParaRPr lang="en-US"/>
        </a:p>
      </dgm:t>
    </dgm:pt>
    <dgm:pt modelId="{3EBC13C5-C50E-40B9-ACAC-D89CABDD2EE9}">
      <dgm:prSet/>
      <dgm:spPr/>
    </dgm:pt>
    <dgm:pt modelId="{8CB056FB-BABA-4148-99E5-C27CAEF5EF8C}" type="parTrans" cxnId="{40030B34-31D6-445E-A975-8CA67A9CFA59}">
      <dgm:prSet/>
      <dgm:spPr/>
      <dgm:t>
        <a:bodyPr/>
        <a:lstStyle/>
        <a:p>
          <a:endParaRPr lang="en-US"/>
        </a:p>
      </dgm:t>
    </dgm:pt>
    <dgm:pt modelId="{372B257E-07B7-447E-B70B-AFEE4FA1D5B3}" type="sibTrans" cxnId="{40030B34-31D6-445E-A975-8CA67A9CFA59}">
      <dgm:prSet/>
      <dgm:spPr/>
      <dgm:t>
        <a:bodyPr/>
        <a:lstStyle/>
        <a:p>
          <a:endParaRPr lang="en-US"/>
        </a:p>
      </dgm:t>
    </dgm:pt>
    <dgm:pt modelId="{254932C1-5D20-4EA8-BA2D-CD44E5E2F714}">
      <dgm:prSet/>
      <dgm:spPr/>
    </dgm:pt>
    <dgm:pt modelId="{DB7542F3-C3BF-4150-ABBB-4DF60653B85A}" type="parTrans" cxnId="{2024E018-6D14-40CD-B0B8-029EC49AC786}">
      <dgm:prSet/>
      <dgm:spPr/>
      <dgm:t>
        <a:bodyPr/>
        <a:lstStyle/>
        <a:p>
          <a:endParaRPr lang="en-US"/>
        </a:p>
      </dgm:t>
    </dgm:pt>
    <dgm:pt modelId="{CDB6A41F-631D-4CE8-AF67-2E8796A2F54D}" type="sibTrans" cxnId="{2024E018-6D14-40CD-B0B8-029EC49AC786}">
      <dgm:prSet/>
      <dgm:spPr/>
      <dgm:t>
        <a:bodyPr/>
        <a:lstStyle/>
        <a:p>
          <a:endParaRPr lang="en-US"/>
        </a:p>
      </dgm:t>
    </dgm:pt>
    <dgm:pt modelId="{13A02FA8-6AB9-46B1-A740-D490F600B45F}">
      <dgm:prSet/>
      <dgm:spPr/>
    </dgm:pt>
    <dgm:pt modelId="{06A57CDB-F23B-4CD8-97C5-5630812003D4}" type="parTrans" cxnId="{A0B4BDF2-4300-4D67-8F62-F6639CD85493}">
      <dgm:prSet/>
      <dgm:spPr/>
      <dgm:t>
        <a:bodyPr/>
        <a:lstStyle/>
        <a:p>
          <a:endParaRPr lang="en-US"/>
        </a:p>
      </dgm:t>
    </dgm:pt>
    <dgm:pt modelId="{E6F280F7-892F-4C86-87E7-9C98C3488BD3}" type="sibTrans" cxnId="{A0B4BDF2-4300-4D67-8F62-F6639CD85493}">
      <dgm:prSet/>
      <dgm:spPr/>
      <dgm:t>
        <a:bodyPr/>
        <a:lstStyle/>
        <a:p>
          <a:endParaRPr lang="en-US"/>
        </a:p>
      </dgm:t>
    </dgm:pt>
    <dgm:pt modelId="{2B616ADB-732C-444E-973F-14C6B1DF8D93}" type="pres">
      <dgm:prSet presAssocID="{B3B9FCAF-8271-4787-A2BC-6ADC65A447F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C0BEF9D-481F-453F-A7D7-E883A04994CE}" type="pres">
      <dgm:prSet presAssocID="{415C5DB6-428A-4F46-B0BB-B32EBE2F9560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8065A9E7-8E2A-4393-A365-3E24DC25F77E}" type="pres">
      <dgm:prSet presAssocID="{87F64643-AD34-4E0D-9865-16CEE9EFD149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F89A3801-E49B-421D-8155-979A2156F57E}" type="pres">
      <dgm:prSet presAssocID="{B7466431-363A-4A1E-BA90-8AFD1A3E268D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7B03EEEA-1B09-4D3A-987E-89A216442EAC}" type="pres">
      <dgm:prSet presAssocID="{9D756D58-214B-4664-9F33-31FEA00DAF56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ADFCBB54-E687-473B-86C3-F1A6E7E48455}" type="pres">
      <dgm:prSet presAssocID="{1DE2838D-957B-4138-B905-7BD4470C7B45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A8BF5F12-B05F-4FA9-8A9C-53D779B3205B}" type="presOf" srcId="{9D756D58-214B-4664-9F33-31FEA00DAF56}" destId="{7B03EEEA-1B09-4D3A-987E-89A216442EAC}" srcOrd="0" destOrd="0" presId="urn:microsoft.com/office/officeart/2009/3/layout/IncreasingArrowsProcess"/>
    <dgm:cxn modelId="{2024E018-6D14-40CD-B0B8-029EC49AC786}" srcId="{B3B9FCAF-8271-4787-A2BC-6ADC65A447F2}" destId="{254932C1-5D20-4EA8-BA2D-CD44E5E2F714}" srcOrd="10" destOrd="0" parTransId="{DB7542F3-C3BF-4150-ABBB-4DF60653B85A}" sibTransId="{CDB6A41F-631D-4CE8-AF67-2E8796A2F54D}"/>
    <dgm:cxn modelId="{40030B34-31D6-445E-A975-8CA67A9CFA59}" srcId="{B3B9FCAF-8271-4787-A2BC-6ADC65A447F2}" destId="{3EBC13C5-C50E-40B9-ACAC-D89CABDD2EE9}" srcOrd="9" destOrd="0" parTransId="{8CB056FB-BABA-4148-99E5-C27CAEF5EF8C}" sibTransId="{372B257E-07B7-447E-B70B-AFEE4FA1D5B3}"/>
    <dgm:cxn modelId="{7189B05D-2522-4453-A79D-84F3E769A21E}" srcId="{B3B9FCAF-8271-4787-A2BC-6ADC65A447F2}" destId="{D2B4FB65-2EFA-4A7B-84EC-EA9091DB47FA}" srcOrd="7" destOrd="0" parTransId="{1EDC3643-BCDE-486D-B10E-29B59A771DD3}" sibTransId="{B929CE16-EB71-4504-A96D-9685F4055059}"/>
    <dgm:cxn modelId="{0ECE6B66-5A58-46AD-BA62-E0A1681B7831}" srcId="{B3B9FCAF-8271-4787-A2BC-6ADC65A447F2}" destId="{47D7AB0A-D391-4473-B2DC-7B4B610735E2}" srcOrd="8" destOrd="0" parTransId="{592637DF-8008-406E-90E2-C9F7387515CF}" sibTransId="{C9DD280C-EFA5-40DE-B7A6-2C1A27A96ECD}"/>
    <dgm:cxn modelId="{493BAC4A-628A-4339-88F4-821EFF082D4C}" srcId="{B3B9FCAF-8271-4787-A2BC-6ADC65A447F2}" destId="{B7466431-363A-4A1E-BA90-8AFD1A3E268D}" srcOrd="2" destOrd="0" parTransId="{4535F94B-96E8-49B4-B946-8D4B9F82D1E8}" sibTransId="{F73A4494-61CE-4D39-95A9-91FE400784AE}"/>
    <dgm:cxn modelId="{A938196F-CE70-4D53-A8CA-513AB5A48CF3}" type="presOf" srcId="{87F64643-AD34-4E0D-9865-16CEE9EFD149}" destId="{8065A9E7-8E2A-4393-A365-3E24DC25F77E}" srcOrd="0" destOrd="0" presId="urn:microsoft.com/office/officeart/2009/3/layout/IncreasingArrowsProcess"/>
    <dgm:cxn modelId="{FF3E0E72-A4E2-4EBE-9123-F86B294D5BC4}" type="presOf" srcId="{415C5DB6-428A-4F46-B0BB-B32EBE2F9560}" destId="{9C0BEF9D-481F-453F-A7D7-E883A04994CE}" srcOrd="0" destOrd="0" presId="urn:microsoft.com/office/officeart/2009/3/layout/IncreasingArrowsProcess"/>
    <dgm:cxn modelId="{30630074-1FDA-4E70-AD28-5EAA88B9BF85}" srcId="{B3B9FCAF-8271-4787-A2BC-6ADC65A447F2}" destId="{1DE2838D-957B-4138-B905-7BD4470C7B45}" srcOrd="4" destOrd="0" parTransId="{9DE22976-A346-4E45-8FF5-CF0653B3007D}" sibTransId="{7EB9A626-4110-4803-9093-6C32F5E8E73E}"/>
    <dgm:cxn modelId="{D5055186-6FB5-4A0A-8A2D-85C3F14C1E7F}" srcId="{B3B9FCAF-8271-4787-A2BC-6ADC65A447F2}" destId="{EC81684B-DE3B-45D8-9C4C-19A7A1060D31}" srcOrd="5" destOrd="0" parTransId="{3FE085F5-8F96-4110-9247-968E21C04CB8}" sibTransId="{73D35587-44AD-4DAE-A283-49E02051871B}"/>
    <dgm:cxn modelId="{8599C28E-C0CC-46EE-B0C8-C3EE1AFA2F1E}" srcId="{B3B9FCAF-8271-4787-A2BC-6ADC65A447F2}" destId="{87F64643-AD34-4E0D-9865-16CEE9EFD149}" srcOrd="1" destOrd="0" parTransId="{9E09A815-BBCC-4EEA-AA59-393F657831A9}" sibTransId="{AC12B79F-BB81-4AC4-892D-00BCEADE2BE2}"/>
    <dgm:cxn modelId="{043A0690-29CA-4C8E-BCC8-9A9F3DB3E6A5}" type="presOf" srcId="{B7466431-363A-4A1E-BA90-8AFD1A3E268D}" destId="{F89A3801-E49B-421D-8155-979A2156F57E}" srcOrd="0" destOrd="0" presId="urn:microsoft.com/office/officeart/2009/3/layout/IncreasingArrowsProcess"/>
    <dgm:cxn modelId="{744C2394-22BE-492C-8C78-6707968000FF}" type="presOf" srcId="{1DE2838D-957B-4138-B905-7BD4470C7B45}" destId="{ADFCBB54-E687-473B-86C3-F1A6E7E48455}" srcOrd="0" destOrd="0" presId="urn:microsoft.com/office/officeart/2009/3/layout/IncreasingArrowsProcess"/>
    <dgm:cxn modelId="{F01860D3-6827-4765-A48B-485E4B611705}" type="presOf" srcId="{B3B9FCAF-8271-4787-A2BC-6ADC65A447F2}" destId="{2B616ADB-732C-444E-973F-14C6B1DF8D93}" srcOrd="0" destOrd="0" presId="urn:microsoft.com/office/officeart/2009/3/layout/IncreasingArrowsProcess"/>
    <dgm:cxn modelId="{FF9DB7D4-0F2A-42C0-BA12-B32A71827E0E}" srcId="{B3B9FCAF-8271-4787-A2BC-6ADC65A447F2}" destId="{415C5DB6-428A-4F46-B0BB-B32EBE2F9560}" srcOrd="0" destOrd="0" parTransId="{D615FF29-60A6-4BF9-9EAC-D858C4CD5D77}" sibTransId="{995CB58F-BB08-43DD-A427-904EBB184CE6}"/>
    <dgm:cxn modelId="{0F049EE1-FF52-4FED-8D9E-6D55C50B9B18}" srcId="{B3B9FCAF-8271-4787-A2BC-6ADC65A447F2}" destId="{9D756D58-214B-4664-9F33-31FEA00DAF56}" srcOrd="3" destOrd="0" parTransId="{2E0898E8-61D3-47CD-B9E1-6D6BEB2D77A6}" sibTransId="{38BD210A-AA9C-49E1-95D0-4230A69DCF64}"/>
    <dgm:cxn modelId="{A0B4BDF2-4300-4D67-8F62-F6639CD85493}" srcId="{B3B9FCAF-8271-4787-A2BC-6ADC65A447F2}" destId="{13A02FA8-6AB9-46B1-A740-D490F600B45F}" srcOrd="11" destOrd="0" parTransId="{06A57CDB-F23B-4CD8-97C5-5630812003D4}" sibTransId="{E6F280F7-892F-4C86-87E7-9C98C3488BD3}"/>
    <dgm:cxn modelId="{254E3EFB-76C7-4DF0-9859-F0E208099213}" srcId="{B3B9FCAF-8271-4787-A2BC-6ADC65A447F2}" destId="{5B38A9F4-2274-49CA-B3A8-1A74C5F79C86}" srcOrd="6" destOrd="0" parTransId="{19520549-EDE6-4445-843F-09FFD2FDF88C}" sibTransId="{3D73CC3B-01F7-44CB-B1E7-BF17E548CB91}"/>
    <dgm:cxn modelId="{4EE78AB1-FC73-4331-A1EE-E24CE40F580D}" type="presParOf" srcId="{2B616ADB-732C-444E-973F-14C6B1DF8D93}" destId="{9C0BEF9D-481F-453F-A7D7-E883A04994CE}" srcOrd="0" destOrd="0" presId="urn:microsoft.com/office/officeart/2009/3/layout/IncreasingArrowsProcess"/>
    <dgm:cxn modelId="{45D61577-563F-47BD-B3C8-FD76F3D31043}" type="presParOf" srcId="{2B616ADB-732C-444E-973F-14C6B1DF8D93}" destId="{8065A9E7-8E2A-4393-A365-3E24DC25F77E}" srcOrd="1" destOrd="0" presId="urn:microsoft.com/office/officeart/2009/3/layout/IncreasingArrowsProcess"/>
    <dgm:cxn modelId="{7D0E19AE-49C7-492D-BC17-B74981C3D44C}" type="presParOf" srcId="{2B616ADB-732C-444E-973F-14C6B1DF8D93}" destId="{F89A3801-E49B-421D-8155-979A2156F57E}" srcOrd="2" destOrd="0" presId="urn:microsoft.com/office/officeart/2009/3/layout/IncreasingArrowsProcess"/>
    <dgm:cxn modelId="{5B41712D-2161-42B4-BA96-DFC2B816D2AF}" type="presParOf" srcId="{2B616ADB-732C-444E-973F-14C6B1DF8D93}" destId="{7B03EEEA-1B09-4D3A-987E-89A216442EAC}" srcOrd="3" destOrd="0" presId="urn:microsoft.com/office/officeart/2009/3/layout/IncreasingArrowsProcess"/>
    <dgm:cxn modelId="{37FB6EE8-4D6C-42DA-A330-C708915549FD}" type="presParOf" srcId="{2B616ADB-732C-444E-973F-14C6B1DF8D93}" destId="{ADFCBB54-E687-473B-86C3-F1A6E7E48455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C9C5F-6E1B-4953-8E6A-B66F499C555F}">
      <dsp:nvSpPr>
        <dsp:cNvPr id="0" name=""/>
        <dsp:cNvSpPr/>
      </dsp:nvSpPr>
      <dsp:spPr>
        <a:xfrm>
          <a:off x="1033794" y="548236"/>
          <a:ext cx="4689292" cy="4689292"/>
        </a:xfrm>
        <a:prstGeom prst="pie">
          <a:avLst>
            <a:gd name="adj1" fmla="val 16200000"/>
            <a:gd name="adj2" fmla="val 19285716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 Strategy and Consulting:</a:t>
          </a:r>
        </a:p>
      </dsp:txBody>
      <dsp:txXfrm>
        <a:off x="3424775" y="994835"/>
        <a:ext cx="1283972" cy="809461"/>
      </dsp:txXfrm>
    </dsp:sp>
    <dsp:sp modelId="{85F16B39-1AE0-4997-ADCE-80BC6DB23CDA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9285716"/>
            <a:gd name="adj2" fmla="val 771428"/>
          </a:avLst>
        </a:prstGeom>
        <a:solidFill>
          <a:schemeClr val="accent5">
            <a:shade val="50000"/>
            <a:hueOff val="-47375"/>
            <a:satOff val="-3119"/>
            <a:lumOff val="128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Wipro offers strategic guidance to develop and implement digital transformation strategies.</a:t>
          </a:r>
        </a:p>
      </dsp:txBody>
      <dsp:txXfrm>
        <a:off x="4281976" y="2246952"/>
        <a:ext cx="1362127" cy="865286"/>
      </dsp:txXfrm>
    </dsp:sp>
    <dsp:sp modelId="{3416A05A-D77D-41C8-A953-33C48FDE14EE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771428"/>
            <a:gd name="adj2" fmla="val 3857143"/>
          </a:avLst>
        </a:prstGeom>
        <a:solidFill>
          <a:schemeClr val="accent5">
            <a:shade val="50000"/>
            <a:hueOff val="-94750"/>
            <a:satOff val="-6237"/>
            <a:lumOff val="256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They help organizations identify opportunities, define goals, and align digital initiatives with business objectives.</a:t>
          </a:r>
        </a:p>
      </dsp:txBody>
      <dsp:txXfrm>
        <a:off x="4086588" y="3363450"/>
        <a:ext cx="1228148" cy="893198"/>
      </dsp:txXfrm>
    </dsp:sp>
    <dsp:sp modelId="{0DDF1C47-B979-4E75-AD69-CC7D2B87BAEE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shade val="50000"/>
            <a:hueOff val="-142125"/>
            <a:satOff val="-9356"/>
            <a:lumOff val="38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Their consulting services enable clients to leverage technology for competitive advantage.</a:t>
          </a:r>
        </a:p>
      </dsp:txBody>
      <dsp:txXfrm>
        <a:off x="2788659" y="4256649"/>
        <a:ext cx="1256060" cy="893198"/>
      </dsp:txXfrm>
    </dsp:sp>
    <dsp:sp modelId="{716F8813-E216-4371-ACE4-EFF39C05BECA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6942858"/>
            <a:gd name="adj2" fmla="val 10028574"/>
          </a:avLst>
        </a:prstGeom>
        <a:solidFill>
          <a:schemeClr val="accent5">
            <a:shade val="50000"/>
            <a:hueOff val="-142125"/>
            <a:satOff val="-9356"/>
            <a:lumOff val="38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 Engineering and Innovation:</a:t>
          </a:r>
        </a:p>
      </dsp:txBody>
      <dsp:txXfrm>
        <a:off x="1518643" y="3363450"/>
        <a:ext cx="1228148" cy="893198"/>
      </dsp:txXfrm>
    </dsp:sp>
    <dsp:sp modelId="{E60AE2CD-352B-4133-B8DD-B05FF1036A68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0028574"/>
            <a:gd name="adj2" fmla="val 13114284"/>
          </a:avLst>
        </a:prstGeom>
        <a:solidFill>
          <a:schemeClr val="accent5">
            <a:shade val="50000"/>
            <a:hueOff val="-94750"/>
            <a:satOff val="-6237"/>
            <a:lumOff val="256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Wipro's digital engineering capabilities focus on designing and developing innovative solutions.</a:t>
          </a:r>
        </a:p>
      </dsp:txBody>
      <dsp:txXfrm>
        <a:off x="1189276" y="2246952"/>
        <a:ext cx="1362127" cy="865286"/>
      </dsp:txXfrm>
    </dsp:sp>
    <dsp:sp modelId="{E46AED52-0B08-4661-B964-B938FFDDCB06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3114284"/>
            <a:gd name="adj2" fmla="val 16200000"/>
          </a:avLst>
        </a:prstGeom>
        <a:solidFill>
          <a:schemeClr val="accent5">
            <a:shade val="50000"/>
            <a:hueOff val="-47375"/>
            <a:satOff val="-3119"/>
            <a:lumOff val="128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They use emerging technologies like AI, IoT, and blockchain to create transformative products and services.</a:t>
          </a:r>
        </a:p>
      </dsp:txBody>
      <dsp:txXfrm>
        <a:off x="2088057" y="1018804"/>
        <a:ext cx="1283972" cy="809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2D20B-9520-424E-B81C-C25A4C171DB1}">
      <dsp:nvSpPr>
        <dsp:cNvPr id="0" name=""/>
        <dsp:cNvSpPr/>
      </dsp:nvSpPr>
      <dsp:spPr>
        <a:xfrm>
          <a:off x="-4251212" y="-652273"/>
          <a:ext cx="5065437" cy="5065437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DCC18-BFAF-42C2-8D49-274E6966632E}">
      <dsp:nvSpPr>
        <dsp:cNvPr id="0" name=""/>
        <dsp:cNvSpPr/>
      </dsp:nvSpPr>
      <dsp:spPr>
        <a:xfrm>
          <a:off x="263826" y="170970"/>
          <a:ext cx="9744365" cy="341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Enhanced Customer Experience:</a:t>
          </a:r>
        </a:p>
      </dsp:txBody>
      <dsp:txXfrm>
        <a:off x="263826" y="170970"/>
        <a:ext cx="9744365" cy="341789"/>
      </dsp:txXfrm>
    </dsp:sp>
    <dsp:sp modelId="{B8A3F6FC-7FC4-4062-8F1B-0A8489974AF0}">
      <dsp:nvSpPr>
        <dsp:cNvPr id="0" name=""/>
        <dsp:cNvSpPr/>
      </dsp:nvSpPr>
      <dsp:spPr>
        <a:xfrm>
          <a:off x="50207" y="128246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37454-FA67-4DC4-A932-2D42BAFCCCE6}">
      <dsp:nvSpPr>
        <dsp:cNvPr id="0" name=""/>
        <dsp:cNvSpPr/>
      </dsp:nvSpPr>
      <dsp:spPr>
        <a:xfrm>
          <a:off x="573347" y="683955"/>
          <a:ext cx="9434844" cy="341789"/>
        </a:xfrm>
        <a:prstGeom prst="rect">
          <a:avLst/>
        </a:prstGeom>
        <a:solidFill>
          <a:schemeClr val="accent5">
            <a:hueOff val="-35416"/>
            <a:satOff val="-1716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Wipro helps businesses deliver personalized, intuitive, and seamless customer experiences across channels.</a:t>
          </a:r>
        </a:p>
      </dsp:txBody>
      <dsp:txXfrm>
        <a:off x="573347" y="683955"/>
        <a:ext cx="9434844" cy="341789"/>
      </dsp:txXfrm>
    </dsp:sp>
    <dsp:sp modelId="{D8FBDA48-AC16-49E0-900E-F5A09E1672B9}">
      <dsp:nvSpPr>
        <dsp:cNvPr id="0" name=""/>
        <dsp:cNvSpPr/>
      </dsp:nvSpPr>
      <dsp:spPr>
        <a:xfrm>
          <a:off x="359729" y="64123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5416"/>
              <a:satOff val="-1716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B3F21-AECB-4667-AB31-E02DAFE5C698}">
      <dsp:nvSpPr>
        <dsp:cNvPr id="0" name=""/>
        <dsp:cNvSpPr/>
      </dsp:nvSpPr>
      <dsp:spPr>
        <a:xfrm>
          <a:off x="742964" y="1196565"/>
          <a:ext cx="9265228" cy="341789"/>
        </a:xfrm>
        <a:prstGeom prst="rect">
          <a:avLst/>
        </a:prstGeom>
        <a:solidFill>
          <a:schemeClr val="accent5">
            <a:hueOff val="-70832"/>
            <a:satOff val="-3432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By leveraging data analytics and AI, they enable hyper-personalization and real-time customer engagement.</a:t>
          </a:r>
        </a:p>
      </dsp:txBody>
      <dsp:txXfrm>
        <a:off x="742964" y="1196565"/>
        <a:ext cx="9265228" cy="341789"/>
      </dsp:txXfrm>
    </dsp:sp>
    <dsp:sp modelId="{C2AFBB82-03FD-4BE5-891C-B036539E209D}">
      <dsp:nvSpPr>
        <dsp:cNvPr id="0" name=""/>
        <dsp:cNvSpPr/>
      </dsp:nvSpPr>
      <dsp:spPr>
        <a:xfrm>
          <a:off x="529345" y="115384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70832"/>
              <a:satOff val="-3432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A02E1-8763-46D9-BB7D-1696E5587A9C}">
      <dsp:nvSpPr>
        <dsp:cNvPr id="0" name=""/>
        <dsp:cNvSpPr/>
      </dsp:nvSpPr>
      <dsp:spPr>
        <a:xfrm>
          <a:off x="797120" y="1709550"/>
          <a:ext cx="9211071" cy="341789"/>
        </a:xfrm>
        <a:prstGeom prst="rect">
          <a:avLst/>
        </a:prstGeom>
        <a:solidFill>
          <a:schemeClr val="accent5"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Improved customer experience leads to increased customer satisfaction, loyalty, and business growth.</a:t>
          </a:r>
        </a:p>
      </dsp:txBody>
      <dsp:txXfrm>
        <a:off x="797120" y="1709550"/>
        <a:ext cx="9211071" cy="341789"/>
      </dsp:txXfrm>
    </dsp:sp>
    <dsp:sp modelId="{C194C9EC-65CF-4A17-934C-DC345B0E48DC}">
      <dsp:nvSpPr>
        <dsp:cNvPr id="0" name=""/>
        <dsp:cNvSpPr/>
      </dsp:nvSpPr>
      <dsp:spPr>
        <a:xfrm>
          <a:off x="583502" y="1666826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06248"/>
              <a:satOff val="-5148"/>
              <a:lumOff val="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B487E-C59C-4057-AAFD-368475636458}">
      <dsp:nvSpPr>
        <dsp:cNvPr id="0" name=""/>
        <dsp:cNvSpPr/>
      </dsp:nvSpPr>
      <dsp:spPr>
        <a:xfrm>
          <a:off x="742964" y="2222536"/>
          <a:ext cx="9265228" cy="341789"/>
        </a:xfrm>
        <a:prstGeom prst="rect">
          <a:avLst/>
        </a:prstGeom>
        <a:solidFill>
          <a:schemeClr val="accent5">
            <a:hueOff val="-141664"/>
            <a:satOff val="-6863"/>
            <a:lumOff val="10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Increased Operational Efficiency:</a:t>
          </a:r>
        </a:p>
      </dsp:txBody>
      <dsp:txXfrm>
        <a:off x="742964" y="2222536"/>
        <a:ext cx="9265228" cy="341789"/>
      </dsp:txXfrm>
    </dsp:sp>
    <dsp:sp modelId="{5D3941B3-1A7F-47EB-81EF-FBE44FDA2E15}">
      <dsp:nvSpPr>
        <dsp:cNvPr id="0" name=""/>
        <dsp:cNvSpPr/>
      </dsp:nvSpPr>
      <dsp:spPr>
        <a:xfrm>
          <a:off x="529345" y="2179812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41664"/>
              <a:satOff val="-6863"/>
              <a:lumOff val="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8CABD-6232-48A2-B02B-31F76594D108}">
      <dsp:nvSpPr>
        <dsp:cNvPr id="0" name=""/>
        <dsp:cNvSpPr/>
      </dsp:nvSpPr>
      <dsp:spPr>
        <a:xfrm>
          <a:off x="573347" y="2735145"/>
          <a:ext cx="9434844" cy="341789"/>
        </a:xfrm>
        <a:prstGeom prst="rect">
          <a:avLst/>
        </a:prstGeom>
        <a:solidFill>
          <a:schemeClr val="accent5">
            <a:hueOff val="-177080"/>
            <a:satOff val="-8579"/>
            <a:lumOff val="1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Wipro's digital solutions streamline processes, automate repetitive tasks, and eliminate manual interventions.</a:t>
          </a:r>
        </a:p>
      </dsp:txBody>
      <dsp:txXfrm>
        <a:off x="573347" y="2735145"/>
        <a:ext cx="9434844" cy="341789"/>
      </dsp:txXfrm>
    </dsp:sp>
    <dsp:sp modelId="{4DA4EFD9-E325-43FA-9653-146A075C386E}">
      <dsp:nvSpPr>
        <dsp:cNvPr id="0" name=""/>
        <dsp:cNvSpPr/>
      </dsp:nvSpPr>
      <dsp:spPr>
        <a:xfrm>
          <a:off x="359729" y="269242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77080"/>
              <a:satOff val="-8579"/>
              <a:lumOff val="1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E9B3-4D8C-4780-B09C-61A5E4137AE2}">
      <dsp:nvSpPr>
        <dsp:cNvPr id="0" name=""/>
        <dsp:cNvSpPr/>
      </dsp:nvSpPr>
      <dsp:spPr>
        <a:xfrm>
          <a:off x="263826" y="3248131"/>
          <a:ext cx="9744365" cy="341789"/>
        </a:xfrm>
        <a:prstGeom prst="rect">
          <a:avLst/>
        </a:prstGeom>
        <a:solidFill>
          <a:schemeClr val="accent5"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Their focus on process optimization, data-driven decision-making, and agile operations drives efficiency.</a:t>
          </a:r>
        </a:p>
      </dsp:txBody>
      <dsp:txXfrm>
        <a:off x="263826" y="3248131"/>
        <a:ext cx="9744365" cy="341789"/>
      </dsp:txXfrm>
    </dsp:sp>
    <dsp:sp modelId="{D9ED1AB2-F77C-4601-9630-0368EFD127E4}">
      <dsp:nvSpPr>
        <dsp:cNvPr id="0" name=""/>
        <dsp:cNvSpPr/>
      </dsp:nvSpPr>
      <dsp:spPr>
        <a:xfrm>
          <a:off x="50207" y="3205407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12496"/>
              <a:satOff val="-10295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4530B-851F-4F3C-BA81-267CEE33BA08}">
      <dsp:nvSpPr>
        <dsp:cNvPr id="0" name=""/>
        <dsp:cNvSpPr/>
      </dsp:nvSpPr>
      <dsp:spPr>
        <a:xfrm>
          <a:off x="3148754" y="0"/>
          <a:ext cx="3760891" cy="3760891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F3491D6-A20D-4B9E-8AC8-5C04DC44EFB9}">
      <dsp:nvSpPr>
        <dsp:cNvPr id="0" name=""/>
        <dsp:cNvSpPr/>
      </dsp:nvSpPr>
      <dsp:spPr>
        <a:xfrm>
          <a:off x="3506039" y="357284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Banking and Financial Services:</a:t>
          </a:r>
        </a:p>
      </dsp:txBody>
      <dsp:txXfrm>
        <a:off x="3577640" y="428885"/>
        <a:ext cx="1323545" cy="1323545"/>
      </dsp:txXfrm>
    </dsp:sp>
    <dsp:sp modelId="{1AC95202-E5E3-49FD-B396-D035ACD65C12}">
      <dsp:nvSpPr>
        <dsp:cNvPr id="0" name=""/>
        <dsp:cNvSpPr/>
      </dsp:nvSpPr>
      <dsp:spPr>
        <a:xfrm>
          <a:off x="5085613" y="357284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70832"/>
                <a:satOff val="-3432"/>
                <a:lumOff val="5098"/>
                <a:alphaOff val="0"/>
                <a:shade val="85000"/>
                <a:satMod val="130000"/>
              </a:schemeClr>
            </a:gs>
            <a:gs pos="34000">
              <a:schemeClr val="accent5">
                <a:hueOff val="-70832"/>
                <a:satOff val="-3432"/>
                <a:lumOff val="5098"/>
                <a:alphaOff val="0"/>
                <a:shade val="87000"/>
                <a:satMod val="125000"/>
              </a:schemeClr>
            </a:gs>
            <a:gs pos="70000">
              <a:schemeClr val="accent5">
                <a:hueOff val="-70832"/>
                <a:satOff val="-3432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70832"/>
                <a:satOff val="-3432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Wipro helps financial institutions digitize their processes, enhance security, and improve customer experiences.</a:t>
          </a:r>
        </a:p>
      </dsp:txBody>
      <dsp:txXfrm>
        <a:off x="5157214" y="428885"/>
        <a:ext cx="1323545" cy="1323545"/>
      </dsp:txXfrm>
    </dsp:sp>
    <dsp:sp modelId="{BBAC1135-C933-4EC9-8F61-968A98B33B94}">
      <dsp:nvSpPr>
        <dsp:cNvPr id="0" name=""/>
        <dsp:cNvSpPr/>
      </dsp:nvSpPr>
      <dsp:spPr>
        <a:xfrm>
          <a:off x="3506039" y="1936858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141664"/>
                <a:satOff val="-6863"/>
                <a:lumOff val="10196"/>
                <a:alphaOff val="0"/>
                <a:shade val="85000"/>
                <a:satMod val="130000"/>
              </a:schemeClr>
            </a:gs>
            <a:gs pos="34000">
              <a:schemeClr val="accent5">
                <a:hueOff val="-141664"/>
                <a:satOff val="-6863"/>
                <a:lumOff val="10196"/>
                <a:alphaOff val="0"/>
                <a:shade val="87000"/>
                <a:satMod val="125000"/>
              </a:schemeClr>
            </a:gs>
            <a:gs pos="70000">
              <a:schemeClr val="accent5">
                <a:hueOff val="-141664"/>
                <a:satOff val="-6863"/>
                <a:lumOff val="1019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41664"/>
                <a:satOff val="-6863"/>
                <a:lumOff val="1019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They offer solutions for core banking, payments, risk management, and wealth management.</a:t>
          </a:r>
        </a:p>
      </dsp:txBody>
      <dsp:txXfrm>
        <a:off x="3577640" y="2008459"/>
        <a:ext cx="1323545" cy="1323545"/>
      </dsp:txXfrm>
    </dsp:sp>
    <dsp:sp modelId="{5A2A1681-F570-4A4F-9A67-9F102A792B74}">
      <dsp:nvSpPr>
        <dsp:cNvPr id="0" name=""/>
        <dsp:cNvSpPr/>
      </dsp:nvSpPr>
      <dsp:spPr>
        <a:xfrm>
          <a:off x="5085613" y="1936858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212496"/>
                <a:satOff val="-10295"/>
                <a:lumOff val="15294"/>
                <a:alphaOff val="0"/>
                <a:shade val="85000"/>
                <a:satMod val="130000"/>
              </a:schemeClr>
            </a:gs>
            <a:gs pos="34000">
              <a:schemeClr val="accent5">
                <a:hueOff val="-212496"/>
                <a:satOff val="-10295"/>
                <a:lumOff val="15294"/>
                <a:alphaOff val="0"/>
                <a:shade val="87000"/>
                <a:satMod val="125000"/>
              </a:schemeClr>
            </a:gs>
            <a:gs pos="70000">
              <a:schemeClr val="accent5">
                <a:hueOff val="-212496"/>
                <a:satOff val="-10295"/>
                <a:lumOff val="15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12496"/>
                <a:satOff val="-10295"/>
                <a:lumOff val="15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Wipro's expertise in regulatory compliance ensures adherence to industry standards.</a:t>
          </a:r>
        </a:p>
      </dsp:txBody>
      <dsp:txXfrm>
        <a:off x="5157214" y="2008459"/>
        <a:ext cx="1323545" cy="1323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327C3-BDFD-468C-8153-C1CF21328ED1}">
      <dsp:nvSpPr>
        <dsp:cNvPr id="0" name=""/>
        <dsp:cNvSpPr/>
      </dsp:nvSpPr>
      <dsp:spPr>
        <a:xfrm>
          <a:off x="616546" y="0"/>
          <a:ext cx="2166612" cy="216664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Global Scale and Expertise:</a:t>
          </a:r>
        </a:p>
      </dsp:txBody>
      <dsp:txXfrm>
        <a:off x="933839" y="317298"/>
        <a:ext cx="1532026" cy="1532053"/>
      </dsp:txXfrm>
    </dsp:sp>
    <dsp:sp modelId="{6608A0F4-6C77-4FB4-A858-1562351A02F8}">
      <dsp:nvSpPr>
        <dsp:cNvPr id="0" name=""/>
        <dsp:cNvSpPr/>
      </dsp:nvSpPr>
      <dsp:spPr>
        <a:xfrm>
          <a:off x="1725887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35416"/>
            <a:satOff val="-1716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Wipro's extensive global presence and diverse industry experience make them a trusted digital partner.</a:t>
          </a:r>
        </a:p>
      </dsp:txBody>
      <dsp:txXfrm>
        <a:off x="2043180" y="1911539"/>
        <a:ext cx="1532026" cy="1532053"/>
      </dsp:txXfrm>
    </dsp:sp>
    <dsp:sp modelId="{CF1BBCC4-547E-4FBA-BD44-9AB9CB71F9E5}">
      <dsp:nvSpPr>
        <dsp:cNvPr id="0" name=""/>
        <dsp:cNvSpPr/>
      </dsp:nvSpPr>
      <dsp:spPr>
        <a:xfrm>
          <a:off x="2836111" y="0"/>
          <a:ext cx="2166612" cy="2166649"/>
        </a:xfrm>
        <a:prstGeom prst="ellipse">
          <a:avLst/>
        </a:prstGeom>
        <a:solidFill>
          <a:schemeClr val="accent5">
            <a:alpha val="50000"/>
            <a:hueOff val="-70832"/>
            <a:satOff val="-3432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With a vast talent pool and delivery centers worldwide, they offer scalable and reliable digital solutions.</a:t>
          </a:r>
        </a:p>
      </dsp:txBody>
      <dsp:txXfrm>
        <a:off x="3153404" y="317298"/>
        <a:ext cx="1532026" cy="1532053"/>
      </dsp:txXfrm>
    </dsp:sp>
    <dsp:sp modelId="{63C10A7E-3F24-4110-BF1F-704AE8111B46}">
      <dsp:nvSpPr>
        <dsp:cNvPr id="0" name=""/>
        <dsp:cNvSpPr/>
      </dsp:nvSpPr>
      <dsp:spPr>
        <a:xfrm>
          <a:off x="3945452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Wipro's deep domain expertise enables them to understand industry-specific challenges and deliver tailored solutions.</a:t>
          </a:r>
        </a:p>
      </dsp:txBody>
      <dsp:txXfrm>
        <a:off x="4262745" y="1911539"/>
        <a:ext cx="1532026" cy="1532053"/>
      </dsp:txXfrm>
    </dsp:sp>
    <dsp:sp modelId="{C65B7154-2E8D-418D-8B29-63545948D274}">
      <dsp:nvSpPr>
        <dsp:cNvPr id="0" name=""/>
        <dsp:cNvSpPr/>
      </dsp:nvSpPr>
      <dsp:spPr>
        <a:xfrm>
          <a:off x="5055675" y="0"/>
          <a:ext cx="2166612" cy="2166649"/>
        </a:xfrm>
        <a:prstGeom prst="ellipse">
          <a:avLst/>
        </a:prstGeom>
        <a:solidFill>
          <a:schemeClr val="accent5">
            <a:alpha val="50000"/>
            <a:hueOff val="-141664"/>
            <a:satOff val="-6863"/>
            <a:lumOff val="10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Innovation and Research:</a:t>
          </a:r>
        </a:p>
      </dsp:txBody>
      <dsp:txXfrm>
        <a:off x="5372968" y="317298"/>
        <a:ext cx="1532026" cy="1532053"/>
      </dsp:txXfrm>
    </dsp:sp>
    <dsp:sp modelId="{C60F0B84-1D4C-41E1-890D-9048FAB3FF32}">
      <dsp:nvSpPr>
        <dsp:cNvPr id="0" name=""/>
        <dsp:cNvSpPr/>
      </dsp:nvSpPr>
      <dsp:spPr>
        <a:xfrm>
          <a:off x="6165016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177080"/>
            <a:satOff val="-8579"/>
            <a:lumOff val="1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Wipro's focus on innovation and research drives continuous improvement and cutting-edge solutions.</a:t>
          </a:r>
        </a:p>
      </dsp:txBody>
      <dsp:txXfrm>
        <a:off x="6482309" y="1911539"/>
        <a:ext cx="1532026" cy="1532053"/>
      </dsp:txXfrm>
    </dsp:sp>
    <dsp:sp modelId="{0CB445E2-AD30-434F-820D-804F4F92F202}">
      <dsp:nvSpPr>
        <dsp:cNvPr id="0" name=""/>
        <dsp:cNvSpPr/>
      </dsp:nvSpPr>
      <dsp:spPr>
        <a:xfrm>
          <a:off x="7275240" y="0"/>
          <a:ext cx="2166612" cy="2166649"/>
        </a:xfrm>
        <a:prstGeom prst="ellipse">
          <a:avLst/>
        </a:prstGeom>
        <a:solidFill>
          <a:schemeClr val="accent5">
            <a:alpha val="50000"/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They invest in emerging technologies, collaborate with industry partners, and nurture a culture of innovation.</a:t>
          </a:r>
        </a:p>
      </dsp:txBody>
      <dsp:txXfrm>
        <a:off x="7592533" y="317298"/>
        <a:ext cx="1532026" cy="1532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EF9D-481F-453F-A7D7-E883A04994CE}">
      <dsp:nvSpPr>
        <dsp:cNvPr id="0" name=""/>
        <dsp:cNvSpPr/>
      </dsp:nvSpPr>
      <dsp:spPr>
        <a:xfrm>
          <a:off x="0" y="173491"/>
          <a:ext cx="10058399" cy="1462859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2322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XYZ Corporation - Digital Supply Chain Transformation:</a:t>
          </a:r>
        </a:p>
      </dsp:txBody>
      <dsp:txXfrm>
        <a:off x="0" y="539206"/>
        <a:ext cx="9692684" cy="731429"/>
      </dsp:txXfrm>
    </dsp:sp>
    <dsp:sp modelId="{8065A9E7-8E2A-4393-A365-3E24DC25F77E}">
      <dsp:nvSpPr>
        <dsp:cNvPr id="0" name=""/>
        <dsp:cNvSpPr/>
      </dsp:nvSpPr>
      <dsp:spPr>
        <a:xfrm>
          <a:off x="1858792" y="661338"/>
          <a:ext cx="8199607" cy="1462859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53124"/>
            <a:satOff val="-2574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2322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Wipro helped XYZ Corporation optimize their supply chain through automation and analytics.</a:t>
          </a:r>
        </a:p>
      </dsp:txBody>
      <dsp:txXfrm>
        <a:off x="1858792" y="1027053"/>
        <a:ext cx="7833892" cy="731429"/>
      </dsp:txXfrm>
    </dsp:sp>
    <dsp:sp modelId="{F89A3801-E49B-421D-8155-979A2156F57E}">
      <dsp:nvSpPr>
        <dsp:cNvPr id="0" name=""/>
        <dsp:cNvSpPr/>
      </dsp:nvSpPr>
      <dsp:spPr>
        <a:xfrm>
          <a:off x="3717584" y="1149186"/>
          <a:ext cx="6340815" cy="1462859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2322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They implemented a digital platform that enabled real-time visibility, demand forecasting, and inventory optimization.</a:t>
          </a:r>
        </a:p>
      </dsp:txBody>
      <dsp:txXfrm>
        <a:off x="3717584" y="1514901"/>
        <a:ext cx="5975100" cy="731429"/>
      </dsp:txXfrm>
    </dsp:sp>
    <dsp:sp modelId="{7B03EEEA-1B09-4D3A-987E-89A216442EAC}">
      <dsp:nvSpPr>
        <dsp:cNvPr id="0" name=""/>
        <dsp:cNvSpPr/>
      </dsp:nvSpPr>
      <dsp:spPr>
        <a:xfrm>
          <a:off x="5577382" y="1636692"/>
          <a:ext cx="4481017" cy="1462859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159372"/>
            <a:satOff val="-7721"/>
            <a:lumOff val="1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2322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XYZ Corporation achieved significant cost savings, reduced lead times, and improved customer satisfaction.</a:t>
          </a:r>
        </a:p>
      </dsp:txBody>
      <dsp:txXfrm>
        <a:off x="5577382" y="2002407"/>
        <a:ext cx="4115302" cy="731429"/>
      </dsp:txXfrm>
    </dsp:sp>
    <dsp:sp modelId="{ADFCBB54-E687-473B-86C3-F1A6E7E48455}">
      <dsp:nvSpPr>
        <dsp:cNvPr id="0" name=""/>
        <dsp:cNvSpPr/>
      </dsp:nvSpPr>
      <dsp:spPr>
        <a:xfrm>
          <a:off x="7436175" y="2124539"/>
          <a:ext cx="2622224" cy="1462859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2322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ABC Insurance - Digital Customer Experience Enhancement:</a:t>
          </a:r>
        </a:p>
      </dsp:txBody>
      <dsp:txXfrm>
        <a:off x="7436175" y="2490254"/>
        <a:ext cx="2256509" cy="73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79932"/>
            <a:ext cx="6253317" cy="35451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DIGITAL  MARKETING  FOR   WIPRO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2947"/>
            <a:ext cx="4635315" cy="3679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2073EED4-7285-26E0-26C6-7E8AC513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0609" y="4645152"/>
            <a:ext cx="4195535" cy="15339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D.HARITHA(Team leader)</a:t>
            </a:r>
          </a:p>
          <a:p>
            <a:r>
              <a:rPr lang="en-US" dirty="0"/>
              <a:t>p. </a:t>
            </a:r>
            <a:r>
              <a:rPr lang="en-US" dirty="0" err="1"/>
              <a:t>Yaswanth</a:t>
            </a:r>
            <a:r>
              <a:rPr lang="en-US" dirty="0"/>
              <a:t> raj</a:t>
            </a:r>
          </a:p>
          <a:p>
            <a:r>
              <a:rPr lang="en-US" dirty="0"/>
              <a:t>K.PRATISH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05B-1385-8A0D-0898-6822C28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latin typeface="Californian FB" panose="0207040306080B030204" pitchFamily="18" charset="0"/>
              </a:rPr>
              <a:t>Wipro’s Differentiation in the Digital Market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FC5914-93E4-5188-BB37-AED916232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8492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6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3AB1-B8D3-0ADC-9CF3-C6F536C6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Wipro’s Success Stories in the Digital Market: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5DEA02-C6B0-120D-DB3F-8E6555F87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39319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01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CB65-E968-08E6-9726-A46927C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Trends: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C6FB-ACFF-F424-DFA8-0253906C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Data Privacy and Security:</a:t>
            </a:r>
            <a:endParaRPr lang="en-US" sz="22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With the increasing volume and importance of data, protecting privacy and ensuring security is a significant challenge.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Organizations need to invest in robust cybersecurity measures and comply with data protection regulations.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Future trends include the use of blockchain for secure data sharing and advanced encryption techniques.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9D25-32E8-3861-8A7A-8AC2E8CE35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93700" y="419100"/>
            <a:ext cx="11798300" cy="5368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    AI and Automation: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While AI and automation offer tremendous opportunities, they also pose challenges in terms of job displacement and ethical concerns.</a:t>
            </a:r>
            <a:endParaRPr lang="en-US" sz="2400" dirty="0"/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Organizations need to strike a balance between human and machine collaboration and ensure responsible AI usage.</a:t>
            </a:r>
            <a:endParaRPr lang="en-US" sz="2400" dirty="0"/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Future trends include AI-powered decision-making and advanced robotics for process automation.</a:t>
            </a:r>
            <a:endParaRPr lang="en-US" sz="2400" dirty="0"/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   Hyper-personalization and Customer Centricity: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Customers expect personalized experiences, which require organizations to gather and analyze vast amounts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Balancing privacy concerns with delivering hyper-personalized experiences is a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Future trends include advanced.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9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84562B-DB1C-17FA-3FC8-35F00759745C}"/>
              </a:ext>
            </a:extLst>
          </p:cNvPr>
          <p:cNvSpPr/>
          <p:nvPr/>
        </p:nvSpPr>
        <p:spPr>
          <a:xfrm>
            <a:off x="1905000" y="1892300"/>
            <a:ext cx="8699500" cy="201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4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85E4-60AB-EB00-7DD8-07007E2E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03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Wipro’s Comprehensive Digital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0554-B9A3-FF58-04EB-04658EC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1310"/>
            <a:ext cx="10058400" cy="366621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Wipro is a leading global information technology, consulting, and business process services company.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comprehensive digital market is a strategic initiative by Wipro to transform businesses digitally.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leverages cutting-edge technologies, data analytics, and customer-centric solutions to drive growth and innovation.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60A152-2B65-2333-092C-567D4217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88247"/>
              </p:ext>
            </p:extLst>
          </p:nvPr>
        </p:nvGraphicFramePr>
        <p:xfrm>
          <a:off x="2748280" y="1219627"/>
          <a:ext cx="6954520" cy="558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710383-B16F-916C-05DB-194D8F791414}"/>
              </a:ext>
            </a:extLst>
          </p:cNvPr>
          <p:cNvSpPr txBox="1"/>
          <p:nvPr/>
        </p:nvSpPr>
        <p:spPr>
          <a:xfrm>
            <a:off x="1333500" y="634852"/>
            <a:ext cx="84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Components:-</a:t>
            </a:r>
          </a:p>
        </p:txBody>
      </p:sp>
    </p:spTree>
    <p:extLst>
      <p:ext uri="{BB962C8B-B14F-4D97-AF65-F5344CB8AC3E}">
        <p14:creationId xmlns:p14="http://schemas.microsoft.com/office/powerpoint/2010/main" val="11860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881F-F89C-9647-D00D-915FC55F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Benefits of Wipro’s Comprehensive Digital Marketing:-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25C421-42C3-FAF3-B243-5DD0EF619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6924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79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63E6-1F03-B69E-FD9A-016D040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 by the Wipro:-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95C5DB-A21D-C616-87D0-E7273E392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12014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4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3F4-394E-3D46-FCFF-A0E644F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3200" i="1" dirty="0">
                <a:solidFill>
                  <a:srgbClr val="000000"/>
                </a:solidFill>
                <a:ea typeface="Optima" pitchFamily="34" charset="-122"/>
              </a:rPr>
              <a:t>Case Study 1 – Digital Transformation in Banking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375A-0703-602E-3406-095FF568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0101"/>
            <a:ext cx="10058400" cy="433070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00000"/>
              <a:buNone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Times New Roman" panose="02020603050405020304" pitchFamily="18" charset="0"/>
              </a:rPr>
              <a:t>    Challenge:</a:t>
            </a:r>
          </a:p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A global bank wanted to enhance its digital capabilities to meet changing customer expectations.</a:t>
            </a:r>
            <a:endParaRPr lang="en-US" sz="3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They needed a partner to develop a comprehensive digital transformation strategy.</a:t>
            </a:r>
            <a:endParaRPr lang="en-US" sz="3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endParaRPr lang="en-US" sz="3200" dirty="0">
              <a:latin typeface="Aptos Display" panose="020B0004020202020204" pitchFamily="34" charset="0"/>
            </a:endParaRPr>
          </a:p>
          <a:p>
            <a:pPr marL="0" indent="0">
              <a:buSzPct val="100000"/>
              <a:buNone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 Solution:</a:t>
            </a:r>
            <a:endParaRPr lang="en-US" sz="32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Wipro conducted an in-depth assessment of the bank's existing digital infrastructure and processes.</a:t>
            </a:r>
            <a:endParaRPr lang="en-US" sz="3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They developed a roadmap for digital transformation, focusing on personalized customer experiences and agile operations.</a:t>
            </a:r>
            <a:endParaRPr lang="en-US" sz="3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endParaRPr lang="en-US" sz="3200" b="1" dirty="0"/>
          </a:p>
          <a:p>
            <a:pPr marL="0" indent="0">
              <a:buSzPct val="100000"/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5C09-8513-0CEA-19CE-DC48F824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676A-A0C0-D05B-FF19-E86F64F6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Wipro implemented cutting-edge technologies like AI chatbots, mobile banking apps, and predictive     analytics.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0000"/>
              </a:solidFill>
              <a:latin typeface="Aptos Display" panose="020B0004020202020204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SzPct val="100000"/>
              <a:buNone/>
            </a:pPr>
            <a:r>
              <a:rPr lang="en-US" sz="24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Results:</a:t>
            </a:r>
            <a:endParaRPr lang="en-US" sz="24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The bank achieved a significant increase in customer satisfaction and engagement.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Operational efficiency improved through automation and digitization of manual processes.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The bank gained a competitive advantage by offering innovative digital banking services.</a:t>
            </a:r>
            <a:endParaRPr lang="en-US" sz="2400" dirty="0">
              <a:latin typeface="Aptos Display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7D8C-7DB7-B1BD-51AF-4C99276F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rgbClr val="000000"/>
                </a:solidFill>
                <a:ea typeface="Optima" pitchFamily="34" charset="-122"/>
              </a:rPr>
              <a:t>Case Study 2– Digital Innovation in Retail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8DA6-1B38-F75B-DCC4-A175E056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sz="2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Challenge:</a:t>
            </a:r>
            <a:endParaRPr lang="en-US" sz="22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A leading retail chain wanted to leverage digital technologies to drive customer engagement and sales growth.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They required a partner with expertise in digital innovation and customer experience enhancement.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0" indent="0">
              <a:buSzPct val="100000"/>
              <a:buNone/>
            </a:pPr>
            <a:r>
              <a:rPr lang="en-US" sz="2200" dirty="0">
                <a:latin typeface="Aptos Display" panose="020B0004020202020204" pitchFamily="34" charset="0"/>
              </a:rPr>
              <a:t>    </a:t>
            </a:r>
            <a:r>
              <a:rPr lang="en-US" sz="2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Solution:</a:t>
            </a:r>
            <a:endParaRPr lang="en-US" sz="22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Wipro conducted market research and customer insights analysis to identify key opportunities.</a:t>
            </a:r>
            <a:endParaRPr lang="en-US" sz="2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D5C-8702-8286-DB90-633697BD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6A99-D94F-2830-CA6B-853C96DA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</a:t>
            </a: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They developed a digital innovation strategy, focusing on omni-channel experiences and personalized marketing</a:t>
            </a:r>
            <a:endParaRPr lang="en-US" sz="26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Wipro implemented a loyalty program, mobile app, and AI-powered recommendation engine.</a:t>
            </a:r>
            <a:endParaRPr lang="en-US" sz="26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endParaRPr lang="en-US" sz="2600" dirty="0">
              <a:latin typeface="Aptos Display" panose="020B0004020202020204" pitchFamily="34" charset="0"/>
            </a:endParaRPr>
          </a:p>
          <a:p>
            <a:pPr marL="0" indent="0"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   </a:t>
            </a:r>
            <a:r>
              <a:rPr lang="en-US" sz="26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Results:</a:t>
            </a:r>
            <a:endParaRPr lang="en-US" sz="26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The retail chain experienced a significant increase in customer footfall and sales.</a:t>
            </a:r>
            <a:endParaRPr lang="en-US" sz="26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Customer loyalty and retention improved through personalized offers and targeted marketing.</a:t>
            </a:r>
            <a:endParaRPr lang="en-US" sz="26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- The retail chain became a digital leader in the industry, setting new standards for customer experiences.</a:t>
            </a:r>
            <a:endParaRPr lang="en-US" sz="2600" dirty="0">
              <a:latin typeface="Aptos Display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1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{4C19E4E7-51A3-4853-8BEE-421E6A837EB2}tf56160789_win32</Template>
  <TotalTime>86</TotalTime>
  <Words>932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 Display</vt:lpstr>
      <vt:lpstr>Arial</vt:lpstr>
      <vt:lpstr>Bookman Old Style</vt:lpstr>
      <vt:lpstr>Calibri</vt:lpstr>
      <vt:lpstr>Californian FB</vt:lpstr>
      <vt:lpstr>Franklin Gothic Book</vt:lpstr>
      <vt:lpstr>Optima</vt:lpstr>
      <vt:lpstr>Times New Roman</vt:lpstr>
      <vt:lpstr>Custom</vt:lpstr>
      <vt:lpstr>  COMPREHENSIVE DIGITAL  MARKETING  FOR   WIPRO   </vt:lpstr>
      <vt:lpstr>Introduction to Wipro’s Comprehensive Digital Marketing</vt:lpstr>
      <vt:lpstr>PowerPoint Presentation</vt:lpstr>
      <vt:lpstr>Benefits of Wipro’s Comprehensive Digital Marketing:-</vt:lpstr>
      <vt:lpstr>Industries Served by the Wipro:-</vt:lpstr>
      <vt:lpstr>Case Study 1 – Digital Transformation in Banking</vt:lpstr>
      <vt:lpstr>PowerPoint Presentation</vt:lpstr>
      <vt:lpstr>Case Study 2– Digital Innovation in Retail</vt:lpstr>
      <vt:lpstr>PowerPoint Presentation</vt:lpstr>
      <vt:lpstr>Wipro’s Differentiation in the Digital Market :</vt:lpstr>
      <vt:lpstr>Wipro’s Success Stories in the Digital Market:</vt:lpstr>
      <vt:lpstr>Challenges and Future Trends: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COMPREHENSIVE DIGITAL  MARKETING  FOR   WIPRO   </dc:title>
  <dc:creator>Haritha Darapaneni</dc:creator>
  <cp:lastModifiedBy>Haritha Darapaneni</cp:lastModifiedBy>
  <cp:revision>1</cp:revision>
  <dcterms:created xsi:type="dcterms:W3CDTF">2023-10-20T17:48:00Z</dcterms:created>
  <dcterms:modified xsi:type="dcterms:W3CDTF">2023-10-20T19:15:39Z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