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262061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262061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6262061be_2_2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6262061be_2_2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262061be_2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6262061be_2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62061be_2_2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6262061be_2_2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5415b3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65415b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262061be_2_2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262061be_2_2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6262061be_2_2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6262061be_2_2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6262061be_2_4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6262061be_2_4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262061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6262061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62061b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6262061b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262061b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262061b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262061b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6262061b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6262061b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6262061b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262061b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262061b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262061b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262061b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262061b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262061b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github.com/HarithaGunarathna/CO225_Cryptocurrency_Auction_Management_Syste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7015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 LITE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923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Cryptocurrency Auction Management System</a:t>
            </a:r>
            <a:endParaRPr b="1" sz="923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2"/>
          <p:cNvCxnSpPr/>
          <p:nvPr/>
        </p:nvCxnSpPr>
        <p:spPr>
          <a:xfrm>
            <a:off x="1116325" y="2788711"/>
            <a:ext cx="372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2"/>
          <p:cNvCxnSpPr/>
          <p:nvPr/>
        </p:nvCxnSpPr>
        <p:spPr>
          <a:xfrm>
            <a:off x="3509125" y="2789311"/>
            <a:ext cx="251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2"/>
          <p:cNvCxnSpPr/>
          <p:nvPr/>
        </p:nvCxnSpPr>
        <p:spPr>
          <a:xfrm flipH="1">
            <a:off x="3630875" y="3641038"/>
            <a:ext cx="381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2"/>
          <p:cNvCxnSpPr/>
          <p:nvPr/>
        </p:nvCxnSpPr>
        <p:spPr>
          <a:xfrm rot="5400000">
            <a:off x="6012575" y="2333975"/>
            <a:ext cx="420600" cy="38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2"/>
          <p:cNvCxnSpPr>
            <a:stCxn id="115" idx="2"/>
            <a:endCxn id="116" idx="1"/>
          </p:cNvCxnSpPr>
          <p:nvPr/>
        </p:nvCxnSpPr>
        <p:spPr>
          <a:xfrm>
            <a:off x="848000" y="2571750"/>
            <a:ext cx="2616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115" name="Google Shape;115;p22"/>
          <p:cNvSpPr/>
          <p:nvPr/>
        </p:nvSpPr>
        <p:spPr>
          <a:xfrm rot="-5400000">
            <a:off x="-1154950" y="2341350"/>
            <a:ext cx="3545100" cy="460800"/>
          </a:xfrm>
          <a:prstGeom prst="roundRect">
            <a:avLst>
              <a:gd fmla="val 16667" name="adj"/>
            </a:avLst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1109650" y="2309106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Mobile Application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 End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5077813" y="231030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0C8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 End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22"/>
          <p:cNvCxnSpPr>
            <a:stCxn id="119" idx="3"/>
            <a:endCxn id="117" idx="1"/>
          </p:cNvCxnSpPr>
          <p:nvPr/>
        </p:nvCxnSpPr>
        <p:spPr>
          <a:xfrm>
            <a:off x="4750038" y="2572956"/>
            <a:ext cx="327900" cy="6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stealth"/>
            <a:tailEnd len="sm" w="sm" type="stealth"/>
          </a:ln>
        </p:spPr>
      </p:cxnSp>
      <p:sp>
        <p:nvSpPr>
          <p:cNvPr id="120" name="Google Shape;120;p22"/>
          <p:cNvSpPr/>
          <p:nvPr/>
        </p:nvSpPr>
        <p:spPr>
          <a:xfrm>
            <a:off x="7100500" y="231060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Credentials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22"/>
          <p:cNvCxnSpPr>
            <a:stCxn id="120" idx="1"/>
            <a:endCxn id="117" idx="3"/>
          </p:cNvCxnSpPr>
          <p:nvPr/>
        </p:nvCxnSpPr>
        <p:spPr>
          <a:xfrm flipH="1">
            <a:off x="6734200" y="2573250"/>
            <a:ext cx="3663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stealth"/>
            <a:tailEnd len="sm" w="sm" type="stealth"/>
          </a:ln>
        </p:spPr>
      </p:cxnSp>
      <p:sp>
        <p:nvSpPr>
          <p:cNvPr id="119" name="Google Shape;119;p22"/>
          <p:cNvSpPr/>
          <p:nvPr/>
        </p:nvSpPr>
        <p:spPr>
          <a:xfrm>
            <a:off x="3093738" y="2310306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 API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22"/>
          <p:cNvCxnSpPr>
            <a:stCxn id="116" idx="3"/>
            <a:endCxn id="119" idx="1"/>
          </p:cNvCxnSpPr>
          <p:nvPr/>
        </p:nvCxnSpPr>
        <p:spPr>
          <a:xfrm>
            <a:off x="2765950" y="2571756"/>
            <a:ext cx="327900" cy="12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stealth"/>
            <a:tailEnd len="sm" w="sm" type="stealth"/>
          </a:ln>
        </p:spPr>
      </p:cxnSp>
      <p:sp>
        <p:nvSpPr>
          <p:cNvPr id="123" name="Google Shape;123;p22"/>
          <p:cNvSpPr/>
          <p:nvPr/>
        </p:nvSpPr>
        <p:spPr>
          <a:xfrm>
            <a:off x="3093750" y="3514031"/>
            <a:ext cx="1656300" cy="525300"/>
          </a:xfrm>
          <a:prstGeom prst="roundRect">
            <a:avLst>
              <a:gd fmla="val 20769" name="adj"/>
            </a:avLst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Current Price Of 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Cryptocurrencies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24;p22"/>
          <p:cNvCxnSpPr>
            <a:stCxn id="123" idx="0"/>
            <a:endCxn id="119" idx="2"/>
          </p:cNvCxnSpPr>
          <p:nvPr/>
        </p:nvCxnSpPr>
        <p:spPr>
          <a:xfrm rot="10800000">
            <a:off x="3921900" y="2835731"/>
            <a:ext cx="0" cy="67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22"/>
          <p:cNvSpPr/>
          <p:nvPr/>
        </p:nvSpPr>
        <p:spPr>
          <a:xfrm>
            <a:off x="1109650" y="1136481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sheet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22"/>
          <p:cNvCxnSpPr>
            <a:stCxn id="125" idx="2"/>
            <a:endCxn id="116" idx="0"/>
          </p:cNvCxnSpPr>
          <p:nvPr/>
        </p:nvCxnSpPr>
        <p:spPr>
          <a:xfrm>
            <a:off x="1937800" y="1661781"/>
            <a:ext cx="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Technology Stack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75" y="1425925"/>
            <a:ext cx="2718424" cy="16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311700" y="3359550"/>
            <a:ext cx="28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 Programming Language For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Front End programming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5925"/>
            <a:ext cx="3341400" cy="16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453350" y="3359550"/>
            <a:ext cx="389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Android studio for Front end development and Designing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00" y="838900"/>
            <a:ext cx="2221651" cy="222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669775" y="3365375"/>
            <a:ext cx="272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Spring REST API as the REST API to communicate with Back End and Front End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825" y="715088"/>
            <a:ext cx="2469275" cy="24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4800250" y="3450475"/>
            <a:ext cx="400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MYSQL as the Database (To store information in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Cryptocurrencies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datasheet and to store user credentials)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5" y="536125"/>
            <a:ext cx="4588850" cy="25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175" y="636848"/>
            <a:ext cx="3451951" cy="20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1040875" y="3409350"/>
            <a:ext cx="45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Github and git are version Control Systems used to handle our project more efficiently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4345541" y="2496751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896217" y="2496751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1242683" y="622960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1242683" y="109132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1242683" y="1559864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1242683" y="2028230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1243303" y="2496751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2793967" y="622960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2793967" y="109132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2793967" y="1559864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2793967" y="2028230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2793967" y="2496751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1243568" y="0"/>
            <a:ext cx="15504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January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2794855" y="0"/>
            <a:ext cx="1550400" cy="3114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February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345541" y="622960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4345541" y="109132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4345541" y="1559864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4345541" y="2028230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4346429" y="0"/>
            <a:ext cx="1550400" cy="3114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March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952947" y="622960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5896217" y="109132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5896217" y="1559864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5896217" y="2028230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5897105" y="0"/>
            <a:ext cx="1550400" cy="3114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April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8"/>
          <p:cNvSpPr/>
          <p:nvPr/>
        </p:nvSpPr>
        <p:spPr>
          <a:xfrm flipH="1" rot="5400000">
            <a:off x="4150065" y="1149415"/>
            <a:ext cx="142200" cy="1289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 flipH="1" rot="5400000">
            <a:off x="3871812" y="1411572"/>
            <a:ext cx="142800" cy="765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 flipH="1" rot="5400000">
            <a:off x="3489348" y="550806"/>
            <a:ext cx="142200" cy="1549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 flipH="1" rot="5400000">
            <a:off x="3130293" y="919539"/>
            <a:ext cx="143400" cy="813000"/>
          </a:xfrm>
          <a:prstGeom prst="round2SameRect">
            <a:avLst>
              <a:gd fmla="val 50000" name="adj1"/>
              <a:gd fmla="val 48981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145272" y="622987"/>
            <a:ext cx="1096800" cy="4689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Researching</a:t>
            </a: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planning the project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145272" y="1091127"/>
            <a:ext cx="1096800" cy="468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Getting familiarized with the technologies used</a:t>
            </a: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144925" y="1559793"/>
            <a:ext cx="1096800" cy="4689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Developing App Front end 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144925" y="2028114"/>
            <a:ext cx="1096800" cy="4689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Initializing Database and Designing UI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146823" y="0"/>
            <a:ext cx="1096800" cy="6231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Stages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/>
          <p:nvPr/>
        </p:nvSpPr>
        <p:spPr>
          <a:xfrm flipH="1" rot="5400000">
            <a:off x="2708981" y="77780"/>
            <a:ext cx="143100" cy="1559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 flipH="1" rot="5400000">
            <a:off x="2327073" y="451270"/>
            <a:ext cx="142500" cy="813000"/>
          </a:xfrm>
          <a:prstGeom prst="round2SameRect">
            <a:avLst>
              <a:gd fmla="val 37235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 flipH="1" rot="5400000">
            <a:off x="4595439" y="2018304"/>
            <a:ext cx="144600" cy="491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 flipH="1" rot="5400000">
            <a:off x="4236934" y="1950904"/>
            <a:ext cx="142800" cy="623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8422102" y="2998084"/>
            <a:ext cx="569400" cy="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8419362" y="3014395"/>
            <a:ext cx="71700" cy="582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7447789" y="2496751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7447789" y="622960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7447789" y="109132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7447789" y="1559864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7447789" y="2028230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7448677" y="0"/>
            <a:ext cx="15504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/>
          <p:nvPr/>
        </p:nvSpPr>
        <p:spPr>
          <a:xfrm flipH="1" rot="5400000">
            <a:off x="5438668" y="2610115"/>
            <a:ext cx="143100" cy="243300"/>
          </a:xfrm>
          <a:prstGeom prst="round2SameRect">
            <a:avLst>
              <a:gd fmla="val 47001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 flipH="1" rot="5400000">
            <a:off x="5082920" y="2443279"/>
            <a:ext cx="142800" cy="576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1243301" y="311557"/>
            <a:ext cx="7869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1-2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2006551" y="311557"/>
            <a:ext cx="7869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3-4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2794865" y="311557"/>
            <a:ext cx="7869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1-2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3569754" y="311813"/>
            <a:ext cx="7869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3-4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4345542" y="311813"/>
            <a:ext cx="5241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145272" y="2451193"/>
            <a:ext cx="1096800" cy="4689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Getting Crypto-currency values From provided</a:t>
            </a: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datasheet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4864476" y="311813"/>
            <a:ext cx="5241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2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5388571" y="311813"/>
            <a:ext cx="5241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3-4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145272" y="2920029"/>
            <a:ext cx="1096800" cy="4689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Getting current values of Cryptocurrencies From internet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4345541" y="2920028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5896217" y="2920028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1243303" y="2920028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2793967" y="2920028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8422102" y="3421361"/>
            <a:ext cx="569400" cy="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8419362" y="3437673"/>
            <a:ext cx="71700" cy="582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7447789" y="2920028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 flipH="1" rot="5400000">
            <a:off x="6038513" y="2433392"/>
            <a:ext cx="143100" cy="1443300"/>
          </a:xfrm>
          <a:prstGeom prst="round2SameRect">
            <a:avLst>
              <a:gd fmla="val 47001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 flipH="1" rot="5400000">
            <a:off x="5914633" y="2555156"/>
            <a:ext cx="142800" cy="1199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5897106" y="311813"/>
            <a:ext cx="8130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1-2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6671127" y="311813"/>
            <a:ext cx="7656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3-4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144925" y="3388864"/>
            <a:ext cx="1096800" cy="4689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Utilizing REST API  for </a:t>
            </a: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Retrieving</a:t>
            </a: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Storing user Data from Database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8422102" y="3466919"/>
            <a:ext cx="569400" cy="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4345541" y="3388864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5896217" y="3388864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243303" y="3388864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2793967" y="3388864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7447789" y="3388864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 flipH="1" rot="5400000">
            <a:off x="7342471" y="2984873"/>
            <a:ext cx="143100" cy="1278000"/>
          </a:xfrm>
          <a:prstGeom prst="round2SameRect">
            <a:avLst>
              <a:gd fmla="val 47001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5400000">
            <a:off x="7114604" y="3146091"/>
            <a:ext cx="142800" cy="955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146166" y="3857699"/>
            <a:ext cx="1096800" cy="4689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Finishing Documentation of the Project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8422102" y="3891034"/>
            <a:ext cx="569400" cy="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8419362" y="3907345"/>
            <a:ext cx="71700" cy="582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8422102" y="3936591"/>
            <a:ext cx="569400" cy="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4345541" y="385853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5896217" y="385853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1243303" y="385853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2793967" y="385853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7447789" y="385853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 flipH="1" rot="5400000">
            <a:off x="7753605" y="3667397"/>
            <a:ext cx="143100" cy="852300"/>
          </a:xfrm>
          <a:prstGeom prst="round2SameRect">
            <a:avLst>
              <a:gd fmla="val 47001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 flipH="1" rot="5400000">
            <a:off x="7658419" y="3753014"/>
            <a:ext cx="142800" cy="6810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7437061" y="311817"/>
            <a:ext cx="5241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146021" y="4329262"/>
            <a:ext cx="1096800" cy="4689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Testing, Finishing and Extending the project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4345396" y="4330099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5896072" y="4330099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1243158" y="4330099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2793822" y="4330099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7423702" y="4329276"/>
            <a:ext cx="1550400" cy="468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 flipH="1" rot="5400000">
            <a:off x="8013427" y="4165325"/>
            <a:ext cx="142800" cy="799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7971418" y="311865"/>
            <a:ext cx="4911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2-3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8474863" y="311865"/>
            <a:ext cx="524100" cy="3114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</a:t>
            </a: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8"/>
          <p:cNvSpPr/>
          <p:nvPr/>
        </p:nvSpPr>
        <p:spPr>
          <a:xfrm flipH="1" rot="5400000">
            <a:off x="1871205" y="4803775"/>
            <a:ext cx="161100" cy="156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2090550" y="4682125"/>
            <a:ext cx="3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Expected time to finish the task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28"/>
          <p:cNvSpPr/>
          <p:nvPr/>
        </p:nvSpPr>
        <p:spPr>
          <a:xfrm flipH="1" rot="5400000">
            <a:off x="5574426" y="4800175"/>
            <a:ext cx="152400" cy="146100"/>
          </a:xfrm>
          <a:prstGeom prst="round2SameRect">
            <a:avLst>
              <a:gd fmla="val 47001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5795850" y="4682125"/>
            <a:ext cx="29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Extension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397" y="1829525"/>
            <a:ext cx="2474525" cy="24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311700" y="1180475"/>
            <a:ext cx="86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Click Here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Or Scan the QR Code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2262013" y="1877838"/>
            <a:ext cx="2445300" cy="238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E/18/149   J.M.I.H Jayakody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E/18/118	 H.P.H.M Gunarathne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E/18/150   H.M.Y.S Jayarathne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Content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81400" y="3203800"/>
            <a:ext cx="8391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Crypto Lite is a powerful Cryptocurrency Auction , crypto price tracker  and a Portfolio  in our hands.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Bitcoin and cryptocurrency data , realtime prices ,portfolio , and a Cryptocurrency Auction  System by bidding.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239750"/>
            <a:ext cx="8520600" cy="4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Cryptocurrency Auction Management application allows us to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 for the cryptocurrency in the market as the </a:t>
            </a:r>
            <a:r>
              <a:rPr lang="en"/>
              <a:t>major facility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Auction and real-time market data for Bitcoin , Etherium , XRP , Dogecoin and over 1000+ cryptocurrencies.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your own portfolio and track profits and losses with the coins you won by bidding.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5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88">
                <a:solidFill>
                  <a:schemeClr val="accent3"/>
                </a:solidFill>
              </a:rPr>
              <a:t>Bid for the cryptocurrency in the market</a:t>
            </a:r>
            <a:endParaRPr b="1" sz="3688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you create an account and add money for your account , you can bid for any currency in the application which is in the bid market.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add money for your account in dollars.Dollar is the using currency unit in this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Bidding time is set by the system manually.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while the bidding time was set and the market is open, you can bid.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 market is open if you are the person who is starting the bidding for a respective currency, system will show you the current price of the currency.Otherwise System will show you the maximum bid which was made.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326925"/>
            <a:ext cx="85206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the person who is making the first bid for a definite currency while the market is open,you have to bid at least the current price of the currency.Otherwise the system will ignore your bid.If you are bidding for a currency which was already bid , you have to bid for a higher value than that amount.Otherwise system will ignore your bid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cannot bid for the prices which is higher than your buying power.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bidding time was over , system will close the market manually.Then the maximum bid person will win the relevant currency in 1 unit.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bid for only one currency unit while the market is open.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cannot bid while the market is closed.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en" sz="2120">
                <a:solidFill>
                  <a:schemeClr val="accent3"/>
                </a:solidFill>
              </a:rPr>
              <a:t>Auction and real-time market data for over 1000+ cryptocurrencies.</a:t>
            </a:r>
            <a:endParaRPr b="1" sz="302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application will provide </a:t>
            </a:r>
            <a:r>
              <a:rPr lang="en"/>
              <a:t>opportunity</a:t>
            </a:r>
            <a:r>
              <a:rPr lang="en"/>
              <a:t> to bid for over 1000+ cryptocurrencies in the market.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Currencies are ranking according to the ranks given in the .csv file , not for the current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</a:t>
            </a:r>
            <a:r>
              <a:rPr lang="en"/>
              <a:t> you select a respective currency in the bid market you can see the respective realtime details of that currency including bidding was started or not , current price , maximum bid amount if the market is open , symbol ,rank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bid for the </a:t>
            </a:r>
            <a:r>
              <a:rPr lang="en"/>
              <a:t>relevant</a:t>
            </a:r>
            <a:r>
              <a:rPr lang="en"/>
              <a:t> currency there.Currency prices are shown in dollars.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Build your own portfolio </a:t>
            </a:r>
            <a:endParaRPr b="1" sz="18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create an account , you can log into the account using your user name and password.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select portfolio you can watch the currencies you won by bidding with the amount, your buying power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Buying power is equal to the amount system add manually to the </a:t>
            </a:r>
            <a:r>
              <a:rPr lang="en"/>
              <a:t>relevant</a:t>
            </a:r>
            <a:r>
              <a:rPr lang="en"/>
              <a:t>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sell our currencies to the system at the price of current market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sell many number of same currencies at once.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575675" y="20834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Solutions Architecture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