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  <p:sldMasterId id="2147483683" r:id="rId3"/>
  </p:sldMasterIdLst>
  <p:sldIdLst>
    <p:sldId id="259" r:id="rId4"/>
    <p:sldId id="262" r:id="rId5"/>
    <p:sldId id="265" r:id="rId6"/>
    <p:sldId id="268" r:id="rId7"/>
    <p:sldId id="271" r:id="rId8"/>
    <p:sldId id="274" r:id="rId9"/>
  </p:sldIdLst>
  <p:sldSz cx="9144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gs" Target="tags/tag1.xml" /><Relationship Id="rId11" Type="http://schemas.openxmlformats.org/officeDocument/2006/relationships/presProps" Target="presProps.xml" /><Relationship Id="rId12" Type="http://schemas.openxmlformats.org/officeDocument/2006/relationships/viewProps" Target="viewProps.xml" /><Relationship Id="rId13" Type="http://schemas.openxmlformats.org/officeDocument/2006/relationships/theme" Target="theme/theme1.xml" /><Relationship Id="rId14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50EF65-CAF3-4948-97D9-746E609DCD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88BF4A-B9F8-48A5-B666-CD59234414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255213-66F0-4D14-AFB3-8053277985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64388F-2DA7-4153-AA03-7E32C607E1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9AD1B5-D170-46E6-813A-12905EC85B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0631351-86CA-4A2C-92AB-710453F3CD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FD947AB-6EAF-4025-AD45-8F3F9990E2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A98930F-7148-4343-9B0D-58C9138D85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0EB6A6E-55E8-441D-83D3-CE376517B2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0FCD93-71F0-49CA-AF04-16583CBA06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0BCFC2F-169C-4C44-9B9B-5D18A605D0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3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ChatGPT Image Apr 21, 2025, 05_06_3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572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Sales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Sales Dashboard Summary (Excel Insights)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Raw sales data from Amazon platform</a:t>
            </a:r>
          </a:p>
          <a:p>
            <a:r>
              <a:t>- Region and category level summaries</a:t>
            </a:r>
          </a:p>
          <a:p>
            <a:r>
              <a:t>- Monthly trend analysis</a:t>
            </a:r>
          </a:p>
          <a:p>
            <a:r>
              <a:t>- Key KPIs: Revenue, Units Sold, Profit Margin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Region-Level Performance</a:t>
            </a:r>
          </a:p>
        </p:txBody>
      </p:sp>
      <p:pic>
        <p:nvPicPr>
          <p:cNvPr id="3" name="Picture 2" descr="revenu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Category-Level Performance</a:t>
            </a:r>
          </a:p>
        </p:txBody>
      </p:sp>
      <p:pic>
        <p:nvPicPr>
          <p:cNvPr id="3" name="Picture 2" descr="revenu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pic>
        <p:nvPicPr>
          <p:cNvPr id="3" name="Picture 2" descr="revenu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9"/>
  <p:tag name="AS_OS" val="Unix 5.4.0.205"/>
  <p:tag name="AS_RELEASE_DATE" val="2024.02.14"/>
  <p:tag name="AS_TITLE" val="Aspose.Slides for .NET6"/>
  <p:tag name="AS_VERSION" val="24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10</Paragraphs>
  <Slides>6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9">
      <vt:lpstr>Arial</vt:lpstr>
      <vt:lpstr>Calibri</vt:lpstr>
      <vt:lpstr>Office Theme</vt:lpstr>
      <vt:lpstr>PowerPoint Presentation</vt:lpstr>
      <vt:lpstr>E-Commerce Sales Intelligence</vt:lpstr>
      <vt:lpstr>Dashboard Overview</vt:lpstr>
      <vt:lpstr>Region-Level Performance</vt:lpstr>
      <vt:lpstr>Category-Level Performance</vt:lpstr>
      <vt:lpstr>Monthly Sales Trend</vt:lpstr>
    </vt:vector>
  </TitlesOfParts>
  <LinksUpToDate>0</LinksUpToDate>
  <SharedDoc>0</SharedDoc>
  <HyperlinksChanged>0</HyperlinksChanged>
  <Application>Aspose.Slides for .NET</Application>
  <AppVersion>24.0200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2025-04-22T17:18:01.014</cp:lastPrinted>
  <dcterms:created xsi:type="dcterms:W3CDTF">2025-04-22T17:18:01Z</dcterms:created>
  <dcterms:modified xsi:type="dcterms:W3CDTF">2025-04-22T17:18:01Z</dcterms:modified>
</cp:coreProperties>
</file>