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5" r:id="rId4"/>
    <p:sldId id="264" r:id="rId5"/>
    <p:sldId id="263" r:id="rId6"/>
    <p:sldId id="258" r:id="rId7"/>
    <p:sldId id="259" r:id="rId8"/>
    <p:sldId id="260" r:id="rId9"/>
    <p:sldId id="261" r:id="rId10"/>
    <p:sldId id="262" r:id="rId11"/>
    <p:sldId id="266" r:id="rId12"/>
    <p:sldId id="268" r:id="rId13"/>
    <p:sldId id="269" r:id="rId14"/>
    <p:sldId id="274" r:id="rId15"/>
    <p:sldId id="275" r:id="rId16"/>
    <p:sldId id="273" r:id="rId17"/>
    <p:sldId id="271" r:id="rId18"/>
    <p:sldId id="270" r:id="rId19"/>
    <p:sldId id="272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tha Sree D" userId="f7b3e9a3b86c006b" providerId="LiveId" clId="{FC8D6B38-1536-4553-937C-638F7A3D951D}"/>
    <pc:docChg chg="undo redo custSel addSld delSld modSld sldOrd">
      <pc:chgData name="Haritha Sree D" userId="f7b3e9a3b86c006b" providerId="LiveId" clId="{FC8D6B38-1536-4553-937C-638F7A3D951D}" dt="2025-01-03T18:11:34.844" v="2286" actId="1076"/>
      <pc:docMkLst>
        <pc:docMk/>
      </pc:docMkLst>
      <pc:sldChg chg="addSp delSp modSp mod modClrScheme chgLayout">
        <pc:chgData name="Haritha Sree D" userId="f7b3e9a3b86c006b" providerId="LiveId" clId="{FC8D6B38-1536-4553-937C-638F7A3D951D}" dt="2025-01-03T14:28:44.525" v="1478" actId="1076"/>
        <pc:sldMkLst>
          <pc:docMk/>
          <pc:sldMk cId="3962402127" sldId="256"/>
        </pc:sldMkLst>
        <pc:spChg chg="add del mod">
          <ac:chgData name="Haritha Sree D" userId="f7b3e9a3b86c006b" providerId="LiveId" clId="{FC8D6B38-1536-4553-937C-638F7A3D951D}" dt="2025-01-03T14:15:35.417" v="1420"/>
          <ac:spMkLst>
            <pc:docMk/>
            <pc:sldMk cId="3962402127" sldId="256"/>
            <ac:spMk id="3" creationId="{7F15455B-AC5E-A5EF-7E1E-D95428D8ADDF}"/>
          </ac:spMkLst>
        </pc:spChg>
        <pc:spChg chg="mod ord">
          <ac:chgData name="Haritha Sree D" userId="f7b3e9a3b86c006b" providerId="LiveId" clId="{FC8D6B38-1536-4553-937C-638F7A3D951D}" dt="2025-01-03T14:17:31.471" v="1436" actId="2711"/>
          <ac:spMkLst>
            <pc:docMk/>
            <pc:sldMk cId="3962402127" sldId="256"/>
            <ac:spMk id="4" creationId="{292BB3B3-A139-8C5F-0EFB-D3196E864277}"/>
          </ac:spMkLst>
        </pc:spChg>
        <pc:spChg chg="add del mod ord">
          <ac:chgData name="Haritha Sree D" userId="f7b3e9a3b86c006b" providerId="LiveId" clId="{FC8D6B38-1536-4553-937C-638F7A3D951D}" dt="2025-01-03T14:16:56.710" v="1425" actId="700"/>
          <ac:spMkLst>
            <pc:docMk/>
            <pc:sldMk cId="3962402127" sldId="256"/>
            <ac:spMk id="9" creationId="{1A3AA342-91AB-0248-3D30-C0DE88056463}"/>
          </ac:spMkLst>
        </pc:spChg>
        <pc:spChg chg="mod">
          <ac:chgData name="Haritha Sree D" userId="f7b3e9a3b86c006b" providerId="LiveId" clId="{FC8D6B38-1536-4553-937C-638F7A3D951D}" dt="2025-01-03T14:25:33.079" v="1471" actId="14100"/>
          <ac:spMkLst>
            <pc:docMk/>
            <pc:sldMk cId="3962402127" sldId="256"/>
            <ac:spMk id="11" creationId="{A2BAE763-4F91-62C0-1E3D-46F1148D3304}"/>
          </ac:spMkLst>
        </pc:spChg>
        <pc:spChg chg="add mod ord">
          <ac:chgData name="Haritha Sree D" userId="f7b3e9a3b86c006b" providerId="LiveId" clId="{FC8D6B38-1536-4553-937C-638F7A3D951D}" dt="2025-01-03T14:28:44.525" v="1478" actId="1076"/>
          <ac:spMkLst>
            <pc:docMk/>
            <pc:sldMk cId="3962402127" sldId="256"/>
            <ac:spMk id="12" creationId="{173372A4-8975-39A2-7877-D37914751F86}"/>
          </ac:spMkLst>
        </pc:spChg>
        <pc:picChg chg="add mod">
          <ac:chgData name="Haritha Sree D" userId="f7b3e9a3b86c006b" providerId="LiveId" clId="{FC8D6B38-1536-4553-937C-638F7A3D951D}" dt="2025-01-03T14:15:32.735" v="1419"/>
          <ac:picMkLst>
            <pc:docMk/>
            <pc:sldMk cId="3962402127" sldId="256"/>
            <ac:picMk id="5" creationId="{4330F07E-53D0-F0C2-3B36-2AC4A88287C5}"/>
          </ac:picMkLst>
        </pc:picChg>
        <pc:picChg chg="add del mod">
          <ac:chgData name="Haritha Sree D" userId="f7b3e9a3b86c006b" providerId="LiveId" clId="{FC8D6B38-1536-4553-937C-638F7A3D951D}" dt="2025-01-03T14:15:43.205" v="1421" actId="21"/>
          <ac:picMkLst>
            <pc:docMk/>
            <pc:sldMk cId="3962402127" sldId="256"/>
            <ac:picMk id="6" creationId="{3E528453-94EB-3087-4902-9E9EB145637F}"/>
          </ac:picMkLst>
        </pc:picChg>
        <pc:picChg chg="del">
          <ac:chgData name="Haritha Sree D" userId="f7b3e9a3b86c006b" providerId="LiveId" clId="{FC8D6B38-1536-4553-937C-638F7A3D951D}" dt="2025-01-03T14:15:18.187" v="1413" actId="21"/>
          <ac:picMkLst>
            <pc:docMk/>
            <pc:sldMk cId="3962402127" sldId="256"/>
            <ac:picMk id="8" creationId="{4330F07E-53D0-F0C2-3B36-2AC4A88287C5}"/>
          </ac:picMkLst>
        </pc:picChg>
        <pc:picChg chg="mod ord">
          <ac:chgData name="Haritha Sree D" userId="f7b3e9a3b86c006b" providerId="LiveId" clId="{FC8D6B38-1536-4553-937C-638F7A3D951D}" dt="2025-01-03T14:25:13.985" v="1465" actId="1076"/>
          <ac:picMkLst>
            <pc:docMk/>
            <pc:sldMk cId="3962402127" sldId="256"/>
            <ac:picMk id="10" creationId="{4943AB90-EE02-C5FC-0226-7AC2E08420C0}"/>
          </ac:picMkLst>
        </pc:picChg>
      </pc:sldChg>
      <pc:sldChg chg="addSp delSp modSp mod">
        <pc:chgData name="Haritha Sree D" userId="f7b3e9a3b86c006b" providerId="LiveId" clId="{FC8D6B38-1536-4553-937C-638F7A3D951D}" dt="2025-01-03T14:36:00.497" v="1630" actId="14100"/>
        <pc:sldMkLst>
          <pc:docMk/>
          <pc:sldMk cId="2352637500" sldId="257"/>
        </pc:sldMkLst>
        <pc:spChg chg="mod">
          <ac:chgData name="Haritha Sree D" userId="f7b3e9a3b86c006b" providerId="LiveId" clId="{FC8D6B38-1536-4553-937C-638F7A3D951D}" dt="2025-01-03T06:27:56.407" v="1" actId="14100"/>
          <ac:spMkLst>
            <pc:docMk/>
            <pc:sldMk cId="2352637500" sldId="257"/>
            <ac:spMk id="3" creationId="{31180639-CB05-58B0-6ECF-9F1D0E092464}"/>
          </ac:spMkLst>
        </pc:spChg>
        <pc:spChg chg="add mod">
          <ac:chgData name="Haritha Sree D" userId="f7b3e9a3b86c006b" providerId="LiveId" clId="{FC8D6B38-1536-4553-937C-638F7A3D951D}" dt="2025-01-03T14:36:00.497" v="1630" actId="14100"/>
          <ac:spMkLst>
            <pc:docMk/>
            <pc:sldMk cId="2352637500" sldId="257"/>
            <ac:spMk id="4" creationId="{1EB5ECFC-2B4E-E89F-1A61-FD9217C87A6B}"/>
          </ac:spMkLst>
        </pc:spChg>
        <pc:picChg chg="mod">
          <ac:chgData name="Haritha Sree D" userId="f7b3e9a3b86c006b" providerId="LiveId" clId="{FC8D6B38-1536-4553-937C-638F7A3D951D}" dt="2025-01-03T06:28:06.786" v="4" actId="14100"/>
          <ac:picMkLst>
            <pc:docMk/>
            <pc:sldMk cId="2352637500" sldId="257"/>
            <ac:picMk id="8" creationId="{6121F6FA-B0A0-7249-2C3D-D91ECFD35E74}"/>
          </ac:picMkLst>
        </pc:picChg>
        <pc:picChg chg="del">
          <ac:chgData name="Haritha Sree D" userId="f7b3e9a3b86c006b" providerId="LiveId" clId="{FC8D6B38-1536-4553-937C-638F7A3D951D}" dt="2025-01-03T14:27:41.738" v="1472" actId="21"/>
          <ac:picMkLst>
            <pc:docMk/>
            <pc:sldMk cId="2352637500" sldId="257"/>
            <ac:picMk id="10" creationId="{C31D7538-558E-9559-E15B-9EBCC9E09D03}"/>
          </ac:picMkLst>
        </pc:picChg>
      </pc:sldChg>
      <pc:sldChg chg="addSp delSp modSp mod">
        <pc:chgData name="Haritha Sree D" userId="f7b3e9a3b86c006b" providerId="LiveId" clId="{FC8D6B38-1536-4553-937C-638F7A3D951D}" dt="2025-01-03T17:26:30.549" v="1937" actId="13926"/>
        <pc:sldMkLst>
          <pc:docMk/>
          <pc:sldMk cId="1706004250" sldId="258"/>
        </pc:sldMkLst>
        <pc:spChg chg="add mod">
          <ac:chgData name="Haritha Sree D" userId="f7b3e9a3b86c006b" providerId="LiveId" clId="{FC8D6B38-1536-4553-937C-638F7A3D951D}" dt="2025-01-03T17:26:30.549" v="1937" actId="13926"/>
          <ac:spMkLst>
            <pc:docMk/>
            <pc:sldMk cId="1706004250" sldId="258"/>
            <ac:spMk id="3" creationId="{BADD9726-0384-904C-194E-6C2A68F580B5}"/>
          </ac:spMkLst>
        </pc:spChg>
        <pc:picChg chg="del">
          <ac:chgData name="Haritha Sree D" userId="f7b3e9a3b86c006b" providerId="LiveId" clId="{FC8D6B38-1536-4553-937C-638F7A3D951D}" dt="2025-01-03T17:17:07.993" v="1866" actId="478"/>
          <ac:picMkLst>
            <pc:docMk/>
            <pc:sldMk cId="1706004250" sldId="258"/>
            <ac:picMk id="6" creationId="{C2FA3EF7-CCE9-D7E1-CE16-B71CCCF8C3A4}"/>
          </ac:picMkLst>
        </pc:picChg>
      </pc:sldChg>
      <pc:sldChg chg="addSp delSp modSp mod">
        <pc:chgData name="Haritha Sree D" userId="f7b3e9a3b86c006b" providerId="LiveId" clId="{FC8D6B38-1536-4553-937C-638F7A3D951D}" dt="2025-01-03T18:02:20.117" v="2238" actId="2711"/>
        <pc:sldMkLst>
          <pc:docMk/>
          <pc:sldMk cId="788533937" sldId="259"/>
        </pc:sldMkLst>
        <pc:spChg chg="mod">
          <ac:chgData name="Haritha Sree D" userId="f7b3e9a3b86c006b" providerId="LiveId" clId="{FC8D6B38-1536-4553-937C-638F7A3D951D}" dt="2025-01-03T18:02:20.117" v="2238" actId="2711"/>
          <ac:spMkLst>
            <pc:docMk/>
            <pc:sldMk cId="788533937" sldId="259"/>
            <ac:spMk id="2" creationId="{09F1E529-F87A-35BD-3F7E-43BB3FAC70B8}"/>
          </ac:spMkLst>
        </pc:spChg>
        <pc:spChg chg="add mod">
          <ac:chgData name="Haritha Sree D" userId="f7b3e9a3b86c006b" providerId="LiveId" clId="{FC8D6B38-1536-4553-937C-638F7A3D951D}" dt="2025-01-03T17:32:18.087" v="1963" actId="13926"/>
          <ac:spMkLst>
            <pc:docMk/>
            <pc:sldMk cId="788533937" sldId="259"/>
            <ac:spMk id="3" creationId="{C1D349B0-036C-4249-BA18-96EAAF9EA08A}"/>
          </ac:spMkLst>
        </pc:spChg>
        <pc:spChg chg="add mod">
          <ac:chgData name="Haritha Sree D" userId="f7b3e9a3b86c006b" providerId="LiveId" clId="{FC8D6B38-1536-4553-937C-638F7A3D951D}" dt="2025-01-03T17:31:21.559" v="1955" actId="14100"/>
          <ac:spMkLst>
            <pc:docMk/>
            <pc:sldMk cId="788533937" sldId="259"/>
            <ac:spMk id="5" creationId="{3868F301-8179-2059-B5D6-CD9DE3162B2D}"/>
          </ac:spMkLst>
        </pc:spChg>
        <pc:picChg chg="del">
          <ac:chgData name="Haritha Sree D" userId="f7b3e9a3b86c006b" providerId="LiveId" clId="{FC8D6B38-1536-4553-937C-638F7A3D951D}" dt="2025-01-03T17:26:39.119" v="1938" actId="478"/>
          <ac:picMkLst>
            <pc:docMk/>
            <pc:sldMk cId="788533937" sldId="259"/>
            <ac:picMk id="6" creationId="{E51B36BA-346E-F783-DF23-A82EF267E7A8}"/>
          </ac:picMkLst>
        </pc:picChg>
      </pc:sldChg>
      <pc:sldChg chg="addSp delSp modSp mod">
        <pc:chgData name="Haritha Sree D" userId="f7b3e9a3b86c006b" providerId="LiveId" clId="{FC8D6B38-1536-4553-937C-638F7A3D951D}" dt="2025-01-03T18:02:45.055" v="2239" actId="2711"/>
        <pc:sldMkLst>
          <pc:docMk/>
          <pc:sldMk cId="2340829361" sldId="260"/>
        </pc:sldMkLst>
        <pc:spChg chg="mod">
          <ac:chgData name="Haritha Sree D" userId="f7b3e9a3b86c006b" providerId="LiveId" clId="{FC8D6B38-1536-4553-937C-638F7A3D951D}" dt="2025-01-03T18:02:45.055" v="2239" actId="2711"/>
          <ac:spMkLst>
            <pc:docMk/>
            <pc:sldMk cId="2340829361" sldId="260"/>
            <ac:spMk id="2" creationId="{106B3286-FEDB-ED81-C4E9-FA0C717C7AD2}"/>
          </ac:spMkLst>
        </pc:spChg>
        <pc:spChg chg="add del mod">
          <ac:chgData name="Haritha Sree D" userId="f7b3e9a3b86c006b" providerId="LiveId" clId="{FC8D6B38-1536-4553-937C-638F7A3D951D}" dt="2025-01-03T17:32:52.062" v="1968"/>
          <ac:spMkLst>
            <pc:docMk/>
            <pc:sldMk cId="2340829361" sldId="260"/>
            <ac:spMk id="3" creationId="{F8A9C77C-2C38-B6D9-0235-270868AD6998}"/>
          </ac:spMkLst>
        </pc:spChg>
        <pc:spChg chg="add mod">
          <ac:chgData name="Haritha Sree D" userId="f7b3e9a3b86c006b" providerId="LiveId" clId="{FC8D6B38-1536-4553-937C-638F7A3D951D}" dt="2025-01-03T17:46:24.029" v="2134" actId="13926"/>
          <ac:spMkLst>
            <pc:docMk/>
            <pc:sldMk cId="2340829361" sldId="260"/>
            <ac:spMk id="5" creationId="{6459A4A7-72FE-C7CB-F3B6-4763FBF6D48F}"/>
          </ac:spMkLst>
        </pc:spChg>
        <pc:picChg chg="del">
          <ac:chgData name="Haritha Sree D" userId="f7b3e9a3b86c006b" providerId="LiveId" clId="{FC8D6B38-1536-4553-937C-638F7A3D951D}" dt="2025-01-03T17:32:28.299" v="1964" actId="478"/>
          <ac:picMkLst>
            <pc:docMk/>
            <pc:sldMk cId="2340829361" sldId="260"/>
            <ac:picMk id="6" creationId="{6CC6489D-DF20-EE06-5A41-D8F261CC7CBD}"/>
          </ac:picMkLst>
        </pc:picChg>
      </pc:sldChg>
      <pc:sldChg chg="addSp delSp modSp mod">
        <pc:chgData name="Haritha Sree D" userId="f7b3e9a3b86c006b" providerId="LiveId" clId="{FC8D6B38-1536-4553-937C-638F7A3D951D}" dt="2025-01-03T18:03:12.667" v="2240" actId="2711"/>
        <pc:sldMkLst>
          <pc:docMk/>
          <pc:sldMk cId="2248881356" sldId="261"/>
        </pc:sldMkLst>
        <pc:spChg chg="mod">
          <ac:chgData name="Haritha Sree D" userId="f7b3e9a3b86c006b" providerId="LiveId" clId="{FC8D6B38-1536-4553-937C-638F7A3D951D}" dt="2025-01-03T18:03:12.667" v="2240" actId="2711"/>
          <ac:spMkLst>
            <pc:docMk/>
            <pc:sldMk cId="2248881356" sldId="261"/>
            <ac:spMk id="2" creationId="{BEAA2B83-66B3-888E-0A4A-7C756F6F0FC5}"/>
          </ac:spMkLst>
        </pc:spChg>
        <pc:spChg chg="add mod">
          <ac:chgData name="Haritha Sree D" userId="f7b3e9a3b86c006b" providerId="LiveId" clId="{FC8D6B38-1536-4553-937C-638F7A3D951D}" dt="2025-01-03T17:57:46.865" v="2232" actId="20577"/>
          <ac:spMkLst>
            <pc:docMk/>
            <pc:sldMk cId="2248881356" sldId="261"/>
            <ac:spMk id="3" creationId="{6C5E05D5-0779-D24E-E62C-B7063FFDC3C9}"/>
          </ac:spMkLst>
        </pc:spChg>
        <pc:picChg chg="del">
          <ac:chgData name="Haritha Sree D" userId="f7b3e9a3b86c006b" providerId="LiveId" clId="{FC8D6B38-1536-4553-937C-638F7A3D951D}" dt="2025-01-03T17:46:56.880" v="2135" actId="478"/>
          <ac:picMkLst>
            <pc:docMk/>
            <pc:sldMk cId="2248881356" sldId="261"/>
            <ac:picMk id="6" creationId="{616EE480-F3D4-1F43-5C1E-A07875962721}"/>
          </ac:picMkLst>
        </pc:picChg>
      </pc:sldChg>
      <pc:sldChg chg="addSp delSp modSp mod">
        <pc:chgData name="Haritha Sree D" userId="f7b3e9a3b86c006b" providerId="LiveId" clId="{FC8D6B38-1536-4553-937C-638F7A3D951D}" dt="2025-01-03T18:03:58.050" v="2243" actId="14100"/>
        <pc:sldMkLst>
          <pc:docMk/>
          <pc:sldMk cId="768097031" sldId="262"/>
        </pc:sldMkLst>
        <pc:spChg chg="mod">
          <ac:chgData name="Haritha Sree D" userId="f7b3e9a3b86c006b" providerId="LiveId" clId="{FC8D6B38-1536-4553-937C-638F7A3D951D}" dt="2025-01-03T18:03:58.050" v="2243" actId="14100"/>
          <ac:spMkLst>
            <pc:docMk/>
            <pc:sldMk cId="768097031" sldId="262"/>
            <ac:spMk id="2" creationId="{9306682D-5A10-2C3C-0579-9DC8D487F1F5}"/>
          </ac:spMkLst>
        </pc:spChg>
        <pc:spChg chg="add mod">
          <ac:chgData name="Haritha Sree D" userId="f7b3e9a3b86c006b" providerId="LiveId" clId="{FC8D6B38-1536-4553-937C-638F7A3D951D}" dt="2025-01-03T17:56:22.722" v="2206" actId="20577"/>
          <ac:spMkLst>
            <pc:docMk/>
            <pc:sldMk cId="768097031" sldId="262"/>
            <ac:spMk id="3" creationId="{F107FD19-384B-6901-82F4-6DFE84E01960}"/>
          </ac:spMkLst>
        </pc:spChg>
        <pc:picChg chg="mod">
          <ac:chgData name="Haritha Sree D" userId="f7b3e9a3b86c006b" providerId="LiveId" clId="{FC8D6B38-1536-4553-937C-638F7A3D951D}" dt="2025-01-03T17:53:10.448" v="2155" actId="1076"/>
          <ac:picMkLst>
            <pc:docMk/>
            <pc:sldMk cId="768097031" sldId="262"/>
            <ac:picMk id="4" creationId="{28E36A2F-503E-4CC7-AA07-E3EF4FFFDB36}"/>
          </ac:picMkLst>
        </pc:picChg>
        <pc:picChg chg="del">
          <ac:chgData name="Haritha Sree D" userId="f7b3e9a3b86c006b" providerId="LiveId" clId="{FC8D6B38-1536-4553-937C-638F7A3D951D}" dt="2025-01-03T17:53:05.012" v="2154" actId="478"/>
          <ac:picMkLst>
            <pc:docMk/>
            <pc:sldMk cId="768097031" sldId="262"/>
            <ac:picMk id="6" creationId="{1F6D48BB-508D-CB04-4D7B-1409C6A52987}"/>
          </ac:picMkLst>
        </pc:picChg>
      </pc:sldChg>
      <pc:sldChg chg="addSp delSp modSp mod">
        <pc:chgData name="Haritha Sree D" userId="f7b3e9a3b86c006b" providerId="LiveId" clId="{FC8D6B38-1536-4553-937C-638F7A3D951D}" dt="2025-01-03T18:01:47.478" v="2237" actId="255"/>
        <pc:sldMkLst>
          <pc:docMk/>
          <pc:sldMk cId="210516902" sldId="263"/>
        </pc:sldMkLst>
        <pc:spChg chg="mod">
          <ac:chgData name="Haritha Sree D" userId="f7b3e9a3b86c006b" providerId="LiveId" clId="{FC8D6B38-1536-4553-937C-638F7A3D951D}" dt="2025-01-03T18:01:47.478" v="2237" actId="255"/>
          <ac:spMkLst>
            <pc:docMk/>
            <pc:sldMk cId="210516902" sldId="263"/>
            <ac:spMk id="2" creationId="{BE23517E-0DF0-D4A8-29F5-B28C97BE63C0}"/>
          </ac:spMkLst>
        </pc:spChg>
        <pc:spChg chg="add mod">
          <ac:chgData name="Haritha Sree D" userId="f7b3e9a3b86c006b" providerId="LiveId" clId="{FC8D6B38-1536-4553-937C-638F7A3D951D}" dt="2025-01-03T17:16:53.090" v="1865" actId="13926"/>
          <ac:spMkLst>
            <pc:docMk/>
            <pc:sldMk cId="210516902" sldId="263"/>
            <ac:spMk id="3" creationId="{0C201AE4-0ABA-7000-45D6-53769E4089ED}"/>
          </ac:spMkLst>
        </pc:spChg>
        <pc:picChg chg="del">
          <ac:chgData name="Haritha Sree D" userId="f7b3e9a3b86c006b" providerId="LiveId" clId="{FC8D6B38-1536-4553-937C-638F7A3D951D}" dt="2025-01-03T17:13:27.975" v="1808" actId="478"/>
          <ac:picMkLst>
            <pc:docMk/>
            <pc:sldMk cId="210516902" sldId="263"/>
            <ac:picMk id="9" creationId="{BF89A44D-C1E0-554D-4297-3661FDFF0E6B}"/>
          </ac:picMkLst>
        </pc:picChg>
        <pc:picChg chg="mod">
          <ac:chgData name="Haritha Sree D" userId="f7b3e9a3b86c006b" providerId="LiveId" clId="{FC8D6B38-1536-4553-937C-638F7A3D951D}" dt="2025-01-03T17:13:33.332" v="1809" actId="1076"/>
          <ac:picMkLst>
            <pc:docMk/>
            <pc:sldMk cId="210516902" sldId="263"/>
            <ac:picMk id="12" creationId="{3B4C53E6-B9AC-216B-1EDA-52679AC46BA1}"/>
          </ac:picMkLst>
        </pc:picChg>
      </pc:sldChg>
      <pc:sldChg chg="addSp delSp modSp mod">
        <pc:chgData name="Haritha Sree D" userId="f7b3e9a3b86c006b" providerId="LiveId" clId="{FC8D6B38-1536-4553-937C-638F7A3D951D}" dt="2025-01-03T18:01:32.530" v="2235" actId="14100"/>
        <pc:sldMkLst>
          <pc:docMk/>
          <pc:sldMk cId="2211596044" sldId="264"/>
        </pc:sldMkLst>
        <pc:spChg chg="mod">
          <ac:chgData name="Haritha Sree D" userId="f7b3e9a3b86c006b" providerId="LiveId" clId="{FC8D6B38-1536-4553-937C-638F7A3D951D}" dt="2025-01-03T18:01:32.530" v="2235" actId="14100"/>
          <ac:spMkLst>
            <pc:docMk/>
            <pc:sldMk cId="2211596044" sldId="264"/>
            <ac:spMk id="2" creationId="{3F42C819-91E4-B36F-413F-62FD22207990}"/>
          </ac:spMkLst>
        </pc:spChg>
        <pc:spChg chg="add mod">
          <ac:chgData name="Haritha Sree D" userId="f7b3e9a3b86c006b" providerId="LiveId" clId="{FC8D6B38-1536-4553-937C-638F7A3D951D}" dt="2025-01-03T17:12:05.572" v="1807" actId="13926"/>
          <ac:spMkLst>
            <pc:docMk/>
            <pc:sldMk cId="2211596044" sldId="264"/>
            <ac:spMk id="3" creationId="{7CC9D63F-35A1-BE62-74A8-D0648BB6BA70}"/>
          </ac:spMkLst>
        </pc:spChg>
        <pc:spChg chg="add del mod">
          <ac:chgData name="Haritha Sree D" userId="f7b3e9a3b86c006b" providerId="LiveId" clId="{FC8D6B38-1536-4553-937C-638F7A3D951D}" dt="2025-01-03T17:06:03.309" v="1789"/>
          <ac:spMkLst>
            <pc:docMk/>
            <pc:sldMk cId="2211596044" sldId="264"/>
            <ac:spMk id="5" creationId="{1B847E66-531E-E425-C7BF-880D369B7535}"/>
          </ac:spMkLst>
        </pc:spChg>
        <pc:spChg chg="add mod">
          <ac:chgData name="Haritha Sree D" userId="f7b3e9a3b86c006b" providerId="LiveId" clId="{FC8D6B38-1536-4553-937C-638F7A3D951D}" dt="2025-01-03T17:04:30.276" v="1775"/>
          <ac:spMkLst>
            <pc:docMk/>
            <pc:sldMk cId="2211596044" sldId="264"/>
            <ac:spMk id="7" creationId="{AAFAA4F8-D951-D322-234F-E48FED8998D7}"/>
          </ac:spMkLst>
        </pc:spChg>
        <pc:picChg chg="del">
          <ac:chgData name="Haritha Sree D" userId="f7b3e9a3b86c006b" providerId="LiveId" clId="{FC8D6B38-1536-4553-937C-638F7A3D951D}" dt="2025-01-03T16:58:15.631" v="1678" actId="478"/>
          <ac:picMkLst>
            <pc:docMk/>
            <pc:sldMk cId="2211596044" sldId="264"/>
            <ac:picMk id="6" creationId="{507B2EFE-7E2D-E238-B9F4-91E07B36B8F1}"/>
          </ac:picMkLst>
        </pc:picChg>
        <pc:picChg chg="del">
          <ac:chgData name="Haritha Sree D" userId="f7b3e9a3b86c006b" providerId="LiveId" clId="{FC8D6B38-1536-4553-937C-638F7A3D951D}" dt="2025-01-03T16:58:17.123" v="1679" actId="478"/>
          <ac:picMkLst>
            <pc:docMk/>
            <pc:sldMk cId="2211596044" sldId="264"/>
            <ac:picMk id="8" creationId="{AD456F5C-90B0-D1E8-E4A6-05369D06379D}"/>
          </ac:picMkLst>
        </pc:picChg>
      </pc:sldChg>
      <pc:sldChg chg="addSp delSp modSp mod">
        <pc:chgData name="Haritha Sree D" userId="f7b3e9a3b86c006b" providerId="LiveId" clId="{FC8D6B38-1536-4553-937C-638F7A3D951D}" dt="2025-01-03T18:01:09.462" v="2233" actId="2711"/>
        <pc:sldMkLst>
          <pc:docMk/>
          <pc:sldMk cId="508097055" sldId="265"/>
        </pc:sldMkLst>
        <pc:spChg chg="mod">
          <ac:chgData name="Haritha Sree D" userId="f7b3e9a3b86c006b" providerId="LiveId" clId="{FC8D6B38-1536-4553-937C-638F7A3D951D}" dt="2025-01-03T18:01:09.462" v="2233" actId="2711"/>
          <ac:spMkLst>
            <pc:docMk/>
            <pc:sldMk cId="508097055" sldId="265"/>
            <ac:spMk id="2" creationId="{DC1E0756-99C2-F136-F838-9185D70BFA06}"/>
          </ac:spMkLst>
        </pc:spChg>
        <pc:spChg chg="add mod">
          <ac:chgData name="Haritha Sree D" userId="f7b3e9a3b86c006b" providerId="LiveId" clId="{FC8D6B38-1536-4553-937C-638F7A3D951D}" dt="2025-01-03T16:55:43.612" v="1677" actId="13926"/>
          <ac:spMkLst>
            <pc:docMk/>
            <pc:sldMk cId="508097055" sldId="265"/>
            <ac:spMk id="3" creationId="{CC5E451E-0A9D-6232-A5EE-4B8D73F142C9}"/>
          </ac:spMkLst>
        </pc:spChg>
        <pc:picChg chg="mod">
          <ac:chgData name="Haritha Sree D" userId="f7b3e9a3b86c006b" providerId="LiveId" clId="{FC8D6B38-1536-4553-937C-638F7A3D951D}" dt="2025-01-03T06:31:57.785" v="7" actId="1036"/>
          <ac:picMkLst>
            <pc:docMk/>
            <pc:sldMk cId="508097055" sldId="265"/>
            <ac:picMk id="4" creationId="{7757BAAA-1EA0-B390-F039-44040BDCBD5D}"/>
          </ac:picMkLst>
        </pc:picChg>
        <pc:picChg chg="del">
          <ac:chgData name="Haritha Sree D" userId="f7b3e9a3b86c006b" providerId="LiveId" clId="{FC8D6B38-1536-4553-937C-638F7A3D951D}" dt="2025-01-03T16:48:13.065" v="1631" actId="478"/>
          <ac:picMkLst>
            <pc:docMk/>
            <pc:sldMk cId="508097055" sldId="265"/>
            <ac:picMk id="6" creationId="{BD2863EB-0026-E16C-38C8-BF08BB1F918A}"/>
          </ac:picMkLst>
        </pc:picChg>
      </pc:sldChg>
      <pc:sldChg chg="addSp delSp modSp new mod modNotesTx">
        <pc:chgData name="Haritha Sree D" userId="f7b3e9a3b86c006b" providerId="LiveId" clId="{FC8D6B38-1536-4553-937C-638F7A3D951D}" dt="2025-01-03T18:04:46.403" v="2245" actId="13926"/>
        <pc:sldMkLst>
          <pc:docMk/>
          <pc:sldMk cId="960656755" sldId="266"/>
        </pc:sldMkLst>
        <pc:spChg chg="mod">
          <ac:chgData name="Haritha Sree D" userId="f7b3e9a3b86c006b" providerId="LiveId" clId="{FC8D6B38-1536-4553-937C-638F7A3D951D}" dt="2025-01-03T18:04:25.057" v="2244" actId="14100"/>
          <ac:spMkLst>
            <pc:docMk/>
            <pc:sldMk cId="960656755" sldId="266"/>
            <ac:spMk id="2" creationId="{EADA8B5B-8781-A120-CDEA-31035B544B61}"/>
          </ac:spMkLst>
        </pc:spChg>
        <pc:spChg chg="mod">
          <ac:chgData name="Haritha Sree D" userId="f7b3e9a3b86c006b" providerId="LiveId" clId="{FC8D6B38-1536-4553-937C-638F7A3D951D}" dt="2025-01-03T14:05:05.451" v="1409" actId="14100"/>
          <ac:spMkLst>
            <pc:docMk/>
            <pc:sldMk cId="960656755" sldId="266"/>
            <ac:spMk id="3" creationId="{B2AD8BE0-C9FE-0C86-5074-1BDF8B05E20A}"/>
          </ac:spMkLst>
        </pc:spChg>
        <pc:spChg chg="del">
          <ac:chgData name="Haritha Sree D" userId="f7b3e9a3b86c006b" providerId="LiveId" clId="{FC8D6B38-1536-4553-937C-638F7A3D951D}" dt="2025-01-03T09:01:06.958" v="67" actId="22"/>
          <ac:spMkLst>
            <pc:docMk/>
            <pc:sldMk cId="960656755" sldId="266"/>
            <ac:spMk id="4" creationId="{0B1C14B7-C038-F342-2468-7B13F1440910}"/>
          </ac:spMkLst>
        </pc:spChg>
        <pc:spChg chg="add del mod">
          <ac:chgData name="Haritha Sree D" userId="f7b3e9a3b86c006b" providerId="LiveId" clId="{FC8D6B38-1536-4553-937C-638F7A3D951D}" dt="2025-01-03T09:07:55.388" v="127"/>
          <ac:spMkLst>
            <pc:docMk/>
            <pc:sldMk cId="960656755" sldId="266"/>
            <ac:spMk id="7" creationId="{740845D2-D90B-BBAE-6114-FE85BC91BAD6}"/>
          </ac:spMkLst>
        </pc:spChg>
        <pc:spChg chg="add">
          <ac:chgData name="Haritha Sree D" userId="f7b3e9a3b86c006b" providerId="LiveId" clId="{FC8D6B38-1536-4553-937C-638F7A3D951D}" dt="2025-01-03T09:09:47.298" v="146"/>
          <ac:spMkLst>
            <pc:docMk/>
            <pc:sldMk cId="960656755" sldId="266"/>
            <ac:spMk id="8" creationId="{12902534-8B4E-715D-9BA5-B91517C7A51B}"/>
          </ac:spMkLst>
        </pc:spChg>
        <pc:spChg chg="add mod">
          <ac:chgData name="Haritha Sree D" userId="f7b3e9a3b86c006b" providerId="LiveId" clId="{FC8D6B38-1536-4553-937C-638F7A3D951D}" dt="2025-01-03T09:10:00.633" v="149" actId="27636"/>
          <ac:spMkLst>
            <pc:docMk/>
            <pc:sldMk cId="960656755" sldId="266"/>
            <ac:spMk id="9" creationId="{4973B4E3-A0F8-52FD-9010-4C734C0B9DE7}"/>
          </ac:spMkLst>
        </pc:spChg>
        <pc:spChg chg="add mod">
          <ac:chgData name="Haritha Sree D" userId="f7b3e9a3b86c006b" providerId="LiveId" clId="{FC8D6B38-1536-4553-937C-638F7A3D951D}" dt="2025-01-03T18:04:46.403" v="2245" actId="13926"/>
          <ac:spMkLst>
            <pc:docMk/>
            <pc:sldMk cId="960656755" sldId="266"/>
            <ac:spMk id="10" creationId="{B452D487-4096-D6A6-7F34-455590DE132B}"/>
          </ac:spMkLst>
        </pc:spChg>
        <pc:spChg chg="add mod">
          <ac:chgData name="Haritha Sree D" userId="f7b3e9a3b86c006b" providerId="LiveId" clId="{FC8D6B38-1536-4553-937C-638F7A3D951D}" dt="2025-01-03T14:04:45.201" v="1405" actId="27636"/>
          <ac:spMkLst>
            <pc:docMk/>
            <pc:sldMk cId="960656755" sldId="266"/>
            <ac:spMk id="12" creationId="{482E9A19-C79A-4CBD-C6B1-A9F841A9A92D}"/>
          </ac:spMkLst>
        </pc:spChg>
        <pc:picChg chg="add del mod ord">
          <ac:chgData name="Haritha Sree D" userId="f7b3e9a3b86c006b" providerId="LiveId" clId="{FC8D6B38-1536-4553-937C-638F7A3D951D}" dt="2025-01-03T09:26:14.886" v="212" actId="21"/>
          <ac:picMkLst>
            <pc:docMk/>
            <pc:sldMk cId="960656755" sldId="266"/>
            <ac:picMk id="6" creationId="{060D57A4-9ED5-F91F-9844-F5FD500455D5}"/>
          </ac:picMkLst>
        </pc:picChg>
        <pc:picChg chg="add del mod">
          <ac:chgData name="Haritha Sree D" userId="f7b3e9a3b86c006b" providerId="LiveId" clId="{FC8D6B38-1536-4553-937C-638F7A3D951D}" dt="2025-01-03T09:26:26.162" v="214" actId="21"/>
          <ac:picMkLst>
            <pc:docMk/>
            <pc:sldMk cId="960656755" sldId="266"/>
            <ac:picMk id="13" creationId="{060D57A4-9ED5-F91F-9844-F5FD500455D5}"/>
          </ac:picMkLst>
        </pc:picChg>
        <pc:picChg chg="add mod">
          <ac:chgData name="Haritha Sree D" userId="f7b3e9a3b86c006b" providerId="LiveId" clId="{FC8D6B38-1536-4553-937C-638F7A3D951D}" dt="2025-01-03T09:27:06.012" v="220" actId="14100"/>
          <ac:picMkLst>
            <pc:docMk/>
            <pc:sldMk cId="960656755" sldId="266"/>
            <ac:picMk id="15" creationId="{5C8BD9CA-CC60-6970-3308-DEF1793C1B51}"/>
          </ac:picMkLst>
        </pc:picChg>
      </pc:sldChg>
      <pc:sldChg chg="addSp delSp modSp new del mod">
        <pc:chgData name="Haritha Sree D" userId="f7b3e9a3b86c006b" providerId="LiveId" clId="{FC8D6B38-1536-4553-937C-638F7A3D951D}" dt="2025-01-03T09:08:47.552" v="133" actId="2696"/>
        <pc:sldMkLst>
          <pc:docMk/>
          <pc:sldMk cId="859775753" sldId="267"/>
        </pc:sldMkLst>
        <pc:spChg chg="del">
          <ac:chgData name="Haritha Sree D" userId="f7b3e9a3b86c006b" providerId="LiveId" clId="{FC8D6B38-1536-4553-937C-638F7A3D951D}" dt="2025-01-03T09:08:39.838" v="132" actId="3680"/>
          <ac:spMkLst>
            <pc:docMk/>
            <pc:sldMk cId="859775753" sldId="267"/>
            <ac:spMk id="3" creationId="{5ABD1A7D-C35A-57A1-4D71-ED4E59412139}"/>
          </ac:spMkLst>
        </pc:spChg>
        <pc:spChg chg="mod">
          <ac:chgData name="Haritha Sree D" userId="f7b3e9a3b86c006b" providerId="LiveId" clId="{FC8D6B38-1536-4553-937C-638F7A3D951D}" dt="2025-01-03T09:08:21.911" v="131" actId="20577"/>
          <ac:spMkLst>
            <pc:docMk/>
            <pc:sldMk cId="859775753" sldId="267"/>
            <ac:spMk id="4" creationId="{446F548B-08F4-056A-6877-B36963F60688}"/>
          </ac:spMkLst>
        </pc:spChg>
        <pc:graphicFrameChg chg="add mod ord modGraphic">
          <ac:chgData name="Haritha Sree D" userId="f7b3e9a3b86c006b" providerId="LiveId" clId="{FC8D6B38-1536-4553-937C-638F7A3D951D}" dt="2025-01-03T09:08:39.838" v="132" actId="3680"/>
          <ac:graphicFrameMkLst>
            <pc:docMk/>
            <pc:sldMk cId="859775753" sldId="267"/>
            <ac:graphicFrameMk id="5" creationId="{283B2F2C-A295-F3F9-5858-7108C6228A0C}"/>
          </ac:graphicFrameMkLst>
        </pc:graphicFrameChg>
      </pc:sldChg>
      <pc:sldChg chg="addSp delSp modSp new mod ord">
        <pc:chgData name="Haritha Sree D" userId="f7b3e9a3b86c006b" providerId="LiveId" clId="{FC8D6B38-1536-4553-937C-638F7A3D951D}" dt="2025-01-03T14:03:40.924" v="1403" actId="20577"/>
        <pc:sldMkLst>
          <pc:docMk/>
          <pc:sldMk cId="4063903397" sldId="267"/>
        </pc:sldMkLst>
        <pc:spChg chg="mod">
          <ac:chgData name="Haritha Sree D" userId="f7b3e9a3b86c006b" providerId="LiveId" clId="{FC8D6B38-1536-4553-937C-638F7A3D951D}" dt="2025-01-03T14:03:40.924" v="1403" actId="20577"/>
          <ac:spMkLst>
            <pc:docMk/>
            <pc:sldMk cId="4063903397" sldId="267"/>
            <ac:spMk id="2" creationId="{96F3770C-9D88-597E-DE93-E38854FD483B}"/>
          </ac:spMkLst>
        </pc:spChg>
        <pc:spChg chg="del">
          <ac:chgData name="Haritha Sree D" userId="f7b3e9a3b86c006b" providerId="LiveId" clId="{FC8D6B38-1536-4553-937C-638F7A3D951D}" dt="2025-01-03T09:28:22.220" v="222" actId="22"/>
          <ac:spMkLst>
            <pc:docMk/>
            <pc:sldMk cId="4063903397" sldId="267"/>
            <ac:spMk id="3" creationId="{37A69425-D0DF-3517-BDD4-39CD85C0992D}"/>
          </ac:spMkLst>
        </pc:spChg>
        <pc:spChg chg="mod">
          <ac:chgData name="Haritha Sree D" userId="f7b3e9a3b86c006b" providerId="LiveId" clId="{FC8D6B38-1536-4553-937C-638F7A3D951D}" dt="2025-01-03T09:39:24.733" v="276" actId="13926"/>
          <ac:spMkLst>
            <pc:docMk/>
            <pc:sldMk cId="4063903397" sldId="267"/>
            <ac:spMk id="4" creationId="{67CD4518-680C-F25A-A59F-4F4032363598}"/>
          </ac:spMkLst>
        </pc:spChg>
        <pc:picChg chg="add mod ord">
          <ac:chgData name="Haritha Sree D" userId="f7b3e9a3b86c006b" providerId="LiveId" clId="{FC8D6B38-1536-4553-937C-638F7A3D951D}" dt="2025-01-03T09:38:10.466" v="272" actId="1076"/>
          <ac:picMkLst>
            <pc:docMk/>
            <pc:sldMk cId="4063903397" sldId="267"/>
            <ac:picMk id="6" creationId="{F86F83D7-041B-56D3-86F3-85C10B485F5C}"/>
          </ac:picMkLst>
        </pc:picChg>
      </pc:sldChg>
      <pc:sldChg chg="addSp delSp modSp new mod ord">
        <pc:chgData name="Haritha Sree D" userId="f7b3e9a3b86c006b" providerId="LiveId" clId="{FC8D6B38-1536-4553-937C-638F7A3D951D}" dt="2025-01-03T14:02:46.124" v="1380" actId="20577"/>
        <pc:sldMkLst>
          <pc:docMk/>
          <pc:sldMk cId="3729183197" sldId="268"/>
        </pc:sldMkLst>
        <pc:spChg chg="mod">
          <ac:chgData name="Haritha Sree D" userId="f7b3e9a3b86c006b" providerId="LiveId" clId="{FC8D6B38-1536-4553-937C-638F7A3D951D}" dt="2025-01-03T14:02:46.124" v="1380" actId="20577"/>
          <ac:spMkLst>
            <pc:docMk/>
            <pc:sldMk cId="3729183197" sldId="268"/>
            <ac:spMk id="2" creationId="{86038DE3-FA86-CCAF-B7F1-06D4E0F54B87}"/>
          </ac:spMkLst>
        </pc:spChg>
        <pc:spChg chg="del">
          <ac:chgData name="Haritha Sree D" userId="f7b3e9a3b86c006b" providerId="LiveId" clId="{FC8D6B38-1536-4553-937C-638F7A3D951D}" dt="2025-01-03T09:59:06.145" v="286" actId="22"/>
          <ac:spMkLst>
            <pc:docMk/>
            <pc:sldMk cId="3729183197" sldId="268"/>
            <ac:spMk id="3" creationId="{482FDD5B-9E25-E939-3515-4001CFB5F6DB}"/>
          </ac:spMkLst>
        </pc:spChg>
        <pc:spChg chg="mod">
          <ac:chgData name="Haritha Sree D" userId="f7b3e9a3b86c006b" providerId="LiveId" clId="{FC8D6B38-1536-4553-937C-638F7A3D951D}" dt="2025-01-03T10:12:44.006" v="445" actId="13926"/>
          <ac:spMkLst>
            <pc:docMk/>
            <pc:sldMk cId="3729183197" sldId="268"/>
            <ac:spMk id="4" creationId="{F2657231-5E55-52DC-798D-C153A48055D6}"/>
          </ac:spMkLst>
        </pc:spChg>
        <pc:spChg chg="add mod">
          <ac:chgData name="Haritha Sree D" userId="f7b3e9a3b86c006b" providerId="LiveId" clId="{FC8D6B38-1536-4553-937C-638F7A3D951D}" dt="2025-01-03T10:07:21.324" v="372" actId="688"/>
          <ac:spMkLst>
            <pc:docMk/>
            <pc:sldMk cId="3729183197" sldId="268"/>
            <ac:spMk id="7" creationId="{8A0BBF3C-F1B2-FF84-4268-70CDA393120B}"/>
          </ac:spMkLst>
        </pc:spChg>
        <pc:spChg chg="add">
          <ac:chgData name="Haritha Sree D" userId="f7b3e9a3b86c006b" providerId="LiveId" clId="{FC8D6B38-1536-4553-937C-638F7A3D951D}" dt="2025-01-03T10:07:34.950" v="377"/>
          <ac:spMkLst>
            <pc:docMk/>
            <pc:sldMk cId="3729183197" sldId="268"/>
            <ac:spMk id="8" creationId="{D957C32A-865A-58D0-3A13-BFD8709BFA73}"/>
          </ac:spMkLst>
        </pc:spChg>
        <pc:spChg chg="add mod">
          <ac:chgData name="Haritha Sree D" userId="f7b3e9a3b86c006b" providerId="LiveId" clId="{FC8D6B38-1536-4553-937C-638F7A3D951D}" dt="2025-01-03T10:12:23.804" v="444" actId="1076"/>
          <ac:spMkLst>
            <pc:docMk/>
            <pc:sldMk cId="3729183197" sldId="268"/>
            <ac:spMk id="9" creationId="{80FAE2B5-8056-8DAA-46A2-BDAF4C4370F2}"/>
          </ac:spMkLst>
        </pc:spChg>
        <pc:picChg chg="add mod ord">
          <ac:chgData name="Haritha Sree D" userId="f7b3e9a3b86c006b" providerId="LiveId" clId="{FC8D6B38-1536-4553-937C-638F7A3D951D}" dt="2025-01-03T10:08:06.250" v="393" actId="1076"/>
          <ac:picMkLst>
            <pc:docMk/>
            <pc:sldMk cId="3729183197" sldId="268"/>
            <ac:picMk id="6" creationId="{C4A20539-7160-1341-8751-FC2E14623C27}"/>
          </ac:picMkLst>
        </pc:picChg>
      </pc:sldChg>
      <pc:sldChg chg="addSp delSp modSp new mod ord">
        <pc:chgData name="Haritha Sree D" userId="f7b3e9a3b86c006b" providerId="LiveId" clId="{FC8D6B38-1536-4553-937C-638F7A3D951D}" dt="2025-01-03T14:02:53.169" v="1382" actId="20577"/>
        <pc:sldMkLst>
          <pc:docMk/>
          <pc:sldMk cId="2803822701" sldId="269"/>
        </pc:sldMkLst>
        <pc:spChg chg="mod">
          <ac:chgData name="Haritha Sree D" userId="f7b3e9a3b86c006b" providerId="LiveId" clId="{FC8D6B38-1536-4553-937C-638F7A3D951D}" dt="2025-01-03T14:02:53.169" v="1382" actId="20577"/>
          <ac:spMkLst>
            <pc:docMk/>
            <pc:sldMk cId="2803822701" sldId="269"/>
            <ac:spMk id="2" creationId="{35E68C04-AFD5-4FDA-A036-A0D77238EACB}"/>
          </ac:spMkLst>
        </pc:spChg>
        <pc:spChg chg="del">
          <ac:chgData name="Haritha Sree D" userId="f7b3e9a3b86c006b" providerId="LiveId" clId="{FC8D6B38-1536-4553-937C-638F7A3D951D}" dt="2025-01-03T10:15:15.646" v="447" actId="22"/>
          <ac:spMkLst>
            <pc:docMk/>
            <pc:sldMk cId="2803822701" sldId="269"/>
            <ac:spMk id="3" creationId="{A085A8F7-9033-15DB-611C-54219D23D291}"/>
          </ac:spMkLst>
        </pc:spChg>
        <pc:spChg chg="mod">
          <ac:chgData name="Haritha Sree D" userId="f7b3e9a3b86c006b" providerId="LiveId" clId="{FC8D6B38-1536-4553-937C-638F7A3D951D}" dt="2025-01-03T10:25:24.694" v="474" actId="1076"/>
          <ac:spMkLst>
            <pc:docMk/>
            <pc:sldMk cId="2803822701" sldId="269"/>
            <ac:spMk id="4" creationId="{E9FFB9DE-6DEE-74CA-5DAB-06869409D7ED}"/>
          </ac:spMkLst>
        </pc:spChg>
        <pc:picChg chg="add mod ord">
          <ac:chgData name="Haritha Sree D" userId="f7b3e9a3b86c006b" providerId="LiveId" clId="{FC8D6B38-1536-4553-937C-638F7A3D951D}" dt="2025-01-03T10:15:24.826" v="449" actId="1076"/>
          <ac:picMkLst>
            <pc:docMk/>
            <pc:sldMk cId="2803822701" sldId="269"/>
            <ac:picMk id="6" creationId="{521EF091-CB33-6BEF-C4A6-F49AEADE3F68}"/>
          </ac:picMkLst>
        </pc:picChg>
      </pc:sldChg>
      <pc:sldChg chg="addSp delSp modSp new del mod">
        <pc:chgData name="Haritha Sree D" userId="f7b3e9a3b86c006b" providerId="LiveId" clId="{FC8D6B38-1536-4553-937C-638F7A3D951D}" dt="2025-01-03T11:02:55.425" v="483" actId="2696"/>
        <pc:sldMkLst>
          <pc:docMk/>
          <pc:sldMk cId="36247356" sldId="270"/>
        </pc:sldMkLst>
        <pc:spChg chg="del">
          <ac:chgData name="Haritha Sree D" userId="f7b3e9a3b86c006b" providerId="LiveId" clId="{FC8D6B38-1536-4553-937C-638F7A3D951D}" dt="2025-01-03T11:00:10.778" v="479" actId="22"/>
          <ac:spMkLst>
            <pc:docMk/>
            <pc:sldMk cId="36247356" sldId="270"/>
            <ac:spMk id="3" creationId="{5ADCF9E8-B485-623B-C06F-5A99FF112F4D}"/>
          </ac:spMkLst>
        </pc:spChg>
        <pc:spChg chg="add del mod">
          <ac:chgData name="Haritha Sree D" userId="f7b3e9a3b86c006b" providerId="LiveId" clId="{FC8D6B38-1536-4553-937C-638F7A3D951D}" dt="2025-01-03T11:02:48.186" v="482"/>
          <ac:spMkLst>
            <pc:docMk/>
            <pc:sldMk cId="36247356" sldId="270"/>
            <ac:spMk id="8" creationId="{08325509-FAE7-B1FD-771D-27FB5194811A}"/>
          </ac:spMkLst>
        </pc:spChg>
        <pc:picChg chg="add del mod ord">
          <ac:chgData name="Haritha Sree D" userId="f7b3e9a3b86c006b" providerId="LiveId" clId="{FC8D6B38-1536-4553-937C-638F7A3D951D}" dt="2025-01-03T11:02:44.618" v="481" actId="21"/>
          <ac:picMkLst>
            <pc:docMk/>
            <pc:sldMk cId="36247356" sldId="270"/>
            <ac:picMk id="6" creationId="{7C591116-BE7F-C33B-DA8E-0843EE27289D}"/>
          </ac:picMkLst>
        </pc:picChg>
        <pc:picChg chg="add mod">
          <ac:chgData name="Haritha Sree D" userId="f7b3e9a3b86c006b" providerId="LiveId" clId="{FC8D6B38-1536-4553-937C-638F7A3D951D}" dt="2025-01-03T11:02:48.186" v="482"/>
          <ac:picMkLst>
            <pc:docMk/>
            <pc:sldMk cId="36247356" sldId="270"/>
            <ac:picMk id="9" creationId="{7C591116-BE7F-C33B-DA8E-0843EE27289D}"/>
          </ac:picMkLst>
        </pc:picChg>
      </pc:sldChg>
      <pc:sldChg chg="addSp delSp modSp new mod ord">
        <pc:chgData name="Haritha Sree D" userId="f7b3e9a3b86c006b" providerId="LiveId" clId="{FC8D6B38-1536-4553-937C-638F7A3D951D}" dt="2025-01-03T18:10:02.833" v="2269" actId="14100"/>
        <pc:sldMkLst>
          <pc:docMk/>
          <pc:sldMk cId="2198029796" sldId="270"/>
        </pc:sldMkLst>
        <pc:spChg chg="mod">
          <ac:chgData name="Haritha Sree D" userId="f7b3e9a3b86c006b" providerId="LiveId" clId="{FC8D6B38-1536-4553-937C-638F7A3D951D}" dt="2025-01-03T14:03:30.834" v="1398" actId="20577"/>
          <ac:spMkLst>
            <pc:docMk/>
            <pc:sldMk cId="2198029796" sldId="270"/>
            <ac:spMk id="2" creationId="{83D3481A-B076-F994-D2C1-167F3DCA3BEE}"/>
          </ac:spMkLst>
        </pc:spChg>
        <pc:spChg chg="del">
          <ac:chgData name="Haritha Sree D" userId="f7b3e9a3b86c006b" providerId="LiveId" clId="{FC8D6B38-1536-4553-937C-638F7A3D951D}" dt="2025-01-03T11:12:33.320" v="522" actId="22"/>
          <ac:spMkLst>
            <pc:docMk/>
            <pc:sldMk cId="2198029796" sldId="270"/>
            <ac:spMk id="3" creationId="{B3BE336C-08BB-C250-833F-ECE9298759DB}"/>
          </ac:spMkLst>
        </pc:spChg>
        <pc:spChg chg="mod">
          <ac:chgData name="Haritha Sree D" userId="f7b3e9a3b86c006b" providerId="LiveId" clId="{FC8D6B38-1536-4553-937C-638F7A3D951D}" dt="2025-01-03T13:57:58.976" v="1322" actId="20577"/>
          <ac:spMkLst>
            <pc:docMk/>
            <pc:sldMk cId="2198029796" sldId="270"/>
            <ac:spMk id="4" creationId="{C3AC6308-2F03-70E1-FA18-6340C9C81CF3}"/>
          </ac:spMkLst>
        </pc:spChg>
        <pc:spChg chg="add">
          <ac:chgData name="Haritha Sree D" userId="f7b3e9a3b86c006b" providerId="LiveId" clId="{FC8D6B38-1536-4553-937C-638F7A3D951D}" dt="2025-01-03T11:22:19.036" v="700"/>
          <ac:spMkLst>
            <pc:docMk/>
            <pc:sldMk cId="2198029796" sldId="270"/>
            <ac:spMk id="7" creationId="{4B1293DB-7277-2135-87AA-B727E02C1905}"/>
          </ac:spMkLst>
        </pc:spChg>
        <pc:spChg chg="add mod">
          <ac:chgData name="Haritha Sree D" userId="f7b3e9a3b86c006b" providerId="LiveId" clId="{FC8D6B38-1536-4553-937C-638F7A3D951D}" dt="2025-01-03T11:22:26.763" v="703"/>
          <ac:spMkLst>
            <pc:docMk/>
            <pc:sldMk cId="2198029796" sldId="270"/>
            <ac:spMk id="8" creationId="{768177D2-B371-3D1C-3F27-B26747412B5E}"/>
          </ac:spMkLst>
        </pc:spChg>
        <pc:spChg chg="add del mod">
          <ac:chgData name="Haritha Sree D" userId="f7b3e9a3b86c006b" providerId="LiveId" clId="{FC8D6B38-1536-4553-937C-638F7A3D951D}" dt="2025-01-03T13:55:58.302" v="1189" actId="22"/>
          <ac:spMkLst>
            <pc:docMk/>
            <pc:sldMk cId="2198029796" sldId="270"/>
            <ac:spMk id="10" creationId="{CB4EEF79-A56B-E7AD-DBDC-774E19B3E388}"/>
          </ac:spMkLst>
        </pc:spChg>
        <pc:picChg chg="add del mod ord">
          <ac:chgData name="Haritha Sree D" userId="f7b3e9a3b86c006b" providerId="LiveId" clId="{FC8D6B38-1536-4553-937C-638F7A3D951D}" dt="2025-01-03T13:55:47.817" v="1188" actId="21"/>
          <ac:picMkLst>
            <pc:docMk/>
            <pc:sldMk cId="2198029796" sldId="270"/>
            <ac:picMk id="6" creationId="{0EC9A129-FDD2-C756-1A0B-DDD2748D6D57}"/>
          </ac:picMkLst>
        </pc:picChg>
        <pc:picChg chg="add mod">
          <ac:chgData name="Haritha Sree D" userId="f7b3e9a3b86c006b" providerId="LiveId" clId="{FC8D6B38-1536-4553-937C-638F7A3D951D}" dt="2025-01-03T11:12:02.407" v="521"/>
          <ac:picMkLst>
            <pc:docMk/>
            <pc:sldMk cId="2198029796" sldId="270"/>
            <ac:picMk id="12" creationId="{9AB99AC8-36CE-B09E-FD27-80F651132B17}"/>
          </ac:picMkLst>
        </pc:picChg>
        <pc:picChg chg="add mod ord">
          <ac:chgData name="Haritha Sree D" userId="f7b3e9a3b86c006b" providerId="LiveId" clId="{FC8D6B38-1536-4553-937C-638F7A3D951D}" dt="2025-01-03T18:10:02.833" v="2269" actId="14100"/>
          <ac:picMkLst>
            <pc:docMk/>
            <pc:sldMk cId="2198029796" sldId="270"/>
            <ac:picMk id="13" creationId="{67DC0FC1-7F21-2725-4B1E-EFF438283F4F}"/>
          </ac:picMkLst>
        </pc:picChg>
      </pc:sldChg>
      <pc:sldChg chg="addSp delSp modSp add mod ord">
        <pc:chgData name="Haritha Sree D" userId="f7b3e9a3b86c006b" providerId="LiveId" clId="{FC8D6B38-1536-4553-937C-638F7A3D951D}" dt="2025-01-03T14:03:25.945" v="1396" actId="20577"/>
        <pc:sldMkLst>
          <pc:docMk/>
          <pc:sldMk cId="3852621329" sldId="271"/>
        </pc:sldMkLst>
        <pc:spChg chg="mod">
          <ac:chgData name="Haritha Sree D" userId="f7b3e9a3b86c006b" providerId="LiveId" clId="{FC8D6B38-1536-4553-937C-638F7A3D951D}" dt="2025-01-03T14:03:25.945" v="1396" actId="20577"/>
          <ac:spMkLst>
            <pc:docMk/>
            <pc:sldMk cId="3852621329" sldId="271"/>
            <ac:spMk id="2" creationId="{963077A3-0485-3EF5-24DC-307B53CE1C55}"/>
          </ac:spMkLst>
        </pc:spChg>
        <pc:spChg chg="add mod">
          <ac:chgData name="Haritha Sree D" userId="f7b3e9a3b86c006b" providerId="LiveId" clId="{FC8D6B38-1536-4553-937C-638F7A3D951D}" dt="2025-01-03T13:55:21.688" v="1187" actId="20577"/>
          <ac:spMkLst>
            <pc:docMk/>
            <pc:sldMk cId="3852621329" sldId="271"/>
            <ac:spMk id="3" creationId="{792C3B6F-0C4E-BA25-0C7B-D6ED003BA285}"/>
          </ac:spMkLst>
        </pc:spChg>
        <pc:spChg chg="del mod">
          <ac:chgData name="Haritha Sree D" userId="f7b3e9a3b86c006b" providerId="LiveId" clId="{FC8D6B38-1536-4553-937C-638F7A3D951D}" dt="2025-01-03T11:06:55.262" v="506"/>
          <ac:spMkLst>
            <pc:docMk/>
            <pc:sldMk cId="3852621329" sldId="271"/>
            <ac:spMk id="4" creationId="{BA33DD5E-4177-A0F4-5FEF-85168CB12031}"/>
          </ac:spMkLst>
        </pc:spChg>
        <pc:spChg chg="add del mod">
          <ac:chgData name="Haritha Sree D" userId="f7b3e9a3b86c006b" providerId="LiveId" clId="{FC8D6B38-1536-4553-937C-638F7A3D951D}" dt="2025-01-03T11:10:11.388" v="516"/>
          <ac:spMkLst>
            <pc:docMk/>
            <pc:sldMk cId="3852621329" sldId="271"/>
            <ac:spMk id="6" creationId="{CAFA84E9-E972-3516-DCA3-EF04C2DA413B}"/>
          </ac:spMkLst>
        </pc:spChg>
        <pc:spChg chg="add del mod">
          <ac:chgData name="Haritha Sree D" userId="f7b3e9a3b86c006b" providerId="LiveId" clId="{FC8D6B38-1536-4553-937C-638F7A3D951D}" dt="2025-01-03T11:11:07.722" v="518" actId="931"/>
          <ac:spMkLst>
            <pc:docMk/>
            <pc:sldMk cId="3852621329" sldId="271"/>
            <ac:spMk id="10" creationId="{77AC883C-3A62-4191-60DF-7C95C528CE00}"/>
          </ac:spMkLst>
        </pc:spChg>
        <pc:spChg chg="add del mod">
          <ac:chgData name="Haritha Sree D" userId="f7b3e9a3b86c006b" providerId="LiveId" clId="{FC8D6B38-1536-4553-937C-638F7A3D951D}" dt="2025-01-03T11:13:36.304" v="523" actId="22"/>
          <ac:spMkLst>
            <pc:docMk/>
            <pc:sldMk cId="3852621329" sldId="271"/>
            <ac:spMk id="14" creationId="{4DB76722-FE57-D0D3-F88B-9C5FD835C9FE}"/>
          </ac:spMkLst>
        </pc:spChg>
        <pc:spChg chg="add del mod">
          <ac:chgData name="Haritha Sree D" userId="f7b3e9a3b86c006b" providerId="LiveId" clId="{FC8D6B38-1536-4553-937C-638F7A3D951D}" dt="2025-01-03T13:54:46.831" v="1170" actId="22"/>
          <ac:spMkLst>
            <pc:docMk/>
            <pc:sldMk cId="3852621329" sldId="271"/>
            <ac:spMk id="18" creationId="{3AB89F5B-96B0-FAC9-EE1A-303D5E1BA8B6}"/>
          </ac:spMkLst>
        </pc:spChg>
        <pc:picChg chg="add del mod">
          <ac:chgData name="Haritha Sree D" userId="f7b3e9a3b86c006b" providerId="LiveId" clId="{FC8D6B38-1536-4553-937C-638F7A3D951D}" dt="2025-01-03T11:10:26.230" v="517" actId="21"/>
          <ac:picMkLst>
            <pc:docMk/>
            <pc:sldMk cId="3852621329" sldId="271"/>
            <ac:picMk id="7" creationId="{7C591116-BE7F-C33B-DA8E-0843EE27289D}"/>
          </ac:picMkLst>
        </pc:picChg>
        <pc:picChg chg="del mod">
          <ac:chgData name="Haritha Sree D" userId="f7b3e9a3b86c006b" providerId="LiveId" clId="{FC8D6B38-1536-4553-937C-638F7A3D951D}" dt="2025-01-03T11:09:27.665" v="515" actId="21"/>
          <ac:picMkLst>
            <pc:docMk/>
            <pc:sldMk cId="3852621329" sldId="271"/>
            <ac:picMk id="9" creationId="{7C591116-BE7F-C33B-DA8E-0843EE27289D}"/>
          </ac:picMkLst>
        </pc:picChg>
        <pc:picChg chg="add del mod">
          <ac:chgData name="Haritha Sree D" userId="f7b3e9a3b86c006b" providerId="LiveId" clId="{FC8D6B38-1536-4553-937C-638F7A3D951D}" dt="2025-01-03T11:11:26.344" v="519" actId="21"/>
          <ac:picMkLst>
            <pc:docMk/>
            <pc:sldMk cId="3852621329" sldId="271"/>
            <ac:picMk id="12" creationId="{9AB99AC8-36CE-B09E-FD27-80F651132B17}"/>
          </ac:picMkLst>
        </pc:picChg>
        <pc:picChg chg="add del mod ord">
          <ac:chgData name="Haritha Sree D" userId="f7b3e9a3b86c006b" providerId="LiveId" clId="{FC8D6B38-1536-4553-937C-638F7A3D951D}" dt="2025-01-03T13:54:19.413" v="1169" actId="21"/>
          <ac:picMkLst>
            <pc:docMk/>
            <pc:sldMk cId="3852621329" sldId="271"/>
            <ac:picMk id="16" creationId="{5050A523-2582-21E2-AA77-91839ACF7FD0}"/>
          </ac:picMkLst>
        </pc:picChg>
        <pc:picChg chg="add mod ord">
          <ac:chgData name="Haritha Sree D" userId="f7b3e9a3b86c006b" providerId="LiveId" clId="{FC8D6B38-1536-4553-937C-638F7A3D951D}" dt="2025-01-03T13:54:56.217" v="1173" actId="1076"/>
          <ac:picMkLst>
            <pc:docMk/>
            <pc:sldMk cId="3852621329" sldId="271"/>
            <ac:picMk id="20" creationId="{2929FABB-E7BE-4EF4-7D8A-3B4F7239A1CD}"/>
          </ac:picMkLst>
        </pc:picChg>
      </pc:sldChg>
      <pc:sldChg chg="addSp delSp modSp new mod">
        <pc:chgData name="Haritha Sree D" userId="f7b3e9a3b86c006b" providerId="LiveId" clId="{FC8D6B38-1536-4553-937C-638F7A3D951D}" dt="2025-01-03T14:03:35.250" v="1400" actId="20577"/>
        <pc:sldMkLst>
          <pc:docMk/>
          <pc:sldMk cId="1940680508" sldId="272"/>
        </pc:sldMkLst>
        <pc:spChg chg="mod">
          <ac:chgData name="Haritha Sree D" userId="f7b3e9a3b86c006b" providerId="LiveId" clId="{FC8D6B38-1536-4553-937C-638F7A3D951D}" dt="2025-01-03T14:03:35.250" v="1400" actId="20577"/>
          <ac:spMkLst>
            <pc:docMk/>
            <pc:sldMk cId="1940680508" sldId="272"/>
            <ac:spMk id="2" creationId="{23B63D6D-3876-293B-80A1-EFCBB06382E1}"/>
          </ac:spMkLst>
        </pc:spChg>
        <pc:spChg chg="del">
          <ac:chgData name="Haritha Sree D" userId="f7b3e9a3b86c006b" providerId="LiveId" clId="{FC8D6B38-1536-4553-937C-638F7A3D951D}" dt="2025-01-03T12:38:44.980" v="742" actId="22"/>
          <ac:spMkLst>
            <pc:docMk/>
            <pc:sldMk cId="1940680508" sldId="272"/>
            <ac:spMk id="3" creationId="{AC196ED0-986D-509A-D38C-EF826525AC4C}"/>
          </ac:spMkLst>
        </pc:spChg>
        <pc:spChg chg="mod">
          <ac:chgData name="Haritha Sree D" userId="f7b3e9a3b86c006b" providerId="LiveId" clId="{FC8D6B38-1536-4553-937C-638F7A3D951D}" dt="2025-01-03T13:59:39.831" v="1366" actId="20577"/>
          <ac:spMkLst>
            <pc:docMk/>
            <pc:sldMk cId="1940680508" sldId="272"/>
            <ac:spMk id="4" creationId="{7613202E-F8E7-C553-78BF-D395F36D9E9E}"/>
          </ac:spMkLst>
        </pc:spChg>
        <pc:spChg chg="add">
          <ac:chgData name="Haritha Sree D" userId="f7b3e9a3b86c006b" providerId="LiveId" clId="{FC8D6B38-1536-4553-937C-638F7A3D951D}" dt="2025-01-03T12:41:47.066" v="750"/>
          <ac:spMkLst>
            <pc:docMk/>
            <pc:sldMk cId="1940680508" sldId="272"/>
            <ac:spMk id="7" creationId="{B55B7838-8F79-8978-41D5-F9EB78D7CB00}"/>
          </ac:spMkLst>
        </pc:spChg>
        <pc:spChg chg="add del mod">
          <ac:chgData name="Haritha Sree D" userId="f7b3e9a3b86c006b" providerId="LiveId" clId="{FC8D6B38-1536-4553-937C-638F7A3D951D}" dt="2025-01-03T13:58:29.162" v="1324" actId="22"/>
          <ac:spMkLst>
            <pc:docMk/>
            <pc:sldMk cId="1940680508" sldId="272"/>
            <ac:spMk id="9" creationId="{84430A1C-F8FB-A06B-4ABC-AE119E8A4207}"/>
          </ac:spMkLst>
        </pc:spChg>
        <pc:picChg chg="add del mod ord">
          <ac:chgData name="Haritha Sree D" userId="f7b3e9a3b86c006b" providerId="LiveId" clId="{FC8D6B38-1536-4553-937C-638F7A3D951D}" dt="2025-01-03T13:58:17.595" v="1323" actId="21"/>
          <ac:picMkLst>
            <pc:docMk/>
            <pc:sldMk cId="1940680508" sldId="272"/>
            <ac:picMk id="6" creationId="{523CE10E-4C1D-28F3-F4FC-FBB50C968CA8}"/>
          </ac:picMkLst>
        </pc:picChg>
        <pc:picChg chg="add mod ord">
          <ac:chgData name="Haritha Sree D" userId="f7b3e9a3b86c006b" providerId="LiveId" clId="{FC8D6B38-1536-4553-937C-638F7A3D951D}" dt="2025-01-03T13:58:37.099" v="1325" actId="1076"/>
          <ac:picMkLst>
            <pc:docMk/>
            <pc:sldMk cId="1940680508" sldId="272"/>
            <ac:picMk id="11" creationId="{7E318D14-DB6B-3756-BCF9-3862D4FFA82C}"/>
          </ac:picMkLst>
        </pc:picChg>
      </pc:sldChg>
      <pc:sldChg chg="addSp delSp modSp new mod ord">
        <pc:chgData name="Haritha Sree D" userId="f7b3e9a3b86c006b" providerId="LiveId" clId="{FC8D6B38-1536-4553-937C-638F7A3D951D}" dt="2025-01-03T18:10:28.155" v="2273" actId="1076"/>
        <pc:sldMkLst>
          <pc:docMk/>
          <pc:sldMk cId="3732343475" sldId="273"/>
        </pc:sldMkLst>
        <pc:spChg chg="mod">
          <ac:chgData name="Haritha Sree D" userId="f7b3e9a3b86c006b" providerId="LiveId" clId="{FC8D6B38-1536-4553-937C-638F7A3D951D}" dt="2025-01-03T14:03:17.296" v="1391" actId="14100"/>
          <ac:spMkLst>
            <pc:docMk/>
            <pc:sldMk cId="3732343475" sldId="273"/>
            <ac:spMk id="2" creationId="{FC4CD5FA-2282-0E82-7659-0229A21C21B7}"/>
          </ac:spMkLst>
        </pc:spChg>
        <pc:spChg chg="del">
          <ac:chgData name="Haritha Sree D" userId="f7b3e9a3b86c006b" providerId="LiveId" clId="{FC8D6B38-1536-4553-937C-638F7A3D951D}" dt="2025-01-03T12:53:41.026" v="796" actId="22"/>
          <ac:spMkLst>
            <pc:docMk/>
            <pc:sldMk cId="3732343475" sldId="273"/>
            <ac:spMk id="3" creationId="{4B789EF0-8DB2-2725-3653-8D9A145176BE}"/>
          </ac:spMkLst>
        </pc:spChg>
        <pc:spChg chg="add del mod">
          <ac:chgData name="Haritha Sree D" userId="f7b3e9a3b86c006b" providerId="LiveId" clId="{FC8D6B38-1536-4553-937C-638F7A3D951D}" dt="2025-01-03T18:10:28.155" v="2273" actId="1076"/>
          <ac:spMkLst>
            <pc:docMk/>
            <pc:sldMk cId="3732343475" sldId="273"/>
            <ac:spMk id="4" creationId="{2DB8C37D-4956-4533-F548-8F732A6976EF}"/>
          </ac:spMkLst>
        </pc:spChg>
        <pc:spChg chg="add mod">
          <ac:chgData name="Haritha Sree D" userId="f7b3e9a3b86c006b" providerId="LiveId" clId="{FC8D6B38-1536-4553-937C-638F7A3D951D}" dt="2025-01-03T12:56:27.932" v="802"/>
          <ac:spMkLst>
            <pc:docMk/>
            <pc:sldMk cId="3732343475" sldId="273"/>
            <ac:spMk id="7" creationId="{FE518A1F-EF73-71E8-986F-424E497B354F}"/>
          </ac:spMkLst>
        </pc:spChg>
        <pc:picChg chg="add mod ord">
          <ac:chgData name="Haritha Sree D" userId="f7b3e9a3b86c006b" providerId="LiveId" clId="{FC8D6B38-1536-4553-937C-638F7A3D951D}" dt="2025-01-03T18:10:16.735" v="2272" actId="14100"/>
          <ac:picMkLst>
            <pc:docMk/>
            <pc:sldMk cId="3732343475" sldId="273"/>
            <ac:picMk id="6" creationId="{A1A03A22-4C7F-535C-6A83-5D5FE0964A2D}"/>
          </ac:picMkLst>
        </pc:picChg>
      </pc:sldChg>
      <pc:sldChg chg="addSp delSp modSp add mod ord">
        <pc:chgData name="Haritha Sree D" userId="f7b3e9a3b86c006b" providerId="LiveId" clId="{FC8D6B38-1536-4553-937C-638F7A3D951D}" dt="2025-01-03T18:11:34.844" v="2286" actId="1076"/>
        <pc:sldMkLst>
          <pc:docMk/>
          <pc:sldMk cId="2167326865" sldId="274"/>
        </pc:sldMkLst>
        <pc:spChg chg="mod">
          <ac:chgData name="Haritha Sree D" userId="f7b3e9a3b86c006b" providerId="LiveId" clId="{FC8D6B38-1536-4553-937C-638F7A3D951D}" dt="2025-01-03T14:02:58.361" v="1384" actId="20577"/>
          <ac:spMkLst>
            <pc:docMk/>
            <pc:sldMk cId="2167326865" sldId="274"/>
            <ac:spMk id="2" creationId="{0DA2AC30-362B-DAEA-C9A0-4A66FE66590E}"/>
          </ac:spMkLst>
        </pc:spChg>
        <pc:spChg chg="del">
          <ac:chgData name="Haritha Sree D" userId="f7b3e9a3b86c006b" providerId="LiveId" clId="{FC8D6B38-1536-4553-937C-638F7A3D951D}" dt="2025-01-03T13:23:20.164" v="909" actId="22"/>
          <ac:spMkLst>
            <pc:docMk/>
            <pc:sldMk cId="2167326865" sldId="274"/>
            <ac:spMk id="3" creationId="{D4B6BEA6-A970-C7FD-D519-1D1B539E5532}"/>
          </ac:spMkLst>
        </pc:spChg>
        <pc:spChg chg="add del mod">
          <ac:chgData name="Haritha Sree D" userId="f7b3e9a3b86c006b" providerId="LiveId" clId="{FC8D6B38-1536-4553-937C-638F7A3D951D}" dt="2025-01-03T13:37:50.611" v="1087" actId="13926"/>
          <ac:spMkLst>
            <pc:docMk/>
            <pc:sldMk cId="2167326865" sldId="274"/>
            <ac:spMk id="4" creationId="{0A66522F-A689-FAA0-6010-80A0E0F22481}"/>
          </ac:spMkLst>
        </pc:spChg>
        <pc:spChg chg="add mod">
          <ac:chgData name="Haritha Sree D" userId="f7b3e9a3b86c006b" providerId="LiveId" clId="{FC8D6B38-1536-4553-937C-638F7A3D951D}" dt="2025-01-03T13:29:58.015" v="924"/>
          <ac:spMkLst>
            <pc:docMk/>
            <pc:sldMk cId="2167326865" sldId="274"/>
            <ac:spMk id="7" creationId="{664C118B-1973-A202-4DA7-E4E32B682FD7}"/>
          </ac:spMkLst>
        </pc:spChg>
        <pc:picChg chg="add mod ord">
          <ac:chgData name="Haritha Sree D" userId="f7b3e9a3b86c006b" providerId="LiveId" clId="{FC8D6B38-1536-4553-937C-638F7A3D951D}" dt="2025-01-03T18:11:34.844" v="2286" actId="1076"/>
          <ac:picMkLst>
            <pc:docMk/>
            <pc:sldMk cId="2167326865" sldId="274"/>
            <ac:picMk id="6" creationId="{B25252A6-5562-6CC2-E9D3-A4A7DF288B08}"/>
          </ac:picMkLst>
        </pc:picChg>
      </pc:sldChg>
      <pc:sldChg chg="addSp delSp modSp add mod ord">
        <pc:chgData name="Haritha Sree D" userId="f7b3e9a3b86c006b" providerId="LiveId" clId="{FC8D6B38-1536-4553-937C-638F7A3D951D}" dt="2025-01-03T18:10:43.299" v="2277" actId="14100"/>
        <pc:sldMkLst>
          <pc:docMk/>
          <pc:sldMk cId="2366829079" sldId="275"/>
        </pc:sldMkLst>
        <pc:spChg chg="mod">
          <ac:chgData name="Haritha Sree D" userId="f7b3e9a3b86c006b" providerId="LiveId" clId="{FC8D6B38-1536-4553-937C-638F7A3D951D}" dt="2025-01-03T14:03:09.061" v="1388" actId="14100"/>
          <ac:spMkLst>
            <pc:docMk/>
            <pc:sldMk cId="2366829079" sldId="275"/>
            <ac:spMk id="2" creationId="{EA81F4E4-93BB-47D3-4FFB-C5B7B527E403}"/>
          </ac:spMkLst>
        </pc:spChg>
        <pc:spChg chg="del">
          <ac:chgData name="Haritha Sree D" userId="f7b3e9a3b86c006b" providerId="LiveId" clId="{FC8D6B38-1536-4553-937C-638F7A3D951D}" dt="2025-01-03T13:40:50.174" v="1089" actId="22"/>
          <ac:spMkLst>
            <pc:docMk/>
            <pc:sldMk cId="2366829079" sldId="275"/>
            <ac:spMk id="3" creationId="{72DA0005-2988-FE14-62D4-538B88EBDE97}"/>
          </ac:spMkLst>
        </pc:spChg>
        <pc:spChg chg="mod">
          <ac:chgData name="Haritha Sree D" userId="f7b3e9a3b86c006b" providerId="LiveId" clId="{FC8D6B38-1536-4553-937C-638F7A3D951D}" dt="2025-01-03T14:10:09.092" v="1412" actId="1076"/>
          <ac:spMkLst>
            <pc:docMk/>
            <pc:sldMk cId="2366829079" sldId="275"/>
            <ac:spMk id="4" creationId="{0BC28D52-609C-952C-F3FA-86F1089284C0}"/>
          </ac:spMkLst>
        </pc:spChg>
        <pc:picChg chg="add mod ord">
          <ac:chgData name="Haritha Sree D" userId="f7b3e9a3b86c006b" providerId="LiveId" clId="{FC8D6B38-1536-4553-937C-638F7A3D951D}" dt="2025-01-03T18:10:43.299" v="2277" actId="14100"/>
          <ac:picMkLst>
            <pc:docMk/>
            <pc:sldMk cId="2366829079" sldId="275"/>
            <ac:picMk id="6" creationId="{1EE55B93-8422-9443-F279-BD91A62042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29E1A-800E-4D04-A29C-C8689ABC1F29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CC336-1121-4DD9-89FB-12945BE6D4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72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CC336-1121-4DD9-89FB-12945BE6D49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03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CC336-1121-4DD9-89FB-12945BE6D49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14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E384-EFCA-6709-4567-7AEA16378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57C82-CF01-284D-DF66-A0EF28405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819E0-9BB5-65F3-2778-21B9077A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A933-EF63-4840-80C9-82FDBD9A35C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CDF09-19CA-7EAC-285B-04CE94DD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C1ED3-C579-5D68-29BD-91A8957A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3291-7A28-4A45-BEFB-B7E63D070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63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EEE7-706D-97F0-8033-66A7FE76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E0F39-A34A-EAF5-9E48-D23A0FD69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EBADE-87C6-A867-0B12-3978A2F5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A933-EF63-4840-80C9-82FDBD9A35C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A9650-ADD8-2F67-FF4D-2D644CAF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5BE8-87B8-9D24-B760-E2E6B94A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3291-7A28-4A45-BEFB-B7E63D070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98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3BA08-908F-F875-3257-6D8DFE245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236BD-70B0-44B4-9053-4B27FAA31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F37B6-1C43-F9B7-6C37-29939060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A933-EF63-4840-80C9-82FDBD9A35C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9B3D-9DE7-B106-DE2A-B8212B2C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13293-CA3F-26EB-9F91-2BD24926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3291-7A28-4A45-BEFB-B7E63D070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8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7C40-857E-CF51-7BED-1437507E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E9FEF-BF6C-0B4A-45D3-99BD17ACA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D8EF9-E205-2790-186A-7A3A7733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A933-EF63-4840-80C9-82FDBD9A35C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EA1E-7452-3387-9ACE-902DAA14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DE984-F8DE-0958-6DFE-E5466C4E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3291-7A28-4A45-BEFB-B7E63D070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63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ED68-F2C4-07B9-EC81-18A63E46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3EBCE-D672-2A37-1399-974B93EB7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5B1B-4EA3-F4D0-AFAA-01974D55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A933-EF63-4840-80C9-82FDBD9A35C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ABCD4-6170-4B15-03B8-B8B45F31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EA505-902F-6950-6E6E-ED42659B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3291-7A28-4A45-BEFB-B7E63D070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5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F5B7-D365-E22C-3AE2-8C0F7B8C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4AD2-0B0D-9AC4-46EC-260C92475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F9A3B-90EA-BEA7-E305-EF583F030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AC5D-6D31-714C-73F6-66FFB864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A933-EF63-4840-80C9-82FDBD9A35C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A79B7-43CE-FC76-20C7-ECE1A4B7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0EFED-A96D-77D2-FDB9-C23998F6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3291-7A28-4A45-BEFB-B7E63D070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48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FEA5-184C-EB96-3165-84F59FA28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28759-01C2-20E3-4BAD-BB972BD4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DBE8D-B6E1-46EB-34CD-3A7333EBF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25AAE-A1B4-7A28-861E-FF783A36F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2B72B-CF42-6B3F-3A80-66D80018E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2519D-7119-AF87-0D59-16E7E041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A933-EF63-4840-80C9-82FDBD9A35C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55D5F8-8713-0482-A293-AB72FB74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89C4E-D66C-9DFB-BDBE-85CF0A10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3291-7A28-4A45-BEFB-B7E63D070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6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189A-1468-1159-42ED-B1C87E36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82DD1-340D-C743-79E4-F27BE8F3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A933-EF63-4840-80C9-82FDBD9A35C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0A6A4-6A90-5EF5-898D-D9C2B16A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66D4-4E1C-1CEB-886D-853A304F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3291-7A28-4A45-BEFB-B7E63D070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36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59255-0DAE-71B5-6830-0D6471FD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A933-EF63-4840-80C9-82FDBD9A35C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B20A2-1DB0-F9B8-195B-9A2E93D5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F9199-1EA7-5341-8743-7A425213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3291-7A28-4A45-BEFB-B7E63D070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424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A9B0-62C3-4E45-6120-116DED36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770ED-08BA-2AAA-D39D-126A2219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B055D-75E6-BAC0-F8DB-518BCD146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C789F-DC1C-ED9F-864E-4CD9D468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A933-EF63-4840-80C9-82FDBD9A35C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C23B3-88E0-2666-E745-68174248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00E18-5B23-03FA-D79F-51C6B5AE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3291-7A28-4A45-BEFB-B7E63D070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09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35E0-7190-5230-B804-E05CBD3E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0DB56-E7B8-E347-B299-8F3DD1090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23DC2-B3F8-1C55-B6CC-669751995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7C712-9058-36DC-6ED2-7CBAE946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A933-EF63-4840-80C9-82FDBD9A35C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1FE7C-7899-51C5-C5D0-9552C096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19188-BCFA-76C4-924C-A211A106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43291-7A28-4A45-BEFB-B7E63D070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80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C8C17-2E88-6A3E-21C1-43B9289C4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3D21B-590C-2613-401A-03014BD58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48F65-92B2-F06E-601C-DFF19FFFE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9A933-EF63-4840-80C9-82FDBD9A35CB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2DD2-025C-E9E9-F495-9E4BA165F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1AAF7-D273-62DC-E004-6E13C3698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43291-7A28-4A45-BEFB-B7E63D070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21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2BB3B3-A139-8C5F-0EFB-D3196E86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4" y="382385"/>
            <a:ext cx="7506393" cy="60662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+mn-lt"/>
              </a:rPr>
              <a:t>CHICAGO CRIME ANALYSIS IN SQL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943AB90-EE02-C5FC-0226-7AC2E0842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771" y="1699633"/>
            <a:ext cx="5373317" cy="4873625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73372A4-8975-39A2-7877-D37914751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907" y="2410254"/>
            <a:ext cx="5037513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Analysis of crime incidents categorized by location description, type of crime, and arrest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Identifies locations where crimes frequently occur.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highlight>
                  <a:srgbClr val="FFFF00"/>
                </a:highlight>
              </a:rPr>
              <a:t>Street</a:t>
            </a:r>
            <a:r>
              <a:rPr lang="en-US" sz="1800" dirty="0"/>
              <a:t>: Theft and motor vehicle theft are prevalent, with varying arrest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highlight>
                  <a:srgbClr val="FFFF00"/>
                </a:highlight>
              </a:rPr>
              <a:t>Residences</a:t>
            </a:r>
            <a:r>
              <a:rPr lang="en-US" sz="1800" dirty="0">
                <a:highlight>
                  <a:srgbClr val="FFFF00"/>
                </a:highlight>
              </a:rPr>
              <a:t>:</a:t>
            </a:r>
            <a:r>
              <a:rPr lang="en-US" sz="1800" dirty="0"/>
              <a:t> Battery and other offenses are common, with relatively high arrest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highlight>
                  <a:srgbClr val="FFFF00"/>
                </a:highlight>
              </a:rPr>
              <a:t>Sidewalks</a:t>
            </a:r>
            <a:r>
              <a:rPr lang="en-US" sz="1800" dirty="0"/>
              <a:t>: Predominantly narcotics-related crimes with near 100% arrest rates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BAE763-4F91-62C0-1E3D-46F1148D3304}"/>
              </a:ext>
            </a:extLst>
          </p:cNvPr>
          <p:cNvSpPr txBox="1"/>
          <p:nvPr/>
        </p:nvSpPr>
        <p:spPr>
          <a:xfrm>
            <a:off x="532013" y="1438023"/>
            <a:ext cx="5373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1. Repeat Crime Location Pattern</a:t>
            </a:r>
          </a:p>
        </p:txBody>
      </p:sp>
    </p:spTree>
    <p:extLst>
      <p:ext uri="{BB962C8B-B14F-4D97-AF65-F5344CB8AC3E}">
        <p14:creationId xmlns:p14="http://schemas.microsoft.com/office/powerpoint/2010/main" val="396240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682D-5A10-2C3C-0579-9DC8D487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21" y="365125"/>
            <a:ext cx="11012979" cy="917113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Seasonal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E36A2F-503E-4CC7-AA07-E3EF4FFFD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673" y="1282238"/>
            <a:ext cx="4907525" cy="48996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07FD19-384B-6901-82F4-6DFE84E01960}"/>
              </a:ext>
            </a:extLst>
          </p:cNvPr>
          <p:cNvSpPr txBox="1"/>
          <p:nvPr/>
        </p:nvSpPr>
        <p:spPr>
          <a:xfrm>
            <a:off x="340821" y="1608409"/>
            <a:ext cx="59851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table displays </a:t>
            </a:r>
            <a:r>
              <a:rPr lang="en-US" dirty="0">
                <a:highlight>
                  <a:srgbClr val="FFFF00"/>
                </a:highlight>
              </a:rPr>
              <a:t>winter crime </a:t>
            </a:r>
            <a:r>
              <a:rPr lang="en-US" dirty="0"/>
              <a:t>statistics from 2001, showing various crime types and their frequencies.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Theft was the most prevalent crime, followed by narcotics and criminal damage.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Property crimes dominated, with burglary and motor vehicle theft also showing high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Violent crimes were less frequent but significant, including homicide and sex offenses.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This data represents a comprehensive crime analysis for winter 2001, covering 25 different crime categories ranging from minor violations to serious offenses.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09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8B5B-8781-A120-CDEA-31035B54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/>
          <a:p>
            <a:r>
              <a:rPr lang="en-IN" sz="4000" b="1" dirty="0"/>
              <a:t>Chicago Crime Analysis in Matplotlib and 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8BE0-C9FE-0C86-5074-1BDF8B05E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822" y="1690688"/>
            <a:ext cx="5678978" cy="52049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2800" dirty="0"/>
              <a:t>1. Case Resolution Analysis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452D487-4096-D6A6-7F34-455590DE1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22" y="2152996"/>
            <a:ext cx="5755178" cy="456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There's a clear </a:t>
            </a:r>
            <a:r>
              <a:rPr lang="en-US" dirty="0">
                <a:highlight>
                  <a:srgbClr val="FFFF00"/>
                </a:highlight>
              </a:rPr>
              <a:t>downward trend </a:t>
            </a:r>
            <a:r>
              <a:rPr lang="en-US" dirty="0"/>
              <a:t>in resolution times from January to December on Year 2023.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January had the highest average resolution time at around 310 days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middle of the year (June-August) showed moderate resolution times between 75-150 days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last quarter (September-December) showed significantly improved performance with resolution times dropping to under 25 days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This trend suggests there was likely a successful implementation of efficiency measures or process improvements throughout the year that significantly </a:t>
            </a:r>
            <a:r>
              <a:rPr lang="en-US" dirty="0">
                <a:highlight>
                  <a:srgbClr val="FFFF00"/>
                </a:highlight>
              </a:rPr>
              <a:t>reduced the time taken to resolve cases.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82E9A19-C79A-4CBD-C6B1-A9F841A9A9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8BD9CA-CC60-6970-3308-DEF1793C1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690688"/>
            <a:ext cx="5958839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5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8DE3-FA86-CCAF-B7F1-06D4E0F5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9542"/>
            <a:ext cx="8744787" cy="785185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2. Crime Trend on Holiday Months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A20539-7160-1341-8751-FC2E14623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6068" y="1777009"/>
            <a:ext cx="6172200" cy="445052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7231-5E55-52DC-798D-C153A4805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3578" y="2415947"/>
            <a:ext cx="4497705" cy="356090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From this graph, </a:t>
            </a:r>
            <a:r>
              <a:rPr lang="en-US" sz="1800" dirty="0"/>
              <a:t>Holiday months (Nov-Dec) showed relatively lower crime rates</a:t>
            </a:r>
          </a:p>
          <a:p>
            <a:r>
              <a:rPr lang="en-US" sz="1800" dirty="0"/>
              <a:t>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Surprisingly, when compared to the other months , </a:t>
            </a:r>
            <a:r>
              <a:rPr lang="en-US" sz="1800" dirty="0">
                <a:highlight>
                  <a:srgbClr val="FFFF00"/>
                </a:highlight>
              </a:rPr>
              <a:t>holiday months don't show an increase in crime incidents</a:t>
            </a:r>
            <a:r>
              <a:rPr lang="en-US" sz="1800" dirty="0"/>
              <a:t>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0FAE2B5-8056-8DAA-46A2-BDAF4C4370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56789" y="2700816"/>
            <a:ext cx="31312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November: 25,052 incidents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December: 24,408 incidents </a:t>
            </a:r>
          </a:p>
        </p:txBody>
      </p:sp>
    </p:spTree>
    <p:extLst>
      <p:ext uri="{BB962C8B-B14F-4D97-AF65-F5344CB8AC3E}">
        <p14:creationId xmlns:p14="http://schemas.microsoft.com/office/powerpoint/2010/main" val="372918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8C04-AFD5-4FDA-A036-A0D77238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575165" cy="931025"/>
          </a:xfrm>
        </p:spPr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3. Holiday Season Crime Patterns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1EF091-CB33-6BEF-C4A6-F49AEADE3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8086" y="1946243"/>
            <a:ext cx="5952115" cy="38205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FB9DE-6DEE-74CA-5DAB-06869409D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4196" y="2019993"/>
            <a:ext cx="5153890" cy="421475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During the holiday months of November and December, </a:t>
            </a:r>
            <a:r>
              <a:rPr lang="en-US" sz="1800" b="1" dirty="0"/>
              <a:t>Theft</a:t>
            </a:r>
            <a:r>
              <a:rPr lang="en-US" sz="1800" dirty="0"/>
              <a:t> is the most common crime, with approximately 11,000 incident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indicates that theft-related crimes are particularly prevalent during the holidays, which may be </a:t>
            </a:r>
            <a:r>
              <a:rPr lang="en-US" sz="1800" dirty="0">
                <a:highlight>
                  <a:srgbClr val="FFFF00"/>
                </a:highlight>
              </a:rPr>
              <a:t>due to increased shopping and travel during this period</a:t>
            </a:r>
            <a:r>
              <a:rPr lang="en-US" sz="1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Law enforcement and public awareness efforts could focus more on preventing these types of crimes during the holiday season.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03822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1460D-162D-3B09-4005-DF66F7E1B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AC30-362B-DAEA-C9A0-4A66FE66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410" y="423949"/>
            <a:ext cx="10515600" cy="781396"/>
          </a:xfrm>
        </p:spPr>
        <p:txBody>
          <a:bodyPr>
            <a:noAutofit/>
          </a:bodyPr>
          <a:lstStyle/>
          <a:p>
            <a:r>
              <a:rPr lang="en-IN" dirty="0">
                <a:latin typeface="+mn-lt"/>
              </a:rPr>
              <a:t>4.</a:t>
            </a:r>
            <a:r>
              <a:rPr lang="en-US" dirty="0">
                <a:latin typeface="+mn-lt"/>
              </a:rPr>
              <a:t> Average Case Resolution Time Across Crime Categories</a:t>
            </a:r>
            <a:endParaRPr lang="en-IN" dirty="0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5252A6-5562-6CC2-E9D3-A4A7DF288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9072" y="1654428"/>
            <a:ext cx="6500552" cy="46050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6522F-A689-FAA0-6010-80A0E0F22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2634" y="2044931"/>
            <a:ext cx="5216438" cy="38240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this bar chart, we can analyse the most time consuming cases are </a:t>
            </a:r>
            <a:r>
              <a:rPr lang="en-US" dirty="0">
                <a:highlight>
                  <a:srgbClr val="FFFF00"/>
                </a:highlight>
              </a:rPr>
              <a:t>Domestic Violence </a:t>
            </a:r>
            <a:r>
              <a:rPr lang="en-US" dirty="0"/>
              <a:t>leads with 5,300 days (~14.5 years) and </a:t>
            </a:r>
            <a:r>
              <a:rPr lang="en-US" dirty="0">
                <a:highlight>
                  <a:srgbClr val="FFFF00"/>
                </a:highlight>
              </a:rPr>
              <a:t>Sexual Assault and Ritualism </a:t>
            </a:r>
            <a:r>
              <a:rPr lang="en-US" dirty="0"/>
              <a:t>follow closely at ~5,200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Quick Resolution Cases</a:t>
            </a:r>
            <a:r>
              <a:rPr lang="en-US" dirty="0"/>
              <a:t> are </a:t>
            </a:r>
            <a:r>
              <a:rPr lang="en-US" dirty="0">
                <a:highlight>
                  <a:srgbClr val="FFFF00"/>
                </a:highlight>
              </a:rPr>
              <a:t>Non-Criminal Violations</a:t>
            </a:r>
            <a:r>
              <a:rPr lang="en-US" dirty="0"/>
              <a:t>, resolved in about 500 days and </a:t>
            </a:r>
            <a:r>
              <a:rPr lang="en-US" dirty="0">
                <a:highlight>
                  <a:srgbClr val="FFFF00"/>
                </a:highlight>
              </a:rPr>
              <a:t>Concealed Carry License Violations</a:t>
            </a:r>
            <a:r>
              <a:rPr lang="en-US" dirty="0"/>
              <a:t>: ~700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observe clear pattern that shows serious violent crimes taking significantly longer to close.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Property and regulatory crimes are resolved relatively faster.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crime , resolution time range from approximately </a:t>
            </a:r>
            <a:r>
              <a:rPr lang="en-US" dirty="0">
                <a:highlight>
                  <a:srgbClr val="FFFF00"/>
                </a:highlight>
              </a:rPr>
              <a:t>1.4 to 14.5 years </a:t>
            </a:r>
            <a:r>
              <a:rPr lang="en-US" dirty="0"/>
              <a:t>respectively.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32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ECF37-83CB-37E4-D6CA-71182EBC5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F4E4-93BB-47D3-4FFB-C5B7B527E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61" y="188912"/>
            <a:ext cx="11346873" cy="974870"/>
          </a:xfrm>
        </p:spPr>
        <p:txBody>
          <a:bodyPr>
            <a:noAutofit/>
          </a:bodyPr>
          <a:lstStyle/>
          <a:p>
            <a:r>
              <a:rPr lang="en-US" dirty="0">
                <a:latin typeface="+mn-lt"/>
              </a:rPr>
              <a:t>5. Crime Location Analysis: Understanding Crime Hotspots by Type</a:t>
            </a:r>
            <a:endParaRPr lang="en-IN" dirty="0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E55B93-8422-9443-F279-BD91A6204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90" y="1803862"/>
            <a:ext cx="7038109" cy="43724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28D52-609C-952C-F3FA-86F108928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0945" y="2371112"/>
            <a:ext cx="4962699" cy="36547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visualizes the most frequent locations where different types of crimes occur, revealing critical patterns for law enforcement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shows that </a:t>
            </a:r>
            <a:r>
              <a:rPr lang="en-US" dirty="0">
                <a:highlight>
                  <a:srgbClr val="FFFF00"/>
                </a:highlight>
              </a:rPr>
              <a:t>public spaces (streets</a:t>
            </a:r>
            <a:r>
              <a:rPr lang="en-US" dirty="0"/>
              <a:t>) dominate property crimes.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Private spaces (residences)</a:t>
            </a:r>
            <a:r>
              <a:rPr lang="en-US" dirty="0"/>
              <a:t> show more violent/personal crimes.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suggests a need for an</a:t>
            </a:r>
            <a:r>
              <a:rPr lang="en-IN" dirty="0"/>
              <a:t> </a:t>
            </a:r>
            <a:r>
              <a:rPr lang="en-US" dirty="0"/>
              <a:t>enhanced street surveillance in high-theft areas and Increased residential area patrols during peak hours.</a:t>
            </a:r>
          </a:p>
        </p:txBody>
      </p:sp>
    </p:spTree>
    <p:extLst>
      <p:ext uri="{BB962C8B-B14F-4D97-AF65-F5344CB8AC3E}">
        <p14:creationId xmlns:p14="http://schemas.microsoft.com/office/powerpoint/2010/main" val="2366829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D5FA-2282-0E82-7659-0229A21C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2" y="457200"/>
            <a:ext cx="6833062" cy="964276"/>
          </a:xfrm>
        </p:spPr>
        <p:txBody>
          <a:bodyPr/>
          <a:lstStyle/>
          <a:p>
            <a:r>
              <a:rPr lang="en-IN" dirty="0">
                <a:latin typeface="+mn-lt"/>
              </a:rPr>
              <a:t>6.Seasonal Crime Type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A03A22-4C7F-535C-6A83-5D5FE0964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4385" y="1845425"/>
            <a:ext cx="6833062" cy="46766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8C37D-4956-4533-F548-8F732A697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990" y="2186247"/>
            <a:ext cx="4680065" cy="36079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HOMICIDE </a:t>
            </a:r>
            <a:r>
              <a:rPr lang="en-US" dirty="0"/>
              <a:t>shows the most significant numbers across all seasons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STALKING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BATTERY</a:t>
            </a:r>
            <a:r>
              <a:rPr lang="en-US" dirty="0"/>
              <a:t> also show notable seasonal variations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DECEPTIVE PRACTICE </a:t>
            </a:r>
            <a:r>
              <a:rPr lang="en-US" dirty="0"/>
              <a:t>demonstrates substantial numbers, especially in winter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analyzing this stacked bar chart  we can adjust </a:t>
            </a:r>
            <a:r>
              <a:rPr lang="en-US" dirty="0">
                <a:highlight>
                  <a:srgbClr val="FFFF00"/>
                </a:highlight>
              </a:rPr>
              <a:t>police deployment</a:t>
            </a:r>
            <a:r>
              <a:rPr lang="en-US" dirty="0"/>
              <a:t> based on seasonal crime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Develop </a:t>
            </a:r>
            <a:r>
              <a:rPr lang="en-IN" dirty="0">
                <a:highlight>
                  <a:srgbClr val="FFFF00"/>
                </a:highlight>
              </a:rPr>
              <a:t>season-specific awareness campaigns </a:t>
            </a:r>
            <a:r>
              <a:rPr lang="en-IN" dirty="0"/>
              <a:t>to avoid the crime.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343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77A3-0485-3EF5-24DC-307B53CE1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431376" cy="71489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7. Proportion of Severe vs Non-Severe Crimes</a:t>
            </a:r>
            <a:endParaRPr lang="en-IN" dirty="0">
              <a:latin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2C3B6F-0C4E-BA25-0C7B-D6ED003BA28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62540" y="1961274"/>
            <a:ext cx="54864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pie chart shows the proportion of severe and non-severe crimes on the year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2024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92.2%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 the crimes are categorized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Non-Severe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indicating that most crimes reported have a lower severity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Only </a:t>
            </a:r>
            <a:r>
              <a:rPr lang="en-US" altLang="en-US" sz="1800" b="1" dirty="0">
                <a:highlight>
                  <a:srgbClr val="FFFF00"/>
                </a:highlight>
              </a:rPr>
              <a:t>7.8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 the crimes fall into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Severe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category, which could indicate either better prevention of high-severity crimes or a focus on non-severe incidents in the data. 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2929FABB-E7BE-4EF4-7D8A-3B4F7239A1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561" b="7561"/>
          <a:stretch/>
        </p:blipFill>
        <p:spPr>
          <a:xfrm>
            <a:off x="5877301" y="1496291"/>
            <a:ext cx="5486400" cy="4256694"/>
          </a:xfrm>
        </p:spPr>
      </p:pic>
    </p:spTree>
    <p:extLst>
      <p:ext uri="{BB962C8B-B14F-4D97-AF65-F5344CB8AC3E}">
        <p14:creationId xmlns:p14="http://schemas.microsoft.com/office/powerpoint/2010/main" val="385262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481A-B076-F994-D2C1-167F3DCA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7689070" cy="59020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8. Non-Severe Crimes by Crime Type</a:t>
            </a:r>
            <a:endParaRPr lang="en-IN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AC6308-2F03-70E1-FA18-6340C9C81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8145" y="1637607"/>
            <a:ext cx="4825831" cy="42313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bar chart displays the count of non-severe crimes categorized by their Primary Type for the year </a:t>
            </a:r>
            <a:r>
              <a:rPr lang="en-US" dirty="0">
                <a:highlight>
                  <a:srgbClr val="FFFF00"/>
                </a:highlight>
              </a:rPr>
              <a:t>2024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Theft</a:t>
            </a:r>
            <a:r>
              <a:rPr lang="en-US" dirty="0"/>
              <a:t> is the most frequently occurring non-severe crime in 2024, followed by Battery and Criminal Damage.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common non-severe crimes include categories like Non-Criminal, Public Indecency and other Narcotic Violations.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distribution highlights a </a:t>
            </a:r>
            <a:r>
              <a:rPr lang="en-US" dirty="0">
                <a:highlight>
                  <a:srgbClr val="FFFF00"/>
                </a:highlight>
              </a:rPr>
              <a:t>significant focus on property and personal crimes </a:t>
            </a:r>
            <a:r>
              <a:rPr lang="en-US" dirty="0"/>
              <a:t>among non-severe incidents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7DC0FC1-7F21-2725-4B1E-EFF438283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2193" y="987425"/>
            <a:ext cx="5541661" cy="4873625"/>
          </a:xfrm>
        </p:spPr>
      </p:pic>
    </p:spTree>
    <p:extLst>
      <p:ext uri="{BB962C8B-B14F-4D97-AF65-F5344CB8AC3E}">
        <p14:creationId xmlns:p14="http://schemas.microsoft.com/office/powerpoint/2010/main" val="219802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3D6D-3876-293B-80A1-EFCBB0638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8013267" cy="773084"/>
          </a:xfrm>
        </p:spPr>
        <p:txBody>
          <a:bodyPr/>
          <a:lstStyle/>
          <a:p>
            <a:r>
              <a:rPr lang="en-IN" dirty="0">
                <a:latin typeface="+mn-lt"/>
              </a:rPr>
              <a:t>9. </a:t>
            </a:r>
            <a:r>
              <a:rPr lang="en-US" dirty="0">
                <a:latin typeface="+mn-lt"/>
              </a:rPr>
              <a:t>Severe Crimes by Crime Type</a:t>
            </a:r>
            <a:endParaRPr lang="en-IN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3202E-F8E7-C553-78BF-D395F36D9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893" y="2119744"/>
            <a:ext cx="5045823" cy="369085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bar chart categorizes severe crimes in </a:t>
            </a:r>
            <a:r>
              <a:rPr lang="en-US" dirty="0">
                <a:highlight>
                  <a:srgbClr val="FFFF00"/>
                </a:highlight>
              </a:rPr>
              <a:t>2024</a:t>
            </a:r>
            <a:r>
              <a:rPr lang="en-US" dirty="0"/>
              <a:t> by their primary type and displays their respective frequencies.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Robbery</a:t>
            </a:r>
            <a:r>
              <a:rPr lang="en-US" dirty="0"/>
              <a:t> is a major concern and may require focused preventive measures and resource allocation.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frequencies of Human Trafficking and Kidnapping indicates they are less widespread but still require attention to mitigate their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Enhance surveillance and security </a:t>
            </a:r>
            <a:r>
              <a:rPr lang="en-US" dirty="0"/>
              <a:t>in areas prone to robbery.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Invest in educational and awareness campaigns</a:t>
            </a:r>
            <a:r>
              <a:rPr lang="en-US" dirty="0"/>
              <a:t> to reduce criminal sexual assault cases.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318D14-DB6B-3756-BCF9-3862D4FFA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424" y="1660756"/>
            <a:ext cx="5302986" cy="4873625"/>
          </a:xfrm>
        </p:spPr>
      </p:pic>
    </p:spTree>
    <p:extLst>
      <p:ext uri="{BB962C8B-B14F-4D97-AF65-F5344CB8AC3E}">
        <p14:creationId xmlns:p14="http://schemas.microsoft.com/office/powerpoint/2010/main" val="194068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80639-CB05-58B0-6ECF-9F1D0E09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74073"/>
            <a:ext cx="8811288" cy="1487978"/>
          </a:xfrm>
        </p:spPr>
        <p:txBody>
          <a:bodyPr>
            <a:noAutofit/>
          </a:bodyPr>
          <a:lstStyle/>
          <a:p>
            <a:r>
              <a:rPr lang="en-IN" sz="3600" b="0" dirty="0"/>
              <a:t>Domestic Violence Increase Patterns</a:t>
            </a:r>
          </a:p>
          <a:p>
            <a:endParaRPr lang="en-IN" sz="36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21F6FA-B0A0-7249-2C3D-D91ECFD35E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1604356"/>
            <a:ext cx="5673436" cy="469669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5ECFC-2B4E-E89F-1A61-FD9217C87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056" y="2239254"/>
            <a:ext cx="5360266" cy="3820723"/>
          </a:xfrm>
        </p:spPr>
        <p:txBody>
          <a:bodyPr/>
          <a:lstStyle/>
          <a:p>
            <a:r>
              <a:rPr lang="en-US" sz="1800" dirty="0"/>
              <a:t>Highlights crime incidents categorized by  incident date, block, crime type and domestic cases.</a:t>
            </a:r>
          </a:p>
          <a:p>
            <a:r>
              <a:rPr lang="en-US" sz="1800" dirty="0"/>
              <a:t>Analyze </a:t>
            </a:r>
            <a:r>
              <a:rPr lang="en-US" sz="1800" dirty="0">
                <a:highlight>
                  <a:srgbClr val="FFFF00"/>
                </a:highlight>
              </a:rPr>
              <a:t>high-frequency domestic case </a:t>
            </a:r>
            <a:r>
              <a:rPr lang="en-US" sz="1800" dirty="0"/>
              <a:t>locations for targeted interventions.</a:t>
            </a:r>
          </a:p>
          <a:p>
            <a:r>
              <a:rPr lang="en-US" sz="1800" dirty="0"/>
              <a:t>To find the pattern of increase in Domestic violence happens across the city.</a:t>
            </a:r>
          </a:p>
          <a:p>
            <a:r>
              <a:rPr lang="en-US" sz="1800" dirty="0"/>
              <a:t>Enables early intervention in escalating situations.</a:t>
            </a:r>
          </a:p>
          <a:p>
            <a:r>
              <a:rPr lang="en-US" sz="1800" dirty="0"/>
              <a:t>Use insights for planning community awareness or preventive measures.</a:t>
            </a:r>
          </a:p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637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770C-9D88-597E-DE93-E38854FD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580189" cy="889462"/>
          </a:xfrm>
        </p:spPr>
        <p:txBody>
          <a:bodyPr/>
          <a:lstStyle/>
          <a:p>
            <a:r>
              <a:rPr lang="en-IN" dirty="0">
                <a:latin typeface="+mn-lt"/>
              </a:rPr>
              <a:t>10. Domestic Violence Crime Trend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6F83D7-041B-56D3-86F3-85C10B485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2693" y="1587949"/>
            <a:ext cx="6172200" cy="368210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D4518-680C-F25A-A59F-4F4032363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822" y="1778924"/>
            <a:ext cx="5041871" cy="40900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graph shows domestic violence cases reported throughout 2022.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data reveals a concerning trend - while the first 10 months showed relatively stable numbers (between 20-40 cases per month), there was a dramatic spike in the last two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December saw the highest number at around 220 cases, which is nearly five times higher than January's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This significant </a:t>
            </a:r>
            <a:r>
              <a:rPr lang="en-US" sz="1800" dirty="0">
                <a:highlight>
                  <a:srgbClr val="FFFF00"/>
                </a:highlight>
              </a:rPr>
              <a:t>increase during the holiday season may indicate a need for enhanced support services </a:t>
            </a:r>
            <a:r>
              <a:rPr lang="en-US" sz="1800" dirty="0"/>
              <a:t>and preventive measures during this time of year.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6390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0756-99C2-F136-F838-9185D70B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+mn-lt"/>
              </a:rPr>
              <a:t>Urban Planning and Policy Development</a:t>
            </a:r>
            <a:endParaRPr lang="en-IN" sz="36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7BAAA-1EA0-B390-F039-44040BDCB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10" y="1446415"/>
            <a:ext cx="6165273" cy="51871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5E451E-0A9D-6232-A5EE-4B8D73F142C9}"/>
              </a:ext>
            </a:extLst>
          </p:cNvPr>
          <p:cNvSpPr txBox="1"/>
          <p:nvPr/>
        </p:nvSpPr>
        <p:spPr>
          <a:xfrm>
            <a:off x="665018" y="1820486"/>
            <a:ext cx="46301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table presents a list of locations with crime in Chicago. The data includes the location type, total crimes reported, arrest rate, and suggested actions to improve safety.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Improving safety infrastructure </a:t>
            </a:r>
            <a:r>
              <a:rPr lang="en-US" dirty="0"/>
              <a:t>is crucial for reducing crime in these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</a:rPr>
              <a:t>Inform urban development policies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 advocating for infrastructure changes like better lighting, increased surveillance, or more community programs.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09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C819-91E4-B36F-413F-62FD2220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29" y="365125"/>
            <a:ext cx="10746971" cy="549275"/>
          </a:xfrm>
        </p:spPr>
        <p:txBody>
          <a:bodyPr>
            <a:noAutofit/>
          </a:bodyPr>
          <a:lstStyle/>
          <a:p>
            <a:r>
              <a:rPr lang="en-IN" sz="3600" dirty="0">
                <a:latin typeface="+mn-lt"/>
              </a:rPr>
              <a:t>Preventive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3DD4D-8A29-2745-1A83-167D1F9A1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391" y="1030779"/>
            <a:ext cx="6192609" cy="52785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C9D63F-35A1-BE62-74A8-D0648BB6BA70}"/>
              </a:ext>
            </a:extLst>
          </p:cNvPr>
          <p:cNvSpPr txBox="1"/>
          <p:nvPr/>
        </p:nvSpPr>
        <p:spPr>
          <a:xfrm>
            <a:off x="133004" y="1886352"/>
            <a:ext cx="55695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table aims to identify areas with significant </a:t>
            </a:r>
            <a:r>
              <a:rPr lang="en-US" dirty="0">
                <a:highlight>
                  <a:srgbClr val="FFFF00"/>
                </a:highlight>
              </a:rPr>
              <a:t>reductions in crime </a:t>
            </a:r>
            <a:r>
              <a:rPr lang="en-US" dirty="0"/>
              <a:t>within the blocks which are likely the areas where crime interventions have been reduced.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used to evaluate the effectiveness of crime prevention 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particular block that shows a substantial decrease in crime, it suggests that the interventions in that area have been successful.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Areas with significant reductions can be used as models or case studies for similar interventions in other locations.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59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517E-0DF0-D4A8-29F5-B28C97BE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Crime Analysis on December 31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4C53E6-B9AC-216B-1EDA-52679AC4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629" y="1758526"/>
            <a:ext cx="6648771" cy="4533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201AE4-0ABA-7000-45D6-53769E4089ED}"/>
              </a:ext>
            </a:extLst>
          </p:cNvPr>
          <p:cNvSpPr txBox="1"/>
          <p:nvPr/>
        </p:nvSpPr>
        <p:spPr>
          <a:xfrm>
            <a:off x="761999" y="2091267"/>
            <a:ext cx="42502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table provides insights of crime incidents reported in Chicago on </a:t>
            </a:r>
            <a:r>
              <a:rPr lang="en-US" dirty="0">
                <a:highlight>
                  <a:srgbClr val="FFFF00"/>
                </a:highlight>
              </a:rPr>
              <a:t>December 31, 2023.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lists the block locations where crimes occurred, the total number of crimes reported at each location and the types of crimes committed.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Blocks appear to have multiple crimes reported, indicating potential hotspots for criminal 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16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C05B8-8A77-0D25-142C-F030EE01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Beat Workload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B995A-A1EF-AFD8-872B-32D05F0F0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740" y="1821180"/>
            <a:ext cx="6248400" cy="4739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DD9726-0384-904C-194E-6C2A68F580B5}"/>
              </a:ext>
            </a:extLst>
          </p:cNvPr>
          <p:cNvSpPr txBox="1"/>
          <p:nvPr/>
        </p:nvSpPr>
        <p:spPr>
          <a:xfrm>
            <a:off x="93133" y="2319867"/>
            <a:ext cx="487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table shows </a:t>
            </a:r>
            <a:r>
              <a:rPr lang="en-US" dirty="0"/>
              <a:t>how busy each patrol area is by analyzing the number and types of incidents reported within each beat. This information helps us understand which areas require increased police presence.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analyzing workload across beats, we can </a:t>
            </a:r>
            <a:r>
              <a:rPr lang="en-US" dirty="0">
                <a:highlight>
                  <a:srgbClr val="FFFF00"/>
                </a:highlight>
              </a:rPr>
              <a:t>distribute police officers more fairly</a:t>
            </a:r>
            <a:r>
              <a:rPr lang="en-US" dirty="0"/>
              <a:t>, ensuring adequate coverage in high-activity areas while avoiding over-allocation in less busy areas.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004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1E529-F87A-35BD-3F7E-43BB3FAC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District Performance Metrics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114C3-BD1D-B0C5-140D-6C12E87B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063" y="1844039"/>
            <a:ext cx="5014437" cy="40919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D349B0-036C-4249-BA18-96EAAF9EA08A}"/>
              </a:ext>
            </a:extLst>
          </p:cNvPr>
          <p:cNvSpPr txBox="1"/>
          <p:nvPr/>
        </p:nvSpPr>
        <p:spPr>
          <a:xfrm>
            <a:off x="405938" y="1965662"/>
            <a:ext cx="51220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table provides an overview of crime data across different districts within a jurisdiction.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shows the total number of cases, the number of cases solved, the number of beats covered by each district, and the number of crime types handled.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can be used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to track the performance of different districts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identify areas for improvement.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868F301-8179-2059-B5D6-CD9DE3162B2D}"/>
              </a:ext>
            </a:extLst>
          </p:cNvPr>
          <p:cNvSpPr>
            <a:spLocks noChangeArrowheads="1"/>
          </p:cNvSpPr>
          <p:nvPr/>
        </p:nvSpPr>
        <p:spPr bwMode="auto">
          <a:xfrm rot="10137891" flipV="1">
            <a:off x="5732942" y="-297279"/>
            <a:ext cx="55707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3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3286-FEDB-ED81-C4E9-FA0C717C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Serial Pattern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065FD-F6EF-B812-BB17-DF1FC3FB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820" y="1874519"/>
            <a:ext cx="5554980" cy="4358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59A4A7-72FE-C7CB-F3B6-4763FBF6D48F}"/>
              </a:ext>
            </a:extLst>
          </p:cNvPr>
          <p:cNvSpPr txBox="1"/>
          <p:nvPr/>
        </p:nvSpPr>
        <p:spPr>
          <a:xfrm>
            <a:off x="340822" y="2061557"/>
            <a:ext cx="521207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table shows </a:t>
            </a:r>
            <a:r>
              <a:rPr lang="en-US" dirty="0">
                <a:highlight>
                  <a:srgbClr val="FFFF00"/>
                </a:highlight>
              </a:rPr>
              <a:t>block-level crime patterns </a:t>
            </a:r>
            <a:r>
              <a:rPr lang="en-US" dirty="0"/>
              <a:t>in Chicago, tracking incident counts by location and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shows the first and last occurrence with the active number of days of that particular crime.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locations show persistent criminal activity over 20+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blocks remain active into 2024, indicating ongoing hotspots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82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2B83-66B3-888E-0A4A-7C756F6F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+mn-lt"/>
              </a:rPr>
              <a:t>Time-Based Risk Assessment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89A7C-881B-819E-2BBC-DEDC6CBF8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318" y="1812609"/>
            <a:ext cx="6183922" cy="4511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5E05D5-0779-D24E-E62C-B7063FFDC3C9}"/>
              </a:ext>
            </a:extLst>
          </p:cNvPr>
          <p:cNvSpPr txBox="1"/>
          <p:nvPr/>
        </p:nvSpPr>
        <p:spPr>
          <a:xfrm>
            <a:off x="207818" y="1812609"/>
            <a:ext cx="50535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table shows </a:t>
            </a:r>
            <a:r>
              <a:rPr lang="en-US" dirty="0">
                <a:highlight>
                  <a:srgbClr val="FFFF00"/>
                </a:highlight>
              </a:rPr>
              <a:t>the patterns of criminal incidents by day of week and hour of day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This data indicates theft is the predominant crime type, with peak activity occurring at noon across weekdays, particularly Thursdays and Tuesdays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Most incidents occur between 12 PM and 6 PM, with the unique locations ranging from 47-77 per time slot.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only non-theft crime appearing is battery, occurring at 1 AM on Sundays with notably higher arrest rates compared to theft-related crimes.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88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1519</Words>
  <Application>Microsoft Office PowerPoint</Application>
  <PresentationFormat>Widescreen</PresentationFormat>
  <Paragraphs>135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CHICAGO CRIME ANALYSIS IN SQL </vt:lpstr>
      <vt:lpstr>PowerPoint Presentation</vt:lpstr>
      <vt:lpstr>Urban Planning and Policy Development</vt:lpstr>
      <vt:lpstr>Preventive Analysis </vt:lpstr>
      <vt:lpstr>Crime Analysis on December 31 </vt:lpstr>
      <vt:lpstr>Beat Workload Distribution</vt:lpstr>
      <vt:lpstr>District Performance Metrics</vt:lpstr>
      <vt:lpstr>Serial Pattern Analysis</vt:lpstr>
      <vt:lpstr>Time-Based Risk Assessment</vt:lpstr>
      <vt:lpstr>Seasonal Analysis</vt:lpstr>
      <vt:lpstr>Chicago Crime Analysis in Matplotlib and Seaborn</vt:lpstr>
      <vt:lpstr>2. Crime Trend on Holiday Months</vt:lpstr>
      <vt:lpstr>3. Holiday Season Crime Patterns</vt:lpstr>
      <vt:lpstr>4. Average Case Resolution Time Across Crime Categories</vt:lpstr>
      <vt:lpstr>5. Crime Location Analysis: Understanding Crime Hotspots by Type</vt:lpstr>
      <vt:lpstr>6.Seasonal Crime Type Distribution</vt:lpstr>
      <vt:lpstr>7. Proportion of Severe vs Non-Severe Crimes</vt:lpstr>
      <vt:lpstr>8. Non-Severe Crimes by Crime Type</vt:lpstr>
      <vt:lpstr>9. Severe Crimes by Crime Type</vt:lpstr>
      <vt:lpstr>10. Domestic Violence Crime Trend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Haritha Sree D</dc:creator>
  <cp:lastModifiedBy>Haritha Sree D</cp:lastModifiedBy>
  <cp:revision>1</cp:revision>
  <dcterms:created xsi:type="dcterms:W3CDTF">2025-01-02T17:07:20Z</dcterms:created>
  <dcterms:modified xsi:type="dcterms:W3CDTF">2025-01-03T18:12:28Z</dcterms:modified>
</cp:coreProperties>
</file>