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2" r:id="rId2"/>
  </p:sldIdLst>
  <p:sldSz cx="73152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68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0066"/>
    <a:srgbClr val="F58223"/>
    <a:srgbClr val="F69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 autoAdjust="0"/>
    <p:restoredTop sz="95501" autoAdjust="0"/>
  </p:normalViewPr>
  <p:slideViewPr>
    <p:cSldViewPr>
      <p:cViewPr>
        <p:scale>
          <a:sx n="150" d="100"/>
          <a:sy n="150" d="100"/>
        </p:scale>
        <p:origin x="-600" y="3264"/>
      </p:cViewPr>
      <p:guideLst>
        <p:guide orient="horz" pos="3168"/>
        <p:guide pos="23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23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96890-CC65-4F2C-AD0E-4B45963E5EBE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06638" y="1143000"/>
            <a:ext cx="2244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975F-C8EB-4B17-8EEF-82F2410FA8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29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6638" y="1143000"/>
            <a:ext cx="2244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C975F-C8EB-4B17-8EEF-82F2410FA83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3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3124624"/>
            <a:ext cx="6217920" cy="21560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5699760"/>
            <a:ext cx="512064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DE48-DD92-4CD0-8955-92D721E24BDA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B141-C687-4F87-B158-1576A3CC37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DE48-DD92-4CD0-8955-92D721E24BDA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B141-C687-4F87-B158-1576A3CC37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402803"/>
            <a:ext cx="1645920" cy="85822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402803"/>
            <a:ext cx="4815840" cy="85822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DE48-DD92-4CD0-8955-92D721E24BDA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B141-C687-4F87-B158-1576A3CC37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DE48-DD92-4CD0-8955-92D721E24BDA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B141-C687-4F87-B158-1576A3CC37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463454"/>
            <a:ext cx="6217920" cy="1997710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263180"/>
            <a:ext cx="6217920" cy="2200274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DE48-DD92-4CD0-8955-92D721E24BDA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B141-C687-4F87-B158-1576A3CC37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2346961"/>
            <a:ext cx="3230880" cy="6638079"/>
          </a:xfrm>
        </p:spPr>
        <p:txBody>
          <a:bodyPr/>
          <a:lstStyle>
            <a:lvl1pPr>
              <a:defRPr sz="2240"/>
            </a:lvl1pPr>
            <a:lvl2pPr>
              <a:defRPr sz="1920"/>
            </a:lvl2pPr>
            <a:lvl3pPr>
              <a:defRPr sz="160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2346961"/>
            <a:ext cx="3230880" cy="6638079"/>
          </a:xfrm>
        </p:spPr>
        <p:txBody>
          <a:bodyPr/>
          <a:lstStyle>
            <a:lvl1pPr>
              <a:defRPr sz="2240"/>
            </a:lvl1pPr>
            <a:lvl2pPr>
              <a:defRPr sz="1920"/>
            </a:lvl2pPr>
            <a:lvl3pPr>
              <a:defRPr sz="160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DE48-DD92-4CD0-8955-92D721E24BDA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B141-C687-4F87-B158-1576A3CC37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251499"/>
            <a:ext cx="3232150" cy="938318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3189817"/>
            <a:ext cx="3232150" cy="5795222"/>
          </a:xfrm>
        </p:spPr>
        <p:txBody>
          <a:bodyPr/>
          <a:lstStyle>
            <a:lvl1pPr>
              <a:defRPr sz="1920"/>
            </a:lvl1pPr>
            <a:lvl2pPr>
              <a:defRPr sz="1600"/>
            </a:lvl2pPr>
            <a:lvl3pPr>
              <a:defRPr sz="1440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2251499"/>
            <a:ext cx="3233420" cy="938318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3189817"/>
            <a:ext cx="3233420" cy="5795222"/>
          </a:xfrm>
        </p:spPr>
        <p:txBody>
          <a:bodyPr/>
          <a:lstStyle>
            <a:lvl1pPr>
              <a:defRPr sz="1920"/>
            </a:lvl1pPr>
            <a:lvl2pPr>
              <a:defRPr sz="1600"/>
            </a:lvl2pPr>
            <a:lvl3pPr>
              <a:defRPr sz="1440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DE48-DD92-4CD0-8955-92D721E24BDA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B141-C687-4F87-B158-1576A3CC37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DE48-DD92-4CD0-8955-92D721E24BDA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B141-C687-4F87-B158-1576A3CC37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DE48-DD92-4CD0-8955-92D721E24BDA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B141-C687-4F87-B158-1576A3CC37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400473"/>
            <a:ext cx="2406650" cy="170434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400474"/>
            <a:ext cx="4089400" cy="8584566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2104814"/>
            <a:ext cx="2406650" cy="6880226"/>
          </a:xfrm>
        </p:spPr>
        <p:txBody>
          <a:bodyPr/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DE48-DD92-4CD0-8955-92D721E24BDA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B141-C687-4F87-B158-1576A3CC37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7040880"/>
            <a:ext cx="4389120" cy="831216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898737"/>
            <a:ext cx="4389120" cy="6035040"/>
          </a:xfrm>
        </p:spPr>
        <p:txBody>
          <a:bodyPr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7872096"/>
            <a:ext cx="4389120" cy="1180464"/>
          </a:xfrm>
        </p:spPr>
        <p:txBody>
          <a:bodyPr/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DE48-DD92-4CD0-8955-92D721E24BDA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B141-C687-4F87-B158-1576A3CC37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402802"/>
            <a:ext cx="658368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346961"/>
            <a:ext cx="6583680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9322647"/>
            <a:ext cx="17068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8DE48-DD92-4CD0-8955-92D721E24BDA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9322647"/>
            <a:ext cx="23164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9322647"/>
            <a:ext cx="17068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DB141-C687-4F87-B158-1576A3CC37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1520" rtl="0" eaLnBrk="1" latinLnBrk="0" hangingPunct="1"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731520" rtl="0" eaLnBrk="1" latinLnBrk="0" hangingPunct="1">
        <a:spcBef>
          <a:spcPct val="20000"/>
        </a:spcBef>
        <a:buFont typeface="Arial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731520" rtl="0" eaLnBrk="1" latinLnBrk="0" hangingPunct="1">
        <a:spcBef>
          <a:spcPct val="20000"/>
        </a:spcBef>
        <a:buFont typeface="Arial" pitchFamily="34" charset="0"/>
        <a:buChar char="–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spcBef>
          <a:spcPct val="20000"/>
        </a:spcBef>
        <a:buFont typeface="Arial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032" y="4010"/>
            <a:ext cx="7327232" cy="100543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  <p:pic>
        <p:nvPicPr>
          <p:cNvPr id="27" name="Picture 26" descr="Inline image 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838200"/>
            <a:ext cx="1734169" cy="533400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29" name="Picture 28"/>
          <p:cNvPicPr/>
          <p:nvPr/>
        </p:nvPicPr>
        <p:blipFill>
          <a:blip r:embed="rId5"/>
          <a:stretch>
            <a:fillRect/>
          </a:stretch>
        </p:blipFill>
        <p:spPr>
          <a:xfrm>
            <a:off x="2119158" y="1861520"/>
            <a:ext cx="3229284" cy="232313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762000" y="8610600"/>
            <a:ext cx="57912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084" y="4194006"/>
            <a:ext cx="6248400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</a:rPr>
              <a:t>||Slokam: || ||Raamaaya Raama Bhadraaya, Raama Chandraaya Vedase||</a:t>
            </a:r>
          </a:p>
          <a:p>
            <a:pPr algn="ctr"/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</a:rPr>
              <a:t>                  ||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</a:rPr>
              <a:t>Raghunaadhaaya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</a:rPr>
              <a:t> 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</a:rPr>
              <a:t>Nadhaaya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</a:rPr>
              <a:t>, Seethaaya Pathaye Namaha||</a:t>
            </a:r>
          </a:p>
          <a:p>
            <a:pPr algn="ctr"/>
            <a:endParaRPr lang="en-US" sz="500" dirty="0">
              <a:solidFill>
                <a:schemeClr val="accent2">
                  <a:lumMod val="50000"/>
                </a:schemeClr>
              </a:solidFill>
              <a:latin typeface="Vani" panose="020B0502040204020203" pitchFamily="34" charset="0"/>
              <a:cs typeface="Vani" panose="020B0502040204020203" pitchFamily="34" charset="0"/>
            </a:endParaRPr>
          </a:p>
          <a:p>
            <a:pPr algn="ctr"/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</a:rPr>
              <a:t>Sri Rama 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</a:rPr>
              <a:t>Sevakas</a:t>
            </a:r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</a:rPr>
              <a:t>:</a:t>
            </a:r>
          </a:p>
          <a:p>
            <a:pPr algn="ctr"/>
            <a:endParaRPr lang="en-US" sz="500" dirty="0">
              <a:solidFill>
                <a:schemeClr val="accent2">
                  <a:lumMod val="50000"/>
                </a:schemeClr>
              </a:solidFill>
              <a:latin typeface="Segoe UI Symbol" pitchFamily="34" charset="0"/>
              <a:ea typeface="Segoe UI Symbol" pitchFamily="34" charset="0"/>
            </a:endParaRPr>
          </a:p>
          <a:p>
            <a:pPr algn="ctr"/>
            <a:r>
              <a:rPr lang="en-US" sz="1200" b="1" dirty="0" smtClean="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&lt; &amp; &gt;</a:t>
            </a:r>
            <a:r>
              <a:rPr lang="en-US" sz="1200" b="1" dirty="0" smtClean="0">
                <a:solidFill>
                  <a:srgbClr val="002060"/>
                </a:solidFill>
                <a:latin typeface="Segoe UI Symbol" pitchFamily="34" charset="0"/>
                <a:ea typeface="Segoe UI Symbol" pitchFamily="34" charset="0"/>
              </a:rPr>
              <a:t> along </a:t>
            </a:r>
            <a:r>
              <a:rPr lang="en-US" sz="1200" b="1" dirty="0">
                <a:solidFill>
                  <a:srgbClr val="002060"/>
                </a:solidFill>
                <a:latin typeface="Segoe UI Symbol" pitchFamily="34" charset="0"/>
                <a:ea typeface="Segoe UI Symbol" pitchFamily="34" charset="0"/>
              </a:rPr>
              <a:t>with their family</a:t>
            </a:r>
          </a:p>
          <a:p>
            <a:pPr algn="ctr"/>
            <a:endParaRPr lang="en-US" sz="300" b="1" dirty="0">
              <a:solidFill>
                <a:srgbClr val="002060"/>
              </a:solidFill>
              <a:latin typeface="Segoe UI Symbol" pitchFamily="34" charset="0"/>
              <a:ea typeface="Segoe UI Symbol" pitchFamily="34" charset="0"/>
            </a:endParaRPr>
          </a:p>
          <a:p>
            <a:pPr algn="ctr"/>
            <a:r>
              <a:rPr lang="en-US" sz="1100" dirty="0">
                <a:solidFill>
                  <a:schemeClr val="accent2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</a:rPr>
              <a:t>humbly invites your presence with family and friends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</a:rPr>
              <a:t>on the auspicious event of</a:t>
            </a:r>
          </a:p>
          <a:p>
            <a:pPr algn="ctr"/>
            <a:endParaRPr lang="en-US" sz="300" dirty="0">
              <a:solidFill>
                <a:schemeClr val="accent2">
                  <a:lumMod val="50000"/>
                </a:schemeClr>
              </a:solidFill>
              <a:latin typeface="Segoe UI Symbol" pitchFamily="34" charset="0"/>
              <a:ea typeface="Segoe UI Symbol" pitchFamily="34" charset="0"/>
            </a:endParaRPr>
          </a:p>
          <a:p>
            <a:pPr algn="ctr"/>
            <a:r>
              <a:rPr lang="en-US" sz="1200" b="1" dirty="0">
                <a:solidFill>
                  <a:srgbClr val="002060"/>
                </a:solidFill>
                <a:latin typeface="Segoe UI Symbol" pitchFamily="34" charset="0"/>
                <a:ea typeface="Segoe UI Symbol" pitchFamily="34" charset="0"/>
              </a:rPr>
              <a:t>Sri Sita Rama Kalyanam</a:t>
            </a:r>
          </a:p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</a:rPr>
              <a:t>||To the Divine Idols empowered by the 108 Divya Desa Yatra||</a:t>
            </a:r>
            <a:endParaRPr lang="en-US" sz="500" b="1" dirty="0">
              <a:solidFill>
                <a:schemeClr val="accent2">
                  <a:lumMod val="50000"/>
                </a:schemeClr>
              </a:solidFill>
              <a:latin typeface="Segoe UI Symbol" pitchFamily="34" charset="0"/>
              <a:ea typeface="Segoe UI Symbol" pitchFamily="34" charset="0"/>
            </a:endParaRPr>
          </a:p>
          <a:p>
            <a:pPr algn="ctr"/>
            <a:r>
              <a:rPr lang="en-US" sz="500" dirty="0">
                <a:solidFill>
                  <a:schemeClr val="accent2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</a:rPr>
              <a:t> </a:t>
            </a:r>
          </a:p>
          <a:p>
            <a:pPr algn="ctr"/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</a:rPr>
              <a:t>Performed on:</a:t>
            </a:r>
          </a:p>
          <a:p>
            <a:pPr algn="ctr"/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</a:rPr>
              <a:t>Dated: </a:t>
            </a:r>
            <a:r>
              <a:rPr lang="en-US" sz="1200" b="1" dirty="0" smtClean="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&lt;mm/</a:t>
            </a:r>
            <a:r>
              <a:rPr lang="en-US" sz="1200" b="1" dirty="0" err="1" smtClean="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dd</a:t>
            </a:r>
            <a:r>
              <a:rPr lang="en-US" sz="1200" b="1" dirty="0" smtClean="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/</a:t>
            </a:r>
            <a:r>
              <a:rPr lang="en-US" sz="1200" b="1" dirty="0" err="1" smtClean="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yyyy</a:t>
            </a:r>
            <a:r>
              <a:rPr lang="en-US" sz="1200" b="1" dirty="0" smtClean="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&gt;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</a:rPr>
              <a:t> </a:t>
            </a:r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</a:rPr>
              <a:t>(</a:t>
            </a:r>
            <a:r>
              <a:rPr lang="en-US" sz="1200" b="1" dirty="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Day of the week</a:t>
            </a:r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</a:rPr>
              <a:t>),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</a:rPr>
              <a:t>11:00am to 1:00pm  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</a:rPr>
              <a:t>Abhijith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</a:rPr>
              <a:t> 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</a:rPr>
              <a:t>Muhurtham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</a:rPr>
              <a:t> </a:t>
            </a:r>
          </a:p>
          <a:p>
            <a:pPr algn="ctr"/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</a:rPr>
              <a:t>(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</a:rPr>
              <a:t>Swasthisree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</a:rPr>
              <a:t>Hevilambi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</a:rPr>
              <a:t>naama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</a:rPr>
              <a:t>Samvatsara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</a:rPr>
              <a:t>Dakshinaayanam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</a:rPr>
              <a:t>, </a:t>
            </a:r>
            <a:r>
              <a:rPr lang="en-US" sz="1200" b="1" i="1" dirty="0" smtClean="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&lt;</a:t>
            </a:r>
            <a:r>
              <a:rPr lang="en-US" sz="1200" b="1" i="1" dirty="0" err="1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Ruthuvu</a:t>
            </a:r>
            <a:r>
              <a:rPr lang="en-US" sz="1200" b="1" i="1" dirty="0" smtClean="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&gt;,</a:t>
            </a:r>
            <a:endParaRPr lang="en-US" sz="1200" b="1" i="1" dirty="0">
              <a:solidFill>
                <a:srgbClr val="C00000"/>
              </a:solidFill>
              <a:latin typeface="Segoe UI Symbol" pitchFamily="34" charset="0"/>
              <a:ea typeface="Segoe UI Symbol" pitchFamily="34" charset="0"/>
            </a:endParaRPr>
          </a:p>
          <a:p>
            <a:pPr algn="ctr"/>
            <a:r>
              <a:rPr lang="en-US" sz="1200" b="1" i="1" dirty="0" smtClean="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&lt; &gt;</a:t>
            </a:r>
            <a:r>
              <a:rPr lang="en-US" sz="1200" b="1" i="1" dirty="0" err="1" smtClean="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Maasam</a:t>
            </a:r>
            <a:r>
              <a:rPr lang="en-US" sz="1200" b="1" i="1" dirty="0" smtClean="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 &lt;&gt; </a:t>
            </a:r>
            <a:r>
              <a:rPr lang="en-US" sz="1200" b="1" i="1" dirty="0" err="1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Paksha</a:t>
            </a:r>
            <a:r>
              <a:rPr lang="en-US" sz="1200" b="1" i="1" dirty="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 </a:t>
            </a:r>
            <a:r>
              <a:rPr lang="en-US" sz="1200" b="1" i="1" dirty="0" smtClean="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&lt;</a:t>
            </a:r>
            <a:r>
              <a:rPr lang="en-US" sz="1200" b="1" i="1" dirty="0" err="1" smtClean="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Thidhi</a:t>
            </a:r>
            <a:r>
              <a:rPr lang="en-US" sz="1200" b="1" i="1" dirty="0" smtClean="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&gt;)</a:t>
            </a:r>
            <a:endParaRPr lang="en-US" sz="500" b="1" dirty="0">
              <a:solidFill>
                <a:srgbClr val="C00000"/>
              </a:solidFill>
              <a:latin typeface="Segoe UI Symbol" pitchFamily="34" charset="0"/>
              <a:ea typeface="Segoe UI Symbol" pitchFamily="34" charset="0"/>
            </a:endParaRPr>
          </a:p>
          <a:p>
            <a:pPr algn="ctr"/>
            <a:endParaRPr lang="en-US" sz="500" dirty="0">
              <a:latin typeface="Segoe UI Symbol" pitchFamily="34" charset="0"/>
              <a:ea typeface="Segoe UI Symbol" pitchFamily="34" charset="0"/>
              <a:cs typeface="Vani" panose="020B0502040204020203" pitchFamily="34" charset="0"/>
            </a:endParaRPr>
          </a:p>
          <a:p>
            <a:pPr algn="ctr"/>
            <a:r>
              <a:rPr lang="en-US" sz="1200" b="1" dirty="0">
                <a:solidFill>
                  <a:srgbClr val="002060"/>
                </a:solidFill>
                <a:latin typeface="Segoe UI Symbol" pitchFamily="34" charset="0"/>
                <a:ea typeface="Segoe UI Symbol" pitchFamily="34" charset="0"/>
              </a:rPr>
              <a:t>Bride:  </a:t>
            </a:r>
          </a:p>
          <a:p>
            <a:pPr algn="ctr"/>
            <a:r>
              <a:rPr lang="en-US" sz="1200" b="1" dirty="0" err="1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Ayonija</a:t>
            </a:r>
            <a:r>
              <a:rPr lang="en-US" sz="1200" b="1" dirty="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 &amp; Mahalakshmi Swaroopini</a:t>
            </a:r>
            <a:endParaRPr lang="en-US" sz="1200" dirty="0">
              <a:solidFill>
                <a:srgbClr val="C00000"/>
              </a:solidFill>
              <a:latin typeface="Segoe UI Symbol" pitchFamily="34" charset="0"/>
              <a:ea typeface="Segoe UI Symbol" pitchFamily="34" charset="0"/>
            </a:endParaRPr>
          </a:p>
          <a:p>
            <a:pPr algn="ctr"/>
            <a:r>
              <a:rPr lang="en-US" sz="1200" dirty="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||Chi|| ||Sow|| </a:t>
            </a:r>
            <a:r>
              <a:rPr lang="en-US" sz="1200" b="1" dirty="0">
                <a:solidFill>
                  <a:srgbClr val="002060"/>
                </a:solidFill>
                <a:latin typeface="Segoe UI Symbol" pitchFamily="34" charset="0"/>
                <a:ea typeface="Segoe UI Symbol" pitchFamily="34" charset="0"/>
              </a:rPr>
              <a:t>Seetha </a:t>
            </a:r>
            <a:r>
              <a:rPr lang="en-US" sz="1200" b="1" dirty="0" err="1">
                <a:solidFill>
                  <a:srgbClr val="002060"/>
                </a:solidFill>
                <a:latin typeface="Segoe UI Symbol" pitchFamily="34" charset="0"/>
                <a:ea typeface="Segoe UI Symbol" pitchFamily="34" charset="0"/>
              </a:rPr>
              <a:t>Mahalakshmi</a:t>
            </a:r>
            <a:endParaRPr lang="en-US" sz="1200" b="1" dirty="0">
              <a:solidFill>
                <a:srgbClr val="002060"/>
              </a:solidFill>
              <a:latin typeface="Segoe UI Symbol" pitchFamily="34" charset="0"/>
              <a:ea typeface="Segoe UI Symbol" pitchFamily="34" charset="0"/>
            </a:endParaRPr>
          </a:p>
          <a:p>
            <a:pPr algn="ctr"/>
            <a:r>
              <a:rPr lang="en-US" sz="1200" dirty="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(Daughter of Nimivamsa Descendents, King of Midhila: </a:t>
            </a:r>
            <a:r>
              <a:rPr lang="en-US" sz="1200" b="1" dirty="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 Sri Sri Sri Janaka Maharaja</a:t>
            </a:r>
            <a:r>
              <a:rPr lang="en-US" sz="1200" dirty="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)</a:t>
            </a:r>
            <a:endParaRPr lang="en-US" sz="500" dirty="0">
              <a:solidFill>
                <a:srgbClr val="C00000"/>
              </a:solidFill>
              <a:latin typeface="Segoe UI Symbol" pitchFamily="34" charset="0"/>
              <a:ea typeface="Segoe UI Symbol" pitchFamily="34" charset="0"/>
            </a:endParaRPr>
          </a:p>
          <a:p>
            <a:pPr algn="ctr"/>
            <a:r>
              <a:rPr lang="en-US" sz="500" b="1" dirty="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  </a:t>
            </a:r>
            <a:endParaRPr lang="en-US" sz="500" dirty="0">
              <a:solidFill>
                <a:srgbClr val="C00000"/>
              </a:solidFill>
              <a:latin typeface="Segoe UI Symbol" pitchFamily="34" charset="0"/>
              <a:ea typeface="Segoe UI Symbol" pitchFamily="34" charset="0"/>
            </a:endParaRPr>
          </a:p>
          <a:p>
            <a:pPr algn="ctr"/>
            <a:r>
              <a:rPr lang="en-US" sz="1200" b="1" dirty="0">
                <a:solidFill>
                  <a:srgbClr val="002060"/>
                </a:solidFill>
                <a:latin typeface="Segoe UI Symbol" pitchFamily="34" charset="0"/>
                <a:ea typeface="Segoe UI Symbol" pitchFamily="34" charset="0"/>
              </a:rPr>
              <a:t>Groom:</a:t>
            </a:r>
          </a:p>
          <a:p>
            <a:pPr algn="ctr"/>
            <a:r>
              <a:rPr lang="en-US" sz="1200" b="1" dirty="0" err="1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Sriman</a:t>
            </a:r>
            <a:r>
              <a:rPr lang="en-US" sz="1200" b="1" dirty="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 </a:t>
            </a:r>
            <a:r>
              <a:rPr lang="en-US" sz="1200" b="1" dirty="0" err="1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Naarayana</a:t>
            </a:r>
            <a:r>
              <a:rPr lang="en-US" sz="1200" b="1" dirty="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 </a:t>
            </a:r>
            <a:r>
              <a:rPr lang="en-US" sz="1200" b="1" dirty="0" err="1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Swaroopaaya</a:t>
            </a:r>
            <a:endParaRPr lang="en-US" sz="1200" dirty="0">
              <a:solidFill>
                <a:srgbClr val="C00000"/>
              </a:solidFill>
              <a:latin typeface="Segoe UI Symbol" pitchFamily="34" charset="0"/>
              <a:ea typeface="Segoe UI Symbol" pitchFamily="34" charset="0"/>
            </a:endParaRPr>
          </a:p>
          <a:p>
            <a:pPr algn="ctr"/>
            <a:r>
              <a:rPr lang="en-US" sz="1200" dirty="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||Chi|| ||Ra||  </a:t>
            </a:r>
            <a:r>
              <a:rPr lang="en-US" sz="1200" b="1" dirty="0">
                <a:solidFill>
                  <a:srgbClr val="002060"/>
                </a:solidFill>
                <a:latin typeface="Segoe UI Symbol" pitchFamily="34" charset="0"/>
                <a:ea typeface="Segoe UI Symbol" pitchFamily="34" charset="0"/>
              </a:rPr>
              <a:t>Sri Rama Chandra </a:t>
            </a:r>
            <a:r>
              <a:rPr lang="en-US" sz="1200" b="1" dirty="0" err="1">
                <a:solidFill>
                  <a:srgbClr val="002060"/>
                </a:solidFill>
                <a:latin typeface="Segoe UI Symbol" pitchFamily="34" charset="0"/>
                <a:ea typeface="Segoe UI Symbol" pitchFamily="34" charset="0"/>
              </a:rPr>
              <a:t>Swamy</a:t>
            </a:r>
            <a:endParaRPr lang="en-US" sz="1200" b="1" dirty="0">
              <a:solidFill>
                <a:srgbClr val="002060"/>
              </a:solidFill>
              <a:latin typeface="Segoe UI Symbol" pitchFamily="34" charset="0"/>
              <a:ea typeface="Segoe UI Symbol" pitchFamily="34" charset="0"/>
            </a:endParaRPr>
          </a:p>
          <a:p>
            <a:pPr algn="ctr"/>
            <a:r>
              <a:rPr lang="en-US" sz="1200" dirty="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(Son of Raghuvamsa Descendents, King of Ayodhya: </a:t>
            </a:r>
            <a:r>
              <a:rPr lang="en-US" sz="1200" b="1" dirty="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Sri Sri Sri Dasaradha Maharaja</a:t>
            </a:r>
            <a:r>
              <a:rPr lang="en-US" sz="1200" dirty="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).</a:t>
            </a:r>
            <a:endParaRPr lang="en-US" sz="500" b="1" dirty="0">
              <a:latin typeface="Segoe UI Symbol" pitchFamily="34" charset="0"/>
              <a:ea typeface="Segoe UI Symbol" pitchFamily="34" charset="0"/>
              <a:cs typeface="Vani" panose="020B0502040204020203" pitchFamily="34" charset="0"/>
            </a:endParaRPr>
          </a:p>
          <a:p>
            <a:pPr algn="ctr"/>
            <a:endParaRPr lang="en-US" sz="600" dirty="0">
              <a:solidFill>
                <a:srgbClr val="C00000"/>
              </a:solidFill>
              <a:latin typeface="Segoe UI Symbol" pitchFamily="34" charset="0"/>
              <a:ea typeface="Segoe UI Symbol" pitchFamily="34" charset="0"/>
              <a:cs typeface="Vani" panose="020B0502040204020203" pitchFamily="34" charset="0"/>
            </a:endParaRPr>
          </a:p>
          <a:p>
            <a:pPr algn="ctr"/>
            <a:endParaRPr lang="en-US" sz="1050" dirty="0">
              <a:solidFill>
                <a:srgbClr val="C00000"/>
              </a:solidFill>
              <a:latin typeface="Segoe UI Symbol" pitchFamily="34" charset="0"/>
              <a:ea typeface="Segoe UI Symbol" pitchFamily="34" charset="0"/>
              <a:cs typeface="Vani" panose="020B0502040204020203" pitchFamily="34" charset="0"/>
            </a:endParaRPr>
          </a:p>
          <a:p>
            <a:pPr algn="ctr"/>
            <a:r>
              <a:rPr lang="en-US" sz="1050" dirty="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  <a:cs typeface="Vani" panose="020B0502040204020203" pitchFamily="34" charset="0"/>
              </a:rPr>
              <a:t>||SHUBHAM||</a:t>
            </a:r>
            <a:endParaRPr lang="en-US" sz="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14400" y="1399855"/>
            <a:ext cx="570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Bell MT" pitchFamily="18" charset="0"/>
                <a:ea typeface="Segoe UI Symbol" pitchFamily="34" charset="0"/>
              </a:rPr>
              <a:t>||ASHTOTHARA DIVYA DESA SANDARSHITHA BHADRACHALA               SRI SITARAMA KALYANA MAHOTSAVA INVITATION||</a:t>
            </a:r>
            <a:endParaRPr lang="en-US" sz="1200" dirty="0">
              <a:solidFill>
                <a:srgbClr val="002060"/>
              </a:solidFill>
              <a:latin typeface="Bell MT" pitchFamily="18" charset="0"/>
              <a:ea typeface="Segoe UI Symbo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9784" y="576590"/>
            <a:ext cx="60258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 Symbol" pitchFamily="34" charset="0"/>
                <a:ea typeface="Segoe UI Symbol" pitchFamily="34" charset="0"/>
              </a:rPr>
              <a:t>||Sreerasthu||                                          ||JaiSreeRam||                                         ||Subhamasthu||</a:t>
            </a:r>
            <a:endParaRPr lang="en-US" sz="1100" dirty="0">
              <a:solidFill>
                <a:srgbClr val="002060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4400" y="8680450"/>
            <a:ext cx="54102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Blessings from</a:t>
            </a:r>
            <a:endParaRPr lang="en-US" sz="1400" dirty="0">
              <a:solidFill>
                <a:srgbClr val="002060"/>
              </a:solidFill>
              <a:latin typeface="Vani" panose="020B0502040204020203" pitchFamily="34" charset="0"/>
              <a:cs typeface="Vani" panose="020B0502040204020203" pitchFamily="34" charset="0"/>
            </a:endParaRPr>
          </a:p>
          <a:p>
            <a:pPr algn="ctr"/>
            <a:r>
              <a:rPr lang="en-US" sz="2400" b="1" dirty="0">
                <a:solidFill>
                  <a:srgbClr val="C00000"/>
                </a:solidFill>
                <a:latin typeface="Colonna MT" panose="04020805060202030203" pitchFamily="82" charset="0"/>
              </a:rPr>
              <a:t>Sri SaiRam Temple</a:t>
            </a:r>
          </a:p>
          <a:p>
            <a:pPr algn="ctr"/>
            <a:r>
              <a:rPr lang="en-US" sz="1100" b="1" dirty="0">
                <a:solidFill>
                  <a:schemeClr val="accent2">
                    <a:lumMod val="50000"/>
                  </a:schemeClr>
                </a:solidFill>
                <a:latin typeface="Bell MT" panose="02020503060305020303" pitchFamily="18" charset="0"/>
              </a:rPr>
              <a:t>(A non-profit 501(3)© corporation) </a:t>
            </a:r>
            <a:endParaRPr lang="en-US" sz="1100" dirty="0">
              <a:solidFill>
                <a:schemeClr val="accent2">
                  <a:lumMod val="50000"/>
                </a:schemeClr>
              </a:solidFill>
              <a:latin typeface="Bell MT" panose="02020503060305020303" pitchFamily="18" charset="0"/>
            </a:endParaRPr>
          </a:p>
          <a:p>
            <a:pPr algn="ctr"/>
            <a:r>
              <a:rPr lang="sv-SE" sz="1200" dirty="0">
                <a:solidFill>
                  <a:schemeClr val="accent2">
                    <a:lumMod val="50000"/>
                  </a:schemeClr>
                </a:solidFill>
                <a:latin typeface="Bell MT" panose="02020503060305020303" pitchFamily="18" charset="0"/>
              </a:rPr>
              <a:t>585 Franklin Rd, #135, Marietta, GA 30067 </a:t>
            </a:r>
          </a:p>
          <a:p>
            <a:pPr algn="ctr"/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Bell MT" panose="02020503060305020303" pitchFamily="18" charset="0"/>
              </a:rPr>
              <a:t>Phone: (615) 584.8338/(678) 929.7482</a:t>
            </a:r>
          </a:p>
        </p:txBody>
      </p:sp>
    </p:spTree>
    <p:extLst>
      <p:ext uri="{BB962C8B-B14F-4D97-AF65-F5344CB8AC3E}">
        <p14:creationId xmlns:p14="http://schemas.microsoft.com/office/powerpoint/2010/main" val="3811670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5751</TotalTime>
  <Words>52</Words>
  <Application>Microsoft Office PowerPoint</Application>
  <PresentationFormat>Custom</PresentationFormat>
  <Paragraphs>37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Bureau of TennCare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tcmisad</dc:creator>
  <cp:lastModifiedBy>Bindu Bhargavi Peddiraju</cp:lastModifiedBy>
  <cp:revision>196</cp:revision>
  <dcterms:created xsi:type="dcterms:W3CDTF">2013-04-09T16:23:44Z</dcterms:created>
  <dcterms:modified xsi:type="dcterms:W3CDTF">2017-11-27T17:14:27Z</dcterms:modified>
</cp:coreProperties>
</file>