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06A9-26B5-4D7E-A761-7454C4E0452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B4F4-9DBB-4592-B250-315E46C39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24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06A9-26B5-4D7E-A761-7454C4E0452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B4F4-9DBB-4592-B250-315E46C39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30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06A9-26B5-4D7E-A761-7454C4E0452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B4F4-9DBB-4592-B250-315E46C39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60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06A9-26B5-4D7E-A761-7454C4E0452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B4F4-9DBB-4592-B250-315E46C39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48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06A9-26B5-4D7E-A761-7454C4E0452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B4F4-9DBB-4592-B250-315E46C39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26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06A9-26B5-4D7E-A761-7454C4E0452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B4F4-9DBB-4592-B250-315E46C39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26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06A9-26B5-4D7E-A761-7454C4E0452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B4F4-9DBB-4592-B250-315E46C39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78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06A9-26B5-4D7E-A761-7454C4E0452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B4F4-9DBB-4592-B250-315E46C39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42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06A9-26B5-4D7E-A761-7454C4E0452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B4F4-9DBB-4592-B250-315E46C39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66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06A9-26B5-4D7E-A761-7454C4E0452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B4F4-9DBB-4592-B250-315E46C39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07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06A9-26B5-4D7E-A761-7454C4E0452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B4F4-9DBB-4592-B250-315E46C39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7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006A9-26B5-4D7E-A761-7454C4E0452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4B4F4-9DBB-4592-B250-315E46C396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40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Repository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smtClean="0"/>
              <a:t> hub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7432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Repository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Repository </dc:title>
  <dc:creator>Admin</dc:creator>
  <cp:lastModifiedBy>Admin</cp:lastModifiedBy>
  <cp:revision>1</cp:revision>
  <dcterms:created xsi:type="dcterms:W3CDTF">2022-11-30T05:28:47Z</dcterms:created>
  <dcterms:modified xsi:type="dcterms:W3CDTF">2022-11-30T05:29:25Z</dcterms:modified>
</cp:coreProperties>
</file>