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393744"/>
        <c:axId val="10948872"/>
      </c:barChart>
      <c:catAx>
        <c:axId val="2323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8872"/>
        <c:crosses val="autoZero"/>
        <c:auto val="1"/>
        <c:lblAlgn val="ctr"/>
        <c:lblOffset val="100"/>
        <c:noMultiLvlLbl val="0"/>
      </c:catAx>
      <c:valAx>
        <c:axId val="1094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3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4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HARITHA K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NO:312218024</a:t>
            </a:r>
            <a:endParaRPr lang="en-US" sz="2400" dirty="0"/>
          </a:p>
          <a:p>
            <a:r>
              <a:rPr lang="en-US" sz="2400" dirty="0" smtClean="0"/>
              <a:t>DEPARTMENT:B.COM GENERAL</a:t>
            </a:r>
            <a:endParaRPr lang="en-US" sz="2400" dirty="0"/>
          </a:p>
          <a:p>
            <a:r>
              <a:rPr lang="en-US" sz="2400" dirty="0" smtClean="0"/>
              <a:t>COLLEGE:ST.ANNE’S ART SICENCE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</a:p>
          <a:p>
            <a:pPr algn="ctr"/>
            <a:r>
              <a:rPr lang="en-US" dirty="0" smtClean="0"/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</a:p>
          <a:p>
            <a:pPr algn="ctr"/>
            <a:r>
              <a:rPr lang="en-IN" dirty="0" smtClean="0"/>
              <a:t>Employee Type </a:t>
            </a:r>
          </a:p>
          <a:p>
            <a:pPr algn="ctr"/>
            <a:r>
              <a:rPr lang="en-IN" dirty="0" smtClean="0"/>
              <a:t>Gender Code </a:t>
            </a:r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</a:p>
          <a:p>
            <a:pPr algn="ctr"/>
            <a:r>
              <a:rPr lang="en-US" dirty="0" smtClean="0"/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</a:p>
          <a:p>
            <a:pPr algn="ctr"/>
            <a:r>
              <a:rPr lang="en-US" dirty="0" smtClean="0"/>
              <a:t>CREATE A PIVOT TABLE</a:t>
            </a:r>
          </a:p>
          <a:p>
            <a:pPr algn="ctr"/>
            <a:r>
              <a:rPr lang="en-US" dirty="0" smtClean="0"/>
              <a:t>CREATING GRAPH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185017"/>
              </p:ext>
            </p:extLst>
          </p:nvPr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49157"/>
              </p:ext>
            </p:extLst>
          </p:nvPr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0896"/>
              </p:ext>
            </p:extLst>
          </p:nvPr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0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0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8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</a:p>
          <a:p>
            <a:pPr algn="ctr"/>
            <a:r>
              <a:rPr lang="en-US" sz="2800" dirty="0" smtClean="0"/>
              <a:t>26-FEATURES</a:t>
            </a:r>
          </a:p>
          <a:p>
            <a:pPr algn="ctr"/>
            <a:r>
              <a:rPr lang="en-US" sz="2800" dirty="0" smtClean="0"/>
              <a:t>9 FEATURES</a:t>
            </a:r>
          </a:p>
          <a:p>
            <a:pPr algn="ctr"/>
            <a:r>
              <a:rPr lang="en-US" sz="2800" dirty="0" smtClean="0"/>
              <a:t>EMP TYPE</a:t>
            </a:r>
          </a:p>
          <a:p>
            <a:pPr algn="ctr"/>
            <a:r>
              <a:rPr lang="en-US" sz="2800" dirty="0" smtClean="0"/>
              <a:t>PERFORMANCE LEVEL</a:t>
            </a:r>
          </a:p>
          <a:p>
            <a:pPr algn="ctr"/>
            <a:r>
              <a:rPr lang="en-US" sz="2800" dirty="0" smtClean="0"/>
              <a:t>GENDER-MALE FEMALE</a:t>
            </a:r>
          </a:p>
          <a:p>
            <a:pPr algn="ctr"/>
            <a:r>
              <a:rPr lang="en-US" sz="2800" dirty="0" smtClean="0"/>
              <a:t>EMPLOYEE RATING-NUM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29451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295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ADMIN21</cp:lastModifiedBy>
  <cp:revision>22</cp:revision>
  <dcterms:created xsi:type="dcterms:W3CDTF">2024-03-29T15:07:22Z</dcterms:created>
  <dcterms:modified xsi:type="dcterms:W3CDTF">2024-08-29T15:58:22Z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