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a:t>
            </a:r>
            <a:r>
              <a:rPr sz="2400" lang="en-US"/>
              <a:t> </a:t>
            </a:r>
            <a:r>
              <a:rPr sz="2400" lang="en-US"/>
              <a:t>H</a:t>
            </a:r>
            <a:r>
              <a:rPr sz="2400" lang="en-US"/>
              <a:t>A</a:t>
            </a:r>
            <a:r>
              <a:rPr sz="2400" lang="en-US"/>
              <a:t>R</a:t>
            </a:r>
            <a:r>
              <a:rPr sz="2400" lang="en-US"/>
              <a:t>I</a:t>
            </a:r>
            <a:r>
              <a:rPr sz="2400" lang="en-US"/>
              <a:t>T</a:t>
            </a:r>
            <a:r>
              <a:rPr sz="2400" lang="en-US"/>
              <a:t>H</a:t>
            </a:r>
            <a:r>
              <a:rPr sz="2400" lang="en-US"/>
              <a:t>A</a:t>
            </a:r>
            <a:r>
              <a:rPr sz="2400" lang="en-US"/>
              <a:t> </a:t>
            </a:r>
            <a:r>
              <a:rPr sz="2400" lang="en-US"/>
              <a:t>G</a:t>
            </a:r>
            <a:endParaRPr dirty="0" sz="28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7</a:t>
            </a:r>
            <a:r>
              <a:rPr dirty="0" sz="2400" lang="en-US"/>
              <a:t>5</a:t>
            </a:r>
            <a:endParaRPr sz="2800"/>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a:t>
            </a:r>
            <a:r>
              <a:rPr dirty="0" sz="2400" lang="en-US"/>
              <a:t>E</a:t>
            </a:r>
            <a:r>
              <a:rPr dirty="0" sz="2400" lang="en-US"/>
              <a:t>C</a:t>
            </a:r>
            <a:r>
              <a:rPr dirty="0" sz="2400" lang="en-US"/>
              <a:t>R</a:t>
            </a:r>
            <a:r>
              <a:rPr dirty="0" sz="2400" lang="en-US"/>
              <a:t>ETARY </a:t>
            </a:r>
            <a:r>
              <a:rPr dirty="0" sz="2400" lang="en-US"/>
              <a:t>S</a:t>
            </a:r>
            <a:r>
              <a:rPr dirty="0" sz="2400" lang="en-US"/>
              <a:t>H</a:t>
            </a:r>
            <a:r>
              <a:rPr dirty="0" sz="2400" lang="en-US"/>
              <a:t>I</a:t>
            </a:r>
            <a:r>
              <a:rPr dirty="0" sz="2400" lang="en-US"/>
              <a:t>P</a:t>
            </a:r>
            <a:r>
              <a:rPr dirty="0" sz="2400" lang="en-US"/>
              <a:t>)</a:t>
            </a:r>
            <a:endParaRPr sz="2800"/>
          </a:p>
          <a:p>
            <a:r>
              <a:rPr dirty="0" sz="2400" lang="en-US"/>
              <a:t>COLLEGE</a:t>
            </a:r>
            <a:r>
              <a:rPr dirty="0" sz="2400" lang="en-US"/>
              <a:t>:</a:t>
            </a:r>
            <a:r>
              <a:rPr dirty="0" sz="2400" lang="en-US"/>
              <a:t> </a:t>
            </a:r>
            <a:r>
              <a:rPr dirty="0" sz="2400" lang="en-US"/>
              <a:t>M</a:t>
            </a:r>
            <a:r>
              <a:rPr dirty="0" sz="2400" lang="en-US"/>
              <a:t>A</a:t>
            </a:r>
            <a:r>
              <a:rPr dirty="0" sz="2400" lang="en-US"/>
              <a:t>H</a:t>
            </a:r>
            <a:r>
              <a:rPr dirty="0" sz="2400" lang="en-US"/>
              <a:t>A</a:t>
            </a:r>
            <a:r>
              <a:rPr dirty="0" sz="2400" lang="en-US"/>
              <a:t>L</a:t>
            </a:r>
            <a:r>
              <a:rPr dirty="0" sz="2400" lang="en-US"/>
              <a:t>A</a:t>
            </a:r>
            <a:r>
              <a:rPr dirty="0" sz="2400" lang="en-US"/>
              <a:t>S</a:t>
            </a:r>
            <a:r>
              <a:rPr dirty="0" sz="2400" lang="en-US"/>
              <a:t>H</a:t>
            </a:r>
            <a:r>
              <a:rPr dirty="0" sz="2400" lang="en-US"/>
              <a:t>M</a:t>
            </a:r>
            <a:r>
              <a:rPr dirty="0" sz="2400" lang="en-US"/>
              <a:t>I</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 </a:t>
            </a:r>
            <a:r>
              <a:rPr dirty="0" sz="2400" lang="en-US"/>
              <a:t>COLLEGE </a:t>
            </a:r>
            <a:r>
              <a:rPr dirty="0" sz="2400" lang="en-US"/>
              <a:t>OF </a:t>
            </a:r>
            <a:r>
              <a:rPr dirty="0" sz="2400" lang="en-US"/>
              <a:t>A</a:t>
            </a:r>
            <a:r>
              <a:rPr dirty="0" sz="2400" lang="en-US"/>
              <a:t>R</a:t>
            </a:r>
            <a:r>
              <a:rPr dirty="0" sz="2400" lang="en-US"/>
              <a:t>T</a:t>
            </a:r>
            <a:r>
              <a:rPr dirty="0" sz="2400" lang="en-US"/>
              <a:t>S </a:t>
            </a:r>
            <a:r>
              <a:rPr dirty="0" sz="2400" lang="en-US"/>
              <a:t>AND </a:t>
            </a:r>
            <a:r>
              <a:rPr dirty="0" sz="2400" lang="en-US"/>
              <a:t>S</a:t>
            </a:r>
            <a:r>
              <a:rPr dirty="0" sz="2400" lang="en-US"/>
              <a:t>C</a:t>
            </a:r>
            <a:r>
              <a:rPr dirty="0" sz="2400" lang="en-US"/>
              <a:t>I</a:t>
            </a:r>
            <a:r>
              <a:rPr dirty="0" sz="2400" lang="en-US"/>
              <a:t>ENCE </a:t>
            </a:r>
            <a:endParaRPr sz="2800"/>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34072" y="1489899"/>
            <a:ext cx="7152409" cy="4701540"/>
          </a:xfrm>
          <a:prstGeom prst="rect"/>
        </p:spPr>
        <p:txBody>
          <a:bodyPr rtlCol="0" wrap="square">
            <a:spAutoFit/>
          </a:bodyPr>
          <a:p>
            <a:r>
              <a:rPr sz="2800" lang="en-IN">
                <a:solidFill>
                  <a:srgbClr val="000000"/>
                </a:solidFill>
              </a:rPr>
              <a:t>Employee performance analysis involves evaluating an employee's work quality, productivity, and impact on achieving company goals. This process includes setting clear expectations, providing feedback, tracking progress, and offering support for continuous improvement. Data-driven assessments help identify strengths, areas for growth, and inform decisions on training, promotions, or corrective actions.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266442" y="3219450"/>
            <a:ext cx="6829557" cy="1539239"/>
          </a:xfrm>
          <a:prstGeom prst="rect"/>
        </p:spPr>
        <p:txBody>
          <a:bodyPr rtlCol="0" wrap="square">
            <a:spAutoFit/>
          </a:bodyPr>
          <a:p>
            <a:r>
              <a:rPr sz="2800" lang="en-US">
                <a:solidFill>
                  <a:srgbClr val="000000"/>
                </a:solidFill>
              </a:rPr>
              <a:t>I</a:t>
            </a:r>
            <a:r>
              <a:rPr sz="2800" lang="en-US">
                <a:solidFill>
                  <a:srgbClr val="000000"/>
                </a:solidFill>
              </a:rPr>
              <a:t>T</a:t>
            </a:r>
            <a:r>
              <a:rPr sz="2800" lang="en-US">
                <a:solidFill>
                  <a:srgbClr val="000000"/>
                </a:solidFill>
              </a:rPr>
              <a:t> </a:t>
            </a:r>
            <a:r>
              <a:rPr sz="3200" lang="en-US">
                <a:solidFill>
                  <a:srgbClr val="000000"/>
                </a:solidFill>
              </a:rPr>
              <a:t>C</a:t>
            </a:r>
            <a:r>
              <a:rPr sz="3200" lang="en-US">
                <a:solidFill>
                  <a:srgbClr val="000000"/>
                </a:solidFill>
              </a:rPr>
              <a:t>o</a:t>
            </a:r>
            <a:r>
              <a:rPr sz="3200" lang="en-US">
                <a:solidFill>
                  <a:srgbClr val="000000"/>
                </a:solidFill>
              </a:rPr>
              <a:t>m</a:t>
            </a:r>
            <a:r>
              <a:rPr sz="3200" lang="en-US">
                <a:solidFill>
                  <a:srgbClr val="000000"/>
                </a:solidFill>
              </a:rPr>
              <a:t>p</a:t>
            </a:r>
            <a:r>
              <a:rPr sz="3200" lang="en-US">
                <a:solidFill>
                  <a:srgbClr val="000000"/>
                </a:solidFill>
              </a:rPr>
              <a:t>a</a:t>
            </a:r>
            <a:r>
              <a:rPr sz="3200" lang="en-US">
                <a:solidFill>
                  <a:srgbClr val="000000"/>
                </a:solidFill>
              </a:rPr>
              <a:t>n</a:t>
            </a:r>
            <a:r>
              <a:rPr sz="3200" lang="en-US">
                <a:solidFill>
                  <a:srgbClr val="000000"/>
                </a:solidFill>
              </a:rPr>
              <a:t>i</a:t>
            </a:r>
            <a:r>
              <a:rPr sz="3200" lang="en-US">
                <a:solidFill>
                  <a:srgbClr val="000000"/>
                </a:solidFill>
              </a:rPr>
              <a:t>es </a:t>
            </a:r>
            <a:endParaRPr sz="2800" lang="en-IN">
              <a:solidFill>
                <a:srgbClr val="000000"/>
              </a:solidFill>
            </a:endParaRPr>
          </a:p>
          <a:p>
            <a:r>
              <a:rPr sz="3200" lang="en-US">
                <a:solidFill>
                  <a:srgbClr val="000000"/>
                </a:solidFill>
              </a:rPr>
              <a:t>H</a:t>
            </a:r>
            <a:r>
              <a:rPr sz="3200" lang="en-US">
                <a:solidFill>
                  <a:srgbClr val="000000"/>
                </a:solidFill>
              </a:rPr>
              <a:t>R</a:t>
            </a:r>
            <a:r>
              <a:rPr sz="3200" lang="en-US">
                <a:solidFill>
                  <a:srgbClr val="000000"/>
                </a:solidFill>
              </a:rPr>
              <a:t> </a:t>
            </a:r>
            <a:r>
              <a:rPr sz="3200" lang="en-US">
                <a:solidFill>
                  <a:srgbClr val="000000"/>
                </a:solidFill>
              </a:rPr>
              <a:t>M</a:t>
            </a:r>
            <a:r>
              <a:rPr sz="3200" lang="en-US">
                <a:solidFill>
                  <a:srgbClr val="000000"/>
                </a:solidFill>
              </a:rPr>
              <a:t>a</a:t>
            </a:r>
            <a:r>
              <a:rPr sz="3200" lang="en-US">
                <a:solidFill>
                  <a:srgbClr val="000000"/>
                </a:solidFill>
              </a:rPr>
              <a:t>n</a:t>
            </a:r>
            <a:r>
              <a:rPr sz="3200" lang="en-US">
                <a:solidFill>
                  <a:srgbClr val="000000"/>
                </a:solidFill>
              </a:rPr>
              <a:t>a</a:t>
            </a:r>
            <a:r>
              <a:rPr sz="3200" lang="en-US">
                <a:solidFill>
                  <a:srgbClr val="000000"/>
                </a:solidFill>
              </a:rPr>
              <a:t>ger </a:t>
            </a:r>
            <a:endParaRPr sz="2800" lang="en-IN">
              <a:solidFill>
                <a:srgbClr val="000000"/>
              </a:solidFill>
            </a:endParaRPr>
          </a:p>
          <a:p>
            <a:r>
              <a:rPr sz="3200" lang="en-US">
                <a:solidFill>
                  <a:srgbClr val="000000"/>
                </a:solidFill>
              </a:rPr>
              <a:t>B</a:t>
            </a:r>
            <a:r>
              <a:rPr sz="3200" lang="en-US">
                <a:solidFill>
                  <a:srgbClr val="000000"/>
                </a:solidFill>
              </a:rPr>
              <a:t>a</a:t>
            </a:r>
            <a:r>
              <a:rPr sz="3200" lang="en-US">
                <a:solidFill>
                  <a:srgbClr val="000000"/>
                </a:solidFill>
              </a:rPr>
              <a:t>n</a:t>
            </a:r>
            <a:r>
              <a:rPr sz="3200" lang="en-US">
                <a:solidFill>
                  <a:srgbClr val="000000"/>
                </a:solidFill>
              </a:rPr>
              <a:t>k</a:t>
            </a:r>
            <a:r>
              <a:rPr sz="3200" lang="en-US">
                <a:solidFill>
                  <a:srgbClr val="000000"/>
                </a:solidFill>
              </a:rPr>
              <a:t>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219932" y="3083560"/>
            <a:ext cx="7580934" cy="2606040"/>
          </a:xfrm>
          <a:prstGeom prst="rect"/>
        </p:spPr>
        <p:txBody>
          <a:bodyPr rtlCol="0" wrap="square">
            <a:spAutoFit/>
          </a:bodyPr>
          <a:p>
            <a:r>
              <a:rPr sz="2800" lang="en-US">
                <a:solidFill>
                  <a:srgbClr val="000000"/>
                </a:solidFill>
              </a:rPr>
              <a:t>F</a:t>
            </a:r>
            <a:r>
              <a:rPr sz="2800" lang="en-US">
                <a:solidFill>
                  <a:srgbClr val="000000"/>
                </a:solidFill>
              </a:rPr>
              <a:t>i</a:t>
            </a:r>
            <a:r>
              <a:rPr sz="2800" lang="en-US">
                <a:solidFill>
                  <a:srgbClr val="000000"/>
                </a:solidFill>
              </a:rPr>
              <a:t>l</a:t>
            </a:r>
            <a:r>
              <a:rPr sz="2800" lang="en-US">
                <a:solidFill>
                  <a:srgbClr val="000000"/>
                </a:solidFill>
              </a:rPr>
              <a:t>tering </a:t>
            </a:r>
            <a:endParaRPr sz="2800" lang="en-IN">
              <a:solidFill>
                <a:srgbClr val="000000"/>
              </a:solidFill>
            </a:endParaRPr>
          </a:p>
          <a:p>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a</a:t>
            </a:r>
            <a:r>
              <a:rPr sz="2800" lang="en-US">
                <a:solidFill>
                  <a:srgbClr val="000000"/>
                </a:solidFill>
              </a:rPr>
              <a:t>t</a:t>
            </a:r>
            <a:r>
              <a:rPr sz="2800" lang="en-US">
                <a:solidFill>
                  <a:srgbClr val="000000"/>
                </a:solidFill>
              </a:rPr>
              <a:t>ting </a:t>
            </a:r>
            <a:endParaRPr sz="2800" lang="en-IN">
              <a:solidFill>
                <a:srgbClr val="000000"/>
              </a:solidFill>
            </a:endParaRPr>
          </a:p>
          <a:p>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 </a:t>
            </a:r>
            <a:r>
              <a:rPr sz="2800" lang="en-US">
                <a:solidFill>
                  <a:srgbClr val="000000"/>
                </a:solidFill>
              </a:rPr>
              <a:t>table </a:t>
            </a:r>
            <a:r>
              <a:rPr sz="2800" lang="en-US">
                <a:solidFill>
                  <a:srgbClr val="000000"/>
                </a:solidFill>
              </a:rPr>
              <a:t>and </a:t>
            </a:r>
            <a:r>
              <a:rPr sz="2800" lang="en-US">
                <a:solidFill>
                  <a:srgbClr val="000000"/>
                </a:solidFill>
              </a:rPr>
              <a:t>summarising </a:t>
            </a:r>
            <a:endParaRPr sz="2800" lang="en-IN">
              <a:solidFill>
                <a:srgbClr val="000000"/>
              </a:solidFill>
            </a:endParaRPr>
          </a:p>
          <a:p>
            <a:r>
              <a:rPr sz="2800" lang="en-US">
                <a:solidFill>
                  <a:srgbClr val="000000"/>
                </a:solidFill>
              </a:rPr>
              <a:t>B</a:t>
            </a:r>
            <a:r>
              <a:rPr sz="2800" lang="en-US">
                <a:solidFill>
                  <a:srgbClr val="000000"/>
                </a:solidFill>
              </a:rPr>
              <a:t>a</a:t>
            </a:r>
            <a:r>
              <a:rPr sz="2800" lang="en-US">
                <a:solidFill>
                  <a:srgbClr val="000000"/>
                </a:solidFill>
              </a:rPr>
              <a:t>r</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aph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data </a:t>
            </a:r>
            <a:r>
              <a:rPr sz="2800" lang="en-US">
                <a:solidFill>
                  <a:srgbClr val="000000"/>
                </a:solidFill>
              </a:rPr>
              <a:t>visualizating </a:t>
            </a:r>
            <a:endParaRPr sz="2800" lang="en-IN">
              <a:solidFill>
                <a:srgbClr val="000000"/>
              </a:solidFill>
            </a:endParaRPr>
          </a:p>
          <a:p>
            <a:r>
              <a:rPr sz="2800" lang="en-US">
                <a:solidFill>
                  <a:srgbClr val="000000"/>
                </a:solidFill>
              </a:rPr>
              <a:t>P</a:t>
            </a:r>
            <a:r>
              <a:rPr sz="2800" lang="en-US">
                <a:solidFill>
                  <a:srgbClr val="000000"/>
                </a:solidFill>
              </a:rPr>
              <a:t>i</a:t>
            </a:r>
            <a:r>
              <a:rPr sz="2800" lang="en-US">
                <a:solidFill>
                  <a:srgbClr val="000000"/>
                </a:solidFill>
              </a:rPr>
              <a:t>e</a:t>
            </a:r>
            <a:r>
              <a:rPr sz="2800" lang="en-US">
                <a:solidFill>
                  <a:srgbClr val="000000"/>
                </a:solidFill>
              </a:rPr>
              <a:t>c</a:t>
            </a:r>
            <a:r>
              <a:rPr sz="2800" lang="en-US">
                <a:solidFill>
                  <a:srgbClr val="000000"/>
                </a:solidFill>
              </a:rPr>
              <a:t>hat</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er </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o</a:t>
            </a:r>
            <a:r>
              <a:rPr sz="2800" lang="en-US">
                <a:solidFill>
                  <a:srgbClr val="000000"/>
                </a:solidFill>
              </a:rPr>
              <a:t>v</a:t>
            </a:r>
            <a:r>
              <a:rPr sz="2800" lang="en-US">
                <a:solidFill>
                  <a:srgbClr val="000000"/>
                </a:solidFill>
              </a:rPr>
              <a:t>er</a:t>
            </a:r>
            <a:r>
              <a:rPr sz="2800" lang="en-US">
                <a:solidFill>
                  <a:srgbClr val="000000"/>
                </a:solidFill>
              </a:rPr>
              <a:t>all </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formance </a:t>
            </a:r>
            <a:r>
              <a:rPr sz="2800" lang="en-US">
                <a:solidFill>
                  <a:srgbClr val="000000"/>
                </a:solidFill>
              </a:rPr>
              <a:t>percentage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
          <p:cNvSpPr txBox="1"/>
          <p:nvPr/>
        </p:nvSpPr>
        <p:spPr>
          <a:xfrm>
            <a:off x="755331" y="1999981"/>
            <a:ext cx="8559646" cy="3863340"/>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set </a:t>
            </a:r>
            <a:r>
              <a:rPr sz="2800" lang="en-US">
                <a:solidFill>
                  <a:srgbClr val="000000"/>
                </a:solidFill>
              </a:rPr>
              <a:t>download </a:t>
            </a:r>
            <a:r>
              <a:rPr sz="2800" lang="en-US">
                <a:solidFill>
                  <a:srgbClr val="000000"/>
                </a:solidFill>
              </a:rPr>
              <a:t>from </a:t>
            </a:r>
            <a:r>
              <a:rPr sz="2800" lang="en-US">
                <a:solidFill>
                  <a:srgbClr val="000000"/>
                </a:solidFill>
              </a:rPr>
              <a:t>edunet </a:t>
            </a:r>
            <a:r>
              <a:rPr sz="2800" lang="en-US">
                <a:solidFill>
                  <a:srgbClr val="000000"/>
                </a:solidFill>
              </a:rPr>
              <a:t>dash </a:t>
            </a:r>
            <a:r>
              <a:rPr sz="2800" lang="en-US">
                <a:solidFill>
                  <a:srgbClr val="000000"/>
                </a:solidFill>
              </a:rPr>
              <a:t>board</a:t>
            </a:r>
            <a:r>
              <a:rPr sz="2800" lang="en-US">
                <a:solidFill>
                  <a:srgbClr val="000000"/>
                </a:solidFill>
              </a:rPr>
              <a:t>.</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endParaRPr sz="2800" lang="en-IN">
              <a:solidFill>
                <a:srgbClr val="000000"/>
              </a:solidFill>
            </a:endParaRPr>
          </a:p>
          <a:p>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tures </a:t>
            </a:r>
            <a:endParaRPr sz="2800" lang="en-IN">
              <a:solidFill>
                <a:srgbClr val="000000"/>
              </a:solidFill>
            </a:endParaRPr>
          </a:p>
          <a:p>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t</a:t>
            </a:r>
            <a:r>
              <a:rPr sz="2800" lang="en-US">
                <a:solidFill>
                  <a:srgbClr val="000000"/>
                </a:solidFill>
              </a:rPr>
              <a:t>a</a:t>
            </a:r>
            <a:r>
              <a:rPr sz="2800" lang="en-US">
                <a:solidFill>
                  <a:srgbClr val="000000"/>
                </a:solidFill>
              </a:rPr>
              <a:t>lly </a:t>
            </a:r>
            <a:r>
              <a:rPr sz="2800" lang="en-US">
                <a:solidFill>
                  <a:srgbClr val="000000"/>
                </a:solidFill>
              </a:rPr>
              <a:t>9 </a:t>
            </a:r>
            <a:r>
              <a:rPr sz="2800" lang="en-US">
                <a:solidFill>
                  <a:srgbClr val="000000"/>
                </a:solidFill>
              </a:rPr>
              <a:t>features </a:t>
            </a:r>
            <a:r>
              <a:rPr sz="2800" lang="en-US">
                <a:solidFill>
                  <a:srgbClr val="000000"/>
                </a:solidFill>
              </a:rPr>
              <a:t>are </a:t>
            </a:r>
            <a:r>
              <a:rPr sz="2800" lang="en-US">
                <a:solidFill>
                  <a:srgbClr val="000000"/>
                </a:solidFill>
              </a:rPr>
              <a:t>available </a:t>
            </a:r>
            <a:r>
              <a:rPr sz="2800" lang="en-US">
                <a:solidFill>
                  <a:srgbClr val="000000"/>
                </a:solidFill>
              </a:rPr>
              <a:t>in </a:t>
            </a:r>
            <a:r>
              <a:rPr sz="2800" lang="en-US">
                <a:solidFill>
                  <a:srgbClr val="000000"/>
                </a:solidFill>
              </a:rPr>
              <a:t>the </a:t>
            </a:r>
            <a:r>
              <a:rPr sz="2800" lang="en-US">
                <a:solidFill>
                  <a:srgbClr val="000000"/>
                </a:solidFill>
              </a:rPr>
              <a:t>4</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tures </a:t>
            </a:r>
            <a:r>
              <a:rPr sz="2800" lang="en-US">
                <a:solidFill>
                  <a:srgbClr val="000000"/>
                </a:solidFill>
              </a:rPr>
              <a:t>that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dered </a:t>
            </a:r>
            <a:endParaRPr sz="2800" lang="en-IN">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endParaRPr sz="2800" lang="en-IN">
              <a:solidFill>
                <a:srgbClr val="000000"/>
              </a:solidFill>
            </a:endParaRPr>
          </a:p>
          <a:p>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er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2024-08-28T11:34:59Z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6e9997f9da9248f88f9ceffa255775e5</vt:lpwstr>
  </property>
</Properties>
</file>