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IN" sz="2400" dirty="0"/>
              <a:t>Haritha.V </a:t>
            </a:r>
            <a:endParaRPr lang="en-US" sz="2400" dirty="0"/>
          </a:p>
          <a:p>
            <a:r>
              <a:rPr lang="en-US" sz="2400" dirty="0"/>
              <a:t>REGISTER NO: 3122090</a:t>
            </a:r>
            <a:r>
              <a:rPr lang="en-IN" sz="2400" dirty="0"/>
              <a:t>70</a:t>
            </a:r>
            <a:endParaRPr lang="en-US" sz="2400" dirty="0"/>
          </a:p>
          <a:p>
            <a:r>
              <a:rPr lang="en-US" sz="2400" dirty="0"/>
              <a:t>NAAN MUDHALVAN ID: </a:t>
            </a:r>
            <a:r>
              <a:rPr lang="en-IN" sz="2400" dirty="0"/>
              <a:t>asunm1353312209070 </a:t>
            </a:r>
            <a:endParaRPr lang="en-US" sz="2400" dirty="0"/>
          </a:p>
          <a:p>
            <a:r>
              <a:rPr lang="en-US" sz="2400" dirty="0"/>
              <a:t>DEPARTMENT: BCOM(ACCOUNTING AND FINANCE)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627</Words>
  <Application>Microsoft Office PowerPoint</Application>
  <PresentationFormat>Widescreen</PresentationFormat>
  <Paragraphs>105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hari tha</cp:lastModifiedBy>
  <cp:revision>21</cp:revision>
  <dcterms:created xsi:type="dcterms:W3CDTF">2024-03-29T15:07:22Z</dcterms:created>
  <dcterms:modified xsi:type="dcterms:W3CDTF">2024-08-30T03:47:59Z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