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  <p:sldId id="30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5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1526150" y="1395253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2622867"/>
            <a:ext cx="899664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r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8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k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agement 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Shri </a:t>
            </a:r>
            <a:r>
              <a:rPr dirty="0" sz="2400" lang="en-US"/>
              <a:t>krishnaswamy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for </a:t>
            </a:r>
            <a:r>
              <a:rPr dirty="0" sz="2400" lang="en-US"/>
              <a:t>women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55331" y="1869495"/>
            <a:ext cx="9413537" cy="34696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yee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ormance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sz="32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ription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y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rmance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bers 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tomer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sfaction 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k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ion 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endParaRPr sz="32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URCE 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base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rds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tomer 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b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k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y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etc.</a:t>
            </a:r>
            <a:endParaRPr sz="32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526030" y="1380321"/>
            <a:ext cx="10159811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526030" y="1695450"/>
            <a:ext cx="10050569" cy="53365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1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ualization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w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j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on 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ctive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namic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board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g 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ime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ghts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yee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formance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2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w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analytics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tion 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ine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ithms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oyee </a:t>
            </a:r>
            <a:r>
              <a:rPr sz="3200" lang="en-US">
                <a:solidFill>
                  <a:srgbClr val="000000"/>
                </a:solidFill>
              </a:rPr>
              <a:t>performance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3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z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ormance 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ly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te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red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ormance 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4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"/>
          <p:cNvSpPr txBox="1"/>
          <p:nvPr/>
        </p:nvSpPr>
        <p:spPr>
          <a:xfrm>
            <a:off x="498305" y="1358857"/>
            <a:ext cx="7597694" cy="43713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1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oyee 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rmation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formance </a:t>
            </a:r>
            <a:r>
              <a:rPr b="1" sz="3200" lang="en-US">
                <a:solidFill>
                  <a:srgbClr val="000000"/>
                </a:solidFill>
              </a:rPr>
              <a:t>metrics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iod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2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IDATION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re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racy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stency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961571" y="605645"/>
            <a:ext cx="4000000" cy="815339"/>
          </a:xfrm>
          <a:prstGeom prst="rect"/>
        </p:spPr>
        <p:txBody>
          <a:bodyPr rtlCol="0" wrap="square">
            <a:spAutoFit/>
          </a:bodyPr>
          <a:p>
            <a:r>
              <a:rPr b="1" sz="4800" lang="en-US">
                <a:solidFill>
                  <a:srgbClr val="000000"/>
                </a:solidFill>
              </a:rPr>
              <a:t>R</a:t>
            </a:r>
            <a:r>
              <a:rPr b="1" sz="4800" lang="en-US">
                <a:solidFill>
                  <a:srgbClr val="000000"/>
                </a:solidFill>
              </a:rPr>
              <a:t>E</a:t>
            </a:r>
            <a:r>
              <a:rPr b="1" sz="4800" lang="en-US">
                <a:solidFill>
                  <a:srgbClr val="000000"/>
                </a:solidFill>
              </a:rPr>
              <a:t>S</a:t>
            </a:r>
            <a:r>
              <a:rPr b="1" sz="4800" lang="en-US">
                <a:solidFill>
                  <a:srgbClr val="000000"/>
                </a:solidFill>
              </a:rPr>
              <a:t>ULTS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617060" y="1695450"/>
            <a:ext cx="5274178" cy="4358639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1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ormance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ore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2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formance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rics </a:t>
            </a:r>
            <a:r>
              <a:rPr sz="3600" lang="en-US">
                <a:solidFill>
                  <a:srgbClr val="000000"/>
                </a:solidFill>
              </a:rPr>
              <a:t>trends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3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op </a:t>
            </a:r>
            <a:r>
              <a:rPr sz="3600" lang="en-US">
                <a:solidFill>
                  <a:srgbClr val="000000"/>
                </a:solidFill>
              </a:rPr>
              <a:t>performances </a:t>
            </a:r>
            <a:r>
              <a:rPr sz="3600" lang="en-US">
                <a:solidFill>
                  <a:srgbClr val="000000"/>
                </a:solidFill>
              </a:rPr>
              <a:t>and </a:t>
            </a:r>
            <a:r>
              <a:rPr sz="3600" lang="en-US">
                <a:solidFill>
                  <a:srgbClr val="000000"/>
                </a:solidFill>
              </a:rPr>
              <a:t>under </a:t>
            </a:r>
            <a:r>
              <a:rPr sz="3600" lang="en-US">
                <a:solidFill>
                  <a:srgbClr val="000000"/>
                </a:solidFill>
              </a:rPr>
              <a:t>performances 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186316" y="1498058"/>
            <a:ext cx="4890228" cy="3520736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"/>
          <p:cNvSpPr txBox="1"/>
          <p:nvPr/>
        </p:nvSpPr>
        <p:spPr>
          <a:xfrm>
            <a:off x="755332" y="1566341"/>
            <a:ext cx="9335708" cy="4371339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1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AM 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FORMANCE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K</a:t>
            </a:r>
            <a:r>
              <a:rPr b="1" sz="3200" lang="en-US">
                <a:solidFill>
                  <a:srgbClr val="000000"/>
                </a:solidFill>
              </a:rPr>
              <a:t>ING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YSIS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2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Y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ND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LOPMENT </a:t>
            </a:r>
            <a:r>
              <a:rPr b="1" sz="3200" lang="en-US">
                <a:solidFill>
                  <a:srgbClr val="000000"/>
                </a:solidFill>
              </a:rPr>
              <a:t>AND 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3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LOYEE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AGEMENT </a:t>
            </a:r>
            <a:r>
              <a:rPr b="1" sz="3200" lang="en-US">
                <a:solidFill>
                  <a:srgbClr val="000000"/>
                </a:solidFill>
              </a:rPr>
              <a:t>AND 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TION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4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ALL </a:t>
            </a:r>
            <a:r>
              <a:rPr b="1" sz="3200" lang="en-US">
                <a:solidFill>
                  <a:srgbClr val="000000"/>
                </a:solidFill>
              </a:rPr>
              <a:t>ORGANISATIONAL </a:t>
            </a:r>
            <a:r>
              <a:rPr b="1" sz="3200" lang="en-US">
                <a:solidFill>
                  <a:srgbClr val="000000"/>
                </a:solidFill>
              </a:rPr>
              <a:t>PERFORMANCE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9091608" y="3209924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519330"/>
            <a:ext cx="754981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 rot="21600000" flipH="1">
            <a:off x="455404" y="1695450"/>
            <a:ext cx="8415333" cy="25044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1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sion 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2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Inadequate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ection 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3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transparency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ithm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4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rability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al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5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x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676275" y="441325"/>
            <a:ext cx="5577513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8501539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346375" y="1306830"/>
            <a:ext cx="8618774" cy="52730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1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B</a:t>
            </a:r>
            <a:r>
              <a:rPr b="1" sz="3200" lang="en-US">
                <a:solidFill>
                  <a:srgbClr val="000000"/>
                </a:solidFill>
              </a:rPr>
              <a:t>J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w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k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al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lopment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oyment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b="0" sz="3200" lang="en-US">
                <a:solidFill>
                  <a:srgbClr val="000000"/>
                </a:solidFill>
              </a:rPr>
              <a:t>2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B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MENT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y</a:t>
            </a:r>
            <a:r>
              <a:rPr b="0" sz="3200" lang="en-US">
                <a:solidFill>
                  <a:srgbClr val="000000"/>
                </a:solidFill>
              </a:rPr>
              <a:t>stems 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b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k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rency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y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k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3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b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rency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x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nability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bility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y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 txBox="1"/>
          <p:nvPr/>
        </p:nvSpPr>
        <p:spPr>
          <a:xfrm>
            <a:off x="555393" y="982745"/>
            <a:ext cx="8664726" cy="4434841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4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ION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d 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0"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5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1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rency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AI </a:t>
            </a:r>
            <a:endParaRPr sz="2800" lang="en-US">
              <a:solidFill>
                <a:srgbClr val="000000"/>
              </a:solidFill>
            </a:endParaRPr>
          </a:p>
          <a:p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2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b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ty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x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b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lity </a:t>
            </a:r>
            <a:endParaRPr sz="2800" lang="en-US">
              <a:solidFill>
                <a:srgbClr val="000000"/>
              </a:solidFill>
            </a:endParaRPr>
          </a:p>
          <a:p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3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rage 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b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ment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723899" y="2019300"/>
            <a:ext cx="7222202" cy="29235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1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x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2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3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4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5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emic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"/>
          <p:cNvSpPr txBox="1"/>
          <p:nvPr/>
        </p:nvSpPr>
        <p:spPr>
          <a:xfrm>
            <a:off x="676274" y="1764030"/>
            <a:ext cx="7775651" cy="4371339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ON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1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3</a:t>
            </a:r>
            <a:r>
              <a:rPr b="0" sz="3200" lang="en-US">
                <a:solidFill>
                  <a:srgbClr val="000000"/>
                </a:solidFill>
              </a:rPr>
              <a:t>6</a:t>
            </a:r>
            <a:r>
              <a:rPr b="0" sz="3200" lang="en-US">
                <a:solidFill>
                  <a:srgbClr val="000000"/>
                </a:solidFill>
              </a:rPr>
              <a:t>0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ormance 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b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lity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0" sz="3200" lang="en-US">
                <a:solidFill>
                  <a:srgbClr val="000000"/>
                </a:solidFill>
              </a:rPr>
              <a:t>2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reporting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b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ards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0" sz="3200" lang="en-US">
                <a:solidFill>
                  <a:srgbClr val="000000"/>
                </a:solidFill>
              </a:rPr>
              <a:t>3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z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mance 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0" sz="3200" lang="en-US">
                <a:solidFill>
                  <a:srgbClr val="000000"/>
                </a:solidFill>
              </a:rPr>
              <a:t>4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w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k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lopment 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0" sz="3200" lang="en-US">
                <a:solidFill>
                  <a:srgbClr val="000000"/>
                </a:solidFill>
              </a:rPr>
              <a:t>5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sion 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k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 txBox="1"/>
          <p:nvPr/>
        </p:nvSpPr>
        <p:spPr>
          <a:xfrm>
            <a:off x="707671" y="591108"/>
            <a:ext cx="10449697" cy="54000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ES 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sz="3200" lang="en-US">
              <a:solidFill>
                <a:srgbClr val="000000"/>
              </a:solidFill>
            </a:endParaRPr>
          </a:p>
          <a:p>
            <a:endParaRPr sz="3200" lang="en-US">
              <a:solidFill>
                <a:srgbClr val="000000"/>
              </a:solidFill>
            </a:endParaRPr>
          </a:p>
          <a:p>
            <a:r>
              <a:rPr b="0" sz="3200" lang="en-US">
                <a:solidFill>
                  <a:srgbClr val="000000"/>
                </a:solidFill>
              </a:rPr>
              <a:t>1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x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z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y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vity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ment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endParaRPr sz="3200" lang="en-US">
              <a:solidFill>
                <a:srgbClr val="000000"/>
              </a:solidFill>
            </a:endParaRPr>
          </a:p>
          <a:p>
            <a:r>
              <a:rPr b="0" sz="3200" lang="en-US">
                <a:solidFill>
                  <a:srgbClr val="000000"/>
                </a:solidFill>
              </a:rPr>
              <a:t>2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z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lopment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cession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endParaRPr sz="3200" lang="en-US">
              <a:solidFill>
                <a:srgbClr val="000000"/>
              </a:solidFill>
            </a:endParaRPr>
          </a:p>
          <a:p>
            <a:r>
              <a:rPr b="0" sz="3200" lang="en-US">
                <a:solidFill>
                  <a:srgbClr val="000000"/>
                </a:solidFill>
              </a:rPr>
              <a:t>3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sion </a:t>
            </a:r>
            <a:r>
              <a:rPr b="0" sz="3200" lang="en-US">
                <a:solidFill>
                  <a:srgbClr val="000000"/>
                </a:solidFill>
              </a:rPr>
              <a:t>making </a:t>
            </a:r>
            <a:r>
              <a:rPr b="0" sz="3200" lang="en-US">
                <a:solidFill>
                  <a:srgbClr val="000000"/>
                </a:solidFill>
              </a:rPr>
              <a:t>w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endParaRPr sz="3200" lang="en-US">
              <a:solidFill>
                <a:srgbClr val="000000"/>
              </a:solidFill>
            </a:endParaRPr>
          </a:p>
          <a:p>
            <a:r>
              <a:rPr b="0" sz="3200" lang="en-US">
                <a:solidFill>
                  <a:srgbClr val="000000"/>
                </a:solidFill>
              </a:rPr>
              <a:t>4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unication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b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k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endParaRPr sz="3200" lang="en-US">
              <a:solidFill>
                <a:srgbClr val="000000"/>
              </a:solidFill>
            </a:endParaRPr>
          </a:p>
          <a:p>
            <a:r>
              <a:rPr b="0" sz="3200" lang="en-US">
                <a:solidFill>
                  <a:srgbClr val="000000"/>
                </a:solidFill>
              </a:rPr>
              <a:t>5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B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sation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rmance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tive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endParaRPr sz="3200" lang="en-US">
              <a:solidFill>
                <a:srgbClr val="000000"/>
              </a:solidFill>
            </a:endParaRPr>
          </a:p>
          <a:p>
            <a:endParaRPr sz="32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2024-09-04T04:45:46Z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fca5e7a0f9c047d68da7cf1a052a6e7d</vt:lpwstr>
  </property>
</Properties>
</file>