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23" r:id="rId7"/>
    <p:sldId id="324" r:id="rId8"/>
    <p:sldId id="325" r:id="rId9"/>
    <p:sldId id="327" r:id="rId10"/>
    <p:sldId id="318" r:id="rId11"/>
    <p:sldId id="328" r:id="rId12"/>
    <p:sldId id="330" r:id="rId13"/>
    <p:sldId id="331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8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6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3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5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6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5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6980B-41A0-021C-9A7D-4AB83D135E98}"/>
              </a:ext>
            </a:extLst>
          </p:cNvPr>
          <p:cNvSpPr txBox="1"/>
          <p:nvPr/>
        </p:nvSpPr>
        <p:spPr>
          <a:xfrm>
            <a:off x="4379495" y="3657600"/>
            <a:ext cx="33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IN" dirty="0"/>
              <a:t>ARITHUS AVGS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8" y="0"/>
            <a:ext cx="7965461" cy="99416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C15528-4E45-9A89-367E-A0EE3067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694099" y="1057273"/>
            <a:ext cx="401868" cy="92797"/>
          </a:xfrm>
        </p:spPr>
        <p:txBody>
          <a:bodyPr>
            <a:normAutofit fontScale="32500" lnSpcReduction="20000"/>
          </a:bodyPr>
          <a:lstStyle/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D9BC4-B86A-4F74-4432-67BBE6ACDE58}"/>
              </a:ext>
            </a:extLst>
          </p:cNvPr>
          <p:cNvSpPr txBox="1"/>
          <p:nvPr/>
        </p:nvSpPr>
        <p:spPr>
          <a:xfrm>
            <a:off x="3288631" y="1057273"/>
            <a:ext cx="813739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Demonstrated the capability to effectively capture and log keystrokes in real-time.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Provided a user-friendly GUI to control the keylogger, making it accessible and easy to use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057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By Harithus Avgs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KEYLOGGER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Understanding and Mitigating Keylogging Threats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-308480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4" y="1314317"/>
            <a:ext cx="6583680" cy="431646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Solution and Value Proposition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-308480"/>
            <a:ext cx="6583680" cy="153135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1538907"/>
            <a:ext cx="7993015" cy="431646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pose a serious cybersecurity threat, resulting in unauthorized access to sensitive information, 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compromise data privacy and security, affecting individuals, businesses, and organizations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7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-308480"/>
            <a:ext cx="6583680" cy="153135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1538907"/>
            <a:ext cx="7993015" cy="431646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 legal and ethical implications, security measures, and best practices.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6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692943"/>
            <a:ext cx="7965461" cy="994164"/>
          </a:xfrm>
        </p:spPr>
        <p:txBody>
          <a:bodyPr/>
          <a:lstStyle/>
          <a:p>
            <a:r>
              <a:rPr lang="en-US" dirty="0"/>
              <a:t>Solution and its value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5357" y="1922851"/>
            <a:ext cx="9095874" cy="418507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Architecture Overview:</a:t>
            </a:r>
          </a:p>
          <a:p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Modular Design: </a:t>
            </a:r>
            <a:r>
              <a:rPr lang="en-US" sz="2400" dirty="0">
                <a:solidFill>
                  <a:schemeClr val="tx1"/>
                </a:solidFill>
              </a:rPr>
              <a:t>The keylogger code is structured into modular functions for better readability and maintenance.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 Handling: </a:t>
            </a:r>
            <a:r>
              <a:rPr lang="en-US" sz="2400" dirty="0">
                <a:solidFill>
                  <a:schemeClr val="tx1"/>
                </a:solidFill>
              </a:rPr>
              <a:t>Utilizes the </a:t>
            </a:r>
            <a:r>
              <a:rPr lang="en-US" sz="2400" dirty="0" err="1">
                <a:solidFill>
                  <a:schemeClr val="tx1"/>
                </a:solidFill>
              </a:rPr>
              <a:t>pynput</a:t>
            </a:r>
            <a:r>
              <a:rPr lang="en-US" sz="2400" dirty="0">
                <a:solidFill>
                  <a:schemeClr val="tx1"/>
                </a:solidFill>
              </a:rPr>
              <a:t> library to capture and handle keyboard events.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Data Logging: </a:t>
            </a:r>
            <a:r>
              <a:rPr lang="en-US" sz="2400" dirty="0">
                <a:solidFill>
                  <a:schemeClr val="tx1"/>
                </a:solidFill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8" y="0"/>
            <a:ext cx="7965461" cy="994164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0978" y="994164"/>
            <a:ext cx="9095874" cy="4185072"/>
          </a:xfrm>
        </p:spPr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Key Press Handling: Function: </a:t>
            </a:r>
            <a:r>
              <a:rPr lang="en-US" i="1" dirty="0" err="1"/>
              <a:t>on_press</a:t>
            </a:r>
            <a:r>
              <a:rPr lang="en-US" i="1" dirty="0"/>
              <a:t>(key)</a:t>
            </a:r>
          </a:p>
          <a:p>
            <a:r>
              <a:rPr lang="en-US" b="1" dirty="0"/>
              <a:t>	Description: </a:t>
            </a:r>
            <a:r>
              <a:rPr lang="en-US" dirty="0"/>
              <a:t>Captures and logs the pressed keys.</a:t>
            </a:r>
          </a:p>
          <a:p>
            <a:r>
              <a:rPr lang="en-US" b="1" dirty="0"/>
              <a:t>	Details: </a:t>
            </a:r>
            <a:r>
              <a:rPr lang="en-US" dirty="0"/>
              <a:t>Appends key press events to a list and updates the JSON log file.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Key Release Handling: Function: </a:t>
            </a:r>
            <a:r>
              <a:rPr lang="en-US" i="1" dirty="0" err="1"/>
              <a:t>on_release</a:t>
            </a:r>
            <a:r>
              <a:rPr lang="en-US" i="1" dirty="0"/>
              <a:t>(key)</a:t>
            </a:r>
          </a:p>
          <a:p>
            <a:r>
              <a:rPr lang="en-US" b="1" dirty="0"/>
              <a:t>	Description: </a:t>
            </a:r>
            <a:r>
              <a:rPr lang="en-US" dirty="0"/>
              <a:t>Captures and logs the released keys.</a:t>
            </a:r>
          </a:p>
          <a:p>
            <a:r>
              <a:rPr lang="en-US" dirty="0"/>
              <a:t>	</a:t>
            </a:r>
            <a:r>
              <a:rPr lang="en-US" b="1" dirty="0"/>
              <a:t>Details: </a:t>
            </a:r>
            <a:r>
              <a:rPr lang="en-US" dirty="0"/>
              <a:t>Appends key release events to a list, updates the JSON log file, and 	accumulates keys for the text log.</a:t>
            </a:r>
          </a:p>
          <a:p>
            <a:pPr marL="0" indent="0">
              <a:buNone/>
            </a:pPr>
            <a:r>
              <a:rPr lang="en-US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	Text Logging: </a:t>
            </a:r>
            <a:r>
              <a:rPr lang="en-US" i="1" dirty="0" err="1"/>
              <a:t>generate_text_log</a:t>
            </a:r>
            <a:r>
              <a:rPr lang="en-US" i="1" dirty="0"/>
              <a:t>(key)</a:t>
            </a:r>
          </a:p>
          <a:p>
            <a:r>
              <a:rPr lang="en-US" b="1" dirty="0"/>
              <a:t>	Description: </a:t>
            </a:r>
            <a:r>
              <a:rPr lang="en-US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JSON Logging</a:t>
            </a:r>
            <a:r>
              <a:rPr lang="en-US" dirty="0"/>
              <a:t>: </a:t>
            </a:r>
            <a:r>
              <a:rPr lang="en-US" i="1" dirty="0" err="1"/>
              <a:t>generate_json_file</a:t>
            </a:r>
            <a:r>
              <a:rPr lang="en-US" i="1" dirty="0"/>
              <a:t>(</a:t>
            </a:r>
            <a:r>
              <a:rPr lang="en-US" i="1" dirty="0" err="1"/>
              <a:t>keys_used</a:t>
            </a:r>
            <a:r>
              <a:rPr lang="en-US" i="1" dirty="0"/>
              <a:t>)</a:t>
            </a:r>
          </a:p>
          <a:p>
            <a:r>
              <a:rPr lang="en-US" b="1" dirty="0"/>
              <a:t>	Description: </a:t>
            </a:r>
            <a:r>
              <a:rPr lang="en-US" dirty="0"/>
              <a:t>Dumps the list of key events to </a:t>
            </a:r>
            <a:r>
              <a:rPr lang="en-US" dirty="0" err="1"/>
              <a:t>key_log.json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8" y="0"/>
            <a:ext cx="7965461" cy="99416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ADE4AD-CB78-CE03-1E54-5BBA9413A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3343" y="1059276"/>
            <a:ext cx="4337895" cy="2551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1805F-4382-E9E3-95A1-2EAD97F2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26" y="1059276"/>
            <a:ext cx="4633959" cy="2639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577FA-64F7-A869-0F5D-E25FB797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43" y="4052637"/>
            <a:ext cx="2762145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F8E87-7643-5A25-996B-E42A557DA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790" y="4223735"/>
            <a:ext cx="8074487" cy="12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588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{5A42278B-9A28-4D69-B4DB-C4FA8AED121B}tf78438558_win32</Template>
  <TotalTime>55</TotalTime>
  <Words>461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Wingdings</vt:lpstr>
      <vt:lpstr>Custom</vt:lpstr>
      <vt:lpstr>FINAL PROJECT </vt:lpstr>
      <vt:lpstr>KEYLOGGER AND SECURITY</vt:lpstr>
      <vt:lpstr>agenda</vt:lpstr>
      <vt:lpstr>Problem statement</vt:lpstr>
      <vt:lpstr>Project overview</vt:lpstr>
      <vt:lpstr>Solution and its value propositions</vt:lpstr>
      <vt:lpstr>modelling</vt:lpstr>
      <vt:lpstr>modelling</vt:lpstr>
      <vt:lpstr>Results</vt:lpstr>
      <vt:lpstr>Results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EESHIKA K</dc:creator>
  <cp:lastModifiedBy>Harithus Avgs</cp:lastModifiedBy>
  <cp:revision>2</cp:revision>
  <dcterms:created xsi:type="dcterms:W3CDTF">2024-06-14T14:22:40Z</dcterms:created>
  <dcterms:modified xsi:type="dcterms:W3CDTF">2024-06-14T16:10:56Z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