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161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Travel Wise - Smart Budget Travel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Plan Your Trips with Ease &amp; Affordability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Travel 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Travel Wise is a smart travel planning web app that helps users create budget-friendly itineraries effortlessly. It compares travel options, suggests affordable stays, and provides cost-efficient meal and sightseeing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AI-Powered Budget-Based Itinerary Planning</a:t>
            </a:r>
          </a:p>
          <a:p>
            <a:r>
              <a:t>✔ Cost Comparison for Flights, Trains &amp; Buses</a:t>
            </a:r>
          </a:p>
          <a:p>
            <a:r>
              <a:t>✔ Affordable Accommodation Recommendations</a:t>
            </a:r>
          </a:p>
          <a:p>
            <a:r>
              <a:t>✔ Real-Time Travel Deals &amp; Discounts</a:t>
            </a:r>
          </a:p>
          <a:p>
            <a:r>
              <a:t>✔ Estimated Meal Costs Based on 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➤ Enter your destination, travel dates &amp; budget</a:t>
            </a:r>
          </a:p>
          <a:p>
            <a:r>
              <a:t>➤ Get an optimized itinerary with transport, stay &amp; food options</a:t>
            </a:r>
          </a:p>
          <a:p>
            <a:r>
              <a:t>➤ Adjust your plan with real-time deals &amp; savings suggestions</a:t>
            </a:r>
          </a:p>
          <a:p>
            <a:r>
              <a:t>➤ Save and access your itinerary anytime, even offline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➤ Local Transport Cost Estimator – Find affordable metro, bus, or taxi options</a:t>
            </a:r>
          </a:p>
          <a:p>
            <a:r>
              <a:t>➤ Customizable Itinerary – Modify plans based on preferences</a:t>
            </a:r>
          </a:p>
          <a:p>
            <a:r>
              <a:t>➤ Group Travel Budget Splitter – Manage shared costs easily</a:t>
            </a:r>
          </a:p>
          <a:p>
            <a:r>
              <a:t>➤ Offline Mode – Access travel details without internet</a:t>
            </a:r>
          </a:p>
          <a:p>
            <a:r>
              <a:t>➤ Travel Insurance Recommendations – Get personalized coverage options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Travel Wise?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Saves hours of manual research</a:t>
            </a:r>
          </a:p>
          <a:p>
            <a:r>
              <a:t>✔ Ensures the best prices for transport &amp; stay</a:t>
            </a:r>
          </a:p>
          <a:p>
            <a:r>
              <a:t>✔ Makes budget travel stress-free and efficient</a:t>
            </a:r>
          </a:p>
          <a:p>
            <a:r>
              <a:t>✔ Helps you explore more while spending less</a:t>
            </a:r>
          </a:p>
          <a:p>
            <a:r>
              <a:t>✔ Keeps your travel plan flexible and adaptable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Travel Wise is the ultimate budget travel companion, making trip planning seamless and affordable. With AI-driven recommendations and real-time savings, Travel Wise ensures you make the most of your travel experience without financial worries. Start planning smarter today!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269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Travel Wise - Smart Budget Travel Planner</vt:lpstr>
      <vt:lpstr>About Travel Wise</vt:lpstr>
      <vt:lpstr>Key Features</vt:lpstr>
      <vt:lpstr>How It Works</vt:lpstr>
      <vt:lpstr>Advanced Features</vt:lpstr>
      <vt:lpstr>Why Choose Travel Wise?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Harivansh Rai</cp:lastModifiedBy>
  <cp:revision>1</cp:revision>
  <dcterms:created xsi:type="dcterms:W3CDTF">2013-01-27T09:14:16Z</dcterms:created>
  <dcterms:modified xsi:type="dcterms:W3CDTF">2025-02-21T08:03:49Z</dcterms:modified>
  <cp:category/>
</cp:coreProperties>
</file>