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2"/>
  </p:notesMasterIdLst>
  <p:sldIdLst>
    <p:sldId id="256" r:id="rId2"/>
    <p:sldId id="257" r:id="rId3"/>
    <p:sldId id="260" r:id="rId4"/>
    <p:sldId id="261" r:id="rId5"/>
    <p:sldId id="262" r:id="rId6"/>
    <p:sldId id="263" r:id="rId7"/>
    <p:sldId id="264" r:id="rId8"/>
    <p:sldId id="265" r:id="rId9"/>
    <p:sldId id="266" r:id="rId10"/>
    <p:sldId id="311" r:id="rId11"/>
    <p:sldId id="312" r:id="rId12"/>
    <p:sldId id="313" r:id="rId13"/>
    <p:sldId id="314" r:id="rId14"/>
    <p:sldId id="315" r:id="rId15"/>
    <p:sldId id="316" r:id="rId16"/>
    <p:sldId id="317" r:id="rId17"/>
    <p:sldId id="318" r:id="rId18"/>
    <p:sldId id="319" r:id="rId19"/>
    <p:sldId id="269" r:id="rId20"/>
    <p:sldId id="290" r:id="rId21"/>
  </p:sldIdLst>
  <p:sldSz cx="9144000" cy="5143500" type="screen16x9"/>
  <p:notesSz cx="6858000" cy="9144000"/>
  <p:embeddedFontLst>
    <p:embeddedFont>
      <p:font typeface="Bebas Neue" panose="020B0604020202020204" charset="0"/>
      <p:regular r:id="rId23"/>
    </p:embeddedFont>
    <p:embeddedFont>
      <p:font typeface="DM Sans" panose="020B0604020202020204" charset="0"/>
      <p:regular r:id="rId24"/>
      <p:bold r:id="rId25"/>
      <p:italic r:id="rId26"/>
      <p:boldItalic r:id="rId27"/>
    </p:embeddedFont>
    <p:embeddedFont>
      <p:font typeface="Epilogue" panose="020B0604020202020204" charset="0"/>
      <p:regular r:id="rId28"/>
      <p:bold r:id="rId29"/>
      <p:italic r:id="rId30"/>
      <p:boldItalic r:id="rId31"/>
    </p:embeddedFont>
    <p:embeddedFont>
      <p:font typeface="Heebo" panose="020B0604020202020204" charset="-79"/>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1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61F9B2-1394-420A-BBA3-F85E921E41CC}">
  <a:tblStyle styleId="{AD61F9B2-1394-420A-BBA3-F85E921E41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275f3280b1d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275f3280b1d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 name="Google Shape;1364;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6"/>
        <p:cNvGrpSpPr/>
        <p:nvPr/>
      </p:nvGrpSpPr>
      <p:grpSpPr>
        <a:xfrm>
          <a:off x="0" y="0"/>
          <a:ext cx="0" cy="0"/>
          <a:chOff x="0" y="0"/>
          <a:chExt cx="0" cy="0"/>
        </a:xfrm>
      </p:grpSpPr>
      <p:sp>
        <p:nvSpPr>
          <p:cNvPr id="2127" name="Google Shape;212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8" name="Google Shape;212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275f3280b1d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275f3280b1d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485450" y="1385850"/>
            <a:ext cx="4175400" cy="1545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475950" y="2946900"/>
            <a:ext cx="2196600" cy="572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4850" y="24825"/>
            <a:ext cx="9174275" cy="5135725"/>
            <a:chOff x="-14850" y="24825"/>
            <a:chExt cx="9174275" cy="5135725"/>
          </a:xfrm>
        </p:grpSpPr>
        <p:sp>
          <p:nvSpPr>
            <p:cNvPr id="12" name="Google Shape;12;p2"/>
            <p:cNvSpPr/>
            <p:nvPr/>
          </p:nvSpPr>
          <p:spPr>
            <a:xfrm>
              <a:off x="-14850" y="24825"/>
              <a:ext cx="9174275" cy="5135725"/>
            </a:xfrm>
            <a:custGeom>
              <a:avLst/>
              <a:gdLst/>
              <a:ahLst/>
              <a:cxnLst/>
              <a:rect l="l" t="t" r="r" b="b"/>
              <a:pathLst>
                <a:path w="366971" h="205429" extrusionOk="0">
                  <a:moveTo>
                    <a:pt x="934" y="4981"/>
                  </a:moveTo>
                  <a:lnTo>
                    <a:pt x="27391" y="16497"/>
                  </a:lnTo>
                  <a:lnTo>
                    <a:pt x="69722" y="5914"/>
                  </a:lnTo>
                  <a:lnTo>
                    <a:pt x="96801" y="12451"/>
                  </a:lnTo>
                  <a:lnTo>
                    <a:pt x="115476" y="0"/>
                  </a:lnTo>
                  <a:lnTo>
                    <a:pt x="127615" y="6537"/>
                  </a:lnTo>
                  <a:lnTo>
                    <a:pt x="155628" y="1868"/>
                  </a:lnTo>
                  <a:lnTo>
                    <a:pt x="185509" y="15874"/>
                  </a:lnTo>
                  <a:lnTo>
                    <a:pt x="212277" y="4981"/>
                  </a:lnTo>
                  <a:lnTo>
                    <a:pt x="286355" y="29881"/>
                  </a:lnTo>
                  <a:lnTo>
                    <a:pt x="324329" y="6848"/>
                  </a:lnTo>
                  <a:lnTo>
                    <a:pt x="366971" y="38907"/>
                  </a:lnTo>
                  <a:lnTo>
                    <a:pt x="366348" y="204495"/>
                  </a:lnTo>
                  <a:lnTo>
                    <a:pt x="0" y="205429"/>
                  </a:lnTo>
                  <a:close/>
                </a:path>
              </a:pathLst>
            </a:custGeom>
            <a:solidFill>
              <a:schemeClr val="accent4"/>
            </a:solidFill>
            <a:ln>
              <a:noFill/>
            </a:ln>
          </p:spPr>
        </p:sp>
        <p:grpSp>
          <p:nvGrpSpPr>
            <p:cNvPr id="13" name="Google Shape;13;p2"/>
            <p:cNvGrpSpPr/>
            <p:nvPr/>
          </p:nvGrpSpPr>
          <p:grpSpPr>
            <a:xfrm>
              <a:off x="1000" y="442254"/>
              <a:ext cx="9144299" cy="3772500"/>
              <a:chOff x="1000" y="425175"/>
              <a:chExt cx="9960025" cy="3772500"/>
            </a:xfrm>
          </p:grpSpPr>
          <p:sp>
            <p:nvSpPr>
              <p:cNvPr id="14" name="Google Shape;14;p2"/>
              <p:cNvSpPr/>
              <p:nvPr/>
            </p:nvSpPr>
            <p:spPr>
              <a:xfrm>
                <a:off x="3686150" y="670925"/>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155525" y="670913"/>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00" y="425175"/>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577"/>
        <p:cNvGrpSpPr/>
        <p:nvPr/>
      </p:nvGrpSpPr>
      <p:grpSpPr>
        <a:xfrm>
          <a:off x="0" y="0"/>
          <a:ext cx="0" cy="0"/>
          <a:chOff x="0" y="0"/>
          <a:chExt cx="0" cy="0"/>
        </a:xfrm>
      </p:grpSpPr>
      <p:grpSp>
        <p:nvGrpSpPr>
          <p:cNvPr id="578" name="Google Shape;578;p24"/>
          <p:cNvGrpSpPr/>
          <p:nvPr/>
        </p:nvGrpSpPr>
        <p:grpSpPr>
          <a:xfrm>
            <a:off x="-31500" y="445013"/>
            <a:ext cx="9399600" cy="4716226"/>
            <a:chOff x="-31500" y="445013"/>
            <a:chExt cx="9399600" cy="4716226"/>
          </a:xfrm>
        </p:grpSpPr>
        <p:grpSp>
          <p:nvGrpSpPr>
            <p:cNvPr id="579" name="Google Shape;579;p24"/>
            <p:cNvGrpSpPr/>
            <p:nvPr/>
          </p:nvGrpSpPr>
          <p:grpSpPr>
            <a:xfrm>
              <a:off x="8218275" y="445013"/>
              <a:ext cx="1149825" cy="4456500"/>
              <a:chOff x="9933750" y="374363"/>
              <a:chExt cx="1149825" cy="4456500"/>
            </a:xfrm>
          </p:grpSpPr>
          <p:sp>
            <p:nvSpPr>
              <p:cNvPr id="580" name="Google Shape;580;p24"/>
              <p:cNvSpPr/>
              <p:nvPr/>
            </p:nvSpPr>
            <p:spPr>
              <a:xfrm>
                <a:off x="10627500" y="2314575"/>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10863725" y="1191625"/>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10509400" y="914938"/>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10295550" y="528038"/>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10309475" y="643913"/>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10325375" y="1476913"/>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10378600" y="374363"/>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9933750" y="1059350"/>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24"/>
            <p:cNvGrpSpPr/>
            <p:nvPr/>
          </p:nvGrpSpPr>
          <p:grpSpPr>
            <a:xfrm>
              <a:off x="-31500" y="580334"/>
              <a:ext cx="915984" cy="3994163"/>
              <a:chOff x="2008200" y="2578500"/>
              <a:chExt cx="446125" cy="1945525"/>
            </a:xfrm>
          </p:grpSpPr>
          <p:sp>
            <p:nvSpPr>
              <p:cNvPr id="589" name="Google Shape;589;p24"/>
              <p:cNvSpPr/>
              <p:nvPr/>
            </p:nvSpPr>
            <p:spPr>
              <a:xfrm>
                <a:off x="2044000" y="257850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2103175" y="286395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2110650" y="361042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2008200" y="271377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2021125" y="310665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2090250" y="370542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2108150" y="262722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2196675" y="289330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2053450" y="277442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2067375" y="282317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2132525" y="316035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24"/>
            <p:cNvSpPr/>
            <p:nvPr/>
          </p:nvSpPr>
          <p:spPr>
            <a:xfrm>
              <a:off x="-1" y="4434061"/>
              <a:ext cx="6461446" cy="718719"/>
            </a:xfrm>
            <a:custGeom>
              <a:avLst/>
              <a:gdLst/>
              <a:ahLst/>
              <a:cxnLst/>
              <a:rect l="l" t="t" r="r" b="b"/>
              <a:pathLst>
                <a:path w="152240" h="39328" extrusionOk="0">
                  <a:moveTo>
                    <a:pt x="0" y="0"/>
                  </a:moveTo>
                  <a:lnTo>
                    <a:pt x="0" y="39328"/>
                  </a:lnTo>
                  <a:lnTo>
                    <a:pt x="152239" y="39328"/>
                  </a:lnTo>
                  <a:lnTo>
                    <a:pt x="152239" y="137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flipH="1">
              <a:off x="5785800" y="46703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4" name="Google Shape;604;p24"/>
          <p:cNvSpPr txBox="1">
            <a:spLocks noGrp="1"/>
          </p:cNvSpPr>
          <p:nvPr>
            <p:ph type="subTitle" idx="1"/>
          </p:nvPr>
        </p:nvSpPr>
        <p:spPr>
          <a:xfrm>
            <a:off x="2343922" y="1735051"/>
            <a:ext cx="1978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5" name="Google Shape;605;p24"/>
          <p:cNvSpPr txBox="1">
            <a:spLocks noGrp="1"/>
          </p:cNvSpPr>
          <p:nvPr>
            <p:ph type="subTitle" idx="2"/>
          </p:nvPr>
        </p:nvSpPr>
        <p:spPr>
          <a:xfrm>
            <a:off x="5932788" y="1735051"/>
            <a:ext cx="1978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6" name="Google Shape;606;p24"/>
          <p:cNvSpPr txBox="1">
            <a:spLocks noGrp="1"/>
          </p:cNvSpPr>
          <p:nvPr>
            <p:ph type="subTitle" idx="3"/>
          </p:nvPr>
        </p:nvSpPr>
        <p:spPr>
          <a:xfrm>
            <a:off x="2343922" y="3333375"/>
            <a:ext cx="1978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7" name="Google Shape;607;p24"/>
          <p:cNvSpPr txBox="1">
            <a:spLocks noGrp="1"/>
          </p:cNvSpPr>
          <p:nvPr>
            <p:ph type="subTitle" idx="4"/>
          </p:nvPr>
        </p:nvSpPr>
        <p:spPr>
          <a:xfrm>
            <a:off x="5932938" y="3333375"/>
            <a:ext cx="1978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8" name="Google Shape;608;p24"/>
          <p:cNvSpPr txBox="1">
            <a:spLocks noGrp="1"/>
          </p:cNvSpPr>
          <p:nvPr>
            <p:ph type="subTitle" idx="5"/>
          </p:nvPr>
        </p:nvSpPr>
        <p:spPr>
          <a:xfrm>
            <a:off x="2343772" y="1364448"/>
            <a:ext cx="1978200" cy="46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a:endParaRPr/>
          </a:p>
        </p:txBody>
      </p:sp>
      <p:sp>
        <p:nvSpPr>
          <p:cNvPr id="609" name="Google Shape;609;p24"/>
          <p:cNvSpPr txBox="1">
            <a:spLocks noGrp="1"/>
          </p:cNvSpPr>
          <p:nvPr>
            <p:ph type="subTitle" idx="6"/>
          </p:nvPr>
        </p:nvSpPr>
        <p:spPr>
          <a:xfrm>
            <a:off x="2343772" y="2962850"/>
            <a:ext cx="1978200" cy="46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a:endParaRPr/>
          </a:p>
        </p:txBody>
      </p:sp>
      <p:sp>
        <p:nvSpPr>
          <p:cNvPr id="610" name="Google Shape;610;p24"/>
          <p:cNvSpPr txBox="1">
            <a:spLocks noGrp="1"/>
          </p:cNvSpPr>
          <p:nvPr>
            <p:ph type="subTitle" idx="7"/>
          </p:nvPr>
        </p:nvSpPr>
        <p:spPr>
          <a:xfrm>
            <a:off x="5932787" y="1364448"/>
            <a:ext cx="1978200" cy="46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a:endParaRPr/>
          </a:p>
        </p:txBody>
      </p:sp>
      <p:sp>
        <p:nvSpPr>
          <p:cNvPr id="611" name="Google Shape;611;p24"/>
          <p:cNvSpPr txBox="1">
            <a:spLocks noGrp="1"/>
          </p:cNvSpPr>
          <p:nvPr>
            <p:ph type="subTitle" idx="8"/>
          </p:nvPr>
        </p:nvSpPr>
        <p:spPr>
          <a:xfrm>
            <a:off x="5932787" y="2962850"/>
            <a:ext cx="1978200" cy="46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a:endParaRPr/>
          </a:p>
        </p:txBody>
      </p:sp>
      <p:grpSp>
        <p:nvGrpSpPr>
          <p:cNvPr id="612" name="Google Shape;612;p24"/>
          <p:cNvGrpSpPr/>
          <p:nvPr/>
        </p:nvGrpSpPr>
        <p:grpSpPr>
          <a:xfrm>
            <a:off x="7365664" y="4003175"/>
            <a:ext cx="2037630" cy="1580487"/>
            <a:chOff x="7365664" y="4003175"/>
            <a:chExt cx="2037630" cy="1580487"/>
          </a:xfrm>
        </p:grpSpPr>
        <p:sp>
          <p:nvSpPr>
            <p:cNvPr id="613" name="Google Shape;613;p24"/>
            <p:cNvSpPr/>
            <p:nvPr/>
          </p:nvSpPr>
          <p:spPr>
            <a:xfrm flipH="1">
              <a:off x="7365664" y="4101300"/>
              <a:ext cx="1769086" cy="572682"/>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4"/>
            <p:cNvSpPr/>
            <p:nvPr/>
          </p:nvSpPr>
          <p:spPr>
            <a:xfrm>
              <a:off x="8183082" y="4003175"/>
              <a:ext cx="1220212" cy="1580487"/>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24"/>
          <p:cNvGrpSpPr/>
          <p:nvPr/>
        </p:nvGrpSpPr>
        <p:grpSpPr>
          <a:xfrm flipH="1">
            <a:off x="-486967" y="3338203"/>
            <a:ext cx="1663214" cy="1977830"/>
            <a:chOff x="4234175" y="2958950"/>
            <a:chExt cx="1754075" cy="1384550"/>
          </a:xfrm>
        </p:grpSpPr>
        <p:sp>
          <p:nvSpPr>
            <p:cNvPr id="616" name="Google Shape;616;p24"/>
            <p:cNvSpPr/>
            <p:nvPr/>
          </p:nvSpPr>
          <p:spPr>
            <a:xfrm>
              <a:off x="4234175" y="29589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4753400" y="36392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618"/>
        <p:cNvGrpSpPr/>
        <p:nvPr/>
      </p:nvGrpSpPr>
      <p:grpSpPr>
        <a:xfrm>
          <a:off x="0" y="0"/>
          <a:ext cx="0" cy="0"/>
          <a:chOff x="0" y="0"/>
          <a:chExt cx="0" cy="0"/>
        </a:xfrm>
      </p:grpSpPr>
      <p:sp>
        <p:nvSpPr>
          <p:cNvPr id="619" name="Google Shape;619;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0" name="Google Shape;620;p25"/>
          <p:cNvSpPr txBox="1">
            <a:spLocks noGrp="1"/>
          </p:cNvSpPr>
          <p:nvPr>
            <p:ph type="subTitle" idx="1"/>
          </p:nvPr>
        </p:nvSpPr>
        <p:spPr>
          <a:xfrm>
            <a:off x="1238978" y="1815424"/>
            <a:ext cx="2085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1" name="Google Shape;621;p25"/>
          <p:cNvSpPr txBox="1">
            <a:spLocks noGrp="1"/>
          </p:cNvSpPr>
          <p:nvPr>
            <p:ph type="subTitle" idx="2"/>
          </p:nvPr>
        </p:nvSpPr>
        <p:spPr>
          <a:xfrm>
            <a:off x="3536390" y="1815424"/>
            <a:ext cx="208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2" name="Google Shape;622;p25"/>
          <p:cNvSpPr txBox="1">
            <a:spLocks noGrp="1"/>
          </p:cNvSpPr>
          <p:nvPr>
            <p:ph type="subTitle" idx="3"/>
          </p:nvPr>
        </p:nvSpPr>
        <p:spPr>
          <a:xfrm>
            <a:off x="1238978" y="3313938"/>
            <a:ext cx="2085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3" name="Google Shape;623;p25"/>
          <p:cNvSpPr txBox="1">
            <a:spLocks noGrp="1"/>
          </p:cNvSpPr>
          <p:nvPr>
            <p:ph type="subTitle" idx="4"/>
          </p:nvPr>
        </p:nvSpPr>
        <p:spPr>
          <a:xfrm>
            <a:off x="3536390" y="3313938"/>
            <a:ext cx="208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4" name="Google Shape;624;p25"/>
          <p:cNvSpPr txBox="1">
            <a:spLocks noGrp="1"/>
          </p:cNvSpPr>
          <p:nvPr>
            <p:ph type="subTitle" idx="5"/>
          </p:nvPr>
        </p:nvSpPr>
        <p:spPr>
          <a:xfrm>
            <a:off x="5831330" y="1815424"/>
            <a:ext cx="2078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5" name="Google Shape;625;p25"/>
          <p:cNvSpPr txBox="1">
            <a:spLocks noGrp="1"/>
          </p:cNvSpPr>
          <p:nvPr>
            <p:ph type="subTitle" idx="6"/>
          </p:nvPr>
        </p:nvSpPr>
        <p:spPr>
          <a:xfrm>
            <a:off x="5831330" y="3313938"/>
            <a:ext cx="2078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6" name="Google Shape;626;p25"/>
          <p:cNvSpPr txBox="1">
            <a:spLocks noGrp="1"/>
          </p:cNvSpPr>
          <p:nvPr>
            <p:ph type="subTitle" idx="7"/>
          </p:nvPr>
        </p:nvSpPr>
        <p:spPr>
          <a:xfrm>
            <a:off x="1237400" y="1553937"/>
            <a:ext cx="2088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7" name="Google Shape;627;p25"/>
          <p:cNvSpPr txBox="1">
            <a:spLocks noGrp="1"/>
          </p:cNvSpPr>
          <p:nvPr>
            <p:ph type="subTitle" idx="8"/>
          </p:nvPr>
        </p:nvSpPr>
        <p:spPr>
          <a:xfrm>
            <a:off x="3534811" y="1553937"/>
            <a:ext cx="2085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8" name="Google Shape;628;p25"/>
          <p:cNvSpPr txBox="1">
            <a:spLocks noGrp="1"/>
          </p:cNvSpPr>
          <p:nvPr>
            <p:ph type="subTitle" idx="9"/>
          </p:nvPr>
        </p:nvSpPr>
        <p:spPr>
          <a:xfrm>
            <a:off x="5829749" y="1553937"/>
            <a:ext cx="20817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9" name="Google Shape;629;p25"/>
          <p:cNvSpPr txBox="1">
            <a:spLocks noGrp="1"/>
          </p:cNvSpPr>
          <p:nvPr>
            <p:ph type="subTitle" idx="13"/>
          </p:nvPr>
        </p:nvSpPr>
        <p:spPr>
          <a:xfrm>
            <a:off x="1237400" y="3051314"/>
            <a:ext cx="2088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0" name="Google Shape;630;p25"/>
          <p:cNvSpPr txBox="1">
            <a:spLocks noGrp="1"/>
          </p:cNvSpPr>
          <p:nvPr>
            <p:ph type="subTitle" idx="14"/>
          </p:nvPr>
        </p:nvSpPr>
        <p:spPr>
          <a:xfrm>
            <a:off x="3534811" y="3051314"/>
            <a:ext cx="2085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1" name="Google Shape;631;p25"/>
          <p:cNvSpPr txBox="1">
            <a:spLocks noGrp="1"/>
          </p:cNvSpPr>
          <p:nvPr>
            <p:ph type="subTitle" idx="15"/>
          </p:nvPr>
        </p:nvSpPr>
        <p:spPr>
          <a:xfrm>
            <a:off x="5829749" y="3051314"/>
            <a:ext cx="20817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632" name="Google Shape;632;p25"/>
          <p:cNvGrpSpPr/>
          <p:nvPr/>
        </p:nvGrpSpPr>
        <p:grpSpPr>
          <a:xfrm>
            <a:off x="-1446794" y="-194718"/>
            <a:ext cx="10854268" cy="6389043"/>
            <a:chOff x="-1446794" y="-194718"/>
            <a:chExt cx="10854268" cy="6389043"/>
          </a:xfrm>
        </p:grpSpPr>
        <p:grpSp>
          <p:nvGrpSpPr>
            <p:cNvPr id="633" name="Google Shape;633;p25"/>
            <p:cNvGrpSpPr/>
            <p:nvPr/>
          </p:nvGrpSpPr>
          <p:grpSpPr>
            <a:xfrm>
              <a:off x="-1446794" y="3236799"/>
              <a:ext cx="3615316" cy="2957526"/>
              <a:chOff x="218444" y="1190545"/>
              <a:chExt cx="4728375" cy="3868069"/>
            </a:xfrm>
          </p:grpSpPr>
          <p:sp>
            <p:nvSpPr>
              <p:cNvPr id="634" name="Google Shape;634;p25"/>
              <p:cNvSpPr/>
              <p:nvPr/>
            </p:nvSpPr>
            <p:spPr>
              <a:xfrm>
                <a:off x="218444" y="1190545"/>
                <a:ext cx="3990595" cy="2968018"/>
              </a:xfrm>
              <a:custGeom>
                <a:avLst/>
                <a:gdLst/>
                <a:ahLst/>
                <a:cxnLst/>
                <a:rect l="l" t="t" r="r" b="b"/>
                <a:pathLst>
                  <a:path w="152677" h="113554" extrusionOk="0">
                    <a:moveTo>
                      <a:pt x="17963" y="0"/>
                    </a:moveTo>
                    <a:cubicBezTo>
                      <a:pt x="14622" y="0"/>
                      <a:pt x="11877" y="1156"/>
                      <a:pt x="11061" y="2394"/>
                    </a:cubicBezTo>
                    <a:cubicBezTo>
                      <a:pt x="10544" y="3230"/>
                      <a:pt x="10385" y="4184"/>
                      <a:pt x="10464" y="5159"/>
                    </a:cubicBezTo>
                    <a:cubicBezTo>
                      <a:pt x="1" y="7606"/>
                      <a:pt x="10464" y="13096"/>
                      <a:pt x="10464" y="13096"/>
                    </a:cubicBezTo>
                    <a:cubicBezTo>
                      <a:pt x="7978" y="23341"/>
                      <a:pt x="18978" y="25708"/>
                      <a:pt x="23156" y="30224"/>
                    </a:cubicBezTo>
                    <a:cubicBezTo>
                      <a:pt x="20560" y="29384"/>
                      <a:pt x="17544" y="28018"/>
                      <a:pt x="17069" y="28018"/>
                    </a:cubicBezTo>
                    <a:cubicBezTo>
                      <a:pt x="17038" y="28018"/>
                      <a:pt x="17017" y="28024"/>
                      <a:pt x="17009" y="28036"/>
                    </a:cubicBezTo>
                    <a:cubicBezTo>
                      <a:pt x="16790" y="28334"/>
                      <a:pt x="22320" y="31656"/>
                      <a:pt x="25841" y="34262"/>
                    </a:cubicBezTo>
                    <a:cubicBezTo>
                      <a:pt x="30476" y="37743"/>
                      <a:pt x="30078" y="36470"/>
                      <a:pt x="34753" y="39255"/>
                    </a:cubicBezTo>
                    <a:cubicBezTo>
                      <a:pt x="41795" y="43453"/>
                      <a:pt x="52696" y="53260"/>
                      <a:pt x="59360" y="56383"/>
                    </a:cubicBezTo>
                    <a:lnTo>
                      <a:pt x="59500" y="56462"/>
                    </a:lnTo>
                    <a:cubicBezTo>
                      <a:pt x="62145" y="60958"/>
                      <a:pt x="68412" y="63087"/>
                      <a:pt x="71316" y="66230"/>
                    </a:cubicBezTo>
                    <a:cubicBezTo>
                      <a:pt x="68720" y="65390"/>
                      <a:pt x="65722" y="64024"/>
                      <a:pt x="65232" y="64024"/>
                    </a:cubicBezTo>
                    <a:cubicBezTo>
                      <a:pt x="65200" y="64024"/>
                      <a:pt x="65179" y="64029"/>
                      <a:pt x="65169" y="64042"/>
                    </a:cubicBezTo>
                    <a:cubicBezTo>
                      <a:pt x="64950" y="64340"/>
                      <a:pt x="70500" y="67662"/>
                      <a:pt x="74001" y="70268"/>
                    </a:cubicBezTo>
                    <a:cubicBezTo>
                      <a:pt x="78656" y="73749"/>
                      <a:pt x="78258" y="72476"/>
                      <a:pt x="82933" y="75261"/>
                    </a:cubicBezTo>
                    <a:cubicBezTo>
                      <a:pt x="89975" y="79458"/>
                      <a:pt x="100856" y="89266"/>
                      <a:pt x="107521" y="92389"/>
                    </a:cubicBezTo>
                    <a:cubicBezTo>
                      <a:pt x="109124" y="93145"/>
                      <a:pt x="109980" y="93288"/>
                      <a:pt x="110645" y="93288"/>
                    </a:cubicBezTo>
                    <a:cubicBezTo>
                      <a:pt x="111053" y="93288"/>
                      <a:pt x="111389" y="93234"/>
                      <a:pt x="111781" y="93234"/>
                    </a:cubicBezTo>
                    <a:cubicBezTo>
                      <a:pt x="112418" y="93234"/>
                      <a:pt x="113203" y="93376"/>
                      <a:pt x="114682" y="94119"/>
                    </a:cubicBezTo>
                    <a:cubicBezTo>
                      <a:pt x="114682" y="94119"/>
                      <a:pt x="116947" y="100539"/>
                      <a:pt x="122898" y="100539"/>
                    </a:cubicBezTo>
                    <a:cubicBezTo>
                      <a:pt x="123206" y="100539"/>
                      <a:pt x="123524" y="100521"/>
                      <a:pt x="123852" y="100485"/>
                    </a:cubicBezTo>
                    <a:cubicBezTo>
                      <a:pt x="124489" y="100406"/>
                      <a:pt x="125185" y="100207"/>
                      <a:pt x="125901" y="99888"/>
                    </a:cubicBezTo>
                    <a:cubicBezTo>
                      <a:pt x="128368" y="100684"/>
                      <a:pt x="130974" y="101599"/>
                      <a:pt x="133998" y="103370"/>
                    </a:cubicBezTo>
                    <a:cubicBezTo>
                      <a:pt x="138732" y="106115"/>
                      <a:pt x="137240" y="106274"/>
                      <a:pt x="142651" y="108741"/>
                    </a:cubicBezTo>
                    <a:cubicBezTo>
                      <a:pt x="146534" y="110492"/>
                      <a:pt x="151819" y="113554"/>
                      <a:pt x="152442" y="113554"/>
                    </a:cubicBezTo>
                    <a:cubicBezTo>
                      <a:pt x="152471" y="113554"/>
                      <a:pt x="152489" y="113548"/>
                      <a:pt x="152498" y="113535"/>
                    </a:cubicBezTo>
                    <a:cubicBezTo>
                      <a:pt x="152677" y="113256"/>
                      <a:pt x="148619" y="110332"/>
                      <a:pt x="146769" y="108184"/>
                    </a:cubicBezTo>
                    <a:cubicBezTo>
                      <a:pt x="144680" y="105777"/>
                      <a:pt x="145834" y="104384"/>
                      <a:pt x="143984" y="103190"/>
                    </a:cubicBezTo>
                    <a:cubicBezTo>
                      <a:pt x="141756" y="101758"/>
                      <a:pt x="138155" y="97561"/>
                      <a:pt x="138752" y="96845"/>
                    </a:cubicBezTo>
                    <a:cubicBezTo>
                      <a:pt x="140861" y="94279"/>
                      <a:pt x="137877" y="90061"/>
                      <a:pt x="135370" y="88848"/>
                    </a:cubicBezTo>
                    <a:cubicBezTo>
                      <a:pt x="135947" y="86859"/>
                      <a:pt x="136027" y="84810"/>
                      <a:pt x="135331" y="82880"/>
                    </a:cubicBezTo>
                    <a:cubicBezTo>
                      <a:pt x="133958" y="79061"/>
                      <a:pt x="130377" y="77429"/>
                      <a:pt x="126618" y="77111"/>
                    </a:cubicBezTo>
                    <a:cubicBezTo>
                      <a:pt x="126836" y="76375"/>
                      <a:pt x="126995" y="75659"/>
                      <a:pt x="126995" y="74883"/>
                    </a:cubicBezTo>
                    <a:cubicBezTo>
                      <a:pt x="126995" y="71979"/>
                      <a:pt x="125106" y="68577"/>
                      <a:pt x="122162" y="67861"/>
                    </a:cubicBezTo>
                    <a:cubicBezTo>
                      <a:pt x="121782" y="67769"/>
                      <a:pt x="121402" y="67727"/>
                      <a:pt x="121026" y="67727"/>
                    </a:cubicBezTo>
                    <a:cubicBezTo>
                      <a:pt x="118621" y="67727"/>
                      <a:pt x="116332" y="69468"/>
                      <a:pt x="114801" y="71342"/>
                    </a:cubicBezTo>
                    <a:cubicBezTo>
                      <a:pt x="114344" y="70547"/>
                      <a:pt x="113767" y="69791"/>
                      <a:pt x="113110" y="69293"/>
                    </a:cubicBezTo>
                    <a:cubicBezTo>
                      <a:pt x="112613" y="68517"/>
                      <a:pt x="112374" y="67921"/>
                      <a:pt x="112573" y="67682"/>
                    </a:cubicBezTo>
                    <a:cubicBezTo>
                      <a:pt x="114761" y="65016"/>
                      <a:pt x="111678" y="60600"/>
                      <a:pt x="109052" y="59327"/>
                    </a:cubicBezTo>
                    <a:cubicBezTo>
                      <a:pt x="109649" y="57258"/>
                      <a:pt x="109729" y="55130"/>
                      <a:pt x="109012" y="53101"/>
                    </a:cubicBezTo>
                    <a:cubicBezTo>
                      <a:pt x="107560" y="49122"/>
                      <a:pt x="103840" y="47411"/>
                      <a:pt x="99941" y="47093"/>
                    </a:cubicBezTo>
                    <a:cubicBezTo>
                      <a:pt x="100180" y="46337"/>
                      <a:pt x="100299" y="45581"/>
                      <a:pt x="100299" y="44785"/>
                    </a:cubicBezTo>
                    <a:cubicBezTo>
                      <a:pt x="100299" y="41722"/>
                      <a:pt x="98350" y="38181"/>
                      <a:pt x="95267" y="37445"/>
                    </a:cubicBezTo>
                    <a:cubicBezTo>
                      <a:pt x="94871" y="37351"/>
                      <a:pt x="94476" y="37308"/>
                      <a:pt x="94085" y="37308"/>
                    </a:cubicBezTo>
                    <a:cubicBezTo>
                      <a:pt x="91561" y="37308"/>
                      <a:pt x="89170" y="39120"/>
                      <a:pt x="87568" y="41065"/>
                    </a:cubicBezTo>
                    <a:cubicBezTo>
                      <a:pt x="86713" y="39554"/>
                      <a:pt x="85420" y="38281"/>
                      <a:pt x="84147" y="38261"/>
                    </a:cubicBezTo>
                    <a:cubicBezTo>
                      <a:pt x="84137" y="38260"/>
                      <a:pt x="84128" y="38260"/>
                      <a:pt x="84118" y="38260"/>
                    </a:cubicBezTo>
                    <a:cubicBezTo>
                      <a:pt x="82775" y="38260"/>
                      <a:pt x="81433" y="39645"/>
                      <a:pt x="80307" y="41364"/>
                    </a:cubicBezTo>
                    <a:cubicBezTo>
                      <a:pt x="79711" y="41245"/>
                      <a:pt x="79114" y="41145"/>
                      <a:pt x="78517" y="41105"/>
                    </a:cubicBezTo>
                    <a:cubicBezTo>
                      <a:pt x="78756" y="40369"/>
                      <a:pt x="78895" y="39653"/>
                      <a:pt x="78895" y="38877"/>
                    </a:cubicBezTo>
                    <a:cubicBezTo>
                      <a:pt x="78895" y="35973"/>
                      <a:pt x="77005" y="32571"/>
                      <a:pt x="74081" y="31855"/>
                    </a:cubicBezTo>
                    <a:cubicBezTo>
                      <a:pt x="73698" y="31764"/>
                      <a:pt x="73317" y="31721"/>
                      <a:pt x="72938" y="31721"/>
                    </a:cubicBezTo>
                    <a:cubicBezTo>
                      <a:pt x="70521" y="31721"/>
                      <a:pt x="68234" y="33462"/>
                      <a:pt x="66721" y="35336"/>
                    </a:cubicBezTo>
                    <a:cubicBezTo>
                      <a:pt x="66243" y="34541"/>
                      <a:pt x="65666" y="33785"/>
                      <a:pt x="65030" y="33287"/>
                    </a:cubicBezTo>
                    <a:cubicBezTo>
                      <a:pt x="64532" y="32512"/>
                      <a:pt x="64274" y="31915"/>
                      <a:pt x="64473" y="31676"/>
                    </a:cubicBezTo>
                    <a:cubicBezTo>
                      <a:pt x="66661" y="29010"/>
                      <a:pt x="63578" y="24594"/>
                      <a:pt x="60972" y="23321"/>
                    </a:cubicBezTo>
                    <a:cubicBezTo>
                      <a:pt x="61568" y="21252"/>
                      <a:pt x="61648" y="19124"/>
                      <a:pt x="60912" y="17095"/>
                    </a:cubicBezTo>
                    <a:cubicBezTo>
                      <a:pt x="59380" y="13176"/>
                      <a:pt x="55660" y="11465"/>
                      <a:pt x="51722" y="11107"/>
                    </a:cubicBezTo>
                    <a:cubicBezTo>
                      <a:pt x="51980" y="10371"/>
                      <a:pt x="52100" y="9595"/>
                      <a:pt x="52100" y="8799"/>
                    </a:cubicBezTo>
                    <a:cubicBezTo>
                      <a:pt x="52100" y="5736"/>
                      <a:pt x="50130" y="2195"/>
                      <a:pt x="47047" y="1459"/>
                    </a:cubicBezTo>
                    <a:cubicBezTo>
                      <a:pt x="46654" y="1366"/>
                      <a:pt x="46261" y="1322"/>
                      <a:pt x="45871" y="1322"/>
                    </a:cubicBezTo>
                    <a:cubicBezTo>
                      <a:pt x="43357" y="1322"/>
                      <a:pt x="40952" y="3134"/>
                      <a:pt x="39368" y="5080"/>
                    </a:cubicBezTo>
                    <a:cubicBezTo>
                      <a:pt x="38493" y="3568"/>
                      <a:pt x="37200" y="2295"/>
                      <a:pt x="35927" y="2275"/>
                    </a:cubicBezTo>
                    <a:cubicBezTo>
                      <a:pt x="35920" y="2275"/>
                      <a:pt x="35913" y="2275"/>
                      <a:pt x="35907" y="2275"/>
                    </a:cubicBezTo>
                    <a:cubicBezTo>
                      <a:pt x="33984" y="2275"/>
                      <a:pt x="32024" y="5128"/>
                      <a:pt x="30814" y="7745"/>
                    </a:cubicBezTo>
                    <a:cubicBezTo>
                      <a:pt x="27380" y="1854"/>
                      <a:pt x="22194" y="0"/>
                      <a:pt x="17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5"/>
              <p:cNvSpPr/>
              <p:nvPr/>
            </p:nvSpPr>
            <p:spPr>
              <a:xfrm>
                <a:off x="492505" y="1302479"/>
                <a:ext cx="4454314" cy="3756136"/>
              </a:xfrm>
              <a:custGeom>
                <a:avLst/>
                <a:gdLst/>
                <a:ahLst/>
                <a:cxnLst/>
                <a:rect l="l" t="t" r="r" b="b"/>
                <a:pathLst>
                  <a:path w="156059" h="131598" extrusionOk="0">
                    <a:moveTo>
                      <a:pt x="18742" y="1"/>
                    </a:moveTo>
                    <a:cubicBezTo>
                      <a:pt x="15646" y="1"/>
                      <a:pt x="13125" y="950"/>
                      <a:pt x="12274" y="2092"/>
                    </a:cubicBezTo>
                    <a:cubicBezTo>
                      <a:pt x="11637" y="2948"/>
                      <a:pt x="11419" y="3982"/>
                      <a:pt x="11419" y="5017"/>
                    </a:cubicBezTo>
                    <a:cubicBezTo>
                      <a:pt x="0" y="6867"/>
                      <a:pt x="10842" y="13511"/>
                      <a:pt x="10842" y="13511"/>
                    </a:cubicBezTo>
                    <a:cubicBezTo>
                      <a:pt x="10026" y="16077"/>
                      <a:pt x="10086" y="18186"/>
                      <a:pt x="10643" y="20036"/>
                    </a:cubicBezTo>
                    <a:lnTo>
                      <a:pt x="9688" y="19678"/>
                    </a:lnTo>
                    <a:lnTo>
                      <a:pt x="28785" y="95190"/>
                    </a:lnTo>
                    <a:lnTo>
                      <a:pt x="155342" y="131455"/>
                    </a:lnTo>
                    <a:cubicBezTo>
                      <a:pt x="155546" y="131542"/>
                      <a:pt x="155675" y="131598"/>
                      <a:pt x="155753" y="131598"/>
                    </a:cubicBezTo>
                    <a:cubicBezTo>
                      <a:pt x="155782" y="131598"/>
                      <a:pt x="155804" y="131590"/>
                      <a:pt x="155820" y="131574"/>
                    </a:cubicBezTo>
                    <a:cubicBezTo>
                      <a:pt x="156058" y="131355"/>
                      <a:pt x="151940" y="127894"/>
                      <a:pt x="150090" y="125487"/>
                    </a:cubicBezTo>
                    <a:cubicBezTo>
                      <a:pt x="148041" y="122762"/>
                      <a:pt x="149394" y="121329"/>
                      <a:pt x="147484" y="119917"/>
                    </a:cubicBezTo>
                    <a:cubicBezTo>
                      <a:pt x="145217" y="118226"/>
                      <a:pt x="141636" y="113472"/>
                      <a:pt x="142332" y="112736"/>
                    </a:cubicBezTo>
                    <a:cubicBezTo>
                      <a:pt x="144779" y="110150"/>
                      <a:pt x="141915" y="105395"/>
                      <a:pt x="139309" y="103903"/>
                    </a:cubicBezTo>
                    <a:cubicBezTo>
                      <a:pt x="140084" y="101815"/>
                      <a:pt x="140303" y="99626"/>
                      <a:pt x="139687" y="97518"/>
                    </a:cubicBezTo>
                    <a:cubicBezTo>
                      <a:pt x="138493" y="93340"/>
                      <a:pt x="134773" y="91331"/>
                      <a:pt x="130775" y="90695"/>
                    </a:cubicBezTo>
                    <a:cubicBezTo>
                      <a:pt x="131073" y="89959"/>
                      <a:pt x="131272" y="89163"/>
                      <a:pt x="131332" y="88347"/>
                    </a:cubicBezTo>
                    <a:cubicBezTo>
                      <a:pt x="131531" y="85204"/>
                      <a:pt x="129760" y="81425"/>
                      <a:pt x="126657" y="80450"/>
                    </a:cubicBezTo>
                    <a:cubicBezTo>
                      <a:pt x="126135" y="80289"/>
                      <a:pt x="125608" y="80215"/>
                      <a:pt x="125083" y="80215"/>
                    </a:cubicBezTo>
                    <a:cubicBezTo>
                      <a:pt x="122620" y="80215"/>
                      <a:pt x="120186" y="81829"/>
                      <a:pt x="118481" y="83633"/>
                    </a:cubicBezTo>
                    <a:cubicBezTo>
                      <a:pt x="118043" y="82738"/>
                      <a:pt x="117466" y="81922"/>
                      <a:pt x="116830" y="81345"/>
                    </a:cubicBezTo>
                    <a:cubicBezTo>
                      <a:pt x="116333" y="80470"/>
                      <a:pt x="116134" y="79813"/>
                      <a:pt x="116352" y="79575"/>
                    </a:cubicBezTo>
                    <a:cubicBezTo>
                      <a:pt x="118919" y="76869"/>
                      <a:pt x="115915" y="71916"/>
                      <a:pt x="113189" y="70364"/>
                    </a:cubicBezTo>
                    <a:cubicBezTo>
                      <a:pt x="113985" y="68176"/>
                      <a:pt x="114224" y="65888"/>
                      <a:pt x="113587" y="63660"/>
                    </a:cubicBezTo>
                    <a:cubicBezTo>
                      <a:pt x="112354" y="59284"/>
                      <a:pt x="108475" y="57195"/>
                      <a:pt x="104297" y="56559"/>
                    </a:cubicBezTo>
                    <a:cubicBezTo>
                      <a:pt x="104616" y="55783"/>
                      <a:pt x="104815" y="54967"/>
                      <a:pt x="104874" y="54092"/>
                    </a:cubicBezTo>
                    <a:cubicBezTo>
                      <a:pt x="105093" y="50810"/>
                      <a:pt x="103223" y="46891"/>
                      <a:pt x="100001" y="45856"/>
                    </a:cubicBezTo>
                    <a:cubicBezTo>
                      <a:pt x="99461" y="45689"/>
                      <a:pt x="98916" y="45613"/>
                      <a:pt x="98371" y="45613"/>
                    </a:cubicBezTo>
                    <a:cubicBezTo>
                      <a:pt x="95803" y="45613"/>
                      <a:pt x="93256" y="47311"/>
                      <a:pt x="91467" y="49198"/>
                    </a:cubicBezTo>
                    <a:cubicBezTo>
                      <a:pt x="90611" y="47507"/>
                      <a:pt x="89358" y="46035"/>
                      <a:pt x="87985" y="45936"/>
                    </a:cubicBezTo>
                    <a:cubicBezTo>
                      <a:pt x="87927" y="45931"/>
                      <a:pt x="87869" y="45929"/>
                      <a:pt x="87810" y="45929"/>
                    </a:cubicBezTo>
                    <a:cubicBezTo>
                      <a:pt x="86409" y="45929"/>
                      <a:pt x="84927" y="47281"/>
                      <a:pt x="83629" y="48999"/>
                    </a:cubicBezTo>
                    <a:cubicBezTo>
                      <a:pt x="83012" y="48820"/>
                      <a:pt x="82356" y="48681"/>
                      <a:pt x="81719" y="48582"/>
                    </a:cubicBezTo>
                    <a:cubicBezTo>
                      <a:pt x="82018" y="47826"/>
                      <a:pt x="82217" y="47030"/>
                      <a:pt x="82256" y="46214"/>
                    </a:cubicBezTo>
                    <a:cubicBezTo>
                      <a:pt x="82455" y="43071"/>
                      <a:pt x="80705" y="39292"/>
                      <a:pt x="77582" y="38337"/>
                    </a:cubicBezTo>
                    <a:cubicBezTo>
                      <a:pt x="77059" y="38171"/>
                      <a:pt x="76530" y="38095"/>
                      <a:pt x="76002" y="38095"/>
                    </a:cubicBezTo>
                    <a:cubicBezTo>
                      <a:pt x="73555" y="38095"/>
                      <a:pt x="71127" y="39720"/>
                      <a:pt x="69426" y="41520"/>
                    </a:cubicBezTo>
                    <a:cubicBezTo>
                      <a:pt x="68988" y="40625"/>
                      <a:pt x="68411" y="39789"/>
                      <a:pt x="67774" y="39232"/>
                    </a:cubicBezTo>
                    <a:cubicBezTo>
                      <a:pt x="67277" y="38357"/>
                      <a:pt x="67078" y="37680"/>
                      <a:pt x="67297" y="37462"/>
                    </a:cubicBezTo>
                    <a:cubicBezTo>
                      <a:pt x="69863" y="34756"/>
                      <a:pt x="66840" y="29803"/>
                      <a:pt x="64134" y="28231"/>
                    </a:cubicBezTo>
                    <a:cubicBezTo>
                      <a:pt x="64930" y="26043"/>
                      <a:pt x="65149" y="23756"/>
                      <a:pt x="64532" y="21547"/>
                    </a:cubicBezTo>
                    <a:cubicBezTo>
                      <a:pt x="63299" y="17171"/>
                      <a:pt x="59420" y="15082"/>
                      <a:pt x="55242" y="14426"/>
                    </a:cubicBezTo>
                    <a:cubicBezTo>
                      <a:pt x="55560" y="13670"/>
                      <a:pt x="55759" y="12834"/>
                      <a:pt x="55799" y="11979"/>
                    </a:cubicBezTo>
                    <a:cubicBezTo>
                      <a:pt x="56038" y="8697"/>
                      <a:pt x="54168" y="4758"/>
                      <a:pt x="50925" y="3743"/>
                    </a:cubicBezTo>
                    <a:cubicBezTo>
                      <a:pt x="50378" y="3570"/>
                      <a:pt x="49824" y="3491"/>
                      <a:pt x="49271" y="3491"/>
                    </a:cubicBezTo>
                    <a:cubicBezTo>
                      <a:pt x="46712" y="3491"/>
                      <a:pt x="44178" y="5184"/>
                      <a:pt x="42411" y="7066"/>
                    </a:cubicBezTo>
                    <a:cubicBezTo>
                      <a:pt x="41556" y="5375"/>
                      <a:pt x="40283" y="3923"/>
                      <a:pt x="38930" y="3823"/>
                    </a:cubicBezTo>
                    <a:cubicBezTo>
                      <a:pt x="38869" y="3818"/>
                      <a:pt x="38809" y="3815"/>
                      <a:pt x="38748" y="3815"/>
                    </a:cubicBezTo>
                    <a:cubicBezTo>
                      <a:pt x="36727" y="3815"/>
                      <a:pt x="34509" y="6648"/>
                      <a:pt x="33022" y="9294"/>
                    </a:cubicBezTo>
                    <a:cubicBezTo>
                      <a:pt x="29514" y="2206"/>
                      <a:pt x="23461" y="1"/>
                      <a:pt x="18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25"/>
            <p:cNvGrpSpPr/>
            <p:nvPr/>
          </p:nvGrpSpPr>
          <p:grpSpPr>
            <a:xfrm>
              <a:off x="34350" y="-98106"/>
              <a:ext cx="678875" cy="5339725"/>
              <a:chOff x="1252200" y="-178968"/>
              <a:chExt cx="678875" cy="5339725"/>
            </a:xfrm>
          </p:grpSpPr>
          <p:sp>
            <p:nvSpPr>
              <p:cNvPr id="637" name="Google Shape;637;p25"/>
              <p:cNvSpPr/>
              <p:nvPr/>
            </p:nvSpPr>
            <p:spPr>
              <a:xfrm>
                <a:off x="1316850" y="-178968"/>
                <a:ext cx="614225" cy="5339725"/>
              </a:xfrm>
              <a:custGeom>
                <a:avLst/>
                <a:gdLst/>
                <a:ahLst/>
                <a:cxnLst/>
                <a:rect l="l" t="t" r="r" b="b"/>
                <a:pathLst>
                  <a:path w="24569" h="213589" extrusionOk="0">
                    <a:moveTo>
                      <a:pt x="1" y="1"/>
                    </a:moveTo>
                    <a:lnTo>
                      <a:pt x="12613" y="213589"/>
                    </a:lnTo>
                    <a:lnTo>
                      <a:pt x="24568" y="213589"/>
                    </a:lnTo>
                    <a:lnTo>
                      <a:pt x="6048" y="4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5"/>
              <p:cNvSpPr/>
              <p:nvPr/>
            </p:nvSpPr>
            <p:spPr>
              <a:xfrm>
                <a:off x="1252200" y="1662607"/>
                <a:ext cx="204425" cy="298900"/>
              </a:xfrm>
              <a:custGeom>
                <a:avLst/>
                <a:gdLst/>
                <a:ahLst/>
                <a:cxnLst/>
                <a:rect l="l" t="t" r="r" b="b"/>
                <a:pathLst>
                  <a:path w="8177" h="11956" extrusionOk="0">
                    <a:moveTo>
                      <a:pt x="1015" y="0"/>
                    </a:moveTo>
                    <a:lnTo>
                      <a:pt x="1" y="1293"/>
                    </a:lnTo>
                    <a:lnTo>
                      <a:pt x="8177" y="11956"/>
                    </a:lnTo>
                    <a:lnTo>
                      <a:pt x="7401" y="5670"/>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5"/>
              <p:cNvSpPr/>
              <p:nvPr/>
            </p:nvSpPr>
            <p:spPr>
              <a:xfrm>
                <a:off x="1252200" y="1694932"/>
                <a:ext cx="192000" cy="249175"/>
              </a:xfrm>
              <a:custGeom>
                <a:avLst/>
                <a:gdLst/>
                <a:ahLst/>
                <a:cxnLst/>
                <a:rect l="l" t="t" r="r" b="b"/>
                <a:pathLst>
                  <a:path w="7680" h="9967" extrusionOk="0">
                    <a:moveTo>
                      <a:pt x="1" y="0"/>
                    </a:moveTo>
                    <a:lnTo>
                      <a:pt x="7680" y="9967"/>
                    </a:lnTo>
                    <a:lnTo>
                      <a:pt x="7640" y="7341"/>
                    </a:lnTo>
                    <a:lnTo>
                      <a:pt x="3820" y="3342"/>
                    </a:lnTo>
                    <a:lnTo>
                      <a:pt x="4815" y="49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640;p25"/>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25"/>
            <p:cNvGrpSpPr/>
            <p:nvPr/>
          </p:nvGrpSpPr>
          <p:grpSpPr>
            <a:xfrm>
              <a:off x="8524800" y="-194718"/>
              <a:ext cx="619200" cy="5338225"/>
              <a:chOff x="8524800" y="-194718"/>
              <a:chExt cx="619200" cy="5338225"/>
            </a:xfrm>
          </p:grpSpPr>
          <p:sp>
            <p:nvSpPr>
              <p:cNvPr id="642" name="Google Shape;642;p25"/>
              <p:cNvSpPr/>
              <p:nvPr/>
            </p:nvSpPr>
            <p:spPr>
              <a:xfrm flipH="1">
                <a:off x="8784900" y="-194718"/>
                <a:ext cx="239725" cy="5338225"/>
              </a:xfrm>
              <a:custGeom>
                <a:avLst/>
                <a:gdLst/>
                <a:ahLst/>
                <a:cxnLst/>
                <a:rect l="l" t="t" r="r" b="b"/>
                <a:pathLst>
                  <a:path w="9589" h="213529" extrusionOk="0">
                    <a:moveTo>
                      <a:pt x="9350" y="0"/>
                    </a:moveTo>
                    <a:lnTo>
                      <a:pt x="4536" y="20"/>
                    </a:lnTo>
                    <a:lnTo>
                      <a:pt x="0" y="213529"/>
                    </a:lnTo>
                    <a:lnTo>
                      <a:pt x="9588" y="213529"/>
                    </a:lnTo>
                    <a:lnTo>
                      <a:pt x="93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5"/>
              <p:cNvSpPr/>
              <p:nvPr/>
            </p:nvSpPr>
            <p:spPr>
              <a:xfrm flipH="1">
                <a:off x="8524800" y="600982"/>
                <a:ext cx="309375" cy="699250"/>
              </a:xfrm>
              <a:custGeom>
                <a:avLst/>
                <a:gdLst/>
                <a:ahLst/>
                <a:cxnLst/>
                <a:rect l="l" t="t" r="r" b="b"/>
                <a:pathLst>
                  <a:path w="12375" h="27970" extrusionOk="0">
                    <a:moveTo>
                      <a:pt x="12374" y="1"/>
                    </a:moveTo>
                    <a:lnTo>
                      <a:pt x="9490" y="617"/>
                    </a:lnTo>
                    <a:lnTo>
                      <a:pt x="1" y="17486"/>
                    </a:lnTo>
                    <a:lnTo>
                      <a:pt x="379" y="27970"/>
                    </a:lnTo>
                    <a:lnTo>
                      <a:pt x="123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5"/>
              <p:cNvSpPr/>
              <p:nvPr/>
            </p:nvSpPr>
            <p:spPr>
              <a:xfrm flipH="1">
                <a:off x="8640175" y="2685757"/>
                <a:ext cx="167625" cy="556025"/>
              </a:xfrm>
              <a:custGeom>
                <a:avLst/>
                <a:gdLst/>
                <a:ahLst/>
                <a:cxnLst/>
                <a:rect l="l" t="t" r="r" b="b"/>
                <a:pathLst>
                  <a:path w="6705" h="22241" extrusionOk="0">
                    <a:moveTo>
                      <a:pt x="6267" y="0"/>
                    </a:moveTo>
                    <a:lnTo>
                      <a:pt x="0" y="12990"/>
                    </a:lnTo>
                    <a:lnTo>
                      <a:pt x="219" y="22240"/>
                    </a:lnTo>
                    <a:lnTo>
                      <a:pt x="6704" y="2168"/>
                    </a:lnTo>
                    <a:lnTo>
                      <a:pt x="62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flipH="1">
                <a:off x="8879900" y="182732"/>
                <a:ext cx="264100" cy="470000"/>
              </a:xfrm>
              <a:custGeom>
                <a:avLst/>
                <a:gdLst/>
                <a:ahLst/>
                <a:cxnLst/>
                <a:rect l="l" t="t" r="r" b="b"/>
                <a:pathLst>
                  <a:path w="10564" h="18800" extrusionOk="0">
                    <a:moveTo>
                      <a:pt x="1513" y="1"/>
                    </a:moveTo>
                    <a:lnTo>
                      <a:pt x="1" y="697"/>
                    </a:lnTo>
                    <a:lnTo>
                      <a:pt x="10564" y="18800"/>
                    </a:lnTo>
                    <a:lnTo>
                      <a:pt x="9868" y="12752"/>
                    </a:lnTo>
                    <a:lnTo>
                      <a:pt x="1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flipH="1">
                <a:off x="8950025" y="318007"/>
                <a:ext cx="173575" cy="173600"/>
              </a:xfrm>
              <a:custGeom>
                <a:avLst/>
                <a:gdLst/>
                <a:ahLst/>
                <a:cxnLst/>
                <a:rect l="l" t="t" r="r" b="b"/>
                <a:pathLst>
                  <a:path w="6943" h="6944" extrusionOk="0">
                    <a:moveTo>
                      <a:pt x="80" y="1"/>
                    </a:moveTo>
                    <a:lnTo>
                      <a:pt x="0" y="1294"/>
                    </a:lnTo>
                    <a:lnTo>
                      <a:pt x="6943" y="6943"/>
                    </a:lnTo>
                    <a:lnTo>
                      <a:pt x="4675" y="2348"/>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flipH="1">
                <a:off x="8911725" y="1279332"/>
                <a:ext cx="189000" cy="755950"/>
              </a:xfrm>
              <a:custGeom>
                <a:avLst/>
                <a:gdLst/>
                <a:ahLst/>
                <a:cxnLst/>
                <a:rect l="l" t="t" r="r" b="b"/>
                <a:pathLst>
                  <a:path w="7560" h="30238" extrusionOk="0">
                    <a:moveTo>
                      <a:pt x="896" y="0"/>
                    </a:moveTo>
                    <a:lnTo>
                      <a:pt x="1" y="1433"/>
                    </a:lnTo>
                    <a:lnTo>
                      <a:pt x="6844" y="30237"/>
                    </a:lnTo>
                    <a:lnTo>
                      <a:pt x="7560" y="19714"/>
                    </a:lnTo>
                    <a:lnTo>
                      <a:pt x="8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flipH="1">
                <a:off x="8624612" y="2960257"/>
                <a:ext cx="258150" cy="238250"/>
              </a:xfrm>
              <a:custGeom>
                <a:avLst/>
                <a:gdLst/>
                <a:ahLst/>
                <a:cxnLst/>
                <a:rect l="l" t="t" r="r" b="b"/>
                <a:pathLst>
                  <a:path w="10326" h="9530" extrusionOk="0">
                    <a:moveTo>
                      <a:pt x="9390" y="1"/>
                    </a:moveTo>
                    <a:lnTo>
                      <a:pt x="1" y="9529"/>
                    </a:lnTo>
                    <a:lnTo>
                      <a:pt x="3402" y="8753"/>
                    </a:lnTo>
                    <a:lnTo>
                      <a:pt x="10325" y="578"/>
                    </a:lnTo>
                    <a:lnTo>
                      <a:pt x="93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flipH="1">
                <a:off x="8616800" y="2966232"/>
                <a:ext cx="183050" cy="226300"/>
              </a:xfrm>
              <a:custGeom>
                <a:avLst/>
                <a:gdLst/>
                <a:ahLst/>
                <a:cxnLst/>
                <a:rect l="l" t="t" r="r" b="b"/>
                <a:pathLst>
                  <a:path w="7322" h="9052" extrusionOk="0">
                    <a:moveTo>
                      <a:pt x="7321" y="1"/>
                    </a:moveTo>
                    <a:lnTo>
                      <a:pt x="1" y="6466"/>
                    </a:lnTo>
                    <a:lnTo>
                      <a:pt x="558" y="9052"/>
                    </a:lnTo>
                    <a:lnTo>
                      <a:pt x="1095" y="7381"/>
                    </a:lnTo>
                    <a:lnTo>
                      <a:pt x="73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flipH="1">
                <a:off x="8524800" y="600982"/>
                <a:ext cx="291950" cy="652025"/>
              </a:xfrm>
              <a:custGeom>
                <a:avLst/>
                <a:gdLst/>
                <a:ahLst/>
                <a:cxnLst/>
                <a:rect l="l" t="t" r="r" b="b"/>
                <a:pathLst>
                  <a:path w="11678" h="26081" extrusionOk="0">
                    <a:moveTo>
                      <a:pt x="11677" y="1"/>
                    </a:moveTo>
                    <a:lnTo>
                      <a:pt x="6565" y="9549"/>
                    </a:lnTo>
                    <a:lnTo>
                      <a:pt x="6943" y="9688"/>
                    </a:lnTo>
                    <a:lnTo>
                      <a:pt x="0" y="26080"/>
                    </a:lnTo>
                    <a:lnTo>
                      <a:pt x="0" y="26080"/>
                    </a:lnTo>
                    <a:lnTo>
                      <a:pt x="1074" y="24648"/>
                    </a:lnTo>
                    <a:lnTo>
                      <a:pt x="11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5"/>
            <p:cNvGrpSpPr/>
            <p:nvPr/>
          </p:nvGrpSpPr>
          <p:grpSpPr>
            <a:xfrm>
              <a:off x="-222044" y="4207621"/>
              <a:ext cx="1870524" cy="1067180"/>
              <a:chOff x="137276" y="3854024"/>
              <a:chExt cx="1762650" cy="1005635"/>
            </a:xfrm>
          </p:grpSpPr>
          <p:grpSp>
            <p:nvGrpSpPr>
              <p:cNvPr id="652" name="Google Shape;652;p25"/>
              <p:cNvGrpSpPr/>
              <p:nvPr/>
            </p:nvGrpSpPr>
            <p:grpSpPr>
              <a:xfrm>
                <a:off x="137276" y="3854024"/>
                <a:ext cx="1762650" cy="1005635"/>
                <a:chOff x="2083436" y="2909224"/>
                <a:chExt cx="2212439" cy="1262250"/>
              </a:xfrm>
            </p:grpSpPr>
            <p:sp>
              <p:nvSpPr>
                <p:cNvPr id="653" name="Google Shape;653;p25"/>
                <p:cNvSpPr/>
                <p:nvPr/>
              </p:nvSpPr>
              <p:spPr>
                <a:xfrm>
                  <a:off x="2083436" y="2909224"/>
                  <a:ext cx="1149465" cy="1262250"/>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3299225" y="31131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25"/>
              <p:cNvSpPr/>
              <p:nvPr/>
            </p:nvSpPr>
            <p:spPr>
              <a:xfrm>
                <a:off x="1167062" y="4267822"/>
                <a:ext cx="628397" cy="555499"/>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25"/>
            <p:cNvSpPr/>
            <p:nvPr/>
          </p:nvSpPr>
          <p:spPr>
            <a:xfrm rot="-1145938" flipH="1">
              <a:off x="7974827" y="3537390"/>
              <a:ext cx="1209616" cy="1566763"/>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7172775" y="4321175"/>
              <a:ext cx="2007700" cy="840075"/>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4103700" y="46628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762"/>
        <p:cNvGrpSpPr/>
        <p:nvPr/>
      </p:nvGrpSpPr>
      <p:grpSpPr>
        <a:xfrm>
          <a:off x="0" y="0"/>
          <a:ext cx="0" cy="0"/>
          <a:chOff x="0" y="0"/>
          <a:chExt cx="0" cy="0"/>
        </a:xfrm>
      </p:grpSpPr>
      <p:grpSp>
        <p:nvGrpSpPr>
          <p:cNvPr id="763" name="Google Shape;763;p30"/>
          <p:cNvGrpSpPr/>
          <p:nvPr/>
        </p:nvGrpSpPr>
        <p:grpSpPr>
          <a:xfrm flipH="1">
            <a:off x="-11164" y="4430150"/>
            <a:ext cx="9228771" cy="710200"/>
            <a:chOff x="1901275" y="4812450"/>
            <a:chExt cx="9228771" cy="710200"/>
          </a:xfrm>
        </p:grpSpPr>
        <p:sp>
          <p:nvSpPr>
            <p:cNvPr id="764" name="Google Shape;764;p30"/>
            <p:cNvSpPr/>
            <p:nvPr/>
          </p:nvSpPr>
          <p:spPr>
            <a:xfrm>
              <a:off x="1901275" y="4815425"/>
              <a:ext cx="9228740" cy="707225"/>
            </a:xfrm>
            <a:custGeom>
              <a:avLst/>
              <a:gdLst/>
              <a:ahLst/>
              <a:cxnLst/>
              <a:rect l="l" t="t" r="r" b="b"/>
              <a:pathLst>
                <a:path w="152120" h="28289" extrusionOk="0">
                  <a:moveTo>
                    <a:pt x="0" y="1"/>
                  </a:moveTo>
                  <a:lnTo>
                    <a:pt x="0" y="28288"/>
                  </a:lnTo>
                  <a:lnTo>
                    <a:pt x="152120" y="28288"/>
                  </a:lnTo>
                  <a:lnTo>
                    <a:pt x="152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0"/>
            <p:cNvSpPr/>
            <p:nvPr/>
          </p:nvSpPr>
          <p:spPr>
            <a:xfrm>
              <a:off x="3420723" y="4812450"/>
              <a:ext cx="7709323"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6" name="Google Shape;766;p30"/>
          <p:cNvSpPr txBox="1">
            <a:spLocks noGrp="1"/>
          </p:cNvSpPr>
          <p:nvPr>
            <p:ph type="title"/>
          </p:nvPr>
        </p:nvSpPr>
        <p:spPr>
          <a:xfrm>
            <a:off x="722428" y="595292"/>
            <a:ext cx="3824400" cy="1119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sz="5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7" name="Google Shape;767;p30"/>
          <p:cNvSpPr txBox="1">
            <a:spLocks noGrp="1"/>
          </p:cNvSpPr>
          <p:nvPr>
            <p:ph type="subTitle" idx="1"/>
          </p:nvPr>
        </p:nvSpPr>
        <p:spPr>
          <a:xfrm>
            <a:off x="722428" y="1654946"/>
            <a:ext cx="3824400" cy="95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8" name="Google Shape;768;p30"/>
          <p:cNvSpPr txBox="1"/>
          <p:nvPr/>
        </p:nvSpPr>
        <p:spPr>
          <a:xfrm>
            <a:off x="722428" y="3274467"/>
            <a:ext cx="3612000" cy="6891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DM Sans"/>
                <a:ea typeface="DM Sans"/>
                <a:cs typeface="DM Sans"/>
                <a:sym typeface="DM Sans"/>
              </a:rPr>
              <a:t>CREDITS:</a:t>
            </a:r>
            <a:r>
              <a:rPr lang="en" sz="1000">
                <a:solidFill>
                  <a:schemeClr val="dk1"/>
                </a:solidFill>
                <a:latin typeface="DM Sans"/>
                <a:ea typeface="DM Sans"/>
                <a:cs typeface="DM Sans"/>
                <a:sym typeface="DM Sans"/>
              </a:rPr>
              <a:t> This presentation template was created by </a:t>
            </a:r>
            <a:r>
              <a:rPr lang="en" sz="10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000">
                <a:solidFill>
                  <a:schemeClr val="dk1"/>
                </a:solidFill>
                <a:latin typeface="DM Sans"/>
                <a:ea typeface="DM Sans"/>
                <a:cs typeface="DM Sans"/>
                <a:sym typeface="DM Sans"/>
              </a:rPr>
              <a:t>, and includes icons by </a:t>
            </a:r>
            <a:r>
              <a:rPr lang="en" sz="10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000">
                <a:solidFill>
                  <a:schemeClr val="dk1"/>
                </a:solidFill>
                <a:latin typeface="DM Sans"/>
                <a:ea typeface="DM Sans"/>
                <a:cs typeface="DM Sans"/>
                <a:sym typeface="DM Sans"/>
              </a:rPr>
              <a:t>, and infographics &amp; images by </a:t>
            </a:r>
            <a:r>
              <a:rPr lang="en" sz="10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DM Sans"/>
                <a:ea typeface="DM Sans"/>
                <a:cs typeface="DM Sans"/>
                <a:sym typeface="DM Sans"/>
              </a:rPr>
              <a:t> </a:t>
            </a:r>
            <a:endParaRPr sz="1000" b="1" u="sng">
              <a:solidFill>
                <a:schemeClr val="dk1"/>
              </a:solidFill>
              <a:latin typeface="DM Sans"/>
              <a:ea typeface="DM Sans"/>
              <a:cs typeface="DM Sans"/>
              <a:sym typeface="DM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69"/>
        <p:cNvGrpSpPr/>
        <p:nvPr/>
      </p:nvGrpSpPr>
      <p:grpSpPr>
        <a:xfrm>
          <a:off x="0" y="0"/>
          <a:ext cx="0" cy="0"/>
          <a:chOff x="0" y="0"/>
          <a:chExt cx="0" cy="0"/>
        </a:xfrm>
      </p:grpSpPr>
      <p:grpSp>
        <p:nvGrpSpPr>
          <p:cNvPr id="770" name="Google Shape;770;p31"/>
          <p:cNvGrpSpPr/>
          <p:nvPr/>
        </p:nvGrpSpPr>
        <p:grpSpPr>
          <a:xfrm flipH="1">
            <a:off x="-382382" y="445013"/>
            <a:ext cx="9580991" cy="4716229"/>
            <a:chOff x="-31500" y="445013"/>
            <a:chExt cx="9580991" cy="4716229"/>
          </a:xfrm>
        </p:grpSpPr>
        <p:grpSp>
          <p:nvGrpSpPr>
            <p:cNvPr id="771" name="Google Shape;771;p31"/>
            <p:cNvGrpSpPr/>
            <p:nvPr/>
          </p:nvGrpSpPr>
          <p:grpSpPr>
            <a:xfrm>
              <a:off x="8036844" y="445013"/>
              <a:ext cx="1512647" cy="4456500"/>
              <a:chOff x="9752319" y="374363"/>
              <a:chExt cx="1512647" cy="4456500"/>
            </a:xfrm>
          </p:grpSpPr>
          <p:sp>
            <p:nvSpPr>
              <p:cNvPr id="772" name="Google Shape;772;p31"/>
              <p:cNvSpPr/>
              <p:nvPr/>
            </p:nvSpPr>
            <p:spPr>
              <a:xfrm rot="-343662">
                <a:off x="10590479" y="2291773"/>
                <a:ext cx="255148" cy="465497"/>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1"/>
              <p:cNvSpPr/>
              <p:nvPr/>
            </p:nvSpPr>
            <p:spPr>
              <a:xfrm rot="-343662">
                <a:off x="10714298" y="1158447"/>
                <a:ext cx="102474" cy="474971"/>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1"/>
              <p:cNvSpPr/>
              <p:nvPr/>
            </p:nvSpPr>
            <p:spPr>
              <a:xfrm>
                <a:off x="10509400" y="914938"/>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10295550" y="528038"/>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10309475" y="643913"/>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10325375" y="1476913"/>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10378600" y="374363"/>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rot="-343662">
                <a:off x="9933734" y="1059357"/>
                <a:ext cx="1149816" cy="3693072"/>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31"/>
            <p:cNvGrpSpPr/>
            <p:nvPr/>
          </p:nvGrpSpPr>
          <p:grpSpPr>
            <a:xfrm>
              <a:off x="-31500" y="580334"/>
              <a:ext cx="839784" cy="3994163"/>
              <a:chOff x="2008200" y="2578500"/>
              <a:chExt cx="409012" cy="1945525"/>
            </a:xfrm>
          </p:grpSpPr>
          <p:sp>
            <p:nvSpPr>
              <p:cNvPr id="781" name="Google Shape;781;p31"/>
              <p:cNvSpPr/>
              <p:nvPr/>
            </p:nvSpPr>
            <p:spPr>
              <a:xfrm>
                <a:off x="2044000" y="257850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1"/>
              <p:cNvSpPr/>
              <p:nvPr/>
            </p:nvSpPr>
            <p:spPr>
              <a:xfrm>
                <a:off x="2103175" y="286395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1"/>
              <p:cNvSpPr/>
              <p:nvPr/>
            </p:nvSpPr>
            <p:spPr>
              <a:xfrm>
                <a:off x="2110650" y="361042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1"/>
              <p:cNvSpPr/>
              <p:nvPr/>
            </p:nvSpPr>
            <p:spPr>
              <a:xfrm>
                <a:off x="2008200" y="271377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a:off x="2021125" y="310665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a:off x="2090250" y="370542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a:off x="2071037" y="262722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a:off x="2159562" y="289330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a:off x="2016337" y="277442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a:off x="2030262" y="282317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1"/>
              <p:cNvSpPr/>
              <p:nvPr/>
            </p:nvSpPr>
            <p:spPr>
              <a:xfrm>
                <a:off x="2095412" y="316035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2" name="Google Shape;792;p31"/>
            <p:cNvSpPr/>
            <p:nvPr/>
          </p:nvSpPr>
          <p:spPr>
            <a:xfrm>
              <a:off x="-1" y="4434061"/>
              <a:ext cx="6461446" cy="718719"/>
            </a:xfrm>
            <a:custGeom>
              <a:avLst/>
              <a:gdLst/>
              <a:ahLst/>
              <a:cxnLst/>
              <a:rect l="l" t="t" r="r" b="b"/>
              <a:pathLst>
                <a:path w="152240" h="39328" extrusionOk="0">
                  <a:moveTo>
                    <a:pt x="0" y="0"/>
                  </a:moveTo>
                  <a:lnTo>
                    <a:pt x="0" y="39328"/>
                  </a:lnTo>
                  <a:lnTo>
                    <a:pt x="152239" y="39328"/>
                  </a:lnTo>
                  <a:lnTo>
                    <a:pt x="152239" y="137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a:off x="92" y="4670350"/>
              <a:ext cx="9250483"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flipH="1">
              <a:off x="5785800" y="46703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5" name="Google Shape;795;p31"/>
          <p:cNvSpPr/>
          <p:nvPr/>
        </p:nvSpPr>
        <p:spPr>
          <a:xfrm>
            <a:off x="-29775" y="4048776"/>
            <a:ext cx="2878618" cy="1161248"/>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6" name="Google Shape;796;p31"/>
          <p:cNvGrpSpPr/>
          <p:nvPr/>
        </p:nvGrpSpPr>
        <p:grpSpPr>
          <a:xfrm>
            <a:off x="8065411" y="3338203"/>
            <a:ext cx="1663214" cy="1977830"/>
            <a:chOff x="4234175" y="2958950"/>
            <a:chExt cx="1754075" cy="1384550"/>
          </a:xfrm>
        </p:grpSpPr>
        <p:sp>
          <p:nvSpPr>
            <p:cNvPr id="797" name="Google Shape;797;p31"/>
            <p:cNvSpPr/>
            <p:nvPr/>
          </p:nvSpPr>
          <p:spPr>
            <a:xfrm>
              <a:off x="4234175" y="29589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1"/>
            <p:cNvSpPr/>
            <p:nvPr/>
          </p:nvSpPr>
          <p:spPr>
            <a:xfrm>
              <a:off x="4753400" y="36392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99"/>
        <p:cNvGrpSpPr/>
        <p:nvPr/>
      </p:nvGrpSpPr>
      <p:grpSpPr>
        <a:xfrm>
          <a:off x="0" y="0"/>
          <a:ext cx="0" cy="0"/>
          <a:chOff x="0" y="0"/>
          <a:chExt cx="0" cy="0"/>
        </a:xfrm>
      </p:grpSpPr>
      <p:grpSp>
        <p:nvGrpSpPr>
          <p:cNvPr id="800" name="Google Shape;800;p32"/>
          <p:cNvGrpSpPr/>
          <p:nvPr/>
        </p:nvGrpSpPr>
        <p:grpSpPr>
          <a:xfrm>
            <a:off x="-11175" y="607160"/>
            <a:ext cx="11669620" cy="6478466"/>
            <a:chOff x="-11175" y="607160"/>
            <a:chExt cx="11669620" cy="6478466"/>
          </a:xfrm>
        </p:grpSpPr>
        <p:sp>
          <p:nvSpPr>
            <p:cNvPr id="801" name="Google Shape;801;p32"/>
            <p:cNvSpPr/>
            <p:nvPr/>
          </p:nvSpPr>
          <p:spPr>
            <a:xfrm>
              <a:off x="4841850" y="891350"/>
              <a:ext cx="4302118" cy="3525725"/>
            </a:xfrm>
            <a:custGeom>
              <a:avLst/>
              <a:gdLst/>
              <a:ahLst/>
              <a:cxnLst/>
              <a:rect l="l" t="t" r="r" b="b"/>
              <a:pathLst>
                <a:path w="152220" h="141029" extrusionOk="0">
                  <a:moveTo>
                    <a:pt x="131047" y="1"/>
                  </a:moveTo>
                  <a:cubicBezTo>
                    <a:pt x="128474" y="1"/>
                    <a:pt x="125814" y="1612"/>
                    <a:pt x="124369" y="3669"/>
                  </a:cubicBezTo>
                  <a:cubicBezTo>
                    <a:pt x="123912" y="4365"/>
                    <a:pt x="123554" y="5101"/>
                    <a:pt x="123335" y="5877"/>
                  </a:cubicBezTo>
                  <a:cubicBezTo>
                    <a:pt x="121362" y="4770"/>
                    <a:pt x="119202" y="4043"/>
                    <a:pt x="117061" y="4043"/>
                  </a:cubicBezTo>
                  <a:cubicBezTo>
                    <a:pt x="115316" y="4043"/>
                    <a:pt x="113584" y="4526"/>
                    <a:pt x="111976" y="5678"/>
                  </a:cubicBezTo>
                  <a:cubicBezTo>
                    <a:pt x="110146" y="6971"/>
                    <a:pt x="108953" y="8841"/>
                    <a:pt x="108236" y="10970"/>
                  </a:cubicBezTo>
                  <a:cubicBezTo>
                    <a:pt x="107948" y="10925"/>
                    <a:pt x="107639" y="10904"/>
                    <a:pt x="107315" y="10904"/>
                  </a:cubicBezTo>
                  <a:cubicBezTo>
                    <a:pt x="104287" y="10904"/>
                    <a:pt x="100010" y="12807"/>
                    <a:pt x="100279" y="16042"/>
                  </a:cubicBezTo>
                  <a:cubicBezTo>
                    <a:pt x="100299" y="16380"/>
                    <a:pt x="99742" y="16778"/>
                    <a:pt x="98847" y="17116"/>
                  </a:cubicBezTo>
                  <a:cubicBezTo>
                    <a:pt x="98012" y="17176"/>
                    <a:pt x="97077" y="17475"/>
                    <a:pt x="96201" y="17872"/>
                  </a:cubicBezTo>
                  <a:cubicBezTo>
                    <a:pt x="95983" y="14948"/>
                    <a:pt x="94769" y="11626"/>
                    <a:pt x="91944" y="10532"/>
                  </a:cubicBezTo>
                  <a:cubicBezTo>
                    <a:pt x="91322" y="10286"/>
                    <a:pt x="90666" y="10174"/>
                    <a:pt x="90004" y="10174"/>
                  </a:cubicBezTo>
                  <a:cubicBezTo>
                    <a:pt x="87556" y="10174"/>
                    <a:pt x="85011" y="11707"/>
                    <a:pt x="83649" y="13695"/>
                  </a:cubicBezTo>
                  <a:cubicBezTo>
                    <a:pt x="83192" y="14331"/>
                    <a:pt x="82873" y="15048"/>
                    <a:pt x="82654" y="15804"/>
                  </a:cubicBezTo>
                  <a:cubicBezTo>
                    <a:pt x="82097" y="15485"/>
                    <a:pt x="81521" y="15207"/>
                    <a:pt x="80964" y="14948"/>
                  </a:cubicBezTo>
                  <a:cubicBezTo>
                    <a:pt x="81023" y="12800"/>
                    <a:pt x="80685" y="10771"/>
                    <a:pt x="79511" y="10015"/>
                  </a:cubicBezTo>
                  <a:cubicBezTo>
                    <a:pt x="79087" y="9722"/>
                    <a:pt x="78547" y="9596"/>
                    <a:pt x="77949" y="9596"/>
                  </a:cubicBezTo>
                  <a:cubicBezTo>
                    <a:pt x="77004" y="9596"/>
                    <a:pt x="75915" y="9910"/>
                    <a:pt x="74916" y="10373"/>
                  </a:cubicBezTo>
                  <a:cubicBezTo>
                    <a:pt x="74658" y="7349"/>
                    <a:pt x="73404" y="3848"/>
                    <a:pt x="70460" y="2714"/>
                  </a:cubicBezTo>
                  <a:cubicBezTo>
                    <a:pt x="69812" y="2463"/>
                    <a:pt x="69132" y="2348"/>
                    <a:pt x="68446" y="2348"/>
                  </a:cubicBezTo>
                  <a:cubicBezTo>
                    <a:pt x="65874" y="2348"/>
                    <a:pt x="63216" y="3963"/>
                    <a:pt x="61787" y="6036"/>
                  </a:cubicBezTo>
                  <a:cubicBezTo>
                    <a:pt x="61310" y="6732"/>
                    <a:pt x="60971" y="7468"/>
                    <a:pt x="60753" y="8244"/>
                  </a:cubicBezTo>
                  <a:cubicBezTo>
                    <a:pt x="58780" y="7137"/>
                    <a:pt x="56613" y="6411"/>
                    <a:pt x="54467" y="6411"/>
                  </a:cubicBezTo>
                  <a:cubicBezTo>
                    <a:pt x="52718" y="6411"/>
                    <a:pt x="50982" y="6893"/>
                    <a:pt x="49374" y="8045"/>
                  </a:cubicBezTo>
                  <a:cubicBezTo>
                    <a:pt x="47564" y="9338"/>
                    <a:pt x="46370" y="11208"/>
                    <a:pt x="45654" y="13337"/>
                  </a:cubicBezTo>
                  <a:cubicBezTo>
                    <a:pt x="45358" y="13289"/>
                    <a:pt x="45039" y="13266"/>
                    <a:pt x="44706" y="13266"/>
                  </a:cubicBezTo>
                  <a:cubicBezTo>
                    <a:pt x="41679" y="13266"/>
                    <a:pt x="37428" y="15184"/>
                    <a:pt x="37697" y="18409"/>
                  </a:cubicBezTo>
                  <a:cubicBezTo>
                    <a:pt x="37717" y="18728"/>
                    <a:pt x="37140" y="19126"/>
                    <a:pt x="36245" y="19484"/>
                  </a:cubicBezTo>
                  <a:cubicBezTo>
                    <a:pt x="35429" y="19523"/>
                    <a:pt x="34474" y="19822"/>
                    <a:pt x="33619" y="20220"/>
                  </a:cubicBezTo>
                  <a:cubicBezTo>
                    <a:pt x="33400" y="17315"/>
                    <a:pt x="32167" y="13993"/>
                    <a:pt x="29362" y="12899"/>
                  </a:cubicBezTo>
                  <a:cubicBezTo>
                    <a:pt x="28739" y="12653"/>
                    <a:pt x="28083" y="12541"/>
                    <a:pt x="27420" y="12541"/>
                  </a:cubicBezTo>
                  <a:cubicBezTo>
                    <a:pt x="24973" y="12541"/>
                    <a:pt x="22429" y="14070"/>
                    <a:pt x="21067" y="16042"/>
                  </a:cubicBezTo>
                  <a:cubicBezTo>
                    <a:pt x="20609" y="16699"/>
                    <a:pt x="20291" y="17415"/>
                    <a:pt x="20072" y="18171"/>
                  </a:cubicBezTo>
                  <a:cubicBezTo>
                    <a:pt x="18188" y="17097"/>
                    <a:pt x="16123" y="16398"/>
                    <a:pt x="14073" y="16398"/>
                  </a:cubicBezTo>
                  <a:cubicBezTo>
                    <a:pt x="12400" y="16398"/>
                    <a:pt x="10737" y="16863"/>
                    <a:pt x="9191" y="17972"/>
                  </a:cubicBezTo>
                  <a:cubicBezTo>
                    <a:pt x="7460" y="19205"/>
                    <a:pt x="6306" y="20996"/>
                    <a:pt x="5610" y="23044"/>
                  </a:cubicBezTo>
                  <a:cubicBezTo>
                    <a:pt x="5330" y="23000"/>
                    <a:pt x="5028" y="22977"/>
                    <a:pt x="4712" y="22977"/>
                  </a:cubicBezTo>
                  <a:cubicBezTo>
                    <a:pt x="3209" y="22977"/>
                    <a:pt x="1381" y="23477"/>
                    <a:pt x="0" y="24397"/>
                  </a:cubicBezTo>
                  <a:lnTo>
                    <a:pt x="0" y="141028"/>
                  </a:lnTo>
                  <a:lnTo>
                    <a:pt x="152219" y="141028"/>
                  </a:lnTo>
                  <a:lnTo>
                    <a:pt x="152219" y="13735"/>
                  </a:lnTo>
                  <a:cubicBezTo>
                    <a:pt x="151656" y="13667"/>
                    <a:pt x="151074" y="13631"/>
                    <a:pt x="150476" y="13631"/>
                  </a:cubicBezTo>
                  <a:cubicBezTo>
                    <a:pt x="148267" y="13631"/>
                    <a:pt x="145835" y="14125"/>
                    <a:pt x="143267" y="15346"/>
                  </a:cubicBezTo>
                  <a:cubicBezTo>
                    <a:pt x="143765" y="12362"/>
                    <a:pt x="143785" y="8761"/>
                    <a:pt x="142114" y="7648"/>
                  </a:cubicBezTo>
                  <a:cubicBezTo>
                    <a:pt x="141692" y="7356"/>
                    <a:pt x="141154" y="7230"/>
                    <a:pt x="140558" y="7230"/>
                  </a:cubicBezTo>
                  <a:cubicBezTo>
                    <a:pt x="139609" y="7230"/>
                    <a:pt x="138513" y="7549"/>
                    <a:pt x="137499" y="8025"/>
                  </a:cubicBezTo>
                  <a:cubicBezTo>
                    <a:pt x="137260" y="4982"/>
                    <a:pt x="135987" y="1481"/>
                    <a:pt x="133063" y="367"/>
                  </a:cubicBezTo>
                  <a:cubicBezTo>
                    <a:pt x="132413" y="115"/>
                    <a:pt x="131733" y="1"/>
                    <a:pt x="13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32"/>
            <p:cNvGrpSpPr/>
            <p:nvPr/>
          </p:nvGrpSpPr>
          <p:grpSpPr>
            <a:xfrm>
              <a:off x="1000" y="806175"/>
              <a:ext cx="9144299" cy="3772500"/>
              <a:chOff x="1000" y="425175"/>
              <a:chExt cx="9960025" cy="3772500"/>
            </a:xfrm>
          </p:grpSpPr>
          <p:sp>
            <p:nvSpPr>
              <p:cNvPr id="803" name="Google Shape;803;p32"/>
              <p:cNvSpPr/>
              <p:nvPr/>
            </p:nvSpPr>
            <p:spPr>
              <a:xfrm>
                <a:off x="3686150" y="670925"/>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2"/>
              <p:cNvSpPr/>
              <p:nvPr/>
            </p:nvSpPr>
            <p:spPr>
              <a:xfrm flipH="1">
                <a:off x="6155525" y="670913"/>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2"/>
              <p:cNvSpPr/>
              <p:nvPr/>
            </p:nvSpPr>
            <p:spPr>
              <a:xfrm>
                <a:off x="1000" y="425175"/>
                <a:ext cx="3805500" cy="3669936"/>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32"/>
            <p:cNvGrpSpPr/>
            <p:nvPr/>
          </p:nvGrpSpPr>
          <p:grpSpPr>
            <a:xfrm flipH="1">
              <a:off x="4905029" y="607160"/>
              <a:ext cx="6753416" cy="6478466"/>
              <a:chOff x="-539564" y="989460"/>
              <a:chExt cx="6753416" cy="6478466"/>
            </a:xfrm>
          </p:grpSpPr>
          <p:sp>
            <p:nvSpPr>
              <p:cNvPr id="807" name="Google Shape;807;p32"/>
              <p:cNvSpPr/>
              <p:nvPr/>
            </p:nvSpPr>
            <p:spPr>
              <a:xfrm rot="1325064" flipH="1">
                <a:off x="172808" y="1814013"/>
                <a:ext cx="5328672" cy="4829359"/>
              </a:xfrm>
              <a:custGeom>
                <a:avLst/>
                <a:gdLst/>
                <a:ahLst/>
                <a:cxnLst/>
                <a:rect l="l" t="t" r="r" b="b"/>
                <a:pathLst>
                  <a:path w="213131" h="193160" extrusionOk="0">
                    <a:moveTo>
                      <a:pt x="111499" y="1"/>
                    </a:moveTo>
                    <a:lnTo>
                      <a:pt x="111499" y="1"/>
                    </a:lnTo>
                    <a:cubicBezTo>
                      <a:pt x="108734" y="379"/>
                      <a:pt x="105829" y="1513"/>
                      <a:pt x="106088" y="4735"/>
                    </a:cubicBezTo>
                    <a:cubicBezTo>
                      <a:pt x="107341" y="21803"/>
                      <a:pt x="98569" y="18362"/>
                      <a:pt x="94212" y="22778"/>
                    </a:cubicBezTo>
                    <a:cubicBezTo>
                      <a:pt x="93118" y="23872"/>
                      <a:pt x="92402" y="24548"/>
                      <a:pt x="91904" y="24727"/>
                    </a:cubicBezTo>
                    <a:cubicBezTo>
                      <a:pt x="91904" y="24727"/>
                      <a:pt x="85201" y="29840"/>
                      <a:pt x="82774" y="34137"/>
                    </a:cubicBezTo>
                    <a:cubicBezTo>
                      <a:pt x="82385" y="34833"/>
                      <a:pt x="82099" y="35131"/>
                      <a:pt x="81904" y="35131"/>
                    </a:cubicBezTo>
                    <a:cubicBezTo>
                      <a:pt x="80892" y="35131"/>
                      <a:pt x="82351" y="27093"/>
                      <a:pt x="84803" y="25225"/>
                    </a:cubicBezTo>
                    <a:cubicBezTo>
                      <a:pt x="84803" y="25225"/>
                      <a:pt x="84798" y="25225"/>
                      <a:pt x="84789" y="25225"/>
                    </a:cubicBezTo>
                    <a:cubicBezTo>
                      <a:pt x="84378" y="25225"/>
                      <a:pt x="75027" y="25301"/>
                      <a:pt x="76408" y="32247"/>
                    </a:cubicBezTo>
                    <a:cubicBezTo>
                      <a:pt x="77840" y="39369"/>
                      <a:pt x="80188" y="41139"/>
                      <a:pt x="75811" y="44640"/>
                    </a:cubicBezTo>
                    <a:cubicBezTo>
                      <a:pt x="74160" y="45973"/>
                      <a:pt x="72211" y="48519"/>
                      <a:pt x="70798" y="51324"/>
                    </a:cubicBezTo>
                    <a:cubicBezTo>
                      <a:pt x="69605" y="49335"/>
                      <a:pt x="68312" y="48340"/>
                      <a:pt x="68252" y="44481"/>
                    </a:cubicBezTo>
                    <a:cubicBezTo>
                      <a:pt x="68212" y="39647"/>
                      <a:pt x="73126" y="40980"/>
                      <a:pt x="72509" y="36683"/>
                    </a:cubicBezTo>
                    <a:cubicBezTo>
                      <a:pt x="71892" y="32386"/>
                      <a:pt x="70699" y="31491"/>
                      <a:pt x="70699" y="31491"/>
                    </a:cubicBezTo>
                    <a:cubicBezTo>
                      <a:pt x="68232" y="35310"/>
                      <a:pt x="68053" y="31352"/>
                      <a:pt x="65646" y="36106"/>
                    </a:cubicBezTo>
                    <a:cubicBezTo>
                      <a:pt x="63265" y="40810"/>
                      <a:pt x="62733" y="43567"/>
                      <a:pt x="60159" y="43567"/>
                    </a:cubicBezTo>
                    <a:cubicBezTo>
                      <a:pt x="60132" y="43567"/>
                      <a:pt x="60104" y="43567"/>
                      <a:pt x="60076" y="43566"/>
                    </a:cubicBezTo>
                    <a:cubicBezTo>
                      <a:pt x="57450" y="43486"/>
                      <a:pt x="57669" y="36683"/>
                      <a:pt x="61628" y="33421"/>
                    </a:cubicBezTo>
                    <a:cubicBezTo>
                      <a:pt x="65566" y="30158"/>
                      <a:pt x="63856" y="25683"/>
                      <a:pt x="63856" y="25682"/>
                    </a:cubicBezTo>
                    <a:lnTo>
                      <a:pt x="63856" y="25682"/>
                    </a:lnTo>
                    <a:cubicBezTo>
                      <a:pt x="63856" y="25682"/>
                      <a:pt x="62462" y="26449"/>
                      <a:pt x="61024" y="26449"/>
                    </a:cubicBezTo>
                    <a:cubicBezTo>
                      <a:pt x="60288" y="26449"/>
                      <a:pt x="59541" y="26248"/>
                      <a:pt x="58962" y="25643"/>
                    </a:cubicBezTo>
                    <a:cubicBezTo>
                      <a:pt x="57271" y="23832"/>
                      <a:pt x="64631" y="19874"/>
                      <a:pt x="64632" y="19874"/>
                    </a:cubicBezTo>
                    <a:lnTo>
                      <a:pt x="64632" y="19874"/>
                    </a:lnTo>
                    <a:cubicBezTo>
                      <a:pt x="64631" y="19874"/>
                      <a:pt x="61150" y="21047"/>
                      <a:pt x="55958" y="21704"/>
                    </a:cubicBezTo>
                    <a:cubicBezTo>
                      <a:pt x="50747" y="22360"/>
                      <a:pt x="53134" y="26379"/>
                      <a:pt x="50209" y="30297"/>
                    </a:cubicBezTo>
                    <a:cubicBezTo>
                      <a:pt x="49453" y="31252"/>
                      <a:pt x="48956" y="31849"/>
                      <a:pt x="48598" y="32048"/>
                    </a:cubicBezTo>
                    <a:cubicBezTo>
                      <a:pt x="48598" y="32048"/>
                      <a:pt x="43724" y="36723"/>
                      <a:pt x="42451" y="40403"/>
                    </a:cubicBezTo>
                    <a:cubicBezTo>
                      <a:pt x="42239" y="41014"/>
                      <a:pt x="42040" y="41274"/>
                      <a:pt x="41865" y="41274"/>
                    </a:cubicBezTo>
                    <a:cubicBezTo>
                      <a:pt x="40993" y="41274"/>
                      <a:pt x="40731" y="34789"/>
                      <a:pt x="42471" y="33082"/>
                    </a:cubicBezTo>
                    <a:lnTo>
                      <a:pt x="42471" y="33082"/>
                    </a:lnTo>
                    <a:cubicBezTo>
                      <a:pt x="42471" y="33082"/>
                      <a:pt x="36603" y="33739"/>
                      <a:pt x="36523" y="39448"/>
                    </a:cubicBezTo>
                    <a:cubicBezTo>
                      <a:pt x="36507" y="40899"/>
                      <a:pt x="36143" y="41425"/>
                      <a:pt x="35568" y="41425"/>
                    </a:cubicBezTo>
                    <a:cubicBezTo>
                      <a:pt x="34052" y="41425"/>
                      <a:pt x="31068" y="37776"/>
                      <a:pt x="29101" y="37776"/>
                    </a:cubicBezTo>
                    <a:cubicBezTo>
                      <a:pt x="29082" y="37776"/>
                      <a:pt x="29063" y="37776"/>
                      <a:pt x="29044" y="37777"/>
                    </a:cubicBezTo>
                    <a:cubicBezTo>
                      <a:pt x="29322" y="40781"/>
                      <a:pt x="31093" y="46928"/>
                      <a:pt x="27273" y="57173"/>
                    </a:cubicBezTo>
                    <a:cubicBezTo>
                      <a:pt x="27007" y="57889"/>
                      <a:pt x="26639" y="58172"/>
                      <a:pt x="26223" y="58172"/>
                    </a:cubicBezTo>
                    <a:cubicBezTo>
                      <a:pt x="24678" y="58172"/>
                      <a:pt x="22479" y="54268"/>
                      <a:pt x="22479" y="54268"/>
                    </a:cubicBezTo>
                    <a:cubicBezTo>
                      <a:pt x="22479" y="54268"/>
                      <a:pt x="18918" y="58446"/>
                      <a:pt x="21445" y="64652"/>
                    </a:cubicBezTo>
                    <a:cubicBezTo>
                      <a:pt x="23743" y="70362"/>
                      <a:pt x="21709" y="77628"/>
                      <a:pt x="19346" y="77628"/>
                    </a:cubicBezTo>
                    <a:cubicBezTo>
                      <a:pt x="19132" y="77628"/>
                      <a:pt x="18916" y="77569"/>
                      <a:pt x="18699" y="77443"/>
                    </a:cubicBezTo>
                    <a:cubicBezTo>
                      <a:pt x="16093" y="75911"/>
                      <a:pt x="16730" y="72371"/>
                      <a:pt x="16372" y="65348"/>
                    </a:cubicBezTo>
                    <a:cubicBezTo>
                      <a:pt x="15994" y="58346"/>
                      <a:pt x="14144" y="62842"/>
                      <a:pt x="13348" y="56874"/>
                    </a:cubicBezTo>
                    <a:cubicBezTo>
                      <a:pt x="13348" y="56874"/>
                      <a:pt x="11817" y="57212"/>
                      <a:pt x="9410" y="61867"/>
                    </a:cubicBezTo>
                    <a:cubicBezTo>
                      <a:pt x="7022" y="66522"/>
                      <a:pt x="12393" y="67954"/>
                      <a:pt x="10325" y="73584"/>
                    </a:cubicBezTo>
                    <a:cubicBezTo>
                      <a:pt x="8256" y="79194"/>
                      <a:pt x="3680" y="77205"/>
                      <a:pt x="3362" y="81621"/>
                    </a:cubicBezTo>
                    <a:cubicBezTo>
                      <a:pt x="0" y="128826"/>
                      <a:pt x="19873" y="146312"/>
                      <a:pt x="20350" y="149714"/>
                    </a:cubicBezTo>
                    <a:lnTo>
                      <a:pt x="105352" y="176708"/>
                    </a:lnTo>
                    <a:lnTo>
                      <a:pt x="108992" y="163101"/>
                    </a:lnTo>
                    <a:cubicBezTo>
                      <a:pt x="112772" y="168552"/>
                      <a:pt x="115756" y="171436"/>
                      <a:pt x="116054" y="172670"/>
                    </a:cubicBezTo>
                    <a:lnTo>
                      <a:pt x="202388" y="193159"/>
                    </a:lnTo>
                    <a:lnTo>
                      <a:pt x="213131" y="122838"/>
                    </a:lnTo>
                    <a:cubicBezTo>
                      <a:pt x="213131" y="122838"/>
                      <a:pt x="194949" y="106626"/>
                      <a:pt x="195605" y="69904"/>
                    </a:cubicBezTo>
                    <a:cubicBezTo>
                      <a:pt x="195764" y="69088"/>
                      <a:pt x="195824" y="68432"/>
                      <a:pt x="195724" y="67994"/>
                    </a:cubicBezTo>
                    <a:cubicBezTo>
                      <a:pt x="194750" y="63618"/>
                      <a:pt x="194053" y="63120"/>
                      <a:pt x="194650" y="57053"/>
                    </a:cubicBezTo>
                    <a:cubicBezTo>
                      <a:pt x="195247" y="50986"/>
                      <a:pt x="199007" y="52816"/>
                      <a:pt x="198907" y="47405"/>
                    </a:cubicBezTo>
                    <a:cubicBezTo>
                      <a:pt x="198808" y="41974"/>
                      <a:pt x="196122" y="35310"/>
                      <a:pt x="196122" y="35310"/>
                    </a:cubicBezTo>
                    <a:cubicBezTo>
                      <a:pt x="192860" y="40045"/>
                      <a:pt x="194431" y="39747"/>
                      <a:pt x="188583" y="41676"/>
                    </a:cubicBezTo>
                    <a:cubicBezTo>
                      <a:pt x="181583" y="43996"/>
                      <a:pt x="186943" y="55586"/>
                      <a:pt x="184265" y="55586"/>
                    </a:cubicBezTo>
                    <a:cubicBezTo>
                      <a:pt x="184233" y="55586"/>
                      <a:pt x="184200" y="55584"/>
                      <a:pt x="184167" y="55581"/>
                    </a:cubicBezTo>
                    <a:cubicBezTo>
                      <a:pt x="176906" y="54885"/>
                      <a:pt x="179651" y="36605"/>
                      <a:pt x="179651" y="36603"/>
                    </a:cubicBezTo>
                    <a:lnTo>
                      <a:pt x="179651" y="36603"/>
                    </a:lnTo>
                    <a:cubicBezTo>
                      <a:pt x="179039" y="38667"/>
                      <a:pt x="178378" y="39251"/>
                      <a:pt x="177672" y="39251"/>
                    </a:cubicBezTo>
                    <a:cubicBezTo>
                      <a:pt x="176749" y="39251"/>
                      <a:pt x="175750" y="38252"/>
                      <a:pt x="174685" y="38252"/>
                    </a:cubicBezTo>
                    <a:cubicBezTo>
                      <a:pt x="174499" y="38252"/>
                      <a:pt x="174311" y="38282"/>
                      <a:pt x="174121" y="38354"/>
                    </a:cubicBezTo>
                    <a:cubicBezTo>
                      <a:pt x="171674" y="39249"/>
                      <a:pt x="170003" y="41119"/>
                      <a:pt x="169566" y="43447"/>
                    </a:cubicBezTo>
                    <a:cubicBezTo>
                      <a:pt x="169068" y="45993"/>
                      <a:pt x="167895" y="49394"/>
                      <a:pt x="164990" y="51026"/>
                    </a:cubicBezTo>
                    <a:cubicBezTo>
                      <a:pt x="164439" y="51337"/>
                      <a:pt x="163998" y="51477"/>
                      <a:pt x="163652" y="51477"/>
                    </a:cubicBezTo>
                    <a:cubicBezTo>
                      <a:pt x="161128" y="51477"/>
                      <a:pt x="163713" y="44042"/>
                      <a:pt x="166005" y="41855"/>
                    </a:cubicBezTo>
                    <a:lnTo>
                      <a:pt x="166005" y="41855"/>
                    </a:lnTo>
                    <a:cubicBezTo>
                      <a:pt x="166004" y="41855"/>
                      <a:pt x="156377" y="42571"/>
                      <a:pt x="158545" y="49633"/>
                    </a:cubicBezTo>
                    <a:cubicBezTo>
                      <a:pt x="160713" y="56695"/>
                      <a:pt x="163220" y="58287"/>
                      <a:pt x="159301" y="62205"/>
                    </a:cubicBezTo>
                    <a:cubicBezTo>
                      <a:pt x="157809" y="63697"/>
                      <a:pt x="156178" y="66403"/>
                      <a:pt x="155084" y="69347"/>
                    </a:cubicBezTo>
                    <a:cubicBezTo>
                      <a:pt x="153731" y="67437"/>
                      <a:pt x="152299" y="66522"/>
                      <a:pt x="151861" y="62643"/>
                    </a:cubicBezTo>
                    <a:cubicBezTo>
                      <a:pt x="151284" y="57769"/>
                      <a:pt x="156257" y="58724"/>
                      <a:pt x="155183" y="54407"/>
                    </a:cubicBezTo>
                    <a:cubicBezTo>
                      <a:pt x="154129" y="50111"/>
                      <a:pt x="152856" y="49295"/>
                      <a:pt x="152856" y="49295"/>
                    </a:cubicBezTo>
                    <a:cubicBezTo>
                      <a:pt x="150866" y="53373"/>
                      <a:pt x="150270" y="49394"/>
                      <a:pt x="148400" y="54368"/>
                    </a:cubicBezTo>
                    <a:cubicBezTo>
                      <a:pt x="146530" y="59361"/>
                      <a:pt x="146331" y="62186"/>
                      <a:pt x="143725" y="62325"/>
                    </a:cubicBezTo>
                    <a:cubicBezTo>
                      <a:pt x="143699" y="62326"/>
                      <a:pt x="143674" y="62327"/>
                      <a:pt x="143648" y="62327"/>
                    </a:cubicBezTo>
                    <a:cubicBezTo>
                      <a:pt x="141129" y="62327"/>
                      <a:pt x="140657" y="55525"/>
                      <a:pt x="144143" y="51941"/>
                    </a:cubicBezTo>
                    <a:cubicBezTo>
                      <a:pt x="147683" y="48340"/>
                      <a:pt x="145515" y="43964"/>
                      <a:pt x="145515" y="43964"/>
                    </a:cubicBezTo>
                    <a:lnTo>
                      <a:pt x="145515" y="43964"/>
                    </a:lnTo>
                    <a:cubicBezTo>
                      <a:pt x="145515" y="43964"/>
                      <a:pt x="144067" y="44959"/>
                      <a:pt x="142557" y="44959"/>
                    </a:cubicBezTo>
                    <a:cubicBezTo>
                      <a:pt x="141921" y="44959"/>
                      <a:pt x="141275" y="44783"/>
                      <a:pt x="140721" y="44282"/>
                    </a:cubicBezTo>
                    <a:cubicBezTo>
                      <a:pt x="138851" y="42591"/>
                      <a:pt x="145674" y="37996"/>
                      <a:pt x="145674" y="37996"/>
                    </a:cubicBezTo>
                    <a:lnTo>
                      <a:pt x="145674" y="37996"/>
                    </a:lnTo>
                    <a:cubicBezTo>
                      <a:pt x="145674" y="37996"/>
                      <a:pt x="142392" y="39468"/>
                      <a:pt x="137359" y="40542"/>
                    </a:cubicBezTo>
                    <a:cubicBezTo>
                      <a:pt x="132346" y="41597"/>
                      <a:pt x="135131" y="45476"/>
                      <a:pt x="132665" y="49653"/>
                    </a:cubicBezTo>
                    <a:cubicBezTo>
                      <a:pt x="132048" y="50707"/>
                      <a:pt x="131610" y="51344"/>
                      <a:pt x="131252" y="51583"/>
                    </a:cubicBezTo>
                    <a:cubicBezTo>
                      <a:pt x="131252" y="51583"/>
                      <a:pt x="126975" y="56695"/>
                      <a:pt x="126120" y="60495"/>
                    </a:cubicBezTo>
                    <a:cubicBezTo>
                      <a:pt x="125977" y="61150"/>
                      <a:pt x="125806" y="61428"/>
                      <a:pt x="125630" y="61428"/>
                    </a:cubicBezTo>
                    <a:cubicBezTo>
                      <a:pt x="124783" y="61428"/>
                      <a:pt x="123828" y="54940"/>
                      <a:pt x="125344" y="53095"/>
                    </a:cubicBezTo>
                    <a:lnTo>
                      <a:pt x="125344" y="53095"/>
                    </a:lnTo>
                    <a:cubicBezTo>
                      <a:pt x="125344" y="53095"/>
                      <a:pt x="117049" y="54587"/>
                      <a:pt x="120212" y="59997"/>
                    </a:cubicBezTo>
                    <a:cubicBezTo>
                      <a:pt x="123395" y="65428"/>
                      <a:pt x="125881" y="66443"/>
                      <a:pt x="123136" y="69924"/>
                    </a:cubicBezTo>
                    <a:cubicBezTo>
                      <a:pt x="122599" y="70620"/>
                      <a:pt x="122102" y="71575"/>
                      <a:pt x="121644" y="72689"/>
                    </a:cubicBezTo>
                    <a:lnTo>
                      <a:pt x="121564" y="72689"/>
                    </a:lnTo>
                    <a:cubicBezTo>
                      <a:pt x="121564" y="72689"/>
                      <a:pt x="118461" y="76468"/>
                      <a:pt x="117586" y="83869"/>
                    </a:cubicBezTo>
                    <a:cubicBezTo>
                      <a:pt x="114801" y="80248"/>
                      <a:pt x="112215" y="76270"/>
                      <a:pt x="118043" y="66502"/>
                    </a:cubicBezTo>
                    <a:cubicBezTo>
                      <a:pt x="118959" y="64951"/>
                      <a:pt x="115079" y="61867"/>
                      <a:pt x="111220" y="59182"/>
                    </a:cubicBezTo>
                    <a:cubicBezTo>
                      <a:pt x="111360" y="57869"/>
                      <a:pt x="111479" y="56516"/>
                      <a:pt x="111658" y="55163"/>
                    </a:cubicBezTo>
                    <a:cubicBezTo>
                      <a:pt x="111897" y="54388"/>
                      <a:pt x="112016" y="53731"/>
                      <a:pt x="111976" y="53274"/>
                    </a:cubicBezTo>
                    <a:cubicBezTo>
                      <a:pt x="111479" y="48897"/>
                      <a:pt x="109231" y="48221"/>
                      <a:pt x="110504" y="42293"/>
                    </a:cubicBezTo>
                    <a:cubicBezTo>
                      <a:pt x="111777" y="36385"/>
                      <a:pt x="116929" y="38613"/>
                      <a:pt x="117387" y="33301"/>
                    </a:cubicBezTo>
                    <a:cubicBezTo>
                      <a:pt x="117864" y="27970"/>
                      <a:pt x="116790" y="26737"/>
                      <a:pt x="116790" y="26737"/>
                    </a:cubicBezTo>
                    <a:cubicBezTo>
                      <a:pt x="112991" y="31113"/>
                      <a:pt x="113886" y="26259"/>
                      <a:pt x="109887" y="31750"/>
                    </a:cubicBezTo>
                    <a:cubicBezTo>
                      <a:pt x="106106" y="36960"/>
                      <a:pt x="104709" y="40197"/>
                      <a:pt x="102095" y="40197"/>
                    </a:cubicBezTo>
                    <a:cubicBezTo>
                      <a:pt x="101945" y="40197"/>
                      <a:pt x="101791" y="40186"/>
                      <a:pt x="101632" y="40164"/>
                    </a:cubicBezTo>
                    <a:cubicBezTo>
                      <a:pt x="98688" y="39766"/>
                      <a:pt x="100777" y="31491"/>
                      <a:pt x="106108" y="28010"/>
                    </a:cubicBezTo>
                    <a:cubicBezTo>
                      <a:pt x="111419" y="24529"/>
                      <a:pt x="110703" y="18859"/>
                      <a:pt x="110703" y="18859"/>
                    </a:cubicBezTo>
                    <a:lnTo>
                      <a:pt x="110703" y="18859"/>
                    </a:lnTo>
                    <a:cubicBezTo>
                      <a:pt x="110703" y="18859"/>
                      <a:pt x="108330" y="19962"/>
                      <a:pt x="106697" y="19962"/>
                    </a:cubicBezTo>
                    <a:cubicBezTo>
                      <a:pt x="105690" y="19962"/>
                      <a:pt x="104964" y="19542"/>
                      <a:pt x="105252" y="18183"/>
                    </a:cubicBezTo>
                    <a:cubicBezTo>
                      <a:pt x="107520" y="7421"/>
                      <a:pt x="109708" y="2269"/>
                      <a:pt x="111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rot="1325064" flipH="1">
                <a:off x="2933896" y="3407957"/>
                <a:ext cx="2136659" cy="2539514"/>
              </a:xfrm>
              <a:custGeom>
                <a:avLst/>
                <a:gdLst/>
                <a:ahLst/>
                <a:cxnLst/>
                <a:rect l="l" t="t" r="r" b="b"/>
                <a:pathLst>
                  <a:path w="85460" h="101573" extrusionOk="0">
                    <a:moveTo>
                      <a:pt x="76030" y="1"/>
                    </a:moveTo>
                    <a:cubicBezTo>
                      <a:pt x="75891" y="558"/>
                      <a:pt x="74717" y="5014"/>
                      <a:pt x="72628" y="7739"/>
                    </a:cubicBezTo>
                    <a:cubicBezTo>
                      <a:pt x="70400" y="10623"/>
                      <a:pt x="71395" y="12772"/>
                      <a:pt x="71395" y="12772"/>
                    </a:cubicBezTo>
                    <a:cubicBezTo>
                      <a:pt x="71395" y="12772"/>
                      <a:pt x="77403" y="5252"/>
                      <a:pt x="76567" y="3084"/>
                    </a:cubicBezTo>
                    <a:cubicBezTo>
                      <a:pt x="75831" y="1214"/>
                      <a:pt x="75990" y="239"/>
                      <a:pt x="76030" y="1"/>
                    </a:cubicBezTo>
                    <a:close/>
                    <a:moveTo>
                      <a:pt x="85459" y="29641"/>
                    </a:moveTo>
                    <a:lnTo>
                      <a:pt x="85459" y="29641"/>
                    </a:lnTo>
                    <a:cubicBezTo>
                      <a:pt x="85459" y="29641"/>
                      <a:pt x="84027" y="31750"/>
                      <a:pt x="81103" y="33858"/>
                    </a:cubicBezTo>
                    <a:cubicBezTo>
                      <a:pt x="78198" y="35987"/>
                      <a:pt x="79352" y="40084"/>
                      <a:pt x="79352" y="40084"/>
                    </a:cubicBezTo>
                    <a:cubicBezTo>
                      <a:pt x="82376" y="38334"/>
                      <a:pt x="85459" y="29642"/>
                      <a:pt x="85459" y="29641"/>
                    </a:cubicBezTo>
                    <a:close/>
                    <a:moveTo>
                      <a:pt x="40442" y="697"/>
                    </a:moveTo>
                    <a:cubicBezTo>
                      <a:pt x="40442" y="697"/>
                      <a:pt x="30476" y="22420"/>
                      <a:pt x="34076" y="29143"/>
                    </a:cubicBezTo>
                    <a:cubicBezTo>
                      <a:pt x="37697" y="35887"/>
                      <a:pt x="0" y="54188"/>
                      <a:pt x="5093" y="58008"/>
                    </a:cubicBezTo>
                    <a:lnTo>
                      <a:pt x="60792" y="101573"/>
                    </a:lnTo>
                    <a:cubicBezTo>
                      <a:pt x="60792" y="101573"/>
                      <a:pt x="82615" y="52657"/>
                      <a:pt x="81043" y="48977"/>
                    </a:cubicBezTo>
                    <a:cubicBezTo>
                      <a:pt x="79213" y="44759"/>
                      <a:pt x="76627" y="44680"/>
                      <a:pt x="76269" y="38413"/>
                    </a:cubicBezTo>
                    <a:cubicBezTo>
                      <a:pt x="75891" y="32167"/>
                      <a:pt x="82058" y="33003"/>
                      <a:pt x="81003" y="27532"/>
                    </a:cubicBezTo>
                    <a:cubicBezTo>
                      <a:pt x="79969" y="22082"/>
                      <a:pt x="78457" y="21107"/>
                      <a:pt x="78457" y="21107"/>
                    </a:cubicBezTo>
                    <a:cubicBezTo>
                      <a:pt x="75672" y="26538"/>
                      <a:pt x="75195" y="21425"/>
                      <a:pt x="72509" y="28029"/>
                    </a:cubicBezTo>
                    <a:cubicBezTo>
                      <a:pt x="69843" y="34634"/>
                      <a:pt x="69366" y="38314"/>
                      <a:pt x="66124" y="38712"/>
                    </a:cubicBezTo>
                    <a:cubicBezTo>
                      <a:pt x="66052" y="38721"/>
                      <a:pt x="65982" y="38725"/>
                      <a:pt x="65914" y="38725"/>
                    </a:cubicBezTo>
                    <a:cubicBezTo>
                      <a:pt x="62856" y="38725"/>
                      <a:pt x="62784" y="30149"/>
                      <a:pt x="67357" y="25304"/>
                    </a:cubicBezTo>
                    <a:cubicBezTo>
                      <a:pt x="72032" y="20391"/>
                      <a:pt x="69625" y="14920"/>
                      <a:pt x="69625" y="14920"/>
                    </a:cubicBezTo>
                    <a:lnTo>
                      <a:pt x="69625" y="14920"/>
                    </a:lnTo>
                    <a:cubicBezTo>
                      <a:pt x="69624" y="14920"/>
                      <a:pt x="67542" y="16474"/>
                      <a:pt x="65562" y="16474"/>
                    </a:cubicBezTo>
                    <a:cubicBezTo>
                      <a:pt x="64854" y="16474"/>
                      <a:pt x="64159" y="16276"/>
                      <a:pt x="63577" y="15736"/>
                    </a:cubicBezTo>
                    <a:cubicBezTo>
                      <a:pt x="61369" y="13707"/>
                      <a:pt x="70221" y="7242"/>
                      <a:pt x="70221" y="7242"/>
                    </a:cubicBezTo>
                    <a:lnTo>
                      <a:pt x="70221" y="7242"/>
                    </a:lnTo>
                    <a:cubicBezTo>
                      <a:pt x="70221" y="7242"/>
                      <a:pt x="66004" y="9390"/>
                      <a:pt x="59619" y="11180"/>
                    </a:cubicBezTo>
                    <a:cubicBezTo>
                      <a:pt x="53233" y="12971"/>
                      <a:pt x="56476" y="17725"/>
                      <a:pt x="53074" y="23335"/>
                    </a:cubicBezTo>
                    <a:cubicBezTo>
                      <a:pt x="52238" y="24747"/>
                      <a:pt x="51662" y="25603"/>
                      <a:pt x="51184" y="25921"/>
                    </a:cubicBezTo>
                    <a:cubicBezTo>
                      <a:pt x="51184" y="25921"/>
                      <a:pt x="40920" y="33880"/>
                      <a:pt x="38179" y="33880"/>
                    </a:cubicBezTo>
                    <a:cubicBezTo>
                      <a:pt x="37600" y="33880"/>
                      <a:pt x="37357" y="33525"/>
                      <a:pt x="37617" y="32664"/>
                    </a:cubicBezTo>
                    <a:cubicBezTo>
                      <a:pt x="42770" y="15577"/>
                      <a:pt x="47643" y="11817"/>
                      <a:pt x="40442" y="69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2"/>
              <p:cNvSpPr/>
              <p:nvPr/>
            </p:nvSpPr>
            <p:spPr>
              <a:xfrm rot="1325064" flipH="1">
                <a:off x="1159030" y="3144372"/>
                <a:ext cx="2123708" cy="2463908"/>
              </a:xfrm>
              <a:custGeom>
                <a:avLst/>
                <a:gdLst/>
                <a:ahLst/>
                <a:cxnLst/>
                <a:rect l="l" t="t" r="r" b="b"/>
                <a:pathLst>
                  <a:path w="84942" h="98549" extrusionOk="0">
                    <a:moveTo>
                      <a:pt x="84942" y="0"/>
                    </a:moveTo>
                    <a:lnTo>
                      <a:pt x="84942" y="0"/>
                    </a:lnTo>
                    <a:cubicBezTo>
                      <a:pt x="84942" y="1"/>
                      <a:pt x="83092" y="2706"/>
                      <a:pt x="79372" y="5391"/>
                    </a:cubicBezTo>
                    <a:cubicBezTo>
                      <a:pt x="75672" y="8077"/>
                      <a:pt x="77124" y="13308"/>
                      <a:pt x="77124" y="13308"/>
                    </a:cubicBezTo>
                    <a:cubicBezTo>
                      <a:pt x="80983" y="11101"/>
                      <a:pt x="84942" y="1"/>
                      <a:pt x="84942" y="0"/>
                    </a:cubicBezTo>
                    <a:close/>
                    <a:moveTo>
                      <a:pt x="73106" y="3999"/>
                    </a:moveTo>
                    <a:lnTo>
                      <a:pt x="73106" y="3999"/>
                    </a:lnTo>
                    <a:cubicBezTo>
                      <a:pt x="72947" y="4576"/>
                      <a:pt x="71793" y="9032"/>
                      <a:pt x="69684" y="11737"/>
                    </a:cubicBezTo>
                    <a:cubicBezTo>
                      <a:pt x="67456" y="14621"/>
                      <a:pt x="68451" y="16790"/>
                      <a:pt x="68451" y="16790"/>
                    </a:cubicBezTo>
                    <a:cubicBezTo>
                      <a:pt x="68451" y="16790"/>
                      <a:pt x="74478" y="9250"/>
                      <a:pt x="73623" y="7082"/>
                    </a:cubicBezTo>
                    <a:cubicBezTo>
                      <a:pt x="72907" y="5212"/>
                      <a:pt x="73046" y="4257"/>
                      <a:pt x="73106" y="3999"/>
                    </a:cubicBezTo>
                    <a:close/>
                    <a:moveTo>
                      <a:pt x="53929" y="5431"/>
                    </a:moveTo>
                    <a:cubicBezTo>
                      <a:pt x="53929" y="5432"/>
                      <a:pt x="50507" y="8714"/>
                      <a:pt x="44898" y="12234"/>
                    </a:cubicBezTo>
                    <a:cubicBezTo>
                      <a:pt x="39308" y="15775"/>
                      <a:pt x="43744" y="19416"/>
                      <a:pt x="42093" y="25761"/>
                    </a:cubicBezTo>
                    <a:cubicBezTo>
                      <a:pt x="41695" y="27353"/>
                      <a:pt x="41377" y="28347"/>
                      <a:pt x="40999" y="28765"/>
                    </a:cubicBezTo>
                    <a:cubicBezTo>
                      <a:pt x="41019" y="28805"/>
                      <a:pt x="0" y="70440"/>
                      <a:pt x="5968" y="72668"/>
                    </a:cubicBezTo>
                    <a:lnTo>
                      <a:pt x="71753" y="98549"/>
                    </a:lnTo>
                    <a:cubicBezTo>
                      <a:pt x="71753" y="98549"/>
                      <a:pt x="78775" y="45435"/>
                      <a:pt x="76189" y="42352"/>
                    </a:cubicBezTo>
                    <a:cubicBezTo>
                      <a:pt x="73225" y="38811"/>
                      <a:pt x="70739" y="39467"/>
                      <a:pt x="68590" y="33599"/>
                    </a:cubicBezTo>
                    <a:cubicBezTo>
                      <a:pt x="66462" y="27711"/>
                      <a:pt x="72609" y="26736"/>
                      <a:pt x="70062" y="21803"/>
                    </a:cubicBezTo>
                    <a:cubicBezTo>
                      <a:pt x="67536" y="16889"/>
                      <a:pt x="65785" y="16392"/>
                      <a:pt x="65785" y="16392"/>
                    </a:cubicBezTo>
                    <a:cubicBezTo>
                      <a:pt x="64671" y="22380"/>
                      <a:pt x="62762" y="17625"/>
                      <a:pt x="62085" y="24727"/>
                    </a:cubicBezTo>
                    <a:cubicBezTo>
                      <a:pt x="61389" y="31789"/>
                      <a:pt x="61986" y="35469"/>
                      <a:pt x="58982" y="36762"/>
                    </a:cubicBezTo>
                    <a:cubicBezTo>
                      <a:pt x="58770" y="36854"/>
                      <a:pt x="58559" y="36898"/>
                      <a:pt x="58351" y="36898"/>
                    </a:cubicBezTo>
                    <a:cubicBezTo>
                      <a:pt x="55607" y="36898"/>
                      <a:pt x="53472" y="29194"/>
                      <a:pt x="56376" y="23553"/>
                    </a:cubicBezTo>
                    <a:cubicBezTo>
                      <a:pt x="59440" y="17486"/>
                      <a:pt x="55580" y="12931"/>
                      <a:pt x="55580" y="12931"/>
                    </a:cubicBezTo>
                    <a:cubicBezTo>
                      <a:pt x="55580" y="12931"/>
                      <a:pt x="53474" y="15749"/>
                      <a:pt x="51185" y="15749"/>
                    </a:cubicBezTo>
                    <a:cubicBezTo>
                      <a:pt x="50795" y="15749"/>
                      <a:pt x="50401" y="15668"/>
                      <a:pt x="50010" y="15477"/>
                    </a:cubicBezTo>
                    <a:cubicBezTo>
                      <a:pt x="47285" y="14144"/>
                      <a:pt x="53929" y="5432"/>
                      <a:pt x="53929" y="54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2"/>
            <p:cNvGrpSpPr/>
            <p:nvPr/>
          </p:nvGrpSpPr>
          <p:grpSpPr>
            <a:xfrm flipH="1">
              <a:off x="-11164" y="4003450"/>
              <a:ext cx="9228771" cy="1136900"/>
              <a:chOff x="1901275" y="4385750"/>
              <a:chExt cx="9228771" cy="1136900"/>
            </a:xfrm>
          </p:grpSpPr>
          <p:sp>
            <p:nvSpPr>
              <p:cNvPr id="811" name="Google Shape;811;p32"/>
              <p:cNvSpPr/>
              <p:nvPr/>
            </p:nvSpPr>
            <p:spPr>
              <a:xfrm>
                <a:off x="1904250" y="4385750"/>
                <a:ext cx="3782125" cy="647025"/>
              </a:xfrm>
              <a:custGeom>
                <a:avLst/>
                <a:gdLst/>
                <a:ahLst/>
                <a:cxnLst/>
                <a:rect l="l" t="t" r="r" b="b"/>
                <a:pathLst>
                  <a:path w="151285" h="25881" extrusionOk="0">
                    <a:moveTo>
                      <a:pt x="1" y="0"/>
                    </a:moveTo>
                    <a:lnTo>
                      <a:pt x="1" y="20649"/>
                    </a:lnTo>
                    <a:lnTo>
                      <a:pt x="151285" y="25881"/>
                    </a:lnTo>
                    <a:cubicBezTo>
                      <a:pt x="151285" y="25881"/>
                      <a:pt x="93516" y="19117"/>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2"/>
              <p:cNvSpPr/>
              <p:nvPr/>
            </p:nvSpPr>
            <p:spPr>
              <a:xfrm>
                <a:off x="1901275" y="4815425"/>
                <a:ext cx="9228740" cy="707225"/>
              </a:xfrm>
              <a:custGeom>
                <a:avLst/>
                <a:gdLst/>
                <a:ahLst/>
                <a:cxnLst/>
                <a:rect l="l" t="t" r="r" b="b"/>
                <a:pathLst>
                  <a:path w="152120" h="28289" extrusionOk="0">
                    <a:moveTo>
                      <a:pt x="0" y="1"/>
                    </a:moveTo>
                    <a:lnTo>
                      <a:pt x="0" y="28288"/>
                    </a:lnTo>
                    <a:lnTo>
                      <a:pt x="152120" y="28288"/>
                    </a:lnTo>
                    <a:lnTo>
                      <a:pt x="152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a:off x="3420723" y="4812450"/>
                <a:ext cx="7709323"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rgbClr val="F4B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32"/>
            <p:cNvGrpSpPr/>
            <p:nvPr/>
          </p:nvGrpSpPr>
          <p:grpSpPr>
            <a:xfrm>
              <a:off x="-11175" y="883134"/>
              <a:ext cx="915984" cy="3994163"/>
              <a:chOff x="2008200" y="2578500"/>
              <a:chExt cx="446125" cy="1945525"/>
            </a:xfrm>
          </p:grpSpPr>
          <p:sp>
            <p:nvSpPr>
              <p:cNvPr id="815" name="Google Shape;815;p32"/>
              <p:cNvSpPr/>
              <p:nvPr/>
            </p:nvSpPr>
            <p:spPr>
              <a:xfrm>
                <a:off x="2044000" y="257850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p:nvPr/>
            </p:nvSpPr>
            <p:spPr>
              <a:xfrm>
                <a:off x="2103175" y="286395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2"/>
              <p:cNvSpPr/>
              <p:nvPr/>
            </p:nvSpPr>
            <p:spPr>
              <a:xfrm>
                <a:off x="2110650" y="361042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2"/>
              <p:cNvSpPr/>
              <p:nvPr/>
            </p:nvSpPr>
            <p:spPr>
              <a:xfrm>
                <a:off x="2008200" y="271377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2"/>
              <p:cNvSpPr/>
              <p:nvPr/>
            </p:nvSpPr>
            <p:spPr>
              <a:xfrm>
                <a:off x="2021125" y="310665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2"/>
              <p:cNvSpPr/>
              <p:nvPr/>
            </p:nvSpPr>
            <p:spPr>
              <a:xfrm>
                <a:off x="2090250" y="370542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2"/>
              <p:cNvSpPr/>
              <p:nvPr/>
            </p:nvSpPr>
            <p:spPr>
              <a:xfrm>
                <a:off x="2108150" y="262722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2"/>
              <p:cNvSpPr/>
              <p:nvPr/>
            </p:nvSpPr>
            <p:spPr>
              <a:xfrm>
                <a:off x="2196675" y="289330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2"/>
              <p:cNvSpPr/>
              <p:nvPr/>
            </p:nvSpPr>
            <p:spPr>
              <a:xfrm>
                <a:off x="2053450" y="277442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2"/>
              <p:cNvSpPr/>
              <p:nvPr/>
            </p:nvSpPr>
            <p:spPr>
              <a:xfrm>
                <a:off x="2067375" y="282317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2"/>
              <p:cNvSpPr/>
              <p:nvPr/>
            </p:nvSpPr>
            <p:spPr>
              <a:xfrm>
                <a:off x="2132525" y="316035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32"/>
            <p:cNvGrpSpPr/>
            <p:nvPr/>
          </p:nvGrpSpPr>
          <p:grpSpPr>
            <a:xfrm flipH="1">
              <a:off x="5722006" y="2101850"/>
              <a:ext cx="3317625" cy="2616925"/>
              <a:chOff x="2008200" y="2302475"/>
              <a:chExt cx="3317625" cy="2616925"/>
            </a:xfrm>
          </p:grpSpPr>
          <p:sp>
            <p:nvSpPr>
              <p:cNvPr id="827" name="Google Shape;827;p32"/>
              <p:cNvSpPr/>
              <p:nvPr/>
            </p:nvSpPr>
            <p:spPr>
              <a:xfrm>
                <a:off x="3395700" y="3587550"/>
                <a:ext cx="76625" cy="1243325"/>
              </a:xfrm>
              <a:custGeom>
                <a:avLst/>
                <a:gdLst/>
                <a:ahLst/>
                <a:cxnLst/>
                <a:rect l="l" t="t" r="r" b="b"/>
                <a:pathLst>
                  <a:path w="3065" h="49733" extrusionOk="0">
                    <a:moveTo>
                      <a:pt x="2010" y="1"/>
                    </a:moveTo>
                    <a:lnTo>
                      <a:pt x="1" y="49553"/>
                    </a:lnTo>
                    <a:lnTo>
                      <a:pt x="2070" y="49732"/>
                    </a:lnTo>
                    <a:lnTo>
                      <a:pt x="3064" y="100"/>
                    </a:lnTo>
                    <a:lnTo>
                      <a:pt x="20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2"/>
              <p:cNvSpPr/>
              <p:nvPr/>
            </p:nvSpPr>
            <p:spPr>
              <a:xfrm>
                <a:off x="3460350" y="3806375"/>
                <a:ext cx="95025" cy="163150"/>
              </a:xfrm>
              <a:custGeom>
                <a:avLst/>
                <a:gdLst/>
                <a:ahLst/>
                <a:cxnLst/>
                <a:rect l="l" t="t" r="r" b="b"/>
                <a:pathLst>
                  <a:path w="3801" h="6526" extrusionOk="0">
                    <a:moveTo>
                      <a:pt x="3800" y="0"/>
                    </a:moveTo>
                    <a:lnTo>
                      <a:pt x="2925" y="100"/>
                    </a:lnTo>
                    <a:lnTo>
                      <a:pt x="1" y="3899"/>
                    </a:lnTo>
                    <a:lnTo>
                      <a:pt x="1" y="6525"/>
                    </a:lnTo>
                    <a:lnTo>
                      <a:pt x="38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2"/>
              <p:cNvSpPr/>
              <p:nvPr/>
            </p:nvSpPr>
            <p:spPr>
              <a:xfrm>
                <a:off x="3452400" y="4260425"/>
                <a:ext cx="52250" cy="126850"/>
              </a:xfrm>
              <a:custGeom>
                <a:avLst/>
                <a:gdLst/>
                <a:ahLst/>
                <a:cxnLst/>
                <a:rect l="l" t="t" r="r" b="b"/>
                <a:pathLst>
                  <a:path w="2090" h="5074" extrusionOk="0">
                    <a:moveTo>
                      <a:pt x="1950" y="0"/>
                    </a:moveTo>
                    <a:lnTo>
                      <a:pt x="1" y="2925"/>
                    </a:lnTo>
                    <a:lnTo>
                      <a:pt x="21" y="5073"/>
                    </a:lnTo>
                    <a:lnTo>
                      <a:pt x="2089" y="498"/>
                    </a:lnTo>
                    <a:lnTo>
                      <a:pt x="19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2"/>
              <p:cNvSpPr/>
              <p:nvPr/>
            </p:nvSpPr>
            <p:spPr>
              <a:xfrm>
                <a:off x="3438975" y="3706900"/>
                <a:ext cx="111425" cy="99500"/>
              </a:xfrm>
              <a:custGeom>
                <a:avLst/>
                <a:gdLst/>
                <a:ahLst/>
                <a:cxnLst/>
                <a:rect l="l" t="t" r="r" b="b"/>
                <a:pathLst>
                  <a:path w="4457" h="3980" extrusionOk="0">
                    <a:moveTo>
                      <a:pt x="4457" y="1"/>
                    </a:moveTo>
                    <a:lnTo>
                      <a:pt x="1095" y="2050"/>
                    </a:lnTo>
                    <a:lnTo>
                      <a:pt x="1" y="3979"/>
                    </a:lnTo>
                    <a:lnTo>
                      <a:pt x="4317" y="498"/>
                    </a:lnTo>
                    <a:lnTo>
                      <a:pt x="44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2"/>
              <p:cNvSpPr/>
              <p:nvPr/>
            </p:nvSpPr>
            <p:spPr>
              <a:xfrm>
                <a:off x="3344475" y="4641875"/>
                <a:ext cx="78125" cy="111900"/>
              </a:xfrm>
              <a:custGeom>
                <a:avLst/>
                <a:gdLst/>
                <a:ahLst/>
                <a:cxnLst/>
                <a:rect l="l" t="t" r="r" b="b"/>
                <a:pathLst>
                  <a:path w="3125" h="4476" extrusionOk="0">
                    <a:moveTo>
                      <a:pt x="458" y="0"/>
                    </a:moveTo>
                    <a:lnTo>
                      <a:pt x="1" y="159"/>
                    </a:lnTo>
                    <a:lnTo>
                      <a:pt x="3124" y="4476"/>
                    </a:lnTo>
                    <a:lnTo>
                      <a:pt x="2945" y="3083"/>
                    </a:lnTo>
                    <a:lnTo>
                      <a:pt x="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2"/>
              <p:cNvSpPr/>
              <p:nvPr/>
            </p:nvSpPr>
            <p:spPr>
              <a:xfrm>
                <a:off x="3366375" y="3913800"/>
                <a:ext cx="66150" cy="116400"/>
              </a:xfrm>
              <a:custGeom>
                <a:avLst/>
                <a:gdLst/>
                <a:ahLst/>
                <a:cxnLst/>
                <a:rect l="l" t="t" r="r" b="b"/>
                <a:pathLst>
                  <a:path w="2646" h="4656" extrusionOk="0">
                    <a:moveTo>
                      <a:pt x="418" y="0"/>
                    </a:moveTo>
                    <a:lnTo>
                      <a:pt x="0" y="438"/>
                    </a:lnTo>
                    <a:lnTo>
                      <a:pt x="2646" y="4655"/>
                    </a:lnTo>
                    <a:lnTo>
                      <a:pt x="2606" y="2328"/>
                    </a:lnTo>
                    <a:lnTo>
                      <a:pt x="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2"/>
              <p:cNvSpPr/>
              <p:nvPr/>
            </p:nvSpPr>
            <p:spPr>
              <a:xfrm>
                <a:off x="3946250" y="3652700"/>
                <a:ext cx="172575" cy="1179675"/>
              </a:xfrm>
              <a:custGeom>
                <a:avLst/>
                <a:gdLst/>
                <a:ahLst/>
                <a:cxnLst/>
                <a:rect l="l" t="t" r="r" b="b"/>
                <a:pathLst>
                  <a:path w="6903" h="47187" extrusionOk="0">
                    <a:moveTo>
                      <a:pt x="995" y="0"/>
                    </a:moveTo>
                    <a:lnTo>
                      <a:pt x="0" y="60"/>
                    </a:lnTo>
                    <a:lnTo>
                      <a:pt x="4933" y="47186"/>
                    </a:lnTo>
                    <a:lnTo>
                      <a:pt x="6903" y="47047"/>
                    </a:lnTo>
                    <a:lnTo>
                      <a:pt x="9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2"/>
              <p:cNvSpPr/>
              <p:nvPr/>
            </p:nvSpPr>
            <p:spPr>
              <a:xfrm>
                <a:off x="4003425" y="3845650"/>
                <a:ext cx="76625" cy="167125"/>
              </a:xfrm>
              <a:custGeom>
                <a:avLst/>
                <a:gdLst/>
                <a:ahLst/>
                <a:cxnLst/>
                <a:rect l="l" t="t" r="r" b="b"/>
                <a:pathLst>
                  <a:path w="3065" h="6685" extrusionOk="0">
                    <a:moveTo>
                      <a:pt x="3064" y="1"/>
                    </a:moveTo>
                    <a:lnTo>
                      <a:pt x="2249" y="220"/>
                    </a:lnTo>
                    <a:lnTo>
                      <a:pt x="1" y="4218"/>
                    </a:lnTo>
                    <a:lnTo>
                      <a:pt x="359" y="6685"/>
                    </a:lnTo>
                    <a:lnTo>
                      <a:pt x="30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2"/>
              <p:cNvSpPr/>
              <p:nvPr/>
            </p:nvSpPr>
            <p:spPr>
              <a:xfrm>
                <a:off x="4055150" y="4281800"/>
                <a:ext cx="40300" cy="126850"/>
              </a:xfrm>
              <a:custGeom>
                <a:avLst/>
                <a:gdLst/>
                <a:ahLst/>
                <a:cxnLst/>
                <a:rect l="l" t="t" r="r" b="b"/>
                <a:pathLst>
                  <a:path w="1612" h="5074" extrusionOk="0">
                    <a:moveTo>
                      <a:pt x="1413" y="1"/>
                    </a:moveTo>
                    <a:lnTo>
                      <a:pt x="1" y="3064"/>
                    </a:lnTo>
                    <a:lnTo>
                      <a:pt x="319" y="5073"/>
                    </a:lnTo>
                    <a:lnTo>
                      <a:pt x="1612" y="478"/>
                    </a:lnTo>
                    <a:lnTo>
                      <a:pt x="14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2"/>
              <p:cNvSpPr/>
              <p:nvPr/>
            </p:nvSpPr>
            <p:spPr>
              <a:xfrm>
                <a:off x="3970100" y="3752175"/>
                <a:ext cx="91550" cy="109425"/>
              </a:xfrm>
              <a:custGeom>
                <a:avLst/>
                <a:gdLst/>
                <a:ahLst/>
                <a:cxnLst/>
                <a:rect l="l" t="t" r="r" b="b"/>
                <a:pathLst>
                  <a:path w="3662" h="4377" extrusionOk="0">
                    <a:moveTo>
                      <a:pt x="3661" y="0"/>
                    </a:moveTo>
                    <a:lnTo>
                      <a:pt x="757" y="2387"/>
                    </a:lnTo>
                    <a:lnTo>
                      <a:pt x="1" y="4376"/>
                    </a:lnTo>
                    <a:lnTo>
                      <a:pt x="3582" y="497"/>
                    </a:lnTo>
                    <a:lnTo>
                      <a:pt x="36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2"/>
              <p:cNvSpPr/>
              <p:nvPr/>
            </p:nvSpPr>
            <p:spPr>
              <a:xfrm>
                <a:off x="3995975" y="4663250"/>
                <a:ext cx="89050" cy="96000"/>
              </a:xfrm>
              <a:custGeom>
                <a:avLst/>
                <a:gdLst/>
                <a:ahLst/>
                <a:cxnLst/>
                <a:rect l="l" t="t" r="r" b="b"/>
                <a:pathLst>
                  <a:path w="3562" h="3840" extrusionOk="0">
                    <a:moveTo>
                      <a:pt x="398" y="1"/>
                    </a:moveTo>
                    <a:lnTo>
                      <a:pt x="0" y="199"/>
                    </a:lnTo>
                    <a:lnTo>
                      <a:pt x="3561" y="3840"/>
                    </a:lnTo>
                    <a:lnTo>
                      <a:pt x="3561" y="3840"/>
                    </a:lnTo>
                    <a:lnTo>
                      <a:pt x="3183" y="2547"/>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2"/>
              <p:cNvSpPr/>
              <p:nvPr/>
            </p:nvSpPr>
            <p:spPr>
              <a:xfrm>
                <a:off x="3917400" y="3971975"/>
                <a:ext cx="77100" cy="102475"/>
              </a:xfrm>
              <a:custGeom>
                <a:avLst/>
                <a:gdLst/>
                <a:ahLst/>
                <a:cxnLst/>
                <a:rect l="l" t="t" r="r" b="b"/>
                <a:pathLst>
                  <a:path w="3084" h="4099" extrusionOk="0">
                    <a:moveTo>
                      <a:pt x="339" y="1"/>
                    </a:moveTo>
                    <a:lnTo>
                      <a:pt x="0" y="458"/>
                    </a:lnTo>
                    <a:lnTo>
                      <a:pt x="3084" y="4099"/>
                    </a:lnTo>
                    <a:lnTo>
                      <a:pt x="2726" y="1890"/>
                    </a:lnTo>
                    <a:lnTo>
                      <a:pt x="3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2"/>
              <p:cNvSpPr/>
              <p:nvPr/>
            </p:nvSpPr>
            <p:spPr>
              <a:xfrm>
                <a:off x="2479150" y="3777025"/>
                <a:ext cx="642575" cy="955875"/>
              </a:xfrm>
              <a:custGeom>
                <a:avLst/>
                <a:gdLst/>
                <a:ahLst/>
                <a:cxnLst/>
                <a:rect l="l" t="t" r="r" b="b"/>
                <a:pathLst>
                  <a:path w="25703" h="38235" extrusionOk="0">
                    <a:moveTo>
                      <a:pt x="24946" y="1"/>
                    </a:moveTo>
                    <a:lnTo>
                      <a:pt x="1" y="37140"/>
                    </a:lnTo>
                    <a:lnTo>
                      <a:pt x="1493" y="38234"/>
                    </a:lnTo>
                    <a:lnTo>
                      <a:pt x="25702" y="578"/>
                    </a:lnTo>
                    <a:lnTo>
                      <a:pt x="249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2"/>
              <p:cNvSpPr/>
              <p:nvPr/>
            </p:nvSpPr>
            <p:spPr>
              <a:xfrm>
                <a:off x="2933700" y="3988400"/>
                <a:ext cx="149725" cy="88525"/>
              </a:xfrm>
              <a:custGeom>
                <a:avLst/>
                <a:gdLst/>
                <a:ahLst/>
                <a:cxnLst/>
                <a:rect l="l" t="t" r="r" b="b"/>
                <a:pathLst>
                  <a:path w="5989" h="3541" extrusionOk="0">
                    <a:moveTo>
                      <a:pt x="5272" y="0"/>
                    </a:moveTo>
                    <a:lnTo>
                      <a:pt x="1214" y="1552"/>
                    </a:lnTo>
                    <a:lnTo>
                      <a:pt x="1" y="3541"/>
                    </a:lnTo>
                    <a:lnTo>
                      <a:pt x="1" y="3541"/>
                    </a:lnTo>
                    <a:lnTo>
                      <a:pt x="5988" y="338"/>
                    </a:lnTo>
                    <a:lnTo>
                      <a:pt x="52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2"/>
              <p:cNvSpPr/>
              <p:nvPr/>
            </p:nvSpPr>
            <p:spPr>
              <a:xfrm>
                <a:off x="2730300" y="4320100"/>
                <a:ext cx="97000" cy="74625"/>
              </a:xfrm>
              <a:custGeom>
                <a:avLst/>
                <a:gdLst/>
                <a:ahLst/>
                <a:cxnLst/>
                <a:rect l="l" t="t" r="r" b="b"/>
                <a:pathLst>
                  <a:path w="3880" h="2985" extrusionOk="0">
                    <a:moveTo>
                      <a:pt x="3880" y="1"/>
                    </a:moveTo>
                    <a:lnTo>
                      <a:pt x="995" y="1313"/>
                    </a:lnTo>
                    <a:lnTo>
                      <a:pt x="0" y="2984"/>
                    </a:lnTo>
                    <a:lnTo>
                      <a:pt x="3760" y="438"/>
                    </a:lnTo>
                    <a:lnTo>
                      <a:pt x="38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2"/>
              <p:cNvSpPr/>
              <p:nvPr/>
            </p:nvSpPr>
            <p:spPr>
              <a:xfrm>
                <a:off x="2993875" y="3917775"/>
                <a:ext cx="132800" cy="23900"/>
              </a:xfrm>
              <a:custGeom>
                <a:avLst/>
                <a:gdLst/>
                <a:ahLst/>
                <a:cxnLst/>
                <a:rect l="l" t="t" r="r" b="b"/>
                <a:pathLst>
                  <a:path w="5312" h="956" extrusionOk="0">
                    <a:moveTo>
                      <a:pt x="1771" y="0"/>
                    </a:moveTo>
                    <a:lnTo>
                      <a:pt x="1" y="955"/>
                    </a:lnTo>
                    <a:lnTo>
                      <a:pt x="4954" y="319"/>
                    </a:lnTo>
                    <a:lnTo>
                      <a:pt x="53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2"/>
              <p:cNvSpPr/>
              <p:nvPr/>
            </p:nvSpPr>
            <p:spPr>
              <a:xfrm>
                <a:off x="2491100" y="4606050"/>
                <a:ext cx="26875" cy="143250"/>
              </a:xfrm>
              <a:custGeom>
                <a:avLst/>
                <a:gdLst/>
                <a:ahLst/>
                <a:cxnLst/>
                <a:rect l="l" t="t" r="r" b="b"/>
                <a:pathLst>
                  <a:path w="1075" h="5730" extrusionOk="0">
                    <a:moveTo>
                      <a:pt x="0" y="1"/>
                    </a:moveTo>
                    <a:lnTo>
                      <a:pt x="458" y="5730"/>
                    </a:lnTo>
                    <a:lnTo>
                      <a:pt x="1074" y="4337"/>
                    </a:lnTo>
                    <a:lnTo>
                      <a:pt x="497" y="14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2"/>
              <p:cNvSpPr/>
              <p:nvPr/>
            </p:nvSpPr>
            <p:spPr>
              <a:xfrm>
                <a:off x="2881975" y="3995350"/>
                <a:ext cx="28375" cy="115900"/>
              </a:xfrm>
              <a:custGeom>
                <a:avLst/>
                <a:gdLst/>
                <a:ahLst/>
                <a:cxnLst/>
                <a:rect l="l" t="t" r="r" b="b"/>
                <a:pathLst>
                  <a:path w="1135" h="4636" extrusionOk="0">
                    <a:moveTo>
                      <a:pt x="558" y="1"/>
                    </a:moveTo>
                    <a:lnTo>
                      <a:pt x="1" y="120"/>
                    </a:lnTo>
                    <a:lnTo>
                      <a:pt x="60" y="4636"/>
                    </a:lnTo>
                    <a:lnTo>
                      <a:pt x="1135" y="2786"/>
                    </a:lnTo>
                    <a:lnTo>
                      <a:pt x="5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2"/>
              <p:cNvSpPr/>
              <p:nvPr/>
            </p:nvSpPr>
            <p:spPr>
              <a:xfrm>
                <a:off x="2044000" y="257850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2"/>
              <p:cNvSpPr/>
              <p:nvPr/>
            </p:nvSpPr>
            <p:spPr>
              <a:xfrm>
                <a:off x="2103175" y="286395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2"/>
              <p:cNvSpPr/>
              <p:nvPr/>
            </p:nvSpPr>
            <p:spPr>
              <a:xfrm>
                <a:off x="2110650" y="361042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2"/>
              <p:cNvSpPr/>
              <p:nvPr/>
            </p:nvSpPr>
            <p:spPr>
              <a:xfrm>
                <a:off x="2008200" y="271377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2"/>
              <p:cNvSpPr/>
              <p:nvPr/>
            </p:nvSpPr>
            <p:spPr>
              <a:xfrm>
                <a:off x="2014175" y="2762500"/>
                <a:ext cx="53225" cy="61700"/>
              </a:xfrm>
              <a:custGeom>
                <a:avLst/>
                <a:gdLst/>
                <a:ahLst/>
                <a:cxnLst/>
                <a:rect l="l" t="t" r="r" b="b"/>
                <a:pathLst>
                  <a:path w="2129" h="2468" extrusionOk="0">
                    <a:moveTo>
                      <a:pt x="40" y="0"/>
                    </a:moveTo>
                    <a:lnTo>
                      <a:pt x="0" y="458"/>
                    </a:lnTo>
                    <a:lnTo>
                      <a:pt x="2129" y="2467"/>
                    </a:lnTo>
                    <a:lnTo>
                      <a:pt x="1432" y="836"/>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2"/>
              <p:cNvSpPr/>
              <p:nvPr/>
            </p:nvSpPr>
            <p:spPr>
              <a:xfrm>
                <a:off x="2021125" y="310665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2"/>
              <p:cNvSpPr/>
              <p:nvPr/>
            </p:nvSpPr>
            <p:spPr>
              <a:xfrm>
                <a:off x="2090250" y="370542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2"/>
              <p:cNvSpPr/>
              <p:nvPr/>
            </p:nvSpPr>
            <p:spPr>
              <a:xfrm>
                <a:off x="3010775" y="3021100"/>
                <a:ext cx="328775" cy="1898300"/>
              </a:xfrm>
              <a:custGeom>
                <a:avLst/>
                <a:gdLst/>
                <a:ahLst/>
                <a:cxnLst/>
                <a:rect l="l" t="t" r="r" b="b"/>
                <a:pathLst>
                  <a:path w="13151" h="75932" extrusionOk="0">
                    <a:moveTo>
                      <a:pt x="12434" y="1"/>
                    </a:moveTo>
                    <a:lnTo>
                      <a:pt x="1" y="75494"/>
                    </a:lnTo>
                    <a:lnTo>
                      <a:pt x="2945" y="75931"/>
                    </a:lnTo>
                    <a:lnTo>
                      <a:pt x="13150" y="80"/>
                    </a:lnTo>
                    <a:lnTo>
                      <a:pt x="124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2"/>
              <p:cNvSpPr/>
              <p:nvPr/>
            </p:nvSpPr>
            <p:spPr>
              <a:xfrm>
                <a:off x="3264925" y="3318500"/>
                <a:ext cx="125825" cy="235750"/>
              </a:xfrm>
              <a:custGeom>
                <a:avLst/>
                <a:gdLst/>
                <a:ahLst/>
                <a:cxnLst/>
                <a:rect l="l" t="t" r="r" b="b"/>
                <a:pathLst>
                  <a:path w="5033" h="9430" extrusionOk="0">
                    <a:moveTo>
                      <a:pt x="5033" y="1"/>
                    </a:moveTo>
                    <a:lnTo>
                      <a:pt x="4138" y="100"/>
                    </a:lnTo>
                    <a:lnTo>
                      <a:pt x="398" y="5690"/>
                    </a:lnTo>
                    <a:lnTo>
                      <a:pt x="0" y="9430"/>
                    </a:lnTo>
                    <a:lnTo>
                      <a:pt x="50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2"/>
              <p:cNvSpPr/>
              <p:nvPr/>
            </p:nvSpPr>
            <p:spPr>
              <a:xfrm>
                <a:off x="3174400" y="4053050"/>
                <a:ext cx="74125" cy="190500"/>
              </a:xfrm>
              <a:custGeom>
                <a:avLst/>
                <a:gdLst/>
                <a:ahLst/>
                <a:cxnLst/>
                <a:rect l="l" t="t" r="r" b="b"/>
                <a:pathLst>
                  <a:path w="2965" h="7620" extrusionOk="0">
                    <a:moveTo>
                      <a:pt x="2925" y="0"/>
                    </a:moveTo>
                    <a:lnTo>
                      <a:pt x="399" y="4337"/>
                    </a:lnTo>
                    <a:lnTo>
                      <a:pt x="1" y="7619"/>
                    </a:lnTo>
                    <a:lnTo>
                      <a:pt x="2965" y="776"/>
                    </a:lnTo>
                    <a:lnTo>
                      <a:pt x="29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2"/>
              <p:cNvSpPr/>
              <p:nvPr/>
            </p:nvSpPr>
            <p:spPr>
              <a:xfrm>
                <a:off x="3223650" y="3145425"/>
                <a:ext cx="59700" cy="176075"/>
              </a:xfrm>
              <a:custGeom>
                <a:avLst/>
                <a:gdLst/>
                <a:ahLst/>
                <a:cxnLst/>
                <a:rect l="l" t="t" r="r" b="b"/>
                <a:pathLst>
                  <a:path w="2388" h="7043" extrusionOk="0">
                    <a:moveTo>
                      <a:pt x="497" y="1"/>
                    </a:moveTo>
                    <a:lnTo>
                      <a:pt x="0" y="180"/>
                    </a:lnTo>
                    <a:lnTo>
                      <a:pt x="2288" y="7043"/>
                    </a:lnTo>
                    <a:lnTo>
                      <a:pt x="2387" y="4875"/>
                    </a:lnTo>
                    <a:lnTo>
                      <a:pt x="4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2"/>
              <p:cNvSpPr/>
              <p:nvPr/>
            </p:nvSpPr>
            <p:spPr>
              <a:xfrm>
                <a:off x="3222150" y="3192675"/>
                <a:ext cx="45275" cy="68650"/>
              </a:xfrm>
              <a:custGeom>
                <a:avLst/>
                <a:gdLst/>
                <a:ahLst/>
                <a:cxnLst/>
                <a:rect l="l" t="t" r="r" b="b"/>
                <a:pathLst>
                  <a:path w="1811" h="2746" extrusionOk="0">
                    <a:moveTo>
                      <a:pt x="80" y="1"/>
                    </a:moveTo>
                    <a:lnTo>
                      <a:pt x="0" y="458"/>
                    </a:lnTo>
                    <a:lnTo>
                      <a:pt x="1811" y="2746"/>
                    </a:lnTo>
                    <a:lnTo>
                      <a:pt x="1811" y="2746"/>
                    </a:lnTo>
                    <a:lnTo>
                      <a:pt x="1353" y="1035"/>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2"/>
              <p:cNvSpPr/>
              <p:nvPr/>
            </p:nvSpPr>
            <p:spPr>
              <a:xfrm>
                <a:off x="3231600" y="3269775"/>
                <a:ext cx="34325" cy="275025"/>
              </a:xfrm>
              <a:custGeom>
                <a:avLst/>
                <a:gdLst/>
                <a:ahLst/>
                <a:cxnLst/>
                <a:rect l="l" t="t" r="r" b="b"/>
                <a:pathLst>
                  <a:path w="1373" h="11001" extrusionOk="0">
                    <a:moveTo>
                      <a:pt x="319" y="0"/>
                    </a:moveTo>
                    <a:lnTo>
                      <a:pt x="0" y="478"/>
                    </a:lnTo>
                    <a:lnTo>
                      <a:pt x="617" y="11001"/>
                    </a:lnTo>
                    <a:lnTo>
                      <a:pt x="1373" y="7301"/>
                    </a:lnTo>
                    <a:lnTo>
                      <a:pt x="3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2"/>
              <p:cNvSpPr/>
              <p:nvPr/>
            </p:nvSpPr>
            <p:spPr>
              <a:xfrm>
                <a:off x="3154500" y="4147525"/>
                <a:ext cx="89550" cy="74625"/>
              </a:xfrm>
              <a:custGeom>
                <a:avLst/>
                <a:gdLst/>
                <a:ahLst/>
                <a:cxnLst/>
                <a:rect l="l" t="t" r="r" b="b"/>
                <a:pathLst>
                  <a:path w="3582" h="2985" extrusionOk="0">
                    <a:moveTo>
                      <a:pt x="3323" y="1"/>
                    </a:moveTo>
                    <a:lnTo>
                      <a:pt x="1" y="2985"/>
                    </a:lnTo>
                    <a:lnTo>
                      <a:pt x="1" y="2985"/>
                    </a:lnTo>
                    <a:lnTo>
                      <a:pt x="1075" y="2865"/>
                    </a:lnTo>
                    <a:lnTo>
                      <a:pt x="3582" y="259"/>
                    </a:lnTo>
                    <a:lnTo>
                      <a:pt x="33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2"/>
              <p:cNvSpPr/>
              <p:nvPr/>
            </p:nvSpPr>
            <p:spPr>
              <a:xfrm>
                <a:off x="2108150" y="262722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2"/>
              <p:cNvSpPr/>
              <p:nvPr/>
            </p:nvSpPr>
            <p:spPr>
              <a:xfrm>
                <a:off x="2196675" y="289330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2"/>
              <p:cNvSpPr/>
              <p:nvPr/>
            </p:nvSpPr>
            <p:spPr>
              <a:xfrm>
                <a:off x="2053450" y="277442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2"/>
              <p:cNvSpPr/>
              <p:nvPr/>
            </p:nvSpPr>
            <p:spPr>
              <a:xfrm>
                <a:off x="2067375" y="282317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2"/>
              <p:cNvSpPr/>
              <p:nvPr/>
            </p:nvSpPr>
            <p:spPr>
              <a:xfrm>
                <a:off x="2132525" y="316035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2"/>
              <p:cNvSpPr/>
              <p:nvPr/>
            </p:nvSpPr>
            <p:spPr>
              <a:xfrm>
                <a:off x="2508000" y="2844050"/>
                <a:ext cx="103975" cy="1686450"/>
              </a:xfrm>
              <a:custGeom>
                <a:avLst/>
                <a:gdLst/>
                <a:ahLst/>
                <a:cxnLst/>
                <a:rect l="l" t="t" r="r" b="b"/>
                <a:pathLst>
                  <a:path w="4159" h="67458" extrusionOk="0">
                    <a:moveTo>
                      <a:pt x="2726" y="1"/>
                    </a:moveTo>
                    <a:lnTo>
                      <a:pt x="0" y="67199"/>
                    </a:lnTo>
                    <a:lnTo>
                      <a:pt x="2785" y="67457"/>
                    </a:lnTo>
                    <a:lnTo>
                      <a:pt x="4158" y="120"/>
                    </a:lnTo>
                    <a:lnTo>
                      <a:pt x="27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2"/>
              <p:cNvSpPr/>
              <p:nvPr/>
            </p:nvSpPr>
            <p:spPr>
              <a:xfrm>
                <a:off x="2595525" y="3140450"/>
                <a:ext cx="129325" cy="220850"/>
              </a:xfrm>
              <a:custGeom>
                <a:avLst/>
                <a:gdLst/>
                <a:ahLst/>
                <a:cxnLst/>
                <a:rect l="l" t="t" r="r" b="b"/>
                <a:pathLst>
                  <a:path w="5173" h="8834" extrusionOk="0">
                    <a:moveTo>
                      <a:pt x="5173" y="1"/>
                    </a:moveTo>
                    <a:lnTo>
                      <a:pt x="3979" y="160"/>
                    </a:lnTo>
                    <a:lnTo>
                      <a:pt x="1" y="5312"/>
                    </a:lnTo>
                    <a:lnTo>
                      <a:pt x="1" y="8833"/>
                    </a:lnTo>
                    <a:lnTo>
                      <a:pt x="51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2"/>
              <p:cNvSpPr/>
              <p:nvPr/>
            </p:nvSpPr>
            <p:spPr>
              <a:xfrm>
                <a:off x="2585075" y="3756150"/>
                <a:ext cx="70150" cy="172100"/>
              </a:xfrm>
              <a:custGeom>
                <a:avLst/>
                <a:gdLst/>
                <a:ahLst/>
                <a:cxnLst/>
                <a:rect l="l" t="t" r="r" b="b"/>
                <a:pathLst>
                  <a:path w="2806" h="6884" extrusionOk="0">
                    <a:moveTo>
                      <a:pt x="2627" y="0"/>
                    </a:moveTo>
                    <a:lnTo>
                      <a:pt x="1" y="3979"/>
                    </a:lnTo>
                    <a:lnTo>
                      <a:pt x="21" y="6883"/>
                    </a:lnTo>
                    <a:lnTo>
                      <a:pt x="2806" y="696"/>
                    </a:lnTo>
                    <a:lnTo>
                      <a:pt x="2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2"/>
              <p:cNvSpPr/>
              <p:nvPr/>
            </p:nvSpPr>
            <p:spPr>
              <a:xfrm>
                <a:off x="2567675" y="3005700"/>
                <a:ext cx="149725" cy="134775"/>
              </a:xfrm>
              <a:custGeom>
                <a:avLst/>
                <a:gdLst/>
                <a:ahLst/>
                <a:cxnLst/>
                <a:rect l="l" t="t" r="r" b="b"/>
                <a:pathLst>
                  <a:path w="5989" h="5391" extrusionOk="0">
                    <a:moveTo>
                      <a:pt x="5988" y="0"/>
                    </a:moveTo>
                    <a:lnTo>
                      <a:pt x="1473" y="2765"/>
                    </a:lnTo>
                    <a:lnTo>
                      <a:pt x="1" y="5391"/>
                    </a:lnTo>
                    <a:lnTo>
                      <a:pt x="5789" y="676"/>
                    </a:lnTo>
                    <a:lnTo>
                      <a:pt x="59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2"/>
              <p:cNvSpPr/>
              <p:nvPr/>
            </p:nvSpPr>
            <p:spPr>
              <a:xfrm>
                <a:off x="2438375" y="4273850"/>
                <a:ext cx="106450" cy="151700"/>
              </a:xfrm>
              <a:custGeom>
                <a:avLst/>
                <a:gdLst/>
                <a:ahLst/>
                <a:cxnLst/>
                <a:rect l="l" t="t" r="r" b="b"/>
                <a:pathLst>
                  <a:path w="4258" h="6068" extrusionOk="0">
                    <a:moveTo>
                      <a:pt x="617" y="0"/>
                    </a:moveTo>
                    <a:lnTo>
                      <a:pt x="0" y="199"/>
                    </a:lnTo>
                    <a:lnTo>
                      <a:pt x="4258" y="6068"/>
                    </a:lnTo>
                    <a:lnTo>
                      <a:pt x="3999" y="4158"/>
                    </a:lnTo>
                    <a:lnTo>
                      <a:pt x="61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2"/>
              <p:cNvSpPr/>
              <p:nvPr/>
            </p:nvSpPr>
            <p:spPr>
              <a:xfrm>
                <a:off x="2468225" y="3286175"/>
                <a:ext cx="89525" cy="158175"/>
              </a:xfrm>
              <a:custGeom>
                <a:avLst/>
                <a:gdLst/>
                <a:ahLst/>
                <a:cxnLst/>
                <a:rect l="l" t="t" r="r" b="b"/>
                <a:pathLst>
                  <a:path w="3581" h="6327" extrusionOk="0">
                    <a:moveTo>
                      <a:pt x="597" y="1"/>
                    </a:moveTo>
                    <a:lnTo>
                      <a:pt x="0" y="597"/>
                    </a:lnTo>
                    <a:lnTo>
                      <a:pt x="3581" y="6326"/>
                    </a:lnTo>
                    <a:lnTo>
                      <a:pt x="3521" y="3124"/>
                    </a:lnTo>
                    <a:lnTo>
                      <a:pt x="5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2"/>
              <p:cNvSpPr/>
              <p:nvPr/>
            </p:nvSpPr>
            <p:spPr>
              <a:xfrm>
                <a:off x="2779025" y="2779900"/>
                <a:ext cx="263125" cy="1849550"/>
              </a:xfrm>
              <a:custGeom>
                <a:avLst/>
                <a:gdLst/>
                <a:ahLst/>
                <a:cxnLst/>
                <a:rect l="l" t="t" r="r" b="b"/>
                <a:pathLst>
                  <a:path w="10525" h="73982" extrusionOk="0">
                    <a:moveTo>
                      <a:pt x="1592" y="1"/>
                    </a:moveTo>
                    <a:lnTo>
                      <a:pt x="1" y="359"/>
                    </a:lnTo>
                    <a:lnTo>
                      <a:pt x="7142" y="72947"/>
                    </a:lnTo>
                    <a:lnTo>
                      <a:pt x="10524" y="73982"/>
                    </a:lnTo>
                    <a:lnTo>
                      <a:pt x="15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2"/>
              <p:cNvSpPr/>
              <p:nvPr/>
            </p:nvSpPr>
            <p:spPr>
              <a:xfrm>
                <a:off x="2854625" y="3047475"/>
                <a:ext cx="86550" cy="247175"/>
              </a:xfrm>
              <a:custGeom>
                <a:avLst/>
                <a:gdLst/>
                <a:ahLst/>
                <a:cxnLst/>
                <a:rect l="l" t="t" r="r" b="b"/>
                <a:pathLst>
                  <a:path w="3462" h="9887" extrusionOk="0">
                    <a:moveTo>
                      <a:pt x="3462" y="0"/>
                    </a:moveTo>
                    <a:lnTo>
                      <a:pt x="2527" y="318"/>
                    </a:lnTo>
                    <a:lnTo>
                      <a:pt x="1" y="6366"/>
                    </a:lnTo>
                    <a:lnTo>
                      <a:pt x="558" y="9887"/>
                    </a:lnTo>
                    <a:lnTo>
                      <a:pt x="34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2"/>
              <p:cNvSpPr/>
              <p:nvPr/>
            </p:nvSpPr>
            <p:spPr>
              <a:xfrm>
                <a:off x="2990900" y="4230575"/>
                <a:ext cx="55225" cy="276550"/>
              </a:xfrm>
              <a:custGeom>
                <a:avLst/>
                <a:gdLst/>
                <a:ahLst/>
                <a:cxnLst/>
                <a:rect l="l" t="t" r="r" b="b"/>
                <a:pathLst>
                  <a:path w="2209" h="11062" extrusionOk="0">
                    <a:moveTo>
                      <a:pt x="2208" y="1"/>
                    </a:moveTo>
                    <a:lnTo>
                      <a:pt x="1313" y="458"/>
                    </a:lnTo>
                    <a:lnTo>
                      <a:pt x="0" y="7679"/>
                    </a:lnTo>
                    <a:lnTo>
                      <a:pt x="1055" y="11061"/>
                    </a:lnTo>
                    <a:lnTo>
                      <a:pt x="22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2"/>
              <p:cNvSpPr/>
              <p:nvPr/>
            </p:nvSpPr>
            <p:spPr>
              <a:xfrm>
                <a:off x="2716875" y="2930100"/>
                <a:ext cx="106950" cy="149225"/>
              </a:xfrm>
              <a:custGeom>
                <a:avLst/>
                <a:gdLst/>
                <a:ahLst/>
                <a:cxnLst/>
                <a:rect l="l" t="t" r="r" b="b"/>
                <a:pathLst>
                  <a:path w="4278" h="5969" extrusionOk="0">
                    <a:moveTo>
                      <a:pt x="498" y="0"/>
                    </a:moveTo>
                    <a:lnTo>
                      <a:pt x="0" y="299"/>
                    </a:lnTo>
                    <a:lnTo>
                      <a:pt x="4277" y="5968"/>
                    </a:lnTo>
                    <a:lnTo>
                      <a:pt x="3800" y="3939"/>
                    </a:lnTo>
                    <a:lnTo>
                      <a:pt x="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2"/>
              <p:cNvSpPr/>
              <p:nvPr/>
            </p:nvSpPr>
            <p:spPr>
              <a:xfrm>
                <a:off x="2729300" y="2975850"/>
                <a:ext cx="64675" cy="51750"/>
              </a:xfrm>
              <a:custGeom>
                <a:avLst/>
                <a:gdLst/>
                <a:ahLst/>
                <a:cxnLst/>
                <a:rect l="l" t="t" r="r" b="b"/>
                <a:pathLst>
                  <a:path w="2587" h="2070" extrusionOk="0">
                    <a:moveTo>
                      <a:pt x="1" y="0"/>
                    </a:moveTo>
                    <a:lnTo>
                      <a:pt x="21" y="458"/>
                    </a:lnTo>
                    <a:lnTo>
                      <a:pt x="2587" y="2069"/>
                    </a:lnTo>
                    <a:lnTo>
                      <a:pt x="2587" y="2069"/>
                    </a:lnTo>
                    <a:lnTo>
                      <a:pt x="163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2"/>
              <p:cNvSpPr/>
              <p:nvPr/>
            </p:nvSpPr>
            <p:spPr>
              <a:xfrm>
                <a:off x="3375325" y="3078300"/>
                <a:ext cx="690300" cy="1704325"/>
              </a:xfrm>
              <a:custGeom>
                <a:avLst/>
                <a:gdLst/>
                <a:ahLst/>
                <a:cxnLst/>
                <a:rect l="l" t="t" r="r" b="b"/>
                <a:pathLst>
                  <a:path w="27612" h="68173" extrusionOk="0">
                    <a:moveTo>
                      <a:pt x="20448" y="39076"/>
                    </a:moveTo>
                    <a:cubicBezTo>
                      <a:pt x="20444" y="39079"/>
                      <a:pt x="20440" y="39082"/>
                      <a:pt x="20436" y="39085"/>
                    </a:cubicBezTo>
                    <a:lnTo>
                      <a:pt x="20436" y="39085"/>
                    </a:lnTo>
                    <a:cubicBezTo>
                      <a:pt x="20441" y="39087"/>
                      <a:pt x="20445" y="39088"/>
                      <a:pt x="20450" y="39090"/>
                    </a:cubicBezTo>
                    <a:lnTo>
                      <a:pt x="20448" y="39076"/>
                    </a:lnTo>
                    <a:close/>
                    <a:moveTo>
                      <a:pt x="9847" y="0"/>
                    </a:moveTo>
                    <a:cubicBezTo>
                      <a:pt x="9847" y="0"/>
                      <a:pt x="8097" y="10106"/>
                      <a:pt x="4138" y="12314"/>
                    </a:cubicBezTo>
                    <a:cubicBezTo>
                      <a:pt x="4138" y="12314"/>
                      <a:pt x="5471" y="12215"/>
                      <a:pt x="6426" y="11419"/>
                    </a:cubicBezTo>
                    <a:lnTo>
                      <a:pt x="6426" y="11419"/>
                    </a:lnTo>
                    <a:lnTo>
                      <a:pt x="5769" y="12911"/>
                    </a:lnTo>
                    <a:cubicBezTo>
                      <a:pt x="5769" y="12911"/>
                      <a:pt x="7281" y="12274"/>
                      <a:pt x="8296" y="11101"/>
                    </a:cubicBezTo>
                    <a:cubicBezTo>
                      <a:pt x="8296" y="11101"/>
                      <a:pt x="8315" y="11180"/>
                      <a:pt x="8355" y="11299"/>
                    </a:cubicBezTo>
                    <a:cubicBezTo>
                      <a:pt x="8256" y="11478"/>
                      <a:pt x="8117" y="11638"/>
                      <a:pt x="7997" y="11817"/>
                    </a:cubicBezTo>
                    <a:cubicBezTo>
                      <a:pt x="7798" y="11976"/>
                      <a:pt x="4536" y="16193"/>
                      <a:pt x="2805" y="16651"/>
                    </a:cubicBezTo>
                    <a:cubicBezTo>
                      <a:pt x="2805" y="16651"/>
                      <a:pt x="2977" y="16674"/>
                      <a:pt x="3242" y="16674"/>
                    </a:cubicBezTo>
                    <a:cubicBezTo>
                      <a:pt x="3620" y="16674"/>
                      <a:pt x="4188" y="16626"/>
                      <a:pt x="4715" y="16392"/>
                    </a:cubicBezTo>
                    <a:lnTo>
                      <a:pt x="4715" y="16392"/>
                    </a:lnTo>
                    <a:lnTo>
                      <a:pt x="3919" y="17287"/>
                    </a:lnTo>
                    <a:cubicBezTo>
                      <a:pt x="3919" y="17287"/>
                      <a:pt x="5212" y="17088"/>
                      <a:pt x="6207" y="16472"/>
                    </a:cubicBezTo>
                    <a:lnTo>
                      <a:pt x="6207" y="16472"/>
                    </a:lnTo>
                    <a:cubicBezTo>
                      <a:pt x="6207" y="16472"/>
                      <a:pt x="6187" y="17506"/>
                      <a:pt x="6565" y="17784"/>
                    </a:cubicBezTo>
                    <a:lnTo>
                      <a:pt x="7301" y="16491"/>
                    </a:lnTo>
                    <a:cubicBezTo>
                      <a:pt x="7301" y="16491"/>
                      <a:pt x="7758" y="17844"/>
                      <a:pt x="8256" y="17944"/>
                    </a:cubicBezTo>
                    <a:lnTo>
                      <a:pt x="8156" y="16750"/>
                    </a:lnTo>
                    <a:lnTo>
                      <a:pt x="8156" y="16750"/>
                    </a:lnTo>
                    <a:cubicBezTo>
                      <a:pt x="8156" y="16750"/>
                      <a:pt x="8972" y="17705"/>
                      <a:pt x="9549" y="17964"/>
                    </a:cubicBezTo>
                    <a:lnTo>
                      <a:pt x="9290" y="16571"/>
                    </a:lnTo>
                    <a:lnTo>
                      <a:pt x="9290" y="16571"/>
                    </a:lnTo>
                    <a:cubicBezTo>
                      <a:pt x="9290" y="16571"/>
                      <a:pt x="9310" y="16611"/>
                      <a:pt x="9390" y="16690"/>
                    </a:cubicBezTo>
                    <a:cubicBezTo>
                      <a:pt x="9569" y="17347"/>
                      <a:pt x="9768" y="18083"/>
                      <a:pt x="10086" y="18700"/>
                    </a:cubicBezTo>
                    <a:cubicBezTo>
                      <a:pt x="10146" y="18799"/>
                      <a:pt x="10185" y="18898"/>
                      <a:pt x="10245" y="19058"/>
                    </a:cubicBezTo>
                    <a:cubicBezTo>
                      <a:pt x="9469" y="19555"/>
                      <a:pt x="2427" y="24031"/>
                      <a:pt x="0" y="24707"/>
                    </a:cubicBezTo>
                    <a:cubicBezTo>
                      <a:pt x="0" y="24707"/>
                      <a:pt x="25" y="24708"/>
                      <a:pt x="72" y="24708"/>
                    </a:cubicBezTo>
                    <a:cubicBezTo>
                      <a:pt x="387" y="24708"/>
                      <a:pt x="1679" y="24678"/>
                      <a:pt x="2805" y="24210"/>
                    </a:cubicBezTo>
                    <a:lnTo>
                      <a:pt x="2805" y="24210"/>
                    </a:lnTo>
                    <a:lnTo>
                      <a:pt x="1651" y="25344"/>
                    </a:lnTo>
                    <a:cubicBezTo>
                      <a:pt x="1651" y="25344"/>
                      <a:pt x="3541" y="24966"/>
                      <a:pt x="4973" y="24130"/>
                    </a:cubicBezTo>
                    <a:cubicBezTo>
                      <a:pt x="4973" y="24130"/>
                      <a:pt x="4993" y="25364"/>
                      <a:pt x="5570" y="25622"/>
                    </a:cubicBezTo>
                    <a:lnTo>
                      <a:pt x="6585" y="24031"/>
                    </a:lnTo>
                    <a:cubicBezTo>
                      <a:pt x="6585" y="24031"/>
                      <a:pt x="7301" y="25543"/>
                      <a:pt x="8057" y="25622"/>
                    </a:cubicBezTo>
                    <a:lnTo>
                      <a:pt x="7858" y="24230"/>
                    </a:lnTo>
                    <a:lnTo>
                      <a:pt x="7858" y="24230"/>
                    </a:lnTo>
                    <a:cubicBezTo>
                      <a:pt x="7858" y="24230"/>
                      <a:pt x="9091" y="25244"/>
                      <a:pt x="9947" y="25503"/>
                    </a:cubicBezTo>
                    <a:lnTo>
                      <a:pt x="9509" y="23911"/>
                    </a:lnTo>
                    <a:lnTo>
                      <a:pt x="9509" y="23911"/>
                    </a:lnTo>
                    <a:cubicBezTo>
                      <a:pt x="9509" y="23912"/>
                      <a:pt x="10961" y="25403"/>
                      <a:pt x="12433" y="25602"/>
                    </a:cubicBezTo>
                    <a:lnTo>
                      <a:pt x="11538" y="24309"/>
                    </a:lnTo>
                    <a:lnTo>
                      <a:pt x="12294" y="24846"/>
                    </a:lnTo>
                    <a:cubicBezTo>
                      <a:pt x="12692" y="26020"/>
                      <a:pt x="13050" y="27015"/>
                      <a:pt x="13229" y="27552"/>
                    </a:cubicBezTo>
                    <a:cubicBezTo>
                      <a:pt x="10583" y="28606"/>
                      <a:pt x="2586" y="31630"/>
                      <a:pt x="637" y="32067"/>
                    </a:cubicBezTo>
                    <a:cubicBezTo>
                      <a:pt x="637" y="32067"/>
                      <a:pt x="877" y="32096"/>
                      <a:pt x="1240" y="32096"/>
                    </a:cubicBezTo>
                    <a:cubicBezTo>
                      <a:pt x="1741" y="32096"/>
                      <a:pt x="2475" y="32042"/>
                      <a:pt x="3143" y="31789"/>
                    </a:cubicBezTo>
                    <a:lnTo>
                      <a:pt x="3143" y="31789"/>
                    </a:lnTo>
                    <a:lnTo>
                      <a:pt x="2089" y="32863"/>
                    </a:lnTo>
                    <a:cubicBezTo>
                      <a:pt x="2089" y="32863"/>
                      <a:pt x="3780" y="32624"/>
                      <a:pt x="5073" y="31908"/>
                    </a:cubicBezTo>
                    <a:lnTo>
                      <a:pt x="5073" y="31908"/>
                    </a:lnTo>
                    <a:cubicBezTo>
                      <a:pt x="5073" y="31908"/>
                      <a:pt x="5013" y="33162"/>
                      <a:pt x="5491" y="33480"/>
                    </a:cubicBezTo>
                    <a:lnTo>
                      <a:pt x="6485" y="31928"/>
                    </a:lnTo>
                    <a:cubicBezTo>
                      <a:pt x="6485" y="31928"/>
                      <a:pt x="7022" y="33520"/>
                      <a:pt x="7699" y="33679"/>
                    </a:cubicBezTo>
                    <a:lnTo>
                      <a:pt x="7599" y="32266"/>
                    </a:lnTo>
                    <a:lnTo>
                      <a:pt x="7599" y="32266"/>
                    </a:lnTo>
                    <a:cubicBezTo>
                      <a:pt x="7599" y="32267"/>
                      <a:pt x="8654" y="33400"/>
                      <a:pt x="9370" y="33719"/>
                    </a:cubicBezTo>
                    <a:lnTo>
                      <a:pt x="9091" y="32048"/>
                    </a:lnTo>
                    <a:lnTo>
                      <a:pt x="9091" y="32048"/>
                    </a:lnTo>
                    <a:cubicBezTo>
                      <a:pt x="9091" y="32048"/>
                      <a:pt x="10265" y="33699"/>
                      <a:pt x="11558" y="34017"/>
                    </a:cubicBezTo>
                    <a:lnTo>
                      <a:pt x="10842" y="32624"/>
                    </a:lnTo>
                    <a:lnTo>
                      <a:pt x="12075" y="33798"/>
                    </a:lnTo>
                    <a:cubicBezTo>
                      <a:pt x="12075" y="33798"/>
                      <a:pt x="11777" y="32127"/>
                      <a:pt x="11697" y="31709"/>
                    </a:cubicBezTo>
                    <a:lnTo>
                      <a:pt x="11697" y="31709"/>
                    </a:lnTo>
                    <a:cubicBezTo>
                      <a:pt x="11697" y="31710"/>
                      <a:pt x="12533" y="33719"/>
                      <a:pt x="13129" y="33898"/>
                    </a:cubicBezTo>
                    <a:lnTo>
                      <a:pt x="13388" y="32207"/>
                    </a:lnTo>
                    <a:cubicBezTo>
                      <a:pt x="13388" y="32207"/>
                      <a:pt x="13766" y="32605"/>
                      <a:pt x="14224" y="32963"/>
                    </a:cubicBezTo>
                    <a:cubicBezTo>
                      <a:pt x="14283" y="33360"/>
                      <a:pt x="14363" y="33778"/>
                      <a:pt x="14442" y="34216"/>
                    </a:cubicBezTo>
                    <a:cubicBezTo>
                      <a:pt x="12533" y="38015"/>
                      <a:pt x="10504" y="40005"/>
                      <a:pt x="10504" y="40005"/>
                    </a:cubicBezTo>
                    <a:cubicBezTo>
                      <a:pt x="11578" y="39925"/>
                      <a:pt x="12294" y="39169"/>
                      <a:pt x="12294" y="39169"/>
                    </a:cubicBezTo>
                    <a:lnTo>
                      <a:pt x="12294" y="39169"/>
                    </a:lnTo>
                    <a:lnTo>
                      <a:pt x="12195" y="39368"/>
                    </a:lnTo>
                    <a:cubicBezTo>
                      <a:pt x="9847" y="40761"/>
                      <a:pt x="7003" y="42352"/>
                      <a:pt x="5630" y="42750"/>
                    </a:cubicBezTo>
                    <a:cubicBezTo>
                      <a:pt x="5630" y="42750"/>
                      <a:pt x="5678" y="42752"/>
                      <a:pt x="5763" y="42752"/>
                    </a:cubicBezTo>
                    <a:cubicBezTo>
                      <a:pt x="6163" y="42752"/>
                      <a:pt x="7390" y="42711"/>
                      <a:pt x="8455" y="42253"/>
                    </a:cubicBezTo>
                    <a:lnTo>
                      <a:pt x="8455" y="42253"/>
                    </a:lnTo>
                    <a:lnTo>
                      <a:pt x="7301" y="43406"/>
                    </a:lnTo>
                    <a:cubicBezTo>
                      <a:pt x="7301" y="43406"/>
                      <a:pt x="9191" y="43028"/>
                      <a:pt x="10603" y="42173"/>
                    </a:cubicBezTo>
                    <a:cubicBezTo>
                      <a:pt x="10603" y="42173"/>
                      <a:pt x="10643" y="43426"/>
                      <a:pt x="11200" y="43665"/>
                    </a:cubicBezTo>
                    <a:lnTo>
                      <a:pt x="12234" y="42073"/>
                    </a:lnTo>
                    <a:cubicBezTo>
                      <a:pt x="12234" y="42073"/>
                      <a:pt x="12950" y="43605"/>
                      <a:pt x="13686" y="43665"/>
                    </a:cubicBezTo>
                    <a:lnTo>
                      <a:pt x="13488" y="42272"/>
                    </a:lnTo>
                    <a:lnTo>
                      <a:pt x="13488" y="42272"/>
                    </a:lnTo>
                    <a:cubicBezTo>
                      <a:pt x="13488" y="42273"/>
                      <a:pt x="14741" y="43307"/>
                      <a:pt x="15576" y="43546"/>
                    </a:cubicBezTo>
                    <a:lnTo>
                      <a:pt x="15159" y="41954"/>
                    </a:lnTo>
                    <a:lnTo>
                      <a:pt x="15159" y="41954"/>
                    </a:lnTo>
                    <a:cubicBezTo>
                      <a:pt x="15159" y="41954"/>
                      <a:pt x="15477" y="42312"/>
                      <a:pt x="16014" y="42670"/>
                    </a:cubicBezTo>
                    <a:cubicBezTo>
                      <a:pt x="16551" y="45614"/>
                      <a:pt x="17028" y="47942"/>
                      <a:pt x="17168" y="48539"/>
                    </a:cubicBezTo>
                    <a:cubicBezTo>
                      <a:pt x="17506" y="49832"/>
                      <a:pt x="17446" y="61946"/>
                      <a:pt x="17426" y="68014"/>
                    </a:cubicBezTo>
                    <a:lnTo>
                      <a:pt x="21644" y="68173"/>
                    </a:lnTo>
                    <a:cubicBezTo>
                      <a:pt x="21644" y="66601"/>
                      <a:pt x="19157" y="50070"/>
                      <a:pt x="18699" y="48200"/>
                    </a:cubicBezTo>
                    <a:cubicBezTo>
                      <a:pt x="18560" y="47703"/>
                      <a:pt x="18202" y="45893"/>
                      <a:pt x="17705" y="43546"/>
                    </a:cubicBezTo>
                    <a:lnTo>
                      <a:pt x="17705" y="43546"/>
                    </a:lnTo>
                    <a:cubicBezTo>
                      <a:pt x="17824" y="43565"/>
                      <a:pt x="17944" y="43625"/>
                      <a:pt x="18063" y="43625"/>
                    </a:cubicBezTo>
                    <a:lnTo>
                      <a:pt x="17546" y="42869"/>
                    </a:lnTo>
                    <a:cubicBezTo>
                      <a:pt x="17526" y="42770"/>
                      <a:pt x="17506" y="42650"/>
                      <a:pt x="17466" y="42551"/>
                    </a:cubicBezTo>
                    <a:lnTo>
                      <a:pt x="17466" y="42551"/>
                    </a:lnTo>
                    <a:lnTo>
                      <a:pt x="18660" y="43367"/>
                    </a:lnTo>
                    <a:cubicBezTo>
                      <a:pt x="18660" y="43367"/>
                      <a:pt x="18222" y="41775"/>
                      <a:pt x="18123" y="41357"/>
                    </a:cubicBezTo>
                    <a:lnTo>
                      <a:pt x="18123" y="41357"/>
                    </a:lnTo>
                    <a:cubicBezTo>
                      <a:pt x="18123" y="41358"/>
                      <a:pt x="19157" y="43267"/>
                      <a:pt x="19853" y="43367"/>
                    </a:cubicBezTo>
                    <a:lnTo>
                      <a:pt x="20052" y="41676"/>
                    </a:lnTo>
                    <a:cubicBezTo>
                      <a:pt x="20052" y="41676"/>
                      <a:pt x="21385" y="42738"/>
                      <a:pt x="22183" y="42738"/>
                    </a:cubicBezTo>
                    <a:cubicBezTo>
                      <a:pt x="22223" y="42738"/>
                      <a:pt x="22262" y="42736"/>
                      <a:pt x="22300" y="42730"/>
                    </a:cubicBezTo>
                    <a:lnTo>
                      <a:pt x="21405" y="41536"/>
                    </a:lnTo>
                    <a:lnTo>
                      <a:pt x="21405" y="41536"/>
                    </a:lnTo>
                    <a:cubicBezTo>
                      <a:pt x="21405" y="41536"/>
                      <a:pt x="23062" y="42134"/>
                      <a:pt x="24005" y="42134"/>
                    </a:cubicBezTo>
                    <a:cubicBezTo>
                      <a:pt x="24021" y="42134"/>
                      <a:pt x="24036" y="42133"/>
                      <a:pt x="24051" y="42133"/>
                    </a:cubicBezTo>
                    <a:lnTo>
                      <a:pt x="22837" y="40820"/>
                    </a:lnTo>
                    <a:lnTo>
                      <a:pt x="22837" y="40820"/>
                    </a:lnTo>
                    <a:cubicBezTo>
                      <a:pt x="22837" y="40820"/>
                      <a:pt x="24577" y="41507"/>
                      <a:pt x="26055" y="41507"/>
                    </a:cubicBezTo>
                    <a:cubicBezTo>
                      <a:pt x="26227" y="41507"/>
                      <a:pt x="26395" y="41497"/>
                      <a:pt x="26557" y="41477"/>
                    </a:cubicBezTo>
                    <a:lnTo>
                      <a:pt x="25065" y="40223"/>
                    </a:lnTo>
                    <a:lnTo>
                      <a:pt x="25065" y="40223"/>
                    </a:lnTo>
                    <a:cubicBezTo>
                      <a:pt x="25065" y="40224"/>
                      <a:pt x="25665" y="40451"/>
                      <a:pt x="26478" y="40451"/>
                    </a:cubicBezTo>
                    <a:cubicBezTo>
                      <a:pt x="26792" y="40451"/>
                      <a:pt x="27137" y="40417"/>
                      <a:pt x="27492" y="40323"/>
                    </a:cubicBezTo>
                    <a:cubicBezTo>
                      <a:pt x="27492" y="40323"/>
                      <a:pt x="23732" y="40124"/>
                      <a:pt x="20430" y="39090"/>
                    </a:cubicBezTo>
                    <a:cubicBezTo>
                      <a:pt x="20432" y="39088"/>
                      <a:pt x="20434" y="39087"/>
                      <a:pt x="20436" y="39085"/>
                    </a:cubicBezTo>
                    <a:lnTo>
                      <a:pt x="20436" y="39085"/>
                    </a:lnTo>
                    <a:cubicBezTo>
                      <a:pt x="20201" y="39008"/>
                      <a:pt x="19948" y="38948"/>
                      <a:pt x="19714" y="38851"/>
                    </a:cubicBezTo>
                    <a:cubicBezTo>
                      <a:pt x="20072" y="38234"/>
                      <a:pt x="20291" y="37657"/>
                      <a:pt x="20291" y="37657"/>
                    </a:cubicBezTo>
                    <a:lnTo>
                      <a:pt x="20448" y="39076"/>
                    </a:lnTo>
                    <a:lnTo>
                      <a:pt x="20448" y="39076"/>
                    </a:lnTo>
                    <a:cubicBezTo>
                      <a:pt x="21077" y="38609"/>
                      <a:pt x="21624" y="37438"/>
                      <a:pt x="21624" y="37438"/>
                    </a:cubicBezTo>
                    <a:lnTo>
                      <a:pt x="21922" y="38692"/>
                    </a:lnTo>
                    <a:cubicBezTo>
                      <a:pt x="22439" y="38393"/>
                      <a:pt x="22519" y="36881"/>
                      <a:pt x="22519" y="36881"/>
                    </a:cubicBezTo>
                    <a:lnTo>
                      <a:pt x="23792" y="37956"/>
                    </a:lnTo>
                    <a:cubicBezTo>
                      <a:pt x="24130" y="37558"/>
                      <a:pt x="23732" y="36464"/>
                      <a:pt x="23732" y="36464"/>
                    </a:cubicBezTo>
                    <a:lnTo>
                      <a:pt x="23732" y="36464"/>
                    </a:lnTo>
                    <a:cubicBezTo>
                      <a:pt x="24220" y="36573"/>
                      <a:pt x="24734" y="36608"/>
                      <a:pt x="25190" y="36608"/>
                    </a:cubicBezTo>
                    <a:cubicBezTo>
                      <a:pt x="25981" y="36608"/>
                      <a:pt x="26597" y="36504"/>
                      <a:pt x="26597" y="36504"/>
                    </a:cubicBezTo>
                    <a:lnTo>
                      <a:pt x="25383" y="35867"/>
                    </a:lnTo>
                    <a:lnTo>
                      <a:pt x="25383" y="35867"/>
                    </a:lnTo>
                    <a:cubicBezTo>
                      <a:pt x="25462" y="35872"/>
                      <a:pt x="25540" y="35875"/>
                      <a:pt x="25617" y="35875"/>
                    </a:cubicBezTo>
                    <a:cubicBezTo>
                      <a:pt x="26663" y="35875"/>
                      <a:pt x="27611" y="35409"/>
                      <a:pt x="27611" y="35409"/>
                    </a:cubicBezTo>
                    <a:lnTo>
                      <a:pt x="27611" y="35409"/>
                    </a:lnTo>
                    <a:cubicBezTo>
                      <a:pt x="27526" y="35417"/>
                      <a:pt x="27427" y="35421"/>
                      <a:pt x="27316" y="35421"/>
                    </a:cubicBezTo>
                    <a:cubicBezTo>
                      <a:pt x="25108" y="35421"/>
                      <a:pt x="18123" y="33972"/>
                      <a:pt x="15755" y="33480"/>
                    </a:cubicBezTo>
                    <a:cubicBezTo>
                      <a:pt x="15716" y="33181"/>
                      <a:pt x="15636" y="32903"/>
                      <a:pt x="15576" y="32624"/>
                    </a:cubicBezTo>
                    <a:lnTo>
                      <a:pt x="15576" y="32624"/>
                    </a:lnTo>
                    <a:cubicBezTo>
                      <a:pt x="16034" y="32823"/>
                      <a:pt x="16571" y="33002"/>
                      <a:pt x="16969" y="33062"/>
                    </a:cubicBezTo>
                    <a:lnTo>
                      <a:pt x="15974" y="31610"/>
                    </a:lnTo>
                    <a:lnTo>
                      <a:pt x="15974" y="31610"/>
                    </a:lnTo>
                    <a:cubicBezTo>
                      <a:pt x="15974" y="31610"/>
                      <a:pt x="17713" y="32609"/>
                      <a:pt x="19068" y="32609"/>
                    </a:cubicBezTo>
                    <a:cubicBezTo>
                      <a:pt x="19118" y="32609"/>
                      <a:pt x="19168" y="32607"/>
                      <a:pt x="19217" y="32605"/>
                    </a:cubicBezTo>
                    <a:lnTo>
                      <a:pt x="17963" y="31192"/>
                    </a:lnTo>
                    <a:lnTo>
                      <a:pt x="17963" y="31192"/>
                    </a:lnTo>
                    <a:cubicBezTo>
                      <a:pt x="17964" y="31192"/>
                      <a:pt x="18650" y="31563"/>
                      <a:pt x="19544" y="31563"/>
                    </a:cubicBezTo>
                    <a:cubicBezTo>
                      <a:pt x="19726" y="31563"/>
                      <a:pt x="19917" y="31547"/>
                      <a:pt x="20112" y="31510"/>
                    </a:cubicBezTo>
                    <a:cubicBezTo>
                      <a:pt x="20112" y="31510"/>
                      <a:pt x="17904" y="31331"/>
                      <a:pt x="14621" y="27850"/>
                    </a:cubicBezTo>
                    <a:cubicBezTo>
                      <a:pt x="14442" y="27413"/>
                      <a:pt x="13885" y="26060"/>
                      <a:pt x="13269" y="24548"/>
                    </a:cubicBezTo>
                    <a:lnTo>
                      <a:pt x="13269" y="24548"/>
                    </a:lnTo>
                    <a:cubicBezTo>
                      <a:pt x="13587" y="24966"/>
                      <a:pt x="13945" y="25344"/>
                      <a:pt x="14243" y="25403"/>
                    </a:cubicBezTo>
                    <a:lnTo>
                      <a:pt x="14442" y="23713"/>
                    </a:lnTo>
                    <a:cubicBezTo>
                      <a:pt x="14442" y="23713"/>
                      <a:pt x="15773" y="24756"/>
                      <a:pt x="16554" y="24756"/>
                    </a:cubicBezTo>
                    <a:cubicBezTo>
                      <a:pt x="16594" y="24756"/>
                      <a:pt x="16633" y="24753"/>
                      <a:pt x="16670" y="24747"/>
                    </a:cubicBezTo>
                    <a:lnTo>
                      <a:pt x="15775" y="23553"/>
                    </a:lnTo>
                    <a:lnTo>
                      <a:pt x="15775" y="23553"/>
                    </a:lnTo>
                    <a:cubicBezTo>
                      <a:pt x="15775" y="23553"/>
                      <a:pt x="17451" y="24151"/>
                      <a:pt x="18396" y="24151"/>
                    </a:cubicBezTo>
                    <a:cubicBezTo>
                      <a:pt x="18411" y="24151"/>
                      <a:pt x="18426" y="24150"/>
                      <a:pt x="18441" y="24150"/>
                    </a:cubicBezTo>
                    <a:lnTo>
                      <a:pt x="17227" y="22837"/>
                    </a:lnTo>
                    <a:lnTo>
                      <a:pt x="17227" y="22837"/>
                    </a:lnTo>
                    <a:cubicBezTo>
                      <a:pt x="17228" y="22837"/>
                      <a:pt x="18976" y="23543"/>
                      <a:pt x="20442" y="23543"/>
                    </a:cubicBezTo>
                    <a:cubicBezTo>
                      <a:pt x="20608" y="23543"/>
                      <a:pt x="20771" y="23534"/>
                      <a:pt x="20927" y="23514"/>
                    </a:cubicBezTo>
                    <a:lnTo>
                      <a:pt x="19435" y="22240"/>
                    </a:lnTo>
                    <a:lnTo>
                      <a:pt x="19435" y="22240"/>
                    </a:lnTo>
                    <a:cubicBezTo>
                      <a:pt x="19436" y="22241"/>
                      <a:pt x="20046" y="22468"/>
                      <a:pt x="20864" y="22468"/>
                    </a:cubicBezTo>
                    <a:cubicBezTo>
                      <a:pt x="21180" y="22468"/>
                      <a:pt x="21527" y="22434"/>
                      <a:pt x="21882" y="22340"/>
                    </a:cubicBezTo>
                    <a:cubicBezTo>
                      <a:pt x="21882" y="22340"/>
                      <a:pt x="13866" y="21922"/>
                      <a:pt x="10981" y="19137"/>
                    </a:cubicBezTo>
                    <a:cubicBezTo>
                      <a:pt x="10862" y="18879"/>
                      <a:pt x="10782" y="18680"/>
                      <a:pt x="10703" y="18540"/>
                    </a:cubicBezTo>
                    <a:cubicBezTo>
                      <a:pt x="10583" y="18282"/>
                      <a:pt x="10484" y="18043"/>
                      <a:pt x="10384" y="17784"/>
                    </a:cubicBezTo>
                    <a:lnTo>
                      <a:pt x="10384" y="17784"/>
                    </a:lnTo>
                    <a:cubicBezTo>
                      <a:pt x="10663" y="18003"/>
                      <a:pt x="10961" y="18182"/>
                      <a:pt x="11260" y="18262"/>
                    </a:cubicBezTo>
                    <a:lnTo>
                      <a:pt x="10683" y="17088"/>
                    </a:lnTo>
                    <a:lnTo>
                      <a:pt x="10683" y="17088"/>
                    </a:lnTo>
                    <a:lnTo>
                      <a:pt x="11657" y="18083"/>
                    </a:lnTo>
                    <a:cubicBezTo>
                      <a:pt x="11657" y="18083"/>
                      <a:pt x="11399" y="16690"/>
                      <a:pt x="11339" y="16352"/>
                    </a:cubicBezTo>
                    <a:lnTo>
                      <a:pt x="11339" y="16352"/>
                    </a:lnTo>
                    <a:cubicBezTo>
                      <a:pt x="11339" y="16353"/>
                      <a:pt x="11976" y="18043"/>
                      <a:pt x="12453" y="18162"/>
                    </a:cubicBezTo>
                    <a:lnTo>
                      <a:pt x="12612" y="16710"/>
                    </a:lnTo>
                    <a:cubicBezTo>
                      <a:pt x="12612" y="16710"/>
                      <a:pt x="13553" y="17766"/>
                      <a:pt x="14076" y="17766"/>
                    </a:cubicBezTo>
                    <a:cubicBezTo>
                      <a:pt x="14086" y="17766"/>
                      <a:pt x="14095" y="17765"/>
                      <a:pt x="14104" y="17765"/>
                    </a:cubicBezTo>
                    <a:lnTo>
                      <a:pt x="13547" y="16670"/>
                    </a:lnTo>
                    <a:lnTo>
                      <a:pt x="13547" y="16670"/>
                    </a:lnTo>
                    <a:cubicBezTo>
                      <a:pt x="13547" y="16671"/>
                      <a:pt x="14681" y="17307"/>
                      <a:pt x="15338" y="17367"/>
                    </a:cubicBezTo>
                    <a:lnTo>
                      <a:pt x="14542" y="16153"/>
                    </a:lnTo>
                    <a:lnTo>
                      <a:pt x="14542" y="16153"/>
                    </a:lnTo>
                    <a:cubicBezTo>
                      <a:pt x="14542" y="16153"/>
                      <a:pt x="15910" y="16970"/>
                      <a:pt x="16956" y="16970"/>
                    </a:cubicBezTo>
                    <a:cubicBezTo>
                      <a:pt x="16980" y="16970"/>
                      <a:pt x="17004" y="16970"/>
                      <a:pt x="17028" y="16969"/>
                    </a:cubicBezTo>
                    <a:lnTo>
                      <a:pt x="16054" y="15795"/>
                    </a:lnTo>
                    <a:lnTo>
                      <a:pt x="16054" y="15795"/>
                    </a:lnTo>
                    <a:cubicBezTo>
                      <a:pt x="16054" y="15795"/>
                      <a:pt x="16577" y="16104"/>
                      <a:pt x="17249" y="16104"/>
                    </a:cubicBezTo>
                    <a:cubicBezTo>
                      <a:pt x="17395" y="16104"/>
                      <a:pt x="17548" y="16089"/>
                      <a:pt x="17705" y="16054"/>
                    </a:cubicBezTo>
                    <a:cubicBezTo>
                      <a:pt x="17705" y="16054"/>
                      <a:pt x="14641" y="14084"/>
                      <a:pt x="12732" y="11638"/>
                    </a:cubicBezTo>
                    <a:lnTo>
                      <a:pt x="12175" y="10345"/>
                    </a:lnTo>
                    <a:lnTo>
                      <a:pt x="12175" y="10345"/>
                    </a:lnTo>
                    <a:cubicBezTo>
                      <a:pt x="12175" y="10345"/>
                      <a:pt x="13866" y="11876"/>
                      <a:pt x="15178" y="11936"/>
                    </a:cubicBezTo>
                    <a:lnTo>
                      <a:pt x="14144" y="10086"/>
                    </a:lnTo>
                    <a:lnTo>
                      <a:pt x="14144" y="10086"/>
                    </a:lnTo>
                    <a:cubicBezTo>
                      <a:pt x="14144" y="10086"/>
                      <a:pt x="14913" y="10735"/>
                      <a:pt x="15928" y="10735"/>
                    </a:cubicBezTo>
                    <a:cubicBezTo>
                      <a:pt x="16008" y="10735"/>
                      <a:pt x="16090" y="10731"/>
                      <a:pt x="16173" y="10723"/>
                    </a:cubicBezTo>
                    <a:cubicBezTo>
                      <a:pt x="16173" y="10723"/>
                      <a:pt x="10504" y="4974"/>
                      <a:pt x="9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2"/>
              <p:cNvSpPr/>
              <p:nvPr/>
            </p:nvSpPr>
            <p:spPr>
              <a:xfrm>
                <a:off x="5321825" y="2306450"/>
                <a:ext cx="2000" cy="1025"/>
              </a:xfrm>
              <a:custGeom>
                <a:avLst/>
                <a:gdLst/>
                <a:ahLst/>
                <a:cxnLst/>
                <a:rect l="l" t="t" r="r" b="b"/>
                <a:pathLst>
                  <a:path w="80" h="41" extrusionOk="0">
                    <a:moveTo>
                      <a:pt x="0" y="1"/>
                    </a:moveTo>
                    <a:cubicBezTo>
                      <a:pt x="0" y="15"/>
                      <a:pt x="20" y="19"/>
                      <a:pt x="46" y="27"/>
                    </a:cubicBezTo>
                    <a:lnTo>
                      <a:pt x="46" y="27"/>
                    </a:lnTo>
                    <a:cubicBezTo>
                      <a:pt x="34" y="20"/>
                      <a:pt x="19" y="10"/>
                      <a:pt x="0" y="1"/>
                    </a:cubicBezTo>
                    <a:close/>
                    <a:moveTo>
                      <a:pt x="46" y="27"/>
                    </a:moveTo>
                    <a:cubicBezTo>
                      <a:pt x="59" y="35"/>
                      <a:pt x="70" y="41"/>
                      <a:pt x="80" y="41"/>
                    </a:cubicBezTo>
                    <a:cubicBezTo>
                      <a:pt x="68" y="35"/>
                      <a:pt x="57" y="31"/>
                      <a:pt x="46" y="2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2"/>
              <p:cNvSpPr/>
              <p:nvPr/>
            </p:nvSpPr>
            <p:spPr>
              <a:xfrm>
                <a:off x="5317350" y="2302475"/>
                <a:ext cx="1025" cy="1025"/>
              </a:xfrm>
              <a:custGeom>
                <a:avLst/>
                <a:gdLst/>
                <a:ahLst/>
                <a:cxnLst/>
                <a:rect l="l" t="t" r="r" b="b"/>
                <a:pathLst>
                  <a:path w="41" h="41" extrusionOk="0">
                    <a:moveTo>
                      <a:pt x="0" y="1"/>
                    </a:moveTo>
                    <a:cubicBezTo>
                      <a:pt x="0" y="1"/>
                      <a:pt x="20" y="41"/>
                      <a:pt x="40" y="41"/>
                    </a:cubicBezTo>
                    <a:cubicBezTo>
                      <a:pt x="40" y="41"/>
                      <a:pt x="2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2"/>
              <p:cNvSpPr/>
              <p:nvPr/>
            </p:nvSpPr>
            <p:spPr>
              <a:xfrm>
                <a:off x="5324300" y="2308950"/>
                <a:ext cx="1525" cy="1025"/>
              </a:xfrm>
              <a:custGeom>
                <a:avLst/>
                <a:gdLst/>
                <a:ahLst/>
                <a:cxnLst/>
                <a:rect l="l" t="t" r="r" b="b"/>
                <a:pathLst>
                  <a:path w="61" h="41" extrusionOk="0">
                    <a:moveTo>
                      <a:pt x="60" y="40"/>
                    </a:moveTo>
                    <a:lnTo>
                      <a:pt x="60" y="4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2"/>
              <p:cNvSpPr/>
              <p:nvPr/>
            </p:nvSpPr>
            <p:spPr>
              <a:xfrm>
                <a:off x="5319825" y="2303975"/>
                <a:ext cx="1025" cy="1025"/>
              </a:xfrm>
              <a:custGeom>
                <a:avLst/>
                <a:gdLst/>
                <a:ahLst/>
                <a:cxnLst/>
                <a:rect l="l" t="t" r="r" b="b"/>
                <a:pathLst>
                  <a:path w="41" h="41" extrusionOk="0">
                    <a:moveTo>
                      <a:pt x="1" y="0"/>
                    </a:moveTo>
                    <a:cubicBezTo>
                      <a:pt x="1" y="20"/>
                      <a:pt x="21" y="40"/>
                      <a:pt x="40" y="40"/>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2"/>
              <p:cNvSpPr/>
              <p:nvPr/>
            </p:nvSpPr>
            <p:spPr>
              <a:xfrm>
                <a:off x="5290500" y="2304475"/>
                <a:ext cx="3000" cy="5000"/>
              </a:xfrm>
              <a:custGeom>
                <a:avLst/>
                <a:gdLst/>
                <a:ahLst/>
                <a:cxnLst/>
                <a:rect l="l" t="t" r="r" b="b"/>
                <a:pathLst>
                  <a:path w="120" h="200" extrusionOk="0">
                    <a:moveTo>
                      <a:pt x="119" y="0"/>
                    </a:moveTo>
                    <a:lnTo>
                      <a:pt x="119" y="0"/>
                    </a:lnTo>
                    <a:cubicBezTo>
                      <a:pt x="80" y="60"/>
                      <a:pt x="20" y="120"/>
                      <a:pt x="0" y="199"/>
                    </a:cubicBezTo>
                    <a:cubicBezTo>
                      <a:pt x="40" y="120"/>
                      <a:pt x="99" y="80"/>
                      <a:pt x="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2"/>
              <p:cNvSpPr/>
              <p:nvPr/>
            </p:nvSpPr>
            <p:spPr>
              <a:xfrm>
                <a:off x="5278050" y="2318400"/>
                <a:ext cx="5500" cy="6475"/>
              </a:xfrm>
              <a:custGeom>
                <a:avLst/>
                <a:gdLst/>
                <a:ahLst/>
                <a:cxnLst/>
                <a:rect l="l" t="t" r="r" b="b"/>
                <a:pathLst>
                  <a:path w="220" h="259" extrusionOk="0">
                    <a:moveTo>
                      <a:pt x="220" y="0"/>
                    </a:moveTo>
                    <a:cubicBezTo>
                      <a:pt x="140" y="100"/>
                      <a:pt x="80" y="159"/>
                      <a:pt x="1" y="259"/>
                    </a:cubicBezTo>
                    <a:cubicBezTo>
                      <a:pt x="80" y="159"/>
                      <a:pt x="140" y="100"/>
                      <a:pt x="2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2"/>
              <p:cNvSpPr/>
              <p:nvPr/>
            </p:nvSpPr>
            <p:spPr>
              <a:xfrm>
                <a:off x="5284025" y="2311425"/>
                <a:ext cx="5000" cy="6000"/>
              </a:xfrm>
              <a:custGeom>
                <a:avLst/>
                <a:gdLst/>
                <a:ahLst/>
                <a:cxnLst/>
                <a:rect l="l" t="t" r="r" b="b"/>
                <a:pathLst>
                  <a:path w="200" h="240" extrusionOk="0">
                    <a:moveTo>
                      <a:pt x="199" y="1"/>
                    </a:moveTo>
                    <a:lnTo>
                      <a:pt x="199" y="1"/>
                    </a:lnTo>
                    <a:cubicBezTo>
                      <a:pt x="140" y="80"/>
                      <a:pt x="80" y="140"/>
                      <a:pt x="0" y="240"/>
                    </a:cubicBezTo>
                    <a:cubicBezTo>
                      <a:pt x="80" y="180"/>
                      <a:pt x="160" y="80"/>
                      <a:pt x="1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2"/>
              <p:cNvSpPr/>
              <p:nvPr/>
            </p:nvSpPr>
            <p:spPr>
              <a:xfrm>
                <a:off x="5113450" y="3535325"/>
                <a:ext cx="25" cy="25"/>
              </a:xfrm>
              <a:custGeom>
                <a:avLst/>
                <a:gdLst/>
                <a:ahLst/>
                <a:cxnLst/>
                <a:rect l="l" t="t" r="r" b="b"/>
                <a:pathLst>
                  <a:path w="1" h="1" extrusionOk="0">
                    <a:moveTo>
                      <a:pt x="0" y="1"/>
                    </a:move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2"/>
              <p:cNvSpPr/>
              <p:nvPr/>
            </p:nvSpPr>
            <p:spPr>
              <a:xfrm>
                <a:off x="5109950" y="3535825"/>
                <a:ext cx="25" cy="25"/>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2"/>
              <p:cNvSpPr/>
              <p:nvPr/>
            </p:nvSpPr>
            <p:spPr>
              <a:xfrm>
                <a:off x="5114925" y="3534350"/>
                <a:ext cx="1025" cy="0"/>
              </a:xfrm>
              <a:custGeom>
                <a:avLst/>
                <a:gdLst/>
                <a:ahLst/>
                <a:cxnLst/>
                <a:rect l="l" t="t" r="r" b="b"/>
                <a:pathLst>
                  <a:path w="41" extrusionOk="0">
                    <a:moveTo>
                      <a:pt x="1" y="0"/>
                    </a:moveTo>
                    <a:cubicBezTo>
                      <a:pt x="1" y="0"/>
                      <a:pt x="41" y="0"/>
                      <a:pt x="1" y="0"/>
                    </a:cubicBezTo>
                    <a:cubicBezTo>
                      <a:pt x="41" y="0"/>
                      <a:pt x="1"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2"/>
              <p:cNvSpPr/>
              <p:nvPr/>
            </p:nvSpPr>
            <p:spPr>
              <a:xfrm>
                <a:off x="5139800" y="3570650"/>
                <a:ext cx="17425" cy="26375"/>
              </a:xfrm>
              <a:custGeom>
                <a:avLst/>
                <a:gdLst/>
                <a:ahLst/>
                <a:cxnLst/>
                <a:rect l="l" t="t" r="r" b="b"/>
                <a:pathLst>
                  <a:path w="697" h="1055" extrusionOk="0">
                    <a:moveTo>
                      <a:pt x="697" y="1054"/>
                    </a:moveTo>
                    <a:lnTo>
                      <a:pt x="697" y="1054"/>
                    </a:lnTo>
                    <a:cubicBezTo>
                      <a:pt x="478" y="696"/>
                      <a:pt x="239" y="358"/>
                      <a:pt x="1" y="0"/>
                    </a:cubicBezTo>
                    <a:cubicBezTo>
                      <a:pt x="239" y="358"/>
                      <a:pt x="478" y="696"/>
                      <a:pt x="697" y="105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2"/>
              <p:cNvSpPr/>
              <p:nvPr/>
            </p:nvSpPr>
            <p:spPr>
              <a:xfrm>
                <a:off x="5105975" y="3537325"/>
                <a:ext cx="1025" cy="525"/>
              </a:xfrm>
              <a:custGeom>
                <a:avLst/>
                <a:gdLst/>
                <a:ahLst/>
                <a:cxnLst/>
                <a:rect l="l" t="t" r="r" b="b"/>
                <a:pathLst>
                  <a:path w="41" h="21" extrusionOk="0">
                    <a:moveTo>
                      <a:pt x="41" y="0"/>
                    </a:moveTo>
                    <a:lnTo>
                      <a:pt x="41" y="0"/>
                    </a:lnTo>
                    <a:cubicBezTo>
                      <a:pt x="21" y="20"/>
                      <a:pt x="1" y="20"/>
                      <a:pt x="1" y="20"/>
                    </a:cubicBezTo>
                    <a:cubicBezTo>
                      <a:pt x="21" y="20"/>
                      <a:pt x="21" y="20"/>
                      <a:pt x="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2"/>
              <p:cNvSpPr/>
              <p:nvPr/>
            </p:nvSpPr>
            <p:spPr>
              <a:xfrm>
                <a:off x="5066200" y="3551750"/>
                <a:ext cx="1025" cy="525"/>
              </a:xfrm>
              <a:custGeom>
                <a:avLst/>
                <a:gdLst/>
                <a:ahLst/>
                <a:cxnLst/>
                <a:rect l="l" t="t" r="r" b="b"/>
                <a:pathLst>
                  <a:path w="41" h="21" extrusionOk="0">
                    <a:moveTo>
                      <a:pt x="40" y="0"/>
                    </a:moveTo>
                    <a:cubicBezTo>
                      <a:pt x="20" y="0"/>
                      <a:pt x="20" y="20"/>
                      <a:pt x="0" y="20"/>
                    </a:cubicBezTo>
                    <a:cubicBezTo>
                      <a:pt x="20" y="20"/>
                      <a:pt x="40" y="20"/>
                      <a:pt x="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2"/>
              <p:cNvSpPr/>
              <p:nvPr/>
            </p:nvSpPr>
            <p:spPr>
              <a:xfrm>
                <a:off x="5121900" y="3542800"/>
                <a:ext cx="17425" cy="26875"/>
              </a:xfrm>
              <a:custGeom>
                <a:avLst/>
                <a:gdLst/>
                <a:ahLst/>
                <a:cxnLst/>
                <a:rect l="l" t="t" r="r" b="b"/>
                <a:pathLst>
                  <a:path w="697" h="1075" extrusionOk="0">
                    <a:moveTo>
                      <a:pt x="1" y="1"/>
                    </a:moveTo>
                    <a:cubicBezTo>
                      <a:pt x="220" y="379"/>
                      <a:pt x="458" y="717"/>
                      <a:pt x="697" y="1074"/>
                    </a:cubicBezTo>
                    <a:cubicBezTo>
                      <a:pt x="478" y="717"/>
                      <a:pt x="220" y="37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2"/>
              <p:cNvSpPr/>
              <p:nvPr/>
            </p:nvSpPr>
            <p:spPr>
              <a:xfrm>
                <a:off x="5100025" y="3539300"/>
                <a:ext cx="2000" cy="525"/>
              </a:xfrm>
              <a:custGeom>
                <a:avLst/>
                <a:gdLst/>
                <a:ahLst/>
                <a:cxnLst/>
                <a:rect l="l" t="t" r="r" b="b"/>
                <a:pathLst>
                  <a:path w="80" h="21" extrusionOk="0">
                    <a:moveTo>
                      <a:pt x="0" y="21"/>
                    </a:moveTo>
                    <a:cubicBezTo>
                      <a:pt x="40" y="21"/>
                      <a:pt x="60" y="1"/>
                      <a:pt x="80" y="1"/>
                    </a:cubicBezTo>
                    <a:cubicBezTo>
                      <a:pt x="60" y="1"/>
                      <a:pt x="40" y="21"/>
                      <a:pt x="0" y="2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5081625" y="3545775"/>
                <a:ext cx="2000" cy="1025"/>
              </a:xfrm>
              <a:custGeom>
                <a:avLst/>
                <a:gdLst/>
                <a:ahLst/>
                <a:cxnLst/>
                <a:rect l="l" t="t" r="r" b="b"/>
                <a:pathLst>
                  <a:path w="80" h="41" extrusionOk="0">
                    <a:moveTo>
                      <a:pt x="0" y="40"/>
                    </a:moveTo>
                    <a:cubicBezTo>
                      <a:pt x="20" y="40"/>
                      <a:pt x="40" y="1"/>
                      <a:pt x="80" y="1"/>
                    </a:cubicBezTo>
                    <a:cubicBezTo>
                      <a:pt x="40" y="1"/>
                      <a:pt x="20" y="40"/>
                      <a:pt x="0" y="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5095050" y="3540800"/>
                <a:ext cx="2000" cy="1025"/>
              </a:xfrm>
              <a:custGeom>
                <a:avLst/>
                <a:gdLst/>
                <a:ahLst/>
                <a:cxnLst/>
                <a:rect l="l" t="t" r="r" b="b"/>
                <a:pathLst>
                  <a:path w="80" h="41" extrusionOk="0">
                    <a:moveTo>
                      <a:pt x="80" y="1"/>
                    </a:moveTo>
                    <a:cubicBezTo>
                      <a:pt x="63" y="1"/>
                      <a:pt x="47" y="28"/>
                      <a:pt x="19" y="37"/>
                    </a:cubicBezTo>
                    <a:lnTo>
                      <a:pt x="19" y="37"/>
                    </a:lnTo>
                    <a:cubicBezTo>
                      <a:pt x="35" y="33"/>
                      <a:pt x="57" y="23"/>
                      <a:pt x="80" y="1"/>
                    </a:cubicBezTo>
                    <a:close/>
                    <a:moveTo>
                      <a:pt x="19" y="37"/>
                    </a:moveTo>
                    <a:cubicBezTo>
                      <a:pt x="8" y="40"/>
                      <a:pt x="0" y="40"/>
                      <a:pt x="0" y="40"/>
                    </a:cubicBezTo>
                    <a:cubicBezTo>
                      <a:pt x="7" y="40"/>
                      <a:pt x="14" y="39"/>
                      <a:pt x="19" y="3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2"/>
              <p:cNvSpPr/>
              <p:nvPr/>
            </p:nvSpPr>
            <p:spPr>
              <a:xfrm>
                <a:off x="5087575" y="3543300"/>
                <a:ext cx="2025" cy="500"/>
              </a:xfrm>
              <a:custGeom>
                <a:avLst/>
                <a:gdLst/>
                <a:ahLst/>
                <a:cxnLst/>
                <a:rect l="l" t="t" r="r" b="b"/>
                <a:pathLst>
                  <a:path w="81" h="20" extrusionOk="0">
                    <a:moveTo>
                      <a:pt x="80" y="0"/>
                    </a:moveTo>
                    <a:cubicBezTo>
                      <a:pt x="60" y="0"/>
                      <a:pt x="41" y="20"/>
                      <a:pt x="1" y="20"/>
                    </a:cubicBezTo>
                    <a:cubicBezTo>
                      <a:pt x="60" y="20"/>
                      <a:pt x="80" y="20"/>
                      <a:pt x="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14850" y="418425"/>
            <a:ext cx="9174275" cy="4742328"/>
          </a:xfrm>
          <a:custGeom>
            <a:avLst/>
            <a:gdLst/>
            <a:ahLst/>
            <a:cxnLst/>
            <a:rect l="l" t="t" r="r" b="b"/>
            <a:pathLst>
              <a:path w="366971" h="205429" extrusionOk="0">
                <a:moveTo>
                  <a:pt x="934" y="4981"/>
                </a:moveTo>
                <a:lnTo>
                  <a:pt x="27391" y="16497"/>
                </a:lnTo>
                <a:lnTo>
                  <a:pt x="69722" y="5914"/>
                </a:lnTo>
                <a:lnTo>
                  <a:pt x="96801" y="12451"/>
                </a:lnTo>
                <a:lnTo>
                  <a:pt x="115476" y="0"/>
                </a:lnTo>
                <a:lnTo>
                  <a:pt x="127615" y="6537"/>
                </a:lnTo>
                <a:lnTo>
                  <a:pt x="155628" y="1868"/>
                </a:lnTo>
                <a:lnTo>
                  <a:pt x="185509" y="15874"/>
                </a:lnTo>
                <a:lnTo>
                  <a:pt x="212277" y="4981"/>
                </a:lnTo>
                <a:lnTo>
                  <a:pt x="286355" y="29881"/>
                </a:lnTo>
                <a:lnTo>
                  <a:pt x="324329" y="6848"/>
                </a:lnTo>
                <a:lnTo>
                  <a:pt x="366971" y="38907"/>
                </a:lnTo>
                <a:lnTo>
                  <a:pt x="366348" y="204495"/>
                </a:lnTo>
                <a:lnTo>
                  <a:pt x="0" y="205429"/>
                </a:lnTo>
                <a:close/>
              </a:path>
            </a:pathLst>
          </a:custGeom>
          <a:solidFill>
            <a:schemeClr val="accent4"/>
          </a:solidFill>
          <a:ln>
            <a:noFill/>
          </a:ln>
        </p:spPr>
      </p:sp>
      <p:grpSp>
        <p:nvGrpSpPr>
          <p:cNvPr id="19" name="Google Shape;19;p3"/>
          <p:cNvGrpSpPr/>
          <p:nvPr/>
        </p:nvGrpSpPr>
        <p:grpSpPr>
          <a:xfrm>
            <a:off x="1000" y="1070500"/>
            <a:ext cx="9144300" cy="3365311"/>
            <a:chOff x="1000" y="425175"/>
            <a:chExt cx="9960027" cy="4010620"/>
          </a:xfrm>
        </p:grpSpPr>
        <p:sp>
          <p:nvSpPr>
            <p:cNvPr id="20" name="Google Shape;20;p3"/>
            <p:cNvSpPr/>
            <p:nvPr/>
          </p:nvSpPr>
          <p:spPr>
            <a:xfrm flipH="1">
              <a:off x="4800769" y="670914"/>
              <a:ext cx="5160258"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000" y="425175"/>
              <a:ext cx="5714339" cy="401062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p:nvPr/>
        </p:nvSpPr>
        <p:spPr>
          <a:xfrm>
            <a:off x="-175" y="3670100"/>
            <a:ext cx="9144296" cy="841816"/>
          </a:xfrm>
          <a:custGeom>
            <a:avLst/>
            <a:gdLst/>
            <a:ahLst/>
            <a:cxnLst/>
            <a:rect l="l" t="t" r="r" b="b"/>
            <a:pathLst>
              <a:path w="152240" h="39328" extrusionOk="0">
                <a:moveTo>
                  <a:pt x="0" y="0"/>
                </a:moveTo>
                <a:lnTo>
                  <a:pt x="0" y="39328"/>
                </a:lnTo>
                <a:lnTo>
                  <a:pt x="152239" y="39328"/>
                </a:lnTo>
                <a:lnTo>
                  <a:pt x="152239" y="137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3"/>
          <p:cNvGrpSpPr/>
          <p:nvPr/>
        </p:nvGrpSpPr>
        <p:grpSpPr>
          <a:xfrm>
            <a:off x="-9" y="3907650"/>
            <a:ext cx="9144305" cy="1235850"/>
            <a:chOff x="-3575009" y="4288775"/>
            <a:chExt cx="9144305" cy="1235850"/>
          </a:xfrm>
        </p:grpSpPr>
        <p:sp>
          <p:nvSpPr>
            <p:cNvPr id="24" name="Google Shape;24;p3"/>
            <p:cNvSpPr/>
            <p:nvPr/>
          </p:nvSpPr>
          <p:spPr>
            <a:xfrm>
              <a:off x="-3575000" y="4288775"/>
              <a:ext cx="9144296" cy="1235850"/>
            </a:xfrm>
            <a:custGeom>
              <a:avLst/>
              <a:gdLst/>
              <a:ahLst/>
              <a:cxnLst/>
              <a:rect l="l" t="t" r="r" b="b"/>
              <a:pathLst>
                <a:path w="152240" h="49434" extrusionOk="0">
                  <a:moveTo>
                    <a:pt x="152239" y="0"/>
                  </a:moveTo>
                  <a:lnTo>
                    <a:pt x="0" y="17287"/>
                  </a:lnTo>
                  <a:lnTo>
                    <a:pt x="0" y="49434"/>
                  </a:lnTo>
                  <a:lnTo>
                    <a:pt x="152239" y="49434"/>
                  </a:lnTo>
                  <a:lnTo>
                    <a:pt x="15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83873">
              <a:off x="-3568891" y="4433737"/>
              <a:ext cx="4902666" cy="559000"/>
            </a:xfrm>
            <a:custGeom>
              <a:avLst/>
              <a:gdLst/>
              <a:ahLst/>
              <a:cxnLst/>
              <a:rect l="l" t="t" r="r" b="b"/>
              <a:pathLst>
                <a:path w="122042" h="22360" extrusionOk="0">
                  <a:moveTo>
                    <a:pt x="122042" y="0"/>
                  </a:moveTo>
                  <a:lnTo>
                    <a:pt x="0" y="13905"/>
                  </a:lnTo>
                  <a:lnTo>
                    <a:pt x="20" y="22240"/>
                  </a:lnTo>
                  <a:lnTo>
                    <a:pt x="69048" y="22359"/>
                  </a:lnTo>
                  <a:lnTo>
                    <a:pt x="23812" y="17764"/>
                  </a:lnTo>
                  <a:lnTo>
                    <a:pt x="1220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3"/>
          <p:cNvGrpSpPr/>
          <p:nvPr/>
        </p:nvGrpSpPr>
        <p:grpSpPr>
          <a:xfrm>
            <a:off x="-351475" y="3986897"/>
            <a:ext cx="2336392" cy="1332969"/>
            <a:chOff x="137276" y="3854024"/>
            <a:chExt cx="1762650" cy="1005635"/>
          </a:xfrm>
        </p:grpSpPr>
        <p:grpSp>
          <p:nvGrpSpPr>
            <p:cNvPr id="27" name="Google Shape;27;p3"/>
            <p:cNvGrpSpPr/>
            <p:nvPr/>
          </p:nvGrpSpPr>
          <p:grpSpPr>
            <a:xfrm>
              <a:off x="137276" y="3854024"/>
              <a:ext cx="1762650" cy="1005635"/>
              <a:chOff x="2083436" y="2909224"/>
              <a:chExt cx="2212439" cy="1262250"/>
            </a:xfrm>
          </p:grpSpPr>
          <p:sp>
            <p:nvSpPr>
              <p:cNvPr id="28" name="Google Shape;28;p3"/>
              <p:cNvSpPr/>
              <p:nvPr/>
            </p:nvSpPr>
            <p:spPr>
              <a:xfrm>
                <a:off x="2083436" y="2909224"/>
                <a:ext cx="1149465" cy="1262250"/>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299225" y="31131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3"/>
            <p:cNvSpPr/>
            <p:nvPr/>
          </p:nvSpPr>
          <p:spPr>
            <a:xfrm>
              <a:off x="1167062" y="4267822"/>
              <a:ext cx="628397" cy="555499"/>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3"/>
          <p:cNvSpPr txBox="1">
            <a:spLocks noGrp="1"/>
          </p:cNvSpPr>
          <p:nvPr>
            <p:ph type="title"/>
          </p:nvPr>
        </p:nvSpPr>
        <p:spPr>
          <a:xfrm>
            <a:off x="713225" y="2254513"/>
            <a:ext cx="4307700" cy="8418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title" idx="2" hasCustomPrompt="1"/>
          </p:nvPr>
        </p:nvSpPr>
        <p:spPr>
          <a:xfrm>
            <a:off x="713225" y="1363138"/>
            <a:ext cx="1271700" cy="971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b="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3" name="Google Shape;33;p3"/>
          <p:cNvSpPr txBox="1">
            <a:spLocks noGrp="1"/>
          </p:cNvSpPr>
          <p:nvPr>
            <p:ph type="subTitle" idx="1"/>
          </p:nvPr>
        </p:nvSpPr>
        <p:spPr>
          <a:xfrm>
            <a:off x="713225" y="3054675"/>
            <a:ext cx="4307700" cy="3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4" name="Google Shape;34;p3"/>
          <p:cNvGrpSpPr/>
          <p:nvPr/>
        </p:nvGrpSpPr>
        <p:grpSpPr>
          <a:xfrm>
            <a:off x="7435200" y="132500"/>
            <a:ext cx="895700" cy="208400"/>
            <a:chOff x="3860200" y="513625"/>
            <a:chExt cx="895700" cy="208400"/>
          </a:xfrm>
        </p:grpSpPr>
        <p:sp>
          <p:nvSpPr>
            <p:cNvPr id="35" name="Google Shape;35;p3"/>
            <p:cNvSpPr/>
            <p:nvPr/>
          </p:nvSpPr>
          <p:spPr>
            <a:xfrm>
              <a:off x="3860200" y="606125"/>
              <a:ext cx="221325" cy="115900"/>
            </a:xfrm>
            <a:custGeom>
              <a:avLst/>
              <a:gdLst/>
              <a:ahLst/>
              <a:cxnLst/>
              <a:rect l="l" t="t" r="r" b="b"/>
              <a:pathLst>
                <a:path w="8853" h="4636" extrusionOk="0">
                  <a:moveTo>
                    <a:pt x="1" y="1"/>
                  </a:moveTo>
                  <a:lnTo>
                    <a:pt x="3144" y="4636"/>
                  </a:lnTo>
                  <a:lnTo>
                    <a:pt x="8853" y="2408"/>
                  </a:lnTo>
                  <a:cubicBezTo>
                    <a:pt x="8395" y="2292"/>
                    <a:pt x="7965" y="2243"/>
                    <a:pt x="7567" y="2243"/>
                  </a:cubicBezTo>
                  <a:cubicBezTo>
                    <a:pt x="5214" y="2243"/>
                    <a:pt x="3920" y="3959"/>
                    <a:pt x="3920" y="3959"/>
                  </a:cubicBezTo>
                  <a:cubicBezTo>
                    <a:pt x="3422" y="975"/>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4025325" y="513625"/>
              <a:ext cx="174075" cy="71650"/>
            </a:xfrm>
            <a:custGeom>
              <a:avLst/>
              <a:gdLst/>
              <a:ahLst/>
              <a:cxnLst/>
              <a:rect l="l" t="t" r="r" b="b"/>
              <a:pathLst>
                <a:path w="6963" h="2866" extrusionOk="0">
                  <a:moveTo>
                    <a:pt x="0" y="1"/>
                  </a:moveTo>
                  <a:lnTo>
                    <a:pt x="3143" y="2865"/>
                  </a:lnTo>
                  <a:lnTo>
                    <a:pt x="6962" y="219"/>
                  </a:lnTo>
                  <a:cubicBezTo>
                    <a:pt x="6950" y="219"/>
                    <a:pt x="6938" y="219"/>
                    <a:pt x="6926" y="219"/>
                  </a:cubicBezTo>
                  <a:cubicBezTo>
                    <a:pt x="4487" y="219"/>
                    <a:pt x="3601" y="2229"/>
                    <a:pt x="3601" y="2229"/>
                  </a:cubicBezTo>
                  <a:cubicBezTo>
                    <a:pt x="2705"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4619600" y="595675"/>
              <a:ext cx="136300" cy="55725"/>
            </a:xfrm>
            <a:custGeom>
              <a:avLst/>
              <a:gdLst/>
              <a:ahLst/>
              <a:cxnLst/>
              <a:rect l="l" t="t" r="r" b="b"/>
              <a:pathLst>
                <a:path w="5452" h="2229" extrusionOk="0">
                  <a:moveTo>
                    <a:pt x="1" y="1"/>
                  </a:moveTo>
                  <a:lnTo>
                    <a:pt x="2467" y="2229"/>
                  </a:lnTo>
                  <a:lnTo>
                    <a:pt x="5451" y="180"/>
                  </a:lnTo>
                  <a:cubicBezTo>
                    <a:pt x="5427" y="179"/>
                    <a:pt x="5403" y="179"/>
                    <a:pt x="5380" y="179"/>
                  </a:cubicBezTo>
                  <a:cubicBezTo>
                    <a:pt x="3485" y="179"/>
                    <a:pt x="2806" y="1732"/>
                    <a:pt x="2806" y="1732"/>
                  </a:cubicBezTo>
                  <a:cubicBezTo>
                    <a:pt x="2109" y="100"/>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grpSp>
        <p:nvGrpSpPr>
          <p:cNvPr id="39" name="Google Shape;39;p4"/>
          <p:cNvGrpSpPr/>
          <p:nvPr/>
        </p:nvGrpSpPr>
        <p:grpSpPr>
          <a:xfrm>
            <a:off x="-1441976" y="-194718"/>
            <a:ext cx="10686150" cy="6274526"/>
            <a:chOff x="-1441976" y="-194718"/>
            <a:chExt cx="10686150" cy="6274526"/>
          </a:xfrm>
        </p:grpSpPr>
        <p:grpSp>
          <p:nvGrpSpPr>
            <p:cNvPr id="40" name="Google Shape;40;p4"/>
            <p:cNvGrpSpPr/>
            <p:nvPr/>
          </p:nvGrpSpPr>
          <p:grpSpPr>
            <a:xfrm>
              <a:off x="-1441976" y="3159284"/>
              <a:ext cx="2983068" cy="2920524"/>
              <a:chOff x="224745" y="1089165"/>
              <a:chExt cx="3901475" cy="3819675"/>
            </a:xfrm>
          </p:grpSpPr>
          <p:sp>
            <p:nvSpPr>
              <p:cNvPr id="41" name="Google Shape;41;p4"/>
              <p:cNvSpPr/>
              <p:nvPr/>
            </p:nvSpPr>
            <p:spPr>
              <a:xfrm>
                <a:off x="268995" y="1089165"/>
                <a:ext cx="3816925" cy="2838850"/>
              </a:xfrm>
              <a:custGeom>
                <a:avLst/>
                <a:gdLst/>
                <a:ahLst/>
                <a:cxnLst/>
                <a:rect l="l" t="t" r="r" b="b"/>
                <a:pathLst>
                  <a:path w="152677" h="113554" extrusionOk="0">
                    <a:moveTo>
                      <a:pt x="17963" y="0"/>
                    </a:moveTo>
                    <a:cubicBezTo>
                      <a:pt x="14622" y="0"/>
                      <a:pt x="11877" y="1156"/>
                      <a:pt x="11061" y="2394"/>
                    </a:cubicBezTo>
                    <a:cubicBezTo>
                      <a:pt x="10544" y="3230"/>
                      <a:pt x="10385" y="4184"/>
                      <a:pt x="10464" y="5159"/>
                    </a:cubicBezTo>
                    <a:cubicBezTo>
                      <a:pt x="1" y="7606"/>
                      <a:pt x="10464" y="13096"/>
                      <a:pt x="10464" y="13096"/>
                    </a:cubicBezTo>
                    <a:cubicBezTo>
                      <a:pt x="7978" y="23341"/>
                      <a:pt x="18978" y="25708"/>
                      <a:pt x="23156" y="30224"/>
                    </a:cubicBezTo>
                    <a:cubicBezTo>
                      <a:pt x="20560" y="29384"/>
                      <a:pt x="17544" y="28018"/>
                      <a:pt x="17069" y="28018"/>
                    </a:cubicBezTo>
                    <a:cubicBezTo>
                      <a:pt x="17038" y="28018"/>
                      <a:pt x="17017" y="28024"/>
                      <a:pt x="17009" y="28036"/>
                    </a:cubicBezTo>
                    <a:cubicBezTo>
                      <a:pt x="16790" y="28334"/>
                      <a:pt x="22320" y="31656"/>
                      <a:pt x="25841" y="34262"/>
                    </a:cubicBezTo>
                    <a:cubicBezTo>
                      <a:pt x="30476" y="37743"/>
                      <a:pt x="30078" y="36470"/>
                      <a:pt x="34753" y="39255"/>
                    </a:cubicBezTo>
                    <a:cubicBezTo>
                      <a:pt x="41795" y="43453"/>
                      <a:pt x="52696" y="53260"/>
                      <a:pt x="59360" y="56383"/>
                    </a:cubicBezTo>
                    <a:lnTo>
                      <a:pt x="59500" y="56462"/>
                    </a:lnTo>
                    <a:cubicBezTo>
                      <a:pt x="62145" y="60958"/>
                      <a:pt x="68412" y="63087"/>
                      <a:pt x="71316" y="66230"/>
                    </a:cubicBezTo>
                    <a:cubicBezTo>
                      <a:pt x="68720" y="65390"/>
                      <a:pt x="65722" y="64024"/>
                      <a:pt x="65232" y="64024"/>
                    </a:cubicBezTo>
                    <a:cubicBezTo>
                      <a:pt x="65200" y="64024"/>
                      <a:pt x="65179" y="64029"/>
                      <a:pt x="65169" y="64042"/>
                    </a:cubicBezTo>
                    <a:cubicBezTo>
                      <a:pt x="64950" y="64340"/>
                      <a:pt x="70500" y="67662"/>
                      <a:pt x="74001" y="70268"/>
                    </a:cubicBezTo>
                    <a:cubicBezTo>
                      <a:pt x="78656" y="73749"/>
                      <a:pt x="78258" y="72476"/>
                      <a:pt x="82933" y="75261"/>
                    </a:cubicBezTo>
                    <a:cubicBezTo>
                      <a:pt x="89975" y="79458"/>
                      <a:pt x="100856" y="89266"/>
                      <a:pt x="107521" y="92389"/>
                    </a:cubicBezTo>
                    <a:cubicBezTo>
                      <a:pt x="109124" y="93145"/>
                      <a:pt x="109980" y="93288"/>
                      <a:pt x="110645" y="93288"/>
                    </a:cubicBezTo>
                    <a:cubicBezTo>
                      <a:pt x="111053" y="93288"/>
                      <a:pt x="111389" y="93234"/>
                      <a:pt x="111781" y="93234"/>
                    </a:cubicBezTo>
                    <a:cubicBezTo>
                      <a:pt x="112418" y="93234"/>
                      <a:pt x="113203" y="93376"/>
                      <a:pt x="114682" y="94119"/>
                    </a:cubicBezTo>
                    <a:cubicBezTo>
                      <a:pt x="114682" y="94119"/>
                      <a:pt x="116947" y="100539"/>
                      <a:pt x="122898" y="100539"/>
                    </a:cubicBezTo>
                    <a:cubicBezTo>
                      <a:pt x="123206" y="100539"/>
                      <a:pt x="123524" y="100521"/>
                      <a:pt x="123852" y="100485"/>
                    </a:cubicBezTo>
                    <a:cubicBezTo>
                      <a:pt x="124489" y="100406"/>
                      <a:pt x="125185" y="100207"/>
                      <a:pt x="125901" y="99888"/>
                    </a:cubicBezTo>
                    <a:cubicBezTo>
                      <a:pt x="128368" y="100684"/>
                      <a:pt x="130974" y="101599"/>
                      <a:pt x="133998" y="103370"/>
                    </a:cubicBezTo>
                    <a:cubicBezTo>
                      <a:pt x="138732" y="106115"/>
                      <a:pt x="137240" y="106274"/>
                      <a:pt x="142651" y="108741"/>
                    </a:cubicBezTo>
                    <a:cubicBezTo>
                      <a:pt x="146534" y="110492"/>
                      <a:pt x="151819" y="113554"/>
                      <a:pt x="152442" y="113554"/>
                    </a:cubicBezTo>
                    <a:cubicBezTo>
                      <a:pt x="152471" y="113554"/>
                      <a:pt x="152489" y="113548"/>
                      <a:pt x="152498" y="113535"/>
                    </a:cubicBezTo>
                    <a:cubicBezTo>
                      <a:pt x="152677" y="113256"/>
                      <a:pt x="148619" y="110332"/>
                      <a:pt x="146769" y="108184"/>
                    </a:cubicBezTo>
                    <a:cubicBezTo>
                      <a:pt x="144680" y="105777"/>
                      <a:pt x="145834" y="104384"/>
                      <a:pt x="143984" y="103190"/>
                    </a:cubicBezTo>
                    <a:cubicBezTo>
                      <a:pt x="141756" y="101758"/>
                      <a:pt x="138155" y="97561"/>
                      <a:pt x="138752" y="96845"/>
                    </a:cubicBezTo>
                    <a:cubicBezTo>
                      <a:pt x="140861" y="94279"/>
                      <a:pt x="137877" y="90061"/>
                      <a:pt x="135370" y="88848"/>
                    </a:cubicBezTo>
                    <a:cubicBezTo>
                      <a:pt x="135947" y="86859"/>
                      <a:pt x="136027" y="84810"/>
                      <a:pt x="135331" y="82880"/>
                    </a:cubicBezTo>
                    <a:cubicBezTo>
                      <a:pt x="133958" y="79061"/>
                      <a:pt x="130377" y="77429"/>
                      <a:pt x="126618" y="77111"/>
                    </a:cubicBezTo>
                    <a:cubicBezTo>
                      <a:pt x="126836" y="76375"/>
                      <a:pt x="126995" y="75659"/>
                      <a:pt x="126995" y="74883"/>
                    </a:cubicBezTo>
                    <a:cubicBezTo>
                      <a:pt x="126995" y="71979"/>
                      <a:pt x="125106" y="68577"/>
                      <a:pt x="122162" y="67861"/>
                    </a:cubicBezTo>
                    <a:cubicBezTo>
                      <a:pt x="121782" y="67769"/>
                      <a:pt x="121402" y="67727"/>
                      <a:pt x="121026" y="67727"/>
                    </a:cubicBezTo>
                    <a:cubicBezTo>
                      <a:pt x="118621" y="67727"/>
                      <a:pt x="116332" y="69468"/>
                      <a:pt x="114801" y="71342"/>
                    </a:cubicBezTo>
                    <a:cubicBezTo>
                      <a:pt x="114344" y="70547"/>
                      <a:pt x="113767" y="69791"/>
                      <a:pt x="113110" y="69293"/>
                    </a:cubicBezTo>
                    <a:cubicBezTo>
                      <a:pt x="112613" y="68517"/>
                      <a:pt x="112374" y="67921"/>
                      <a:pt x="112573" y="67682"/>
                    </a:cubicBezTo>
                    <a:cubicBezTo>
                      <a:pt x="114761" y="65016"/>
                      <a:pt x="111678" y="60600"/>
                      <a:pt x="109052" y="59327"/>
                    </a:cubicBezTo>
                    <a:cubicBezTo>
                      <a:pt x="109649" y="57258"/>
                      <a:pt x="109729" y="55130"/>
                      <a:pt x="109012" y="53101"/>
                    </a:cubicBezTo>
                    <a:cubicBezTo>
                      <a:pt x="107560" y="49122"/>
                      <a:pt x="103840" y="47411"/>
                      <a:pt x="99941" y="47093"/>
                    </a:cubicBezTo>
                    <a:cubicBezTo>
                      <a:pt x="100180" y="46337"/>
                      <a:pt x="100299" y="45581"/>
                      <a:pt x="100299" y="44785"/>
                    </a:cubicBezTo>
                    <a:cubicBezTo>
                      <a:pt x="100299" y="41722"/>
                      <a:pt x="98350" y="38181"/>
                      <a:pt x="95267" y="37445"/>
                    </a:cubicBezTo>
                    <a:cubicBezTo>
                      <a:pt x="94871" y="37351"/>
                      <a:pt x="94476" y="37308"/>
                      <a:pt x="94085" y="37308"/>
                    </a:cubicBezTo>
                    <a:cubicBezTo>
                      <a:pt x="91561" y="37308"/>
                      <a:pt x="89170" y="39120"/>
                      <a:pt x="87568" y="41065"/>
                    </a:cubicBezTo>
                    <a:cubicBezTo>
                      <a:pt x="86713" y="39554"/>
                      <a:pt x="85420" y="38281"/>
                      <a:pt x="84147" y="38261"/>
                    </a:cubicBezTo>
                    <a:cubicBezTo>
                      <a:pt x="84137" y="38260"/>
                      <a:pt x="84128" y="38260"/>
                      <a:pt x="84118" y="38260"/>
                    </a:cubicBezTo>
                    <a:cubicBezTo>
                      <a:pt x="82775" y="38260"/>
                      <a:pt x="81433" y="39645"/>
                      <a:pt x="80307" y="41364"/>
                    </a:cubicBezTo>
                    <a:cubicBezTo>
                      <a:pt x="79711" y="41245"/>
                      <a:pt x="79114" y="41145"/>
                      <a:pt x="78517" y="41105"/>
                    </a:cubicBezTo>
                    <a:cubicBezTo>
                      <a:pt x="78756" y="40369"/>
                      <a:pt x="78895" y="39653"/>
                      <a:pt x="78895" y="38877"/>
                    </a:cubicBezTo>
                    <a:cubicBezTo>
                      <a:pt x="78895" y="35973"/>
                      <a:pt x="77005" y="32571"/>
                      <a:pt x="74081" y="31855"/>
                    </a:cubicBezTo>
                    <a:cubicBezTo>
                      <a:pt x="73698" y="31764"/>
                      <a:pt x="73317" y="31721"/>
                      <a:pt x="72938" y="31721"/>
                    </a:cubicBezTo>
                    <a:cubicBezTo>
                      <a:pt x="70521" y="31721"/>
                      <a:pt x="68234" y="33462"/>
                      <a:pt x="66721" y="35336"/>
                    </a:cubicBezTo>
                    <a:cubicBezTo>
                      <a:pt x="66243" y="34541"/>
                      <a:pt x="65666" y="33785"/>
                      <a:pt x="65030" y="33287"/>
                    </a:cubicBezTo>
                    <a:cubicBezTo>
                      <a:pt x="64532" y="32512"/>
                      <a:pt x="64274" y="31915"/>
                      <a:pt x="64473" y="31676"/>
                    </a:cubicBezTo>
                    <a:cubicBezTo>
                      <a:pt x="66661" y="29010"/>
                      <a:pt x="63578" y="24594"/>
                      <a:pt x="60972" y="23321"/>
                    </a:cubicBezTo>
                    <a:cubicBezTo>
                      <a:pt x="61568" y="21252"/>
                      <a:pt x="61648" y="19124"/>
                      <a:pt x="60912" y="17095"/>
                    </a:cubicBezTo>
                    <a:cubicBezTo>
                      <a:pt x="59380" y="13176"/>
                      <a:pt x="55660" y="11465"/>
                      <a:pt x="51722" y="11107"/>
                    </a:cubicBezTo>
                    <a:cubicBezTo>
                      <a:pt x="51980" y="10371"/>
                      <a:pt x="52100" y="9595"/>
                      <a:pt x="52100" y="8799"/>
                    </a:cubicBezTo>
                    <a:cubicBezTo>
                      <a:pt x="52100" y="5736"/>
                      <a:pt x="50130" y="2195"/>
                      <a:pt x="47047" y="1459"/>
                    </a:cubicBezTo>
                    <a:cubicBezTo>
                      <a:pt x="46654" y="1366"/>
                      <a:pt x="46261" y="1322"/>
                      <a:pt x="45871" y="1322"/>
                    </a:cubicBezTo>
                    <a:cubicBezTo>
                      <a:pt x="43357" y="1322"/>
                      <a:pt x="40952" y="3134"/>
                      <a:pt x="39368" y="5080"/>
                    </a:cubicBezTo>
                    <a:cubicBezTo>
                      <a:pt x="38493" y="3568"/>
                      <a:pt x="37200" y="2295"/>
                      <a:pt x="35927" y="2275"/>
                    </a:cubicBezTo>
                    <a:cubicBezTo>
                      <a:pt x="35920" y="2275"/>
                      <a:pt x="35913" y="2275"/>
                      <a:pt x="35907" y="2275"/>
                    </a:cubicBezTo>
                    <a:cubicBezTo>
                      <a:pt x="33984" y="2275"/>
                      <a:pt x="32024" y="5128"/>
                      <a:pt x="30814" y="7745"/>
                    </a:cubicBezTo>
                    <a:cubicBezTo>
                      <a:pt x="27380" y="1854"/>
                      <a:pt x="22194" y="0"/>
                      <a:pt x="17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224745" y="1618890"/>
                <a:ext cx="3901475" cy="3289950"/>
              </a:xfrm>
              <a:custGeom>
                <a:avLst/>
                <a:gdLst/>
                <a:ahLst/>
                <a:cxnLst/>
                <a:rect l="l" t="t" r="r" b="b"/>
                <a:pathLst>
                  <a:path w="156059" h="131598" extrusionOk="0">
                    <a:moveTo>
                      <a:pt x="18742" y="1"/>
                    </a:moveTo>
                    <a:cubicBezTo>
                      <a:pt x="15646" y="1"/>
                      <a:pt x="13125" y="950"/>
                      <a:pt x="12274" y="2092"/>
                    </a:cubicBezTo>
                    <a:cubicBezTo>
                      <a:pt x="11637" y="2948"/>
                      <a:pt x="11419" y="3982"/>
                      <a:pt x="11419" y="5017"/>
                    </a:cubicBezTo>
                    <a:cubicBezTo>
                      <a:pt x="0" y="6867"/>
                      <a:pt x="10842" y="13511"/>
                      <a:pt x="10842" y="13511"/>
                    </a:cubicBezTo>
                    <a:cubicBezTo>
                      <a:pt x="10026" y="16077"/>
                      <a:pt x="10086" y="18186"/>
                      <a:pt x="10643" y="20036"/>
                    </a:cubicBezTo>
                    <a:lnTo>
                      <a:pt x="9688" y="19678"/>
                    </a:lnTo>
                    <a:lnTo>
                      <a:pt x="28785" y="95190"/>
                    </a:lnTo>
                    <a:lnTo>
                      <a:pt x="155342" y="131455"/>
                    </a:lnTo>
                    <a:cubicBezTo>
                      <a:pt x="155546" y="131542"/>
                      <a:pt x="155675" y="131598"/>
                      <a:pt x="155753" y="131598"/>
                    </a:cubicBezTo>
                    <a:cubicBezTo>
                      <a:pt x="155782" y="131598"/>
                      <a:pt x="155804" y="131590"/>
                      <a:pt x="155820" y="131574"/>
                    </a:cubicBezTo>
                    <a:cubicBezTo>
                      <a:pt x="156058" y="131355"/>
                      <a:pt x="151940" y="127894"/>
                      <a:pt x="150090" y="125487"/>
                    </a:cubicBezTo>
                    <a:cubicBezTo>
                      <a:pt x="148041" y="122762"/>
                      <a:pt x="149394" y="121329"/>
                      <a:pt x="147484" y="119917"/>
                    </a:cubicBezTo>
                    <a:cubicBezTo>
                      <a:pt x="145217" y="118226"/>
                      <a:pt x="141636" y="113472"/>
                      <a:pt x="142332" y="112736"/>
                    </a:cubicBezTo>
                    <a:cubicBezTo>
                      <a:pt x="144779" y="110150"/>
                      <a:pt x="141915" y="105395"/>
                      <a:pt x="139309" y="103903"/>
                    </a:cubicBezTo>
                    <a:cubicBezTo>
                      <a:pt x="140084" y="101815"/>
                      <a:pt x="140303" y="99626"/>
                      <a:pt x="139687" y="97518"/>
                    </a:cubicBezTo>
                    <a:cubicBezTo>
                      <a:pt x="138493" y="93340"/>
                      <a:pt x="134773" y="91331"/>
                      <a:pt x="130775" y="90695"/>
                    </a:cubicBezTo>
                    <a:cubicBezTo>
                      <a:pt x="131073" y="89959"/>
                      <a:pt x="131272" y="89163"/>
                      <a:pt x="131332" y="88347"/>
                    </a:cubicBezTo>
                    <a:cubicBezTo>
                      <a:pt x="131531" y="85204"/>
                      <a:pt x="129760" y="81425"/>
                      <a:pt x="126657" y="80450"/>
                    </a:cubicBezTo>
                    <a:cubicBezTo>
                      <a:pt x="126135" y="80289"/>
                      <a:pt x="125608" y="80215"/>
                      <a:pt x="125083" y="80215"/>
                    </a:cubicBezTo>
                    <a:cubicBezTo>
                      <a:pt x="122620" y="80215"/>
                      <a:pt x="120186" y="81829"/>
                      <a:pt x="118481" y="83633"/>
                    </a:cubicBezTo>
                    <a:cubicBezTo>
                      <a:pt x="118043" y="82738"/>
                      <a:pt x="117466" y="81922"/>
                      <a:pt x="116830" y="81345"/>
                    </a:cubicBezTo>
                    <a:cubicBezTo>
                      <a:pt x="116333" y="80470"/>
                      <a:pt x="116134" y="79813"/>
                      <a:pt x="116352" y="79575"/>
                    </a:cubicBezTo>
                    <a:cubicBezTo>
                      <a:pt x="118919" y="76869"/>
                      <a:pt x="115915" y="71916"/>
                      <a:pt x="113189" y="70364"/>
                    </a:cubicBezTo>
                    <a:cubicBezTo>
                      <a:pt x="113985" y="68176"/>
                      <a:pt x="114224" y="65888"/>
                      <a:pt x="113587" y="63660"/>
                    </a:cubicBezTo>
                    <a:cubicBezTo>
                      <a:pt x="112354" y="59284"/>
                      <a:pt x="108475" y="57195"/>
                      <a:pt x="104297" y="56559"/>
                    </a:cubicBezTo>
                    <a:cubicBezTo>
                      <a:pt x="104616" y="55783"/>
                      <a:pt x="104815" y="54967"/>
                      <a:pt x="104874" y="54092"/>
                    </a:cubicBezTo>
                    <a:cubicBezTo>
                      <a:pt x="105093" y="50810"/>
                      <a:pt x="103223" y="46891"/>
                      <a:pt x="100001" y="45856"/>
                    </a:cubicBezTo>
                    <a:cubicBezTo>
                      <a:pt x="99461" y="45689"/>
                      <a:pt x="98916" y="45613"/>
                      <a:pt x="98371" y="45613"/>
                    </a:cubicBezTo>
                    <a:cubicBezTo>
                      <a:pt x="95803" y="45613"/>
                      <a:pt x="93256" y="47311"/>
                      <a:pt x="91467" y="49198"/>
                    </a:cubicBezTo>
                    <a:cubicBezTo>
                      <a:pt x="90611" y="47507"/>
                      <a:pt x="89358" y="46035"/>
                      <a:pt x="87985" y="45936"/>
                    </a:cubicBezTo>
                    <a:cubicBezTo>
                      <a:pt x="87927" y="45931"/>
                      <a:pt x="87869" y="45929"/>
                      <a:pt x="87810" y="45929"/>
                    </a:cubicBezTo>
                    <a:cubicBezTo>
                      <a:pt x="86409" y="45929"/>
                      <a:pt x="84927" y="47281"/>
                      <a:pt x="83629" y="48999"/>
                    </a:cubicBezTo>
                    <a:cubicBezTo>
                      <a:pt x="83012" y="48820"/>
                      <a:pt x="82356" y="48681"/>
                      <a:pt x="81719" y="48582"/>
                    </a:cubicBezTo>
                    <a:cubicBezTo>
                      <a:pt x="82018" y="47826"/>
                      <a:pt x="82217" y="47030"/>
                      <a:pt x="82256" y="46214"/>
                    </a:cubicBezTo>
                    <a:cubicBezTo>
                      <a:pt x="82455" y="43071"/>
                      <a:pt x="80705" y="39292"/>
                      <a:pt x="77582" y="38337"/>
                    </a:cubicBezTo>
                    <a:cubicBezTo>
                      <a:pt x="77059" y="38171"/>
                      <a:pt x="76530" y="38095"/>
                      <a:pt x="76002" y="38095"/>
                    </a:cubicBezTo>
                    <a:cubicBezTo>
                      <a:pt x="73555" y="38095"/>
                      <a:pt x="71127" y="39720"/>
                      <a:pt x="69426" y="41520"/>
                    </a:cubicBezTo>
                    <a:cubicBezTo>
                      <a:pt x="68988" y="40625"/>
                      <a:pt x="68411" y="39789"/>
                      <a:pt x="67774" y="39232"/>
                    </a:cubicBezTo>
                    <a:cubicBezTo>
                      <a:pt x="67277" y="38357"/>
                      <a:pt x="67078" y="37680"/>
                      <a:pt x="67297" y="37462"/>
                    </a:cubicBezTo>
                    <a:cubicBezTo>
                      <a:pt x="69863" y="34756"/>
                      <a:pt x="66840" y="29803"/>
                      <a:pt x="64134" y="28231"/>
                    </a:cubicBezTo>
                    <a:cubicBezTo>
                      <a:pt x="64930" y="26043"/>
                      <a:pt x="65149" y="23756"/>
                      <a:pt x="64532" y="21547"/>
                    </a:cubicBezTo>
                    <a:cubicBezTo>
                      <a:pt x="63299" y="17171"/>
                      <a:pt x="59420" y="15082"/>
                      <a:pt x="55242" y="14426"/>
                    </a:cubicBezTo>
                    <a:cubicBezTo>
                      <a:pt x="55560" y="13670"/>
                      <a:pt x="55759" y="12834"/>
                      <a:pt x="55799" y="11979"/>
                    </a:cubicBezTo>
                    <a:cubicBezTo>
                      <a:pt x="56038" y="8697"/>
                      <a:pt x="54168" y="4758"/>
                      <a:pt x="50925" y="3743"/>
                    </a:cubicBezTo>
                    <a:cubicBezTo>
                      <a:pt x="50378" y="3570"/>
                      <a:pt x="49824" y="3491"/>
                      <a:pt x="49271" y="3491"/>
                    </a:cubicBezTo>
                    <a:cubicBezTo>
                      <a:pt x="46712" y="3491"/>
                      <a:pt x="44178" y="5184"/>
                      <a:pt x="42411" y="7066"/>
                    </a:cubicBezTo>
                    <a:cubicBezTo>
                      <a:pt x="41556" y="5375"/>
                      <a:pt x="40283" y="3923"/>
                      <a:pt x="38930" y="3823"/>
                    </a:cubicBezTo>
                    <a:cubicBezTo>
                      <a:pt x="38869" y="3818"/>
                      <a:pt x="38809" y="3815"/>
                      <a:pt x="38748" y="3815"/>
                    </a:cubicBezTo>
                    <a:cubicBezTo>
                      <a:pt x="36727" y="3815"/>
                      <a:pt x="34509" y="6648"/>
                      <a:pt x="33022" y="9294"/>
                    </a:cubicBezTo>
                    <a:cubicBezTo>
                      <a:pt x="29514" y="2206"/>
                      <a:pt x="23461" y="1"/>
                      <a:pt x="18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4"/>
            <p:cNvGrpSpPr/>
            <p:nvPr/>
          </p:nvGrpSpPr>
          <p:grpSpPr>
            <a:xfrm>
              <a:off x="34350" y="-98106"/>
              <a:ext cx="678875" cy="5339725"/>
              <a:chOff x="1252200" y="-178968"/>
              <a:chExt cx="678875" cy="5339725"/>
            </a:xfrm>
          </p:grpSpPr>
          <p:sp>
            <p:nvSpPr>
              <p:cNvPr id="44" name="Google Shape;44;p4"/>
              <p:cNvSpPr/>
              <p:nvPr/>
            </p:nvSpPr>
            <p:spPr>
              <a:xfrm>
                <a:off x="1316850" y="-178968"/>
                <a:ext cx="614225" cy="5339725"/>
              </a:xfrm>
              <a:custGeom>
                <a:avLst/>
                <a:gdLst/>
                <a:ahLst/>
                <a:cxnLst/>
                <a:rect l="l" t="t" r="r" b="b"/>
                <a:pathLst>
                  <a:path w="24569" h="213589" extrusionOk="0">
                    <a:moveTo>
                      <a:pt x="1" y="1"/>
                    </a:moveTo>
                    <a:lnTo>
                      <a:pt x="12613" y="213589"/>
                    </a:lnTo>
                    <a:lnTo>
                      <a:pt x="24568" y="213589"/>
                    </a:lnTo>
                    <a:lnTo>
                      <a:pt x="6048" y="4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1252200" y="1662607"/>
                <a:ext cx="204425" cy="298900"/>
              </a:xfrm>
              <a:custGeom>
                <a:avLst/>
                <a:gdLst/>
                <a:ahLst/>
                <a:cxnLst/>
                <a:rect l="l" t="t" r="r" b="b"/>
                <a:pathLst>
                  <a:path w="8177" h="11956" extrusionOk="0">
                    <a:moveTo>
                      <a:pt x="1015" y="0"/>
                    </a:moveTo>
                    <a:lnTo>
                      <a:pt x="1" y="1293"/>
                    </a:lnTo>
                    <a:lnTo>
                      <a:pt x="8177" y="11956"/>
                    </a:lnTo>
                    <a:lnTo>
                      <a:pt x="7401" y="5670"/>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1252200" y="1694932"/>
                <a:ext cx="192000" cy="249175"/>
              </a:xfrm>
              <a:custGeom>
                <a:avLst/>
                <a:gdLst/>
                <a:ahLst/>
                <a:cxnLst/>
                <a:rect l="l" t="t" r="r" b="b"/>
                <a:pathLst>
                  <a:path w="7680" h="9967" extrusionOk="0">
                    <a:moveTo>
                      <a:pt x="1" y="0"/>
                    </a:moveTo>
                    <a:lnTo>
                      <a:pt x="7680" y="9967"/>
                    </a:lnTo>
                    <a:lnTo>
                      <a:pt x="7640" y="7341"/>
                    </a:lnTo>
                    <a:lnTo>
                      <a:pt x="3820" y="3342"/>
                    </a:lnTo>
                    <a:lnTo>
                      <a:pt x="4815" y="49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4"/>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4"/>
            <p:cNvGrpSpPr/>
            <p:nvPr/>
          </p:nvGrpSpPr>
          <p:grpSpPr>
            <a:xfrm>
              <a:off x="8524800" y="-194718"/>
              <a:ext cx="619200" cy="5338225"/>
              <a:chOff x="8524800" y="-194718"/>
              <a:chExt cx="619200" cy="5338225"/>
            </a:xfrm>
          </p:grpSpPr>
          <p:sp>
            <p:nvSpPr>
              <p:cNvPr id="49" name="Google Shape;49;p4"/>
              <p:cNvSpPr/>
              <p:nvPr/>
            </p:nvSpPr>
            <p:spPr>
              <a:xfrm flipH="1">
                <a:off x="8784900" y="-194718"/>
                <a:ext cx="239725" cy="5338225"/>
              </a:xfrm>
              <a:custGeom>
                <a:avLst/>
                <a:gdLst/>
                <a:ahLst/>
                <a:cxnLst/>
                <a:rect l="l" t="t" r="r" b="b"/>
                <a:pathLst>
                  <a:path w="9589" h="213529" extrusionOk="0">
                    <a:moveTo>
                      <a:pt x="9350" y="0"/>
                    </a:moveTo>
                    <a:lnTo>
                      <a:pt x="4536" y="20"/>
                    </a:lnTo>
                    <a:lnTo>
                      <a:pt x="0" y="213529"/>
                    </a:lnTo>
                    <a:lnTo>
                      <a:pt x="9588" y="213529"/>
                    </a:lnTo>
                    <a:lnTo>
                      <a:pt x="93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flipH="1">
                <a:off x="8524800" y="600982"/>
                <a:ext cx="309375" cy="699250"/>
              </a:xfrm>
              <a:custGeom>
                <a:avLst/>
                <a:gdLst/>
                <a:ahLst/>
                <a:cxnLst/>
                <a:rect l="l" t="t" r="r" b="b"/>
                <a:pathLst>
                  <a:path w="12375" h="27970" extrusionOk="0">
                    <a:moveTo>
                      <a:pt x="12374" y="1"/>
                    </a:moveTo>
                    <a:lnTo>
                      <a:pt x="9490" y="617"/>
                    </a:lnTo>
                    <a:lnTo>
                      <a:pt x="1" y="17486"/>
                    </a:lnTo>
                    <a:lnTo>
                      <a:pt x="379" y="27970"/>
                    </a:lnTo>
                    <a:lnTo>
                      <a:pt x="123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flipH="1">
                <a:off x="8640175" y="2685757"/>
                <a:ext cx="167625" cy="556025"/>
              </a:xfrm>
              <a:custGeom>
                <a:avLst/>
                <a:gdLst/>
                <a:ahLst/>
                <a:cxnLst/>
                <a:rect l="l" t="t" r="r" b="b"/>
                <a:pathLst>
                  <a:path w="6705" h="22241" extrusionOk="0">
                    <a:moveTo>
                      <a:pt x="6267" y="0"/>
                    </a:moveTo>
                    <a:lnTo>
                      <a:pt x="0" y="12990"/>
                    </a:lnTo>
                    <a:lnTo>
                      <a:pt x="219" y="22240"/>
                    </a:lnTo>
                    <a:lnTo>
                      <a:pt x="6704" y="2168"/>
                    </a:lnTo>
                    <a:lnTo>
                      <a:pt x="62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flipH="1">
                <a:off x="8879900" y="182732"/>
                <a:ext cx="264100" cy="470000"/>
              </a:xfrm>
              <a:custGeom>
                <a:avLst/>
                <a:gdLst/>
                <a:ahLst/>
                <a:cxnLst/>
                <a:rect l="l" t="t" r="r" b="b"/>
                <a:pathLst>
                  <a:path w="10564" h="18800" extrusionOk="0">
                    <a:moveTo>
                      <a:pt x="1513" y="1"/>
                    </a:moveTo>
                    <a:lnTo>
                      <a:pt x="1" y="697"/>
                    </a:lnTo>
                    <a:lnTo>
                      <a:pt x="10564" y="18800"/>
                    </a:lnTo>
                    <a:lnTo>
                      <a:pt x="9868" y="12752"/>
                    </a:lnTo>
                    <a:lnTo>
                      <a:pt x="1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flipH="1">
                <a:off x="8950025" y="318007"/>
                <a:ext cx="173575" cy="173600"/>
              </a:xfrm>
              <a:custGeom>
                <a:avLst/>
                <a:gdLst/>
                <a:ahLst/>
                <a:cxnLst/>
                <a:rect l="l" t="t" r="r" b="b"/>
                <a:pathLst>
                  <a:path w="6943" h="6944" extrusionOk="0">
                    <a:moveTo>
                      <a:pt x="80" y="1"/>
                    </a:moveTo>
                    <a:lnTo>
                      <a:pt x="0" y="1294"/>
                    </a:lnTo>
                    <a:lnTo>
                      <a:pt x="6943" y="6943"/>
                    </a:lnTo>
                    <a:lnTo>
                      <a:pt x="4675" y="2348"/>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flipH="1">
                <a:off x="8911725" y="1279332"/>
                <a:ext cx="189000" cy="755950"/>
              </a:xfrm>
              <a:custGeom>
                <a:avLst/>
                <a:gdLst/>
                <a:ahLst/>
                <a:cxnLst/>
                <a:rect l="l" t="t" r="r" b="b"/>
                <a:pathLst>
                  <a:path w="7560" h="30238" extrusionOk="0">
                    <a:moveTo>
                      <a:pt x="896" y="0"/>
                    </a:moveTo>
                    <a:lnTo>
                      <a:pt x="1" y="1433"/>
                    </a:lnTo>
                    <a:lnTo>
                      <a:pt x="6844" y="30237"/>
                    </a:lnTo>
                    <a:lnTo>
                      <a:pt x="7560" y="19714"/>
                    </a:lnTo>
                    <a:lnTo>
                      <a:pt x="8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flipH="1">
                <a:off x="8624612" y="2960257"/>
                <a:ext cx="258150" cy="238250"/>
              </a:xfrm>
              <a:custGeom>
                <a:avLst/>
                <a:gdLst/>
                <a:ahLst/>
                <a:cxnLst/>
                <a:rect l="l" t="t" r="r" b="b"/>
                <a:pathLst>
                  <a:path w="10326" h="9530" extrusionOk="0">
                    <a:moveTo>
                      <a:pt x="9390" y="1"/>
                    </a:moveTo>
                    <a:lnTo>
                      <a:pt x="1" y="9529"/>
                    </a:lnTo>
                    <a:lnTo>
                      <a:pt x="3402" y="8753"/>
                    </a:lnTo>
                    <a:lnTo>
                      <a:pt x="10325" y="578"/>
                    </a:lnTo>
                    <a:lnTo>
                      <a:pt x="93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flipH="1">
                <a:off x="8616800" y="2966232"/>
                <a:ext cx="183050" cy="226300"/>
              </a:xfrm>
              <a:custGeom>
                <a:avLst/>
                <a:gdLst/>
                <a:ahLst/>
                <a:cxnLst/>
                <a:rect l="l" t="t" r="r" b="b"/>
                <a:pathLst>
                  <a:path w="7322" h="9052" extrusionOk="0">
                    <a:moveTo>
                      <a:pt x="7321" y="1"/>
                    </a:moveTo>
                    <a:lnTo>
                      <a:pt x="1" y="6466"/>
                    </a:lnTo>
                    <a:lnTo>
                      <a:pt x="558" y="9052"/>
                    </a:lnTo>
                    <a:lnTo>
                      <a:pt x="1095" y="7381"/>
                    </a:lnTo>
                    <a:lnTo>
                      <a:pt x="73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flipH="1">
                <a:off x="8524800" y="600982"/>
                <a:ext cx="291950" cy="652025"/>
              </a:xfrm>
              <a:custGeom>
                <a:avLst/>
                <a:gdLst/>
                <a:ahLst/>
                <a:cxnLst/>
                <a:rect l="l" t="t" r="r" b="b"/>
                <a:pathLst>
                  <a:path w="11678" h="26081" extrusionOk="0">
                    <a:moveTo>
                      <a:pt x="11677" y="1"/>
                    </a:moveTo>
                    <a:lnTo>
                      <a:pt x="6565" y="9549"/>
                    </a:lnTo>
                    <a:lnTo>
                      <a:pt x="6943" y="9688"/>
                    </a:lnTo>
                    <a:lnTo>
                      <a:pt x="0" y="26080"/>
                    </a:lnTo>
                    <a:lnTo>
                      <a:pt x="0" y="26080"/>
                    </a:lnTo>
                    <a:lnTo>
                      <a:pt x="1074" y="24648"/>
                    </a:lnTo>
                    <a:lnTo>
                      <a:pt x="11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4"/>
            <p:cNvGrpSpPr/>
            <p:nvPr/>
          </p:nvGrpSpPr>
          <p:grpSpPr>
            <a:xfrm>
              <a:off x="-222044" y="4207621"/>
              <a:ext cx="1870524" cy="1067180"/>
              <a:chOff x="137276" y="3854024"/>
              <a:chExt cx="1762650" cy="1005635"/>
            </a:xfrm>
          </p:grpSpPr>
          <p:grpSp>
            <p:nvGrpSpPr>
              <p:cNvPr id="59" name="Google Shape;59;p4"/>
              <p:cNvGrpSpPr/>
              <p:nvPr/>
            </p:nvGrpSpPr>
            <p:grpSpPr>
              <a:xfrm>
                <a:off x="137276" y="3854024"/>
                <a:ext cx="1762650" cy="1005635"/>
                <a:chOff x="2083436" y="2909224"/>
                <a:chExt cx="2212439" cy="1262250"/>
              </a:xfrm>
            </p:grpSpPr>
            <p:sp>
              <p:nvSpPr>
                <p:cNvPr id="60" name="Google Shape;60;p4"/>
                <p:cNvSpPr/>
                <p:nvPr/>
              </p:nvSpPr>
              <p:spPr>
                <a:xfrm>
                  <a:off x="2083436" y="2909224"/>
                  <a:ext cx="1149465" cy="1262250"/>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3299225" y="31131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4"/>
              <p:cNvSpPr/>
              <p:nvPr/>
            </p:nvSpPr>
            <p:spPr>
              <a:xfrm>
                <a:off x="1167062" y="4267822"/>
                <a:ext cx="628397" cy="555499"/>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4"/>
            <p:cNvSpPr/>
            <p:nvPr/>
          </p:nvSpPr>
          <p:spPr>
            <a:xfrm rot="-504774" flipH="1">
              <a:off x="8331318" y="3943941"/>
              <a:ext cx="837967" cy="1085382"/>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7172775" y="4321175"/>
              <a:ext cx="2007700" cy="840075"/>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4103700" y="46628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4"/>
          <p:cNvSpPr txBox="1">
            <a:spLocks noGrp="1"/>
          </p:cNvSpPr>
          <p:nvPr>
            <p:ph type="body" idx="1"/>
          </p:nvPr>
        </p:nvSpPr>
        <p:spPr>
          <a:xfrm>
            <a:off x="720000" y="1158776"/>
            <a:ext cx="7704000" cy="3750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0"/>
        <p:cNvGrpSpPr/>
        <p:nvPr/>
      </p:nvGrpSpPr>
      <p:grpSpPr>
        <a:xfrm>
          <a:off x="0" y="0"/>
          <a:ext cx="0" cy="0"/>
          <a:chOff x="0" y="0"/>
          <a:chExt cx="0" cy="0"/>
        </a:xfrm>
      </p:grpSpPr>
      <p:grpSp>
        <p:nvGrpSpPr>
          <p:cNvPr id="131" name="Google Shape;131;p7"/>
          <p:cNvGrpSpPr/>
          <p:nvPr/>
        </p:nvGrpSpPr>
        <p:grpSpPr>
          <a:xfrm>
            <a:off x="-1015926" y="-194718"/>
            <a:ext cx="10423400" cy="6350744"/>
            <a:chOff x="-1015926" y="-194718"/>
            <a:chExt cx="10423400" cy="6350744"/>
          </a:xfrm>
        </p:grpSpPr>
        <p:grpSp>
          <p:nvGrpSpPr>
            <p:cNvPr id="132" name="Google Shape;132;p7"/>
            <p:cNvGrpSpPr/>
            <p:nvPr/>
          </p:nvGrpSpPr>
          <p:grpSpPr>
            <a:xfrm>
              <a:off x="-1015926" y="2989668"/>
              <a:ext cx="3615317" cy="3166358"/>
              <a:chOff x="781965" y="867328"/>
              <a:chExt cx="4728377" cy="4141195"/>
            </a:xfrm>
          </p:grpSpPr>
          <p:sp>
            <p:nvSpPr>
              <p:cNvPr id="133" name="Google Shape;133;p7"/>
              <p:cNvSpPr/>
              <p:nvPr/>
            </p:nvSpPr>
            <p:spPr>
              <a:xfrm>
                <a:off x="781965" y="867328"/>
                <a:ext cx="4357783" cy="3241115"/>
              </a:xfrm>
              <a:custGeom>
                <a:avLst/>
                <a:gdLst/>
                <a:ahLst/>
                <a:cxnLst/>
                <a:rect l="l" t="t" r="r" b="b"/>
                <a:pathLst>
                  <a:path w="152677" h="113554" extrusionOk="0">
                    <a:moveTo>
                      <a:pt x="17963" y="0"/>
                    </a:moveTo>
                    <a:cubicBezTo>
                      <a:pt x="14622" y="0"/>
                      <a:pt x="11877" y="1156"/>
                      <a:pt x="11061" y="2394"/>
                    </a:cubicBezTo>
                    <a:cubicBezTo>
                      <a:pt x="10544" y="3230"/>
                      <a:pt x="10385" y="4184"/>
                      <a:pt x="10464" y="5159"/>
                    </a:cubicBezTo>
                    <a:cubicBezTo>
                      <a:pt x="1" y="7606"/>
                      <a:pt x="10464" y="13096"/>
                      <a:pt x="10464" y="13096"/>
                    </a:cubicBezTo>
                    <a:cubicBezTo>
                      <a:pt x="7978" y="23341"/>
                      <a:pt x="18978" y="25708"/>
                      <a:pt x="23156" y="30224"/>
                    </a:cubicBezTo>
                    <a:cubicBezTo>
                      <a:pt x="20560" y="29384"/>
                      <a:pt x="17544" y="28018"/>
                      <a:pt x="17069" y="28018"/>
                    </a:cubicBezTo>
                    <a:cubicBezTo>
                      <a:pt x="17038" y="28018"/>
                      <a:pt x="17017" y="28024"/>
                      <a:pt x="17009" y="28036"/>
                    </a:cubicBezTo>
                    <a:cubicBezTo>
                      <a:pt x="16790" y="28334"/>
                      <a:pt x="22320" y="31656"/>
                      <a:pt x="25841" y="34262"/>
                    </a:cubicBezTo>
                    <a:cubicBezTo>
                      <a:pt x="30476" y="37743"/>
                      <a:pt x="30078" y="36470"/>
                      <a:pt x="34753" y="39255"/>
                    </a:cubicBezTo>
                    <a:cubicBezTo>
                      <a:pt x="41795" y="43453"/>
                      <a:pt x="52696" y="53260"/>
                      <a:pt x="59360" y="56383"/>
                    </a:cubicBezTo>
                    <a:lnTo>
                      <a:pt x="59500" y="56462"/>
                    </a:lnTo>
                    <a:cubicBezTo>
                      <a:pt x="62145" y="60958"/>
                      <a:pt x="68412" y="63087"/>
                      <a:pt x="71316" y="66230"/>
                    </a:cubicBezTo>
                    <a:cubicBezTo>
                      <a:pt x="68720" y="65390"/>
                      <a:pt x="65722" y="64024"/>
                      <a:pt x="65232" y="64024"/>
                    </a:cubicBezTo>
                    <a:cubicBezTo>
                      <a:pt x="65200" y="64024"/>
                      <a:pt x="65179" y="64029"/>
                      <a:pt x="65169" y="64042"/>
                    </a:cubicBezTo>
                    <a:cubicBezTo>
                      <a:pt x="64950" y="64340"/>
                      <a:pt x="70500" y="67662"/>
                      <a:pt x="74001" y="70268"/>
                    </a:cubicBezTo>
                    <a:cubicBezTo>
                      <a:pt x="78656" y="73749"/>
                      <a:pt x="78258" y="72476"/>
                      <a:pt x="82933" y="75261"/>
                    </a:cubicBezTo>
                    <a:cubicBezTo>
                      <a:pt x="89975" y="79458"/>
                      <a:pt x="100856" y="89266"/>
                      <a:pt x="107521" y="92389"/>
                    </a:cubicBezTo>
                    <a:cubicBezTo>
                      <a:pt x="109124" y="93145"/>
                      <a:pt x="109980" y="93288"/>
                      <a:pt x="110645" y="93288"/>
                    </a:cubicBezTo>
                    <a:cubicBezTo>
                      <a:pt x="111053" y="93288"/>
                      <a:pt x="111389" y="93234"/>
                      <a:pt x="111781" y="93234"/>
                    </a:cubicBezTo>
                    <a:cubicBezTo>
                      <a:pt x="112418" y="93234"/>
                      <a:pt x="113203" y="93376"/>
                      <a:pt x="114682" y="94119"/>
                    </a:cubicBezTo>
                    <a:cubicBezTo>
                      <a:pt x="114682" y="94119"/>
                      <a:pt x="116947" y="100539"/>
                      <a:pt x="122898" y="100539"/>
                    </a:cubicBezTo>
                    <a:cubicBezTo>
                      <a:pt x="123206" y="100539"/>
                      <a:pt x="123524" y="100521"/>
                      <a:pt x="123852" y="100485"/>
                    </a:cubicBezTo>
                    <a:cubicBezTo>
                      <a:pt x="124489" y="100406"/>
                      <a:pt x="125185" y="100207"/>
                      <a:pt x="125901" y="99888"/>
                    </a:cubicBezTo>
                    <a:cubicBezTo>
                      <a:pt x="128368" y="100684"/>
                      <a:pt x="130974" y="101599"/>
                      <a:pt x="133998" y="103370"/>
                    </a:cubicBezTo>
                    <a:cubicBezTo>
                      <a:pt x="138732" y="106115"/>
                      <a:pt x="137240" y="106274"/>
                      <a:pt x="142651" y="108741"/>
                    </a:cubicBezTo>
                    <a:cubicBezTo>
                      <a:pt x="146534" y="110492"/>
                      <a:pt x="151819" y="113554"/>
                      <a:pt x="152442" y="113554"/>
                    </a:cubicBezTo>
                    <a:cubicBezTo>
                      <a:pt x="152471" y="113554"/>
                      <a:pt x="152489" y="113548"/>
                      <a:pt x="152498" y="113535"/>
                    </a:cubicBezTo>
                    <a:cubicBezTo>
                      <a:pt x="152677" y="113256"/>
                      <a:pt x="148619" y="110332"/>
                      <a:pt x="146769" y="108184"/>
                    </a:cubicBezTo>
                    <a:cubicBezTo>
                      <a:pt x="144680" y="105777"/>
                      <a:pt x="145834" y="104384"/>
                      <a:pt x="143984" y="103190"/>
                    </a:cubicBezTo>
                    <a:cubicBezTo>
                      <a:pt x="141756" y="101758"/>
                      <a:pt x="138155" y="97561"/>
                      <a:pt x="138752" y="96845"/>
                    </a:cubicBezTo>
                    <a:cubicBezTo>
                      <a:pt x="140861" y="94279"/>
                      <a:pt x="137877" y="90061"/>
                      <a:pt x="135370" y="88848"/>
                    </a:cubicBezTo>
                    <a:cubicBezTo>
                      <a:pt x="135947" y="86859"/>
                      <a:pt x="136027" y="84810"/>
                      <a:pt x="135331" y="82880"/>
                    </a:cubicBezTo>
                    <a:cubicBezTo>
                      <a:pt x="133958" y="79061"/>
                      <a:pt x="130377" y="77429"/>
                      <a:pt x="126618" y="77111"/>
                    </a:cubicBezTo>
                    <a:cubicBezTo>
                      <a:pt x="126836" y="76375"/>
                      <a:pt x="126995" y="75659"/>
                      <a:pt x="126995" y="74883"/>
                    </a:cubicBezTo>
                    <a:cubicBezTo>
                      <a:pt x="126995" y="71979"/>
                      <a:pt x="125106" y="68577"/>
                      <a:pt x="122162" y="67861"/>
                    </a:cubicBezTo>
                    <a:cubicBezTo>
                      <a:pt x="121782" y="67769"/>
                      <a:pt x="121402" y="67727"/>
                      <a:pt x="121026" y="67727"/>
                    </a:cubicBezTo>
                    <a:cubicBezTo>
                      <a:pt x="118621" y="67727"/>
                      <a:pt x="116332" y="69468"/>
                      <a:pt x="114801" y="71342"/>
                    </a:cubicBezTo>
                    <a:cubicBezTo>
                      <a:pt x="114344" y="70547"/>
                      <a:pt x="113767" y="69791"/>
                      <a:pt x="113110" y="69293"/>
                    </a:cubicBezTo>
                    <a:cubicBezTo>
                      <a:pt x="112613" y="68517"/>
                      <a:pt x="112374" y="67921"/>
                      <a:pt x="112573" y="67682"/>
                    </a:cubicBezTo>
                    <a:cubicBezTo>
                      <a:pt x="114761" y="65016"/>
                      <a:pt x="111678" y="60600"/>
                      <a:pt x="109052" y="59327"/>
                    </a:cubicBezTo>
                    <a:cubicBezTo>
                      <a:pt x="109649" y="57258"/>
                      <a:pt x="109729" y="55130"/>
                      <a:pt x="109012" y="53101"/>
                    </a:cubicBezTo>
                    <a:cubicBezTo>
                      <a:pt x="107560" y="49122"/>
                      <a:pt x="103840" y="47411"/>
                      <a:pt x="99941" y="47093"/>
                    </a:cubicBezTo>
                    <a:cubicBezTo>
                      <a:pt x="100180" y="46337"/>
                      <a:pt x="100299" y="45581"/>
                      <a:pt x="100299" y="44785"/>
                    </a:cubicBezTo>
                    <a:cubicBezTo>
                      <a:pt x="100299" y="41722"/>
                      <a:pt x="98350" y="38181"/>
                      <a:pt x="95267" y="37445"/>
                    </a:cubicBezTo>
                    <a:cubicBezTo>
                      <a:pt x="94871" y="37351"/>
                      <a:pt x="94476" y="37308"/>
                      <a:pt x="94085" y="37308"/>
                    </a:cubicBezTo>
                    <a:cubicBezTo>
                      <a:pt x="91561" y="37308"/>
                      <a:pt x="89170" y="39120"/>
                      <a:pt x="87568" y="41065"/>
                    </a:cubicBezTo>
                    <a:cubicBezTo>
                      <a:pt x="86713" y="39554"/>
                      <a:pt x="85420" y="38281"/>
                      <a:pt x="84147" y="38261"/>
                    </a:cubicBezTo>
                    <a:cubicBezTo>
                      <a:pt x="84137" y="38260"/>
                      <a:pt x="84128" y="38260"/>
                      <a:pt x="84118" y="38260"/>
                    </a:cubicBezTo>
                    <a:cubicBezTo>
                      <a:pt x="82775" y="38260"/>
                      <a:pt x="81433" y="39645"/>
                      <a:pt x="80307" y="41364"/>
                    </a:cubicBezTo>
                    <a:cubicBezTo>
                      <a:pt x="79711" y="41245"/>
                      <a:pt x="79114" y="41145"/>
                      <a:pt x="78517" y="41105"/>
                    </a:cubicBezTo>
                    <a:cubicBezTo>
                      <a:pt x="78756" y="40369"/>
                      <a:pt x="78895" y="39653"/>
                      <a:pt x="78895" y="38877"/>
                    </a:cubicBezTo>
                    <a:cubicBezTo>
                      <a:pt x="78895" y="35973"/>
                      <a:pt x="77005" y="32571"/>
                      <a:pt x="74081" y="31855"/>
                    </a:cubicBezTo>
                    <a:cubicBezTo>
                      <a:pt x="73698" y="31764"/>
                      <a:pt x="73317" y="31721"/>
                      <a:pt x="72938" y="31721"/>
                    </a:cubicBezTo>
                    <a:cubicBezTo>
                      <a:pt x="70521" y="31721"/>
                      <a:pt x="68234" y="33462"/>
                      <a:pt x="66721" y="35336"/>
                    </a:cubicBezTo>
                    <a:cubicBezTo>
                      <a:pt x="66243" y="34541"/>
                      <a:pt x="65666" y="33785"/>
                      <a:pt x="65030" y="33287"/>
                    </a:cubicBezTo>
                    <a:cubicBezTo>
                      <a:pt x="64532" y="32512"/>
                      <a:pt x="64274" y="31915"/>
                      <a:pt x="64473" y="31676"/>
                    </a:cubicBezTo>
                    <a:cubicBezTo>
                      <a:pt x="66661" y="29010"/>
                      <a:pt x="63578" y="24594"/>
                      <a:pt x="60972" y="23321"/>
                    </a:cubicBezTo>
                    <a:cubicBezTo>
                      <a:pt x="61568" y="21252"/>
                      <a:pt x="61648" y="19124"/>
                      <a:pt x="60912" y="17095"/>
                    </a:cubicBezTo>
                    <a:cubicBezTo>
                      <a:pt x="59380" y="13176"/>
                      <a:pt x="55660" y="11465"/>
                      <a:pt x="51722" y="11107"/>
                    </a:cubicBezTo>
                    <a:cubicBezTo>
                      <a:pt x="51980" y="10371"/>
                      <a:pt x="52100" y="9595"/>
                      <a:pt x="52100" y="8799"/>
                    </a:cubicBezTo>
                    <a:cubicBezTo>
                      <a:pt x="52100" y="5736"/>
                      <a:pt x="50130" y="2195"/>
                      <a:pt x="47047" y="1459"/>
                    </a:cubicBezTo>
                    <a:cubicBezTo>
                      <a:pt x="46654" y="1366"/>
                      <a:pt x="46261" y="1322"/>
                      <a:pt x="45871" y="1322"/>
                    </a:cubicBezTo>
                    <a:cubicBezTo>
                      <a:pt x="43357" y="1322"/>
                      <a:pt x="40952" y="3134"/>
                      <a:pt x="39368" y="5080"/>
                    </a:cubicBezTo>
                    <a:cubicBezTo>
                      <a:pt x="38493" y="3568"/>
                      <a:pt x="37200" y="2295"/>
                      <a:pt x="35927" y="2275"/>
                    </a:cubicBezTo>
                    <a:cubicBezTo>
                      <a:pt x="35920" y="2275"/>
                      <a:pt x="35913" y="2275"/>
                      <a:pt x="35907" y="2275"/>
                    </a:cubicBezTo>
                    <a:cubicBezTo>
                      <a:pt x="33984" y="2275"/>
                      <a:pt x="32024" y="5128"/>
                      <a:pt x="30814" y="7745"/>
                    </a:cubicBezTo>
                    <a:cubicBezTo>
                      <a:pt x="27380" y="1854"/>
                      <a:pt x="22194" y="0"/>
                      <a:pt x="17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056027" y="1252388"/>
                <a:ext cx="4454314" cy="3756136"/>
              </a:xfrm>
              <a:custGeom>
                <a:avLst/>
                <a:gdLst/>
                <a:ahLst/>
                <a:cxnLst/>
                <a:rect l="l" t="t" r="r" b="b"/>
                <a:pathLst>
                  <a:path w="156059" h="131598" extrusionOk="0">
                    <a:moveTo>
                      <a:pt x="18742" y="1"/>
                    </a:moveTo>
                    <a:cubicBezTo>
                      <a:pt x="15646" y="1"/>
                      <a:pt x="13125" y="950"/>
                      <a:pt x="12274" y="2092"/>
                    </a:cubicBezTo>
                    <a:cubicBezTo>
                      <a:pt x="11637" y="2948"/>
                      <a:pt x="11419" y="3982"/>
                      <a:pt x="11419" y="5017"/>
                    </a:cubicBezTo>
                    <a:cubicBezTo>
                      <a:pt x="0" y="6867"/>
                      <a:pt x="10842" y="13511"/>
                      <a:pt x="10842" y="13511"/>
                    </a:cubicBezTo>
                    <a:cubicBezTo>
                      <a:pt x="10026" y="16077"/>
                      <a:pt x="10086" y="18186"/>
                      <a:pt x="10643" y="20036"/>
                    </a:cubicBezTo>
                    <a:lnTo>
                      <a:pt x="9688" y="19678"/>
                    </a:lnTo>
                    <a:lnTo>
                      <a:pt x="28785" y="95190"/>
                    </a:lnTo>
                    <a:lnTo>
                      <a:pt x="155342" y="131455"/>
                    </a:lnTo>
                    <a:cubicBezTo>
                      <a:pt x="155546" y="131542"/>
                      <a:pt x="155675" y="131598"/>
                      <a:pt x="155753" y="131598"/>
                    </a:cubicBezTo>
                    <a:cubicBezTo>
                      <a:pt x="155782" y="131598"/>
                      <a:pt x="155804" y="131590"/>
                      <a:pt x="155820" y="131574"/>
                    </a:cubicBezTo>
                    <a:cubicBezTo>
                      <a:pt x="156058" y="131355"/>
                      <a:pt x="151940" y="127894"/>
                      <a:pt x="150090" y="125487"/>
                    </a:cubicBezTo>
                    <a:cubicBezTo>
                      <a:pt x="148041" y="122762"/>
                      <a:pt x="149394" y="121329"/>
                      <a:pt x="147484" y="119917"/>
                    </a:cubicBezTo>
                    <a:cubicBezTo>
                      <a:pt x="145217" y="118226"/>
                      <a:pt x="141636" y="113472"/>
                      <a:pt x="142332" y="112736"/>
                    </a:cubicBezTo>
                    <a:cubicBezTo>
                      <a:pt x="144779" y="110150"/>
                      <a:pt x="141915" y="105395"/>
                      <a:pt x="139309" y="103903"/>
                    </a:cubicBezTo>
                    <a:cubicBezTo>
                      <a:pt x="140084" y="101815"/>
                      <a:pt x="140303" y="99626"/>
                      <a:pt x="139687" y="97518"/>
                    </a:cubicBezTo>
                    <a:cubicBezTo>
                      <a:pt x="138493" y="93340"/>
                      <a:pt x="134773" y="91331"/>
                      <a:pt x="130775" y="90695"/>
                    </a:cubicBezTo>
                    <a:cubicBezTo>
                      <a:pt x="131073" y="89959"/>
                      <a:pt x="131272" y="89163"/>
                      <a:pt x="131332" y="88347"/>
                    </a:cubicBezTo>
                    <a:cubicBezTo>
                      <a:pt x="131531" y="85204"/>
                      <a:pt x="129760" y="81425"/>
                      <a:pt x="126657" y="80450"/>
                    </a:cubicBezTo>
                    <a:cubicBezTo>
                      <a:pt x="126135" y="80289"/>
                      <a:pt x="125608" y="80215"/>
                      <a:pt x="125083" y="80215"/>
                    </a:cubicBezTo>
                    <a:cubicBezTo>
                      <a:pt x="122620" y="80215"/>
                      <a:pt x="120186" y="81829"/>
                      <a:pt x="118481" y="83633"/>
                    </a:cubicBezTo>
                    <a:cubicBezTo>
                      <a:pt x="118043" y="82738"/>
                      <a:pt x="117466" y="81922"/>
                      <a:pt x="116830" y="81345"/>
                    </a:cubicBezTo>
                    <a:cubicBezTo>
                      <a:pt x="116333" y="80470"/>
                      <a:pt x="116134" y="79813"/>
                      <a:pt x="116352" y="79575"/>
                    </a:cubicBezTo>
                    <a:cubicBezTo>
                      <a:pt x="118919" y="76869"/>
                      <a:pt x="115915" y="71916"/>
                      <a:pt x="113189" y="70364"/>
                    </a:cubicBezTo>
                    <a:cubicBezTo>
                      <a:pt x="113985" y="68176"/>
                      <a:pt x="114224" y="65888"/>
                      <a:pt x="113587" y="63660"/>
                    </a:cubicBezTo>
                    <a:cubicBezTo>
                      <a:pt x="112354" y="59284"/>
                      <a:pt x="108475" y="57195"/>
                      <a:pt x="104297" y="56559"/>
                    </a:cubicBezTo>
                    <a:cubicBezTo>
                      <a:pt x="104616" y="55783"/>
                      <a:pt x="104815" y="54967"/>
                      <a:pt x="104874" y="54092"/>
                    </a:cubicBezTo>
                    <a:cubicBezTo>
                      <a:pt x="105093" y="50810"/>
                      <a:pt x="103223" y="46891"/>
                      <a:pt x="100001" y="45856"/>
                    </a:cubicBezTo>
                    <a:cubicBezTo>
                      <a:pt x="99461" y="45689"/>
                      <a:pt x="98916" y="45613"/>
                      <a:pt x="98371" y="45613"/>
                    </a:cubicBezTo>
                    <a:cubicBezTo>
                      <a:pt x="95803" y="45613"/>
                      <a:pt x="93256" y="47311"/>
                      <a:pt x="91467" y="49198"/>
                    </a:cubicBezTo>
                    <a:cubicBezTo>
                      <a:pt x="90611" y="47507"/>
                      <a:pt x="89358" y="46035"/>
                      <a:pt x="87985" y="45936"/>
                    </a:cubicBezTo>
                    <a:cubicBezTo>
                      <a:pt x="87927" y="45931"/>
                      <a:pt x="87869" y="45929"/>
                      <a:pt x="87810" y="45929"/>
                    </a:cubicBezTo>
                    <a:cubicBezTo>
                      <a:pt x="86409" y="45929"/>
                      <a:pt x="84927" y="47281"/>
                      <a:pt x="83629" y="48999"/>
                    </a:cubicBezTo>
                    <a:cubicBezTo>
                      <a:pt x="83012" y="48820"/>
                      <a:pt x="82356" y="48681"/>
                      <a:pt x="81719" y="48582"/>
                    </a:cubicBezTo>
                    <a:cubicBezTo>
                      <a:pt x="82018" y="47826"/>
                      <a:pt x="82217" y="47030"/>
                      <a:pt x="82256" y="46214"/>
                    </a:cubicBezTo>
                    <a:cubicBezTo>
                      <a:pt x="82455" y="43071"/>
                      <a:pt x="80705" y="39292"/>
                      <a:pt x="77582" y="38337"/>
                    </a:cubicBezTo>
                    <a:cubicBezTo>
                      <a:pt x="77059" y="38171"/>
                      <a:pt x="76530" y="38095"/>
                      <a:pt x="76002" y="38095"/>
                    </a:cubicBezTo>
                    <a:cubicBezTo>
                      <a:pt x="73555" y="38095"/>
                      <a:pt x="71127" y="39720"/>
                      <a:pt x="69426" y="41520"/>
                    </a:cubicBezTo>
                    <a:cubicBezTo>
                      <a:pt x="68988" y="40625"/>
                      <a:pt x="68411" y="39789"/>
                      <a:pt x="67774" y="39232"/>
                    </a:cubicBezTo>
                    <a:cubicBezTo>
                      <a:pt x="67277" y="38357"/>
                      <a:pt x="67078" y="37680"/>
                      <a:pt x="67297" y="37462"/>
                    </a:cubicBezTo>
                    <a:cubicBezTo>
                      <a:pt x="69863" y="34756"/>
                      <a:pt x="66840" y="29803"/>
                      <a:pt x="64134" y="28231"/>
                    </a:cubicBezTo>
                    <a:cubicBezTo>
                      <a:pt x="64930" y="26043"/>
                      <a:pt x="65149" y="23756"/>
                      <a:pt x="64532" y="21547"/>
                    </a:cubicBezTo>
                    <a:cubicBezTo>
                      <a:pt x="63299" y="17171"/>
                      <a:pt x="59420" y="15082"/>
                      <a:pt x="55242" y="14426"/>
                    </a:cubicBezTo>
                    <a:cubicBezTo>
                      <a:pt x="55560" y="13670"/>
                      <a:pt x="55759" y="12834"/>
                      <a:pt x="55799" y="11979"/>
                    </a:cubicBezTo>
                    <a:cubicBezTo>
                      <a:pt x="56038" y="8697"/>
                      <a:pt x="54168" y="4758"/>
                      <a:pt x="50925" y="3743"/>
                    </a:cubicBezTo>
                    <a:cubicBezTo>
                      <a:pt x="50378" y="3570"/>
                      <a:pt x="49824" y="3491"/>
                      <a:pt x="49271" y="3491"/>
                    </a:cubicBezTo>
                    <a:cubicBezTo>
                      <a:pt x="46712" y="3491"/>
                      <a:pt x="44178" y="5184"/>
                      <a:pt x="42411" y="7066"/>
                    </a:cubicBezTo>
                    <a:cubicBezTo>
                      <a:pt x="41556" y="5375"/>
                      <a:pt x="40283" y="3923"/>
                      <a:pt x="38930" y="3823"/>
                    </a:cubicBezTo>
                    <a:cubicBezTo>
                      <a:pt x="38869" y="3818"/>
                      <a:pt x="38809" y="3815"/>
                      <a:pt x="38748" y="3815"/>
                    </a:cubicBezTo>
                    <a:cubicBezTo>
                      <a:pt x="36727" y="3815"/>
                      <a:pt x="34509" y="6648"/>
                      <a:pt x="33022" y="9294"/>
                    </a:cubicBezTo>
                    <a:cubicBezTo>
                      <a:pt x="29514" y="2206"/>
                      <a:pt x="23461" y="1"/>
                      <a:pt x="18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7"/>
            <p:cNvGrpSpPr/>
            <p:nvPr/>
          </p:nvGrpSpPr>
          <p:grpSpPr>
            <a:xfrm>
              <a:off x="34350" y="-98106"/>
              <a:ext cx="678875" cy="5339725"/>
              <a:chOff x="1252200" y="-178968"/>
              <a:chExt cx="678875" cy="5339725"/>
            </a:xfrm>
          </p:grpSpPr>
          <p:sp>
            <p:nvSpPr>
              <p:cNvPr id="136" name="Google Shape;136;p7"/>
              <p:cNvSpPr/>
              <p:nvPr/>
            </p:nvSpPr>
            <p:spPr>
              <a:xfrm>
                <a:off x="1316850" y="-178968"/>
                <a:ext cx="614225" cy="5339725"/>
              </a:xfrm>
              <a:custGeom>
                <a:avLst/>
                <a:gdLst/>
                <a:ahLst/>
                <a:cxnLst/>
                <a:rect l="l" t="t" r="r" b="b"/>
                <a:pathLst>
                  <a:path w="24569" h="213589" extrusionOk="0">
                    <a:moveTo>
                      <a:pt x="1" y="1"/>
                    </a:moveTo>
                    <a:lnTo>
                      <a:pt x="12613" y="213589"/>
                    </a:lnTo>
                    <a:lnTo>
                      <a:pt x="24568" y="213589"/>
                    </a:lnTo>
                    <a:lnTo>
                      <a:pt x="6048" y="4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252200" y="1662607"/>
                <a:ext cx="204425" cy="298900"/>
              </a:xfrm>
              <a:custGeom>
                <a:avLst/>
                <a:gdLst/>
                <a:ahLst/>
                <a:cxnLst/>
                <a:rect l="l" t="t" r="r" b="b"/>
                <a:pathLst>
                  <a:path w="8177" h="11956" extrusionOk="0">
                    <a:moveTo>
                      <a:pt x="1015" y="0"/>
                    </a:moveTo>
                    <a:lnTo>
                      <a:pt x="1" y="1293"/>
                    </a:lnTo>
                    <a:lnTo>
                      <a:pt x="8177" y="11956"/>
                    </a:lnTo>
                    <a:lnTo>
                      <a:pt x="7401" y="5670"/>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1252200" y="1694932"/>
                <a:ext cx="192000" cy="249175"/>
              </a:xfrm>
              <a:custGeom>
                <a:avLst/>
                <a:gdLst/>
                <a:ahLst/>
                <a:cxnLst/>
                <a:rect l="l" t="t" r="r" b="b"/>
                <a:pathLst>
                  <a:path w="7680" h="9967" extrusionOk="0">
                    <a:moveTo>
                      <a:pt x="1" y="0"/>
                    </a:moveTo>
                    <a:lnTo>
                      <a:pt x="7680" y="9967"/>
                    </a:lnTo>
                    <a:lnTo>
                      <a:pt x="7640" y="7341"/>
                    </a:lnTo>
                    <a:lnTo>
                      <a:pt x="3820" y="3342"/>
                    </a:lnTo>
                    <a:lnTo>
                      <a:pt x="4815" y="49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7"/>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7"/>
            <p:cNvGrpSpPr/>
            <p:nvPr/>
          </p:nvGrpSpPr>
          <p:grpSpPr>
            <a:xfrm>
              <a:off x="8524800" y="-194718"/>
              <a:ext cx="619200" cy="5338225"/>
              <a:chOff x="8524800" y="-194718"/>
              <a:chExt cx="619200" cy="5338225"/>
            </a:xfrm>
          </p:grpSpPr>
          <p:sp>
            <p:nvSpPr>
              <p:cNvPr id="141" name="Google Shape;141;p7"/>
              <p:cNvSpPr/>
              <p:nvPr/>
            </p:nvSpPr>
            <p:spPr>
              <a:xfrm flipH="1">
                <a:off x="8784900" y="-194718"/>
                <a:ext cx="239725" cy="5338225"/>
              </a:xfrm>
              <a:custGeom>
                <a:avLst/>
                <a:gdLst/>
                <a:ahLst/>
                <a:cxnLst/>
                <a:rect l="l" t="t" r="r" b="b"/>
                <a:pathLst>
                  <a:path w="9589" h="213529" extrusionOk="0">
                    <a:moveTo>
                      <a:pt x="9350" y="0"/>
                    </a:moveTo>
                    <a:lnTo>
                      <a:pt x="4536" y="20"/>
                    </a:lnTo>
                    <a:lnTo>
                      <a:pt x="0" y="213529"/>
                    </a:lnTo>
                    <a:lnTo>
                      <a:pt x="9588" y="213529"/>
                    </a:lnTo>
                    <a:lnTo>
                      <a:pt x="93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flipH="1">
                <a:off x="8524800" y="600982"/>
                <a:ext cx="309375" cy="699250"/>
              </a:xfrm>
              <a:custGeom>
                <a:avLst/>
                <a:gdLst/>
                <a:ahLst/>
                <a:cxnLst/>
                <a:rect l="l" t="t" r="r" b="b"/>
                <a:pathLst>
                  <a:path w="12375" h="27970" extrusionOk="0">
                    <a:moveTo>
                      <a:pt x="12374" y="1"/>
                    </a:moveTo>
                    <a:lnTo>
                      <a:pt x="9490" y="617"/>
                    </a:lnTo>
                    <a:lnTo>
                      <a:pt x="1" y="17486"/>
                    </a:lnTo>
                    <a:lnTo>
                      <a:pt x="379" y="27970"/>
                    </a:lnTo>
                    <a:lnTo>
                      <a:pt x="123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flipH="1">
                <a:off x="8640175" y="2685757"/>
                <a:ext cx="167625" cy="556025"/>
              </a:xfrm>
              <a:custGeom>
                <a:avLst/>
                <a:gdLst/>
                <a:ahLst/>
                <a:cxnLst/>
                <a:rect l="l" t="t" r="r" b="b"/>
                <a:pathLst>
                  <a:path w="6705" h="22241" extrusionOk="0">
                    <a:moveTo>
                      <a:pt x="6267" y="0"/>
                    </a:moveTo>
                    <a:lnTo>
                      <a:pt x="0" y="12990"/>
                    </a:lnTo>
                    <a:lnTo>
                      <a:pt x="219" y="22240"/>
                    </a:lnTo>
                    <a:lnTo>
                      <a:pt x="6704" y="2168"/>
                    </a:lnTo>
                    <a:lnTo>
                      <a:pt x="62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flipH="1">
                <a:off x="8879900" y="182732"/>
                <a:ext cx="264100" cy="470000"/>
              </a:xfrm>
              <a:custGeom>
                <a:avLst/>
                <a:gdLst/>
                <a:ahLst/>
                <a:cxnLst/>
                <a:rect l="l" t="t" r="r" b="b"/>
                <a:pathLst>
                  <a:path w="10564" h="18800" extrusionOk="0">
                    <a:moveTo>
                      <a:pt x="1513" y="1"/>
                    </a:moveTo>
                    <a:lnTo>
                      <a:pt x="1" y="697"/>
                    </a:lnTo>
                    <a:lnTo>
                      <a:pt x="10564" y="18800"/>
                    </a:lnTo>
                    <a:lnTo>
                      <a:pt x="9868" y="12752"/>
                    </a:lnTo>
                    <a:lnTo>
                      <a:pt x="1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flipH="1">
                <a:off x="8950025" y="318007"/>
                <a:ext cx="173575" cy="173600"/>
              </a:xfrm>
              <a:custGeom>
                <a:avLst/>
                <a:gdLst/>
                <a:ahLst/>
                <a:cxnLst/>
                <a:rect l="l" t="t" r="r" b="b"/>
                <a:pathLst>
                  <a:path w="6943" h="6944" extrusionOk="0">
                    <a:moveTo>
                      <a:pt x="80" y="1"/>
                    </a:moveTo>
                    <a:lnTo>
                      <a:pt x="0" y="1294"/>
                    </a:lnTo>
                    <a:lnTo>
                      <a:pt x="6943" y="6943"/>
                    </a:lnTo>
                    <a:lnTo>
                      <a:pt x="4675" y="2348"/>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flipH="1">
                <a:off x="8911725" y="1279332"/>
                <a:ext cx="189000" cy="755950"/>
              </a:xfrm>
              <a:custGeom>
                <a:avLst/>
                <a:gdLst/>
                <a:ahLst/>
                <a:cxnLst/>
                <a:rect l="l" t="t" r="r" b="b"/>
                <a:pathLst>
                  <a:path w="7560" h="30238" extrusionOk="0">
                    <a:moveTo>
                      <a:pt x="896" y="0"/>
                    </a:moveTo>
                    <a:lnTo>
                      <a:pt x="1" y="1433"/>
                    </a:lnTo>
                    <a:lnTo>
                      <a:pt x="6844" y="30237"/>
                    </a:lnTo>
                    <a:lnTo>
                      <a:pt x="7560" y="19714"/>
                    </a:lnTo>
                    <a:lnTo>
                      <a:pt x="8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flipH="1">
                <a:off x="8624612" y="2960257"/>
                <a:ext cx="258150" cy="238250"/>
              </a:xfrm>
              <a:custGeom>
                <a:avLst/>
                <a:gdLst/>
                <a:ahLst/>
                <a:cxnLst/>
                <a:rect l="l" t="t" r="r" b="b"/>
                <a:pathLst>
                  <a:path w="10326" h="9530" extrusionOk="0">
                    <a:moveTo>
                      <a:pt x="9390" y="1"/>
                    </a:moveTo>
                    <a:lnTo>
                      <a:pt x="1" y="9529"/>
                    </a:lnTo>
                    <a:lnTo>
                      <a:pt x="3402" y="8753"/>
                    </a:lnTo>
                    <a:lnTo>
                      <a:pt x="10325" y="578"/>
                    </a:lnTo>
                    <a:lnTo>
                      <a:pt x="93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flipH="1">
                <a:off x="8616800" y="2966232"/>
                <a:ext cx="183050" cy="226300"/>
              </a:xfrm>
              <a:custGeom>
                <a:avLst/>
                <a:gdLst/>
                <a:ahLst/>
                <a:cxnLst/>
                <a:rect l="l" t="t" r="r" b="b"/>
                <a:pathLst>
                  <a:path w="7322" h="9052" extrusionOk="0">
                    <a:moveTo>
                      <a:pt x="7321" y="1"/>
                    </a:moveTo>
                    <a:lnTo>
                      <a:pt x="1" y="6466"/>
                    </a:lnTo>
                    <a:lnTo>
                      <a:pt x="558" y="9052"/>
                    </a:lnTo>
                    <a:lnTo>
                      <a:pt x="1095" y="7381"/>
                    </a:lnTo>
                    <a:lnTo>
                      <a:pt x="73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flipH="1">
                <a:off x="8524800" y="600982"/>
                <a:ext cx="291950" cy="652025"/>
              </a:xfrm>
              <a:custGeom>
                <a:avLst/>
                <a:gdLst/>
                <a:ahLst/>
                <a:cxnLst/>
                <a:rect l="l" t="t" r="r" b="b"/>
                <a:pathLst>
                  <a:path w="11678" h="26081" extrusionOk="0">
                    <a:moveTo>
                      <a:pt x="11677" y="1"/>
                    </a:moveTo>
                    <a:lnTo>
                      <a:pt x="6565" y="9549"/>
                    </a:lnTo>
                    <a:lnTo>
                      <a:pt x="6943" y="9688"/>
                    </a:lnTo>
                    <a:lnTo>
                      <a:pt x="0" y="26080"/>
                    </a:lnTo>
                    <a:lnTo>
                      <a:pt x="0" y="26080"/>
                    </a:lnTo>
                    <a:lnTo>
                      <a:pt x="1074" y="24648"/>
                    </a:lnTo>
                    <a:lnTo>
                      <a:pt x="11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7"/>
            <p:cNvGrpSpPr/>
            <p:nvPr/>
          </p:nvGrpSpPr>
          <p:grpSpPr>
            <a:xfrm>
              <a:off x="-222044" y="4207621"/>
              <a:ext cx="1870524" cy="1067180"/>
              <a:chOff x="137276" y="3854024"/>
              <a:chExt cx="1762650" cy="1005635"/>
            </a:xfrm>
          </p:grpSpPr>
          <p:grpSp>
            <p:nvGrpSpPr>
              <p:cNvPr id="151" name="Google Shape;151;p7"/>
              <p:cNvGrpSpPr/>
              <p:nvPr/>
            </p:nvGrpSpPr>
            <p:grpSpPr>
              <a:xfrm>
                <a:off x="137276" y="3854024"/>
                <a:ext cx="1762650" cy="1005635"/>
                <a:chOff x="2083436" y="2909224"/>
                <a:chExt cx="2212439" cy="1262250"/>
              </a:xfrm>
            </p:grpSpPr>
            <p:sp>
              <p:nvSpPr>
                <p:cNvPr id="152" name="Google Shape;152;p7"/>
                <p:cNvSpPr/>
                <p:nvPr/>
              </p:nvSpPr>
              <p:spPr>
                <a:xfrm>
                  <a:off x="2083436" y="2909224"/>
                  <a:ext cx="1149465" cy="1262250"/>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3299225" y="31131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7"/>
              <p:cNvSpPr/>
              <p:nvPr/>
            </p:nvSpPr>
            <p:spPr>
              <a:xfrm>
                <a:off x="1167062" y="4267822"/>
                <a:ext cx="628397" cy="555499"/>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7"/>
            <p:cNvSpPr/>
            <p:nvPr/>
          </p:nvSpPr>
          <p:spPr>
            <a:xfrm rot="-1145938" flipH="1">
              <a:off x="7974827" y="3537390"/>
              <a:ext cx="1209616" cy="1566763"/>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7172775" y="4321175"/>
              <a:ext cx="2007700" cy="840075"/>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4103700" y="46628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7"/>
          <p:cNvSpPr txBox="1">
            <a:spLocks noGrp="1"/>
          </p:cNvSpPr>
          <p:nvPr>
            <p:ph type="subTitle" idx="1"/>
          </p:nvPr>
        </p:nvSpPr>
        <p:spPr>
          <a:xfrm>
            <a:off x="2166224" y="1819800"/>
            <a:ext cx="4817100" cy="190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arker Grotesque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59" name="Google Shape;159;p7"/>
          <p:cNvSpPr txBox="1">
            <a:spLocks noGrp="1"/>
          </p:cNvSpPr>
          <p:nvPr>
            <p:ph type="title"/>
          </p:nvPr>
        </p:nvSpPr>
        <p:spPr>
          <a:xfrm>
            <a:off x="2160674" y="969650"/>
            <a:ext cx="4817100" cy="587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0"/>
        <p:cNvGrpSpPr/>
        <p:nvPr/>
      </p:nvGrpSpPr>
      <p:grpSpPr>
        <a:xfrm>
          <a:off x="0" y="0"/>
          <a:ext cx="0" cy="0"/>
          <a:chOff x="0" y="0"/>
          <a:chExt cx="0" cy="0"/>
        </a:xfrm>
      </p:grpSpPr>
      <p:sp>
        <p:nvSpPr>
          <p:cNvPr id="211" name="Google Shape;211;p10"/>
          <p:cNvSpPr>
            <a:spLocks noGrp="1"/>
          </p:cNvSpPr>
          <p:nvPr>
            <p:ph type="pic" idx="2"/>
          </p:nvPr>
        </p:nvSpPr>
        <p:spPr>
          <a:xfrm>
            <a:off x="-28650" y="0"/>
            <a:ext cx="9201300" cy="5143500"/>
          </a:xfrm>
          <a:prstGeom prst="rect">
            <a:avLst/>
          </a:prstGeom>
          <a:noFill/>
          <a:ln>
            <a:noFill/>
          </a:ln>
        </p:spPr>
      </p:sp>
      <p:sp>
        <p:nvSpPr>
          <p:cNvPr id="212" name="Google Shape;212;p10"/>
          <p:cNvSpPr txBox="1">
            <a:spLocks noGrp="1"/>
          </p:cNvSpPr>
          <p:nvPr>
            <p:ph type="title"/>
          </p:nvPr>
        </p:nvSpPr>
        <p:spPr>
          <a:xfrm>
            <a:off x="716700" y="574625"/>
            <a:ext cx="7710600" cy="536700"/>
          </a:xfrm>
          <a:prstGeom prst="rect">
            <a:avLst/>
          </a:prstGeom>
          <a:solidFill>
            <a:schemeClr val="lt1"/>
          </a:solidFill>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442"/>
        <p:cNvGrpSpPr/>
        <p:nvPr/>
      </p:nvGrpSpPr>
      <p:grpSpPr>
        <a:xfrm>
          <a:off x="0" y="0"/>
          <a:ext cx="0" cy="0"/>
          <a:chOff x="0" y="0"/>
          <a:chExt cx="0" cy="0"/>
        </a:xfrm>
      </p:grpSpPr>
      <p:grpSp>
        <p:nvGrpSpPr>
          <p:cNvPr id="443" name="Google Shape;443;p20"/>
          <p:cNvGrpSpPr/>
          <p:nvPr/>
        </p:nvGrpSpPr>
        <p:grpSpPr>
          <a:xfrm>
            <a:off x="-230119" y="99782"/>
            <a:ext cx="9399600" cy="5069249"/>
            <a:chOff x="-230119" y="99782"/>
            <a:chExt cx="9399600" cy="5069249"/>
          </a:xfrm>
        </p:grpSpPr>
        <p:grpSp>
          <p:nvGrpSpPr>
            <p:cNvPr id="444" name="Google Shape;444;p20"/>
            <p:cNvGrpSpPr/>
            <p:nvPr/>
          </p:nvGrpSpPr>
          <p:grpSpPr>
            <a:xfrm flipH="1">
              <a:off x="-230119" y="445013"/>
              <a:ext cx="9399600" cy="4716226"/>
              <a:chOff x="-31500" y="445013"/>
              <a:chExt cx="9399600" cy="4716226"/>
            </a:xfrm>
          </p:grpSpPr>
          <p:grpSp>
            <p:nvGrpSpPr>
              <p:cNvPr id="445" name="Google Shape;445;p20"/>
              <p:cNvGrpSpPr/>
              <p:nvPr/>
            </p:nvGrpSpPr>
            <p:grpSpPr>
              <a:xfrm>
                <a:off x="8218275" y="445013"/>
                <a:ext cx="1149825" cy="4456500"/>
                <a:chOff x="9933750" y="374363"/>
                <a:chExt cx="1149825" cy="4456500"/>
              </a:xfrm>
            </p:grpSpPr>
            <p:sp>
              <p:nvSpPr>
                <p:cNvPr id="446" name="Google Shape;446;p20"/>
                <p:cNvSpPr/>
                <p:nvPr/>
              </p:nvSpPr>
              <p:spPr>
                <a:xfrm>
                  <a:off x="10627500" y="2314575"/>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10863725" y="1191625"/>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10509400" y="914938"/>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10295550" y="528038"/>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10309475" y="643913"/>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10325375" y="1476913"/>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10378600" y="374363"/>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9933750" y="1059350"/>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20"/>
              <p:cNvGrpSpPr/>
              <p:nvPr/>
            </p:nvGrpSpPr>
            <p:grpSpPr>
              <a:xfrm>
                <a:off x="-31500" y="580334"/>
                <a:ext cx="915984" cy="3994163"/>
                <a:chOff x="2008200" y="2578500"/>
                <a:chExt cx="446125" cy="1945525"/>
              </a:xfrm>
            </p:grpSpPr>
            <p:sp>
              <p:nvSpPr>
                <p:cNvPr id="455" name="Google Shape;455;p20"/>
                <p:cNvSpPr/>
                <p:nvPr/>
              </p:nvSpPr>
              <p:spPr>
                <a:xfrm>
                  <a:off x="2044000" y="257850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2103175" y="286395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2110650" y="361042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2008200" y="271377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2021125" y="310665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2090250" y="370542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2108150" y="262722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2196675" y="289330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2053450" y="277442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2067375" y="282317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2132525" y="316035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20"/>
              <p:cNvSpPr/>
              <p:nvPr/>
            </p:nvSpPr>
            <p:spPr>
              <a:xfrm>
                <a:off x="-1" y="4434061"/>
                <a:ext cx="6461446" cy="718719"/>
              </a:xfrm>
              <a:custGeom>
                <a:avLst/>
                <a:gdLst/>
                <a:ahLst/>
                <a:cxnLst/>
                <a:rect l="l" t="t" r="r" b="b"/>
                <a:pathLst>
                  <a:path w="152240" h="39328" extrusionOk="0">
                    <a:moveTo>
                      <a:pt x="0" y="0"/>
                    </a:moveTo>
                    <a:lnTo>
                      <a:pt x="0" y="39328"/>
                    </a:lnTo>
                    <a:lnTo>
                      <a:pt x="152239" y="39328"/>
                    </a:lnTo>
                    <a:lnTo>
                      <a:pt x="152239" y="137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flipH="1">
                <a:off x="5785800" y="46703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20"/>
            <p:cNvSpPr/>
            <p:nvPr/>
          </p:nvSpPr>
          <p:spPr>
            <a:xfrm flipH="1">
              <a:off x="-7792" y="4093231"/>
              <a:ext cx="2571061" cy="1075800"/>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 name="Google Shape;470;p20"/>
            <p:cNvGrpSpPr/>
            <p:nvPr/>
          </p:nvGrpSpPr>
          <p:grpSpPr>
            <a:xfrm>
              <a:off x="8205438" y="99782"/>
              <a:ext cx="450575" cy="397400"/>
              <a:chOff x="8512100" y="985082"/>
              <a:chExt cx="450575" cy="397400"/>
            </a:xfrm>
          </p:grpSpPr>
          <p:sp>
            <p:nvSpPr>
              <p:cNvPr id="471" name="Google Shape;471;p20"/>
              <p:cNvSpPr/>
              <p:nvPr/>
            </p:nvSpPr>
            <p:spPr>
              <a:xfrm flipH="1">
                <a:off x="8512100" y="1205407"/>
                <a:ext cx="338675" cy="177075"/>
              </a:xfrm>
              <a:custGeom>
                <a:avLst/>
                <a:gdLst/>
                <a:ahLst/>
                <a:cxnLst/>
                <a:rect l="l" t="t" r="r" b="b"/>
                <a:pathLst>
                  <a:path w="13547" h="7083" extrusionOk="0">
                    <a:moveTo>
                      <a:pt x="0" y="0"/>
                    </a:moveTo>
                    <a:lnTo>
                      <a:pt x="4834" y="7082"/>
                    </a:lnTo>
                    <a:lnTo>
                      <a:pt x="13547" y="3700"/>
                    </a:lnTo>
                    <a:cubicBezTo>
                      <a:pt x="12824" y="3514"/>
                      <a:pt x="12149" y="3434"/>
                      <a:pt x="11524" y="3434"/>
                    </a:cubicBezTo>
                    <a:cubicBezTo>
                      <a:pt x="7953" y="3434"/>
                      <a:pt x="6008" y="6028"/>
                      <a:pt x="6008" y="6028"/>
                    </a:cubicBezTo>
                    <a:cubicBezTo>
                      <a:pt x="5232" y="1493"/>
                      <a:pt x="0"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flipH="1">
                <a:off x="8696600" y="985082"/>
                <a:ext cx="266075" cy="109450"/>
              </a:xfrm>
              <a:custGeom>
                <a:avLst/>
                <a:gdLst/>
                <a:ahLst/>
                <a:cxnLst/>
                <a:rect l="l" t="t" r="r" b="b"/>
                <a:pathLst>
                  <a:path w="10643" h="4378" extrusionOk="0">
                    <a:moveTo>
                      <a:pt x="0" y="1"/>
                    </a:moveTo>
                    <a:lnTo>
                      <a:pt x="4794" y="4377"/>
                    </a:lnTo>
                    <a:lnTo>
                      <a:pt x="10643" y="339"/>
                    </a:lnTo>
                    <a:cubicBezTo>
                      <a:pt x="10607" y="339"/>
                      <a:pt x="10571" y="338"/>
                      <a:pt x="10536" y="338"/>
                    </a:cubicBezTo>
                    <a:cubicBezTo>
                      <a:pt x="6837" y="338"/>
                      <a:pt x="5491" y="3403"/>
                      <a:pt x="5491" y="3403"/>
                    </a:cubicBezTo>
                    <a:cubicBezTo>
                      <a:pt x="4138" y="18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3" name="Google Shape;473;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4" name="Google Shape;474;p20"/>
          <p:cNvSpPr txBox="1">
            <a:spLocks noGrp="1"/>
          </p:cNvSpPr>
          <p:nvPr>
            <p:ph type="subTitle" idx="1"/>
          </p:nvPr>
        </p:nvSpPr>
        <p:spPr>
          <a:xfrm>
            <a:off x="4926942" y="2980825"/>
            <a:ext cx="2856000" cy="104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5" name="Google Shape;475;p20"/>
          <p:cNvSpPr txBox="1">
            <a:spLocks noGrp="1"/>
          </p:cNvSpPr>
          <p:nvPr>
            <p:ph type="subTitle" idx="2"/>
          </p:nvPr>
        </p:nvSpPr>
        <p:spPr>
          <a:xfrm>
            <a:off x="1368617" y="2980825"/>
            <a:ext cx="2856000" cy="104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6" name="Google Shape;476;p20"/>
          <p:cNvSpPr txBox="1">
            <a:spLocks noGrp="1"/>
          </p:cNvSpPr>
          <p:nvPr>
            <p:ph type="subTitle" idx="3"/>
          </p:nvPr>
        </p:nvSpPr>
        <p:spPr>
          <a:xfrm>
            <a:off x="1368617" y="2590800"/>
            <a:ext cx="28560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Heebo"/>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a:endParaRPr/>
          </a:p>
        </p:txBody>
      </p:sp>
      <p:sp>
        <p:nvSpPr>
          <p:cNvPr id="477" name="Google Shape;477;p20"/>
          <p:cNvSpPr txBox="1">
            <a:spLocks noGrp="1"/>
          </p:cNvSpPr>
          <p:nvPr>
            <p:ph type="subTitle" idx="4"/>
          </p:nvPr>
        </p:nvSpPr>
        <p:spPr>
          <a:xfrm>
            <a:off x="4926946" y="2590800"/>
            <a:ext cx="28560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Heebo"/>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78"/>
        <p:cNvGrpSpPr/>
        <p:nvPr/>
      </p:nvGrpSpPr>
      <p:grpSpPr>
        <a:xfrm>
          <a:off x="0" y="0"/>
          <a:ext cx="0" cy="0"/>
          <a:chOff x="0" y="0"/>
          <a:chExt cx="0" cy="0"/>
        </a:xfrm>
      </p:grpSpPr>
      <p:grpSp>
        <p:nvGrpSpPr>
          <p:cNvPr id="479" name="Google Shape;479;p21"/>
          <p:cNvGrpSpPr/>
          <p:nvPr/>
        </p:nvGrpSpPr>
        <p:grpSpPr>
          <a:xfrm>
            <a:off x="-486967" y="445013"/>
            <a:ext cx="9855067" cy="4871020"/>
            <a:chOff x="-486967" y="445013"/>
            <a:chExt cx="9855067" cy="4871020"/>
          </a:xfrm>
        </p:grpSpPr>
        <p:grpSp>
          <p:nvGrpSpPr>
            <p:cNvPr id="480" name="Google Shape;480;p21"/>
            <p:cNvGrpSpPr/>
            <p:nvPr/>
          </p:nvGrpSpPr>
          <p:grpSpPr>
            <a:xfrm>
              <a:off x="-31500" y="445013"/>
              <a:ext cx="9399600" cy="4716226"/>
              <a:chOff x="-31500" y="445013"/>
              <a:chExt cx="9399600" cy="4716226"/>
            </a:xfrm>
          </p:grpSpPr>
          <p:grpSp>
            <p:nvGrpSpPr>
              <p:cNvPr id="481" name="Google Shape;481;p21"/>
              <p:cNvGrpSpPr/>
              <p:nvPr/>
            </p:nvGrpSpPr>
            <p:grpSpPr>
              <a:xfrm>
                <a:off x="8218275" y="445013"/>
                <a:ext cx="1149825" cy="4456500"/>
                <a:chOff x="9933750" y="374363"/>
                <a:chExt cx="1149825" cy="4456500"/>
              </a:xfrm>
            </p:grpSpPr>
            <p:sp>
              <p:nvSpPr>
                <p:cNvPr id="482" name="Google Shape;482;p21"/>
                <p:cNvSpPr/>
                <p:nvPr/>
              </p:nvSpPr>
              <p:spPr>
                <a:xfrm>
                  <a:off x="10627500" y="2314575"/>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10863725" y="1191625"/>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10509400" y="914938"/>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10295550" y="528038"/>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10309475" y="643913"/>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10325375" y="1476913"/>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10378600" y="374363"/>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9933750" y="1059350"/>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21"/>
              <p:cNvGrpSpPr/>
              <p:nvPr/>
            </p:nvGrpSpPr>
            <p:grpSpPr>
              <a:xfrm>
                <a:off x="-31500" y="580334"/>
                <a:ext cx="915984" cy="3994163"/>
                <a:chOff x="2008200" y="2578500"/>
                <a:chExt cx="446125" cy="1945525"/>
              </a:xfrm>
            </p:grpSpPr>
            <p:sp>
              <p:nvSpPr>
                <p:cNvPr id="491" name="Google Shape;491;p21"/>
                <p:cNvSpPr/>
                <p:nvPr/>
              </p:nvSpPr>
              <p:spPr>
                <a:xfrm>
                  <a:off x="2044000" y="257850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2103175" y="286395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2110650" y="361042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2008200" y="271377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2021125" y="310665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2090250" y="370542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2108150" y="262722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2196675" y="289330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2053450" y="277442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2067375" y="282317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2132525" y="316035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 name="Google Shape;502;p21"/>
              <p:cNvSpPr/>
              <p:nvPr/>
            </p:nvSpPr>
            <p:spPr>
              <a:xfrm>
                <a:off x="-1" y="4434061"/>
                <a:ext cx="6461446" cy="718719"/>
              </a:xfrm>
              <a:custGeom>
                <a:avLst/>
                <a:gdLst/>
                <a:ahLst/>
                <a:cxnLst/>
                <a:rect l="l" t="t" r="r" b="b"/>
                <a:pathLst>
                  <a:path w="152240" h="39328" extrusionOk="0">
                    <a:moveTo>
                      <a:pt x="0" y="0"/>
                    </a:moveTo>
                    <a:lnTo>
                      <a:pt x="0" y="39328"/>
                    </a:lnTo>
                    <a:lnTo>
                      <a:pt x="152239" y="39328"/>
                    </a:lnTo>
                    <a:lnTo>
                      <a:pt x="152239" y="137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flipH="1">
                <a:off x="5785800" y="46703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21"/>
            <p:cNvGrpSpPr/>
            <p:nvPr/>
          </p:nvGrpSpPr>
          <p:grpSpPr>
            <a:xfrm flipH="1">
              <a:off x="-486967" y="3338203"/>
              <a:ext cx="1663214" cy="1977830"/>
              <a:chOff x="4234175" y="2958950"/>
              <a:chExt cx="1754075" cy="1384550"/>
            </a:xfrm>
          </p:grpSpPr>
          <p:sp>
            <p:nvSpPr>
              <p:cNvPr id="506" name="Google Shape;506;p21"/>
              <p:cNvSpPr/>
              <p:nvPr/>
            </p:nvSpPr>
            <p:spPr>
              <a:xfrm>
                <a:off x="4234175" y="29589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4753400" y="36392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8" name="Google Shape;50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9" name="Google Shape;509;p21"/>
          <p:cNvSpPr txBox="1">
            <a:spLocks noGrp="1"/>
          </p:cNvSpPr>
          <p:nvPr>
            <p:ph type="subTitle" idx="1"/>
          </p:nvPr>
        </p:nvSpPr>
        <p:spPr>
          <a:xfrm>
            <a:off x="4700313" y="1456450"/>
            <a:ext cx="3521700" cy="24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0" name="Google Shape;510;p21"/>
          <p:cNvSpPr txBox="1">
            <a:spLocks noGrp="1"/>
          </p:cNvSpPr>
          <p:nvPr>
            <p:ph type="subTitle" idx="2"/>
          </p:nvPr>
        </p:nvSpPr>
        <p:spPr>
          <a:xfrm>
            <a:off x="913463" y="1457788"/>
            <a:ext cx="3521700" cy="24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42"/>
        <p:cNvGrpSpPr/>
        <p:nvPr/>
      </p:nvGrpSpPr>
      <p:grpSpPr>
        <a:xfrm>
          <a:off x="0" y="0"/>
          <a:ext cx="0" cy="0"/>
          <a:chOff x="0" y="0"/>
          <a:chExt cx="0" cy="0"/>
        </a:xfrm>
      </p:grpSpPr>
      <p:grpSp>
        <p:nvGrpSpPr>
          <p:cNvPr id="543" name="Google Shape;543;p23"/>
          <p:cNvGrpSpPr/>
          <p:nvPr/>
        </p:nvGrpSpPr>
        <p:grpSpPr>
          <a:xfrm flipH="1">
            <a:off x="-231432" y="-194718"/>
            <a:ext cx="10423391" cy="6350726"/>
            <a:chOff x="-1015917" y="-194718"/>
            <a:chExt cx="10423391" cy="6350726"/>
          </a:xfrm>
        </p:grpSpPr>
        <p:grpSp>
          <p:nvGrpSpPr>
            <p:cNvPr id="544" name="Google Shape;544;p23"/>
            <p:cNvGrpSpPr/>
            <p:nvPr/>
          </p:nvGrpSpPr>
          <p:grpSpPr>
            <a:xfrm>
              <a:off x="-1015917" y="3382634"/>
              <a:ext cx="3166609" cy="2773374"/>
              <a:chOff x="781976" y="1381279"/>
              <a:chExt cx="4141524" cy="3627221"/>
            </a:xfrm>
          </p:grpSpPr>
          <p:sp>
            <p:nvSpPr>
              <p:cNvPr id="545" name="Google Shape;545;p23"/>
              <p:cNvSpPr/>
              <p:nvPr/>
            </p:nvSpPr>
            <p:spPr>
              <a:xfrm>
                <a:off x="781976" y="1381279"/>
                <a:ext cx="3816925" cy="2838850"/>
              </a:xfrm>
              <a:custGeom>
                <a:avLst/>
                <a:gdLst/>
                <a:ahLst/>
                <a:cxnLst/>
                <a:rect l="l" t="t" r="r" b="b"/>
                <a:pathLst>
                  <a:path w="152677" h="113554" extrusionOk="0">
                    <a:moveTo>
                      <a:pt x="17963" y="0"/>
                    </a:moveTo>
                    <a:cubicBezTo>
                      <a:pt x="14622" y="0"/>
                      <a:pt x="11877" y="1156"/>
                      <a:pt x="11061" y="2394"/>
                    </a:cubicBezTo>
                    <a:cubicBezTo>
                      <a:pt x="10544" y="3230"/>
                      <a:pt x="10385" y="4184"/>
                      <a:pt x="10464" y="5159"/>
                    </a:cubicBezTo>
                    <a:cubicBezTo>
                      <a:pt x="1" y="7606"/>
                      <a:pt x="10464" y="13096"/>
                      <a:pt x="10464" y="13096"/>
                    </a:cubicBezTo>
                    <a:cubicBezTo>
                      <a:pt x="7978" y="23341"/>
                      <a:pt x="18978" y="25708"/>
                      <a:pt x="23156" y="30224"/>
                    </a:cubicBezTo>
                    <a:cubicBezTo>
                      <a:pt x="20560" y="29384"/>
                      <a:pt x="17544" y="28018"/>
                      <a:pt x="17069" y="28018"/>
                    </a:cubicBezTo>
                    <a:cubicBezTo>
                      <a:pt x="17038" y="28018"/>
                      <a:pt x="17017" y="28024"/>
                      <a:pt x="17009" y="28036"/>
                    </a:cubicBezTo>
                    <a:cubicBezTo>
                      <a:pt x="16790" y="28334"/>
                      <a:pt x="22320" y="31656"/>
                      <a:pt x="25841" y="34262"/>
                    </a:cubicBezTo>
                    <a:cubicBezTo>
                      <a:pt x="30476" y="37743"/>
                      <a:pt x="30078" y="36470"/>
                      <a:pt x="34753" y="39255"/>
                    </a:cubicBezTo>
                    <a:cubicBezTo>
                      <a:pt x="41795" y="43453"/>
                      <a:pt x="52696" y="53260"/>
                      <a:pt x="59360" y="56383"/>
                    </a:cubicBezTo>
                    <a:lnTo>
                      <a:pt x="59500" y="56462"/>
                    </a:lnTo>
                    <a:cubicBezTo>
                      <a:pt x="62145" y="60958"/>
                      <a:pt x="68412" y="63087"/>
                      <a:pt x="71316" y="66230"/>
                    </a:cubicBezTo>
                    <a:cubicBezTo>
                      <a:pt x="68720" y="65390"/>
                      <a:pt x="65722" y="64024"/>
                      <a:pt x="65232" y="64024"/>
                    </a:cubicBezTo>
                    <a:cubicBezTo>
                      <a:pt x="65200" y="64024"/>
                      <a:pt x="65179" y="64029"/>
                      <a:pt x="65169" y="64042"/>
                    </a:cubicBezTo>
                    <a:cubicBezTo>
                      <a:pt x="64950" y="64340"/>
                      <a:pt x="70500" y="67662"/>
                      <a:pt x="74001" y="70268"/>
                    </a:cubicBezTo>
                    <a:cubicBezTo>
                      <a:pt x="78656" y="73749"/>
                      <a:pt x="78258" y="72476"/>
                      <a:pt x="82933" y="75261"/>
                    </a:cubicBezTo>
                    <a:cubicBezTo>
                      <a:pt x="89975" y="79458"/>
                      <a:pt x="100856" y="89266"/>
                      <a:pt x="107521" y="92389"/>
                    </a:cubicBezTo>
                    <a:cubicBezTo>
                      <a:pt x="109124" y="93145"/>
                      <a:pt x="109980" y="93288"/>
                      <a:pt x="110645" y="93288"/>
                    </a:cubicBezTo>
                    <a:cubicBezTo>
                      <a:pt x="111053" y="93288"/>
                      <a:pt x="111389" y="93234"/>
                      <a:pt x="111781" y="93234"/>
                    </a:cubicBezTo>
                    <a:cubicBezTo>
                      <a:pt x="112418" y="93234"/>
                      <a:pt x="113203" y="93376"/>
                      <a:pt x="114682" y="94119"/>
                    </a:cubicBezTo>
                    <a:cubicBezTo>
                      <a:pt x="114682" y="94119"/>
                      <a:pt x="116947" y="100539"/>
                      <a:pt x="122898" y="100539"/>
                    </a:cubicBezTo>
                    <a:cubicBezTo>
                      <a:pt x="123206" y="100539"/>
                      <a:pt x="123524" y="100521"/>
                      <a:pt x="123852" y="100485"/>
                    </a:cubicBezTo>
                    <a:cubicBezTo>
                      <a:pt x="124489" y="100406"/>
                      <a:pt x="125185" y="100207"/>
                      <a:pt x="125901" y="99888"/>
                    </a:cubicBezTo>
                    <a:cubicBezTo>
                      <a:pt x="128368" y="100684"/>
                      <a:pt x="130974" y="101599"/>
                      <a:pt x="133998" y="103370"/>
                    </a:cubicBezTo>
                    <a:cubicBezTo>
                      <a:pt x="138732" y="106115"/>
                      <a:pt x="137240" y="106274"/>
                      <a:pt x="142651" y="108741"/>
                    </a:cubicBezTo>
                    <a:cubicBezTo>
                      <a:pt x="146534" y="110492"/>
                      <a:pt x="151819" y="113554"/>
                      <a:pt x="152442" y="113554"/>
                    </a:cubicBezTo>
                    <a:cubicBezTo>
                      <a:pt x="152471" y="113554"/>
                      <a:pt x="152489" y="113548"/>
                      <a:pt x="152498" y="113535"/>
                    </a:cubicBezTo>
                    <a:cubicBezTo>
                      <a:pt x="152677" y="113256"/>
                      <a:pt x="148619" y="110332"/>
                      <a:pt x="146769" y="108184"/>
                    </a:cubicBezTo>
                    <a:cubicBezTo>
                      <a:pt x="144680" y="105777"/>
                      <a:pt x="145834" y="104384"/>
                      <a:pt x="143984" y="103190"/>
                    </a:cubicBezTo>
                    <a:cubicBezTo>
                      <a:pt x="141756" y="101758"/>
                      <a:pt x="138155" y="97561"/>
                      <a:pt x="138752" y="96845"/>
                    </a:cubicBezTo>
                    <a:cubicBezTo>
                      <a:pt x="140861" y="94279"/>
                      <a:pt x="137877" y="90061"/>
                      <a:pt x="135370" y="88848"/>
                    </a:cubicBezTo>
                    <a:cubicBezTo>
                      <a:pt x="135947" y="86859"/>
                      <a:pt x="136027" y="84810"/>
                      <a:pt x="135331" y="82880"/>
                    </a:cubicBezTo>
                    <a:cubicBezTo>
                      <a:pt x="133958" y="79061"/>
                      <a:pt x="130377" y="77429"/>
                      <a:pt x="126618" y="77111"/>
                    </a:cubicBezTo>
                    <a:cubicBezTo>
                      <a:pt x="126836" y="76375"/>
                      <a:pt x="126995" y="75659"/>
                      <a:pt x="126995" y="74883"/>
                    </a:cubicBezTo>
                    <a:cubicBezTo>
                      <a:pt x="126995" y="71979"/>
                      <a:pt x="125106" y="68577"/>
                      <a:pt x="122162" y="67861"/>
                    </a:cubicBezTo>
                    <a:cubicBezTo>
                      <a:pt x="121782" y="67769"/>
                      <a:pt x="121402" y="67727"/>
                      <a:pt x="121026" y="67727"/>
                    </a:cubicBezTo>
                    <a:cubicBezTo>
                      <a:pt x="118621" y="67727"/>
                      <a:pt x="116332" y="69468"/>
                      <a:pt x="114801" y="71342"/>
                    </a:cubicBezTo>
                    <a:cubicBezTo>
                      <a:pt x="114344" y="70547"/>
                      <a:pt x="113767" y="69791"/>
                      <a:pt x="113110" y="69293"/>
                    </a:cubicBezTo>
                    <a:cubicBezTo>
                      <a:pt x="112613" y="68517"/>
                      <a:pt x="112374" y="67921"/>
                      <a:pt x="112573" y="67682"/>
                    </a:cubicBezTo>
                    <a:cubicBezTo>
                      <a:pt x="114761" y="65016"/>
                      <a:pt x="111678" y="60600"/>
                      <a:pt x="109052" y="59327"/>
                    </a:cubicBezTo>
                    <a:cubicBezTo>
                      <a:pt x="109649" y="57258"/>
                      <a:pt x="109729" y="55130"/>
                      <a:pt x="109012" y="53101"/>
                    </a:cubicBezTo>
                    <a:cubicBezTo>
                      <a:pt x="107560" y="49122"/>
                      <a:pt x="103840" y="47411"/>
                      <a:pt x="99941" y="47093"/>
                    </a:cubicBezTo>
                    <a:cubicBezTo>
                      <a:pt x="100180" y="46337"/>
                      <a:pt x="100299" y="45581"/>
                      <a:pt x="100299" y="44785"/>
                    </a:cubicBezTo>
                    <a:cubicBezTo>
                      <a:pt x="100299" y="41722"/>
                      <a:pt x="98350" y="38181"/>
                      <a:pt x="95267" y="37445"/>
                    </a:cubicBezTo>
                    <a:cubicBezTo>
                      <a:pt x="94871" y="37351"/>
                      <a:pt x="94476" y="37308"/>
                      <a:pt x="94085" y="37308"/>
                    </a:cubicBezTo>
                    <a:cubicBezTo>
                      <a:pt x="91561" y="37308"/>
                      <a:pt x="89170" y="39120"/>
                      <a:pt x="87568" y="41065"/>
                    </a:cubicBezTo>
                    <a:cubicBezTo>
                      <a:pt x="86713" y="39554"/>
                      <a:pt x="85420" y="38281"/>
                      <a:pt x="84147" y="38261"/>
                    </a:cubicBezTo>
                    <a:cubicBezTo>
                      <a:pt x="84137" y="38260"/>
                      <a:pt x="84128" y="38260"/>
                      <a:pt x="84118" y="38260"/>
                    </a:cubicBezTo>
                    <a:cubicBezTo>
                      <a:pt x="82775" y="38260"/>
                      <a:pt x="81433" y="39645"/>
                      <a:pt x="80307" y="41364"/>
                    </a:cubicBezTo>
                    <a:cubicBezTo>
                      <a:pt x="79711" y="41245"/>
                      <a:pt x="79114" y="41145"/>
                      <a:pt x="78517" y="41105"/>
                    </a:cubicBezTo>
                    <a:cubicBezTo>
                      <a:pt x="78756" y="40369"/>
                      <a:pt x="78895" y="39653"/>
                      <a:pt x="78895" y="38877"/>
                    </a:cubicBezTo>
                    <a:cubicBezTo>
                      <a:pt x="78895" y="35973"/>
                      <a:pt x="77005" y="32571"/>
                      <a:pt x="74081" y="31855"/>
                    </a:cubicBezTo>
                    <a:cubicBezTo>
                      <a:pt x="73698" y="31764"/>
                      <a:pt x="73317" y="31721"/>
                      <a:pt x="72938" y="31721"/>
                    </a:cubicBezTo>
                    <a:cubicBezTo>
                      <a:pt x="70521" y="31721"/>
                      <a:pt x="68234" y="33462"/>
                      <a:pt x="66721" y="35336"/>
                    </a:cubicBezTo>
                    <a:cubicBezTo>
                      <a:pt x="66243" y="34541"/>
                      <a:pt x="65666" y="33785"/>
                      <a:pt x="65030" y="33287"/>
                    </a:cubicBezTo>
                    <a:cubicBezTo>
                      <a:pt x="64532" y="32512"/>
                      <a:pt x="64274" y="31915"/>
                      <a:pt x="64473" y="31676"/>
                    </a:cubicBezTo>
                    <a:cubicBezTo>
                      <a:pt x="66661" y="29010"/>
                      <a:pt x="63578" y="24594"/>
                      <a:pt x="60972" y="23321"/>
                    </a:cubicBezTo>
                    <a:cubicBezTo>
                      <a:pt x="61568" y="21252"/>
                      <a:pt x="61648" y="19124"/>
                      <a:pt x="60912" y="17095"/>
                    </a:cubicBezTo>
                    <a:cubicBezTo>
                      <a:pt x="59380" y="13176"/>
                      <a:pt x="55660" y="11465"/>
                      <a:pt x="51722" y="11107"/>
                    </a:cubicBezTo>
                    <a:cubicBezTo>
                      <a:pt x="51980" y="10371"/>
                      <a:pt x="52100" y="9595"/>
                      <a:pt x="52100" y="8799"/>
                    </a:cubicBezTo>
                    <a:cubicBezTo>
                      <a:pt x="52100" y="5736"/>
                      <a:pt x="50130" y="2195"/>
                      <a:pt x="47047" y="1459"/>
                    </a:cubicBezTo>
                    <a:cubicBezTo>
                      <a:pt x="46654" y="1366"/>
                      <a:pt x="46261" y="1322"/>
                      <a:pt x="45871" y="1322"/>
                    </a:cubicBezTo>
                    <a:cubicBezTo>
                      <a:pt x="43357" y="1322"/>
                      <a:pt x="40952" y="3134"/>
                      <a:pt x="39368" y="5080"/>
                    </a:cubicBezTo>
                    <a:cubicBezTo>
                      <a:pt x="38493" y="3568"/>
                      <a:pt x="37200" y="2295"/>
                      <a:pt x="35927" y="2275"/>
                    </a:cubicBezTo>
                    <a:cubicBezTo>
                      <a:pt x="35920" y="2275"/>
                      <a:pt x="35913" y="2275"/>
                      <a:pt x="35907" y="2275"/>
                    </a:cubicBezTo>
                    <a:cubicBezTo>
                      <a:pt x="33984" y="2275"/>
                      <a:pt x="32024" y="5128"/>
                      <a:pt x="30814" y="7745"/>
                    </a:cubicBezTo>
                    <a:cubicBezTo>
                      <a:pt x="27380" y="1854"/>
                      <a:pt x="22194" y="0"/>
                      <a:pt x="17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1022025" y="1718550"/>
                <a:ext cx="3901475" cy="3289950"/>
              </a:xfrm>
              <a:custGeom>
                <a:avLst/>
                <a:gdLst/>
                <a:ahLst/>
                <a:cxnLst/>
                <a:rect l="l" t="t" r="r" b="b"/>
                <a:pathLst>
                  <a:path w="156059" h="131598" extrusionOk="0">
                    <a:moveTo>
                      <a:pt x="18742" y="1"/>
                    </a:moveTo>
                    <a:cubicBezTo>
                      <a:pt x="15646" y="1"/>
                      <a:pt x="13125" y="950"/>
                      <a:pt x="12274" y="2092"/>
                    </a:cubicBezTo>
                    <a:cubicBezTo>
                      <a:pt x="11637" y="2948"/>
                      <a:pt x="11419" y="3982"/>
                      <a:pt x="11419" y="5017"/>
                    </a:cubicBezTo>
                    <a:cubicBezTo>
                      <a:pt x="0" y="6867"/>
                      <a:pt x="10842" y="13511"/>
                      <a:pt x="10842" y="13511"/>
                    </a:cubicBezTo>
                    <a:cubicBezTo>
                      <a:pt x="10026" y="16077"/>
                      <a:pt x="10086" y="18186"/>
                      <a:pt x="10643" y="20036"/>
                    </a:cubicBezTo>
                    <a:lnTo>
                      <a:pt x="9688" y="19678"/>
                    </a:lnTo>
                    <a:lnTo>
                      <a:pt x="28785" y="95190"/>
                    </a:lnTo>
                    <a:lnTo>
                      <a:pt x="155342" y="131455"/>
                    </a:lnTo>
                    <a:cubicBezTo>
                      <a:pt x="155546" y="131542"/>
                      <a:pt x="155675" y="131598"/>
                      <a:pt x="155753" y="131598"/>
                    </a:cubicBezTo>
                    <a:cubicBezTo>
                      <a:pt x="155782" y="131598"/>
                      <a:pt x="155804" y="131590"/>
                      <a:pt x="155820" y="131574"/>
                    </a:cubicBezTo>
                    <a:cubicBezTo>
                      <a:pt x="156058" y="131355"/>
                      <a:pt x="151940" y="127894"/>
                      <a:pt x="150090" y="125487"/>
                    </a:cubicBezTo>
                    <a:cubicBezTo>
                      <a:pt x="148041" y="122762"/>
                      <a:pt x="149394" y="121329"/>
                      <a:pt x="147484" y="119917"/>
                    </a:cubicBezTo>
                    <a:cubicBezTo>
                      <a:pt x="145217" y="118226"/>
                      <a:pt x="141636" y="113472"/>
                      <a:pt x="142332" y="112736"/>
                    </a:cubicBezTo>
                    <a:cubicBezTo>
                      <a:pt x="144779" y="110150"/>
                      <a:pt x="141915" y="105395"/>
                      <a:pt x="139309" y="103903"/>
                    </a:cubicBezTo>
                    <a:cubicBezTo>
                      <a:pt x="140084" y="101815"/>
                      <a:pt x="140303" y="99626"/>
                      <a:pt x="139687" y="97518"/>
                    </a:cubicBezTo>
                    <a:cubicBezTo>
                      <a:pt x="138493" y="93340"/>
                      <a:pt x="134773" y="91331"/>
                      <a:pt x="130775" y="90695"/>
                    </a:cubicBezTo>
                    <a:cubicBezTo>
                      <a:pt x="131073" y="89959"/>
                      <a:pt x="131272" y="89163"/>
                      <a:pt x="131332" y="88347"/>
                    </a:cubicBezTo>
                    <a:cubicBezTo>
                      <a:pt x="131531" y="85204"/>
                      <a:pt x="129760" y="81425"/>
                      <a:pt x="126657" y="80450"/>
                    </a:cubicBezTo>
                    <a:cubicBezTo>
                      <a:pt x="126135" y="80289"/>
                      <a:pt x="125608" y="80215"/>
                      <a:pt x="125083" y="80215"/>
                    </a:cubicBezTo>
                    <a:cubicBezTo>
                      <a:pt x="122620" y="80215"/>
                      <a:pt x="120186" y="81829"/>
                      <a:pt x="118481" y="83633"/>
                    </a:cubicBezTo>
                    <a:cubicBezTo>
                      <a:pt x="118043" y="82738"/>
                      <a:pt x="117466" y="81922"/>
                      <a:pt x="116830" y="81345"/>
                    </a:cubicBezTo>
                    <a:cubicBezTo>
                      <a:pt x="116333" y="80470"/>
                      <a:pt x="116134" y="79813"/>
                      <a:pt x="116352" y="79575"/>
                    </a:cubicBezTo>
                    <a:cubicBezTo>
                      <a:pt x="118919" y="76869"/>
                      <a:pt x="115915" y="71916"/>
                      <a:pt x="113189" y="70364"/>
                    </a:cubicBezTo>
                    <a:cubicBezTo>
                      <a:pt x="113985" y="68176"/>
                      <a:pt x="114224" y="65888"/>
                      <a:pt x="113587" y="63660"/>
                    </a:cubicBezTo>
                    <a:cubicBezTo>
                      <a:pt x="112354" y="59284"/>
                      <a:pt x="108475" y="57195"/>
                      <a:pt x="104297" y="56559"/>
                    </a:cubicBezTo>
                    <a:cubicBezTo>
                      <a:pt x="104616" y="55783"/>
                      <a:pt x="104815" y="54967"/>
                      <a:pt x="104874" y="54092"/>
                    </a:cubicBezTo>
                    <a:cubicBezTo>
                      <a:pt x="105093" y="50810"/>
                      <a:pt x="103223" y="46891"/>
                      <a:pt x="100001" y="45856"/>
                    </a:cubicBezTo>
                    <a:cubicBezTo>
                      <a:pt x="99461" y="45689"/>
                      <a:pt x="98916" y="45613"/>
                      <a:pt x="98371" y="45613"/>
                    </a:cubicBezTo>
                    <a:cubicBezTo>
                      <a:pt x="95803" y="45613"/>
                      <a:pt x="93256" y="47311"/>
                      <a:pt x="91467" y="49198"/>
                    </a:cubicBezTo>
                    <a:cubicBezTo>
                      <a:pt x="90611" y="47507"/>
                      <a:pt x="89358" y="46035"/>
                      <a:pt x="87985" y="45936"/>
                    </a:cubicBezTo>
                    <a:cubicBezTo>
                      <a:pt x="87927" y="45931"/>
                      <a:pt x="87869" y="45929"/>
                      <a:pt x="87810" y="45929"/>
                    </a:cubicBezTo>
                    <a:cubicBezTo>
                      <a:pt x="86409" y="45929"/>
                      <a:pt x="84927" y="47281"/>
                      <a:pt x="83629" y="48999"/>
                    </a:cubicBezTo>
                    <a:cubicBezTo>
                      <a:pt x="83012" y="48820"/>
                      <a:pt x="82356" y="48681"/>
                      <a:pt x="81719" y="48582"/>
                    </a:cubicBezTo>
                    <a:cubicBezTo>
                      <a:pt x="82018" y="47826"/>
                      <a:pt x="82217" y="47030"/>
                      <a:pt x="82256" y="46214"/>
                    </a:cubicBezTo>
                    <a:cubicBezTo>
                      <a:pt x="82455" y="43071"/>
                      <a:pt x="80705" y="39292"/>
                      <a:pt x="77582" y="38337"/>
                    </a:cubicBezTo>
                    <a:cubicBezTo>
                      <a:pt x="77059" y="38171"/>
                      <a:pt x="76530" y="38095"/>
                      <a:pt x="76002" y="38095"/>
                    </a:cubicBezTo>
                    <a:cubicBezTo>
                      <a:pt x="73555" y="38095"/>
                      <a:pt x="71127" y="39720"/>
                      <a:pt x="69426" y="41520"/>
                    </a:cubicBezTo>
                    <a:cubicBezTo>
                      <a:pt x="68988" y="40625"/>
                      <a:pt x="68411" y="39789"/>
                      <a:pt x="67774" y="39232"/>
                    </a:cubicBezTo>
                    <a:cubicBezTo>
                      <a:pt x="67277" y="38357"/>
                      <a:pt x="67078" y="37680"/>
                      <a:pt x="67297" y="37462"/>
                    </a:cubicBezTo>
                    <a:cubicBezTo>
                      <a:pt x="69863" y="34756"/>
                      <a:pt x="66840" y="29803"/>
                      <a:pt x="64134" y="28231"/>
                    </a:cubicBezTo>
                    <a:cubicBezTo>
                      <a:pt x="64930" y="26043"/>
                      <a:pt x="65149" y="23756"/>
                      <a:pt x="64532" y="21547"/>
                    </a:cubicBezTo>
                    <a:cubicBezTo>
                      <a:pt x="63299" y="17171"/>
                      <a:pt x="59420" y="15082"/>
                      <a:pt x="55242" y="14426"/>
                    </a:cubicBezTo>
                    <a:cubicBezTo>
                      <a:pt x="55560" y="13670"/>
                      <a:pt x="55759" y="12834"/>
                      <a:pt x="55799" y="11979"/>
                    </a:cubicBezTo>
                    <a:cubicBezTo>
                      <a:pt x="56038" y="8697"/>
                      <a:pt x="54168" y="4758"/>
                      <a:pt x="50925" y="3743"/>
                    </a:cubicBezTo>
                    <a:cubicBezTo>
                      <a:pt x="50378" y="3570"/>
                      <a:pt x="49824" y="3491"/>
                      <a:pt x="49271" y="3491"/>
                    </a:cubicBezTo>
                    <a:cubicBezTo>
                      <a:pt x="46712" y="3491"/>
                      <a:pt x="44178" y="5184"/>
                      <a:pt x="42411" y="7066"/>
                    </a:cubicBezTo>
                    <a:cubicBezTo>
                      <a:pt x="41556" y="5375"/>
                      <a:pt x="40283" y="3923"/>
                      <a:pt x="38930" y="3823"/>
                    </a:cubicBezTo>
                    <a:cubicBezTo>
                      <a:pt x="38869" y="3818"/>
                      <a:pt x="38809" y="3815"/>
                      <a:pt x="38748" y="3815"/>
                    </a:cubicBezTo>
                    <a:cubicBezTo>
                      <a:pt x="36727" y="3815"/>
                      <a:pt x="34509" y="6648"/>
                      <a:pt x="33022" y="9294"/>
                    </a:cubicBezTo>
                    <a:cubicBezTo>
                      <a:pt x="29514" y="2206"/>
                      <a:pt x="23461" y="1"/>
                      <a:pt x="18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3"/>
            <p:cNvGrpSpPr/>
            <p:nvPr/>
          </p:nvGrpSpPr>
          <p:grpSpPr>
            <a:xfrm>
              <a:off x="34350" y="-98106"/>
              <a:ext cx="678875" cy="5339725"/>
              <a:chOff x="1252200" y="-178968"/>
              <a:chExt cx="678875" cy="5339725"/>
            </a:xfrm>
          </p:grpSpPr>
          <p:sp>
            <p:nvSpPr>
              <p:cNvPr id="548" name="Google Shape;548;p23"/>
              <p:cNvSpPr/>
              <p:nvPr/>
            </p:nvSpPr>
            <p:spPr>
              <a:xfrm>
                <a:off x="1316850" y="-178968"/>
                <a:ext cx="614225" cy="5339725"/>
              </a:xfrm>
              <a:custGeom>
                <a:avLst/>
                <a:gdLst/>
                <a:ahLst/>
                <a:cxnLst/>
                <a:rect l="l" t="t" r="r" b="b"/>
                <a:pathLst>
                  <a:path w="24569" h="213589" extrusionOk="0">
                    <a:moveTo>
                      <a:pt x="1" y="1"/>
                    </a:moveTo>
                    <a:lnTo>
                      <a:pt x="12613" y="213589"/>
                    </a:lnTo>
                    <a:lnTo>
                      <a:pt x="24568" y="213589"/>
                    </a:lnTo>
                    <a:lnTo>
                      <a:pt x="6048" y="4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1252200" y="1662607"/>
                <a:ext cx="204425" cy="298900"/>
              </a:xfrm>
              <a:custGeom>
                <a:avLst/>
                <a:gdLst/>
                <a:ahLst/>
                <a:cxnLst/>
                <a:rect l="l" t="t" r="r" b="b"/>
                <a:pathLst>
                  <a:path w="8177" h="11956" extrusionOk="0">
                    <a:moveTo>
                      <a:pt x="1015" y="0"/>
                    </a:moveTo>
                    <a:lnTo>
                      <a:pt x="1" y="1293"/>
                    </a:lnTo>
                    <a:lnTo>
                      <a:pt x="8177" y="11956"/>
                    </a:lnTo>
                    <a:lnTo>
                      <a:pt x="7401" y="5670"/>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1252200" y="1694932"/>
                <a:ext cx="192000" cy="249175"/>
              </a:xfrm>
              <a:custGeom>
                <a:avLst/>
                <a:gdLst/>
                <a:ahLst/>
                <a:cxnLst/>
                <a:rect l="l" t="t" r="r" b="b"/>
                <a:pathLst>
                  <a:path w="7680" h="9967" extrusionOk="0">
                    <a:moveTo>
                      <a:pt x="1" y="0"/>
                    </a:moveTo>
                    <a:lnTo>
                      <a:pt x="7680" y="9967"/>
                    </a:lnTo>
                    <a:lnTo>
                      <a:pt x="7640" y="7341"/>
                    </a:lnTo>
                    <a:lnTo>
                      <a:pt x="3820" y="3342"/>
                    </a:lnTo>
                    <a:lnTo>
                      <a:pt x="4815" y="49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23"/>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23"/>
            <p:cNvGrpSpPr/>
            <p:nvPr/>
          </p:nvGrpSpPr>
          <p:grpSpPr>
            <a:xfrm>
              <a:off x="8524800" y="-194718"/>
              <a:ext cx="619200" cy="5338225"/>
              <a:chOff x="8524800" y="-194718"/>
              <a:chExt cx="619200" cy="5338225"/>
            </a:xfrm>
          </p:grpSpPr>
          <p:sp>
            <p:nvSpPr>
              <p:cNvPr id="553" name="Google Shape;553;p23"/>
              <p:cNvSpPr/>
              <p:nvPr/>
            </p:nvSpPr>
            <p:spPr>
              <a:xfrm flipH="1">
                <a:off x="8784900" y="-194718"/>
                <a:ext cx="239725" cy="5338225"/>
              </a:xfrm>
              <a:custGeom>
                <a:avLst/>
                <a:gdLst/>
                <a:ahLst/>
                <a:cxnLst/>
                <a:rect l="l" t="t" r="r" b="b"/>
                <a:pathLst>
                  <a:path w="9589" h="213529" extrusionOk="0">
                    <a:moveTo>
                      <a:pt x="9350" y="0"/>
                    </a:moveTo>
                    <a:lnTo>
                      <a:pt x="4536" y="20"/>
                    </a:lnTo>
                    <a:lnTo>
                      <a:pt x="0" y="213529"/>
                    </a:lnTo>
                    <a:lnTo>
                      <a:pt x="9588" y="213529"/>
                    </a:lnTo>
                    <a:lnTo>
                      <a:pt x="93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flipH="1">
                <a:off x="8524800" y="600982"/>
                <a:ext cx="309375" cy="699250"/>
              </a:xfrm>
              <a:custGeom>
                <a:avLst/>
                <a:gdLst/>
                <a:ahLst/>
                <a:cxnLst/>
                <a:rect l="l" t="t" r="r" b="b"/>
                <a:pathLst>
                  <a:path w="12375" h="27970" extrusionOk="0">
                    <a:moveTo>
                      <a:pt x="12374" y="1"/>
                    </a:moveTo>
                    <a:lnTo>
                      <a:pt x="9490" y="617"/>
                    </a:lnTo>
                    <a:lnTo>
                      <a:pt x="1" y="17486"/>
                    </a:lnTo>
                    <a:lnTo>
                      <a:pt x="379" y="27970"/>
                    </a:lnTo>
                    <a:lnTo>
                      <a:pt x="123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flipH="1">
                <a:off x="8640175" y="2685757"/>
                <a:ext cx="167625" cy="556025"/>
              </a:xfrm>
              <a:custGeom>
                <a:avLst/>
                <a:gdLst/>
                <a:ahLst/>
                <a:cxnLst/>
                <a:rect l="l" t="t" r="r" b="b"/>
                <a:pathLst>
                  <a:path w="6705" h="22241" extrusionOk="0">
                    <a:moveTo>
                      <a:pt x="6267" y="0"/>
                    </a:moveTo>
                    <a:lnTo>
                      <a:pt x="0" y="12990"/>
                    </a:lnTo>
                    <a:lnTo>
                      <a:pt x="219" y="22240"/>
                    </a:lnTo>
                    <a:lnTo>
                      <a:pt x="6704" y="2168"/>
                    </a:lnTo>
                    <a:lnTo>
                      <a:pt x="62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flipH="1">
                <a:off x="8879900" y="182732"/>
                <a:ext cx="264100" cy="470000"/>
              </a:xfrm>
              <a:custGeom>
                <a:avLst/>
                <a:gdLst/>
                <a:ahLst/>
                <a:cxnLst/>
                <a:rect l="l" t="t" r="r" b="b"/>
                <a:pathLst>
                  <a:path w="10564" h="18800" extrusionOk="0">
                    <a:moveTo>
                      <a:pt x="1513" y="1"/>
                    </a:moveTo>
                    <a:lnTo>
                      <a:pt x="1" y="697"/>
                    </a:lnTo>
                    <a:lnTo>
                      <a:pt x="10564" y="18800"/>
                    </a:lnTo>
                    <a:lnTo>
                      <a:pt x="9868" y="12752"/>
                    </a:lnTo>
                    <a:lnTo>
                      <a:pt x="1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flipH="1">
                <a:off x="8950025" y="318007"/>
                <a:ext cx="173575" cy="173600"/>
              </a:xfrm>
              <a:custGeom>
                <a:avLst/>
                <a:gdLst/>
                <a:ahLst/>
                <a:cxnLst/>
                <a:rect l="l" t="t" r="r" b="b"/>
                <a:pathLst>
                  <a:path w="6943" h="6944" extrusionOk="0">
                    <a:moveTo>
                      <a:pt x="80" y="1"/>
                    </a:moveTo>
                    <a:lnTo>
                      <a:pt x="0" y="1294"/>
                    </a:lnTo>
                    <a:lnTo>
                      <a:pt x="6943" y="6943"/>
                    </a:lnTo>
                    <a:lnTo>
                      <a:pt x="4675" y="2348"/>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flipH="1">
                <a:off x="8911725" y="1279332"/>
                <a:ext cx="189000" cy="755950"/>
              </a:xfrm>
              <a:custGeom>
                <a:avLst/>
                <a:gdLst/>
                <a:ahLst/>
                <a:cxnLst/>
                <a:rect l="l" t="t" r="r" b="b"/>
                <a:pathLst>
                  <a:path w="7560" h="30238" extrusionOk="0">
                    <a:moveTo>
                      <a:pt x="896" y="0"/>
                    </a:moveTo>
                    <a:lnTo>
                      <a:pt x="1" y="1433"/>
                    </a:lnTo>
                    <a:lnTo>
                      <a:pt x="6844" y="30237"/>
                    </a:lnTo>
                    <a:lnTo>
                      <a:pt x="7560" y="19714"/>
                    </a:lnTo>
                    <a:lnTo>
                      <a:pt x="8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flipH="1">
                <a:off x="8624612" y="2960257"/>
                <a:ext cx="258150" cy="238250"/>
              </a:xfrm>
              <a:custGeom>
                <a:avLst/>
                <a:gdLst/>
                <a:ahLst/>
                <a:cxnLst/>
                <a:rect l="l" t="t" r="r" b="b"/>
                <a:pathLst>
                  <a:path w="10326" h="9530" extrusionOk="0">
                    <a:moveTo>
                      <a:pt x="9390" y="1"/>
                    </a:moveTo>
                    <a:lnTo>
                      <a:pt x="1" y="9529"/>
                    </a:lnTo>
                    <a:lnTo>
                      <a:pt x="3402" y="8753"/>
                    </a:lnTo>
                    <a:lnTo>
                      <a:pt x="10325" y="578"/>
                    </a:lnTo>
                    <a:lnTo>
                      <a:pt x="93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flipH="1">
                <a:off x="8616800" y="2966232"/>
                <a:ext cx="183050" cy="226300"/>
              </a:xfrm>
              <a:custGeom>
                <a:avLst/>
                <a:gdLst/>
                <a:ahLst/>
                <a:cxnLst/>
                <a:rect l="l" t="t" r="r" b="b"/>
                <a:pathLst>
                  <a:path w="7322" h="9052" extrusionOk="0">
                    <a:moveTo>
                      <a:pt x="7321" y="1"/>
                    </a:moveTo>
                    <a:lnTo>
                      <a:pt x="1" y="6466"/>
                    </a:lnTo>
                    <a:lnTo>
                      <a:pt x="558" y="9052"/>
                    </a:lnTo>
                    <a:lnTo>
                      <a:pt x="1095" y="7381"/>
                    </a:lnTo>
                    <a:lnTo>
                      <a:pt x="73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flipH="1">
                <a:off x="8524800" y="600982"/>
                <a:ext cx="291950" cy="652025"/>
              </a:xfrm>
              <a:custGeom>
                <a:avLst/>
                <a:gdLst/>
                <a:ahLst/>
                <a:cxnLst/>
                <a:rect l="l" t="t" r="r" b="b"/>
                <a:pathLst>
                  <a:path w="11678" h="26081" extrusionOk="0">
                    <a:moveTo>
                      <a:pt x="11677" y="1"/>
                    </a:moveTo>
                    <a:lnTo>
                      <a:pt x="6565" y="9549"/>
                    </a:lnTo>
                    <a:lnTo>
                      <a:pt x="6943" y="9688"/>
                    </a:lnTo>
                    <a:lnTo>
                      <a:pt x="0" y="26080"/>
                    </a:lnTo>
                    <a:lnTo>
                      <a:pt x="0" y="26080"/>
                    </a:lnTo>
                    <a:lnTo>
                      <a:pt x="1074" y="24648"/>
                    </a:lnTo>
                    <a:lnTo>
                      <a:pt x="11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23"/>
            <p:cNvGrpSpPr/>
            <p:nvPr/>
          </p:nvGrpSpPr>
          <p:grpSpPr>
            <a:xfrm>
              <a:off x="-222044" y="4207621"/>
              <a:ext cx="1870524" cy="1067180"/>
              <a:chOff x="137276" y="3854024"/>
              <a:chExt cx="1762650" cy="1005635"/>
            </a:xfrm>
          </p:grpSpPr>
          <p:grpSp>
            <p:nvGrpSpPr>
              <p:cNvPr id="563" name="Google Shape;563;p23"/>
              <p:cNvGrpSpPr/>
              <p:nvPr/>
            </p:nvGrpSpPr>
            <p:grpSpPr>
              <a:xfrm>
                <a:off x="137276" y="3854024"/>
                <a:ext cx="1762650" cy="1005635"/>
                <a:chOff x="2083436" y="2909224"/>
                <a:chExt cx="2212439" cy="1262250"/>
              </a:xfrm>
            </p:grpSpPr>
            <p:sp>
              <p:nvSpPr>
                <p:cNvPr id="564" name="Google Shape;564;p23"/>
                <p:cNvSpPr/>
                <p:nvPr/>
              </p:nvSpPr>
              <p:spPr>
                <a:xfrm>
                  <a:off x="2083436" y="2909224"/>
                  <a:ext cx="1149465" cy="1262250"/>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3299225" y="31131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23"/>
              <p:cNvSpPr/>
              <p:nvPr/>
            </p:nvSpPr>
            <p:spPr>
              <a:xfrm>
                <a:off x="1167062" y="4267822"/>
                <a:ext cx="628397" cy="555499"/>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23"/>
            <p:cNvSpPr/>
            <p:nvPr/>
          </p:nvSpPr>
          <p:spPr>
            <a:xfrm rot="-1145938" flipH="1">
              <a:off x="7974827" y="3537390"/>
              <a:ext cx="1209616" cy="1566763"/>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3"/>
            <p:cNvSpPr/>
            <p:nvPr/>
          </p:nvSpPr>
          <p:spPr>
            <a:xfrm>
              <a:off x="7172775" y="4321175"/>
              <a:ext cx="2007700" cy="840075"/>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a:off x="4103700" y="46628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1" name="Google Shape;571;p23"/>
          <p:cNvSpPr txBox="1">
            <a:spLocks noGrp="1"/>
          </p:cNvSpPr>
          <p:nvPr>
            <p:ph type="subTitle" idx="1"/>
          </p:nvPr>
        </p:nvSpPr>
        <p:spPr>
          <a:xfrm>
            <a:off x="1229586" y="3100676"/>
            <a:ext cx="20910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2" name="Google Shape;572;p23"/>
          <p:cNvSpPr txBox="1">
            <a:spLocks noGrp="1"/>
          </p:cNvSpPr>
          <p:nvPr>
            <p:ph type="subTitle" idx="2"/>
          </p:nvPr>
        </p:nvSpPr>
        <p:spPr>
          <a:xfrm>
            <a:off x="3524779" y="3100676"/>
            <a:ext cx="20910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3" name="Google Shape;573;p23"/>
          <p:cNvSpPr txBox="1">
            <a:spLocks noGrp="1"/>
          </p:cNvSpPr>
          <p:nvPr>
            <p:ph type="subTitle" idx="3"/>
          </p:nvPr>
        </p:nvSpPr>
        <p:spPr>
          <a:xfrm>
            <a:off x="5820593" y="3100676"/>
            <a:ext cx="20910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4" name="Google Shape;574;p23"/>
          <p:cNvSpPr txBox="1">
            <a:spLocks noGrp="1"/>
          </p:cNvSpPr>
          <p:nvPr>
            <p:ph type="subTitle" idx="4"/>
          </p:nvPr>
        </p:nvSpPr>
        <p:spPr>
          <a:xfrm>
            <a:off x="1229586" y="2646101"/>
            <a:ext cx="20910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5" name="Google Shape;575;p23"/>
          <p:cNvSpPr txBox="1">
            <a:spLocks noGrp="1"/>
          </p:cNvSpPr>
          <p:nvPr>
            <p:ph type="subTitle" idx="5"/>
          </p:nvPr>
        </p:nvSpPr>
        <p:spPr>
          <a:xfrm>
            <a:off x="3524779" y="2646101"/>
            <a:ext cx="20910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6" name="Google Shape;576;p23"/>
          <p:cNvSpPr txBox="1">
            <a:spLocks noGrp="1"/>
          </p:cNvSpPr>
          <p:nvPr>
            <p:ph type="subTitle" idx="6"/>
          </p:nvPr>
        </p:nvSpPr>
        <p:spPr>
          <a:xfrm>
            <a:off x="5820593" y="2646101"/>
            <a:ext cx="20910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6" r:id="rId5"/>
    <p:sldLayoutId id="2147483658" r:id="rId6"/>
    <p:sldLayoutId id="2147483666" r:id="rId7"/>
    <p:sldLayoutId id="2147483667" r:id="rId8"/>
    <p:sldLayoutId id="2147483669" r:id="rId9"/>
    <p:sldLayoutId id="2147483670" r:id="rId10"/>
    <p:sldLayoutId id="2147483671" r:id="rId11"/>
    <p:sldLayoutId id="2147483676" r:id="rId12"/>
    <p:sldLayoutId id="2147483677" r:id="rId13"/>
    <p:sldLayoutId id="2147483678"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4735dcf84228370db9a551c153b520cc6d9166aaeadffaf6205745c31c3585ae"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grpSp>
        <p:nvGrpSpPr>
          <p:cNvPr id="904" name="Google Shape;904;p36"/>
          <p:cNvGrpSpPr/>
          <p:nvPr/>
        </p:nvGrpSpPr>
        <p:grpSpPr>
          <a:xfrm>
            <a:off x="7153525" y="1739099"/>
            <a:ext cx="2161263" cy="2640822"/>
            <a:chOff x="7153525" y="1739099"/>
            <a:chExt cx="2161263" cy="2640822"/>
          </a:xfrm>
        </p:grpSpPr>
        <p:sp>
          <p:nvSpPr>
            <p:cNvPr id="905" name="Google Shape;905;p36"/>
            <p:cNvSpPr/>
            <p:nvPr/>
          </p:nvSpPr>
          <p:spPr>
            <a:xfrm rot="-1172008">
              <a:off x="7491155" y="1922036"/>
              <a:ext cx="1486003" cy="2274947"/>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7261060" y="2605337"/>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7863992" y="3285662"/>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36"/>
          <p:cNvGrpSpPr/>
          <p:nvPr/>
        </p:nvGrpSpPr>
        <p:grpSpPr>
          <a:xfrm>
            <a:off x="-2391275" y="1874199"/>
            <a:ext cx="5327775" cy="4710125"/>
            <a:chOff x="-2391275" y="1874199"/>
            <a:chExt cx="5327775" cy="4710125"/>
          </a:xfrm>
        </p:grpSpPr>
        <p:sp>
          <p:nvSpPr>
            <p:cNvPr id="909" name="Google Shape;909;p36"/>
            <p:cNvSpPr/>
            <p:nvPr/>
          </p:nvSpPr>
          <p:spPr>
            <a:xfrm>
              <a:off x="-2391275" y="1874199"/>
              <a:ext cx="5327775" cy="4710125"/>
            </a:xfrm>
            <a:custGeom>
              <a:avLst/>
              <a:gdLst/>
              <a:ahLst/>
              <a:cxnLst/>
              <a:rect l="l" t="t" r="r" b="b"/>
              <a:pathLst>
                <a:path w="213111" h="188405" extrusionOk="0">
                  <a:moveTo>
                    <a:pt x="165985" y="14443"/>
                  </a:moveTo>
                  <a:lnTo>
                    <a:pt x="165985" y="14443"/>
                  </a:lnTo>
                  <a:cubicBezTo>
                    <a:pt x="165902" y="14522"/>
                    <a:pt x="165818" y="14623"/>
                    <a:pt x="165733" y="14744"/>
                  </a:cubicBezTo>
                  <a:lnTo>
                    <a:pt x="165733" y="14744"/>
                  </a:lnTo>
                  <a:cubicBezTo>
                    <a:pt x="165896" y="14548"/>
                    <a:pt x="165985" y="14443"/>
                    <a:pt x="165985" y="14443"/>
                  </a:cubicBezTo>
                  <a:close/>
                  <a:moveTo>
                    <a:pt x="110902" y="1"/>
                  </a:moveTo>
                  <a:lnTo>
                    <a:pt x="110902" y="1"/>
                  </a:lnTo>
                  <a:cubicBezTo>
                    <a:pt x="108157" y="379"/>
                    <a:pt x="105232" y="1513"/>
                    <a:pt x="105491" y="4715"/>
                  </a:cubicBezTo>
                  <a:cubicBezTo>
                    <a:pt x="105690" y="7441"/>
                    <a:pt x="106426" y="13209"/>
                    <a:pt x="103343" y="14801"/>
                  </a:cubicBezTo>
                  <a:cubicBezTo>
                    <a:pt x="102739" y="15116"/>
                    <a:pt x="102077" y="15219"/>
                    <a:pt x="101390" y="15219"/>
                  </a:cubicBezTo>
                  <a:cubicBezTo>
                    <a:pt x="100096" y="15219"/>
                    <a:pt x="98713" y="14853"/>
                    <a:pt x="97467" y="14853"/>
                  </a:cubicBezTo>
                  <a:cubicBezTo>
                    <a:pt x="97369" y="14853"/>
                    <a:pt x="97272" y="14856"/>
                    <a:pt x="97176" y="14861"/>
                  </a:cubicBezTo>
                  <a:cubicBezTo>
                    <a:pt x="96142" y="14920"/>
                    <a:pt x="95286" y="15199"/>
                    <a:pt x="94471" y="15815"/>
                  </a:cubicBezTo>
                  <a:cubicBezTo>
                    <a:pt x="92044" y="17646"/>
                    <a:pt x="90015" y="19913"/>
                    <a:pt x="88085" y="22261"/>
                  </a:cubicBezTo>
                  <a:cubicBezTo>
                    <a:pt x="86195" y="24509"/>
                    <a:pt x="84226" y="26796"/>
                    <a:pt x="82794" y="29382"/>
                  </a:cubicBezTo>
                  <a:cubicBezTo>
                    <a:pt x="82402" y="30079"/>
                    <a:pt x="82113" y="30377"/>
                    <a:pt x="81917" y="30377"/>
                  </a:cubicBezTo>
                  <a:cubicBezTo>
                    <a:pt x="80897" y="30377"/>
                    <a:pt x="82367" y="22339"/>
                    <a:pt x="84803" y="20470"/>
                  </a:cubicBezTo>
                  <a:cubicBezTo>
                    <a:pt x="84803" y="20470"/>
                    <a:pt x="84798" y="20470"/>
                    <a:pt x="84789" y="20470"/>
                  </a:cubicBezTo>
                  <a:cubicBezTo>
                    <a:pt x="84378" y="20470"/>
                    <a:pt x="75027" y="20546"/>
                    <a:pt x="76428" y="27492"/>
                  </a:cubicBezTo>
                  <a:cubicBezTo>
                    <a:pt x="77840" y="34614"/>
                    <a:pt x="80207" y="36384"/>
                    <a:pt x="75831" y="39886"/>
                  </a:cubicBezTo>
                  <a:cubicBezTo>
                    <a:pt x="74160" y="41218"/>
                    <a:pt x="72211" y="43765"/>
                    <a:pt x="70798" y="46570"/>
                  </a:cubicBezTo>
                  <a:cubicBezTo>
                    <a:pt x="69605" y="44580"/>
                    <a:pt x="68312" y="43586"/>
                    <a:pt x="68272" y="39726"/>
                  </a:cubicBezTo>
                  <a:cubicBezTo>
                    <a:pt x="68212" y="34893"/>
                    <a:pt x="73146" y="36225"/>
                    <a:pt x="72509" y="31929"/>
                  </a:cubicBezTo>
                  <a:cubicBezTo>
                    <a:pt x="71892" y="27632"/>
                    <a:pt x="70699" y="26737"/>
                    <a:pt x="70699" y="26737"/>
                  </a:cubicBezTo>
                  <a:cubicBezTo>
                    <a:pt x="69780" y="28160"/>
                    <a:pt x="69045" y="28412"/>
                    <a:pt x="68359" y="28412"/>
                  </a:cubicBezTo>
                  <a:cubicBezTo>
                    <a:pt x="67983" y="28412"/>
                    <a:pt x="67622" y="28336"/>
                    <a:pt x="67252" y="28336"/>
                  </a:cubicBezTo>
                  <a:cubicBezTo>
                    <a:pt x="66487" y="28336"/>
                    <a:pt x="65687" y="28661"/>
                    <a:pt x="64651" y="30655"/>
                  </a:cubicBezTo>
                  <a:cubicBezTo>
                    <a:pt x="62279" y="35341"/>
                    <a:pt x="62322" y="37341"/>
                    <a:pt x="59792" y="37341"/>
                  </a:cubicBezTo>
                  <a:cubicBezTo>
                    <a:pt x="59755" y="37341"/>
                    <a:pt x="59717" y="37340"/>
                    <a:pt x="59678" y="37339"/>
                  </a:cubicBezTo>
                  <a:cubicBezTo>
                    <a:pt x="57052" y="37280"/>
                    <a:pt x="57649" y="31929"/>
                    <a:pt x="61628" y="28666"/>
                  </a:cubicBezTo>
                  <a:cubicBezTo>
                    <a:pt x="65586" y="25404"/>
                    <a:pt x="63856" y="20928"/>
                    <a:pt x="63856" y="20928"/>
                  </a:cubicBezTo>
                  <a:lnTo>
                    <a:pt x="63856" y="20928"/>
                  </a:lnTo>
                  <a:cubicBezTo>
                    <a:pt x="63856" y="20928"/>
                    <a:pt x="62462" y="21694"/>
                    <a:pt x="61024" y="21694"/>
                  </a:cubicBezTo>
                  <a:cubicBezTo>
                    <a:pt x="60288" y="21694"/>
                    <a:pt x="59541" y="21494"/>
                    <a:pt x="58962" y="20888"/>
                  </a:cubicBezTo>
                  <a:cubicBezTo>
                    <a:pt x="57271" y="19058"/>
                    <a:pt x="64631" y="15119"/>
                    <a:pt x="64631" y="15119"/>
                  </a:cubicBezTo>
                  <a:lnTo>
                    <a:pt x="64631" y="15119"/>
                  </a:lnTo>
                  <a:cubicBezTo>
                    <a:pt x="64631" y="15119"/>
                    <a:pt x="61150" y="16273"/>
                    <a:pt x="55958" y="16949"/>
                  </a:cubicBezTo>
                  <a:cubicBezTo>
                    <a:pt x="50766" y="17606"/>
                    <a:pt x="53153" y="21624"/>
                    <a:pt x="50209" y="25523"/>
                  </a:cubicBezTo>
                  <a:cubicBezTo>
                    <a:pt x="49473" y="26498"/>
                    <a:pt x="48976" y="27095"/>
                    <a:pt x="48598" y="27294"/>
                  </a:cubicBezTo>
                  <a:cubicBezTo>
                    <a:pt x="48598" y="27294"/>
                    <a:pt x="45395" y="29661"/>
                    <a:pt x="44122" y="33321"/>
                  </a:cubicBezTo>
                  <a:cubicBezTo>
                    <a:pt x="43873" y="34034"/>
                    <a:pt x="43638" y="34331"/>
                    <a:pt x="43437" y="34331"/>
                  </a:cubicBezTo>
                  <a:cubicBezTo>
                    <a:pt x="42613" y="34331"/>
                    <a:pt x="42363" y="29339"/>
                    <a:pt x="44043" y="27691"/>
                  </a:cubicBezTo>
                  <a:lnTo>
                    <a:pt x="44043" y="27691"/>
                  </a:lnTo>
                  <a:cubicBezTo>
                    <a:pt x="44042" y="27691"/>
                    <a:pt x="36603" y="28985"/>
                    <a:pt x="36543" y="34674"/>
                  </a:cubicBezTo>
                  <a:cubicBezTo>
                    <a:pt x="36515" y="36545"/>
                    <a:pt x="36166" y="37220"/>
                    <a:pt x="35636" y="37220"/>
                  </a:cubicBezTo>
                  <a:cubicBezTo>
                    <a:pt x="34655" y="37220"/>
                    <a:pt x="33052" y="34910"/>
                    <a:pt x="31709" y="33580"/>
                  </a:cubicBezTo>
                  <a:cubicBezTo>
                    <a:pt x="26816" y="37319"/>
                    <a:pt x="31073" y="42173"/>
                    <a:pt x="27293" y="52418"/>
                  </a:cubicBezTo>
                  <a:cubicBezTo>
                    <a:pt x="27023" y="53135"/>
                    <a:pt x="26651" y="53417"/>
                    <a:pt x="26233" y="53417"/>
                  </a:cubicBezTo>
                  <a:cubicBezTo>
                    <a:pt x="24678" y="53417"/>
                    <a:pt x="22479" y="49514"/>
                    <a:pt x="22479" y="49514"/>
                  </a:cubicBezTo>
                  <a:cubicBezTo>
                    <a:pt x="22479" y="49514"/>
                    <a:pt x="18938" y="53671"/>
                    <a:pt x="21444" y="59898"/>
                  </a:cubicBezTo>
                  <a:cubicBezTo>
                    <a:pt x="23741" y="65584"/>
                    <a:pt x="21729" y="72858"/>
                    <a:pt x="19356" y="72858"/>
                  </a:cubicBezTo>
                  <a:cubicBezTo>
                    <a:pt x="19139" y="72858"/>
                    <a:pt x="18919" y="72797"/>
                    <a:pt x="18699" y="72669"/>
                  </a:cubicBezTo>
                  <a:cubicBezTo>
                    <a:pt x="16093" y="71157"/>
                    <a:pt x="16750" y="67596"/>
                    <a:pt x="16372" y="60594"/>
                  </a:cubicBezTo>
                  <a:cubicBezTo>
                    <a:pt x="15994" y="53572"/>
                    <a:pt x="14164" y="58087"/>
                    <a:pt x="13368" y="52120"/>
                  </a:cubicBezTo>
                  <a:cubicBezTo>
                    <a:pt x="13368" y="52120"/>
                    <a:pt x="11816" y="52458"/>
                    <a:pt x="9409" y="57113"/>
                  </a:cubicBezTo>
                  <a:cubicBezTo>
                    <a:pt x="7022" y="61768"/>
                    <a:pt x="12393" y="63200"/>
                    <a:pt x="10324" y="68830"/>
                  </a:cubicBezTo>
                  <a:cubicBezTo>
                    <a:pt x="8256" y="74439"/>
                    <a:pt x="3680" y="72450"/>
                    <a:pt x="3362" y="76846"/>
                  </a:cubicBezTo>
                  <a:cubicBezTo>
                    <a:pt x="0" y="124072"/>
                    <a:pt x="19873" y="141557"/>
                    <a:pt x="20350" y="144959"/>
                  </a:cubicBezTo>
                  <a:lnTo>
                    <a:pt x="105372" y="171934"/>
                  </a:lnTo>
                  <a:lnTo>
                    <a:pt x="108992" y="158347"/>
                  </a:lnTo>
                  <a:cubicBezTo>
                    <a:pt x="112772" y="163797"/>
                    <a:pt x="115756" y="166662"/>
                    <a:pt x="116054" y="167915"/>
                  </a:cubicBezTo>
                  <a:lnTo>
                    <a:pt x="202388" y="188405"/>
                  </a:lnTo>
                  <a:lnTo>
                    <a:pt x="213111" y="118084"/>
                  </a:lnTo>
                  <a:cubicBezTo>
                    <a:pt x="213111" y="118084"/>
                    <a:pt x="194929" y="101871"/>
                    <a:pt x="195585" y="65149"/>
                  </a:cubicBezTo>
                  <a:cubicBezTo>
                    <a:pt x="195744" y="64334"/>
                    <a:pt x="195804" y="63677"/>
                    <a:pt x="195704" y="63240"/>
                  </a:cubicBezTo>
                  <a:cubicBezTo>
                    <a:pt x="194730" y="58863"/>
                    <a:pt x="194033" y="58366"/>
                    <a:pt x="194630" y="52299"/>
                  </a:cubicBezTo>
                  <a:cubicBezTo>
                    <a:pt x="195227" y="46231"/>
                    <a:pt x="198987" y="48062"/>
                    <a:pt x="198887" y="42651"/>
                  </a:cubicBezTo>
                  <a:cubicBezTo>
                    <a:pt x="198788" y="37220"/>
                    <a:pt x="196102" y="30556"/>
                    <a:pt x="196102" y="30556"/>
                  </a:cubicBezTo>
                  <a:cubicBezTo>
                    <a:pt x="192840" y="35290"/>
                    <a:pt x="194411" y="34972"/>
                    <a:pt x="188563" y="36922"/>
                  </a:cubicBezTo>
                  <a:cubicBezTo>
                    <a:pt x="181563" y="39242"/>
                    <a:pt x="186923" y="50831"/>
                    <a:pt x="184245" y="50831"/>
                  </a:cubicBezTo>
                  <a:cubicBezTo>
                    <a:pt x="184213" y="50831"/>
                    <a:pt x="184180" y="50830"/>
                    <a:pt x="184147" y="50827"/>
                  </a:cubicBezTo>
                  <a:cubicBezTo>
                    <a:pt x="176886" y="50130"/>
                    <a:pt x="179631" y="31851"/>
                    <a:pt x="179631" y="31849"/>
                  </a:cubicBezTo>
                  <a:lnTo>
                    <a:pt x="179631" y="31849"/>
                  </a:lnTo>
                  <a:cubicBezTo>
                    <a:pt x="178910" y="34282"/>
                    <a:pt x="178115" y="35011"/>
                    <a:pt x="177261" y="35011"/>
                  </a:cubicBezTo>
                  <a:cubicBezTo>
                    <a:pt x="176279" y="35011"/>
                    <a:pt x="175218" y="34046"/>
                    <a:pt x="174101" y="33600"/>
                  </a:cubicBezTo>
                  <a:cubicBezTo>
                    <a:pt x="173146" y="33215"/>
                    <a:pt x="172315" y="33050"/>
                    <a:pt x="171582" y="33050"/>
                  </a:cubicBezTo>
                  <a:cubicBezTo>
                    <a:pt x="167842" y="33050"/>
                    <a:pt x="166626" y="37345"/>
                    <a:pt x="164214" y="38692"/>
                  </a:cubicBezTo>
                  <a:cubicBezTo>
                    <a:pt x="163984" y="38822"/>
                    <a:pt x="163775" y="38884"/>
                    <a:pt x="163586" y="38884"/>
                  </a:cubicBezTo>
                  <a:cubicBezTo>
                    <a:pt x="160132" y="38884"/>
                    <a:pt x="163284" y="18255"/>
                    <a:pt x="165733" y="14744"/>
                  </a:cubicBezTo>
                  <a:lnTo>
                    <a:pt x="165733" y="14744"/>
                  </a:lnTo>
                  <a:cubicBezTo>
                    <a:pt x="163883" y="16983"/>
                    <a:pt x="152492" y="31126"/>
                    <a:pt x="154467" y="37618"/>
                  </a:cubicBezTo>
                  <a:cubicBezTo>
                    <a:pt x="156635" y="44680"/>
                    <a:pt x="163220" y="53532"/>
                    <a:pt x="159321" y="57411"/>
                  </a:cubicBezTo>
                  <a:cubicBezTo>
                    <a:pt x="157829" y="58903"/>
                    <a:pt x="156217" y="61608"/>
                    <a:pt x="155123" y="64572"/>
                  </a:cubicBezTo>
                  <a:cubicBezTo>
                    <a:pt x="153751" y="62663"/>
                    <a:pt x="152338" y="61748"/>
                    <a:pt x="151881" y="57869"/>
                  </a:cubicBezTo>
                  <a:cubicBezTo>
                    <a:pt x="151324" y="52995"/>
                    <a:pt x="156297" y="53930"/>
                    <a:pt x="155223" y="49633"/>
                  </a:cubicBezTo>
                  <a:cubicBezTo>
                    <a:pt x="154149" y="45336"/>
                    <a:pt x="152875" y="44501"/>
                    <a:pt x="152875" y="44501"/>
                  </a:cubicBezTo>
                  <a:cubicBezTo>
                    <a:pt x="150886" y="48579"/>
                    <a:pt x="150289" y="44600"/>
                    <a:pt x="148439" y="49573"/>
                  </a:cubicBezTo>
                  <a:cubicBezTo>
                    <a:pt x="146569" y="54586"/>
                    <a:pt x="146371" y="57411"/>
                    <a:pt x="143765" y="57530"/>
                  </a:cubicBezTo>
                  <a:cubicBezTo>
                    <a:pt x="143735" y="57532"/>
                    <a:pt x="143706" y="57533"/>
                    <a:pt x="143677" y="57533"/>
                  </a:cubicBezTo>
                  <a:cubicBezTo>
                    <a:pt x="141167" y="57533"/>
                    <a:pt x="140682" y="50726"/>
                    <a:pt x="144182" y="47166"/>
                  </a:cubicBezTo>
                  <a:cubicBezTo>
                    <a:pt x="147703" y="43566"/>
                    <a:pt x="145555" y="39190"/>
                    <a:pt x="145555" y="39189"/>
                  </a:cubicBezTo>
                  <a:lnTo>
                    <a:pt x="145555" y="39189"/>
                  </a:lnTo>
                  <a:cubicBezTo>
                    <a:pt x="145555" y="39189"/>
                    <a:pt x="144096" y="40185"/>
                    <a:pt x="142581" y="40185"/>
                  </a:cubicBezTo>
                  <a:cubicBezTo>
                    <a:pt x="141943" y="40185"/>
                    <a:pt x="141295" y="40008"/>
                    <a:pt x="140741" y="39508"/>
                  </a:cubicBezTo>
                  <a:cubicBezTo>
                    <a:pt x="138891" y="37817"/>
                    <a:pt x="145694" y="33222"/>
                    <a:pt x="145694" y="33222"/>
                  </a:cubicBezTo>
                  <a:lnTo>
                    <a:pt x="145694" y="33222"/>
                  </a:lnTo>
                  <a:cubicBezTo>
                    <a:pt x="145694" y="33222"/>
                    <a:pt x="142412" y="34674"/>
                    <a:pt x="137399" y="35748"/>
                  </a:cubicBezTo>
                  <a:cubicBezTo>
                    <a:pt x="132366" y="36822"/>
                    <a:pt x="135151" y="40701"/>
                    <a:pt x="132684" y="44879"/>
                  </a:cubicBezTo>
                  <a:cubicBezTo>
                    <a:pt x="132068" y="45933"/>
                    <a:pt x="131650" y="46570"/>
                    <a:pt x="131272" y="46788"/>
                  </a:cubicBezTo>
                  <a:cubicBezTo>
                    <a:pt x="131272" y="46788"/>
                    <a:pt x="126995" y="51921"/>
                    <a:pt x="126160" y="55720"/>
                  </a:cubicBezTo>
                  <a:cubicBezTo>
                    <a:pt x="126013" y="56370"/>
                    <a:pt x="125840" y="56647"/>
                    <a:pt x="125663" y="56647"/>
                  </a:cubicBezTo>
                  <a:cubicBezTo>
                    <a:pt x="124804" y="56647"/>
                    <a:pt x="123850" y="50167"/>
                    <a:pt x="125384" y="48320"/>
                  </a:cubicBezTo>
                  <a:lnTo>
                    <a:pt x="125384" y="48320"/>
                  </a:lnTo>
                  <a:cubicBezTo>
                    <a:pt x="125383" y="48321"/>
                    <a:pt x="119038" y="52637"/>
                    <a:pt x="122221" y="58068"/>
                  </a:cubicBezTo>
                  <a:cubicBezTo>
                    <a:pt x="125404" y="63478"/>
                    <a:pt x="125901" y="61668"/>
                    <a:pt x="123176" y="65149"/>
                  </a:cubicBezTo>
                  <a:cubicBezTo>
                    <a:pt x="122619" y="65846"/>
                    <a:pt x="122121" y="66781"/>
                    <a:pt x="121684" y="67914"/>
                  </a:cubicBezTo>
                  <a:lnTo>
                    <a:pt x="121604" y="67914"/>
                  </a:lnTo>
                  <a:cubicBezTo>
                    <a:pt x="121604" y="67914"/>
                    <a:pt x="118501" y="71694"/>
                    <a:pt x="117626" y="79094"/>
                  </a:cubicBezTo>
                  <a:cubicBezTo>
                    <a:pt x="114841" y="75474"/>
                    <a:pt x="104994" y="74399"/>
                    <a:pt x="110802" y="64652"/>
                  </a:cubicBezTo>
                  <a:cubicBezTo>
                    <a:pt x="111737" y="63100"/>
                    <a:pt x="115119" y="57113"/>
                    <a:pt x="111260" y="54407"/>
                  </a:cubicBezTo>
                  <a:cubicBezTo>
                    <a:pt x="111379" y="53094"/>
                    <a:pt x="111499" y="51742"/>
                    <a:pt x="111678" y="50369"/>
                  </a:cubicBezTo>
                  <a:cubicBezTo>
                    <a:pt x="111936" y="49613"/>
                    <a:pt x="112056" y="48957"/>
                    <a:pt x="111996" y="48479"/>
                  </a:cubicBezTo>
                  <a:cubicBezTo>
                    <a:pt x="111499" y="44103"/>
                    <a:pt x="112573" y="45674"/>
                    <a:pt x="113846" y="39766"/>
                  </a:cubicBezTo>
                  <a:cubicBezTo>
                    <a:pt x="115119" y="33838"/>
                    <a:pt x="120689" y="32863"/>
                    <a:pt x="121147" y="27572"/>
                  </a:cubicBezTo>
                  <a:cubicBezTo>
                    <a:pt x="121624" y="22261"/>
                    <a:pt x="116830" y="21982"/>
                    <a:pt x="116830" y="21982"/>
                  </a:cubicBezTo>
                  <a:cubicBezTo>
                    <a:pt x="115398" y="23632"/>
                    <a:pt x="114180" y="23911"/>
                    <a:pt x="113004" y="23911"/>
                  </a:cubicBezTo>
                  <a:cubicBezTo>
                    <a:pt x="112403" y="23911"/>
                    <a:pt x="111814" y="23838"/>
                    <a:pt x="111212" y="23838"/>
                  </a:cubicBezTo>
                  <a:cubicBezTo>
                    <a:pt x="109864" y="23838"/>
                    <a:pt x="108455" y="24202"/>
                    <a:pt x="106724" y="26557"/>
                  </a:cubicBezTo>
                  <a:cubicBezTo>
                    <a:pt x="102920" y="31781"/>
                    <a:pt x="104428" y="35439"/>
                    <a:pt x="102048" y="35439"/>
                  </a:cubicBezTo>
                  <a:cubicBezTo>
                    <a:pt x="101926" y="35439"/>
                    <a:pt x="101795" y="35429"/>
                    <a:pt x="101652" y="35410"/>
                  </a:cubicBezTo>
                  <a:cubicBezTo>
                    <a:pt x="98728" y="35012"/>
                    <a:pt x="100816" y="26737"/>
                    <a:pt x="106128" y="23255"/>
                  </a:cubicBezTo>
                  <a:cubicBezTo>
                    <a:pt x="111459" y="19774"/>
                    <a:pt x="110743" y="14105"/>
                    <a:pt x="110743" y="14105"/>
                  </a:cubicBezTo>
                  <a:lnTo>
                    <a:pt x="110743" y="14105"/>
                  </a:lnTo>
                  <a:cubicBezTo>
                    <a:pt x="110743" y="14105"/>
                    <a:pt x="110229" y="14172"/>
                    <a:pt x="109548" y="14172"/>
                  </a:cubicBezTo>
                  <a:cubicBezTo>
                    <a:pt x="107975" y="14172"/>
                    <a:pt x="105510" y="13813"/>
                    <a:pt x="106426" y="11439"/>
                  </a:cubicBezTo>
                  <a:cubicBezTo>
                    <a:pt x="110444" y="1135"/>
                    <a:pt x="109092" y="2288"/>
                    <a:pt x="110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396727" y="2955000"/>
              <a:ext cx="1292550" cy="1419375"/>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593873" y="2650200"/>
              <a:ext cx="1292550" cy="1419375"/>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1475150" y="2960575"/>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36"/>
          <p:cNvGrpSpPr/>
          <p:nvPr/>
        </p:nvGrpSpPr>
        <p:grpSpPr>
          <a:xfrm>
            <a:off x="85778" y="-223175"/>
            <a:ext cx="1068250" cy="4778750"/>
            <a:chOff x="95000" y="-197225"/>
            <a:chExt cx="1068250" cy="4778750"/>
          </a:xfrm>
        </p:grpSpPr>
        <p:sp>
          <p:nvSpPr>
            <p:cNvPr id="914" name="Google Shape;914;p36"/>
            <p:cNvSpPr/>
            <p:nvPr/>
          </p:nvSpPr>
          <p:spPr>
            <a:xfrm>
              <a:off x="269550" y="256325"/>
              <a:ext cx="199950" cy="673900"/>
            </a:xfrm>
            <a:custGeom>
              <a:avLst/>
              <a:gdLst/>
              <a:ahLst/>
              <a:cxnLst/>
              <a:rect l="l" t="t" r="r" b="b"/>
              <a:pathLst>
                <a:path w="7998" h="26956" extrusionOk="0">
                  <a:moveTo>
                    <a:pt x="7997" y="1"/>
                  </a:moveTo>
                  <a:lnTo>
                    <a:pt x="6187" y="657"/>
                  </a:lnTo>
                  <a:lnTo>
                    <a:pt x="0" y="17009"/>
                  </a:lnTo>
                  <a:lnTo>
                    <a:pt x="100" y="26956"/>
                  </a:lnTo>
                  <a:lnTo>
                    <a:pt x="79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97975" y="918275"/>
              <a:ext cx="112425" cy="712175"/>
            </a:xfrm>
            <a:custGeom>
              <a:avLst/>
              <a:gdLst/>
              <a:ahLst/>
              <a:cxnLst/>
              <a:rect l="l" t="t" r="r" b="b"/>
              <a:pathLst>
                <a:path w="4497" h="28487" extrusionOk="0">
                  <a:moveTo>
                    <a:pt x="577" y="0"/>
                  </a:moveTo>
                  <a:lnTo>
                    <a:pt x="0" y="1393"/>
                  </a:lnTo>
                  <a:lnTo>
                    <a:pt x="3919" y="28486"/>
                  </a:lnTo>
                  <a:lnTo>
                    <a:pt x="4496" y="18480"/>
                  </a:lnTo>
                  <a:lnTo>
                    <a:pt x="5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95000" y="-197225"/>
              <a:ext cx="192975" cy="4778750"/>
            </a:xfrm>
            <a:custGeom>
              <a:avLst/>
              <a:gdLst/>
              <a:ahLst/>
              <a:cxnLst/>
              <a:rect l="l" t="t" r="r" b="b"/>
              <a:pathLst>
                <a:path w="7719" h="191150" extrusionOk="0">
                  <a:moveTo>
                    <a:pt x="5968" y="1"/>
                  </a:moveTo>
                  <a:lnTo>
                    <a:pt x="0" y="191150"/>
                  </a:lnTo>
                  <a:lnTo>
                    <a:pt x="6067" y="190832"/>
                  </a:lnTo>
                  <a:lnTo>
                    <a:pt x="7718" y="100"/>
                  </a:lnTo>
                  <a:lnTo>
                    <a:pt x="59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685800" y="402050"/>
              <a:ext cx="178075" cy="693275"/>
            </a:xfrm>
            <a:custGeom>
              <a:avLst/>
              <a:gdLst/>
              <a:ahLst/>
              <a:cxnLst/>
              <a:rect l="l" t="t" r="r" b="b"/>
              <a:pathLst>
                <a:path w="7123" h="27731" extrusionOk="0">
                  <a:moveTo>
                    <a:pt x="7122" y="0"/>
                  </a:moveTo>
                  <a:lnTo>
                    <a:pt x="5113" y="856"/>
                  </a:lnTo>
                  <a:lnTo>
                    <a:pt x="1" y="17407"/>
                  </a:lnTo>
                  <a:lnTo>
                    <a:pt x="1274" y="27731"/>
                  </a:lnTo>
                  <a:lnTo>
                    <a:pt x="71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837475" y="1957150"/>
              <a:ext cx="93525" cy="528675"/>
            </a:xfrm>
            <a:custGeom>
              <a:avLst/>
              <a:gdLst/>
              <a:ahLst/>
              <a:cxnLst/>
              <a:rect l="l" t="t" r="r" b="b"/>
              <a:pathLst>
                <a:path w="3741" h="21147" extrusionOk="0">
                  <a:moveTo>
                    <a:pt x="3184" y="1"/>
                  </a:moveTo>
                  <a:lnTo>
                    <a:pt x="1" y="12633"/>
                  </a:lnTo>
                  <a:lnTo>
                    <a:pt x="1155" y="21147"/>
                  </a:lnTo>
                  <a:lnTo>
                    <a:pt x="3741" y="1950"/>
                  </a:lnTo>
                  <a:lnTo>
                    <a:pt x="31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588325" y="9175"/>
              <a:ext cx="213875" cy="451575"/>
            </a:xfrm>
            <a:custGeom>
              <a:avLst/>
              <a:gdLst/>
              <a:ahLst/>
              <a:cxnLst/>
              <a:rect l="l" t="t" r="r" b="b"/>
              <a:pathLst>
                <a:path w="8555" h="18063" extrusionOk="0">
                  <a:moveTo>
                    <a:pt x="8554" y="0"/>
                  </a:moveTo>
                  <a:lnTo>
                    <a:pt x="1612" y="9807"/>
                  </a:lnTo>
                  <a:lnTo>
                    <a:pt x="1" y="18063"/>
                  </a:lnTo>
                  <a:lnTo>
                    <a:pt x="8455" y="2049"/>
                  </a:lnTo>
                  <a:lnTo>
                    <a:pt x="8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473450" y="917775"/>
              <a:ext cx="208400" cy="436175"/>
            </a:xfrm>
            <a:custGeom>
              <a:avLst/>
              <a:gdLst/>
              <a:ahLst/>
              <a:cxnLst/>
              <a:rect l="l" t="t" r="r" b="b"/>
              <a:pathLst>
                <a:path w="8336" h="17447" extrusionOk="0">
                  <a:moveTo>
                    <a:pt x="796" y="0"/>
                  </a:moveTo>
                  <a:lnTo>
                    <a:pt x="0" y="1930"/>
                  </a:lnTo>
                  <a:lnTo>
                    <a:pt x="8335" y="17446"/>
                  </a:lnTo>
                  <a:lnTo>
                    <a:pt x="7082" y="8097"/>
                  </a:ln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518200" y="-195725"/>
              <a:ext cx="592325" cy="4729525"/>
            </a:xfrm>
            <a:custGeom>
              <a:avLst/>
              <a:gdLst/>
              <a:ahLst/>
              <a:cxnLst/>
              <a:rect l="l" t="t" r="r" b="b"/>
              <a:pathLst>
                <a:path w="23693" h="189181" extrusionOk="0">
                  <a:moveTo>
                    <a:pt x="1" y="0"/>
                  </a:moveTo>
                  <a:lnTo>
                    <a:pt x="18720" y="189180"/>
                  </a:lnTo>
                  <a:lnTo>
                    <a:pt x="23693" y="188882"/>
                  </a:lnTo>
                  <a:lnTo>
                    <a:pt x="2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536600" y="3142275"/>
              <a:ext cx="292950" cy="632600"/>
            </a:xfrm>
            <a:custGeom>
              <a:avLst/>
              <a:gdLst/>
              <a:ahLst/>
              <a:cxnLst/>
              <a:rect l="l" t="t" r="r" b="b"/>
              <a:pathLst>
                <a:path w="11718" h="25304" extrusionOk="0">
                  <a:moveTo>
                    <a:pt x="11718" y="0"/>
                  </a:moveTo>
                  <a:lnTo>
                    <a:pt x="9728" y="637"/>
                  </a:lnTo>
                  <a:lnTo>
                    <a:pt x="1194" y="15915"/>
                  </a:lnTo>
                  <a:lnTo>
                    <a:pt x="1" y="25304"/>
                  </a:lnTo>
                  <a:lnTo>
                    <a:pt x="11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296900" y="-195725"/>
              <a:ext cx="866350" cy="4642475"/>
            </a:xfrm>
            <a:custGeom>
              <a:avLst/>
              <a:gdLst/>
              <a:ahLst/>
              <a:cxnLst/>
              <a:rect l="l" t="t" r="r" b="b"/>
              <a:pathLst>
                <a:path w="34654" h="185699" extrusionOk="0">
                  <a:moveTo>
                    <a:pt x="31411" y="0"/>
                  </a:moveTo>
                  <a:lnTo>
                    <a:pt x="1" y="185699"/>
                  </a:lnTo>
                  <a:lnTo>
                    <a:pt x="6207" y="184605"/>
                  </a:lnTo>
                  <a:lnTo>
                    <a:pt x="3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36"/>
          <p:cNvGrpSpPr/>
          <p:nvPr/>
        </p:nvGrpSpPr>
        <p:grpSpPr>
          <a:xfrm>
            <a:off x="8033475" y="-6762"/>
            <a:ext cx="1149825" cy="4456500"/>
            <a:chOff x="8033475" y="-6762"/>
            <a:chExt cx="1149825" cy="4456500"/>
          </a:xfrm>
        </p:grpSpPr>
        <p:sp>
          <p:nvSpPr>
            <p:cNvPr id="925" name="Google Shape;925;p36"/>
            <p:cNvSpPr/>
            <p:nvPr/>
          </p:nvSpPr>
          <p:spPr>
            <a:xfrm>
              <a:off x="8727225" y="1933450"/>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8963450" y="810500"/>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8609125" y="533813"/>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8395275" y="146913"/>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8409200" y="262788"/>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8425100" y="1095788"/>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8478325" y="-6762"/>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8033475" y="678225"/>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36"/>
          <p:cNvGrpSpPr/>
          <p:nvPr/>
        </p:nvGrpSpPr>
        <p:grpSpPr>
          <a:xfrm>
            <a:off x="1639929" y="572804"/>
            <a:ext cx="1347250" cy="857900"/>
            <a:chOff x="3408650" y="513625"/>
            <a:chExt cx="1347250" cy="857900"/>
          </a:xfrm>
        </p:grpSpPr>
        <p:sp>
          <p:nvSpPr>
            <p:cNvPr id="934" name="Google Shape;934;p36"/>
            <p:cNvSpPr/>
            <p:nvPr/>
          </p:nvSpPr>
          <p:spPr>
            <a:xfrm>
              <a:off x="3860200" y="606125"/>
              <a:ext cx="221325" cy="115900"/>
            </a:xfrm>
            <a:custGeom>
              <a:avLst/>
              <a:gdLst/>
              <a:ahLst/>
              <a:cxnLst/>
              <a:rect l="l" t="t" r="r" b="b"/>
              <a:pathLst>
                <a:path w="8853" h="4636" extrusionOk="0">
                  <a:moveTo>
                    <a:pt x="1" y="1"/>
                  </a:moveTo>
                  <a:lnTo>
                    <a:pt x="3144" y="4636"/>
                  </a:lnTo>
                  <a:lnTo>
                    <a:pt x="8853" y="2408"/>
                  </a:lnTo>
                  <a:cubicBezTo>
                    <a:pt x="8395" y="2292"/>
                    <a:pt x="7965" y="2243"/>
                    <a:pt x="7567" y="2243"/>
                  </a:cubicBezTo>
                  <a:cubicBezTo>
                    <a:pt x="5214" y="2243"/>
                    <a:pt x="3920" y="3959"/>
                    <a:pt x="3920" y="3959"/>
                  </a:cubicBezTo>
                  <a:cubicBezTo>
                    <a:pt x="3422" y="975"/>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a:off x="4025325" y="513625"/>
              <a:ext cx="174075" cy="71650"/>
            </a:xfrm>
            <a:custGeom>
              <a:avLst/>
              <a:gdLst/>
              <a:ahLst/>
              <a:cxnLst/>
              <a:rect l="l" t="t" r="r" b="b"/>
              <a:pathLst>
                <a:path w="6963" h="2866" extrusionOk="0">
                  <a:moveTo>
                    <a:pt x="0" y="1"/>
                  </a:moveTo>
                  <a:lnTo>
                    <a:pt x="3143" y="2865"/>
                  </a:lnTo>
                  <a:lnTo>
                    <a:pt x="6962" y="219"/>
                  </a:lnTo>
                  <a:cubicBezTo>
                    <a:pt x="6950" y="219"/>
                    <a:pt x="6938" y="219"/>
                    <a:pt x="6926" y="219"/>
                  </a:cubicBezTo>
                  <a:cubicBezTo>
                    <a:pt x="4487" y="219"/>
                    <a:pt x="3601" y="2229"/>
                    <a:pt x="3601" y="2229"/>
                  </a:cubicBezTo>
                  <a:cubicBezTo>
                    <a:pt x="2705"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4619600" y="595675"/>
              <a:ext cx="136300" cy="55725"/>
            </a:xfrm>
            <a:custGeom>
              <a:avLst/>
              <a:gdLst/>
              <a:ahLst/>
              <a:cxnLst/>
              <a:rect l="l" t="t" r="r" b="b"/>
              <a:pathLst>
                <a:path w="5452" h="2229" extrusionOk="0">
                  <a:moveTo>
                    <a:pt x="1" y="1"/>
                  </a:moveTo>
                  <a:lnTo>
                    <a:pt x="2467" y="2229"/>
                  </a:lnTo>
                  <a:lnTo>
                    <a:pt x="5451" y="180"/>
                  </a:lnTo>
                  <a:cubicBezTo>
                    <a:pt x="5427" y="179"/>
                    <a:pt x="5403" y="179"/>
                    <a:pt x="5380" y="179"/>
                  </a:cubicBezTo>
                  <a:cubicBezTo>
                    <a:pt x="3485" y="179"/>
                    <a:pt x="2806" y="1732"/>
                    <a:pt x="2806" y="1732"/>
                  </a:cubicBezTo>
                  <a:cubicBezTo>
                    <a:pt x="2109" y="100"/>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3408650" y="1299875"/>
              <a:ext cx="174075" cy="71650"/>
            </a:xfrm>
            <a:custGeom>
              <a:avLst/>
              <a:gdLst/>
              <a:ahLst/>
              <a:cxnLst/>
              <a:rect l="l" t="t" r="r" b="b"/>
              <a:pathLst>
                <a:path w="6963" h="2866" extrusionOk="0">
                  <a:moveTo>
                    <a:pt x="0" y="1"/>
                  </a:moveTo>
                  <a:lnTo>
                    <a:pt x="3143" y="2866"/>
                  </a:lnTo>
                  <a:lnTo>
                    <a:pt x="6963" y="220"/>
                  </a:lnTo>
                  <a:cubicBezTo>
                    <a:pt x="6951" y="220"/>
                    <a:pt x="6939" y="220"/>
                    <a:pt x="6927" y="220"/>
                  </a:cubicBezTo>
                  <a:cubicBezTo>
                    <a:pt x="4487" y="220"/>
                    <a:pt x="3601" y="2249"/>
                    <a:pt x="3601" y="2249"/>
                  </a:cubicBezTo>
                  <a:cubicBezTo>
                    <a:pt x="2706"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36"/>
          <p:cNvGrpSpPr/>
          <p:nvPr/>
        </p:nvGrpSpPr>
        <p:grpSpPr>
          <a:xfrm>
            <a:off x="0" y="2805421"/>
            <a:ext cx="9144915" cy="2361197"/>
            <a:chOff x="0" y="2805421"/>
            <a:chExt cx="9144915" cy="2361197"/>
          </a:xfrm>
        </p:grpSpPr>
        <p:grpSp>
          <p:nvGrpSpPr>
            <p:cNvPr id="939" name="Google Shape;939;p36"/>
            <p:cNvGrpSpPr/>
            <p:nvPr/>
          </p:nvGrpSpPr>
          <p:grpSpPr>
            <a:xfrm>
              <a:off x="1000" y="2805421"/>
              <a:ext cx="9143915" cy="1760949"/>
              <a:chOff x="1901275" y="3186546"/>
              <a:chExt cx="9143915" cy="1760949"/>
            </a:xfrm>
          </p:grpSpPr>
          <p:sp>
            <p:nvSpPr>
              <p:cNvPr id="940" name="Google Shape;940;p36"/>
              <p:cNvSpPr/>
              <p:nvPr/>
            </p:nvSpPr>
            <p:spPr>
              <a:xfrm>
                <a:off x="1901275" y="3964295"/>
                <a:ext cx="9143915" cy="983200"/>
              </a:xfrm>
              <a:custGeom>
                <a:avLst/>
                <a:gdLst/>
                <a:ahLst/>
                <a:cxnLst/>
                <a:rect l="l" t="t" r="r" b="b"/>
                <a:pathLst>
                  <a:path w="152240" h="39328" extrusionOk="0">
                    <a:moveTo>
                      <a:pt x="0" y="0"/>
                    </a:moveTo>
                    <a:lnTo>
                      <a:pt x="0" y="39328"/>
                    </a:lnTo>
                    <a:lnTo>
                      <a:pt x="152239" y="39328"/>
                    </a:lnTo>
                    <a:lnTo>
                      <a:pt x="152239" y="137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1901275" y="3186546"/>
                <a:ext cx="2404034" cy="1051950"/>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36"/>
            <p:cNvGrpSpPr/>
            <p:nvPr/>
          </p:nvGrpSpPr>
          <p:grpSpPr>
            <a:xfrm>
              <a:off x="0" y="3925900"/>
              <a:ext cx="9143915" cy="1235850"/>
              <a:chOff x="-2847975" y="4288775"/>
              <a:chExt cx="9143915" cy="1235850"/>
            </a:xfrm>
          </p:grpSpPr>
          <p:sp>
            <p:nvSpPr>
              <p:cNvPr id="943" name="Google Shape;943;p36"/>
              <p:cNvSpPr/>
              <p:nvPr/>
            </p:nvSpPr>
            <p:spPr>
              <a:xfrm>
                <a:off x="-2847975" y="4288775"/>
                <a:ext cx="9143915" cy="1235850"/>
              </a:xfrm>
              <a:custGeom>
                <a:avLst/>
                <a:gdLst/>
                <a:ahLst/>
                <a:cxnLst/>
                <a:rect l="l" t="t" r="r" b="b"/>
                <a:pathLst>
                  <a:path w="152240" h="49434" extrusionOk="0">
                    <a:moveTo>
                      <a:pt x="152239" y="0"/>
                    </a:moveTo>
                    <a:lnTo>
                      <a:pt x="0" y="17287"/>
                    </a:lnTo>
                    <a:lnTo>
                      <a:pt x="0" y="49434"/>
                    </a:lnTo>
                    <a:lnTo>
                      <a:pt x="152239" y="49434"/>
                    </a:lnTo>
                    <a:lnTo>
                      <a:pt x="15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2847975" y="4373325"/>
                <a:ext cx="7330148" cy="559000"/>
              </a:xfrm>
              <a:custGeom>
                <a:avLst/>
                <a:gdLst/>
                <a:ahLst/>
                <a:cxnLst/>
                <a:rect l="l" t="t" r="r" b="b"/>
                <a:pathLst>
                  <a:path w="122042" h="22360" extrusionOk="0">
                    <a:moveTo>
                      <a:pt x="122042" y="0"/>
                    </a:moveTo>
                    <a:lnTo>
                      <a:pt x="0" y="13905"/>
                    </a:lnTo>
                    <a:lnTo>
                      <a:pt x="20" y="22240"/>
                    </a:lnTo>
                    <a:lnTo>
                      <a:pt x="69048" y="22359"/>
                    </a:lnTo>
                    <a:lnTo>
                      <a:pt x="23812" y="17764"/>
                    </a:lnTo>
                    <a:lnTo>
                      <a:pt x="1220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5" name="Google Shape;945;p36"/>
            <p:cNvSpPr/>
            <p:nvPr/>
          </p:nvSpPr>
          <p:spPr>
            <a:xfrm>
              <a:off x="6016932" y="3858201"/>
              <a:ext cx="3126993" cy="1308417"/>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6" name="Google Shape;946;p36"/>
          <p:cNvSpPr txBox="1">
            <a:spLocks noGrp="1"/>
          </p:cNvSpPr>
          <p:nvPr>
            <p:ph type="ctrTitle"/>
          </p:nvPr>
        </p:nvSpPr>
        <p:spPr>
          <a:xfrm>
            <a:off x="1154028" y="753382"/>
            <a:ext cx="6502035" cy="1545000"/>
          </a:xfrm>
          <a:prstGeom prst="rect">
            <a:avLst/>
          </a:prstGeom>
        </p:spPr>
        <p:txBody>
          <a:bodyPr spcFirstLastPara="1" wrap="square" lIns="91425" tIns="91425" rIns="91425" bIns="91425" anchor="b" anchorCtr="0">
            <a:noAutofit/>
          </a:bodyPr>
          <a:lstStyle/>
          <a:p>
            <a:pPr lvl="0"/>
            <a:r>
              <a:rPr lang="en-US" sz="4800" dirty="0">
                <a:solidFill>
                  <a:srgbClr val="002060"/>
                </a:solidFill>
              </a:rPr>
              <a:t>Wildfire Trends USA</a:t>
            </a:r>
            <a:endParaRPr sz="4800" b="1" dirty="0">
              <a:solidFill>
                <a:srgbClr val="002060"/>
              </a:solidFill>
              <a:sym typeface="Epilogue"/>
            </a:endParaRPr>
          </a:p>
        </p:txBody>
      </p:sp>
      <p:sp>
        <p:nvSpPr>
          <p:cNvPr id="947" name="Google Shape;947;p36"/>
          <p:cNvSpPr txBox="1">
            <a:spLocks noGrp="1"/>
          </p:cNvSpPr>
          <p:nvPr>
            <p:ph type="subTitle" idx="1"/>
          </p:nvPr>
        </p:nvSpPr>
        <p:spPr>
          <a:xfrm>
            <a:off x="1781511" y="2636583"/>
            <a:ext cx="5300318" cy="572100"/>
          </a:xfrm>
          <a:prstGeom prst="rect">
            <a:avLst/>
          </a:prstGeom>
        </p:spPr>
        <p:txBody>
          <a:bodyPr spcFirstLastPara="1" wrap="square" lIns="91425" tIns="91425" rIns="91425" bIns="91425" anchor="t" anchorCtr="0">
            <a:noAutofit/>
          </a:bodyPr>
          <a:lstStyle/>
          <a:p>
            <a:r>
              <a:rPr lang="en-US" b="1" dirty="0">
                <a:solidFill>
                  <a:srgbClr val="C00000"/>
                </a:solidFill>
              </a:rPr>
              <a:t>DATA 230 - DATA VISUALIZATION TERM PROJECT</a:t>
            </a:r>
            <a:endParaRPr lang="en-US" dirty="0">
              <a:solidFill>
                <a:srgbClr val="C00000"/>
              </a:solidFill>
            </a:endParaRPr>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AC5FDF9-27D9-4C87-8E4B-BEC553797CB9}"/>
              </a:ext>
            </a:extLst>
          </p:cNvPr>
          <p:cNvSpPr/>
          <p:nvPr/>
        </p:nvSpPr>
        <p:spPr>
          <a:xfrm>
            <a:off x="778996" y="458434"/>
            <a:ext cx="4408824" cy="307777"/>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4. Title of Chart: Time of the wildfire extinguishment</a:t>
            </a:r>
            <a:endParaRPr lang="en-US" dirty="0"/>
          </a:p>
        </p:txBody>
      </p:sp>
      <p:sp>
        <p:nvSpPr>
          <p:cNvPr id="16" name="Rectangle 15">
            <a:extLst>
              <a:ext uri="{FF2B5EF4-FFF2-40B4-BE49-F238E27FC236}">
                <a16:creationId xmlns:a16="http://schemas.microsoft.com/office/drawing/2014/main" id="{6570E49D-3ACB-4A4C-9375-97A00C4E09BD}"/>
              </a:ext>
            </a:extLst>
          </p:cNvPr>
          <p:cNvSpPr/>
          <p:nvPr/>
        </p:nvSpPr>
        <p:spPr>
          <a:xfrm>
            <a:off x="961053" y="897859"/>
            <a:ext cx="3303037" cy="2677656"/>
          </a:xfrm>
          <a:prstGeom prst="rect">
            <a:avLst/>
          </a:prstGeom>
        </p:spPr>
        <p:txBody>
          <a:bodyPr wrap="square">
            <a:spAutoFit/>
          </a:bodyPr>
          <a:lstStyle/>
          <a:p>
            <a:pPr marL="0" indent="0">
              <a:buNone/>
            </a:pPr>
            <a:r>
              <a:rPr lang="en-US" b="1" dirty="0">
                <a:latin typeface="Times New Roman" panose="02020603050405020304" pitchFamily="18" charset="0"/>
                <a:cs typeface="Times New Roman" panose="02020603050405020304" pitchFamily="18" charset="0"/>
              </a:rPr>
              <a:t>Explanation: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Examine the reasons behind wildfires and the amount of time needed to put them out. The table graph lists all of the wildfire causes and shows the time it took to put out each one in descending order for analysis.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Results: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Lightning strikes require the longest time to extinguish, while factors such as buildings, pyrotechnics, and kid-started fires require the least time. </a:t>
            </a:r>
          </a:p>
        </p:txBody>
      </p:sp>
      <p:pic>
        <p:nvPicPr>
          <p:cNvPr id="17" name="Picture 16">
            <a:extLst>
              <a:ext uri="{FF2B5EF4-FFF2-40B4-BE49-F238E27FC236}">
                <a16:creationId xmlns:a16="http://schemas.microsoft.com/office/drawing/2014/main" id="{C06C1E74-DC4C-4DAD-BF1C-554BAEF22B94}"/>
              </a:ext>
            </a:extLst>
          </p:cNvPr>
          <p:cNvPicPr>
            <a:picLocks noChangeAspect="1"/>
          </p:cNvPicPr>
          <p:nvPr/>
        </p:nvPicPr>
        <p:blipFill>
          <a:blip r:embed="rId2"/>
          <a:stretch>
            <a:fillRect/>
          </a:stretch>
        </p:blipFill>
        <p:spPr>
          <a:xfrm>
            <a:off x="4767945" y="897859"/>
            <a:ext cx="3503357" cy="2677656"/>
          </a:xfrm>
          <a:prstGeom prst="rect">
            <a:avLst/>
          </a:prstGeom>
        </p:spPr>
      </p:pic>
    </p:spTree>
    <p:extLst>
      <p:ext uri="{BB962C8B-B14F-4D97-AF65-F5344CB8AC3E}">
        <p14:creationId xmlns:p14="http://schemas.microsoft.com/office/powerpoint/2010/main" val="3607311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E63532D-04AA-4A17-8C22-6C37EDE24751}"/>
              </a:ext>
            </a:extLst>
          </p:cNvPr>
          <p:cNvSpPr/>
          <p:nvPr/>
        </p:nvSpPr>
        <p:spPr>
          <a:xfrm>
            <a:off x="886657" y="411780"/>
            <a:ext cx="3797310" cy="307777"/>
          </a:xfrm>
          <a:prstGeom prst="rect">
            <a:avLst/>
          </a:prstGeom>
        </p:spPr>
        <p:txBody>
          <a:bodyPr wrap="square">
            <a:spAutoFit/>
          </a:bodyPr>
          <a:lstStyle/>
          <a:p>
            <a:r>
              <a:rPr lang="en-US" b="1" dirty="0"/>
              <a:t>5. Title of Chart: Time Analysis - Annual</a:t>
            </a:r>
            <a:endParaRPr lang="en-US" dirty="0"/>
          </a:p>
        </p:txBody>
      </p:sp>
      <p:sp>
        <p:nvSpPr>
          <p:cNvPr id="16" name="Rectangle 15">
            <a:extLst>
              <a:ext uri="{FF2B5EF4-FFF2-40B4-BE49-F238E27FC236}">
                <a16:creationId xmlns:a16="http://schemas.microsoft.com/office/drawing/2014/main" id="{00C01FBD-36AB-4A29-848A-80BB041204CC}"/>
              </a:ext>
            </a:extLst>
          </p:cNvPr>
          <p:cNvSpPr/>
          <p:nvPr/>
        </p:nvSpPr>
        <p:spPr>
          <a:xfrm>
            <a:off x="1119674" y="761402"/>
            <a:ext cx="3797310" cy="3970318"/>
          </a:xfrm>
          <a:prstGeom prst="rect">
            <a:avLst/>
          </a:prstGeom>
        </p:spPr>
        <p:txBody>
          <a:bodyPr wrap="square">
            <a:spAutoFit/>
          </a:bodyPr>
          <a:lstStyle/>
          <a:p>
            <a:pPr marL="0" indent="0">
              <a:buNone/>
            </a:pPr>
            <a:r>
              <a:rPr lang="en-US" b="1" dirty="0">
                <a:latin typeface="Times New Roman" panose="02020603050405020304" pitchFamily="18" charset="0"/>
                <a:cs typeface="Times New Roman" panose="02020603050405020304" pitchFamily="18" charset="0"/>
              </a:rPr>
              <a:t>Explanation: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project involves examining data on temperatures and the size of fires from 1990 to 2015. By using a dual-axis chart that combines a bar graph and a line graph, we'll be able to track changes over time. The bar graph will show the number of temperature measurements, while the line graph will display the size of fires for each year. This way, we can analyze the relationship between temperature and wildfires over 25 years. </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Results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 highest recorded temperature counts were in 2006 and 2011. 2011 was also the year with the highest fire magnitude ever recorded. Upon conducting intriguing research, we find that although 2006 saw the highest temperature, it was not the year with the largest fire magnitude.</a:t>
            </a:r>
          </a:p>
        </p:txBody>
      </p:sp>
      <p:pic>
        <p:nvPicPr>
          <p:cNvPr id="17" name="Picture 16">
            <a:extLst>
              <a:ext uri="{FF2B5EF4-FFF2-40B4-BE49-F238E27FC236}">
                <a16:creationId xmlns:a16="http://schemas.microsoft.com/office/drawing/2014/main" id="{6D624298-5A7A-478C-A6B2-A7CCD2663FD3}"/>
              </a:ext>
            </a:extLst>
          </p:cNvPr>
          <p:cNvPicPr>
            <a:picLocks noChangeAspect="1"/>
          </p:cNvPicPr>
          <p:nvPr/>
        </p:nvPicPr>
        <p:blipFill>
          <a:blip r:embed="rId2"/>
          <a:stretch>
            <a:fillRect/>
          </a:stretch>
        </p:blipFill>
        <p:spPr>
          <a:xfrm>
            <a:off x="4916984" y="942393"/>
            <a:ext cx="3275294" cy="3113846"/>
          </a:xfrm>
          <a:prstGeom prst="rect">
            <a:avLst/>
          </a:prstGeom>
        </p:spPr>
      </p:pic>
    </p:spTree>
    <p:extLst>
      <p:ext uri="{BB962C8B-B14F-4D97-AF65-F5344CB8AC3E}">
        <p14:creationId xmlns:p14="http://schemas.microsoft.com/office/powerpoint/2010/main" val="561851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EBC7FCC-AE30-422F-AA8D-288265D8AC13}"/>
              </a:ext>
            </a:extLst>
          </p:cNvPr>
          <p:cNvSpPr/>
          <p:nvPr/>
        </p:nvSpPr>
        <p:spPr>
          <a:xfrm>
            <a:off x="1117208" y="383788"/>
            <a:ext cx="3454792" cy="307777"/>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6. Title of Chart: Time Analysis – Monthly</a:t>
            </a:r>
            <a:endParaRPr lang="en-US" dirty="0"/>
          </a:p>
        </p:txBody>
      </p:sp>
      <p:sp>
        <p:nvSpPr>
          <p:cNvPr id="16" name="Rectangle 15">
            <a:extLst>
              <a:ext uri="{FF2B5EF4-FFF2-40B4-BE49-F238E27FC236}">
                <a16:creationId xmlns:a16="http://schemas.microsoft.com/office/drawing/2014/main" id="{3FA5A9A3-3A3F-44C9-A5F2-73ECA9803CAF}"/>
              </a:ext>
            </a:extLst>
          </p:cNvPr>
          <p:cNvSpPr/>
          <p:nvPr/>
        </p:nvSpPr>
        <p:spPr>
          <a:xfrm>
            <a:off x="1315616" y="845282"/>
            <a:ext cx="3638939" cy="3323987"/>
          </a:xfrm>
          <a:prstGeom prst="rect">
            <a:avLst/>
          </a:prstGeom>
        </p:spPr>
        <p:txBody>
          <a:bodyPr wrap="square">
            <a:spAutoFit/>
          </a:bodyPr>
          <a:lstStyle/>
          <a:p>
            <a:pPr marL="0" indent="0">
              <a:buNone/>
            </a:pPr>
            <a:r>
              <a:rPr lang="en-US" b="1" dirty="0">
                <a:latin typeface="Times New Roman" panose="02020603050405020304" pitchFamily="18" charset="0"/>
                <a:cs typeface="Times New Roman" panose="02020603050405020304" pitchFamily="18" charset="0"/>
              </a:rPr>
              <a:t>Explanation: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Examining monthly time series to determine the months with the highest number of wildfires reported in a given year. We create a bar graph and line chart to illustrate the analysis, which we put out over a monthly period and compare to the fire magnitude and temperate count. The line chart shows the fire's magnitude over a period of months, while the bar graph shows the recorded temperature. </a:t>
            </a:r>
          </a:p>
          <a:p>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Results: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According to the data, the months with the greatest temperatures and fire magnitudes ever recorded were July and June.</a:t>
            </a:r>
          </a:p>
        </p:txBody>
      </p:sp>
      <p:pic>
        <p:nvPicPr>
          <p:cNvPr id="17" name="Picture 16">
            <a:extLst>
              <a:ext uri="{FF2B5EF4-FFF2-40B4-BE49-F238E27FC236}">
                <a16:creationId xmlns:a16="http://schemas.microsoft.com/office/drawing/2014/main" id="{6E811839-C00F-4C07-95AD-62E2D4DDC1D0}"/>
              </a:ext>
            </a:extLst>
          </p:cNvPr>
          <p:cNvPicPr>
            <a:picLocks noChangeAspect="1"/>
          </p:cNvPicPr>
          <p:nvPr/>
        </p:nvPicPr>
        <p:blipFill>
          <a:blip r:embed="rId2"/>
          <a:stretch>
            <a:fillRect/>
          </a:stretch>
        </p:blipFill>
        <p:spPr>
          <a:xfrm>
            <a:off x="5029200" y="1041225"/>
            <a:ext cx="3374861" cy="2781213"/>
          </a:xfrm>
          <a:prstGeom prst="rect">
            <a:avLst/>
          </a:prstGeom>
        </p:spPr>
      </p:pic>
    </p:spTree>
    <p:extLst>
      <p:ext uri="{BB962C8B-B14F-4D97-AF65-F5344CB8AC3E}">
        <p14:creationId xmlns:p14="http://schemas.microsoft.com/office/powerpoint/2010/main" val="3320529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A3EECE-6DBF-42A1-A533-73DF1A811120}"/>
              </a:ext>
            </a:extLst>
          </p:cNvPr>
          <p:cNvSpPr/>
          <p:nvPr/>
        </p:nvSpPr>
        <p:spPr>
          <a:xfrm>
            <a:off x="764547" y="495756"/>
            <a:ext cx="3807453" cy="307777"/>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7. Title of Chart: Examination of the Fire Class</a:t>
            </a:r>
            <a:endParaRPr lang="en-US" dirty="0"/>
          </a:p>
        </p:txBody>
      </p:sp>
      <p:sp>
        <p:nvSpPr>
          <p:cNvPr id="16" name="Rectangle 15">
            <a:extLst>
              <a:ext uri="{FF2B5EF4-FFF2-40B4-BE49-F238E27FC236}">
                <a16:creationId xmlns:a16="http://schemas.microsoft.com/office/drawing/2014/main" id="{73AD2712-5189-475B-A23A-CDABBFBD9698}"/>
              </a:ext>
            </a:extLst>
          </p:cNvPr>
          <p:cNvSpPr/>
          <p:nvPr/>
        </p:nvSpPr>
        <p:spPr>
          <a:xfrm>
            <a:off x="951723" y="935182"/>
            <a:ext cx="3807453" cy="2677656"/>
          </a:xfrm>
          <a:prstGeom prst="rect">
            <a:avLst/>
          </a:prstGeom>
        </p:spPr>
        <p:txBody>
          <a:bodyPr wrap="square">
            <a:spAutoFit/>
          </a:bodyPr>
          <a:lstStyle/>
          <a:p>
            <a:pPr marL="0" indent="0">
              <a:buNone/>
            </a:pPr>
            <a:r>
              <a:rPr lang="en-US" b="1" dirty="0"/>
              <a:t>Explanation:</a:t>
            </a:r>
            <a:endParaRPr lang="en-US" dirty="0"/>
          </a:p>
          <a:p>
            <a:r>
              <a:rPr lang="en-US" dirty="0"/>
              <a:t>Investigations into fire size classes were placed throughout every month. We utilized a stacked bar graph to illustrate the goal, showing various colored fire classifications over the course of each month. </a:t>
            </a:r>
          </a:p>
          <a:p>
            <a:pPr marL="0" indent="0">
              <a:buNone/>
            </a:pPr>
            <a:endParaRPr lang="en-US" b="1" dirty="0"/>
          </a:p>
          <a:p>
            <a:pPr marL="0" indent="0">
              <a:buNone/>
            </a:pPr>
            <a:r>
              <a:rPr lang="en-US" b="1" dirty="0"/>
              <a:t>Results: </a:t>
            </a:r>
            <a:endParaRPr lang="en-US" dirty="0"/>
          </a:p>
          <a:p>
            <a:r>
              <a:rPr lang="en-US" dirty="0"/>
              <a:t>Throughout the course of several months, fire size class "G" has been found to have the greatest occurrence size class; class "F" comes in second.</a:t>
            </a:r>
          </a:p>
        </p:txBody>
      </p:sp>
      <p:pic>
        <p:nvPicPr>
          <p:cNvPr id="17" name="Picture 16">
            <a:extLst>
              <a:ext uri="{FF2B5EF4-FFF2-40B4-BE49-F238E27FC236}">
                <a16:creationId xmlns:a16="http://schemas.microsoft.com/office/drawing/2014/main" id="{020C95BF-EF58-4A22-A3C2-AD32CCC31F8B}"/>
              </a:ext>
            </a:extLst>
          </p:cNvPr>
          <p:cNvPicPr>
            <a:picLocks noChangeAspect="1"/>
          </p:cNvPicPr>
          <p:nvPr/>
        </p:nvPicPr>
        <p:blipFill>
          <a:blip r:embed="rId2"/>
          <a:stretch>
            <a:fillRect/>
          </a:stretch>
        </p:blipFill>
        <p:spPr>
          <a:xfrm>
            <a:off x="4945224" y="1114355"/>
            <a:ext cx="3378809" cy="2498483"/>
          </a:xfrm>
          <a:prstGeom prst="rect">
            <a:avLst/>
          </a:prstGeom>
        </p:spPr>
      </p:pic>
    </p:spTree>
    <p:extLst>
      <p:ext uri="{BB962C8B-B14F-4D97-AF65-F5344CB8AC3E}">
        <p14:creationId xmlns:p14="http://schemas.microsoft.com/office/powerpoint/2010/main" val="1166021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EF1A965-46E5-4473-B8D2-1B514870119A}"/>
              </a:ext>
            </a:extLst>
          </p:cNvPr>
          <p:cNvSpPr/>
          <p:nvPr/>
        </p:nvSpPr>
        <p:spPr>
          <a:xfrm>
            <a:off x="1063689" y="500002"/>
            <a:ext cx="5103846" cy="307777"/>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8. Title of Chart: Impact of Population Density on Wildfires</a:t>
            </a:r>
            <a:endParaRPr lang="en-US" dirty="0"/>
          </a:p>
        </p:txBody>
      </p:sp>
      <p:sp>
        <p:nvSpPr>
          <p:cNvPr id="16" name="Rectangle 15">
            <a:extLst>
              <a:ext uri="{FF2B5EF4-FFF2-40B4-BE49-F238E27FC236}">
                <a16:creationId xmlns:a16="http://schemas.microsoft.com/office/drawing/2014/main" id="{C9B941CC-C510-4DE5-B919-FA118276A111}"/>
              </a:ext>
            </a:extLst>
          </p:cNvPr>
          <p:cNvSpPr/>
          <p:nvPr/>
        </p:nvSpPr>
        <p:spPr>
          <a:xfrm>
            <a:off x="1231642" y="872523"/>
            <a:ext cx="3536302" cy="3970318"/>
          </a:xfrm>
          <a:prstGeom prst="rect">
            <a:avLst/>
          </a:prstGeom>
        </p:spPr>
        <p:txBody>
          <a:bodyPr wrap="square">
            <a:spAutoFit/>
          </a:bodyPr>
          <a:lstStyle/>
          <a:p>
            <a:pPr marL="0" indent="0">
              <a:buNone/>
            </a:pPr>
            <a:r>
              <a:rPr lang="en-US" sz="1200" b="1" dirty="0">
                <a:latin typeface="Times New Roman" panose="02020603050405020304" pitchFamily="18" charset="0"/>
                <a:cs typeface="Times New Roman" panose="02020603050405020304" pitchFamily="18" charset="0"/>
              </a:rPr>
              <a:t>Explanation:</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Aim is to find out if there's a link between how much wildfires affect an area and how many people live there. To show this, we're using tree maps. In these maps, the color shows the intensity of the fires in each state, with green for less intense fires and orange for more intense ones. The size of each section in the </a:t>
            </a:r>
            <a:r>
              <a:rPr lang="en-US" sz="1200" dirty="0" err="1">
                <a:latin typeface="Times New Roman" panose="02020603050405020304" pitchFamily="18" charset="0"/>
                <a:cs typeface="Times New Roman" panose="02020603050405020304" pitchFamily="18" charset="0"/>
              </a:rPr>
              <a:t>treemap</a:t>
            </a:r>
            <a:r>
              <a:rPr lang="en-US" sz="1200" dirty="0">
                <a:latin typeface="Times New Roman" panose="02020603050405020304" pitchFamily="18" charset="0"/>
                <a:cs typeface="Times New Roman" panose="02020603050405020304" pitchFamily="18" charset="0"/>
              </a:rPr>
              <a:t> shows how remote the area is: bigger sizes mean the area is more remote, which usually means fewer people live there.</a:t>
            </a:r>
          </a:p>
          <a:p>
            <a:r>
              <a:rPr lang="en-US" sz="1200" b="1" dirty="0">
                <a:latin typeface="Times New Roman" panose="02020603050405020304" pitchFamily="18" charset="0"/>
                <a:cs typeface="Times New Roman" panose="02020603050405020304" pitchFamily="18" charset="0"/>
              </a:rPr>
              <a:t>Results:</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It is clear from an observation that California is the state with the greatest degree of distance relative to population. States with higher remoteness levels include Arizona and Arkansas. There exists a correlation between the states with the lowest population density and the biggest magnitude of fire. However, the states with the biggest population density and least amount of remoteness, such as Colorado, Nevada, and Kansas, experience smaller fires.</a:t>
            </a:r>
          </a:p>
        </p:txBody>
      </p:sp>
      <p:pic>
        <p:nvPicPr>
          <p:cNvPr id="17" name="Picture 16">
            <a:extLst>
              <a:ext uri="{FF2B5EF4-FFF2-40B4-BE49-F238E27FC236}">
                <a16:creationId xmlns:a16="http://schemas.microsoft.com/office/drawing/2014/main" id="{916DC05D-3E94-4C07-8B43-F7DFB7540AD4}"/>
              </a:ext>
            </a:extLst>
          </p:cNvPr>
          <p:cNvPicPr>
            <a:picLocks noChangeAspect="1"/>
          </p:cNvPicPr>
          <p:nvPr/>
        </p:nvPicPr>
        <p:blipFill>
          <a:blip r:embed="rId2"/>
          <a:stretch>
            <a:fillRect/>
          </a:stretch>
        </p:blipFill>
        <p:spPr>
          <a:xfrm>
            <a:off x="4870580" y="1143681"/>
            <a:ext cx="3299945" cy="2896474"/>
          </a:xfrm>
          <a:prstGeom prst="rect">
            <a:avLst/>
          </a:prstGeom>
        </p:spPr>
      </p:pic>
    </p:spTree>
    <p:extLst>
      <p:ext uri="{BB962C8B-B14F-4D97-AF65-F5344CB8AC3E}">
        <p14:creationId xmlns:p14="http://schemas.microsoft.com/office/powerpoint/2010/main" val="3684269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BF6FC92-9BE2-4357-8849-42B62DAD0C54}"/>
              </a:ext>
            </a:extLst>
          </p:cNvPr>
          <p:cNvSpPr/>
          <p:nvPr/>
        </p:nvSpPr>
        <p:spPr>
          <a:xfrm>
            <a:off x="895740" y="441187"/>
            <a:ext cx="6195526" cy="400110"/>
          </a:xfrm>
          <a:prstGeom prst="rect">
            <a:avLst/>
          </a:prstGeom>
        </p:spPr>
        <p:txBody>
          <a:bodyPr wrap="square">
            <a:spAutoFit/>
          </a:bodyPr>
          <a:lstStyle/>
          <a:p>
            <a:r>
              <a:rPr lang="en-US" sz="2000" b="1" dirty="0">
                <a:solidFill>
                  <a:srgbClr val="002060"/>
                </a:solidFill>
                <a:latin typeface="Epilogue"/>
                <a:sym typeface="Epilogue"/>
              </a:rPr>
              <a:t>Wildfire Analysis Dashboard:</a:t>
            </a:r>
          </a:p>
        </p:txBody>
      </p:sp>
      <p:sp>
        <p:nvSpPr>
          <p:cNvPr id="16" name="Rectangle 15">
            <a:extLst>
              <a:ext uri="{FF2B5EF4-FFF2-40B4-BE49-F238E27FC236}">
                <a16:creationId xmlns:a16="http://schemas.microsoft.com/office/drawing/2014/main" id="{F43C4AED-BEFC-40DB-A6EB-00848ADE7CCE}"/>
              </a:ext>
            </a:extLst>
          </p:cNvPr>
          <p:cNvSpPr/>
          <p:nvPr/>
        </p:nvSpPr>
        <p:spPr>
          <a:xfrm>
            <a:off x="1233331" y="916661"/>
            <a:ext cx="3338669" cy="3785652"/>
          </a:xfrm>
          <a:prstGeom prst="rect">
            <a:avLst/>
          </a:prstGeom>
        </p:spPr>
        <p:txBody>
          <a:bodyPr wrap="square">
            <a:spAutoFit/>
          </a:bodyPr>
          <a:lstStyle/>
          <a:p>
            <a:r>
              <a:rPr lang="en-US" sz="1200" b="1" dirty="0">
                <a:latin typeface="Times New Roman" panose="02020603050405020304" pitchFamily="18" charset="0"/>
                <a:cs typeface="Times New Roman" panose="02020603050405020304" pitchFamily="18" charset="0"/>
              </a:rPr>
              <a:t>Comprehensive Evaluation:</a:t>
            </a:r>
          </a:p>
          <a:p>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Cohesion:</a:t>
            </a:r>
            <a:r>
              <a:rPr lang="en-US" sz="1200" dirty="0">
                <a:latin typeface="Times New Roman" panose="02020603050405020304" pitchFamily="18" charset="0"/>
                <a:cs typeface="Times New Roman" panose="02020603050405020304" pitchFamily="18" charset="0"/>
              </a:rPr>
              <a:t> The dashboard provides a holistic view by merging multiple data types that are necessary to understand wildfires.</a:t>
            </a:r>
          </a:p>
          <a:p>
            <a:r>
              <a:rPr lang="en-US" sz="1200" b="1" dirty="0">
                <a:latin typeface="Times New Roman" panose="02020603050405020304" pitchFamily="18" charset="0"/>
                <a:cs typeface="Times New Roman" panose="02020603050405020304" pitchFamily="18" charset="0"/>
              </a:rPr>
              <a:t>Usability:</a:t>
            </a:r>
            <a:r>
              <a:rPr lang="en-US" sz="1200" dirty="0">
                <a:latin typeface="Times New Roman" panose="02020603050405020304" pitchFamily="18" charset="0"/>
                <a:cs typeface="Times New Roman" panose="02020603050405020304" pitchFamily="18" charset="0"/>
              </a:rPr>
              <a:t> This interactive feature is a helpful analytical tool since it allows users to dig deeply into specific states, causes, or time periods within the data.</a:t>
            </a:r>
          </a:p>
          <a:p>
            <a:r>
              <a:rPr lang="en-US" sz="1200" b="1" dirty="0">
                <a:latin typeface="Times New Roman" panose="02020603050405020304" pitchFamily="18" charset="0"/>
                <a:cs typeface="Times New Roman" panose="02020603050405020304" pitchFamily="18" charset="0"/>
              </a:rPr>
              <a:t>Design:</a:t>
            </a:r>
            <a:r>
              <a:rPr lang="en-US" sz="1200" dirty="0">
                <a:latin typeface="Times New Roman" panose="02020603050405020304" pitchFamily="18" charset="0"/>
                <a:cs typeface="Times New Roman" panose="02020603050405020304" pitchFamily="18" charset="0"/>
              </a:rPr>
              <a:t> The dashboard is easy to view thanks to its simple, uncomplicated layout. The color palette seems to be deliberately chosen to communicate the type and seriousness of the data.</a:t>
            </a:r>
          </a:p>
          <a:p>
            <a:r>
              <a:rPr lang="en-US" sz="1200" b="1" dirty="0">
                <a:latin typeface="Times New Roman" panose="02020603050405020304" pitchFamily="18" charset="0"/>
                <a:cs typeface="Times New Roman" panose="02020603050405020304" pitchFamily="18" charset="0"/>
              </a:rPr>
              <a:t>Data Insights:</a:t>
            </a:r>
            <a:r>
              <a:rPr lang="en-US" sz="1200" dirty="0">
                <a:latin typeface="Times New Roman" panose="02020603050405020304" pitchFamily="18" charset="0"/>
                <a:cs typeface="Times New Roman" panose="02020603050405020304" pitchFamily="18" charset="0"/>
              </a:rPr>
              <a:t> The dashboard may include information on trends such as the relationship between high temperatures and the frequency or intensity of wildfires, the success of suppression operations across different regions, and the frequency of wildfires in the connection to specific seasons.</a:t>
            </a:r>
          </a:p>
        </p:txBody>
      </p:sp>
      <p:pic>
        <p:nvPicPr>
          <p:cNvPr id="17" name="Picture 16">
            <a:extLst>
              <a:ext uri="{FF2B5EF4-FFF2-40B4-BE49-F238E27FC236}">
                <a16:creationId xmlns:a16="http://schemas.microsoft.com/office/drawing/2014/main" id="{8EAD0925-9ADD-46D6-BA82-C234E4FF58AF}"/>
              </a:ext>
            </a:extLst>
          </p:cNvPr>
          <p:cNvPicPr>
            <a:picLocks noChangeAspect="1"/>
          </p:cNvPicPr>
          <p:nvPr/>
        </p:nvPicPr>
        <p:blipFill>
          <a:blip r:embed="rId2"/>
          <a:stretch>
            <a:fillRect/>
          </a:stretch>
        </p:blipFill>
        <p:spPr>
          <a:xfrm>
            <a:off x="4822237" y="1111220"/>
            <a:ext cx="3444685" cy="3060795"/>
          </a:xfrm>
          <a:prstGeom prst="rect">
            <a:avLst/>
          </a:prstGeom>
        </p:spPr>
      </p:pic>
    </p:spTree>
    <p:extLst>
      <p:ext uri="{BB962C8B-B14F-4D97-AF65-F5344CB8AC3E}">
        <p14:creationId xmlns:p14="http://schemas.microsoft.com/office/powerpoint/2010/main" val="1147402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C97D6B8-93CC-4314-A6C7-9F9A5569371C}"/>
              </a:ext>
            </a:extLst>
          </p:cNvPr>
          <p:cNvSpPr/>
          <p:nvPr/>
        </p:nvSpPr>
        <p:spPr>
          <a:xfrm>
            <a:off x="942391" y="445251"/>
            <a:ext cx="7053943" cy="707886"/>
          </a:xfrm>
          <a:prstGeom prst="rect">
            <a:avLst/>
          </a:prstGeom>
        </p:spPr>
        <p:txBody>
          <a:bodyPr wrap="square">
            <a:spAutoFit/>
          </a:bodyPr>
          <a:lstStyle/>
          <a:p>
            <a:r>
              <a:rPr lang="en-US" sz="2000" b="1" dirty="0">
                <a:solidFill>
                  <a:srgbClr val="002060"/>
                </a:solidFill>
                <a:latin typeface="Epilogue"/>
                <a:sym typeface="Epilogue"/>
              </a:rPr>
              <a:t>Built the Term Project Dashboard  using JavaScript API to combine D3.js</a:t>
            </a:r>
          </a:p>
        </p:txBody>
      </p:sp>
      <p:sp>
        <p:nvSpPr>
          <p:cNvPr id="16" name="Rectangle 15">
            <a:extLst>
              <a:ext uri="{FF2B5EF4-FFF2-40B4-BE49-F238E27FC236}">
                <a16:creationId xmlns:a16="http://schemas.microsoft.com/office/drawing/2014/main" id="{9223142D-7BF5-4C8A-A97D-708FAA028C35}"/>
              </a:ext>
            </a:extLst>
          </p:cNvPr>
          <p:cNvSpPr/>
          <p:nvPr/>
        </p:nvSpPr>
        <p:spPr>
          <a:xfrm>
            <a:off x="1503850" y="1328901"/>
            <a:ext cx="4512774" cy="307777"/>
          </a:xfrm>
          <a:prstGeom prst="rect">
            <a:avLst/>
          </a:prstGeom>
        </p:spPr>
        <p:txBody>
          <a:bodyPr wrap="none">
            <a:spAutoFit/>
          </a:bodyPr>
          <a:lstStyle/>
          <a:p>
            <a:r>
              <a:rPr lang="en-US" dirty="0"/>
              <a:t>Webpage link : http://localhost:8000/wildfiretrends.html</a:t>
            </a:r>
          </a:p>
        </p:txBody>
      </p:sp>
      <p:pic>
        <p:nvPicPr>
          <p:cNvPr id="17" name="Content Placeholder 3">
            <a:extLst>
              <a:ext uri="{FF2B5EF4-FFF2-40B4-BE49-F238E27FC236}">
                <a16:creationId xmlns:a16="http://schemas.microsoft.com/office/drawing/2014/main" id="{2FF9153A-09BD-4AC2-A5ED-CC7317214B63}"/>
              </a:ext>
            </a:extLst>
          </p:cNvPr>
          <p:cNvPicPr>
            <a:picLocks noChangeAspect="1"/>
          </p:cNvPicPr>
          <p:nvPr/>
        </p:nvPicPr>
        <p:blipFill>
          <a:blip r:embed="rId2"/>
          <a:stretch>
            <a:fillRect/>
          </a:stretch>
        </p:blipFill>
        <p:spPr>
          <a:xfrm>
            <a:off x="1343609" y="1943071"/>
            <a:ext cx="6746032" cy="2349011"/>
          </a:xfrm>
          <a:prstGeom prst="rect">
            <a:avLst/>
          </a:prstGeom>
          <a:noFill/>
          <a:ln>
            <a:noFill/>
          </a:ln>
        </p:spPr>
      </p:pic>
    </p:spTree>
    <p:extLst>
      <p:ext uri="{BB962C8B-B14F-4D97-AF65-F5344CB8AC3E}">
        <p14:creationId xmlns:p14="http://schemas.microsoft.com/office/powerpoint/2010/main" val="423652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363A9A2-8E80-4E04-89A2-AD4139D68470}"/>
              </a:ext>
            </a:extLst>
          </p:cNvPr>
          <p:cNvSpPr/>
          <p:nvPr/>
        </p:nvSpPr>
        <p:spPr>
          <a:xfrm>
            <a:off x="1215960" y="337136"/>
            <a:ext cx="1903085" cy="523220"/>
          </a:xfrm>
          <a:prstGeom prst="rect">
            <a:avLst/>
          </a:prstGeom>
        </p:spPr>
        <p:txBody>
          <a:bodyPr wrap="none">
            <a:spAutoFit/>
          </a:bodyPr>
          <a:lstStyle/>
          <a:p>
            <a:r>
              <a:rPr lang="en-US" sz="2800" b="1" dirty="0">
                <a:solidFill>
                  <a:srgbClr val="002060"/>
                </a:solidFill>
              </a:rPr>
              <a:t>Synopsis:</a:t>
            </a:r>
            <a:endParaRPr lang="en-US" sz="2800" dirty="0">
              <a:solidFill>
                <a:srgbClr val="002060"/>
              </a:solidFill>
            </a:endParaRPr>
          </a:p>
        </p:txBody>
      </p:sp>
      <p:sp>
        <p:nvSpPr>
          <p:cNvPr id="17" name="Rectangle 16">
            <a:extLst>
              <a:ext uri="{FF2B5EF4-FFF2-40B4-BE49-F238E27FC236}">
                <a16:creationId xmlns:a16="http://schemas.microsoft.com/office/drawing/2014/main" id="{F7E2946F-175C-4118-A467-EC9F14DD974F}"/>
              </a:ext>
            </a:extLst>
          </p:cNvPr>
          <p:cNvSpPr/>
          <p:nvPr/>
        </p:nvSpPr>
        <p:spPr>
          <a:xfrm>
            <a:off x="1215960" y="1017478"/>
            <a:ext cx="5642040" cy="310854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report's insights about the incidence of wildfires in the United States over a period of years highlight key trends and highlight the need for wildfire mitigation. Creating and implementing plans that prevent wildfires and limit damage is one way to achieve this. We have discovered important results from this thorough analysis of historical data and pertinent variables, including the most affected states, the highest temperature ever recorded in a state, the primary causes, such as lightning, and a time series analysis that revealed July to be the month with the highest frequency of occurrence. To establish a correlation, we can look at the fact that July is the lightning month and that lightning is typically the leading cause of wildfires. Our results also offer crucial proof of the relationship between population and wildfire danger: isolated locations often have higher wildfire risk than inhabited ones. </a:t>
            </a:r>
          </a:p>
          <a:p>
            <a:endParaRPr lang="en-US" dirty="0"/>
          </a:p>
        </p:txBody>
      </p:sp>
    </p:spTree>
    <p:extLst>
      <p:ext uri="{BB962C8B-B14F-4D97-AF65-F5344CB8AC3E}">
        <p14:creationId xmlns:p14="http://schemas.microsoft.com/office/powerpoint/2010/main" val="312715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41B27B1-D94E-4408-9EDC-D458FAE56121}"/>
              </a:ext>
            </a:extLst>
          </p:cNvPr>
          <p:cNvSpPr/>
          <p:nvPr/>
        </p:nvSpPr>
        <p:spPr>
          <a:xfrm>
            <a:off x="1296955" y="794335"/>
            <a:ext cx="2262158" cy="523220"/>
          </a:xfrm>
          <a:prstGeom prst="rect">
            <a:avLst/>
          </a:prstGeom>
        </p:spPr>
        <p:txBody>
          <a:bodyPr wrap="none">
            <a:spAutoFit/>
          </a:bodyPr>
          <a:lstStyle/>
          <a:p>
            <a:r>
              <a:rPr lang="en-US" sz="2800" b="1" dirty="0">
                <a:solidFill>
                  <a:srgbClr val="002060"/>
                </a:solidFill>
              </a:rPr>
              <a:t>Conclusion:</a:t>
            </a:r>
            <a:endParaRPr lang="en-US" sz="2800" dirty="0">
              <a:solidFill>
                <a:srgbClr val="002060"/>
              </a:solidFill>
            </a:endParaRPr>
          </a:p>
        </p:txBody>
      </p:sp>
      <p:sp>
        <p:nvSpPr>
          <p:cNvPr id="16" name="Rectangle 15">
            <a:extLst>
              <a:ext uri="{FF2B5EF4-FFF2-40B4-BE49-F238E27FC236}">
                <a16:creationId xmlns:a16="http://schemas.microsoft.com/office/drawing/2014/main" id="{AD6ACF03-9AEE-4FD3-82CA-7190F1A60D77}"/>
              </a:ext>
            </a:extLst>
          </p:cNvPr>
          <p:cNvSpPr/>
          <p:nvPr/>
        </p:nvSpPr>
        <p:spPr>
          <a:xfrm>
            <a:off x="1296955" y="1650233"/>
            <a:ext cx="5663682" cy="1323439"/>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To sum up, the balance between the environment and humans is at risk because of wildfires. In my research, I've taken steps to raise awareness and tackle the specific challenges that come with wildfires. By applying what I've learned, I can help create a safer and more robust future against the risk of wildfires.</a:t>
            </a:r>
          </a:p>
        </p:txBody>
      </p:sp>
    </p:spTree>
    <p:extLst>
      <p:ext uri="{BB962C8B-B14F-4D97-AF65-F5344CB8AC3E}">
        <p14:creationId xmlns:p14="http://schemas.microsoft.com/office/powerpoint/2010/main" val="352244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pic>
        <p:nvPicPr>
          <p:cNvPr id="1366" name="Google Shape;1366;p49"/>
          <p:cNvPicPr preferRelativeResize="0">
            <a:picLocks noGrp="1"/>
          </p:cNvPicPr>
          <p:nvPr>
            <p:ph type="pic" idx="2"/>
          </p:nvPr>
        </p:nvPicPr>
        <p:blipFill rotWithShape="1">
          <a:blip r:embed="rId3">
            <a:alphaModFix/>
          </a:blip>
          <a:srcRect t="8068" b="8060"/>
          <a:stretch/>
        </p:blipFill>
        <p:spPr>
          <a:xfrm>
            <a:off x="-28650" y="0"/>
            <a:ext cx="9201300" cy="5143501"/>
          </a:xfrm>
          <a:prstGeom prst="rect">
            <a:avLst/>
          </a:prstGeom>
        </p:spPr>
      </p:pic>
      <p:sp>
        <p:nvSpPr>
          <p:cNvPr id="1367" name="Google Shape;1367;p49"/>
          <p:cNvSpPr txBox="1">
            <a:spLocks noGrp="1"/>
          </p:cNvSpPr>
          <p:nvPr>
            <p:ph type="title"/>
          </p:nvPr>
        </p:nvSpPr>
        <p:spPr>
          <a:xfrm>
            <a:off x="716700" y="574625"/>
            <a:ext cx="7710600" cy="53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 picture is worth a thousand words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4" name="Google Shape;954;p37"/>
          <p:cNvSpPr txBox="1">
            <a:spLocks noGrp="1"/>
          </p:cNvSpPr>
          <p:nvPr>
            <p:ph type="body" idx="1"/>
          </p:nvPr>
        </p:nvSpPr>
        <p:spPr>
          <a:xfrm>
            <a:off x="720000" y="1158776"/>
            <a:ext cx="7704000" cy="375000"/>
          </a:xfrm>
          <a:prstGeom prst="rect">
            <a:avLst/>
          </a:prstGeom>
        </p:spPr>
        <p:txBody>
          <a:bodyPr spcFirstLastPara="1" wrap="square" lIns="91425" tIns="91425" rIns="91425" bIns="91425" anchor="t" anchorCtr="0">
            <a:noAutofit/>
          </a:bodyPr>
          <a:lstStyle/>
          <a:p>
            <a:pPr marL="0" indent="0">
              <a:buNone/>
            </a:pPr>
            <a:endParaRPr lang="en-US" b="1" dirty="0">
              <a:solidFill>
                <a:srgbClr val="7030A0"/>
              </a:solidFill>
            </a:endParaRPr>
          </a:p>
          <a:p>
            <a:pPr marL="0" indent="0">
              <a:buNone/>
            </a:pPr>
            <a:endParaRPr lang="en-US" b="1" dirty="0">
              <a:solidFill>
                <a:srgbClr val="7030A0"/>
              </a:solidFill>
            </a:endParaRPr>
          </a:p>
          <a:p>
            <a:pPr marL="0" indent="0">
              <a:buNone/>
            </a:pPr>
            <a:endParaRPr lang="en-US" b="1" dirty="0">
              <a:solidFill>
                <a:srgbClr val="7030A0"/>
              </a:solidFill>
            </a:endParaRPr>
          </a:p>
          <a:p>
            <a:pPr marL="0" indent="0">
              <a:buNone/>
            </a:pPr>
            <a:endParaRPr lang="en-US" b="1" dirty="0">
              <a:solidFill>
                <a:srgbClr val="7030A0"/>
              </a:solidFill>
            </a:endParaRPr>
          </a:p>
          <a:p>
            <a:pPr marL="0" indent="0">
              <a:buNone/>
            </a:pPr>
            <a:r>
              <a:rPr lang="en-US" b="1" dirty="0">
                <a:solidFill>
                  <a:srgbClr val="7030A0"/>
                </a:solidFill>
              </a:rPr>
              <a:t>PREPARED BY:</a:t>
            </a:r>
          </a:p>
          <a:p>
            <a:pPr marL="0" indent="0">
              <a:buNone/>
            </a:pPr>
            <a:endParaRPr lang="en-US" b="1" dirty="0">
              <a:solidFill>
                <a:srgbClr val="7030A0"/>
              </a:solidFill>
            </a:endParaRPr>
          </a:p>
          <a:p>
            <a:pPr marL="0" indent="0">
              <a:buNone/>
            </a:pPr>
            <a:endParaRPr lang="en-US" b="1" dirty="0">
              <a:solidFill>
                <a:srgbClr val="7030A0"/>
              </a:solidFill>
            </a:endParaRPr>
          </a:p>
          <a:p>
            <a:pPr marL="0" indent="0">
              <a:buNone/>
            </a:pPr>
            <a:r>
              <a:rPr lang="en-US" b="1" dirty="0">
                <a:solidFill>
                  <a:srgbClr val="7030A0"/>
                </a:solidFill>
              </a:rPr>
              <a:t>NAME: HARIVARDHANA NAGA NAIDU POLIREDDI</a:t>
            </a:r>
          </a:p>
          <a:p>
            <a:pPr marL="0" indent="0">
              <a:buNone/>
            </a:pPr>
            <a:endParaRPr lang="en-US" b="1" dirty="0">
              <a:solidFill>
                <a:srgbClr val="7030A0"/>
              </a:solidFill>
            </a:endParaRPr>
          </a:p>
          <a:p>
            <a:pPr marL="0" indent="0">
              <a:buNone/>
            </a:pPr>
            <a:r>
              <a:rPr lang="en-US" b="1" dirty="0">
                <a:solidFill>
                  <a:srgbClr val="7030A0"/>
                </a:solidFill>
              </a:rPr>
              <a:t>ID: 017437238</a:t>
            </a:r>
          </a:p>
          <a:p>
            <a:pPr marL="0" lvl="0" indent="0" algn="ctr" rtl="0">
              <a:spcBef>
                <a:spcPts val="0"/>
              </a:spcBef>
              <a:spcAft>
                <a:spcPts val="0"/>
              </a:spcAft>
              <a:buNone/>
            </a:pPr>
            <a:endParaRPr dirty="0"/>
          </a:p>
        </p:txBody>
      </p:sp>
      <p:sp>
        <p:nvSpPr>
          <p:cNvPr id="2" name="Title 1">
            <a:extLst>
              <a:ext uri="{FF2B5EF4-FFF2-40B4-BE49-F238E27FC236}">
                <a16:creationId xmlns:a16="http://schemas.microsoft.com/office/drawing/2014/main" id="{2B0A96C4-163B-485E-9997-0D9D336D2668}"/>
              </a:ext>
            </a:extLst>
          </p:cNvPr>
          <p:cNvSpPr>
            <a:spLocks noGrp="1"/>
          </p:cNvSpPr>
          <p:nvPr>
            <p:ph type="title"/>
          </p:nvPr>
        </p:nvSpPr>
        <p:spPr>
          <a:xfrm>
            <a:off x="720000" y="773576"/>
            <a:ext cx="7704000" cy="572700"/>
          </a:xfrm>
        </p:spPr>
        <p:txBody>
          <a:bodyPr/>
          <a:lstStyle/>
          <a:p>
            <a:r>
              <a:rPr lang="en-US" dirty="0">
                <a:solidFill>
                  <a:srgbClr val="00B050"/>
                </a:solidFill>
              </a:rPr>
              <a:t>Professor: Dr. Andrew Bond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9"/>
        <p:cNvGrpSpPr/>
        <p:nvPr/>
      </p:nvGrpSpPr>
      <p:grpSpPr>
        <a:xfrm>
          <a:off x="0" y="0"/>
          <a:ext cx="0" cy="0"/>
          <a:chOff x="0" y="0"/>
          <a:chExt cx="0" cy="0"/>
        </a:xfrm>
      </p:grpSpPr>
      <p:grpSp>
        <p:nvGrpSpPr>
          <p:cNvPr id="2130" name="Google Shape;2130;p70"/>
          <p:cNvGrpSpPr/>
          <p:nvPr/>
        </p:nvGrpSpPr>
        <p:grpSpPr>
          <a:xfrm>
            <a:off x="5432506" y="387981"/>
            <a:ext cx="3785100" cy="4364475"/>
            <a:chOff x="5432506" y="387981"/>
            <a:chExt cx="3785100" cy="4364475"/>
          </a:xfrm>
        </p:grpSpPr>
        <p:grpSp>
          <p:nvGrpSpPr>
            <p:cNvPr id="2131" name="Google Shape;2131;p70"/>
            <p:cNvGrpSpPr/>
            <p:nvPr/>
          </p:nvGrpSpPr>
          <p:grpSpPr>
            <a:xfrm>
              <a:off x="5831117" y="387981"/>
              <a:ext cx="3386489" cy="4364475"/>
              <a:chOff x="5831117" y="471963"/>
              <a:chExt cx="3386489" cy="4364475"/>
            </a:xfrm>
          </p:grpSpPr>
          <p:sp>
            <p:nvSpPr>
              <p:cNvPr id="2132" name="Google Shape;2132;p70"/>
              <p:cNvSpPr/>
              <p:nvPr/>
            </p:nvSpPr>
            <p:spPr>
              <a:xfrm flipH="1">
                <a:off x="6758531" y="3439400"/>
                <a:ext cx="76625" cy="1243325"/>
              </a:xfrm>
              <a:custGeom>
                <a:avLst/>
                <a:gdLst/>
                <a:ahLst/>
                <a:cxnLst/>
                <a:rect l="l" t="t" r="r" b="b"/>
                <a:pathLst>
                  <a:path w="3065" h="49733" extrusionOk="0">
                    <a:moveTo>
                      <a:pt x="2010" y="1"/>
                    </a:moveTo>
                    <a:lnTo>
                      <a:pt x="1" y="49553"/>
                    </a:lnTo>
                    <a:lnTo>
                      <a:pt x="2070" y="49732"/>
                    </a:lnTo>
                    <a:lnTo>
                      <a:pt x="3064" y="100"/>
                    </a:lnTo>
                    <a:lnTo>
                      <a:pt x="20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0"/>
              <p:cNvSpPr/>
              <p:nvPr/>
            </p:nvSpPr>
            <p:spPr>
              <a:xfrm flipH="1">
                <a:off x="6675481" y="3658225"/>
                <a:ext cx="95025" cy="163150"/>
              </a:xfrm>
              <a:custGeom>
                <a:avLst/>
                <a:gdLst/>
                <a:ahLst/>
                <a:cxnLst/>
                <a:rect l="l" t="t" r="r" b="b"/>
                <a:pathLst>
                  <a:path w="3801" h="6526" extrusionOk="0">
                    <a:moveTo>
                      <a:pt x="3800" y="0"/>
                    </a:moveTo>
                    <a:lnTo>
                      <a:pt x="2925" y="100"/>
                    </a:lnTo>
                    <a:lnTo>
                      <a:pt x="1" y="3899"/>
                    </a:lnTo>
                    <a:lnTo>
                      <a:pt x="1" y="6525"/>
                    </a:lnTo>
                    <a:lnTo>
                      <a:pt x="38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0"/>
              <p:cNvSpPr/>
              <p:nvPr/>
            </p:nvSpPr>
            <p:spPr>
              <a:xfrm flipH="1">
                <a:off x="6726206" y="4112275"/>
                <a:ext cx="52250" cy="126850"/>
              </a:xfrm>
              <a:custGeom>
                <a:avLst/>
                <a:gdLst/>
                <a:ahLst/>
                <a:cxnLst/>
                <a:rect l="l" t="t" r="r" b="b"/>
                <a:pathLst>
                  <a:path w="2090" h="5074" extrusionOk="0">
                    <a:moveTo>
                      <a:pt x="1950" y="0"/>
                    </a:moveTo>
                    <a:lnTo>
                      <a:pt x="1" y="2925"/>
                    </a:lnTo>
                    <a:lnTo>
                      <a:pt x="21" y="5073"/>
                    </a:lnTo>
                    <a:lnTo>
                      <a:pt x="2089" y="498"/>
                    </a:lnTo>
                    <a:lnTo>
                      <a:pt x="19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0"/>
              <p:cNvSpPr/>
              <p:nvPr/>
            </p:nvSpPr>
            <p:spPr>
              <a:xfrm flipH="1">
                <a:off x="6680456" y="3558750"/>
                <a:ext cx="111425" cy="99500"/>
              </a:xfrm>
              <a:custGeom>
                <a:avLst/>
                <a:gdLst/>
                <a:ahLst/>
                <a:cxnLst/>
                <a:rect l="l" t="t" r="r" b="b"/>
                <a:pathLst>
                  <a:path w="4457" h="3980" extrusionOk="0">
                    <a:moveTo>
                      <a:pt x="4457" y="1"/>
                    </a:moveTo>
                    <a:lnTo>
                      <a:pt x="1095" y="2050"/>
                    </a:lnTo>
                    <a:lnTo>
                      <a:pt x="1" y="3979"/>
                    </a:lnTo>
                    <a:lnTo>
                      <a:pt x="4317" y="498"/>
                    </a:lnTo>
                    <a:lnTo>
                      <a:pt x="44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0"/>
              <p:cNvSpPr/>
              <p:nvPr/>
            </p:nvSpPr>
            <p:spPr>
              <a:xfrm flipH="1">
                <a:off x="6808256" y="4493725"/>
                <a:ext cx="78125" cy="111900"/>
              </a:xfrm>
              <a:custGeom>
                <a:avLst/>
                <a:gdLst/>
                <a:ahLst/>
                <a:cxnLst/>
                <a:rect l="l" t="t" r="r" b="b"/>
                <a:pathLst>
                  <a:path w="3125" h="4476" extrusionOk="0">
                    <a:moveTo>
                      <a:pt x="458" y="0"/>
                    </a:moveTo>
                    <a:lnTo>
                      <a:pt x="1" y="159"/>
                    </a:lnTo>
                    <a:lnTo>
                      <a:pt x="3124" y="4476"/>
                    </a:lnTo>
                    <a:lnTo>
                      <a:pt x="2945" y="3083"/>
                    </a:lnTo>
                    <a:lnTo>
                      <a:pt x="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0"/>
              <p:cNvSpPr/>
              <p:nvPr/>
            </p:nvSpPr>
            <p:spPr>
              <a:xfrm flipH="1">
                <a:off x="6798331" y="3765650"/>
                <a:ext cx="66150" cy="116400"/>
              </a:xfrm>
              <a:custGeom>
                <a:avLst/>
                <a:gdLst/>
                <a:ahLst/>
                <a:cxnLst/>
                <a:rect l="l" t="t" r="r" b="b"/>
                <a:pathLst>
                  <a:path w="2646" h="4656" extrusionOk="0">
                    <a:moveTo>
                      <a:pt x="418" y="0"/>
                    </a:moveTo>
                    <a:lnTo>
                      <a:pt x="0" y="438"/>
                    </a:lnTo>
                    <a:lnTo>
                      <a:pt x="2646" y="4655"/>
                    </a:lnTo>
                    <a:lnTo>
                      <a:pt x="2606" y="2328"/>
                    </a:lnTo>
                    <a:lnTo>
                      <a:pt x="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0"/>
              <p:cNvSpPr/>
              <p:nvPr/>
            </p:nvSpPr>
            <p:spPr>
              <a:xfrm flipH="1">
                <a:off x="6112031" y="3504550"/>
                <a:ext cx="172575" cy="1179675"/>
              </a:xfrm>
              <a:custGeom>
                <a:avLst/>
                <a:gdLst/>
                <a:ahLst/>
                <a:cxnLst/>
                <a:rect l="l" t="t" r="r" b="b"/>
                <a:pathLst>
                  <a:path w="6903" h="47187" extrusionOk="0">
                    <a:moveTo>
                      <a:pt x="995" y="0"/>
                    </a:moveTo>
                    <a:lnTo>
                      <a:pt x="0" y="60"/>
                    </a:lnTo>
                    <a:lnTo>
                      <a:pt x="4933" y="47186"/>
                    </a:lnTo>
                    <a:lnTo>
                      <a:pt x="6903" y="47047"/>
                    </a:lnTo>
                    <a:lnTo>
                      <a:pt x="9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0"/>
              <p:cNvSpPr/>
              <p:nvPr/>
            </p:nvSpPr>
            <p:spPr>
              <a:xfrm flipH="1">
                <a:off x="6150806" y="3697500"/>
                <a:ext cx="76625" cy="167125"/>
              </a:xfrm>
              <a:custGeom>
                <a:avLst/>
                <a:gdLst/>
                <a:ahLst/>
                <a:cxnLst/>
                <a:rect l="l" t="t" r="r" b="b"/>
                <a:pathLst>
                  <a:path w="3065" h="6685" extrusionOk="0">
                    <a:moveTo>
                      <a:pt x="3064" y="1"/>
                    </a:moveTo>
                    <a:lnTo>
                      <a:pt x="2249" y="220"/>
                    </a:lnTo>
                    <a:lnTo>
                      <a:pt x="1" y="4218"/>
                    </a:lnTo>
                    <a:lnTo>
                      <a:pt x="359" y="6685"/>
                    </a:lnTo>
                    <a:lnTo>
                      <a:pt x="30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0"/>
              <p:cNvSpPr/>
              <p:nvPr/>
            </p:nvSpPr>
            <p:spPr>
              <a:xfrm flipH="1">
                <a:off x="6135406" y="4133650"/>
                <a:ext cx="40300" cy="126850"/>
              </a:xfrm>
              <a:custGeom>
                <a:avLst/>
                <a:gdLst/>
                <a:ahLst/>
                <a:cxnLst/>
                <a:rect l="l" t="t" r="r" b="b"/>
                <a:pathLst>
                  <a:path w="1612" h="5074" extrusionOk="0">
                    <a:moveTo>
                      <a:pt x="1413" y="1"/>
                    </a:moveTo>
                    <a:lnTo>
                      <a:pt x="1" y="3064"/>
                    </a:lnTo>
                    <a:lnTo>
                      <a:pt x="319" y="5073"/>
                    </a:lnTo>
                    <a:lnTo>
                      <a:pt x="1612" y="478"/>
                    </a:lnTo>
                    <a:lnTo>
                      <a:pt x="14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0"/>
              <p:cNvSpPr/>
              <p:nvPr/>
            </p:nvSpPr>
            <p:spPr>
              <a:xfrm flipH="1">
                <a:off x="6169206" y="3604025"/>
                <a:ext cx="91550" cy="109425"/>
              </a:xfrm>
              <a:custGeom>
                <a:avLst/>
                <a:gdLst/>
                <a:ahLst/>
                <a:cxnLst/>
                <a:rect l="l" t="t" r="r" b="b"/>
                <a:pathLst>
                  <a:path w="3662" h="4377" extrusionOk="0">
                    <a:moveTo>
                      <a:pt x="3661" y="0"/>
                    </a:moveTo>
                    <a:lnTo>
                      <a:pt x="757" y="2387"/>
                    </a:lnTo>
                    <a:lnTo>
                      <a:pt x="1" y="4376"/>
                    </a:lnTo>
                    <a:lnTo>
                      <a:pt x="3582" y="497"/>
                    </a:lnTo>
                    <a:lnTo>
                      <a:pt x="36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0"/>
              <p:cNvSpPr/>
              <p:nvPr/>
            </p:nvSpPr>
            <p:spPr>
              <a:xfrm flipH="1">
                <a:off x="6145831" y="4515100"/>
                <a:ext cx="89050" cy="96000"/>
              </a:xfrm>
              <a:custGeom>
                <a:avLst/>
                <a:gdLst/>
                <a:ahLst/>
                <a:cxnLst/>
                <a:rect l="l" t="t" r="r" b="b"/>
                <a:pathLst>
                  <a:path w="3562" h="3840" extrusionOk="0">
                    <a:moveTo>
                      <a:pt x="398" y="1"/>
                    </a:moveTo>
                    <a:lnTo>
                      <a:pt x="0" y="199"/>
                    </a:lnTo>
                    <a:lnTo>
                      <a:pt x="3561" y="3840"/>
                    </a:lnTo>
                    <a:lnTo>
                      <a:pt x="3561" y="3840"/>
                    </a:lnTo>
                    <a:lnTo>
                      <a:pt x="3183" y="2547"/>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0"/>
              <p:cNvSpPr/>
              <p:nvPr/>
            </p:nvSpPr>
            <p:spPr>
              <a:xfrm flipH="1">
                <a:off x="6236356" y="3823825"/>
                <a:ext cx="77100" cy="102475"/>
              </a:xfrm>
              <a:custGeom>
                <a:avLst/>
                <a:gdLst/>
                <a:ahLst/>
                <a:cxnLst/>
                <a:rect l="l" t="t" r="r" b="b"/>
                <a:pathLst>
                  <a:path w="3084" h="4099" extrusionOk="0">
                    <a:moveTo>
                      <a:pt x="339" y="1"/>
                    </a:moveTo>
                    <a:lnTo>
                      <a:pt x="0" y="458"/>
                    </a:lnTo>
                    <a:lnTo>
                      <a:pt x="3084" y="4099"/>
                    </a:lnTo>
                    <a:lnTo>
                      <a:pt x="2726" y="1890"/>
                    </a:lnTo>
                    <a:lnTo>
                      <a:pt x="3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0"/>
              <p:cNvSpPr/>
              <p:nvPr/>
            </p:nvSpPr>
            <p:spPr>
              <a:xfrm flipH="1">
                <a:off x="7712881" y="4457900"/>
                <a:ext cx="26875" cy="143250"/>
              </a:xfrm>
              <a:custGeom>
                <a:avLst/>
                <a:gdLst/>
                <a:ahLst/>
                <a:cxnLst/>
                <a:rect l="l" t="t" r="r" b="b"/>
                <a:pathLst>
                  <a:path w="1075" h="5730" extrusionOk="0">
                    <a:moveTo>
                      <a:pt x="0" y="1"/>
                    </a:moveTo>
                    <a:lnTo>
                      <a:pt x="458" y="5730"/>
                    </a:lnTo>
                    <a:lnTo>
                      <a:pt x="1074" y="4337"/>
                    </a:lnTo>
                    <a:lnTo>
                      <a:pt x="497" y="14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0"/>
              <p:cNvSpPr/>
              <p:nvPr/>
            </p:nvSpPr>
            <p:spPr>
              <a:xfrm flipH="1">
                <a:off x="8112731" y="243035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0"/>
              <p:cNvSpPr/>
              <p:nvPr/>
            </p:nvSpPr>
            <p:spPr>
              <a:xfrm flipH="1">
                <a:off x="8033656" y="271580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0"/>
              <p:cNvSpPr/>
              <p:nvPr/>
            </p:nvSpPr>
            <p:spPr>
              <a:xfrm flipH="1">
                <a:off x="8068456" y="346227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0"/>
              <p:cNvSpPr/>
              <p:nvPr/>
            </p:nvSpPr>
            <p:spPr>
              <a:xfrm flipH="1">
                <a:off x="8142081" y="256562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0"/>
              <p:cNvSpPr/>
              <p:nvPr/>
            </p:nvSpPr>
            <p:spPr>
              <a:xfrm flipH="1">
                <a:off x="8163456" y="2614350"/>
                <a:ext cx="53225" cy="61700"/>
              </a:xfrm>
              <a:custGeom>
                <a:avLst/>
                <a:gdLst/>
                <a:ahLst/>
                <a:cxnLst/>
                <a:rect l="l" t="t" r="r" b="b"/>
                <a:pathLst>
                  <a:path w="2129" h="2468" extrusionOk="0">
                    <a:moveTo>
                      <a:pt x="40" y="0"/>
                    </a:moveTo>
                    <a:lnTo>
                      <a:pt x="0" y="458"/>
                    </a:lnTo>
                    <a:lnTo>
                      <a:pt x="2129" y="2467"/>
                    </a:lnTo>
                    <a:lnTo>
                      <a:pt x="1432" y="836"/>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0"/>
              <p:cNvSpPr/>
              <p:nvPr/>
            </p:nvSpPr>
            <p:spPr>
              <a:xfrm flipH="1">
                <a:off x="8152006" y="295850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0"/>
              <p:cNvSpPr/>
              <p:nvPr/>
            </p:nvSpPr>
            <p:spPr>
              <a:xfrm flipH="1">
                <a:off x="8061506" y="355727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0"/>
              <p:cNvSpPr/>
              <p:nvPr/>
            </p:nvSpPr>
            <p:spPr>
              <a:xfrm flipH="1">
                <a:off x="6891306" y="2872950"/>
                <a:ext cx="328775" cy="1898300"/>
              </a:xfrm>
              <a:custGeom>
                <a:avLst/>
                <a:gdLst/>
                <a:ahLst/>
                <a:cxnLst/>
                <a:rect l="l" t="t" r="r" b="b"/>
                <a:pathLst>
                  <a:path w="13151" h="75932" extrusionOk="0">
                    <a:moveTo>
                      <a:pt x="12434" y="1"/>
                    </a:moveTo>
                    <a:lnTo>
                      <a:pt x="1" y="75494"/>
                    </a:lnTo>
                    <a:lnTo>
                      <a:pt x="2945" y="75931"/>
                    </a:lnTo>
                    <a:lnTo>
                      <a:pt x="13150" y="80"/>
                    </a:lnTo>
                    <a:lnTo>
                      <a:pt x="124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0"/>
              <p:cNvSpPr/>
              <p:nvPr/>
            </p:nvSpPr>
            <p:spPr>
              <a:xfrm flipH="1">
                <a:off x="6840106" y="3170350"/>
                <a:ext cx="125825" cy="235750"/>
              </a:xfrm>
              <a:custGeom>
                <a:avLst/>
                <a:gdLst/>
                <a:ahLst/>
                <a:cxnLst/>
                <a:rect l="l" t="t" r="r" b="b"/>
                <a:pathLst>
                  <a:path w="5033" h="9430" extrusionOk="0">
                    <a:moveTo>
                      <a:pt x="5033" y="1"/>
                    </a:moveTo>
                    <a:lnTo>
                      <a:pt x="4138" y="100"/>
                    </a:lnTo>
                    <a:lnTo>
                      <a:pt x="398" y="5690"/>
                    </a:lnTo>
                    <a:lnTo>
                      <a:pt x="0" y="9430"/>
                    </a:lnTo>
                    <a:lnTo>
                      <a:pt x="50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0"/>
              <p:cNvSpPr/>
              <p:nvPr/>
            </p:nvSpPr>
            <p:spPr>
              <a:xfrm flipH="1">
                <a:off x="6982331" y="3904900"/>
                <a:ext cx="74125" cy="190500"/>
              </a:xfrm>
              <a:custGeom>
                <a:avLst/>
                <a:gdLst/>
                <a:ahLst/>
                <a:cxnLst/>
                <a:rect l="l" t="t" r="r" b="b"/>
                <a:pathLst>
                  <a:path w="2965" h="7620" extrusionOk="0">
                    <a:moveTo>
                      <a:pt x="2925" y="0"/>
                    </a:moveTo>
                    <a:lnTo>
                      <a:pt x="399" y="4337"/>
                    </a:lnTo>
                    <a:lnTo>
                      <a:pt x="1" y="7619"/>
                    </a:lnTo>
                    <a:lnTo>
                      <a:pt x="2965" y="776"/>
                    </a:lnTo>
                    <a:lnTo>
                      <a:pt x="29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0"/>
              <p:cNvSpPr/>
              <p:nvPr/>
            </p:nvSpPr>
            <p:spPr>
              <a:xfrm flipH="1">
                <a:off x="6947506" y="2997275"/>
                <a:ext cx="59700" cy="176075"/>
              </a:xfrm>
              <a:custGeom>
                <a:avLst/>
                <a:gdLst/>
                <a:ahLst/>
                <a:cxnLst/>
                <a:rect l="l" t="t" r="r" b="b"/>
                <a:pathLst>
                  <a:path w="2388" h="7043" extrusionOk="0">
                    <a:moveTo>
                      <a:pt x="497" y="1"/>
                    </a:moveTo>
                    <a:lnTo>
                      <a:pt x="0" y="180"/>
                    </a:lnTo>
                    <a:lnTo>
                      <a:pt x="2288" y="7043"/>
                    </a:lnTo>
                    <a:lnTo>
                      <a:pt x="2387" y="4875"/>
                    </a:lnTo>
                    <a:lnTo>
                      <a:pt x="4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0"/>
              <p:cNvSpPr/>
              <p:nvPr/>
            </p:nvSpPr>
            <p:spPr>
              <a:xfrm flipH="1">
                <a:off x="6963431" y="3044525"/>
                <a:ext cx="45275" cy="68650"/>
              </a:xfrm>
              <a:custGeom>
                <a:avLst/>
                <a:gdLst/>
                <a:ahLst/>
                <a:cxnLst/>
                <a:rect l="l" t="t" r="r" b="b"/>
                <a:pathLst>
                  <a:path w="1811" h="2746" extrusionOk="0">
                    <a:moveTo>
                      <a:pt x="80" y="1"/>
                    </a:moveTo>
                    <a:lnTo>
                      <a:pt x="0" y="458"/>
                    </a:lnTo>
                    <a:lnTo>
                      <a:pt x="1811" y="2746"/>
                    </a:lnTo>
                    <a:lnTo>
                      <a:pt x="1811" y="2746"/>
                    </a:lnTo>
                    <a:lnTo>
                      <a:pt x="1353" y="1035"/>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0"/>
              <p:cNvSpPr/>
              <p:nvPr/>
            </p:nvSpPr>
            <p:spPr>
              <a:xfrm flipH="1">
                <a:off x="6964931" y="3121625"/>
                <a:ext cx="34325" cy="275025"/>
              </a:xfrm>
              <a:custGeom>
                <a:avLst/>
                <a:gdLst/>
                <a:ahLst/>
                <a:cxnLst/>
                <a:rect l="l" t="t" r="r" b="b"/>
                <a:pathLst>
                  <a:path w="1373" h="11001" extrusionOk="0">
                    <a:moveTo>
                      <a:pt x="319" y="0"/>
                    </a:moveTo>
                    <a:lnTo>
                      <a:pt x="0" y="478"/>
                    </a:lnTo>
                    <a:lnTo>
                      <a:pt x="617" y="11001"/>
                    </a:lnTo>
                    <a:lnTo>
                      <a:pt x="1373" y="7301"/>
                    </a:lnTo>
                    <a:lnTo>
                      <a:pt x="3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0"/>
              <p:cNvSpPr/>
              <p:nvPr/>
            </p:nvSpPr>
            <p:spPr>
              <a:xfrm flipH="1">
                <a:off x="6986806" y="3999375"/>
                <a:ext cx="89550" cy="74625"/>
              </a:xfrm>
              <a:custGeom>
                <a:avLst/>
                <a:gdLst/>
                <a:ahLst/>
                <a:cxnLst/>
                <a:rect l="l" t="t" r="r" b="b"/>
                <a:pathLst>
                  <a:path w="3582" h="2985" extrusionOk="0">
                    <a:moveTo>
                      <a:pt x="3323" y="1"/>
                    </a:moveTo>
                    <a:lnTo>
                      <a:pt x="1" y="2985"/>
                    </a:lnTo>
                    <a:lnTo>
                      <a:pt x="1" y="2985"/>
                    </a:lnTo>
                    <a:lnTo>
                      <a:pt x="1075" y="2865"/>
                    </a:lnTo>
                    <a:lnTo>
                      <a:pt x="3582" y="259"/>
                    </a:lnTo>
                    <a:lnTo>
                      <a:pt x="33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0"/>
              <p:cNvSpPr/>
              <p:nvPr/>
            </p:nvSpPr>
            <p:spPr>
              <a:xfrm flipH="1">
                <a:off x="7776531" y="247907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0"/>
              <p:cNvSpPr/>
              <p:nvPr/>
            </p:nvSpPr>
            <p:spPr>
              <a:xfrm flipH="1">
                <a:off x="7967006" y="274515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0"/>
              <p:cNvSpPr/>
              <p:nvPr/>
            </p:nvSpPr>
            <p:spPr>
              <a:xfrm flipH="1">
                <a:off x="8070956" y="262627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0"/>
              <p:cNvSpPr/>
              <p:nvPr/>
            </p:nvSpPr>
            <p:spPr>
              <a:xfrm flipH="1">
                <a:off x="8101281" y="267502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0"/>
              <p:cNvSpPr/>
              <p:nvPr/>
            </p:nvSpPr>
            <p:spPr>
              <a:xfrm flipH="1">
                <a:off x="8003806" y="301220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0"/>
              <p:cNvSpPr/>
              <p:nvPr/>
            </p:nvSpPr>
            <p:spPr>
              <a:xfrm flipH="1">
                <a:off x="7618881" y="2695900"/>
                <a:ext cx="103975" cy="1686450"/>
              </a:xfrm>
              <a:custGeom>
                <a:avLst/>
                <a:gdLst/>
                <a:ahLst/>
                <a:cxnLst/>
                <a:rect l="l" t="t" r="r" b="b"/>
                <a:pathLst>
                  <a:path w="4159" h="67458" extrusionOk="0">
                    <a:moveTo>
                      <a:pt x="2726" y="1"/>
                    </a:moveTo>
                    <a:lnTo>
                      <a:pt x="0" y="67199"/>
                    </a:lnTo>
                    <a:lnTo>
                      <a:pt x="2785" y="67457"/>
                    </a:lnTo>
                    <a:lnTo>
                      <a:pt x="4158" y="120"/>
                    </a:lnTo>
                    <a:lnTo>
                      <a:pt x="27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0"/>
              <p:cNvSpPr/>
              <p:nvPr/>
            </p:nvSpPr>
            <p:spPr>
              <a:xfrm flipH="1">
                <a:off x="7506006" y="2992300"/>
                <a:ext cx="129325" cy="220850"/>
              </a:xfrm>
              <a:custGeom>
                <a:avLst/>
                <a:gdLst/>
                <a:ahLst/>
                <a:cxnLst/>
                <a:rect l="l" t="t" r="r" b="b"/>
                <a:pathLst>
                  <a:path w="5173" h="8834" extrusionOk="0">
                    <a:moveTo>
                      <a:pt x="5173" y="1"/>
                    </a:moveTo>
                    <a:lnTo>
                      <a:pt x="3979" y="160"/>
                    </a:lnTo>
                    <a:lnTo>
                      <a:pt x="1" y="5312"/>
                    </a:lnTo>
                    <a:lnTo>
                      <a:pt x="1" y="8833"/>
                    </a:lnTo>
                    <a:lnTo>
                      <a:pt x="51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0"/>
              <p:cNvSpPr/>
              <p:nvPr/>
            </p:nvSpPr>
            <p:spPr>
              <a:xfrm flipH="1">
                <a:off x="7575631" y="3608000"/>
                <a:ext cx="70150" cy="172100"/>
              </a:xfrm>
              <a:custGeom>
                <a:avLst/>
                <a:gdLst/>
                <a:ahLst/>
                <a:cxnLst/>
                <a:rect l="l" t="t" r="r" b="b"/>
                <a:pathLst>
                  <a:path w="2806" h="6884" extrusionOk="0">
                    <a:moveTo>
                      <a:pt x="2627" y="0"/>
                    </a:moveTo>
                    <a:lnTo>
                      <a:pt x="1" y="3979"/>
                    </a:lnTo>
                    <a:lnTo>
                      <a:pt x="21" y="6883"/>
                    </a:lnTo>
                    <a:lnTo>
                      <a:pt x="2806" y="696"/>
                    </a:lnTo>
                    <a:lnTo>
                      <a:pt x="2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0"/>
              <p:cNvSpPr/>
              <p:nvPr/>
            </p:nvSpPr>
            <p:spPr>
              <a:xfrm flipH="1">
                <a:off x="7513456" y="2857550"/>
                <a:ext cx="149725" cy="134775"/>
              </a:xfrm>
              <a:custGeom>
                <a:avLst/>
                <a:gdLst/>
                <a:ahLst/>
                <a:cxnLst/>
                <a:rect l="l" t="t" r="r" b="b"/>
                <a:pathLst>
                  <a:path w="5989" h="5391" extrusionOk="0">
                    <a:moveTo>
                      <a:pt x="5988" y="0"/>
                    </a:moveTo>
                    <a:lnTo>
                      <a:pt x="1473" y="2765"/>
                    </a:lnTo>
                    <a:lnTo>
                      <a:pt x="1" y="5391"/>
                    </a:lnTo>
                    <a:lnTo>
                      <a:pt x="5789" y="676"/>
                    </a:lnTo>
                    <a:lnTo>
                      <a:pt x="59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0"/>
              <p:cNvSpPr/>
              <p:nvPr/>
            </p:nvSpPr>
            <p:spPr>
              <a:xfrm flipH="1">
                <a:off x="7686031" y="4125700"/>
                <a:ext cx="106450" cy="151700"/>
              </a:xfrm>
              <a:custGeom>
                <a:avLst/>
                <a:gdLst/>
                <a:ahLst/>
                <a:cxnLst/>
                <a:rect l="l" t="t" r="r" b="b"/>
                <a:pathLst>
                  <a:path w="4258" h="6068" extrusionOk="0">
                    <a:moveTo>
                      <a:pt x="617" y="0"/>
                    </a:moveTo>
                    <a:lnTo>
                      <a:pt x="0" y="199"/>
                    </a:lnTo>
                    <a:lnTo>
                      <a:pt x="4258" y="6068"/>
                    </a:lnTo>
                    <a:lnTo>
                      <a:pt x="3999" y="4158"/>
                    </a:lnTo>
                    <a:lnTo>
                      <a:pt x="61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0"/>
              <p:cNvSpPr/>
              <p:nvPr/>
            </p:nvSpPr>
            <p:spPr>
              <a:xfrm flipH="1">
                <a:off x="7673106" y="3138025"/>
                <a:ext cx="89525" cy="158175"/>
              </a:xfrm>
              <a:custGeom>
                <a:avLst/>
                <a:gdLst/>
                <a:ahLst/>
                <a:cxnLst/>
                <a:rect l="l" t="t" r="r" b="b"/>
                <a:pathLst>
                  <a:path w="3581" h="6327" extrusionOk="0">
                    <a:moveTo>
                      <a:pt x="597" y="1"/>
                    </a:moveTo>
                    <a:lnTo>
                      <a:pt x="0" y="597"/>
                    </a:lnTo>
                    <a:lnTo>
                      <a:pt x="3581" y="6326"/>
                    </a:lnTo>
                    <a:lnTo>
                      <a:pt x="3521" y="3124"/>
                    </a:lnTo>
                    <a:lnTo>
                      <a:pt x="5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0"/>
              <p:cNvSpPr/>
              <p:nvPr/>
            </p:nvSpPr>
            <p:spPr>
              <a:xfrm flipH="1">
                <a:off x="7188706" y="2631750"/>
                <a:ext cx="263125" cy="1849550"/>
              </a:xfrm>
              <a:custGeom>
                <a:avLst/>
                <a:gdLst/>
                <a:ahLst/>
                <a:cxnLst/>
                <a:rect l="l" t="t" r="r" b="b"/>
                <a:pathLst>
                  <a:path w="10525" h="73982" extrusionOk="0">
                    <a:moveTo>
                      <a:pt x="1592" y="1"/>
                    </a:moveTo>
                    <a:lnTo>
                      <a:pt x="1" y="359"/>
                    </a:lnTo>
                    <a:lnTo>
                      <a:pt x="7142" y="72947"/>
                    </a:lnTo>
                    <a:lnTo>
                      <a:pt x="10524" y="73982"/>
                    </a:lnTo>
                    <a:lnTo>
                      <a:pt x="15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0"/>
              <p:cNvSpPr/>
              <p:nvPr/>
            </p:nvSpPr>
            <p:spPr>
              <a:xfrm flipH="1">
                <a:off x="7289681" y="2899325"/>
                <a:ext cx="86550" cy="247175"/>
              </a:xfrm>
              <a:custGeom>
                <a:avLst/>
                <a:gdLst/>
                <a:ahLst/>
                <a:cxnLst/>
                <a:rect l="l" t="t" r="r" b="b"/>
                <a:pathLst>
                  <a:path w="3462" h="9887" extrusionOk="0">
                    <a:moveTo>
                      <a:pt x="3462" y="0"/>
                    </a:moveTo>
                    <a:lnTo>
                      <a:pt x="2527" y="318"/>
                    </a:lnTo>
                    <a:lnTo>
                      <a:pt x="1" y="6366"/>
                    </a:lnTo>
                    <a:lnTo>
                      <a:pt x="558" y="9887"/>
                    </a:lnTo>
                    <a:lnTo>
                      <a:pt x="34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0"/>
              <p:cNvSpPr/>
              <p:nvPr/>
            </p:nvSpPr>
            <p:spPr>
              <a:xfrm flipH="1">
                <a:off x="7184731" y="4082425"/>
                <a:ext cx="55225" cy="276550"/>
              </a:xfrm>
              <a:custGeom>
                <a:avLst/>
                <a:gdLst/>
                <a:ahLst/>
                <a:cxnLst/>
                <a:rect l="l" t="t" r="r" b="b"/>
                <a:pathLst>
                  <a:path w="2209" h="11062" extrusionOk="0">
                    <a:moveTo>
                      <a:pt x="2208" y="1"/>
                    </a:moveTo>
                    <a:lnTo>
                      <a:pt x="1313" y="458"/>
                    </a:lnTo>
                    <a:lnTo>
                      <a:pt x="0" y="7679"/>
                    </a:lnTo>
                    <a:lnTo>
                      <a:pt x="1055" y="11061"/>
                    </a:lnTo>
                    <a:lnTo>
                      <a:pt x="22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0"/>
              <p:cNvSpPr/>
              <p:nvPr/>
            </p:nvSpPr>
            <p:spPr>
              <a:xfrm flipH="1">
                <a:off x="7407031" y="2781950"/>
                <a:ext cx="106950" cy="149225"/>
              </a:xfrm>
              <a:custGeom>
                <a:avLst/>
                <a:gdLst/>
                <a:ahLst/>
                <a:cxnLst/>
                <a:rect l="l" t="t" r="r" b="b"/>
                <a:pathLst>
                  <a:path w="4278" h="5969" extrusionOk="0">
                    <a:moveTo>
                      <a:pt x="498" y="0"/>
                    </a:moveTo>
                    <a:lnTo>
                      <a:pt x="0" y="299"/>
                    </a:lnTo>
                    <a:lnTo>
                      <a:pt x="4277" y="5968"/>
                    </a:lnTo>
                    <a:lnTo>
                      <a:pt x="3800" y="3939"/>
                    </a:lnTo>
                    <a:lnTo>
                      <a:pt x="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0"/>
              <p:cNvSpPr/>
              <p:nvPr/>
            </p:nvSpPr>
            <p:spPr>
              <a:xfrm flipH="1">
                <a:off x="7436881" y="2827700"/>
                <a:ext cx="64675" cy="51750"/>
              </a:xfrm>
              <a:custGeom>
                <a:avLst/>
                <a:gdLst/>
                <a:ahLst/>
                <a:cxnLst/>
                <a:rect l="l" t="t" r="r" b="b"/>
                <a:pathLst>
                  <a:path w="2587" h="2070" extrusionOk="0">
                    <a:moveTo>
                      <a:pt x="1" y="0"/>
                    </a:moveTo>
                    <a:lnTo>
                      <a:pt x="21" y="458"/>
                    </a:lnTo>
                    <a:lnTo>
                      <a:pt x="2587" y="2069"/>
                    </a:lnTo>
                    <a:lnTo>
                      <a:pt x="2587" y="2069"/>
                    </a:lnTo>
                    <a:lnTo>
                      <a:pt x="163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0"/>
              <p:cNvSpPr/>
              <p:nvPr/>
            </p:nvSpPr>
            <p:spPr>
              <a:xfrm flipH="1">
                <a:off x="6165231" y="2930150"/>
                <a:ext cx="690300" cy="1704325"/>
              </a:xfrm>
              <a:custGeom>
                <a:avLst/>
                <a:gdLst/>
                <a:ahLst/>
                <a:cxnLst/>
                <a:rect l="l" t="t" r="r" b="b"/>
                <a:pathLst>
                  <a:path w="27612" h="68173" extrusionOk="0">
                    <a:moveTo>
                      <a:pt x="20448" y="39076"/>
                    </a:moveTo>
                    <a:cubicBezTo>
                      <a:pt x="20444" y="39079"/>
                      <a:pt x="20440" y="39082"/>
                      <a:pt x="20436" y="39085"/>
                    </a:cubicBezTo>
                    <a:lnTo>
                      <a:pt x="20436" y="39085"/>
                    </a:lnTo>
                    <a:cubicBezTo>
                      <a:pt x="20441" y="39087"/>
                      <a:pt x="20445" y="39088"/>
                      <a:pt x="20450" y="39090"/>
                    </a:cubicBezTo>
                    <a:lnTo>
                      <a:pt x="20448" y="39076"/>
                    </a:lnTo>
                    <a:close/>
                    <a:moveTo>
                      <a:pt x="9847" y="0"/>
                    </a:moveTo>
                    <a:cubicBezTo>
                      <a:pt x="9847" y="0"/>
                      <a:pt x="8097" y="10106"/>
                      <a:pt x="4138" y="12314"/>
                    </a:cubicBezTo>
                    <a:cubicBezTo>
                      <a:pt x="4138" y="12314"/>
                      <a:pt x="5471" y="12215"/>
                      <a:pt x="6426" y="11419"/>
                    </a:cubicBezTo>
                    <a:lnTo>
                      <a:pt x="6426" y="11419"/>
                    </a:lnTo>
                    <a:lnTo>
                      <a:pt x="5769" y="12911"/>
                    </a:lnTo>
                    <a:cubicBezTo>
                      <a:pt x="5769" y="12911"/>
                      <a:pt x="7281" y="12274"/>
                      <a:pt x="8296" y="11101"/>
                    </a:cubicBezTo>
                    <a:cubicBezTo>
                      <a:pt x="8296" y="11101"/>
                      <a:pt x="8315" y="11180"/>
                      <a:pt x="8355" y="11299"/>
                    </a:cubicBezTo>
                    <a:cubicBezTo>
                      <a:pt x="8256" y="11478"/>
                      <a:pt x="8117" y="11638"/>
                      <a:pt x="7997" y="11817"/>
                    </a:cubicBezTo>
                    <a:cubicBezTo>
                      <a:pt x="7798" y="11976"/>
                      <a:pt x="4536" y="16193"/>
                      <a:pt x="2805" y="16651"/>
                    </a:cubicBezTo>
                    <a:cubicBezTo>
                      <a:pt x="2805" y="16651"/>
                      <a:pt x="2977" y="16674"/>
                      <a:pt x="3242" y="16674"/>
                    </a:cubicBezTo>
                    <a:cubicBezTo>
                      <a:pt x="3620" y="16674"/>
                      <a:pt x="4188" y="16626"/>
                      <a:pt x="4715" y="16392"/>
                    </a:cubicBezTo>
                    <a:lnTo>
                      <a:pt x="4715" y="16392"/>
                    </a:lnTo>
                    <a:lnTo>
                      <a:pt x="3919" y="17287"/>
                    </a:lnTo>
                    <a:cubicBezTo>
                      <a:pt x="3919" y="17287"/>
                      <a:pt x="5212" y="17088"/>
                      <a:pt x="6207" y="16472"/>
                    </a:cubicBezTo>
                    <a:lnTo>
                      <a:pt x="6207" y="16472"/>
                    </a:lnTo>
                    <a:cubicBezTo>
                      <a:pt x="6207" y="16472"/>
                      <a:pt x="6187" y="17506"/>
                      <a:pt x="6565" y="17784"/>
                    </a:cubicBezTo>
                    <a:lnTo>
                      <a:pt x="7301" y="16491"/>
                    </a:lnTo>
                    <a:cubicBezTo>
                      <a:pt x="7301" y="16491"/>
                      <a:pt x="7758" y="17844"/>
                      <a:pt x="8256" y="17944"/>
                    </a:cubicBezTo>
                    <a:lnTo>
                      <a:pt x="8156" y="16750"/>
                    </a:lnTo>
                    <a:lnTo>
                      <a:pt x="8156" y="16750"/>
                    </a:lnTo>
                    <a:cubicBezTo>
                      <a:pt x="8156" y="16750"/>
                      <a:pt x="8972" y="17705"/>
                      <a:pt x="9549" y="17964"/>
                    </a:cubicBezTo>
                    <a:lnTo>
                      <a:pt x="9290" y="16571"/>
                    </a:lnTo>
                    <a:lnTo>
                      <a:pt x="9290" y="16571"/>
                    </a:lnTo>
                    <a:cubicBezTo>
                      <a:pt x="9290" y="16571"/>
                      <a:pt x="9310" y="16611"/>
                      <a:pt x="9390" y="16690"/>
                    </a:cubicBezTo>
                    <a:cubicBezTo>
                      <a:pt x="9569" y="17347"/>
                      <a:pt x="9768" y="18083"/>
                      <a:pt x="10086" y="18700"/>
                    </a:cubicBezTo>
                    <a:cubicBezTo>
                      <a:pt x="10146" y="18799"/>
                      <a:pt x="10185" y="18898"/>
                      <a:pt x="10245" y="19058"/>
                    </a:cubicBezTo>
                    <a:cubicBezTo>
                      <a:pt x="9469" y="19555"/>
                      <a:pt x="2427" y="24031"/>
                      <a:pt x="0" y="24707"/>
                    </a:cubicBezTo>
                    <a:cubicBezTo>
                      <a:pt x="0" y="24707"/>
                      <a:pt x="25" y="24708"/>
                      <a:pt x="72" y="24708"/>
                    </a:cubicBezTo>
                    <a:cubicBezTo>
                      <a:pt x="387" y="24708"/>
                      <a:pt x="1679" y="24678"/>
                      <a:pt x="2805" y="24210"/>
                    </a:cubicBezTo>
                    <a:lnTo>
                      <a:pt x="2805" y="24210"/>
                    </a:lnTo>
                    <a:lnTo>
                      <a:pt x="1651" y="25344"/>
                    </a:lnTo>
                    <a:cubicBezTo>
                      <a:pt x="1651" y="25344"/>
                      <a:pt x="3541" y="24966"/>
                      <a:pt x="4973" y="24130"/>
                    </a:cubicBezTo>
                    <a:cubicBezTo>
                      <a:pt x="4973" y="24130"/>
                      <a:pt x="4993" y="25364"/>
                      <a:pt x="5570" y="25622"/>
                    </a:cubicBezTo>
                    <a:lnTo>
                      <a:pt x="6585" y="24031"/>
                    </a:lnTo>
                    <a:cubicBezTo>
                      <a:pt x="6585" y="24031"/>
                      <a:pt x="7301" y="25543"/>
                      <a:pt x="8057" y="25622"/>
                    </a:cubicBezTo>
                    <a:lnTo>
                      <a:pt x="7858" y="24230"/>
                    </a:lnTo>
                    <a:lnTo>
                      <a:pt x="7858" y="24230"/>
                    </a:lnTo>
                    <a:cubicBezTo>
                      <a:pt x="7858" y="24230"/>
                      <a:pt x="9091" y="25244"/>
                      <a:pt x="9947" y="25503"/>
                    </a:cubicBezTo>
                    <a:lnTo>
                      <a:pt x="9509" y="23911"/>
                    </a:lnTo>
                    <a:lnTo>
                      <a:pt x="9509" y="23911"/>
                    </a:lnTo>
                    <a:cubicBezTo>
                      <a:pt x="9509" y="23912"/>
                      <a:pt x="10961" y="25403"/>
                      <a:pt x="12433" y="25602"/>
                    </a:cubicBezTo>
                    <a:lnTo>
                      <a:pt x="11538" y="24309"/>
                    </a:lnTo>
                    <a:lnTo>
                      <a:pt x="12294" y="24846"/>
                    </a:lnTo>
                    <a:cubicBezTo>
                      <a:pt x="12692" y="26020"/>
                      <a:pt x="13050" y="27015"/>
                      <a:pt x="13229" y="27552"/>
                    </a:cubicBezTo>
                    <a:cubicBezTo>
                      <a:pt x="10583" y="28606"/>
                      <a:pt x="2586" y="31630"/>
                      <a:pt x="637" y="32067"/>
                    </a:cubicBezTo>
                    <a:cubicBezTo>
                      <a:pt x="637" y="32067"/>
                      <a:pt x="877" y="32096"/>
                      <a:pt x="1240" y="32096"/>
                    </a:cubicBezTo>
                    <a:cubicBezTo>
                      <a:pt x="1741" y="32096"/>
                      <a:pt x="2475" y="32042"/>
                      <a:pt x="3143" y="31789"/>
                    </a:cubicBezTo>
                    <a:lnTo>
                      <a:pt x="3143" y="31789"/>
                    </a:lnTo>
                    <a:lnTo>
                      <a:pt x="2089" y="32863"/>
                    </a:lnTo>
                    <a:cubicBezTo>
                      <a:pt x="2089" y="32863"/>
                      <a:pt x="3780" y="32624"/>
                      <a:pt x="5073" y="31908"/>
                    </a:cubicBezTo>
                    <a:lnTo>
                      <a:pt x="5073" y="31908"/>
                    </a:lnTo>
                    <a:cubicBezTo>
                      <a:pt x="5073" y="31908"/>
                      <a:pt x="5013" y="33162"/>
                      <a:pt x="5491" y="33480"/>
                    </a:cubicBezTo>
                    <a:lnTo>
                      <a:pt x="6485" y="31928"/>
                    </a:lnTo>
                    <a:cubicBezTo>
                      <a:pt x="6485" y="31928"/>
                      <a:pt x="7022" y="33520"/>
                      <a:pt x="7699" y="33679"/>
                    </a:cubicBezTo>
                    <a:lnTo>
                      <a:pt x="7599" y="32266"/>
                    </a:lnTo>
                    <a:lnTo>
                      <a:pt x="7599" y="32266"/>
                    </a:lnTo>
                    <a:cubicBezTo>
                      <a:pt x="7599" y="32267"/>
                      <a:pt x="8654" y="33400"/>
                      <a:pt x="9370" y="33719"/>
                    </a:cubicBezTo>
                    <a:lnTo>
                      <a:pt x="9091" y="32048"/>
                    </a:lnTo>
                    <a:lnTo>
                      <a:pt x="9091" y="32048"/>
                    </a:lnTo>
                    <a:cubicBezTo>
                      <a:pt x="9091" y="32048"/>
                      <a:pt x="10265" y="33699"/>
                      <a:pt x="11558" y="34017"/>
                    </a:cubicBezTo>
                    <a:lnTo>
                      <a:pt x="10842" y="32624"/>
                    </a:lnTo>
                    <a:lnTo>
                      <a:pt x="12075" y="33798"/>
                    </a:lnTo>
                    <a:cubicBezTo>
                      <a:pt x="12075" y="33798"/>
                      <a:pt x="11777" y="32127"/>
                      <a:pt x="11697" y="31709"/>
                    </a:cubicBezTo>
                    <a:lnTo>
                      <a:pt x="11697" y="31709"/>
                    </a:lnTo>
                    <a:cubicBezTo>
                      <a:pt x="11697" y="31710"/>
                      <a:pt x="12533" y="33719"/>
                      <a:pt x="13129" y="33898"/>
                    </a:cubicBezTo>
                    <a:lnTo>
                      <a:pt x="13388" y="32207"/>
                    </a:lnTo>
                    <a:cubicBezTo>
                      <a:pt x="13388" y="32207"/>
                      <a:pt x="13766" y="32605"/>
                      <a:pt x="14224" y="32963"/>
                    </a:cubicBezTo>
                    <a:cubicBezTo>
                      <a:pt x="14283" y="33360"/>
                      <a:pt x="14363" y="33778"/>
                      <a:pt x="14442" y="34216"/>
                    </a:cubicBezTo>
                    <a:cubicBezTo>
                      <a:pt x="12533" y="38015"/>
                      <a:pt x="10504" y="40005"/>
                      <a:pt x="10504" y="40005"/>
                    </a:cubicBezTo>
                    <a:cubicBezTo>
                      <a:pt x="11578" y="39925"/>
                      <a:pt x="12294" y="39169"/>
                      <a:pt x="12294" y="39169"/>
                    </a:cubicBezTo>
                    <a:lnTo>
                      <a:pt x="12294" y="39169"/>
                    </a:lnTo>
                    <a:lnTo>
                      <a:pt x="12195" y="39368"/>
                    </a:lnTo>
                    <a:cubicBezTo>
                      <a:pt x="9847" y="40761"/>
                      <a:pt x="7003" y="42352"/>
                      <a:pt x="5630" y="42750"/>
                    </a:cubicBezTo>
                    <a:cubicBezTo>
                      <a:pt x="5630" y="42750"/>
                      <a:pt x="5678" y="42752"/>
                      <a:pt x="5763" y="42752"/>
                    </a:cubicBezTo>
                    <a:cubicBezTo>
                      <a:pt x="6163" y="42752"/>
                      <a:pt x="7390" y="42711"/>
                      <a:pt x="8455" y="42253"/>
                    </a:cubicBezTo>
                    <a:lnTo>
                      <a:pt x="8455" y="42253"/>
                    </a:lnTo>
                    <a:lnTo>
                      <a:pt x="7301" y="43406"/>
                    </a:lnTo>
                    <a:cubicBezTo>
                      <a:pt x="7301" y="43406"/>
                      <a:pt x="9191" y="43028"/>
                      <a:pt x="10603" y="42173"/>
                    </a:cubicBezTo>
                    <a:cubicBezTo>
                      <a:pt x="10603" y="42173"/>
                      <a:pt x="10643" y="43426"/>
                      <a:pt x="11200" y="43665"/>
                    </a:cubicBezTo>
                    <a:lnTo>
                      <a:pt x="12234" y="42073"/>
                    </a:lnTo>
                    <a:cubicBezTo>
                      <a:pt x="12234" y="42073"/>
                      <a:pt x="12950" y="43605"/>
                      <a:pt x="13686" y="43665"/>
                    </a:cubicBezTo>
                    <a:lnTo>
                      <a:pt x="13488" y="42272"/>
                    </a:lnTo>
                    <a:lnTo>
                      <a:pt x="13488" y="42272"/>
                    </a:lnTo>
                    <a:cubicBezTo>
                      <a:pt x="13488" y="42273"/>
                      <a:pt x="14741" y="43307"/>
                      <a:pt x="15576" y="43546"/>
                    </a:cubicBezTo>
                    <a:lnTo>
                      <a:pt x="15159" y="41954"/>
                    </a:lnTo>
                    <a:lnTo>
                      <a:pt x="15159" y="41954"/>
                    </a:lnTo>
                    <a:cubicBezTo>
                      <a:pt x="15159" y="41954"/>
                      <a:pt x="15477" y="42312"/>
                      <a:pt x="16014" y="42670"/>
                    </a:cubicBezTo>
                    <a:cubicBezTo>
                      <a:pt x="16551" y="45614"/>
                      <a:pt x="17028" y="47942"/>
                      <a:pt x="17168" y="48539"/>
                    </a:cubicBezTo>
                    <a:cubicBezTo>
                      <a:pt x="17506" y="49832"/>
                      <a:pt x="17446" y="61946"/>
                      <a:pt x="17426" y="68014"/>
                    </a:cubicBezTo>
                    <a:lnTo>
                      <a:pt x="21644" y="68173"/>
                    </a:lnTo>
                    <a:cubicBezTo>
                      <a:pt x="21644" y="66601"/>
                      <a:pt x="19157" y="50070"/>
                      <a:pt x="18699" y="48200"/>
                    </a:cubicBezTo>
                    <a:cubicBezTo>
                      <a:pt x="18560" y="47703"/>
                      <a:pt x="18202" y="45893"/>
                      <a:pt x="17705" y="43546"/>
                    </a:cubicBezTo>
                    <a:lnTo>
                      <a:pt x="17705" y="43546"/>
                    </a:lnTo>
                    <a:cubicBezTo>
                      <a:pt x="17824" y="43565"/>
                      <a:pt x="17944" y="43625"/>
                      <a:pt x="18063" y="43625"/>
                    </a:cubicBezTo>
                    <a:lnTo>
                      <a:pt x="17546" y="42869"/>
                    </a:lnTo>
                    <a:cubicBezTo>
                      <a:pt x="17526" y="42770"/>
                      <a:pt x="17506" y="42650"/>
                      <a:pt x="17466" y="42551"/>
                    </a:cubicBezTo>
                    <a:lnTo>
                      <a:pt x="17466" y="42551"/>
                    </a:lnTo>
                    <a:lnTo>
                      <a:pt x="18660" y="43367"/>
                    </a:lnTo>
                    <a:cubicBezTo>
                      <a:pt x="18660" y="43367"/>
                      <a:pt x="18222" y="41775"/>
                      <a:pt x="18123" y="41357"/>
                    </a:cubicBezTo>
                    <a:lnTo>
                      <a:pt x="18123" y="41357"/>
                    </a:lnTo>
                    <a:cubicBezTo>
                      <a:pt x="18123" y="41358"/>
                      <a:pt x="19157" y="43267"/>
                      <a:pt x="19853" y="43367"/>
                    </a:cubicBezTo>
                    <a:lnTo>
                      <a:pt x="20052" y="41676"/>
                    </a:lnTo>
                    <a:cubicBezTo>
                      <a:pt x="20052" y="41676"/>
                      <a:pt x="21385" y="42738"/>
                      <a:pt x="22183" y="42738"/>
                    </a:cubicBezTo>
                    <a:cubicBezTo>
                      <a:pt x="22223" y="42738"/>
                      <a:pt x="22262" y="42736"/>
                      <a:pt x="22300" y="42730"/>
                    </a:cubicBezTo>
                    <a:lnTo>
                      <a:pt x="21405" y="41536"/>
                    </a:lnTo>
                    <a:lnTo>
                      <a:pt x="21405" y="41536"/>
                    </a:lnTo>
                    <a:cubicBezTo>
                      <a:pt x="21405" y="41536"/>
                      <a:pt x="23062" y="42134"/>
                      <a:pt x="24005" y="42134"/>
                    </a:cubicBezTo>
                    <a:cubicBezTo>
                      <a:pt x="24021" y="42134"/>
                      <a:pt x="24036" y="42133"/>
                      <a:pt x="24051" y="42133"/>
                    </a:cubicBezTo>
                    <a:lnTo>
                      <a:pt x="22837" y="40820"/>
                    </a:lnTo>
                    <a:lnTo>
                      <a:pt x="22837" y="40820"/>
                    </a:lnTo>
                    <a:cubicBezTo>
                      <a:pt x="22837" y="40820"/>
                      <a:pt x="24577" y="41507"/>
                      <a:pt x="26055" y="41507"/>
                    </a:cubicBezTo>
                    <a:cubicBezTo>
                      <a:pt x="26227" y="41507"/>
                      <a:pt x="26395" y="41497"/>
                      <a:pt x="26557" y="41477"/>
                    </a:cubicBezTo>
                    <a:lnTo>
                      <a:pt x="25065" y="40223"/>
                    </a:lnTo>
                    <a:lnTo>
                      <a:pt x="25065" y="40223"/>
                    </a:lnTo>
                    <a:cubicBezTo>
                      <a:pt x="25065" y="40224"/>
                      <a:pt x="25665" y="40451"/>
                      <a:pt x="26478" y="40451"/>
                    </a:cubicBezTo>
                    <a:cubicBezTo>
                      <a:pt x="26792" y="40451"/>
                      <a:pt x="27137" y="40417"/>
                      <a:pt x="27492" y="40323"/>
                    </a:cubicBezTo>
                    <a:cubicBezTo>
                      <a:pt x="27492" y="40323"/>
                      <a:pt x="23732" y="40124"/>
                      <a:pt x="20430" y="39090"/>
                    </a:cubicBezTo>
                    <a:cubicBezTo>
                      <a:pt x="20432" y="39088"/>
                      <a:pt x="20434" y="39087"/>
                      <a:pt x="20436" y="39085"/>
                    </a:cubicBezTo>
                    <a:lnTo>
                      <a:pt x="20436" y="39085"/>
                    </a:lnTo>
                    <a:cubicBezTo>
                      <a:pt x="20201" y="39008"/>
                      <a:pt x="19948" y="38948"/>
                      <a:pt x="19714" y="38851"/>
                    </a:cubicBezTo>
                    <a:cubicBezTo>
                      <a:pt x="20072" y="38234"/>
                      <a:pt x="20291" y="37657"/>
                      <a:pt x="20291" y="37657"/>
                    </a:cubicBezTo>
                    <a:lnTo>
                      <a:pt x="20448" y="39076"/>
                    </a:lnTo>
                    <a:lnTo>
                      <a:pt x="20448" y="39076"/>
                    </a:lnTo>
                    <a:cubicBezTo>
                      <a:pt x="21077" y="38609"/>
                      <a:pt x="21624" y="37438"/>
                      <a:pt x="21624" y="37438"/>
                    </a:cubicBezTo>
                    <a:lnTo>
                      <a:pt x="21922" y="38692"/>
                    </a:lnTo>
                    <a:cubicBezTo>
                      <a:pt x="22439" y="38393"/>
                      <a:pt x="22519" y="36881"/>
                      <a:pt x="22519" y="36881"/>
                    </a:cubicBezTo>
                    <a:lnTo>
                      <a:pt x="23792" y="37956"/>
                    </a:lnTo>
                    <a:cubicBezTo>
                      <a:pt x="24130" y="37558"/>
                      <a:pt x="23732" y="36464"/>
                      <a:pt x="23732" y="36464"/>
                    </a:cubicBezTo>
                    <a:lnTo>
                      <a:pt x="23732" y="36464"/>
                    </a:lnTo>
                    <a:cubicBezTo>
                      <a:pt x="24220" y="36573"/>
                      <a:pt x="24734" y="36608"/>
                      <a:pt x="25190" y="36608"/>
                    </a:cubicBezTo>
                    <a:cubicBezTo>
                      <a:pt x="25981" y="36608"/>
                      <a:pt x="26597" y="36504"/>
                      <a:pt x="26597" y="36504"/>
                    </a:cubicBezTo>
                    <a:lnTo>
                      <a:pt x="25383" y="35867"/>
                    </a:lnTo>
                    <a:lnTo>
                      <a:pt x="25383" y="35867"/>
                    </a:lnTo>
                    <a:cubicBezTo>
                      <a:pt x="25462" y="35872"/>
                      <a:pt x="25540" y="35875"/>
                      <a:pt x="25617" y="35875"/>
                    </a:cubicBezTo>
                    <a:cubicBezTo>
                      <a:pt x="26663" y="35875"/>
                      <a:pt x="27611" y="35409"/>
                      <a:pt x="27611" y="35409"/>
                    </a:cubicBezTo>
                    <a:lnTo>
                      <a:pt x="27611" y="35409"/>
                    </a:lnTo>
                    <a:cubicBezTo>
                      <a:pt x="27526" y="35417"/>
                      <a:pt x="27427" y="35421"/>
                      <a:pt x="27316" y="35421"/>
                    </a:cubicBezTo>
                    <a:cubicBezTo>
                      <a:pt x="25108" y="35421"/>
                      <a:pt x="18123" y="33972"/>
                      <a:pt x="15755" y="33480"/>
                    </a:cubicBezTo>
                    <a:cubicBezTo>
                      <a:pt x="15716" y="33181"/>
                      <a:pt x="15636" y="32903"/>
                      <a:pt x="15576" y="32624"/>
                    </a:cubicBezTo>
                    <a:lnTo>
                      <a:pt x="15576" y="32624"/>
                    </a:lnTo>
                    <a:cubicBezTo>
                      <a:pt x="16034" y="32823"/>
                      <a:pt x="16571" y="33002"/>
                      <a:pt x="16969" y="33062"/>
                    </a:cubicBezTo>
                    <a:lnTo>
                      <a:pt x="15974" y="31610"/>
                    </a:lnTo>
                    <a:lnTo>
                      <a:pt x="15974" y="31610"/>
                    </a:lnTo>
                    <a:cubicBezTo>
                      <a:pt x="15974" y="31610"/>
                      <a:pt x="17713" y="32609"/>
                      <a:pt x="19068" y="32609"/>
                    </a:cubicBezTo>
                    <a:cubicBezTo>
                      <a:pt x="19118" y="32609"/>
                      <a:pt x="19168" y="32607"/>
                      <a:pt x="19217" y="32605"/>
                    </a:cubicBezTo>
                    <a:lnTo>
                      <a:pt x="17963" y="31192"/>
                    </a:lnTo>
                    <a:lnTo>
                      <a:pt x="17963" y="31192"/>
                    </a:lnTo>
                    <a:cubicBezTo>
                      <a:pt x="17964" y="31192"/>
                      <a:pt x="18650" y="31563"/>
                      <a:pt x="19544" y="31563"/>
                    </a:cubicBezTo>
                    <a:cubicBezTo>
                      <a:pt x="19726" y="31563"/>
                      <a:pt x="19917" y="31547"/>
                      <a:pt x="20112" y="31510"/>
                    </a:cubicBezTo>
                    <a:cubicBezTo>
                      <a:pt x="20112" y="31510"/>
                      <a:pt x="17904" y="31331"/>
                      <a:pt x="14621" y="27850"/>
                    </a:cubicBezTo>
                    <a:cubicBezTo>
                      <a:pt x="14442" y="27413"/>
                      <a:pt x="13885" y="26060"/>
                      <a:pt x="13269" y="24548"/>
                    </a:cubicBezTo>
                    <a:lnTo>
                      <a:pt x="13269" y="24548"/>
                    </a:lnTo>
                    <a:cubicBezTo>
                      <a:pt x="13587" y="24966"/>
                      <a:pt x="13945" y="25344"/>
                      <a:pt x="14243" y="25403"/>
                    </a:cubicBezTo>
                    <a:lnTo>
                      <a:pt x="14442" y="23713"/>
                    </a:lnTo>
                    <a:cubicBezTo>
                      <a:pt x="14442" y="23713"/>
                      <a:pt x="15773" y="24756"/>
                      <a:pt x="16554" y="24756"/>
                    </a:cubicBezTo>
                    <a:cubicBezTo>
                      <a:pt x="16594" y="24756"/>
                      <a:pt x="16633" y="24753"/>
                      <a:pt x="16670" y="24747"/>
                    </a:cubicBezTo>
                    <a:lnTo>
                      <a:pt x="15775" y="23553"/>
                    </a:lnTo>
                    <a:lnTo>
                      <a:pt x="15775" y="23553"/>
                    </a:lnTo>
                    <a:cubicBezTo>
                      <a:pt x="15775" y="23553"/>
                      <a:pt x="17451" y="24151"/>
                      <a:pt x="18396" y="24151"/>
                    </a:cubicBezTo>
                    <a:cubicBezTo>
                      <a:pt x="18411" y="24151"/>
                      <a:pt x="18426" y="24150"/>
                      <a:pt x="18441" y="24150"/>
                    </a:cubicBezTo>
                    <a:lnTo>
                      <a:pt x="17227" y="22837"/>
                    </a:lnTo>
                    <a:lnTo>
                      <a:pt x="17227" y="22837"/>
                    </a:lnTo>
                    <a:cubicBezTo>
                      <a:pt x="17228" y="22837"/>
                      <a:pt x="18976" y="23543"/>
                      <a:pt x="20442" y="23543"/>
                    </a:cubicBezTo>
                    <a:cubicBezTo>
                      <a:pt x="20608" y="23543"/>
                      <a:pt x="20771" y="23534"/>
                      <a:pt x="20927" y="23514"/>
                    </a:cubicBezTo>
                    <a:lnTo>
                      <a:pt x="19435" y="22240"/>
                    </a:lnTo>
                    <a:lnTo>
                      <a:pt x="19435" y="22240"/>
                    </a:lnTo>
                    <a:cubicBezTo>
                      <a:pt x="19436" y="22241"/>
                      <a:pt x="20046" y="22468"/>
                      <a:pt x="20864" y="22468"/>
                    </a:cubicBezTo>
                    <a:cubicBezTo>
                      <a:pt x="21180" y="22468"/>
                      <a:pt x="21527" y="22434"/>
                      <a:pt x="21882" y="22340"/>
                    </a:cubicBezTo>
                    <a:cubicBezTo>
                      <a:pt x="21882" y="22340"/>
                      <a:pt x="13866" y="21922"/>
                      <a:pt x="10981" y="19137"/>
                    </a:cubicBezTo>
                    <a:cubicBezTo>
                      <a:pt x="10862" y="18879"/>
                      <a:pt x="10782" y="18680"/>
                      <a:pt x="10703" y="18540"/>
                    </a:cubicBezTo>
                    <a:cubicBezTo>
                      <a:pt x="10583" y="18282"/>
                      <a:pt x="10484" y="18043"/>
                      <a:pt x="10384" y="17784"/>
                    </a:cubicBezTo>
                    <a:lnTo>
                      <a:pt x="10384" y="17784"/>
                    </a:lnTo>
                    <a:cubicBezTo>
                      <a:pt x="10663" y="18003"/>
                      <a:pt x="10961" y="18182"/>
                      <a:pt x="11260" y="18262"/>
                    </a:cubicBezTo>
                    <a:lnTo>
                      <a:pt x="10683" y="17088"/>
                    </a:lnTo>
                    <a:lnTo>
                      <a:pt x="10683" y="17088"/>
                    </a:lnTo>
                    <a:lnTo>
                      <a:pt x="11657" y="18083"/>
                    </a:lnTo>
                    <a:cubicBezTo>
                      <a:pt x="11657" y="18083"/>
                      <a:pt x="11399" y="16690"/>
                      <a:pt x="11339" y="16352"/>
                    </a:cubicBezTo>
                    <a:lnTo>
                      <a:pt x="11339" y="16352"/>
                    </a:lnTo>
                    <a:cubicBezTo>
                      <a:pt x="11339" y="16353"/>
                      <a:pt x="11976" y="18043"/>
                      <a:pt x="12453" y="18162"/>
                    </a:cubicBezTo>
                    <a:lnTo>
                      <a:pt x="12612" y="16710"/>
                    </a:lnTo>
                    <a:cubicBezTo>
                      <a:pt x="12612" y="16710"/>
                      <a:pt x="13553" y="17766"/>
                      <a:pt x="14076" y="17766"/>
                    </a:cubicBezTo>
                    <a:cubicBezTo>
                      <a:pt x="14086" y="17766"/>
                      <a:pt x="14095" y="17765"/>
                      <a:pt x="14104" y="17765"/>
                    </a:cubicBezTo>
                    <a:lnTo>
                      <a:pt x="13547" y="16670"/>
                    </a:lnTo>
                    <a:lnTo>
                      <a:pt x="13547" y="16670"/>
                    </a:lnTo>
                    <a:cubicBezTo>
                      <a:pt x="13547" y="16671"/>
                      <a:pt x="14681" y="17307"/>
                      <a:pt x="15338" y="17367"/>
                    </a:cubicBezTo>
                    <a:lnTo>
                      <a:pt x="14542" y="16153"/>
                    </a:lnTo>
                    <a:lnTo>
                      <a:pt x="14542" y="16153"/>
                    </a:lnTo>
                    <a:cubicBezTo>
                      <a:pt x="14542" y="16153"/>
                      <a:pt x="15910" y="16970"/>
                      <a:pt x="16956" y="16970"/>
                    </a:cubicBezTo>
                    <a:cubicBezTo>
                      <a:pt x="16980" y="16970"/>
                      <a:pt x="17004" y="16970"/>
                      <a:pt x="17028" y="16969"/>
                    </a:cubicBezTo>
                    <a:lnTo>
                      <a:pt x="16054" y="15795"/>
                    </a:lnTo>
                    <a:lnTo>
                      <a:pt x="16054" y="15795"/>
                    </a:lnTo>
                    <a:cubicBezTo>
                      <a:pt x="16054" y="15795"/>
                      <a:pt x="16577" y="16104"/>
                      <a:pt x="17249" y="16104"/>
                    </a:cubicBezTo>
                    <a:cubicBezTo>
                      <a:pt x="17395" y="16104"/>
                      <a:pt x="17548" y="16089"/>
                      <a:pt x="17705" y="16054"/>
                    </a:cubicBezTo>
                    <a:cubicBezTo>
                      <a:pt x="17705" y="16054"/>
                      <a:pt x="14641" y="14084"/>
                      <a:pt x="12732" y="11638"/>
                    </a:cubicBezTo>
                    <a:lnTo>
                      <a:pt x="12175" y="10345"/>
                    </a:lnTo>
                    <a:lnTo>
                      <a:pt x="12175" y="10345"/>
                    </a:lnTo>
                    <a:cubicBezTo>
                      <a:pt x="12175" y="10345"/>
                      <a:pt x="13866" y="11876"/>
                      <a:pt x="15178" y="11936"/>
                    </a:cubicBezTo>
                    <a:lnTo>
                      <a:pt x="14144" y="10086"/>
                    </a:lnTo>
                    <a:lnTo>
                      <a:pt x="14144" y="10086"/>
                    </a:lnTo>
                    <a:cubicBezTo>
                      <a:pt x="14144" y="10086"/>
                      <a:pt x="14913" y="10735"/>
                      <a:pt x="15928" y="10735"/>
                    </a:cubicBezTo>
                    <a:cubicBezTo>
                      <a:pt x="16008" y="10735"/>
                      <a:pt x="16090" y="10731"/>
                      <a:pt x="16173" y="10723"/>
                    </a:cubicBezTo>
                    <a:cubicBezTo>
                      <a:pt x="16173" y="10723"/>
                      <a:pt x="10504" y="4974"/>
                      <a:pt x="9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6" name="Google Shape;2176;p70"/>
              <p:cNvGrpSpPr/>
              <p:nvPr/>
            </p:nvGrpSpPr>
            <p:grpSpPr>
              <a:xfrm flipH="1">
                <a:off x="7472506" y="471963"/>
                <a:ext cx="1745100" cy="4364475"/>
                <a:chOff x="6810950" y="1363550"/>
                <a:chExt cx="1745100" cy="4364475"/>
              </a:xfrm>
            </p:grpSpPr>
            <p:sp>
              <p:nvSpPr>
                <p:cNvPr id="2177" name="Google Shape;2177;p70"/>
                <p:cNvSpPr/>
                <p:nvPr/>
              </p:nvSpPr>
              <p:spPr>
                <a:xfrm>
                  <a:off x="7499250" y="1495825"/>
                  <a:ext cx="373000" cy="4232200"/>
                </a:xfrm>
                <a:custGeom>
                  <a:avLst/>
                  <a:gdLst/>
                  <a:ahLst/>
                  <a:cxnLst/>
                  <a:rect l="l" t="t" r="r" b="b"/>
                  <a:pathLst>
                    <a:path w="14920" h="169288" extrusionOk="0">
                      <a:moveTo>
                        <a:pt x="7778" y="1"/>
                      </a:moveTo>
                      <a:lnTo>
                        <a:pt x="6783" y="379"/>
                      </a:lnTo>
                      <a:cubicBezTo>
                        <a:pt x="8932" y="6884"/>
                        <a:pt x="13109" y="22261"/>
                        <a:pt x="13030" y="23176"/>
                      </a:cubicBezTo>
                      <a:cubicBezTo>
                        <a:pt x="12970" y="23554"/>
                        <a:pt x="12950" y="24150"/>
                        <a:pt x="12910" y="24867"/>
                      </a:cubicBezTo>
                      <a:cubicBezTo>
                        <a:pt x="12771" y="26995"/>
                        <a:pt x="12572" y="30596"/>
                        <a:pt x="11617" y="33540"/>
                      </a:cubicBezTo>
                      <a:cubicBezTo>
                        <a:pt x="10285" y="37578"/>
                        <a:pt x="4695" y="59261"/>
                        <a:pt x="4555" y="60156"/>
                      </a:cubicBezTo>
                      <a:cubicBezTo>
                        <a:pt x="4516" y="60574"/>
                        <a:pt x="1691" y="110346"/>
                        <a:pt x="1114" y="115279"/>
                      </a:cubicBezTo>
                      <a:cubicBezTo>
                        <a:pt x="517" y="120372"/>
                        <a:pt x="0" y="165130"/>
                        <a:pt x="537" y="169288"/>
                      </a:cubicBezTo>
                      <a:lnTo>
                        <a:pt x="11737" y="167338"/>
                      </a:lnTo>
                      <a:cubicBezTo>
                        <a:pt x="9429" y="151265"/>
                        <a:pt x="4814" y="119138"/>
                        <a:pt x="5212" y="115597"/>
                      </a:cubicBezTo>
                      <a:cubicBezTo>
                        <a:pt x="5749" y="110823"/>
                        <a:pt x="7679" y="65249"/>
                        <a:pt x="7977" y="59162"/>
                      </a:cubicBezTo>
                      <a:cubicBezTo>
                        <a:pt x="8653" y="55601"/>
                        <a:pt x="12055" y="37499"/>
                        <a:pt x="13229" y="33938"/>
                      </a:cubicBezTo>
                      <a:cubicBezTo>
                        <a:pt x="14243" y="30815"/>
                        <a:pt x="14462" y="27095"/>
                        <a:pt x="14601" y="24887"/>
                      </a:cubicBezTo>
                      <a:cubicBezTo>
                        <a:pt x="14641" y="24190"/>
                        <a:pt x="14661" y="23653"/>
                        <a:pt x="14721" y="23315"/>
                      </a:cubicBezTo>
                      <a:cubicBezTo>
                        <a:pt x="14920" y="21863"/>
                        <a:pt x="8832" y="3223"/>
                        <a:pt x="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0"/>
                <p:cNvSpPr/>
                <p:nvPr/>
              </p:nvSpPr>
              <p:spPr>
                <a:xfrm>
                  <a:off x="7530075" y="1363550"/>
                  <a:ext cx="542100" cy="594325"/>
                </a:xfrm>
                <a:custGeom>
                  <a:avLst/>
                  <a:gdLst/>
                  <a:ahLst/>
                  <a:cxnLst/>
                  <a:rect l="l" t="t" r="r" b="b"/>
                  <a:pathLst>
                    <a:path w="21684" h="23773" extrusionOk="0">
                      <a:moveTo>
                        <a:pt x="4456" y="0"/>
                      </a:moveTo>
                      <a:lnTo>
                        <a:pt x="4456" y="0"/>
                      </a:lnTo>
                      <a:cubicBezTo>
                        <a:pt x="6326" y="8952"/>
                        <a:pt x="0" y="22280"/>
                        <a:pt x="20" y="22280"/>
                      </a:cubicBezTo>
                      <a:cubicBezTo>
                        <a:pt x="2069" y="21823"/>
                        <a:pt x="3163" y="19933"/>
                        <a:pt x="3163" y="19933"/>
                      </a:cubicBezTo>
                      <a:lnTo>
                        <a:pt x="3163" y="19933"/>
                      </a:lnTo>
                      <a:lnTo>
                        <a:pt x="2487" y="23772"/>
                      </a:lnTo>
                      <a:cubicBezTo>
                        <a:pt x="4735" y="22817"/>
                        <a:pt x="6724" y="19217"/>
                        <a:pt x="6724" y="19217"/>
                      </a:cubicBezTo>
                      <a:lnTo>
                        <a:pt x="6724" y="19217"/>
                      </a:lnTo>
                      <a:lnTo>
                        <a:pt x="6465" y="22917"/>
                      </a:lnTo>
                      <a:cubicBezTo>
                        <a:pt x="7719" y="22121"/>
                        <a:pt x="9370" y="19396"/>
                        <a:pt x="9370" y="19396"/>
                      </a:cubicBezTo>
                      <a:lnTo>
                        <a:pt x="9430" y="22578"/>
                      </a:lnTo>
                      <a:cubicBezTo>
                        <a:pt x="10563" y="22141"/>
                        <a:pt x="11299" y="18540"/>
                        <a:pt x="11299" y="18540"/>
                      </a:cubicBezTo>
                      <a:lnTo>
                        <a:pt x="13309" y="21743"/>
                      </a:lnTo>
                      <a:cubicBezTo>
                        <a:pt x="14124" y="20947"/>
                        <a:pt x="13826" y="18202"/>
                        <a:pt x="13826" y="18202"/>
                      </a:cubicBezTo>
                      <a:lnTo>
                        <a:pt x="13826" y="18202"/>
                      </a:lnTo>
                      <a:cubicBezTo>
                        <a:pt x="16273" y="19595"/>
                        <a:pt x="19276" y="19794"/>
                        <a:pt x="19276" y="19794"/>
                      </a:cubicBezTo>
                      <a:lnTo>
                        <a:pt x="17208" y="17625"/>
                      </a:lnTo>
                      <a:lnTo>
                        <a:pt x="17208" y="17625"/>
                      </a:lnTo>
                      <a:cubicBezTo>
                        <a:pt x="18021" y="17919"/>
                        <a:pt x="18860" y="18010"/>
                        <a:pt x="19589" y="18010"/>
                      </a:cubicBezTo>
                      <a:cubicBezTo>
                        <a:pt x="20785" y="18010"/>
                        <a:pt x="21683" y="17764"/>
                        <a:pt x="21683" y="17764"/>
                      </a:cubicBezTo>
                      <a:cubicBezTo>
                        <a:pt x="13528" y="16332"/>
                        <a:pt x="4457" y="1"/>
                        <a:pt x="4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0"/>
                <p:cNvSpPr/>
                <p:nvPr/>
              </p:nvSpPr>
              <p:spPr>
                <a:xfrm>
                  <a:off x="7325675" y="1710675"/>
                  <a:ext cx="992675" cy="613700"/>
                </a:xfrm>
                <a:custGeom>
                  <a:avLst/>
                  <a:gdLst/>
                  <a:ahLst/>
                  <a:cxnLst/>
                  <a:rect l="l" t="t" r="r" b="b"/>
                  <a:pathLst>
                    <a:path w="39707" h="24548" extrusionOk="0">
                      <a:moveTo>
                        <a:pt x="19157" y="0"/>
                      </a:moveTo>
                      <a:lnTo>
                        <a:pt x="19157" y="0"/>
                      </a:lnTo>
                      <a:cubicBezTo>
                        <a:pt x="19495" y="1293"/>
                        <a:pt x="19654" y="2646"/>
                        <a:pt x="19654" y="3959"/>
                      </a:cubicBezTo>
                      <a:cubicBezTo>
                        <a:pt x="15875" y="1870"/>
                        <a:pt x="14204" y="637"/>
                        <a:pt x="14204" y="637"/>
                      </a:cubicBezTo>
                      <a:cubicBezTo>
                        <a:pt x="12891" y="9827"/>
                        <a:pt x="0" y="20928"/>
                        <a:pt x="0" y="20928"/>
                      </a:cubicBezTo>
                      <a:cubicBezTo>
                        <a:pt x="164" y="20942"/>
                        <a:pt x="324" y="20949"/>
                        <a:pt x="482" y="20949"/>
                      </a:cubicBezTo>
                      <a:cubicBezTo>
                        <a:pt x="2637" y="20949"/>
                        <a:pt x="4281" y="19653"/>
                        <a:pt x="4337" y="19634"/>
                      </a:cubicBezTo>
                      <a:lnTo>
                        <a:pt x="4337" y="19634"/>
                      </a:lnTo>
                      <a:lnTo>
                        <a:pt x="2169" y="23116"/>
                      </a:lnTo>
                      <a:cubicBezTo>
                        <a:pt x="4973" y="22877"/>
                        <a:pt x="8474" y="20033"/>
                        <a:pt x="8475" y="20032"/>
                      </a:cubicBezTo>
                      <a:lnTo>
                        <a:pt x="8475" y="20032"/>
                      </a:lnTo>
                      <a:lnTo>
                        <a:pt x="6824" y="23533"/>
                      </a:lnTo>
                      <a:cubicBezTo>
                        <a:pt x="8514" y="23156"/>
                        <a:pt x="11319" y="21047"/>
                        <a:pt x="11319" y="21047"/>
                      </a:cubicBezTo>
                      <a:lnTo>
                        <a:pt x="11319" y="21047"/>
                      </a:lnTo>
                      <a:lnTo>
                        <a:pt x="10205" y="24130"/>
                      </a:lnTo>
                      <a:cubicBezTo>
                        <a:pt x="11618" y="24071"/>
                        <a:pt x="13746" y="20828"/>
                        <a:pt x="13746" y="20828"/>
                      </a:cubicBezTo>
                      <a:lnTo>
                        <a:pt x="14741" y="24548"/>
                      </a:lnTo>
                      <a:cubicBezTo>
                        <a:pt x="15915" y="24031"/>
                        <a:pt x="17028" y="19297"/>
                        <a:pt x="17029" y="19296"/>
                      </a:cubicBezTo>
                      <a:lnTo>
                        <a:pt x="17029" y="19296"/>
                      </a:lnTo>
                      <a:cubicBezTo>
                        <a:pt x="16989" y="20251"/>
                        <a:pt x="16830" y="24051"/>
                        <a:pt x="16830" y="24051"/>
                      </a:cubicBezTo>
                      <a:lnTo>
                        <a:pt x="19078" y="21087"/>
                      </a:lnTo>
                      <a:lnTo>
                        <a:pt x="18003" y="24369"/>
                      </a:lnTo>
                      <a:cubicBezTo>
                        <a:pt x="20549" y="23275"/>
                        <a:pt x="22499" y="19337"/>
                        <a:pt x="22499" y="19336"/>
                      </a:cubicBezTo>
                      <a:lnTo>
                        <a:pt x="22499" y="19336"/>
                      </a:lnTo>
                      <a:lnTo>
                        <a:pt x="22360" y="23116"/>
                      </a:lnTo>
                      <a:cubicBezTo>
                        <a:pt x="23792" y="22240"/>
                        <a:pt x="25582" y="19376"/>
                        <a:pt x="25582" y="19376"/>
                      </a:cubicBezTo>
                      <a:lnTo>
                        <a:pt x="25781" y="22579"/>
                      </a:lnTo>
                      <a:cubicBezTo>
                        <a:pt x="27074" y="22121"/>
                        <a:pt x="27771" y="18401"/>
                        <a:pt x="27771" y="18401"/>
                      </a:cubicBezTo>
                      <a:lnTo>
                        <a:pt x="30217" y="21564"/>
                      </a:lnTo>
                      <a:cubicBezTo>
                        <a:pt x="31113" y="20729"/>
                        <a:pt x="30655" y="17944"/>
                        <a:pt x="30655" y="17944"/>
                      </a:cubicBezTo>
                      <a:lnTo>
                        <a:pt x="30655" y="17944"/>
                      </a:lnTo>
                      <a:cubicBezTo>
                        <a:pt x="33520" y="19237"/>
                        <a:pt x="37001" y="19276"/>
                        <a:pt x="37001" y="19276"/>
                      </a:cubicBezTo>
                      <a:lnTo>
                        <a:pt x="34534" y="17188"/>
                      </a:lnTo>
                      <a:lnTo>
                        <a:pt x="34534" y="17188"/>
                      </a:lnTo>
                      <a:cubicBezTo>
                        <a:pt x="35317" y="17403"/>
                        <a:pt x="36111" y="17478"/>
                        <a:pt x="36834" y="17478"/>
                      </a:cubicBezTo>
                      <a:cubicBezTo>
                        <a:pt x="38446" y="17478"/>
                        <a:pt x="39706" y="17108"/>
                        <a:pt x="39706" y="17108"/>
                      </a:cubicBezTo>
                      <a:cubicBezTo>
                        <a:pt x="34932" y="16591"/>
                        <a:pt x="24747" y="6565"/>
                        <a:pt x="24150" y="6267"/>
                      </a:cubicBezTo>
                      <a:cubicBezTo>
                        <a:pt x="21147" y="2885"/>
                        <a:pt x="19157" y="1"/>
                        <a:pt x="19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0"/>
                <p:cNvSpPr/>
                <p:nvPr/>
              </p:nvSpPr>
              <p:spPr>
                <a:xfrm>
                  <a:off x="7283900" y="2298500"/>
                  <a:ext cx="992175" cy="560500"/>
                </a:xfrm>
                <a:custGeom>
                  <a:avLst/>
                  <a:gdLst/>
                  <a:ahLst/>
                  <a:cxnLst/>
                  <a:rect l="l" t="t" r="r" b="b"/>
                  <a:pathLst>
                    <a:path w="39687" h="22420" extrusionOk="0">
                      <a:moveTo>
                        <a:pt x="21146" y="1"/>
                      </a:moveTo>
                      <a:cubicBezTo>
                        <a:pt x="18282" y="4675"/>
                        <a:pt x="0" y="18799"/>
                        <a:pt x="0" y="18799"/>
                      </a:cubicBezTo>
                      <a:cubicBezTo>
                        <a:pt x="150" y="18812"/>
                        <a:pt x="297" y="18817"/>
                        <a:pt x="442" y="18817"/>
                      </a:cubicBezTo>
                      <a:cubicBezTo>
                        <a:pt x="2617" y="18817"/>
                        <a:pt x="4280" y="17506"/>
                        <a:pt x="4317" y="17506"/>
                      </a:cubicBezTo>
                      <a:lnTo>
                        <a:pt x="4317" y="17506"/>
                      </a:lnTo>
                      <a:lnTo>
                        <a:pt x="2149" y="20987"/>
                      </a:lnTo>
                      <a:cubicBezTo>
                        <a:pt x="4954" y="20749"/>
                        <a:pt x="8454" y="17904"/>
                        <a:pt x="8455" y="17904"/>
                      </a:cubicBezTo>
                      <a:lnTo>
                        <a:pt x="8455" y="17904"/>
                      </a:lnTo>
                      <a:lnTo>
                        <a:pt x="6804" y="21405"/>
                      </a:lnTo>
                      <a:cubicBezTo>
                        <a:pt x="8495" y="21027"/>
                        <a:pt x="11299" y="18919"/>
                        <a:pt x="11300" y="18919"/>
                      </a:cubicBezTo>
                      <a:lnTo>
                        <a:pt x="11300" y="18919"/>
                      </a:lnTo>
                      <a:lnTo>
                        <a:pt x="10186" y="22002"/>
                      </a:lnTo>
                      <a:cubicBezTo>
                        <a:pt x="11598" y="21942"/>
                        <a:pt x="13726" y="18700"/>
                        <a:pt x="13726" y="18700"/>
                      </a:cubicBezTo>
                      <a:lnTo>
                        <a:pt x="14721" y="22420"/>
                      </a:lnTo>
                      <a:cubicBezTo>
                        <a:pt x="15895" y="21903"/>
                        <a:pt x="17009" y="17169"/>
                        <a:pt x="17009" y="17168"/>
                      </a:cubicBezTo>
                      <a:lnTo>
                        <a:pt x="17009" y="17168"/>
                      </a:lnTo>
                      <a:cubicBezTo>
                        <a:pt x="16969" y="18123"/>
                        <a:pt x="16810" y="21922"/>
                        <a:pt x="16810" y="21922"/>
                      </a:cubicBezTo>
                      <a:lnTo>
                        <a:pt x="19058" y="18958"/>
                      </a:lnTo>
                      <a:lnTo>
                        <a:pt x="17983" y="22241"/>
                      </a:lnTo>
                      <a:cubicBezTo>
                        <a:pt x="20530" y="21147"/>
                        <a:pt x="22479" y="17208"/>
                        <a:pt x="22479" y="17208"/>
                      </a:cubicBezTo>
                      <a:lnTo>
                        <a:pt x="22479" y="17208"/>
                      </a:lnTo>
                      <a:lnTo>
                        <a:pt x="22340" y="20987"/>
                      </a:lnTo>
                      <a:cubicBezTo>
                        <a:pt x="23772" y="20112"/>
                        <a:pt x="25563" y="17248"/>
                        <a:pt x="25563" y="17248"/>
                      </a:cubicBezTo>
                      <a:lnTo>
                        <a:pt x="25762" y="20450"/>
                      </a:lnTo>
                      <a:cubicBezTo>
                        <a:pt x="27055" y="19993"/>
                        <a:pt x="27751" y="16273"/>
                        <a:pt x="27751" y="16273"/>
                      </a:cubicBezTo>
                      <a:lnTo>
                        <a:pt x="30198" y="19436"/>
                      </a:lnTo>
                      <a:cubicBezTo>
                        <a:pt x="31093" y="18600"/>
                        <a:pt x="30635" y="15815"/>
                        <a:pt x="30635" y="15815"/>
                      </a:cubicBezTo>
                      <a:lnTo>
                        <a:pt x="30635" y="15815"/>
                      </a:lnTo>
                      <a:cubicBezTo>
                        <a:pt x="33500" y="17108"/>
                        <a:pt x="36981" y="17148"/>
                        <a:pt x="36981" y="17148"/>
                      </a:cubicBezTo>
                      <a:lnTo>
                        <a:pt x="34514" y="15059"/>
                      </a:lnTo>
                      <a:lnTo>
                        <a:pt x="34514" y="15059"/>
                      </a:lnTo>
                      <a:cubicBezTo>
                        <a:pt x="35291" y="15275"/>
                        <a:pt x="36082" y="15349"/>
                        <a:pt x="36805" y="15349"/>
                      </a:cubicBezTo>
                      <a:cubicBezTo>
                        <a:pt x="38416" y="15349"/>
                        <a:pt x="39686" y="14980"/>
                        <a:pt x="39686" y="14980"/>
                      </a:cubicBezTo>
                      <a:cubicBezTo>
                        <a:pt x="34912" y="14463"/>
                        <a:pt x="22519" y="458"/>
                        <a:pt x="21922" y="160"/>
                      </a:cubicBezTo>
                      <a:lnTo>
                        <a:pt x="211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0"/>
                <p:cNvSpPr/>
                <p:nvPr/>
              </p:nvSpPr>
              <p:spPr>
                <a:xfrm>
                  <a:off x="7263025" y="3321975"/>
                  <a:ext cx="1293025" cy="434700"/>
                </a:xfrm>
                <a:custGeom>
                  <a:avLst/>
                  <a:gdLst/>
                  <a:ahLst/>
                  <a:cxnLst/>
                  <a:rect l="l" t="t" r="r" b="b"/>
                  <a:pathLst>
                    <a:path w="51721" h="17388" extrusionOk="0">
                      <a:moveTo>
                        <a:pt x="14363" y="1"/>
                      </a:moveTo>
                      <a:lnTo>
                        <a:pt x="14144" y="399"/>
                      </a:lnTo>
                      <a:cubicBezTo>
                        <a:pt x="6306" y="12096"/>
                        <a:pt x="0" y="13468"/>
                        <a:pt x="0" y="13468"/>
                      </a:cubicBezTo>
                      <a:cubicBezTo>
                        <a:pt x="161" y="13478"/>
                        <a:pt x="320" y="13483"/>
                        <a:pt x="477" y="13483"/>
                      </a:cubicBezTo>
                      <a:cubicBezTo>
                        <a:pt x="3353" y="13483"/>
                        <a:pt x="5547" y="11853"/>
                        <a:pt x="5589" y="11798"/>
                      </a:cubicBezTo>
                      <a:lnTo>
                        <a:pt x="5589" y="11798"/>
                      </a:lnTo>
                      <a:lnTo>
                        <a:pt x="2805" y="15995"/>
                      </a:lnTo>
                      <a:cubicBezTo>
                        <a:pt x="6465" y="15676"/>
                        <a:pt x="11020" y="12176"/>
                        <a:pt x="11021" y="12175"/>
                      </a:cubicBezTo>
                      <a:lnTo>
                        <a:pt x="11021" y="12175"/>
                      </a:lnTo>
                      <a:lnTo>
                        <a:pt x="8892" y="16392"/>
                      </a:lnTo>
                      <a:cubicBezTo>
                        <a:pt x="11080" y="15895"/>
                        <a:pt x="14740" y="13309"/>
                        <a:pt x="14740" y="13309"/>
                      </a:cubicBezTo>
                      <a:lnTo>
                        <a:pt x="14740" y="13309"/>
                      </a:lnTo>
                      <a:lnTo>
                        <a:pt x="13328" y="17009"/>
                      </a:lnTo>
                      <a:cubicBezTo>
                        <a:pt x="15158" y="16910"/>
                        <a:pt x="17923" y="12991"/>
                        <a:pt x="17923" y="12991"/>
                      </a:cubicBezTo>
                      <a:lnTo>
                        <a:pt x="19276" y="17387"/>
                      </a:lnTo>
                      <a:cubicBezTo>
                        <a:pt x="20788" y="16770"/>
                        <a:pt x="22200" y="11102"/>
                        <a:pt x="22200" y="11101"/>
                      </a:cubicBezTo>
                      <a:lnTo>
                        <a:pt x="22200" y="11101"/>
                      </a:lnTo>
                      <a:cubicBezTo>
                        <a:pt x="22160" y="12235"/>
                        <a:pt x="21981" y="16770"/>
                        <a:pt x="21981" y="16770"/>
                      </a:cubicBezTo>
                      <a:lnTo>
                        <a:pt x="24866" y="13190"/>
                      </a:lnTo>
                      <a:lnTo>
                        <a:pt x="23493" y="17109"/>
                      </a:lnTo>
                      <a:cubicBezTo>
                        <a:pt x="26795" y="15776"/>
                        <a:pt x="29322" y="11002"/>
                        <a:pt x="29322" y="11001"/>
                      </a:cubicBezTo>
                      <a:lnTo>
                        <a:pt x="29322" y="11001"/>
                      </a:lnTo>
                      <a:lnTo>
                        <a:pt x="29163" y="15497"/>
                      </a:lnTo>
                      <a:cubicBezTo>
                        <a:pt x="31033" y="14423"/>
                        <a:pt x="33340" y="11001"/>
                        <a:pt x="33340" y="11001"/>
                      </a:cubicBezTo>
                      <a:lnTo>
                        <a:pt x="33619" y="14801"/>
                      </a:lnTo>
                      <a:cubicBezTo>
                        <a:pt x="35310" y="14204"/>
                        <a:pt x="36185" y="9788"/>
                        <a:pt x="36185" y="9788"/>
                      </a:cubicBezTo>
                      <a:lnTo>
                        <a:pt x="39368" y="13488"/>
                      </a:lnTo>
                      <a:cubicBezTo>
                        <a:pt x="40561" y="12454"/>
                        <a:pt x="39925" y="9152"/>
                        <a:pt x="39925" y="9151"/>
                      </a:cubicBezTo>
                      <a:lnTo>
                        <a:pt x="39925" y="9151"/>
                      </a:lnTo>
                      <a:cubicBezTo>
                        <a:pt x="43470" y="10528"/>
                        <a:pt x="47749" y="10564"/>
                        <a:pt x="48184" y="10564"/>
                      </a:cubicBezTo>
                      <a:cubicBezTo>
                        <a:pt x="48208" y="10564"/>
                        <a:pt x="48220" y="10564"/>
                        <a:pt x="48220" y="10564"/>
                      </a:cubicBezTo>
                      <a:lnTo>
                        <a:pt x="44977" y="8137"/>
                      </a:lnTo>
                      <a:lnTo>
                        <a:pt x="44977" y="8137"/>
                      </a:lnTo>
                      <a:cubicBezTo>
                        <a:pt x="45885" y="8342"/>
                        <a:pt x="46809" y="8416"/>
                        <a:pt x="47671" y="8416"/>
                      </a:cubicBezTo>
                      <a:cubicBezTo>
                        <a:pt x="49907" y="8416"/>
                        <a:pt x="51721" y="7918"/>
                        <a:pt x="51721" y="7918"/>
                      </a:cubicBezTo>
                      <a:cubicBezTo>
                        <a:pt x="45475" y="7421"/>
                        <a:pt x="15138" y="339"/>
                        <a:pt x="143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0"/>
                <p:cNvSpPr/>
                <p:nvPr/>
              </p:nvSpPr>
              <p:spPr>
                <a:xfrm>
                  <a:off x="6922350" y="3076800"/>
                  <a:ext cx="1470600" cy="454575"/>
                </a:xfrm>
                <a:custGeom>
                  <a:avLst/>
                  <a:gdLst/>
                  <a:ahLst/>
                  <a:cxnLst/>
                  <a:rect l="l" t="t" r="r" b="b"/>
                  <a:pathLst>
                    <a:path w="58824" h="18183" extrusionOk="0">
                      <a:moveTo>
                        <a:pt x="29422" y="1"/>
                      </a:moveTo>
                      <a:lnTo>
                        <a:pt x="27830" y="259"/>
                      </a:lnTo>
                      <a:cubicBezTo>
                        <a:pt x="21286" y="8793"/>
                        <a:pt x="1" y="12891"/>
                        <a:pt x="1" y="12891"/>
                      </a:cubicBezTo>
                      <a:cubicBezTo>
                        <a:pt x="415" y="12943"/>
                        <a:pt x="822" y="12966"/>
                        <a:pt x="1216" y="12966"/>
                      </a:cubicBezTo>
                      <a:cubicBezTo>
                        <a:pt x="4109" y="12966"/>
                        <a:pt x="6349" y="11737"/>
                        <a:pt x="6443" y="11737"/>
                      </a:cubicBezTo>
                      <a:cubicBezTo>
                        <a:pt x="6444" y="11737"/>
                        <a:pt x="6445" y="11737"/>
                        <a:pt x="6446" y="11737"/>
                      </a:cubicBezTo>
                      <a:lnTo>
                        <a:pt x="2925" y="15636"/>
                      </a:lnTo>
                      <a:cubicBezTo>
                        <a:pt x="7082" y="15557"/>
                        <a:pt x="12532" y="12474"/>
                        <a:pt x="12533" y="12473"/>
                      </a:cubicBezTo>
                      <a:lnTo>
                        <a:pt x="12533" y="12473"/>
                      </a:lnTo>
                      <a:lnTo>
                        <a:pt x="9768" y="16452"/>
                      </a:lnTo>
                      <a:cubicBezTo>
                        <a:pt x="12274" y="16134"/>
                        <a:pt x="16630" y="13866"/>
                        <a:pt x="16631" y="13866"/>
                      </a:cubicBezTo>
                      <a:lnTo>
                        <a:pt x="16631" y="13866"/>
                      </a:lnTo>
                      <a:lnTo>
                        <a:pt x="14701" y="17367"/>
                      </a:lnTo>
                      <a:cubicBezTo>
                        <a:pt x="14718" y="17368"/>
                        <a:pt x="14734" y="17368"/>
                        <a:pt x="14751" y="17368"/>
                      </a:cubicBezTo>
                      <a:cubicBezTo>
                        <a:pt x="16806" y="17368"/>
                        <a:pt x="20211" y="13766"/>
                        <a:pt x="20211" y="13766"/>
                      </a:cubicBezTo>
                      <a:lnTo>
                        <a:pt x="21246" y="18143"/>
                      </a:lnTo>
                      <a:cubicBezTo>
                        <a:pt x="23056" y="17646"/>
                        <a:pt x="25125" y="12196"/>
                        <a:pt x="25125" y="12195"/>
                      </a:cubicBezTo>
                      <a:lnTo>
                        <a:pt x="25125" y="12195"/>
                      </a:lnTo>
                      <a:cubicBezTo>
                        <a:pt x="24986" y="13309"/>
                        <a:pt x="24409" y="17745"/>
                        <a:pt x="24409" y="17745"/>
                      </a:cubicBezTo>
                      <a:lnTo>
                        <a:pt x="27990" y="14443"/>
                      </a:lnTo>
                      <a:lnTo>
                        <a:pt x="26100" y="18183"/>
                      </a:lnTo>
                      <a:cubicBezTo>
                        <a:pt x="29979" y="17128"/>
                        <a:pt x="33221" y="12653"/>
                        <a:pt x="33221" y="12652"/>
                      </a:cubicBezTo>
                      <a:lnTo>
                        <a:pt x="33221" y="12652"/>
                      </a:lnTo>
                      <a:lnTo>
                        <a:pt x="32664" y="17049"/>
                      </a:lnTo>
                      <a:cubicBezTo>
                        <a:pt x="34852" y="16134"/>
                        <a:pt x="37757" y="12951"/>
                        <a:pt x="37757" y="12951"/>
                      </a:cubicBezTo>
                      <a:lnTo>
                        <a:pt x="37757" y="16691"/>
                      </a:lnTo>
                      <a:cubicBezTo>
                        <a:pt x="39726" y="16193"/>
                        <a:pt x="41099" y="11956"/>
                        <a:pt x="41099" y="11956"/>
                      </a:cubicBezTo>
                      <a:lnTo>
                        <a:pt x="44401" y="15796"/>
                      </a:lnTo>
                      <a:cubicBezTo>
                        <a:pt x="45813" y="14880"/>
                        <a:pt x="45416" y="11598"/>
                        <a:pt x="45416" y="11598"/>
                      </a:cubicBezTo>
                      <a:lnTo>
                        <a:pt x="45416" y="11598"/>
                      </a:lnTo>
                      <a:cubicBezTo>
                        <a:pt x="49533" y="13289"/>
                        <a:pt x="54646" y="13607"/>
                        <a:pt x="54646" y="13607"/>
                      </a:cubicBezTo>
                      <a:lnTo>
                        <a:pt x="51184" y="11001"/>
                      </a:lnTo>
                      <a:lnTo>
                        <a:pt x="51184" y="11001"/>
                      </a:lnTo>
                      <a:cubicBezTo>
                        <a:pt x="52683" y="11403"/>
                        <a:pt x="54243" y="11521"/>
                        <a:pt x="55559" y="11521"/>
                      </a:cubicBezTo>
                      <a:cubicBezTo>
                        <a:pt x="57440" y="11521"/>
                        <a:pt x="58823" y="11280"/>
                        <a:pt x="58823" y="11280"/>
                      </a:cubicBezTo>
                      <a:cubicBezTo>
                        <a:pt x="51841" y="10345"/>
                        <a:pt x="30257" y="359"/>
                        <a:pt x="29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0"/>
                <p:cNvSpPr/>
                <p:nvPr/>
              </p:nvSpPr>
              <p:spPr>
                <a:xfrm>
                  <a:off x="6860675" y="4169425"/>
                  <a:ext cx="1471100" cy="455050"/>
                </a:xfrm>
                <a:custGeom>
                  <a:avLst/>
                  <a:gdLst/>
                  <a:ahLst/>
                  <a:cxnLst/>
                  <a:rect l="l" t="t" r="r" b="b"/>
                  <a:pathLst>
                    <a:path w="58844" h="18202" extrusionOk="0">
                      <a:moveTo>
                        <a:pt x="29422" y="0"/>
                      </a:moveTo>
                      <a:lnTo>
                        <a:pt x="27831" y="279"/>
                      </a:lnTo>
                      <a:cubicBezTo>
                        <a:pt x="21286" y="8813"/>
                        <a:pt x="1" y="12910"/>
                        <a:pt x="1" y="12910"/>
                      </a:cubicBezTo>
                      <a:cubicBezTo>
                        <a:pt x="412" y="12959"/>
                        <a:pt x="814" y="12980"/>
                        <a:pt x="1204" y="12980"/>
                      </a:cubicBezTo>
                      <a:cubicBezTo>
                        <a:pt x="4176" y="12980"/>
                        <a:pt x="6446" y="11737"/>
                        <a:pt x="6446" y="11737"/>
                      </a:cubicBezTo>
                      <a:lnTo>
                        <a:pt x="6446" y="11737"/>
                      </a:lnTo>
                      <a:lnTo>
                        <a:pt x="2945" y="15636"/>
                      </a:lnTo>
                      <a:cubicBezTo>
                        <a:pt x="7082" y="15576"/>
                        <a:pt x="12533" y="12493"/>
                        <a:pt x="12533" y="12493"/>
                      </a:cubicBezTo>
                      <a:lnTo>
                        <a:pt x="12533" y="12493"/>
                      </a:lnTo>
                      <a:lnTo>
                        <a:pt x="9768" y="16471"/>
                      </a:lnTo>
                      <a:cubicBezTo>
                        <a:pt x="12294" y="16133"/>
                        <a:pt x="16631" y="13885"/>
                        <a:pt x="16631" y="13885"/>
                      </a:cubicBezTo>
                      <a:lnTo>
                        <a:pt x="16631" y="13885"/>
                      </a:lnTo>
                      <a:lnTo>
                        <a:pt x="14702" y="17386"/>
                      </a:lnTo>
                      <a:cubicBezTo>
                        <a:pt x="14713" y="17386"/>
                        <a:pt x="14724" y="17387"/>
                        <a:pt x="14735" y="17387"/>
                      </a:cubicBezTo>
                      <a:cubicBezTo>
                        <a:pt x="16808" y="17387"/>
                        <a:pt x="20212" y="13786"/>
                        <a:pt x="20212" y="13786"/>
                      </a:cubicBezTo>
                      <a:lnTo>
                        <a:pt x="21346" y="18202"/>
                      </a:lnTo>
                      <a:cubicBezTo>
                        <a:pt x="23136" y="17705"/>
                        <a:pt x="25224" y="12255"/>
                        <a:pt x="25225" y="12254"/>
                      </a:cubicBezTo>
                      <a:lnTo>
                        <a:pt x="25225" y="12254"/>
                      </a:lnTo>
                      <a:cubicBezTo>
                        <a:pt x="25066" y="13388"/>
                        <a:pt x="24489" y="17804"/>
                        <a:pt x="24489" y="17804"/>
                      </a:cubicBezTo>
                      <a:lnTo>
                        <a:pt x="28010" y="14442"/>
                      </a:lnTo>
                      <a:lnTo>
                        <a:pt x="26100" y="18202"/>
                      </a:lnTo>
                      <a:cubicBezTo>
                        <a:pt x="29999" y="17128"/>
                        <a:pt x="33221" y="12652"/>
                        <a:pt x="33222" y="12652"/>
                      </a:cubicBezTo>
                      <a:lnTo>
                        <a:pt x="33222" y="12652"/>
                      </a:lnTo>
                      <a:lnTo>
                        <a:pt x="32665" y="17048"/>
                      </a:lnTo>
                      <a:cubicBezTo>
                        <a:pt x="34853" y="16133"/>
                        <a:pt x="37777" y="12950"/>
                        <a:pt x="37777" y="12950"/>
                      </a:cubicBezTo>
                      <a:lnTo>
                        <a:pt x="37777" y="16710"/>
                      </a:lnTo>
                      <a:cubicBezTo>
                        <a:pt x="39727" y="16213"/>
                        <a:pt x="41099" y="11956"/>
                        <a:pt x="41099" y="11956"/>
                      </a:cubicBezTo>
                      <a:lnTo>
                        <a:pt x="44401" y="15815"/>
                      </a:lnTo>
                      <a:cubicBezTo>
                        <a:pt x="45834" y="14900"/>
                        <a:pt x="45436" y="11618"/>
                        <a:pt x="45436" y="11617"/>
                      </a:cubicBezTo>
                      <a:lnTo>
                        <a:pt x="45436" y="11617"/>
                      </a:lnTo>
                      <a:cubicBezTo>
                        <a:pt x="49534" y="13308"/>
                        <a:pt x="54646" y="13627"/>
                        <a:pt x="54646" y="13627"/>
                      </a:cubicBezTo>
                      <a:lnTo>
                        <a:pt x="51205" y="11021"/>
                      </a:lnTo>
                      <a:lnTo>
                        <a:pt x="51205" y="11021"/>
                      </a:lnTo>
                      <a:cubicBezTo>
                        <a:pt x="52703" y="11416"/>
                        <a:pt x="54269" y="11532"/>
                        <a:pt x="55590" y="11532"/>
                      </a:cubicBezTo>
                      <a:cubicBezTo>
                        <a:pt x="57463" y="11532"/>
                        <a:pt x="58843" y="11299"/>
                        <a:pt x="58843" y="11299"/>
                      </a:cubicBezTo>
                      <a:cubicBezTo>
                        <a:pt x="51841" y="10344"/>
                        <a:pt x="30258" y="378"/>
                        <a:pt x="294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70"/>
                <p:cNvSpPr/>
                <p:nvPr/>
              </p:nvSpPr>
              <p:spPr>
                <a:xfrm>
                  <a:off x="6810950" y="3533350"/>
                  <a:ext cx="1171700" cy="487875"/>
                </a:xfrm>
                <a:custGeom>
                  <a:avLst/>
                  <a:gdLst/>
                  <a:ahLst/>
                  <a:cxnLst/>
                  <a:rect l="l" t="t" r="r" b="b"/>
                  <a:pathLst>
                    <a:path w="46868" h="19515" extrusionOk="0">
                      <a:moveTo>
                        <a:pt x="32823" y="0"/>
                      </a:moveTo>
                      <a:cubicBezTo>
                        <a:pt x="32107" y="279"/>
                        <a:pt x="5670" y="9927"/>
                        <a:pt x="1" y="10285"/>
                      </a:cubicBezTo>
                      <a:cubicBezTo>
                        <a:pt x="1" y="10285"/>
                        <a:pt x="1778" y="10813"/>
                        <a:pt x="3928" y="10813"/>
                      </a:cubicBezTo>
                      <a:cubicBezTo>
                        <a:pt x="4638" y="10813"/>
                        <a:pt x="5387" y="10756"/>
                        <a:pt x="6128" y="10603"/>
                      </a:cubicBezTo>
                      <a:lnTo>
                        <a:pt x="6128" y="10603"/>
                      </a:lnTo>
                      <a:lnTo>
                        <a:pt x="3144" y="12732"/>
                      </a:lnTo>
                      <a:cubicBezTo>
                        <a:pt x="3144" y="12732"/>
                        <a:pt x="3223" y="12733"/>
                        <a:pt x="3369" y="12733"/>
                      </a:cubicBezTo>
                      <a:cubicBezTo>
                        <a:pt x="4274" y="12733"/>
                        <a:pt x="7734" y="12660"/>
                        <a:pt x="10663" y="11598"/>
                      </a:cubicBezTo>
                      <a:lnTo>
                        <a:pt x="10663" y="11598"/>
                      </a:lnTo>
                      <a:cubicBezTo>
                        <a:pt x="10663" y="11598"/>
                        <a:pt x="10046" y="14582"/>
                        <a:pt x="11101" y="15536"/>
                      </a:cubicBezTo>
                      <a:lnTo>
                        <a:pt x="14085" y="12254"/>
                      </a:lnTo>
                      <a:cubicBezTo>
                        <a:pt x="14085" y="12254"/>
                        <a:pt x="14801" y="16292"/>
                        <a:pt x="16313" y="16889"/>
                      </a:cubicBezTo>
                      <a:lnTo>
                        <a:pt x="16631" y="13428"/>
                      </a:lnTo>
                      <a:cubicBezTo>
                        <a:pt x="16631" y="13428"/>
                        <a:pt x="18680" y="16591"/>
                        <a:pt x="20351" y="17605"/>
                      </a:cubicBezTo>
                      <a:lnTo>
                        <a:pt x="20291" y="13527"/>
                      </a:lnTo>
                      <a:lnTo>
                        <a:pt x="20291" y="13527"/>
                      </a:lnTo>
                      <a:cubicBezTo>
                        <a:pt x="20291" y="13528"/>
                        <a:pt x="22479" y="17904"/>
                        <a:pt x="25463" y="19197"/>
                      </a:cubicBezTo>
                      <a:lnTo>
                        <a:pt x="24290" y="15596"/>
                      </a:lnTo>
                      <a:lnTo>
                        <a:pt x="26856" y="18898"/>
                      </a:lnTo>
                      <a:cubicBezTo>
                        <a:pt x="26856" y="18898"/>
                        <a:pt x="26776" y="14800"/>
                        <a:pt x="26756" y="13746"/>
                      </a:cubicBezTo>
                      <a:lnTo>
                        <a:pt x="26756" y="13746"/>
                      </a:lnTo>
                      <a:cubicBezTo>
                        <a:pt x="26756" y="13747"/>
                        <a:pt x="27930" y="18918"/>
                        <a:pt x="29322" y="19515"/>
                      </a:cubicBezTo>
                      <a:lnTo>
                        <a:pt x="30615" y="15536"/>
                      </a:lnTo>
                      <a:cubicBezTo>
                        <a:pt x="30615" y="15536"/>
                        <a:pt x="33042" y="19177"/>
                        <a:pt x="34713" y="19296"/>
                      </a:cubicBezTo>
                      <a:lnTo>
                        <a:pt x="33500" y="15914"/>
                      </a:lnTo>
                      <a:lnTo>
                        <a:pt x="33500" y="15914"/>
                      </a:lnTo>
                      <a:cubicBezTo>
                        <a:pt x="33500" y="15915"/>
                        <a:pt x="36782" y="18321"/>
                        <a:pt x="38752" y="18819"/>
                      </a:cubicBezTo>
                      <a:lnTo>
                        <a:pt x="36882" y="14979"/>
                      </a:lnTo>
                      <a:lnTo>
                        <a:pt x="36882" y="14979"/>
                      </a:lnTo>
                      <a:cubicBezTo>
                        <a:pt x="36882" y="14980"/>
                        <a:pt x="40960" y="18222"/>
                        <a:pt x="44262" y="18600"/>
                      </a:cubicBezTo>
                      <a:lnTo>
                        <a:pt x="41795" y="14741"/>
                      </a:lnTo>
                      <a:cubicBezTo>
                        <a:pt x="41796" y="14740"/>
                        <a:pt x="41796" y="14740"/>
                        <a:pt x="41797" y="14740"/>
                      </a:cubicBezTo>
                      <a:cubicBezTo>
                        <a:pt x="41882" y="14740"/>
                        <a:pt x="43891" y="16279"/>
                        <a:pt x="46577" y="16279"/>
                      </a:cubicBezTo>
                      <a:cubicBezTo>
                        <a:pt x="46673" y="16279"/>
                        <a:pt x="46770" y="16277"/>
                        <a:pt x="46868" y="16272"/>
                      </a:cubicBezTo>
                      <a:cubicBezTo>
                        <a:pt x="46868" y="16272"/>
                        <a:pt x="39945" y="11140"/>
                        <a:pt x="33022" y="378"/>
                      </a:cubicBezTo>
                      <a:lnTo>
                        <a:pt x="328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0"/>
                <p:cNvSpPr/>
                <p:nvPr/>
              </p:nvSpPr>
              <p:spPr>
                <a:xfrm>
                  <a:off x="6861175" y="4169425"/>
                  <a:ext cx="737050" cy="324325"/>
                </a:xfrm>
                <a:custGeom>
                  <a:avLst/>
                  <a:gdLst/>
                  <a:ahLst/>
                  <a:cxnLst/>
                  <a:rect l="l" t="t" r="r" b="b"/>
                  <a:pathLst>
                    <a:path w="29482" h="12973" extrusionOk="0">
                      <a:moveTo>
                        <a:pt x="29422" y="0"/>
                      </a:moveTo>
                      <a:lnTo>
                        <a:pt x="27831" y="279"/>
                      </a:lnTo>
                      <a:cubicBezTo>
                        <a:pt x="21286" y="8813"/>
                        <a:pt x="1" y="12910"/>
                        <a:pt x="1" y="12910"/>
                      </a:cubicBezTo>
                      <a:cubicBezTo>
                        <a:pt x="353" y="12957"/>
                        <a:pt x="692" y="12973"/>
                        <a:pt x="1022" y="12973"/>
                      </a:cubicBezTo>
                      <a:cubicBezTo>
                        <a:pt x="1400" y="12973"/>
                        <a:pt x="1768" y="12952"/>
                        <a:pt x="2129" y="12930"/>
                      </a:cubicBezTo>
                      <a:cubicBezTo>
                        <a:pt x="2030" y="12930"/>
                        <a:pt x="1930" y="12930"/>
                        <a:pt x="1831" y="12910"/>
                      </a:cubicBezTo>
                      <a:cubicBezTo>
                        <a:pt x="1831" y="12910"/>
                        <a:pt x="3462" y="12592"/>
                        <a:pt x="5949" y="11956"/>
                      </a:cubicBezTo>
                      <a:cubicBezTo>
                        <a:pt x="6247" y="11836"/>
                        <a:pt x="6426" y="11737"/>
                        <a:pt x="6426" y="11737"/>
                      </a:cubicBezTo>
                      <a:lnTo>
                        <a:pt x="6426" y="11737"/>
                      </a:lnTo>
                      <a:lnTo>
                        <a:pt x="6307" y="11856"/>
                      </a:lnTo>
                      <a:cubicBezTo>
                        <a:pt x="20968" y="8832"/>
                        <a:pt x="29482" y="20"/>
                        <a:pt x="294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0"/>
                <p:cNvSpPr/>
                <p:nvPr/>
              </p:nvSpPr>
              <p:spPr>
                <a:xfrm>
                  <a:off x="6810950" y="3533350"/>
                  <a:ext cx="826075" cy="270825"/>
                </a:xfrm>
                <a:custGeom>
                  <a:avLst/>
                  <a:gdLst/>
                  <a:ahLst/>
                  <a:cxnLst/>
                  <a:rect l="l" t="t" r="r" b="b"/>
                  <a:pathLst>
                    <a:path w="33043" h="10833" extrusionOk="0">
                      <a:moveTo>
                        <a:pt x="32823" y="0"/>
                      </a:moveTo>
                      <a:cubicBezTo>
                        <a:pt x="32107" y="279"/>
                        <a:pt x="5670" y="9927"/>
                        <a:pt x="1" y="10285"/>
                      </a:cubicBezTo>
                      <a:cubicBezTo>
                        <a:pt x="1" y="10302"/>
                        <a:pt x="1785" y="10832"/>
                        <a:pt x="3957" y="10832"/>
                      </a:cubicBezTo>
                      <a:cubicBezTo>
                        <a:pt x="4244" y="10832"/>
                        <a:pt x="4537" y="10823"/>
                        <a:pt x="4834" y="10802"/>
                      </a:cubicBezTo>
                      <a:cubicBezTo>
                        <a:pt x="3104" y="10683"/>
                        <a:pt x="33042" y="458"/>
                        <a:pt x="33022" y="378"/>
                      </a:cubicBezTo>
                      <a:lnTo>
                        <a:pt x="328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0"/>
                <p:cNvSpPr/>
                <p:nvPr/>
              </p:nvSpPr>
              <p:spPr>
                <a:xfrm>
                  <a:off x="6922350" y="3083275"/>
                  <a:ext cx="703725" cy="317475"/>
                </a:xfrm>
                <a:custGeom>
                  <a:avLst/>
                  <a:gdLst/>
                  <a:ahLst/>
                  <a:cxnLst/>
                  <a:rect l="l" t="t" r="r" b="b"/>
                  <a:pathLst>
                    <a:path w="28149" h="12699" extrusionOk="0">
                      <a:moveTo>
                        <a:pt x="27830" y="0"/>
                      </a:moveTo>
                      <a:cubicBezTo>
                        <a:pt x="21286" y="8534"/>
                        <a:pt x="1" y="12632"/>
                        <a:pt x="1" y="12632"/>
                      </a:cubicBezTo>
                      <a:cubicBezTo>
                        <a:pt x="420" y="12679"/>
                        <a:pt x="840" y="12698"/>
                        <a:pt x="1251" y="12698"/>
                      </a:cubicBezTo>
                      <a:cubicBezTo>
                        <a:pt x="1542" y="12698"/>
                        <a:pt x="1829" y="12688"/>
                        <a:pt x="2109" y="12672"/>
                      </a:cubicBezTo>
                      <a:cubicBezTo>
                        <a:pt x="2010" y="12672"/>
                        <a:pt x="1910" y="12632"/>
                        <a:pt x="1811" y="12632"/>
                      </a:cubicBezTo>
                      <a:cubicBezTo>
                        <a:pt x="1811" y="12632"/>
                        <a:pt x="3462" y="12314"/>
                        <a:pt x="5948" y="11697"/>
                      </a:cubicBezTo>
                      <a:cubicBezTo>
                        <a:pt x="6247" y="11578"/>
                        <a:pt x="6406" y="11478"/>
                        <a:pt x="6406" y="11478"/>
                      </a:cubicBezTo>
                      <a:lnTo>
                        <a:pt x="6406" y="11478"/>
                      </a:lnTo>
                      <a:lnTo>
                        <a:pt x="6287" y="11598"/>
                      </a:lnTo>
                      <a:cubicBezTo>
                        <a:pt x="26100" y="7400"/>
                        <a:pt x="28149" y="478"/>
                        <a:pt x="28089" y="458"/>
                      </a:cubicBezTo>
                      <a:lnTo>
                        <a:pt x="278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0"/>
                <p:cNvSpPr/>
                <p:nvPr/>
              </p:nvSpPr>
              <p:spPr>
                <a:xfrm>
                  <a:off x="7283900" y="2298500"/>
                  <a:ext cx="543100" cy="470200"/>
                </a:xfrm>
                <a:custGeom>
                  <a:avLst/>
                  <a:gdLst/>
                  <a:ahLst/>
                  <a:cxnLst/>
                  <a:rect l="l" t="t" r="r" b="b"/>
                  <a:pathLst>
                    <a:path w="21724" h="18808" extrusionOk="0">
                      <a:moveTo>
                        <a:pt x="21146" y="1"/>
                      </a:moveTo>
                      <a:cubicBezTo>
                        <a:pt x="18282" y="4636"/>
                        <a:pt x="0" y="18799"/>
                        <a:pt x="0" y="18799"/>
                      </a:cubicBezTo>
                      <a:cubicBezTo>
                        <a:pt x="115" y="18805"/>
                        <a:pt x="228" y="18808"/>
                        <a:pt x="339" y="18808"/>
                      </a:cubicBezTo>
                      <a:cubicBezTo>
                        <a:pt x="980" y="18808"/>
                        <a:pt x="1564" y="18713"/>
                        <a:pt x="2089" y="18560"/>
                      </a:cubicBezTo>
                      <a:cubicBezTo>
                        <a:pt x="16392" y="6386"/>
                        <a:pt x="21723" y="120"/>
                        <a:pt x="21723" y="120"/>
                      </a:cubicBezTo>
                      <a:lnTo>
                        <a:pt x="211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0"/>
                <p:cNvSpPr/>
                <p:nvPr/>
              </p:nvSpPr>
              <p:spPr>
                <a:xfrm>
                  <a:off x="7325175" y="1861850"/>
                  <a:ext cx="328750" cy="372025"/>
                </a:xfrm>
                <a:custGeom>
                  <a:avLst/>
                  <a:gdLst/>
                  <a:ahLst/>
                  <a:cxnLst/>
                  <a:rect l="l" t="t" r="r" b="b"/>
                  <a:pathLst>
                    <a:path w="13150" h="14881" extrusionOk="0">
                      <a:moveTo>
                        <a:pt x="13150" y="1"/>
                      </a:moveTo>
                      <a:cubicBezTo>
                        <a:pt x="13113" y="58"/>
                        <a:pt x="13077" y="116"/>
                        <a:pt x="13040" y="174"/>
                      </a:cubicBezTo>
                      <a:lnTo>
                        <a:pt x="13040" y="174"/>
                      </a:lnTo>
                      <a:cubicBezTo>
                        <a:pt x="13113" y="66"/>
                        <a:pt x="13150" y="1"/>
                        <a:pt x="13150" y="1"/>
                      </a:cubicBezTo>
                      <a:close/>
                      <a:moveTo>
                        <a:pt x="13040" y="174"/>
                      </a:moveTo>
                      <a:lnTo>
                        <a:pt x="13040" y="174"/>
                      </a:lnTo>
                      <a:cubicBezTo>
                        <a:pt x="12786" y="549"/>
                        <a:pt x="12093" y="1449"/>
                        <a:pt x="10981" y="1990"/>
                      </a:cubicBezTo>
                      <a:lnTo>
                        <a:pt x="10882" y="2487"/>
                      </a:lnTo>
                      <a:cubicBezTo>
                        <a:pt x="6665" y="9132"/>
                        <a:pt x="1" y="14841"/>
                        <a:pt x="1" y="14841"/>
                      </a:cubicBezTo>
                      <a:cubicBezTo>
                        <a:pt x="215" y="14868"/>
                        <a:pt x="424" y="14881"/>
                        <a:pt x="626" y="14881"/>
                      </a:cubicBezTo>
                      <a:cubicBezTo>
                        <a:pt x="1154" y="14881"/>
                        <a:pt x="1638" y="14797"/>
                        <a:pt x="2069" y="14682"/>
                      </a:cubicBezTo>
                      <a:cubicBezTo>
                        <a:pt x="3251" y="13637"/>
                        <a:pt x="9272" y="6077"/>
                        <a:pt x="13040" y="1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0"/>
                <p:cNvSpPr/>
                <p:nvPr/>
              </p:nvSpPr>
              <p:spPr>
                <a:xfrm>
                  <a:off x="7531075" y="1363550"/>
                  <a:ext cx="179525" cy="557025"/>
                </a:xfrm>
                <a:custGeom>
                  <a:avLst/>
                  <a:gdLst/>
                  <a:ahLst/>
                  <a:cxnLst/>
                  <a:rect l="l" t="t" r="r" b="b"/>
                  <a:pathLst>
                    <a:path w="7181" h="22281" extrusionOk="0">
                      <a:moveTo>
                        <a:pt x="4436" y="0"/>
                      </a:moveTo>
                      <a:lnTo>
                        <a:pt x="4436" y="0"/>
                      </a:lnTo>
                      <a:cubicBezTo>
                        <a:pt x="6286" y="8952"/>
                        <a:pt x="0" y="22280"/>
                        <a:pt x="0" y="22280"/>
                      </a:cubicBezTo>
                      <a:cubicBezTo>
                        <a:pt x="1094" y="22021"/>
                        <a:pt x="1930" y="21345"/>
                        <a:pt x="2447" y="20788"/>
                      </a:cubicBezTo>
                      <a:cubicBezTo>
                        <a:pt x="7181" y="10982"/>
                        <a:pt x="4437" y="3"/>
                        <a:pt x="4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0"/>
                <p:cNvSpPr/>
                <p:nvPr/>
              </p:nvSpPr>
              <p:spPr>
                <a:xfrm>
                  <a:off x="7325175" y="2035925"/>
                  <a:ext cx="992175" cy="288950"/>
                </a:xfrm>
                <a:custGeom>
                  <a:avLst/>
                  <a:gdLst/>
                  <a:ahLst/>
                  <a:cxnLst/>
                  <a:rect l="l" t="t" r="r" b="b"/>
                  <a:pathLst>
                    <a:path w="39687" h="11558" extrusionOk="0">
                      <a:moveTo>
                        <a:pt x="28746" y="0"/>
                      </a:moveTo>
                      <a:lnTo>
                        <a:pt x="29143" y="3561"/>
                      </a:lnTo>
                      <a:cubicBezTo>
                        <a:pt x="28248" y="3322"/>
                        <a:pt x="23992" y="339"/>
                        <a:pt x="23991" y="338"/>
                      </a:cubicBezTo>
                      <a:lnTo>
                        <a:pt x="23991" y="338"/>
                      </a:lnTo>
                      <a:lnTo>
                        <a:pt x="25702" y="3004"/>
                      </a:lnTo>
                      <a:cubicBezTo>
                        <a:pt x="23991" y="2467"/>
                        <a:pt x="22718" y="1612"/>
                        <a:pt x="22718" y="1612"/>
                      </a:cubicBezTo>
                      <a:lnTo>
                        <a:pt x="20510" y="5769"/>
                      </a:lnTo>
                      <a:cubicBezTo>
                        <a:pt x="20729" y="4874"/>
                        <a:pt x="19575" y="2825"/>
                        <a:pt x="19575" y="2825"/>
                      </a:cubicBezTo>
                      <a:lnTo>
                        <a:pt x="18123" y="5908"/>
                      </a:lnTo>
                      <a:cubicBezTo>
                        <a:pt x="17446" y="5471"/>
                        <a:pt x="15517" y="2527"/>
                        <a:pt x="15517" y="2527"/>
                      </a:cubicBezTo>
                      <a:lnTo>
                        <a:pt x="15119" y="6565"/>
                      </a:lnTo>
                      <a:lnTo>
                        <a:pt x="12811" y="1691"/>
                      </a:lnTo>
                      <a:lnTo>
                        <a:pt x="7779" y="5073"/>
                      </a:lnTo>
                      <a:lnTo>
                        <a:pt x="7997" y="3143"/>
                      </a:lnTo>
                      <a:lnTo>
                        <a:pt x="7997" y="3143"/>
                      </a:lnTo>
                      <a:cubicBezTo>
                        <a:pt x="5610" y="6227"/>
                        <a:pt x="1" y="7918"/>
                        <a:pt x="1" y="7918"/>
                      </a:cubicBezTo>
                      <a:cubicBezTo>
                        <a:pt x="165" y="7932"/>
                        <a:pt x="327" y="7939"/>
                        <a:pt x="486" y="7939"/>
                      </a:cubicBezTo>
                      <a:cubicBezTo>
                        <a:pt x="2657" y="7939"/>
                        <a:pt x="4297" y="6645"/>
                        <a:pt x="4297" y="6644"/>
                      </a:cubicBezTo>
                      <a:lnTo>
                        <a:pt x="4297" y="6644"/>
                      </a:lnTo>
                      <a:lnTo>
                        <a:pt x="2129" y="10126"/>
                      </a:lnTo>
                      <a:cubicBezTo>
                        <a:pt x="4954" y="9907"/>
                        <a:pt x="8455" y="7043"/>
                        <a:pt x="8455" y="7042"/>
                      </a:cubicBezTo>
                      <a:lnTo>
                        <a:pt x="8455" y="7042"/>
                      </a:lnTo>
                      <a:lnTo>
                        <a:pt x="6784" y="10543"/>
                      </a:lnTo>
                      <a:cubicBezTo>
                        <a:pt x="8455" y="10165"/>
                        <a:pt x="11279" y="8057"/>
                        <a:pt x="11280" y="8057"/>
                      </a:cubicBezTo>
                      <a:lnTo>
                        <a:pt x="11280" y="8057"/>
                      </a:lnTo>
                      <a:lnTo>
                        <a:pt x="10166" y="11140"/>
                      </a:lnTo>
                      <a:cubicBezTo>
                        <a:pt x="11558" y="11100"/>
                        <a:pt x="13727" y="7838"/>
                        <a:pt x="13727" y="7838"/>
                      </a:cubicBezTo>
                      <a:lnTo>
                        <a:pt x="14721" y="11558"/>
                      </a:lnTo>
                      <a:cubicBezTo>
                        <a:pt x="15895" y="11061"/>
                        <a:pt x="17009" y="6307"/>
                        <a:pt x="17009" y="6306"/>
                      </a:cubicBezTo>
                      <a:lnTo>
                        <a:pt x="17009" y="6306"/>
                      </a:lnTo>
                      <a:cubicBezTo>
                        <a:pt x="16949" y="7281"/>
                        <a:pt x="16810" y="11061"/>
                        <a:pt x="16810" y="11061"/>
                      </a:cubicBezTo>
                      <a:lnTo>
                        <a:pt x="19038" y="8116"/>
                      </a:lnTo>
                      <a:lnTo>
                        <a:pt x="17984" y="11399"/>
                      </a:lnTo>
                      <a:cubicBezTo>
                        <a:pt x="20530" y="10325"/>
                        <a:pt x="22479" y="6347"/>
                        <a:pt x="22479" y="6346"/>
                      </a:cubicBezTo>
                      <a:lnTo>
                        <a:pt x="22479" y="6346"/>
                      </a:lnTo>
                      <a:lnTo>
                        <a:pt x="22320" y="10126"/>
                      </a:lnTo>
                      <a:cubicBezTo>
                        <a:pt x="23752" y="9250"/>
                        <a:pt x="25563" y="6386"/>
                        <a:pt x="25563" y="6386"/>
                      </a:cubicBezTo>
                      <a:lnTo>
                        <a:pt x="25762" y="9589"/>
                      </a:lnTo>
                      <a:cubicBezTo>
                        <a:pt x="27055" y="9091"/>
                        <a:pt x="27751" y="5411"/>
                        <a:pt x="27751" y="5411"/>
                      </a:cubicBezTo>
                      <a:lnTo>
                        <a:pt x="30178" y="8574"/>
                      </a:lnTo>
                      <a:cubicBezTo>
                        <a:pt x="31073" y="7739"/>
                        <a:pt x="30635" y="4954"/>
                        <a:pt x="30635" y="4954"/>
                      </a:cubicBezTo>
                      <a:lnTo>
                        <a:pt x="30635" y="4954"/>
                      </a:lnTo>
                      <a:cubicBezTo>
                        <a:pt x="33500" y="6247"/>
                        <a:pt x="36981" y="6286"/>
                        <a:pt x="36981" y="6286"/>
                      </a:cubicBezTo>
                      <a:lnTo>
                        <a:pt x="34514" y="4198"/>
                      </a:lnTo>
                      <a:lnTo>
                        <a:pt x="34514" y="4198"/>
                      </a:lnTo>
                      <a:cubicBezTo>
                        <a:pt x="35291" y="4413"/>
                        <a:pt x="36082" y="4488"/>
                        <a:pt x="36805" y="4488"/>
                      </a:cubicBezTo>
                      <a:cubicBezTo>
                        <a:pt x="38416" y="4488"/>
                        <a:pt x="39686" y="4118"/>
                        <a:pt x="39686" y="4118"/>
                      </a:cubicBezTo>
                      <a:cubicBezTo>
                        <a:pt x="38195" y="3959"/>
                        <a:pt x="36185" y="2885"/>
                        <a:pt x="34097" y="1432"/>
                      </a:cubicBezTo>
                      <a:cubicBezTo>
                        <a:pt x="31531" y="1214"/>
                        <a:pt x="28746" y="0"/>
                        <a:pt x="287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0"/>
                <p:cNvSpPr/>
                <p:nvPr/>
              </p:nvSpPr>
              <p:spPr>
                <a:xfrm>
                  <a:off x="7797125" y="2117975"/>
                  <a:ext cx="66175" cy="189500"/>
                </a:xfrm>
                <a:custGeom>
                  <a:avLst/>
                  <a:gdLst/>
                  <a:ahLst/>
                  <a:cxnLst/>
                  <a:rect l="l" t="t" r="r" b="b"/>
                  <a:pathLst>
                    <a:path w="2647" h="7580" extrusionOk="0">
                      <a:moveTo>
                        <a:pt x="995" y="1"/>
                      </a:moveTo>
                      <a:cubicBezTo>
                        <a:pt x="896" y="1910"/>
                        <a:pt x="717" y="4894"/>
                        <a:pt x="1" y="7580"/>
                      </a:cubicBezTo>
                      <a:cubicBezTo>
                        <a:pt x="836" y="6983"/>
                        <a:pt x="1592" y="6147"/>
                        <a:pt x="2189" y="5332"/>
                      </a:cubicBezTo>
                      <a:cubicBezTo>
                        <a:pt x="2448" y="3581"/>
                        <a:pt x="2587" y="1910"/>
                        <a:pt x="2646" y="617"/>
                      </a:cubicBezTo>
                      <a:lnTo>
                        <a:pt x="2646" y="617"/>
                      </a:lnTo>
                      <a:lnTo>
                        <a:pt x="1692" y="2467"/>
                      </a:lnTo>
                      <a:cubicBezTo>
                        <a:pt x="1831" y="1851"/>
                        <a:pt x="1314" y="657"/>
                        <a:pt x="9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0"/>
                <p:cNvSpPr/>
                <p:nvPr/>
              </p:nvSpPr>
              <p:spPr>
                <a:xfrm>
                  <a:off x="7606650" y="2876875"/>
                  <a:ext cx="36825" cy="218350"/>
                </a:xfrm>
                <a:custGeom>
                  <a:avLst/>
                  <a:gdLst/>
                  <a:ahLst/>
                  <a:cxnLst/>
                  <a:rect l="l" t="t" r="r" b="b"/>
                  <a:pathLst>
                    <a:path w="1473" h="8734" extrusionOk="0">
                      <a:moveTo>
                        <a:pt x="1473" y="1"/>
                      </a:moveTo>
                      <a:lnTo>
                        <a:pt x="220" y="4815"/>
                      </a:lnTo>
                      <a:lnTo>
                        <a:pt x="1" y="8734"/>
                      </a:lnTo>
                      <a:lnTo>
                        <a:pt x="717" y="8694"/>
                      </a:lnTo>
                      <a:lnTo>
                        <a:pt x="1354" y="3462"/>
                      </a:lnTo>
                      <a:lnTo>
                        <a:pt x="14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0"/>
                <p:cNvSpPr/>
                <p:nvPr/>
              </p:nvSpPr>
              <p:spPr>
                <a:xfrm>
                  <a:off x="6995950" y="3273250"/>
                  <a:ext cx="1398475" cy="259625"/>
                </a:xfrm>
                <a:custGeom>
                  <a:avLst/>
                  <a:gdLst/>
                  <a:ahLst/>
                  <a:cxnLst/>
                  <a:rect l="l" t="t" r="r" b="b"/>
                  <a:pathLst>
                    <a:path w="55939" h="10385" extrusionOk="0">
                      <a:moveTo>
                        <a:pt x="40025" y="0"/>
                      </a:moveTo>
                      <a:lnTo>
                        <a:pt x="40403" y="4198"/>
                      </a:lnTo>
                      <a:cubicBezTo>
                        <a:pt x="39169" y="3879"/>
                        <a:pt x="33481" y="120"/>
                        <a:pt x="33480" y="120"/>
                      </a:cubicBezTo>
                      <a:lnTo>
                        <a:pt x="33480" y="120"/>
                      </a:lnTo>
                      <a:lnTo>
                        <a:pt x="35688" y="3342"/>
                      </a:lnTo>
                      <a:cubicBezTo>
                        <a:pt x="33361" y="2606"/>
                        <a:pt x="31670" y="1532"/>
                        <a:pt x="31670" y="1532"/>
                      </a:cubicBezTo>
                      <a:lnTo>
                        <a:pt x="28407" y="6286"/>
                      </a:lnTo>
                      <a:cubicBezTo>
                        <a:pt x="28746" y="5232"/>
                        <a:pt x="27254" y="2785"/>
                        <a:pt x="27254" y="2785"/>
                      </a:cubicBezTo>
                      <a:lnTo>
                        <a:pt x="25125" y="6286"/>
                      </a:lnTo>
                      <a:cubicBezTo>
                        <a:pt x="24210" y="5710"/>
                        <a:pt x="21684" y="2149"/>
                        <a:pt x="21684" y="2149"/>
                      </a:cubicBezTo>
                      <a:lnTo>
                        <a:pt x="20928" y="6863"/>
                      </a:lnTo>
                      <a:lnTo>
                        <a:pt x="17944" y="1035"/>
                      </a:lnTo>
                      <a:lnTo>
                        <a:pt x="10882" y="4715"/>
                      </a:lnTo>
                      <a:lnTo>
                        <a:pt x="11300" y="2447"/>
                      </a:lnTo>
                      <a:lnTo>
                        <a:pt x="11300" y="2447"/>
                      </a:lnTo>
                      <a:cubicBezTo>
                        <a:pt x="8157" y="5590"/>
                        <a:pt x="1493" y="7221"/>
                        <a:pt x="259" y="7520"/>
                      </a:cubicBezTo>
                      <a:lnTo>
                        <a:pt x="1" y="7798"/>
                      </a:lnTo>
                      <a:cubicBezTo>
                        <a:pt x="4158" y="7758"/>
                        <a:pt x="9608" y="4636"/>
                        <a:pt x="9609" y="4635"/>
                      </a:cubicBezTo>
                      <a:lnTo>
                        <a:pt x="9609" y="4635"/>
                      </a:lnTo>
                      <a:lnTo>
                        <a:pt x="6844" y="8614"/>
                      </a:lnTo>
                      <a:cubicBezTo>
                        <a:pt x="9350" y="8296"/>
                        <a:pt x="13706" y="6028"/>
                        <a:pt x="13707" y="6028"/>
                      </a:cubicBezTo>
                      <a:lnTo>
                        <a:pt x="13707" y="6028"/>
                      </a:lnTo>
                      <a:lnTo>
                        <a:pt x="11777" y="9549"/>
                      </a:lnTo>
                      <a:cubicBezTo>
                        <a:pt x="11783" y="9549"/>
                        <a:pt x="11788" y="9549"/>
                        <a:pt x="11793" y="9549"/>
                      </a:cubicBezTo>
                      <a:cubicBezTo>
                        <a:pt x="13805" y="9549"/>
                        <a:pt x="17267" y="5908"/>
                        <a:pt x="17267" y="5908"/>
                      </a:cubicBezTo>
                      <a:lnTo>
                        <a:pt x="18381" y="10325"/>
                      </a:lnTo>
                      <a:cubicBezTo>
                        <a:pt x="20172" y="9827"/>
                        <a:pt x="22260" y="4397"/>
                        <a:pt x="22261" y="4397"/>
                      </a:cubicBezTo>
                      <a:lnTo>
                        <a:pt x="22261" y="4397"/>
                      </a:lnTo>
                      <a:cubicBezTo>
                        <a:pt x="22121" y="5511"/>
                        <a:pt x="21544" y="9927"/>
                        <a:pt x="21544" y="9927"/>
                      </a:cubicBezTo>
                      <a:lnTo>
                        <a:pt x="25125" y="6625"/>
                      </a:lnTo>
                      <a:lnTo>
                        <a:pt x="23235" y="10384"/>
                      </a:lnTo>
                      <a:cubicBezTo>
                        <a:pt x="27074" y="9290"/>
                        <a:pt x="30317" y="4815"/>
                        <a:pt x="30317" y="4814"/>
                      </a:cubicBezTo>
                      <a:lnTo>
                        <a:pt x="30317" y="4814"/>
                      </a:lnTo>
                      <a:lnTo>
                        <a:pt x="29780" y="9211"/>
                      </a:lnTo>
                      <a:cubicBezTo>
                        <a:pt x="31968" y="8296"/>
                        <a:pt x="34873" y="5113"/>
                        <a:pt x="34873" y="5113"/>
                      </a:cubicBezTo>
                      <a:lnTo>
                        <a:pt x="34873" y="8872"/>
                      </a:lnTo>
                      <a:cubicBezTo>
                        <a:pt x="36842" y="8395"/>
                        <a:pt x="38195" y="4118"/>
                        <a:pt x="38195" y="4118"/>
                      </a:cubicBezTo>
                      <a:lnTo>
                        <a:pt x="41517" y="7977"/>
                      </a:lnTo>
                      <a:cubicBezTo>
                        <a:pt x="42929" y="7062"/>
                        <a:pt x="42531" y="3780"/>
                        <a:pt x="42531" y="3780"/>
                      </a:cubicBezTo>
                      <a:lnTo>
                        <a:pt x="42531" y="3780"/>
                      </a:lnTo>
                      <a:cubicBezTo>
                        <a:pt x="46609" y="5471"/>
                        <a:pt x="51761" y="5789"/>
                        <a:pt x="51761" y="5789"/>
                      </a:cubicBezTo>
                      <a:lnTo>
                        <a:pt x="48300" y="3183"/>
                      </a:lnTo>
                      <a:lnTo>
                        <a:pt x="48300" y="3183"/>
                      </a:lnTo>
                      <a:cubicBezTo>
                        <a:pt x="49781" y="3572"/>
                        <a:pt x="51321" y="3687"/>
                        <a:pt x="52627" y="3687"/>
                      </a:cubicBezTo>
                      <a:cubicBezTo>
                        <a:pt x="54532" y="3687"/>
                        <a:pt x="55939" y="3442"/>
                        <a:pt x="55939" y="3442"/>
                      </a:cubicBezTo>
                      <a:cubicBezTo>
                        <a:pt x="54288" y="3223"/>
                        <a:pt x="51841" y="2507"/>
                        <a:pt x="49016" y="1512"/>
                      </a:cubicBezTo>
                      <a:cubicBezTo>
                        <a:pt x="45197" y="1134"/>
                        <a:pt x="40025" y="0"/>
                        <a:pt x="400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0"/>
                <p:cNvSpPr/>
                <p:nvPr/>
              </p:nvSpPr>
              <p:spPr>
                <a:xfrm>
                  <a:off x="7582300" y="3341875"/>
                  <a:ext cx="101475" cy="189000"/>
                </a:xfrm>
                <a:custGeom>
                  <a:avLst/>
                  <a:gdLst/>
                  <a:ahLst/>
                  <a:cxnLst/>
                  <a:rect l="l" t="t" r="r" b="b"/>
                  <a:pathLst>
                    <a:path w="4059" h="7560" extrusionOk="0">
                      <a:moveTo>
                        <a:pt x="3760" y="1"/>
                      </a:moveTo>
                      <a:lnTo>
                        <a:pt x="1631" y="3522"/>
                      </a:lnTo>
                      <a:cubicBezTo>
                        <a:pt x="1333" y="3323"/>
                        <a:pt x="836" y="2786"/>
                        <a:pt x="298" y="2169"/>
                      </a:cubicBezTo>
                      <a:cubicBezTo>
                        <a:pt x="259" y="3183"/>
                        <a:pt x="179" y="4218"/>
                        <a:pt x="139" y="5272"/>
                      </a:cubicBezTo>
                      <a:lnTo>
                        <a:pt x="1651" y="3880"/>
                      </a:lnTo>
                      <a:lnTo>
                        <a:pt x="40" y="7122"/>
                      </a:lnTo>
                      <a:cubicBezTo>
                        <a:pt x="40" y="7261"/>
                        <a:pt x="0" y="7421"/>
                        <a:pt x="0" y="7560"/>
                      </a:cubicBezTo>
                      <a:cubicBezTo>
                        <a:pt x="1432" y="7122"/>
                        <a:pt x="2745" y="6247"/>
                        <a:pt x="3839" y="5292"/>
                      </a:cubicBezTo>
                      <a:cubicBezTo>
                        <a:pt x="3899" y="3661"/>
                        <a:pt x="3979" y="2049"/>
                        <a:pt x="4058" y="478"/>
                      </a:cubicBezTo>
                      <a:cubicBezTo>
                        <a:pt x="3879" y="180"/>
                        <a:pt x="3760" y="1"/>
                        <a:pt x="37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0"/>
                <p:cNvSpPr/>
                <p:nvPr/>
              </p:nvSpPr>
              <p:spPr>
                <a:xfrm>
                  <a:off x="6889025" y="3756150"/>
                  <a:ext cx="1093625" cy="266075"/>
                </a:xfrm>
                <a:custGeom>
                  <a:avLst/>
                  <a:gdLst/>
                  <a:ahLst/>
                  <a:cxnLst/>
                  <a:rect l="l" t="t" r="r" b="b"/>
                  <a:pathLst>
                    <a:path w="43745" h="10643" extrusionOk="0">
                      <a:moveTo>
                        <a:pt x="14483" y="0"/>
                      </a:moveTo>
                      <a:lnTo>
                        <a:pt x="7938" y="2427"/>
                      </a:lnTo>
                      <a:lnTo>
                        <a:pt x="8634" y="398"/>
                      </a:lnTo>
                      <a:lnTo>
                        <a:pt x="8634" y="398"/>
                      </a:lnTo>
                      <a:cubicBezTo>
                        <a:pt x="6526" y="2049"/>
                        <a:pt x="3124" y="2905"/>
                        <a:pt x="796" y="3282"/>
                      </a:cubicBezTo>
                      <a:lnTo>
                        <a:pt x="1" y="3839"/>
                      </a:lnTo>
                      <a:cubicBezTo>
                        <a:pt x="1" y="3839"/>
                        <a:pt x="81" y="3841"/>
                        <a:pt x="227" y="3841"/>
                      </a:cubicBezTo>
                      <a:cubicBezTo>
                        <a:pt x="1136" y="3841"/>
                        <a:pt x="4611" y="3768"/>
                        <a:pt x="7540" y="2706"/>
                      </a:cubicBezTo>
                      <a:lnTo>
                        <a:pt x="7540" y="2706"/>
                      </a:lnTo>
                      <a:cubicBezTo>
                        <a:pt x="7540" y="2706"/>
                        <a:pt x="6923" y="5690"/>
                        <a:pt x="7958" y="6664"/>
                      </a:cubicBezTo>
                      <a:lnTo>
                        <a:pt x="10942" y="3382"/>
                      </a:lnTo>
                      <a:cubicBezTo>
                        <a:pt x="10942" y="3382"/>
                        <a:pt x="11678" y="7400"/>
                        <a:pt x="13190" y="7997"/>
                      </a:cubicBezTo>
                      <a:lnTo>
                        <a:pt x="13508" y="4536"/>
                      </a:lnTo>
                      <a:cubicBezTo>
                        <a:pt x="13508" y="4536"/>
                        <a:pt x="15557" y="7699"/>
                        <a:pt x="17208" y="8713"/>
                      </a:cubicBezTo>
                      <a:lnTo>
                        <a:pt x="17168" y="4635"/>
                      </a:lnTo>
                      <a:lnTo>
                        <a:pt x="17168" y="4635"/>
                      </a:lnTo>
                      <a:cubicBezTo>
                        <a:pt x="17168" y="4636"/>
                        <a:pt x="19356" y="9012"/>
                        <a:pt x="22340" y="10305"/>
                      </a:cubicBezTo>
                      <a:lnTo>
                        <a:pt x="21167" y="6704"/>
                      </a:lnTo>
                      <a:lnTo>
                        <a:pt x="23733" y="10006"/>
                      </a:lnTo>
                      <a:cubicBezTo>
                        <a:pt x="23733" y="10006"/>
                        <a:pt x="23693" y="6406"/>
                        <a:pt x="23653" y="4973"/>
                      </a:cubicBezTo>
                      <a:lnTo>
                        <a:pt x="23653" y="4973"/>
                      </a:lnTo>
                      <a:cubicBezTo>
                        <a:pt x="23932" y="6107"/>
                        <a:pt x="25026" y="10106"/>
                        <a:pt x="26199" y="10643"/>
                      </a:cubicBezTo>
                      <a:lnTo>
                        <a:pt x="27492" y="6664"/>
                      </a:lnTo>
                      <a:cubicBezTo>
                        <a:pt x="27492" y="6664"/>
                        <a:pt x="29919" y="10285"/>
                        <a:pt x="31590" y="10404"/>
                      </a:cubicBezTo>
                      <a:lnTo>
                        <a:pt x="30377" y="7022"/>
                      </a:lnTo>
                      <a:lnTo>
                        <a:pt x="30377" y="7022"/>
                      </a:lnTo>
                      <a:cubicBezTo>
                        <a:pt x="30377" y="7023"/>
                        <a:pt x="33659" y="9449"/>
                        <a:pt x="35609" y="9947"/>
                      </a:cubicBezTo>
                      <a:lnTo>
                        <a:pt x="33759" y="6087"/>
                      </a:lnTo>
                      <a:lnTo>
                        <a:pt x="33759" y="6087"/>
                      </a:lnTo>
                      <a:cubicBezTo>
                        <a:pt x="33759" y="6088"/>
                        <a:pt x="37837" y="9350"/>
                        <a:pt x="41139" y="9708"/>
                      </a:cubicBezTo>
                      <a:lnTo>
                        <a:pt x="38672" y="5869"/>
                      </a:lnTo>
                      <a:cubicBezTo>
                        <a:pt x="38673" y="5867"/>
                        <a:pt x="38675" y="5866"/>
                        <a:pt x="38678" y="5866"/>
                      </a:cubicBezTo>
                      <a:cubicBezTo>
                        <a:pt x="38807" y="5866"/>
                        <a:pt x="40799" y="7367"/>
                        <a:pt x="43454" y="7367"/>
                      </a:cubicBezTo>
                      <a:cubicBezTo>
                        <a:pt x="43550" y="7367"/>
                        <a:pt x="43647" y="7365"/>
                        <a:pt x="43745" y="7360"/>
                      </a:cubicBezTo>
                      <a:cubicBezTo>
                        <a:pt x="43745" y="7360"/>
                        <a:pt x="42969" y="6784"/>
                        <a:pt x="41716" y="5650"/>
                      </a:cubicBezTo>
                      <a:cubicBezTo>
                        <a:pt x="41159" y="5351"/>
                        <a:pt x="40661" y="5152"/>
                        <a:pt x="40263" y="5073"/>
                      </a:cubicBezTo>
                      <a:cubicBezTo>
                        <a:pt x="37061" y="4456"/>
                        <a:pt x="33381" y="1989"/>
                        <a:pt x="33381" y="1989"/>
                      </a:cubicBezTo>
                      <a:lnTo>
                        <a:pt x="33062" y="5908"/>
                      </a:lnTo>
                      <a:cubicBezTo>
                        <a:pt x="32068" y="5471"/>
                        <a:pt x="27811" y="1234"/>
                        <a:pt x="27811" y="1234"/>
                      </a:cubicBezTo>
                      <a:lnTo>
                        <a:pt x="27811" y="1234"/>
                      </a:lnTo>
                      <a:lnTo>
                        <a:pt x="29203" y="4496"/>
                      </a:lnTo>
                      <a:cubicBezTo>
                        <a:pt x="27333" y="3501"/>
                        <a:pt x="26060" y="2288"/>
                        <a:pt x="26060" y="2288"/>
                      </a:cubicBezTo>
                      <a:lnTo>
                        <a:pt x="23633" y="4755"/>
                      </a:lnTo>
                      <a:lnTo>
                        <a:pt x="22579" y="6207"/>
                      </a:lnTo>
                      <a:cubicBezTo>
                        <a:pt x="23056" y="5292"/>
                        <a:pt x="22141" y="2825"/>
                        <a:pt x="22141" y="2825"/>
                      </a:cubicBezTo>
                      <a:lnTo>
                        <a:pt x="19774" y="5789"/>
                      </a:lnTo>
                      <a:cubicBezTo>
                        <a:pt x="19098" y="5152"/>
                        <a:pt x="17486" y="1532"/>
                        <a:pt x="17486" y="1532"/>
                      </a:cubicBezTo>
                      <a:lnTo>
                        <a:pt x="16114" y="5749"/>
                      </a:lnTo>
                      <a:lnTo>
                        <a:pt x="14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0"/>
                <p:cNvSpPr/>
                <p:nvPr/>
              </p:nvSpPr>
              <p:spPr>
                <a:xfrm>
                  <a:off x="7553950" y="3786475"/>
                  <a:ext cx="106450" cy="217350"/>
                </a:xfrm>
                <a:custGeom>
                  <a:avLst/>
                  <a:gdLst/>
                  <a:ahLst/>
                  <a:cxnLst/>
                  <a:rect l="l" t="t" r="r" b="b"/>
                  <a:pathLst>
                    <a:path w="4258" h="8694" extrusionOk="0">
                      <a:moveTo>
                        <a:pt x="1214" y="1"/>
                      </a:moveTo>
                      <a:lnTo>
                        <a:pt x="2606" y="3263"/>
                      </a:lnTo>
                      <a:cubicBezTo>
                        <a:pt x="1711" y="2786"/>
                        <a:pt x="935" y="2229"/>
                        <a:pt x="398" y="1811"/>
                      </a:cubicBezTo>
                      <a:cubicBezTo>
                        <a:pt x="279" y="4039"/>
                        <a:pt x="120" y="6167"/>
                        <a:pt x="0" y="8236"/>
                      </a:cubicBezTo>
                      <a:lnTo>
                        <a:pt x="915" y="5392"/>
                      </a:lnTo>
                      <a:cubicBezTo>
                        <a:pt x="915" y="5392"/>
                        <a:pt x="2487" y="7699"/>
                        <a:pt x="3959" y="8694"/>
                      </a:cubicBezTo>
                      <a:cubicBezTo>
                        <a:pt x="3979" y="7978"/>
                        <a:pt x="4019" y="7261"/>
                        <a:pt x="4058" y="6525"/>
                      </a:cubicBezTo>
                      <a:lnTo>
                        <a:pt x="3780" y="5750"/>
                      </a:lnTo>
                      <a:lnTo>
                        <a:pt x="4078" y="5968"/>
                      </a:lnTo>
                      <a:cubicBezTo>
                        <a:pt x="4158" y="4974"/>
                        <a:pt x="4198" y="3939"/>
                        <a:pt x="4257" y="2885"/>
                      </a:cubicBezTo>
                      <a:cubicBezTo>
                        <a:pt x="2785" y="1572"/>
                        <a:pt x="1214" y="1"/>
                        <a:pt x="1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0"/>
                <p:cNvSpPr/>
                <p:nvPr/>
              </p:nvSpPr>
              <p:spPr>
                <a:xfrm>
                  <a:off x="6934775" y="4420050"/>
                  <a:ext cx="395400" cy="184050"/>
                </a:xfrm>
                <a:custGeom>
                  <a:avLst/>
                  <a:gdLst/>
                  <a:ahLst/>
                  <a:cxnLst/>
                  <a:rect l="l" t="t" r="r" b="b"/>
                  <a:pathLst>
                    <a:path w="15816" h="7362" extrusionOk="0">
                      <a:moveTo>
                        <a:pt x="12414" y="1"/>
                      </a:moveTo>
                      <a:lnTo>
                        <a:pt x="5253" y="3820"/>
                      </a:lnTo>
                      <a:lnTo>
                        <a:pt x="5551" y="1692"/>
                      </a:lnTo>
                      <a:lnTo>
                        <a:pt x="5551" y="1692"/>
                      </a:lnTo>
                      <a:cubicBezTo>
                        <a:pt x="4318" y="2905"/>
                        <a:pt x="2507" y="3960"/>
                        <a:pt x="697" y="4795"/>
                      </a:cubicBezTo>
                      <a:lnTo>
                        <a:pt x="1" y="5571"/>
                      </a:lnTo>
                      <a:cubicBezTo>
                        <a:pt x="4158" y="5511"/>
                        <a:pt x="9589" y="2408"/>
                        <a:pt x="9589" y="2408"/>
                      </a:cubicBezTo>
                      <a:lnTo>
                        <a:pt x="9589" y="2408"/>
                      </a:lnTo>
                      <a:lnTo>
                        <a:pt x="6804" y="6446"/>
                      </a:lnTo>
                      <a:cubicBezTo>
                        <a:pt x="9330" y="6108"/>
                        <a:pt x="13667" y="3860"/>
                        <a:pt x="13667" y="3860"/>
                      </a:cubicBezTo>
                      <a:lnTo>
                        <a:pt x="13667" y="3860"/>
                      </a:lnTo>
                      <a:lnTo>
                        <a:pt x="11738" y="7361"/>
                      </a:lnTo>
                      <a:cubicBezTo>
                        <a:pt x="11747" y="7361"/>
                        <a:pt x="11757" y="7362"/>
                        <a:pt x="11767" y="7362"/>
                      </a:cubicBezTo>
                      <a:cubicBezTo>
                        <a:pt x="12958" y="7362"/>
                        <a:pt x="14632" y="6159"/>
                        <a:pt x="15816" y="5113"/>
                      </a:cubicBezTo>
                      <a:lnTo>
                        <a:pt x="124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0"/>
                <p:cNvSpPr/>
                <p:nvPr/>
              </p:nvSpPr>
              <p:spPr>
                <a:xfrm>
                  <a:off x="7333625" y="4363875"/>
                  <a:ext cx="999150" cy="262600"/>
                </a:xfrm>
                <a:custGeom>
                  <a:avLst/>
                  <a:gdLst/>
                  <a:ahLst/>
                  <a:cxnLst/>
                  <a:rect l="l" t="t" r="r" b="b"/>
                  <a:pathLst>
                    <a:path w="39966" h="10504" extrusionOk="0">
                      <a:moveTo>
                        <a:pt x="19496" y="0"/>
                      </a:moveTo>
                      <a:lnTo>
                        <a:pt x="20152" y="3919"/>
                      </a:lnTo>
                      <a:cubicBezTo>
                        <a:pt x="18839" y="3680"/>
                        <a:pt x="12673" y="537"/>
                        <a:pt x="12672" y="537"/>
                      </a:cubicBezTo>
                      <a:lnTo>
                        <a:pt x="12672" y="537"/>
                      </a:lnTo>
                      <a:lnTo>
                        <a:pt x="15199" y="3382"/>
                      </a:lnTo>
                      <a:cubicBezTo>
                        <a:pt x="12712" y="2845"/>
                        <a:pt x="10882" y="1950"/>
                        <a:pt x="10882" y="1950"/>
                      </a:cubicBezTo>
                      <a:lnTo>
                        <a:pt x="7759" y="6545"/>
                      </a:lnTo>
                      <a:cubicBezTo>
                        <a:pt x="8057" y="5550"/>
                        <a:pt x="6347" y="3362"/>
                        <a:pt x="6347" y="3362"/>
                      </a:cubicBezTo>
                      <a:lnTo>
                        <a:pt x="4337" y="6764"/>
                      </a:lnTo>
                      <a:cubicBezTo>
                        <a:pt x="3343" y="6306"/>
                        <a:pt x="478" y="3143"/>
                        <a:pt x="478" y="3143"/>
                      </a:cubicBezTo>
                      <a:lnTo>
                        <a:pt x="1" y="7360"/>
                      </a:lnTo>
                      <a:cubicBezTo>
                        <a:pt x="796" y="6664"/>
                        <a:pt x="1373" y="6067"/>
                        <a:pt x="1373" y="6067"/>
                      </a:cubicBezTo>
                      <a:lnTo>
                        <a:pt x="2487" y="10503"/>
                      </a:lnTo>
                      <a:cubicBezTo>
                        <a:pt x="4278" y="10006"/>
                        <a:pt x="6366" y="4556"/>
                        <a:pt x="6366" y="4556"/>
                      </a:cubicBezTo>
                      <a:lnTo>
                        <a:pt x="6366" y="4556"/>
                      </a:lnTo>
                      <a:cubicBezTo>
                        <a:pt x="6227" y="5670"/>
                        <a:pt x="5650" y="10106"/>
                        <a:pt x="5650" y="10106"/>
                      </a:cubicBezTo>
                      <a:lnTo>
                        <a:pt x="9132" y="6724"/>
                      </a:lnTo>
                      <a:lnTo>
                        <a:pt x="7242" y="10484"/>
                      </a:lnTo>
                      <a:cubicBezTo>
                        <a:pt x="11101" y="9409"/>
                        <a:pt x="14363" y="4934"/>
                        <a:pt x="14363" y="4933"/>
                      </a:cubicBezTo>
                      <a:lnTo>
                        <a:pt x="14363" y="4933"/>
                      </a:lnTo>
                      <a:lnTo>
                        <a:pt x="13806" y="9330"/>
                      </a:lnTo>
                      <a:cubicBezTo>
                        <a:pt x="15994" y="8415"/>
                        <a:pt x="18899" y="5232"/>
                        <a:pt x="18899" y="5232"/>
                      </a:cubicBezTo>
                      <a:lnTo>
                        <a:pt x="18899" y="8992"/>
                      </a:lnTo>
                      <a:cubicBezTo>
                        <a:pt x="20868" y="8514"/>
                        <a:pt x="22241" y="4237"/>
                        <a:pt x="22241" y="4237"/>
                      </a:cubicBezTo>
                      <a:lnTo>
                        <a:pt x="25543" y="8096"/>
                      </a:lnTo>
                      <a:cubicBezTo>
                        <a:pt x="26955" y="7161"/>
                        <a:pt x="26558" y="3879"/>
                        <a:pt x="26557" y="3879"/>
                      </a:cubicBezTo>
                      <a:lnTo>
                        <a:pt x="26557" y="3879"/>
                      </a:lnTo>
                      <a:cubicBezTo>
                        <a:pt x="30636" y="5570"/>
                        <a:pt x="35788" y="5908"/>
                        <a:pt x="35788" y="5908"/>
                      </a:cubicBezTo>
                      <a:lnTo>
                        <a:pt x="32326" y="3282"/>
                      </a:lnTo>
                      <a:lnTo>
                        <a:pt x="32326" y="3282"/>
                      </a:lnTo>
                      <a:cubicBezTo>
                        <a:pt x="33825" y="3684"/>
                        <a:pt x="35385" y="3802"/>
                        <a:pt x="36701" y="3802"/>
                      </a:cubicBezTo>
                      <a:cubicBezTo>
                        <a:pt x="38582" y="3802"/>
                        <a:pt x="39965" y="3561"/>
                        <a:pt x="39965" y="3561"/>
                      </a:cubicBezTo>
                      <a:cubicBezTo>
                        <a:pt x="37538" y="3243"/>
                        <a:pt x="33301" y="1790"/>
                        <a:pt x="28805" y="60"/>
                      </a:cubicBezTo>
                      <a:cubicBezTo>
                        <a:pt x="28339" y="62"/>
                        <a:pt x="27861" y="63"/>
                        <a:pt x="27381" y="63"/>
                      </a:cubicBezTo>
                      <a:cubicBezTo>
                        <a:pt x="23535" y="63"/>
                        <a:pt x="19496" y="0"/>
                        <a:pt x="194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0"/>
                <p:cNvSpPr/>
                <p:nvPr/>
              </p:nvSpPr>
              <p:spPr>
                <a:xfrm>
                  <a:off x="7516650" y="4412100"/>
                  <a:ext cx="124350" cy="213875"/>
                </a:xfrm>
                <a:custGeom>
                  <a:avLst/>
                  <a:gdLst/>
                  <a:ahLst/>
                  <a:cxnLst/>
                  <a:rect l="l" t="t" r="r" b="b"/>
                  <a:pathLst>
                    <a:path w="4974" h="8555" extrusionOk="0">
                      <a:moveTo>
                        <a:pt x="3501" y="1"/>
                      </a:moveTo>
                      <a:lnTo>
                        <a:pt x="398" y="4596"/>
                      </a:lnTo>
                      <a:cubicBezTo>
                        <a:pt x="498" y="4278"/>
                        <a:pt x="378" y="3800"/>
                        <a:pt x="140" y="3323"/>
                      </a:cubicBezTo>
                      <a:cubicBezTo>
                        <a:pt x="120" y="4278"/>
                        <a:pt x="80" y="5312"/>
                        <a:pt x="40" y="6426"/>
                      </a:cubicBezTo>
                      <a:lnTo>
                        <a:pt x="1811" y="4815"/>
                      </a:lnTo>
                      <a:lnTo>
                        <a:pt x="0" y="8415"/>
                      </a:lnTo>
                      <a:lnTo>
                        <a:pt x="0" y="8555"/>
                      </a:lnTo>
                      <a:cubicBezTo>
                        <a:pt x="1930" y="7998"/>
                        <a:pt x="3700" y="6585"/>
                        <a:pt x="4973" y="5332"/>
                      </a:cubicBezTo>
                      <a:cubicBezTo>
                        <a:pt x="4775" y="3283"/>
                        <a:pt x="4615" y="1592"/>
                        <a:pt x="4556" y="438"/>
                      </a:cubicBezTo>
                      <a:cubicBezTo>
                        <a:pt x="3879" y="200"/>
                        <a:pt x="3501" y="1"/>
                        <a:pt x="3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0"/>
                <p:cNvSpPr/>
                <p:nvPr/>
              </p:nvSpPr>
              <p:spPr>
                <a:xfrm>
                  <a:off x="7530075" y="1725100"/>
                  <a:ext cx="542100" cy="232775"/>
                </a:xfrm>
                <a:custGeom>
                  <a:avLst/>
                  <a:gdLst/>
                  <a:ahLst/>
                  <a:cxnLst/>
                  <a:rect l="l" t="t" r="r" b="b"/>
                  <a:pathLst>
                    <a:path w="21684" h="9311" extrusionOk="0">
                      <a:moveTo>
                        <a:pt x="15676" y="0"/>
                      </a:moveTo>
                      <a:lnTo>
                        <a:pt x="16392" y="2666"/>
                      </a:lnTo>
                      <a:cubicBezTo>
                        <a:pt x="15676" y="2586"/>
                        <a:pt x="12016" y="776"/>
                        <a:pt x="12016" y="776"/>
                      </a:cubicBezTo>
                      <a:lnTo>
                        <a:pt x="12016" y="776"/>
                      </a:lnTo>
                      <a:lnTo>
                        <a:pt x="13667" y="2646"/>
                      </a:lnTo>
                      <a:cubicBezTo>
                        <a:pt x="12254" y="2407"/>
                        <a:pt x="11180" y="1890"/>
                        <a:pt x="11180" y="1890"/>
                      </a:cubicBezTo>
                      <a:lnTo>
                        <a:pt x="9927" y="5391"/>
                      </a:lnTo>
                      <a:cubicBezTo>
                        <a:pt x="10006" y="4675"/>
                        <a:pt x="8833" y="3243"/>
                        <a:pt x="8833" y="3243"/>
                      </a:cubicBezTo>
                      <a:lnTo>
                        <a:pt x="8057" y="5789"/>
                      </a:lnTo>
                      <a:cubicBezTo>
                        <a:pt x="7599" y="4834"/>
                        <a:pt x="7420" y="3402"/>
                        <a:pt x="7420" y="3402"/>
                      </a:cubicBezTo>
                      <a:lnTo>
                        <a:pt x="3740" y="6764"/>
                      </a:lnTo>
                      <a:lnTo>
                        <a:pt x="3700" y="3183"/>
                      </a:lnTo>
                      <a:lnTo>
                        <a:pt x="1075" y="5292"/>
                      </a:lnTo>
                      <a:cubicBezTo>
                        <a:pt x="458" y="6863"/>
                        <a:pt x="0" y="7818"/>
                        <a:pt x="0" y="7818"/>
                      </a:cubicBezTo>
                      <a:cubicBezTo>
                        <a:pt x="2049" y="7361"/>
                        <a:pt x="3143" y="5471"/>
                        <a:pt x="3143" y="5471"/>
                      </a:cubicBezTo>
                      <a:lnTo>
                        <a:pt x="3143" y="5471"/>
                      </a:lnTo>
                      <a:lnTo>
                        <a:pt x="2467" y="9310"/>
                      </a:lnTo>
                      <a:cubicBezTo>
                        <a:pt x="3442" y="8912"/>
                        <a:pt x="4337" y="8017"/>
                        <a:pt x="5073" y="7122"/>
                      </a:cubicBezTo>
                      <a:lnTo>
                        <a:pt x="5073" y="7142"/>
                      </a:lnTo>
                      <a:cubicBezTo>
                        <a:pt x="5889" y="6366"/>
                        <a:pt x="6724" y="4755"/>
                        <a:pt x="6724" y="4755"/>
                      </a:cubicBezTo>
                      <a:lnTo>
                        <a:pt x="6724" y="4755"/>
                      </a:lnTo>
                      <a:lnTo>
                        <a:pt x="6465" y="8455"/>
                      </a:lnTo>
                      <a:cubicBezTo>
                        <a:pt x="7739" y="7659"/>
                        <a:pt x="9370" y="4934"/>
                        <a:pt x="9370" y="4934"/>
                      </a:cubicBezTo>
                      <a:lnTo>
                        <a:pt x="9430" y="8116"/>
                      </a:lnTo>
                      <a:cubicBezTo>
                        <a:pt x="10583" y="7679"/>
                        <a:pt x="11299" y="4078"/>
                        <a:pt x="11299" y="4078"/>
                      </a:cubicBezTo>
                      <a:lnTo>
                        <a:pt x="13309" y="7281"/>
                      </a:lnTo>
                      <a:cubicBezTo>
                        <a:pt x="14124" y="6485"/>
                        <a:pt x="13826" y="3740"/>
                        <a:pt x="13826" y="3740"/>
                      </a:cubicBezTo>
                      <a:lnTo>
                        <a:pt x="13826" y="3740"/>
                      </a:lnTo>
                      <a:cubicBezTo>
                        <a:pt x="16273" y="5133"/>
                        <a:pt x="19276" y="5312"/>
                        <a:pt x="19276" y="5312"/>
                      </a:cubicBezTo>
                      <a:lnTo>
                        <a:pt x="17208" y="3163"/>
                      </a:lnTo>
                      <a:lnTo>
                        <a:pt x="17208" y="3163"/>
                      </a:lnTo>
                      <a:cubicBezTo>
                        <a:pt x="18021" y="3457"/>
                        <a:pt x="18860" y="3548"/>
                        <a:pt x="19589" y="3548"/>
                      </a:cubicBezTo>
                      <a:cubicBezTo>
                        <a:pt x="20785" y="3548"/>
                        <a:pt x="21683" y="3302"/>
                        <a:pt x="21683" y="3302"/>
                      </a:cubicBezTo>
                      <a:cubicBezTo>
                        <a:pt x="19694" y="2964"/>
                        <a:pt x="17645" y="1691"/>
                        <a:pt x="156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0"/>
                <p:cNvSpPr/>
                <p:nvPr/>
              </p:nvSpPr>
              <p:spPr>
                <a:xfrm>
                  <a:off x="7283900" y="2550650"/>
                  <a:ext cx="992175" cy="310350"/>
                </a:xfrm>
                <a:custGeom>
                  <a:avLst/>
                  <a:gdLst/>
                  <a:ahLst/>
                  <a:cxnLst/>
                  <a:rect l="l" t="t" r="r" b="b"/>
                  <a:pathLst>
                    <a:path w="39687" h="12414" extrusionOk="0">
                      <a:moveTo>
                        <a:pt x="27631" y="0"/>
                      </a:moveTo>
                      <a:lnTo>
                        <a:pt x="28029" y="3561"/>
                      </a:lnTo>
                      <a:cubicBezTo>
                        <a:pt x="27134" y="3322"/>
                        <a:pt x="22878" y="339"/>
                        <a:pt x="22877" y="338"/>
                      </a:cubicBezTo>
                      <a:lnTo>
                        <a:pt x="22877" y="338"/>
                      </a:lnTo>
                      <a:lnTo>
                        <a:pt x="24588" y="3004"/>
                      </a:lnTo>
                      <a:cubicBezTo>
                        <a:pt x="22877" y="2467"/>
                        <a:pt x="21604" y="1612"/>
                        <a:pt x="21604" y="1612"/>
                      </a:cubicBezTo>
                      <a:lnTo>
                        <a:pt x="19396" y="5769"/>
                      </a:lnTo>
                      <a:cubicBezTo>
                        <a:pt x="19615" y="4874"/>
                        <a:pt x="18461" y="2825"/>
                        <a:pt x="18461" y="2825"/>
                      </a:cubicBezTo>
                      <a:lnTo>
                        <a:pt x="17009" y="5908"/>
                      </a:lnTo>
                      <a:cubicBezTo>
                        <a:pt x="16332" y="5471"/>
                        <a:pt x="14403" y="2527"/>
                        <a:pt x="14403" y="2527"/>
                      </a:cubicBezTo>
                      <a:lnTo>
                        <a:pt x="14005" y="6565"/>
                      </a:lnTo>
                      <a:lnTo>
                        <a:pt x="11658" y="1731"/>
                      </a:lnTo>
                      <a:lnTo>
                        <a:pt x="6645" y="5113"/>
                      </a:lnTo>
                      <a:lnTo>
                        <a:pt x="6645" y="5113"/>
                      </a:lnTo>
                      <a:lnTo>
                        <a:pt x="6863" y="3282"/>
                      </a:lnTo>
                      <a:lnTo>
                        <a:pt x="6863" y="3282"/>
                      </a:lnTo>
                      <a:cubicBezTo>
                        <a:pt x="6784" y="3322"/>
                        <a:pt x="0" y="8753"/>
                        <a:pt x="0" y="8753"/>
                      </a:cubicBezTo>
                      <a:cubicBezTo>
                        <a:pt x="164" y="8768"/>
                        <a:pt x="324" y="8775"/>
                        <a:pt x="482" y="8775"/>
                      </a:cubicBezTo>
                      <a:cubicBezTo>
                        <a:pt x="2637" y="8775"/>
                        <a:pt x="4277" y="7480"/>
                        <a:pt x="4277" y="7480"/>
                      </a:cubicBezTo>
                      <a:lnTo>
                        <a:pt x="4277" y="7480"/>
                      </a:lnTo>
                      <a:lnTo>
                        <a:pt x="2109" y="10961"/>
                      </a:lnTo>
                      <a:cubicBezTo>
                        <a:pt x="4934" y="10742"/>
                        <a:pt x="8435" y="7878"/>
                        <a:pt x="8435" y="7878"/>
                      </a:cubicBezTo>
                      <a:lnTo>
                        <a:pt x="8435" y="7878"/>
                      </a:lnTo>
                      <a:lnTo>
                        <a:pt x="6764" y="11379"/>
                      </a:lnTo>
                      <a:cubicBezTo>
                        <a:pt x="8435" y="11021"/>
                        <a:pt x="11259" y="8892"/>
                        <a:pt x="11260" y="8892"/>
                      </a:cubicBezTo>
                      <a:lnTo>
                        <a:pt x="11260" y="8892"/>
                      </a:lnTo>
                      <a:lnTo>
                        <a:pt x="10146" y="11976"/>
                      </a:lnTo>
                      <a:cubicBezTo>
                        <a:pt x="11538" y="11936"/>
                        <a:pt x="13707" y="8673"/>
                        <a:pt x="13707" y="8673"/>
                      </a:cubicBezTo>
                      <a:lnTo>
                        <a:pt x="14701" y="12413"/>
                      </a:lnTo>
                      <a:cubicBezTo>
                        <a:pt x="15875" y="11916"/>
                        <a:pt x="16989" y="7162"/>
                        <a:pt x="16989" y="7162"/>
                      </a:cubicBezTo>
                      <a:lnTo>
                        <a:pt x="16989" y="7162"/>
                      </a:lnTo>
                      <a:cubicBezTo>
                        <a:pt x="16929" y="8136"/>
                        <a:pt x="16790" y="11916"/>
                        <a:pt x="16790" y="11916"/>
                      </a:cubicBezTo>
                      <a:lnTo>
                        <a:pt x="19018" y="8952"/>
                      </a:lnTo>
                      <a:lnTo>
                        <a:pt x="17964" y="12234"/>
                      </a:lnTo>
                      <a:cubicBezTo>
                        <a:pt x="20530" y="11100"/>
                        <a:pt x="22479" y="7142"/>
                        <a:pt x="22479" y="7142"/>
                      </a:cubicBezTo>
                      <a:lnTo>
                        <a:pt x="22479" y="7142"/>
                      </a:lnTo>
                      <a:lnTo>
                        <a:pt x="22340" y="10921"/>
                      </a:lnTo>
                      <a:cubicBezTo>
                        <a:pt x="23752" y="10046"/>
                        <a:pt x="25563" y="7181"/>
                        <a:pt x="25563" y="7181"/>
                      </a:cubicBezTo>
                      <a:lnTo>
                        <a:pt x="25762" y="10384"/>
                      </a:lnTo>
                      <a:cubicBezTo>
                        <a:pt x="27055" y="9887"/>
                        <a:pt x="27751" y="6207"/>
                        <a:pt x="27751" y="6207"/>
                      </a:cubicBezTo>
                      <a:lnTo>
                        <a:pt x="30198" y="9370"/>
                      </a:lnTo>
                      <a:cubicBezTo>
                        <a:pt x="31093" y="8534"/>
                        <a:pt x="30635" y="5749"/>
                        <a:pt x="30635" y="5749"/>
                      </a:cubicBezTo>
                      <a:lnTo>
                        <a:pt x="30635" y="5749"/>
                      </a:lnTo>
                      <a:cubicBezTo>
                        <a:pt x="33500" y="7042"/>
                        <a:pt x="36981" y="7082"/>
                        <a:pt x="36981" y="7082"/>
                      </a:cubicBezTo>
                      <a:lnTo>
                        <a:pt x="34514" y="4993"/>
                      </a:lnTo>
                      <a:lnTo>
                        <a:pt x="34514" y="4993"/>
                      </a:lnTo>
                      <a:cubicBezTo>
                        <a:pt x="35291" y="5209"/>
                        <a:pt x="36082" y="5283"/>
                        <a:pt x="36805" y="5283"/>
                      </a:cubicBezTo>
                      <a:cubicBezTo>
                        <a:pt x="38416" y="5283"/>
                        <a:pt x="39686" y="4914"/>
                        <a:pt x="39686" y="4914"/>
                      </a:cubicBezTo>
                      <a:cubicBezTo>
                        <a:pt x="38254" y="4774"/>
                        <a:pt x="36106" y="3362"/>
                        <a:pt x="33798" y="1492"/>
                      </a:cubicBezTo>
                      <a:cubicBezTo>
                        <a:pt x="33780" y="1492"/>
                        <a:pt x="33762" y="1492"/>
                        <a:pt x="33744" y="1492"/>
                      </a:cubicBezTo>
                      <a:cubicBezTo>
                        <a:pt x="31009" y="1492"/>
                        <a:pt x="27632" y="0"/>
                        <a:pt x="276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0"/>
                <p:cNvSpPr/>
                <p:nvPr/>
              </p:nvSpPr>
              <p:spPr>
                <a:xfrm>
                  <a:off x="7650425" y="2620775"/>
                  <a:ext cx="111925" cy="238225"/>
                </a:xfrm>
                <a:custGeom>
                  <a:avLst/>
                  <a:gdLst/>
                  <a:ahLst/>
                  <a:cxnLst/>
                  <a:rect l="l" t="t" r="r" b="b"/>
                  <a:pathLst>
                    <a:path w="4477" h="9529" extrusionOk="0">
                      <a:moveTo>
                        <a:pt x="3820" y="0"/>
                      </a:moveTo>
                      <a:lnTo>
                        <a:pt x="2388" y="3083"/>
                      </a:lnTo>
                      <a:cubicBezTo>
                        <a:pt x="2228" y="2984"/>
                        <a:pt x="2010" y="2765"/>
                        <a:pt x="1751" y="2467"/>
                      </a:cubicBezTo>
                      <a:cubicBezTo>
                        <a:pt x="1134" y="4874"/>
                        <a:pt x="518" y="7241"/>
                        <a:pt x="0" y="9250"/>
                      </a:cubicBezTo>
                      <a:lnTo>
                        <a:pt x="60" y="9529"/>
                      </a:lnTo>
                      <a:cubicBezTo>
                        <a:pt x="1234" y="9031"/>
                        <a:pt x="2348" y="4278"/>
                        <a:pt x="2348" y="4277"/>
                      </a:cubicBezTo>
                      <a:lnTo>
                        <a:pt x="2348" y="4277"/>
                      </a:lnTo>
                      <a:cubicBezTo>
                        <a:pt x="2308" y="5252"/>
                        <a:pt x="2149" y="9031"/>
                        <a:pt x="2149" y="9031"/>
                      </a:cubicBezTo>
                      <a:lnTo>
                        <a:pt x="3223" y="7619"/>
                      </a:lnTo>
                      <a:cubicBezTo>
                        <a:pt x="3601" y="5669"/>
                        <a:pt x="4019" y="3481"/>
                        <a:pt x="4476" y="1333"/>
                      </a:cubicBezTo>
                      <a:cubicBezTo>
                        <a:pt x="4178" y="657"/>
                        <a:pt x="3820" y="0"/>
                        <a:pt x="38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70"/>
              <p:cNvGrpSpPr/>
              <p:nvPr/>
            </p:nvGrpSpPr>
            <p:grpSpPr>
              <a:xfrm flipH="1">
                <a:off x="6053013" y="575050"/>
                <a:ext cx="1836625" cy="3993400"/>
                <a:chOff x="8663125" y="1053800"/>
                <a:chExt cx="1836625" cy="3993400"/>
              </a:xfrm>
            </p:grpSpPr>
            <p:sp>
              <p:nvSpPr>
                <p:cNvPr id="2205" name="Google Shape;2205;p70"/>
                <p:cNvSpPr/>
                <p:nvPr/>
              </p:nvSpPr>
              <p:spPr>
                <a:xfrm flipH="1">
                  <a:off x="9234050" y="2959925"/>
                  <a:ext cx="301400" cy="2087275"/>
                </a:xfrm>
                <a:custGeom>
                  <a:avLst/>
                  <a:gdLst/>
                  <a:ahLst/>
                  <a:cxnLst/>
                  <a:rect l="l" t="t" r="r" b="b"/>
                  <a:pathLst>
                    <a:path w="12056" h="83491" extrusionOk="0">
                      <a:moveTo>
                        <a:pt x="9708" y="1"/>
                      </a:moveTo>
                      <a:cubicBezTo>
                        <a:pt x="9648" y="319"/>
                        <a:pt x="1671" y="40403"/>
                        <a:pt x="856" y="44322"/>
                      </a:cubicBezTo>
                      <a:cubicBezTo>
                        <a:pt x="0" y="48400"/>
                        <a:pt x="319" y="80109"/>
                        <a:pt x="418" y="83491"/>
                      </a:cubicBezTo>
                      <a:lnTo>
                        <a:pt x="9111" y="83491"/>
                      </a:lnTo>
                      <a:cubicBezTo>
                        <a:pt x="8733" y="70322"/>
                        <a:pt x="3283" y="47783"/>
                        <a:pt x="3879" y="44978"/>
                      </a:cubicBezTo>
                      <a:cubicBezTo>
                        <a:pt x="4695" y="40980"/>
                        <a:pt x="11837" y="3621"/>
                        <a:pt x="12055" y="2249"/>
                      </a:cubicBezTo>
                      <a:lnTo>
                        <a:pt x="97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0"/>
                <p:cNvSpPr/>
                <p:nvPr/>
              </p:nvSpPr>
              <p:spPr>
                <a:xfrm flipH="1">
                  <a:off x="8903825" y="3136975"/>
                  <a:ext cx="562500" cy="901175"/>
                </a:xfrm>
                <a:custGeom>
                  <a:avLst/>
                  <a:gdLst/>
                  <a:ahLst/>
                  <a:cxnLst/>
                  <a:rect l="l" t="t" r="r" b="b"/>
                  <a:pathLst>
                    <a:path w="22500" h="36047" extrusionOk="0">
                      <a:moveTo>
                        <a:pt x="21266" y="1"/>
                      </a:moveTo>
                      <a:cubicBezTo>
                        <a:pt x="19993" y="5392"/>
                        <a:pt x="18441" y="11340"/>
                        <a:pt x="18023" y="11956"/>
                      </a:cubicBezTo>
                      <a:cubicBezTo>
                        <a:pt x="17844" y="12215"/>
                        <a:pt x="17605" y="12613"/>
                        <a:pt x="17287" y="13110"/>
                      </a:cubicBezTo>
                      <a:cubicBezTo>
                        <a:pt x="16352" y="14562"/>
                        <a:pt x="14761" y="17009"/>
                        <a:pt x="12970" y="18720"/>
                      </a:cubicBezTo>
                      <a:cubicBezTo>
                        <a:pt x="10524" y="21027"/>
                        <a:pt x="438" y="31033"/>
                        <a:pt x="0" y="31610"/>
                      </a:cubicBezTo>
                      <a:lnTo>
                        <a:pt x="478" y="36046"/>
                      </a:lnTo>
                      <a:cubicBezTo>
                        <a:pt x="577" y="35907"/>
                        <a:pt x="11439" y="21903"/>
                        <a:pt x="13846" y="19635"/>
                      </a:cubicBezTo>
                      <a:cubicBezTo>
                        <a:pt x="15755" y="17844"/>
                        <a:pt x="17367" y="15318"/>
                        <a:pt x="18342" y="13786"/>
                      </a:cubicBezTo>
                      <a:cubicBezTo>
                        <a:pt x="18640" y="13329"/>
                        <a:pt x="18899" y="12931"/>
                        <a:pt x="19038" y="12732"/>
                      </a:cubicBezTo>
                      <a:cubicBezTo>
                        <a:pt x="19794" y="11757"/>
                        <a:pt x="21882" y="2945"/>
                        <a:pt x="22499" y="299"/>
                      </a:cubicBezTo>
                      <a:lnTo>
                        <a:pt x="212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0"/>
                <p:cNvSpPr/>
                <p:nvPr/>
              </p:nvSpPr>
              <p:spPr>
                <a:xfrm flipH="1">
                  <a:off x="9096300" y="3184225"/>
                  <a:ext cx="89550" cy="434175"/>
                </a:xfrm>
                <a:custGeom>
                  <a:avLst/>
                  <a:gdLst/>
                  <a:ahLst/>
                  <a:cxnLst/>
                  <a:rect l="l" t="t" r="r" b="b"/>
                  <a:pathLst>
                    <a:path w="3582" h="17367" extrusionOk="0">
                      <a:moveTo>
                        <a:pt x="2229" y="1"/>
                      </a:moveTo>
                      <a:cubicBezTo>
                        <a:pt x="2010" y="796"/>
                        <a:pt x="1" y="7639"/>
                        <a:pt x="1214" y="10126"/>
                      </a:cubicBezTo>
                      <a:cubicBezTo>
                        <a:pt x="2090" y="11876"/>
                        <a:pt x="1732" y="15815"/>
                        <a:pt x="1533" y="17188"/>
                      </a:cubicBezTo>
                      <a:lnTo>
                        <a:pt x="2806" y="17367"/>
                      </a:lnTo>
                      <a:cubicBezTo>
                        <a:pt x="2826" y="17148"/>
                        <a:pt x="3582" y="12056"/>
                        <a:pt x="2348" y="9569"/>
                      </a:cubicBezTo>
                      <a:cubicBezTo>
                        <a:pt x="2129" y="9092"/>
                        <a:pt x="1831" y="7779"/>
                        <a:pt x="2507" y="4277"/>
                      </a:cubicBezTo>
                      <a:cubicBezTo>
                        <a:pt x="2905" y="2209"/>
                        <a:pt x="3442" y="398"/>
                        <a:pt x="3442" y="378"/>
                      </a:cubicBezTo>
                      <a:lnTo>
                        <a:pt x="22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0"/>
                <p:cNvSpPr/>
                <p:nvPr/>
              </p:nvSpPr>
              <p:spPr>
                <a:xfrm flipH="1">
                  <a:off x="8734250" y="3106650"/>
                  <a:ext cx="286475" cy="358575"/>
                </a:xfrm>
                <a:custGeom>
                  <a:avLst/>
                  <a:gdLst/>
                  <a:ahLst/>
                  <a:cxnLst/>
                  <a:rect l="l" t="t" r="r" b="b"/>
                  <a:pathLst>
                    <a:path w="11459" h="14343" extrusionOk="0">
                      <a:moveTo>
                        <a:pt x="10703" y="0"/>
                      </a:moveTo>
                      <a:cubicBezTo>
                        <a:pt x="10046" y="458"/>
                        <a:pt x="4377" y="4814"/>
                        <a:pt x="3899" y="7560"/>
                      </a:cubicBezTo>
                      <a:cubicBezTo>
                        <a:pt x="3561" y="9489"/>
                        <a:pt x="975" y="12453"/>
                        <a:pt x="0" y="13448"/>
                      </a:cubicBezTo>
                      <a:lnTo>
                        <a:pt x="915" y="14343"/>
                      </a:lnTo>
                      <a:cubicBezTo>
                        <a:pt x="1075" y="14184"/>
                        <a:pt x="4675" y="10484"/>
                        <a:pt x="5172" y="7778"/>
                      </a:cubicBezTo>
                      <a:cubicBezTo>
                        <a:pt x="5252" y="7261"/>
                        <a:pt x="5789" y="6028"/>
                        <a:pt x="8415" y="3601"/>
                      </a:cubicBezTo>
                      <a:cubicBezTo>
                        <a:pt x="9947" y="2149"/>
                        <a:pt x="11439" y="1015"/>
                        <a:pt x="11458" y="1015"/>
                      </a:cubicBezTo>
                      <a:lnTo>
                        <a:pt x="107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0"/>
                <p:cNvSpPr/>
                <p:nvPr/>
              </p:nvSpPr>
              <p:spPr>
                <a:xfrm flipH="1">
                  <a:off x="8663125" y="2669225"/>
                  <a:ext cx="421750" cy="119150"/>
                </a:xfrm>
                <a:custGeom>
                  <a:avLst/>
                  <a:gdLst/>
                  <a:ahLst/>
                  <a:cxnLst/>
                  <a:rect l="l" t="t" r="r" b="b"/>
                  <a:pathLst>
                    <a:path w="16870" h="4766" extrusionOk="0">
                      <a:moveTo>
                        <a:pt x="15040" y="0"/>
                      </a:moveTo>
                      <a:cubicBezTo>
                        <a:pt x="12554" y="0"/>
                        <a:pt x="8341" y="187"/>
                        <a:pt x="6803" y="1464"/>
                      </a:cubicBezTo>
                      <a:cubicBezTo>
                        <a:pt x="5272" y="2737"/>
                        <a:pt x="1373" y="3373"/>
                        <a:pt x="0" y="3493"/>
                      </a:cubicBezTo>
                      <a:lnTo>
                        <a:pt x="139" y="4766"/>
                      </a:lnTo>
                      <a:cubicBezTo>
                        <a:pt x="358" y="4726"/>
                        <a:pt x="5510" y="4229"/>
                        <a:pt x="7619" y="2438"/>
                      </a:cubicBezTo>
                      <a:cubicBezTo>
                        <a:pt x="8017" y="2100"/>
                        <a:pt x="9230" y="1523"/>
                        <a:pt x="12791" y="1324"/>
                      </a:cubicBezTo>
                      <a:cubicBezTo>
                        <a:pt x="13574" y="1280"/>
                        <a:pt x="14330" y="1266"/>
                        <a:pt x="14969" y="1266"/>
                      </a:cubicBezTo>
                      <a:cubicBezTo>
                        <a:pt x="16034" y="1266"/>
                        <a:pt x="16777" y="1305"/>
                        <a:pt x="16790" y="1305"/>
                      </a:cubicBezTo>
                      <a:lnTo>
                        <a:pt x="16869" y="31"/>
                      </a:lnTo>
                      <a:cubicBezTo>
                        <a:pt x="16648" y="26"/>
                        <a:pt x="15963" y="0"/>
                        <a:pt x="15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0"/>
                <p:cNvSpPr/>
                <p:nvPr/>
              </p:nvSpPr>
              <p:spPr>
                <a:xfrm flipH="1">
                  <a:off x="8843650" y="1932975"/>
                  <a:ext cx="266100" cy="374000"/>
                </a:xfrm>
                <a:custGeom>
                  <a:avLst/>
                  <a:gdLst/>
                  <a:ahLst/>
                  <a:cxnLst/>
                  <a:rect l="l" t="t" r="r" b="b"/>
                  <a:pathLst>
                    <a:path w="10644" h="14960" extrusionOk="0">
                      <a:moveTo>
                        <a:pt x="9827" y="0"/>
                      </a:moveTo>
                      <a:cubicBezTo>
                        <a:pt x="9211" y="518"/>
                        <a:pt x="3840" y="5212"/>
                        <a:pt x="3541" y="7977"/>
                      </a:cubicBezTo>
                      <a:cubicBezTo>
                        <a:pt x="3323" y="9947"/>
                        <a:pt x="896" y="13070"/>
                        <a:pt x="1" y="14124"/>
                      </a:cubicBezTo>
                      <a:lnTo>
                        <a:pt x="975" y="14960"/>
                      </a:lnTo>
                      <a:cubicBezTo>
                        <a:pt x="1134" y="14781"/>
                        <a:pt x="4476" y="10882"/>
                        <a:pt x="4815" y="8117"/>
                      </a:cubicBezTo>
                      <a:cubicBezTo>
                        <a:pt x="4854" y="7599"/>
                        <a:pt x="5332" y="6326"/>
                        <a:pt x="7759" y="3740"/>
                      </a:cubicBezTo>
                      <a:cubicBezTo>
                        <a:pt x="9211" y="2209"/>
                        <a:pt x="10623" y="955"/>
                        <a:pt x="10643" y="955"/>
                      </a:cubicBezTo>
                      <a:lnTo>
                        <a:pt x="98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0"/>
                <p:cNvSpPr/>
                <p:nvPr/>
              </p:nvSpPr>
              <p:spPr>
                <a:xfrm flipH="1">
                  <a:off x="9418050" y="3070825"/>
                  <a:ext cx="180075" cy="782825"/>
                </a:xfrm>
                <a:custGeom>
                  <a:avLst/>
                  <a:gdLst/>
                  <a:ahLst/>
                  <a:cxnLst/>
                  <a:rect l="l" t="t" r="r" b="b"/>
                  <a:pathLst>
                    <a:path w="7203" h="31313" extrusionOk="0">
                      <a:moveTo>
                        <a:pt x="3383" y="1"/>
                      </a:moveTo>
                      <a:cubicBezTo>
                        <a:pt x="3363" y="41"/>
                        <a:pt x="2289" y="2826"/>
                        <a:pt x="1413" y="5949"/>
                      </a:cubicBezTo>
                      <a:cubicBezTo>
                        <a:pt x="220" y="10286"/>
                        <a:pt x="1" y="13269"/>
                        <a:pt x="737" y="14801"/>
                      </a:cubicBezTo>
                      <a:cubicBezTo>
                        <a:pt x="2308" y="18064"/>
                        <a:pt x="5193" y="31193"/>
                        <a:pt x="5213" y="31312"/>
                      </a:cubicBezTo>
                      <a:lnTo>
                        <a:pt x="7202" y="26558"/>
                      </a:lnTo>
                      <a:cubicBezTo>
                        <a:pt x="7083" y="26021"/>
                        <a:pt x="3522" y="17666"/>
                        <a:pt x="1891" y="14264"/>
                      </a:cubicBezTo>
                      <a:cubicBezTo>
                        <a:pt x="637" y="11698"/>
                        <a:pt x="3403" y="3442"/>
                        <a:pt x="4576" y="478"/>
                      </a:cubicBezTo>
                      <a:lnTo>
                        <a:pt x="33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0"/>
                <p:cNvSpPr/>
                <p:nvPr/>
              </p:nvSpPr>
              <p:spPr>
                <a:xfrm flipH="1">
                  <a:off x="9067450" y="1926500"/>
                  <a:ext cx="225300" cy="1089650"/>
                </a:xfrm>
                <a:custGeom>
                  <a:avLst/>
                  <a:gdLst/>
                  <a:ahLst/>
                  <a:cxnLst/>
                  <a:rect l="l" t="t" r="r" b="b"/>
                  <a:pathLst>
                    <a:path w="9012" h="43586" extrusionOk="0">
                      <a:moveTo>
                        <a:pt x="6863" y="1"/>
                      </a:moveTo>
                      <a:lnTo>
                        <a:pt x="5610" y="259"/>
                      </a:lnTo>
                      <a:cubicBezTo>
                        <a:pt x="6624" y="5690"/>
                        <a:pt x="7619" y="11757"/>
                        <a:pt x="7500" y="12493"/>
                      </a:cubicBezTo>
                      <a:lnTo>
                        <a:pt x="7281" y="13826"/>
                      </a:lnTo>
                      <a:cubicBezTo>
                        <a:pt x="7002" y="15537"/>
                        <a:pt x="6565" y="18421"/>
                        <a:pt x="5610" y="20709"/>
                      </a:cubicBezTo>
                      <a:cubicBezTo>
                        <a:pt x="4317" y="23852"/>
                        <a:pt x="159" y="40602"/>
                        <a:pt x="0" y="41318"/>
                      </a:cubicBezTo>
                      <a:lnTo>
                        <a:pt x="2347" y="43586"/>
                      </a:lnTo>
                      <a:cubicBezTo>
                        <a:pt x="2407" y="43427"/>
                        <a:pt x="5530" y="24250"/>
                        <a:pt x="6783" y="21206"/>
                      </a:cubicBezTo>
                      <a:cubicBezTo>
                        <a:pt x="7778" y="18780"/>
                        <a:pt x="8255" y="15796"/>
                        <a:pt x="8514" y="14025"/>
                      </a:cubicBezTo>
                      <a:cubicBezTo>
                        <a:pt x="8614" y="13448"/>
                        <a:pt x="8693" y="13011"/>
                        <a:pt x="8753" y="12752"/>
                      </a:cubicBezTo>
                      <a:cubicBezTo>
                        <a:pt x="9011" y="11598"/>
                        <a:pt x="7380" y="2686"/>
                        <a:pt x="6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0"/>
                <p:cNvSpPr/>
                <p:nvPr/>
              </p:nvSpPr>
              <p:spPr>
                <a:xfrm flipH="1">
                  <a:off x="9143050" y="1849425"/>
                  <a:ext cx="196950" cy="705725"/>
                </a:xfrm>
                <a:custGeom>
                  <a:avLst/>
                  <a:gdLst/>
                  <a:ahLst/>
                  <a:cxnLst/>
                  <a:rect l="l" t="t" r="r" b="b"/>
                  <a:pathLst>
                    <a:path w="7878" h="28229" extrusionOk="0">
                      <a:moveTo>
                        <a:pt x="0" y="0"/>
                      </a:moveTo>
                      <a:cubicBezTo>
                        <a:pt x="139" y="1174"/>
                        <a:pt x="1612" y="11459"/>
                        <a:pt x="3581" y="14542"/>
                      </a:cubicBezTo>
                      <a:cubicBezTo>
                        <a:pt x="4973" y="16730"/>
                        <a:pt x="6286" y="26239"/>
                        <a:pt x="6724" y="28228"/>
                      </a:cubicBezTo>
                      <a:lnTo>
                        <a:pt x="7878" y="24190"/>
                      </a:lnTo>
                      <a:cubicBezTo>
                        <a:pt x="7798" y="23892"/>
                        <a:pt x="6167" y="16452"/>
                        <a:pt x="4198" y="13388"/>
                      </a:cubicBezTo>
                      <a:cubicBezTo>
                        <a:pt x="3820" y="12772"/>
                        <a:pt x="3024" y="11041"/>
                        <a:pt x="2029" y="5889"/>
                      </a:cubicBezTo>
                      <a:cubicBezTo>
                        <a:pt x="1432" y="2865"/>
                        <a:pt x="1055" y="120"/>
                        <a:pt x="1055" y="100"/>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0"/>
                <p:cNvSpPr/>
                <p:nvPr/>
              </p:nvSpPr>
              <p:spPr>
                <a:xfrm flipH="1">
                  <a:off x="9256925" y="2208975"/>
                  <a:ext cx="656500" cy="841000"/>
                </a:xfrm>
                <a:custGeom>
                  <a:avLst/>
                  <a:gdLst/>
                  <a:ahLst/>
                  <a:cxnLst/>
                  <a:rect l="l" t="t" r="r" b="b"/>
                  <a:pathLst>
                    <a:path w="26260" h="33640" extrusionOk="0">
                      <a:moveTo>
                        <a:pt x="697" y="1"/>
                      </a:moveTo>
                      <a:lnTo>
                        <a:pt x="1" y="1055"/>
                      </a:lnTo>
                      <a:cubicBezTo>
                        <a:pt x="4616" y="4099"/>
                        <a:pt x="9669" y="7600"/>
                        <a:pt x="10126" y="8197"/>
                      </a:cubicBezTo>
                      <a:cubicBezTo>
                        <a:pt x="10266" y="8455"/>
                        <a:pt x="10564" y="8813"/>
                        <a:pt x="10922" y="9291"/>
                      </a:cubicBezTo>
                      <a:cubicBezTo>
                        <a:pt x="11976" y="10663"/>
                        <a:pt x="13727" y="12991"/>
                        <a:pt x="14722" y="15259"/>
                      </a:cubicBezTo>
                      <a:cubicBezTo>
                        <a:pt x="16094" y="18362"/>
                        <a:pt x="25245" y="33023"/>
                        <a:pt x="25643" y="33639"/>
                      </a:cubicBezTo>
                      <a:lnTo>
                        <a:pt x="26259" y="27851"/>
                      </a:lnTo>
                      <a:cubicBezTo>
                        <a:pt x="26160" y="27692"/>
                        <a:pt x="17208" y="17765"/>
                        <a:pt x="15895" y="14761"/>
                      </a:cubicBezTo>
                      <a:cubicBezTo>
                        <a:pt x="14841" y="12354"/>
                        <a:pt x="13031" y="9967"/>
                        <a:pt x="11937" y="8515"/>
                      </a:cubicBezTo>
                      <a:cubicBezTo>
                        <a:pt x="11618" y="8077"/>
                        <a:pt x="11340" y="7719"/>
                        <a:pt x="11181" y="7500"/>
                      </a:cubicBezTo>
                      <a:cubicBezTo>
                        <a:pt x="10524" y="6486"/>
                        <a:pt x="2985" y="1493"/>
                        <a:pt x="6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0"/>
                <p:cNvSpPr/>
                <p:nvPr/>
              </p:nvSpPr>
              <p:spPr>
                <a:xfrm flipH="1">
                  <a:off x="9530450" y="1993150"/>
                  <a:ext cx="139275" cy="426225"/>
                </a:xfrm>
                <a:custGeom>
                  <a:avLst/>
                  <a:gdLst/>
                  <a:ahLst/>
                  <a:cxnLst/>
                  <a:rect l="l" t="t" r="r" b="b"/>
                  <a:pathLst>
                    <a:path w="5571" h="17049" extrusionOk="0">
                      <a:moveTo>
                        <a:pt x="4377" y="0"/>
                      </a:moveTo>
                      <a:cubicBezTo>
                        <a:pt x="4297" y="199"/>
                        <a:pt x="2467" y="5013"/>
                        <a:pt x="3084" y="7739"/>
                      </a:cubicBezTo>
                      <a:cubicBezTo>
                        <a:pt x="3203" y="8236"/>
                        <a:pt x="3183" y="9589"/>
                        <a:pt x="1771" y="12851"/>
                      </a:cubicBezTo>
                      <a:cubicBezTo>
                        <a:pt x="935" y="14761"/>
                        <a:pt x="0" y="16412"/>
                        <a:pt x="0" y="16432"/>
                      </a:cubicBezTo>
                      <a:lnTo>
                        <a:pt x="1114" y="17049"/>
                      </a:lnTo>
                      <a:cubicBezTo>
                        <a:pt x="1512" y="16332"/>
                        <a:pt x="4974" y="10086"/>
                        <a:pt x="4337" y="7401"/>
                      </a:cubicBezTo>
                      <a:cubicBezTo>
                        <a:pt x="3879" y="5491"/>
                        <a:pt x="5073" y="1731"/>
                        <a:pt x="5570" y="438"/>
                      </a:cubicBezTo>
                      <a:lnTo>
                        <a:pt x="43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0"/>
                <p:cNvSpPr/>
                <p:nvPr/>
              </p:nvSpPr>
              <p:spPr>
                <a:xfrm flipH="1">
                  <a:off x="8893900" y="2575000"/>
                  <a:ext cx="340675" cy="303400"/>
                </a:xfrm>
                <a:custGeom>
                  <a:avLst/>
                  <a:gdLst/>
                  <a:ahLst/>
                  <a:cxnLst/>
                  <a:rect l="l" t="t" r="r" b="b"/>
                  <a:pathLst>
                    <a:path w="13627" h="12136" extrusionOk="0">
                      <a:moveTo>
                        <a:pt x="12911" y="1"/>
                      </a:moveTo>
                      <a:cubicBezTo>
                        <a:pt x="12732" y="120"/>
                        <a:pt x="8455" y="3025"/>
                        <a:pt x="7440" y="5591"/>
                      </a:cubicBezTo>
                      <a:cubicBezTo>
                        <a:pt x="7241" y="6088"/>
                        <a:pt x="6466" y="7182"/>
                        <a:pt x="3442" y="9052"/>
                      </a:cubicBezTo>
                      <a:cubicBezTo>
                        <a:pt x="2845" y="9428"/>
                        <a:pt x="2261" y="9552"/>
                        <a:pt x="1749" y="9552"/>
                      </a:cubicBezTo>
                      <a:cubicBezTo>
                        <a:pt x="743" y="9552"/>
                        <a:pt x="14" y="9072"/>
                        <a:pt x="0" y="9072"/>
                      </a:cubicBezTo>
                      <a:lnTo>
                        <a:pt x="0" y="9072"/>
                      </a:lnTo>
                      <a:lnTo>
                        <a:pt x="498" y="12135"/>
                      </a:lnTo>
                      <a:cubicBezTo>
                        <a:pt x="1214" y="11777"/>
                        <a:pt x="7619" y="8654"/>
                        <a:pt x="8634" y="6068"/>
                      </a:cubicBezTo>
                      <a:cubicBezTo>
                        <a:pt x="9350" y="4218"/>
                        <a:pt x="12493" y="1811"/>
                        <a:pt x="13627" y="1035"/>
                      </a:cubicBezTo>
                      <a:lnTo>
                        <a:pt x="129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0"/>
                <p:cNvSpPr/>
                <p:nvPr/>
              </p:nvSpPr>
              <p:spPr>
                <a:xfrm flipH="1">
                  <a:off x="9025175" y="1705700"/>
                  <a:ext cx="110425" cy="358100"/>
                </a:xfrm>
                <a:custGeom>
                  <a:avLst/>
                  <a:gdLst/>
                  <a:ahLst/>
                  <a:cxnLst/>
                  <a:rect l="l" t="t" r="r" b="b"/>
                  <a:pathLst>
                    <a:path w="4417" h="14324" extrusionOk="0">
                      <a:moveTo>
                        <a:pt x="3322" y="0"/>
                      </a:moveTo>
                      <a:cubicBezTo>
                        <a:pt x="3282" y="160"/>
                        <a:pt x="1790" y="3760"/>
                        <a:pt x="2467" y="5928"/>
                      </a:cubicBezTo>
                      <a:cubicBezTo>
                        <a:pt x="2586" y="6326"/>
                        <a:pt x="2626" y="7361"/>
                        <a:pt x="1472" y="9808"/>
                      </a:cubicBezTo>
                      <a:cubicBezTo>
                        <a:pt x="796" y="11240"/>
                        <a:pt x="0" y="12473"/>
                        <a:pt x="0" y="12473"/>
                      </a:cubicBezTo>
                      <a:lnTo>
                        <a:pt x="1233" y="14323"/>
                      </a:lnTo>
                      <a:cubicBezTo>
                        <a:pt x="1572" y="13806"/>
                        <a:pt x="4277" y="7918"/>
                        <a:pt x="3581" y="5769"/>
                      </a:cubicBezTo>
                      <a:cubicBezTo>
                        <a:pt x="3083" y="4257"/>
                        <a:pt x="4018" y="1433"/>
                        <a:pt x="4416" y="458"/>
                      </a:cubicBezTo>
                      <a:lnTo>
                        <a:pt x="33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0"/>
                <p:cNvSpPr/>
                <p:nvPr/>
              </p:nvSpPr>
              <p:spPr>
                <a:xfrm flipH="1">
                  <a:off x="9528475" y="1335200"/>
                  <a:ext cx="111425" cy="431700"/>
                </a:xfrm>
                <a:custGeom>
                  <a:avLst/>
                  <a:gdLst/>
                  <a:ahLst/>
                  <a:cxnLst/>
                  <a:rect l="l" t="t" r="r" b="b"/>
                  <a:pathLst>
                    <a:path w="4457" h="17268" extrusionOk="0">
                      <a:moveTo>
                        <a:pt x="3283" y="0"/>
                      </a:moveTo>
                      <a:cubicBezTo>
                        <a:pt x="2945" y="756"/>
                        <a:pt x="1" y="7241"/>
                        <a:pt x="876" y="9887"/>
                      </a:cubicBezTo>
                      <a:cubicBezTo>
                        <a:pt x="1493" y="11737"/>
                        <a:pt x="618" y="15596"/>
                        <a:pt x="220" y="16909"/>
                      </a:cubicBezTo>
                      <a:lnTo>
                        <a:pt x="1453" y="17267"/>
                      </a:lnTo>
                      <a:cubicBezTo>
                        <a:pt x="1493" y="17068"/>
                        <a:pt x="2945" y="12095"/>
                        <a:pt x="2090" y="9489"/>
                      </a:cubicBezTo>
                      <a:cubicBezTo>
                        <a:pt x="1950" y="8992"/>
                        <a:pt x="1851" y="7639"/>
                        <a:pt x="2985" y="4257"/>
                      </a:cubicBezTo>
                      <a:cubicBezTo>
                        <a:pt x="3661" y="2268"/>
                        <a:pt x="4457" y="557"/>
                        <a:pt x="4457" y="537"/>
                      </a:cubicBezTo>
                      <a:lnTo>
                        <a:pt x="32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0"/>
                <p:cNvSpPr/>
                <p:nvPr/>
              </p:nvSpPr>
              <p:spPr>
                <a:xfrm flipH="1">
                  <a:off x="9333525" y="3144475"/>
                  <a:ext cx="883250" cy="539075"/>
                </a:xfrm>
                <a:custGeom>
                  <a:avLst/>
                  <a:gdLst/>
                  <a:ahLst/>
                  <a:cxnLst/>
                  <a:rect l="l" t="t" r="r" b="b"/>
                  <a:pathLst>
                    <a:path w="35330" h="21563" extrusionOk="0">
                      <a:moveTo>
                        <a:pt x="21666" y="0"/>
                      </a:moveTo>
                      <a:cubicBezTo>
                        <a:pt x="20287" y="0"/>
                        <a:pt x="18930" y="816"/>
                        <a:pt x="18282" y="2068"/>
                      </a:cubicBezTo>
                      <a:cubicBezTo>
                        <a:pt x="18262" y="2068"/>
                        <a:pt x="18262" y="2088"/>
                        <a:pt x="18262" y="2088"/>
                      </a:cubicBezTo>
                      <a:cubicBezTo>
                        <a:pt x="18262" y="2088"/>
                        <a:pt x="16829" y="1459"/>
                        <a:pt x="15319" y="1459"/>
                      </a:cubicBezTo>
                      <a:cubicBezTo>
                        <a:pt x="13911" y="1459"/>
                        <a:pt x="12437" y="2005"/>
                        <a:pt x="11996" y="4117"/>
                      </a:cubicBezTo>
                      <a:cubicBezTo>
                        <a:pt x="11996" y="4117"/>
                        <a:pt x="11559" y="2642"/>
                        <a:pt x="10660" y="2642"/>
                      </a:cubicBezTo>
                      <a:cubicBezTo>
                        <a:pt x="10231" y="2642"/>
                        <a:pt x="9695" y="2980"/>
                        <a:pt x="9052" y="3978"/>
                      </a:cubicBezTo>
                      <a:cubicBezTo>
                        <a:pt x="9052" y="3978"/>
                        <a:pt x="7826" y="3668"/>
                        <a:pt x="6302" y="3668"/>
                      </a:cubicBezTo>
                      <a:cubicBezTo>
                        <a:pt x="4080" y="3668"/>
                        <a:pt x="1222" y="4326"/>
                        <a:pt x="597" y="7558"/>
                      </a:cubicBezTo>
                      <a:cubicBezTo>
                        <a:pt x="0" y="10741"/>
                        <a:pt x="4675" y="16033"/>
                        <a:pt x="10544" y="17226"/>
                      </a:cubicBezTo>
                      <a:cubicBezTo>
                        <a:pt x="10424" y="17922"/>
                        <a:pt x="9748" y="19574"/>
                        <a:pt x="11757" y="20906"/>
                      </a:cubicBezTo>
                      <a:cubicBezTo>
                        <a:pt x="12413" y="21346"/>
                        <a:pt x="13187" y="21563"/>
                        <a:pt x="13947" y="21563"/>
                      </a:cubicBezTo>
                      <a:cubicBezTo>
                        <a:pt x="15214" y="21563"/>
                        <a:pt x="16444" y="20961"/>
                        <a:pt x="17029" y="19792"/>
                      </a:cubicBezTo>
                      <a:lnTo>
                        <a:pt x="17108" y="19633"/>
                      </a:lnTo>
                      <a:cubicBezTo>
                        <a:pt x="17108" y="19633"/>
                        <a:pt x="18558" y="20350"/>
                        <a:pt x="20075" y="20350"/>
                      </a:cubicBezTo>
                      <a:cubicBezTo>
                        <a:pt x="21472" y="20350"/>
                        <a:pt x="22925" y="19742"/>
                        <a:pt x="23354" y="17405"/>
                      </a:cubicBezTo>
                      <a:cubicBezTo>
                        <a:pt x="23354" y="17405"/>
                        <a:pt x="23663" y="17876"/>
                        <a:pt x="24227" y="17876"/>
                      </a:cubicBezTo>
                      <a:cubicBezTo>
                        <a:pt x="24762" y="17876"/>
                        <a:pt x="25528" y="17451"/>
                        <a:pt x="26478" y="15794"/>
                      </a:cubicBezTo>
                      <a:cubicBezTo>
                        <a:pt x="26478" y="15794"/>
                        <a:pt x="27673" y="16183"/>
                        <a:pt x="29103" y="16183"/>
                      </a:cubicBezTo>
                      <a:cubicBezTo>
                        <a:pt x="30904" y="16183"/>
                        <a:pt x="33078" y="15565"/>
                        <a:pt x="33699" y="12770"/>
                      </a:cubicBezTo>
                      <a:cubicBezTo>
                        <a:pt x="35330" y="5470"/>
                        <a:pt x="30695" y="4276"/>
                        <a:pt x="24349" y="3082"/>
                      </a:cubicBezTo>
                      <a:cubicBezTo>
                        <a:pt x="24170" y="2983"/>
                        <a:pt x="25125" y="1312"/>
                        <a:pt x="23096" y="317"/>
                      </a:cubicBezTo>
                      <a:cubicBezTo>
                        <a:pt x="22636" y="101"/>
                        <a:pt x="22150" y="0"/>
                        <a:pt x="21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0"/>
                <p:cNvSpPr/>
                <p:nvPr/>
              </p:nvSpPr>
              <p:spPr>
                <a:xfrm flipH="1">
                  <a:off x="9293725" y="1464400"/>
                  <a:ext cx="1206025" cy="1662700"/>
                </a:xfrm>
                <a:custGeom>
                  <a:avLst/>
                  <a:gdLst/>
                  <a:ahLst/>
                  <a:cxnLst/>
                  <a:rect l="l" t="t" r="r" b="b"/>
                  <a:pathLst>
                    <a:path w="48241" h="66508" extrusionOk="0">
                      <a:moveTo>
                        <a:pt x="21820" y="0"/>
                      </a:moveTo>
                      <a:cubicBezTo>
                        <a:pt x="20604" y="0"/>
                        <a:pt x="19319" y="544"/>
                        <a:pt x="18461" y="2392"/>
                      </a:cubicBezTo>
                      <a:cubicBezTo>
                        <a:pt x="18461" y="2392"/>
                        <a:pt x="18224" y="1682"/>
                        <a:pt x="17459" y="1682"/>
                      </a:cubicBezTo>
                      <a:cubicBezTo>
                        <a:pt x="16931" y="1682"/>
                        <a:pt x="16150" y="2021"/>
                        <a:pt x="15019" y="3167"/>
                      </a:cubicBezTo>
                      <a:cubicBezTo>
                        <a:pt x="15019" y="3167"/>
                        <a:pt x="12717" y="1669"/>
                        <a:pt x="9388" y="1669"/>
                      </a:cubicBezTo>
                      <a:cubicBezTo>
                        <a:pt x="8429" y="1669"/>
                        <a:pt x="7385" y="1793"/>
                        <a:pt x="6287" y="2113"/>
                      </a:cubicBezTo>
                      <a:cubicBezTo>
                        <a:pt x="398" y="3864"/>
                        <a:pt x="3780" y="11343"/>
                        <a:pt x="9629" y="14089"/>
                      </a:cubicBezTo>
                      <a:cubicBezTo>
                        <a:pt x="9748" y="14228"/>
                        <a:pt x="8435" y="15600"/>
                        <a:pt x="10146" y="17072"/>
                      </a:cubicBezTo>
                      <a:cubicBezTo>
                        <a:pt x="10822" y="17629"/>
                        <a:pt x="13030" y="18286"/>
                        <a:pt x="15338" y="18664"/>
                      </a:cubicBezTo>
                      <a:cubicBezTo>
                        <a:pt x="15636" y="20892"/>
                        <a:pt x="17327" y="22364"/>
                        <a:pt x="19754" y="23697"/>
                      </a:cubicBezTo>
                      <a:lnTo>
                        <a:pt x="19555" y="23896"/>
                      </a:lnTo>
                      <a:cubicBezTo>
                        <a:pt x="19515" y="23955"/>
                        <a:pt x="19475" y="23975"/>
                        <a:pt x="19456" y="24035"/>
                      </a:cubicBezTo>
                      <a:cubicBezTo>
                        <a:pt x="19456" y="24035"/>
                        <a:pt x="17639" y="22531"/>
                        <a:pt x="15793" y="22531"/>
                      </a:cubicBezTo>
                      <a:cubicBezTo>
                        <a:pt x="14698" y="22531"/>
                        <a:pt x="13592" y="23061"/>
                        <a:pt x="12851" y="24751"/>
                      </a:cubicBezTo>
                      <a:cubicBezTo>
                        <a:pt x="12851" y="24751"/>
                        <a:pt x="12603" y="24041"/>
                        <a:pt x="11847" y="24041"/>
                      </a:cubicBezTo>
                      <a:cubicBezTo>
                        <a:pt x="11319" y="24041"/>
                        <a:pt x="10543" y="24388"/>
                        <a:pt x="9430" y="25567"/>
                      </a:cubicBezTo>
                      <a:cubicBezTo>
                        <a:pt x="9430" y="25567"/>
                        <a:pt x="7069" y="24170"/>
                        <a:pt x="4927" y="24170"/>
                      </a:cubicBezTo>
                      <a:cubicBezTo>
                        <a:pt x="3509" y="24170"/>
                        <a:pt x="2187" y="24783"/>
                        <a:pt x="1711" y="26820"/>
                      </a:cubicBezTo>
                      <a:cubicBezTo>
                        <a:pt x="0" y="34041"/>
                        <a:pt x="5471" y="36607"/>
                        <a:pt x="8534" y="38417"/>
                      </a:cubicBezTo>
                      <a:cubicBezTo>
                        <a:pt x="8674" y="38576"/>
                        <a:pt x="7361" y="39969"/>
                        <a:pt x="9111" y="41401"/>
                      </a:cubicBezTo>
                      <a:cubicBezTo>
                        <a:pt x="9708" y="41899"/>
                        <a:pt x="10424" y="42157"/>
                        <a:pt x="11160" y="42157"/>
                      </a:cubicBezTo>
                      <a:cubicBezTo>
                        <a:pt x="10066" y="44425"/>
                        <a:pt x="10862" y="45738"/>
                        <a:pt x="12612" y="46673"/>
                      </a:cubicBezTo>
                      <a:cubicBezTo>
                        <a:pt x="11240" y="46971"/>
                        <a:pt x="9509" y="48026"/>
                        <a:pt x="9728" y="49836"/>
                      </a:cubicBezTo>
                      <a:cubicBezTo>
                        <a:pt x="10424" y="55764"/>
                        <a:pt x="17605" y="57713"/>
                        <a:pt x="17605" y="57713"/>
                      </a:cubicBezTo>
                      <a:cubicBezTo>
                        <a:pt x="18222" y="58608"/>
                        <a:pt x="18580" y="61871"/>
                        <a:pt x="22539" y="63045"/>
                      </a:cubicBezTo>
                      <a:cubicBezTo>
                        <a:pt x="22479" y="63482"/>
                        <a:pt x="22439" y="64019"/>
                        <a:pt x="22539" y="64556"/>
                      </a:cubicBezTo>
                      <a:cubicBezTo>
                        <a:pt x="22977" y="64377"/>
                        <a:pt x="23394" y="63960"/>
                        <a:pt x="23593" y="63025"/>
                      </a:cubicBezTo>
                      <a:cubicBezTo>
                        <a:pt x="23593" y="63025"/>
                        <a:pt x="25712" y="65551"/>
                        <a:pt x="28350" y="65551"/>
                      </a:cubicBezTo>
                      <a:cubicBezTo>
                        <a:pt x="29208" y="65551"/>
                        <a:pt x="30120" y="65284"/>
                        <a:pt x="31033" y="64576"/>
                      </a:cubicBezTo>
                      <a:cubicBezTo>
                        <a:pt x="31033" y="64576"/>
                        <a:pt x="32474" y="66135"/>
                        <a:pt x="33994" y="66135"/>
                      </a:cubicBezTo>
                      <a:cubicBezTo>
                        <a:pt x="34639" y="66135"/>
                        <a:pt x="35298" y="65854"/>
                        <a:pt x="35867" y="65054"/>
                      </a:cubicBezTo>
                      <a:lnTo>
                        <a:pt x="35867" y="65054"/>
                      </a:lnTo>
                      <a:cubicBezTo>
                        <a:pt x="35867" y="65054"/>
                        <a:pt x="35679" y="66508"/>
                        <a:pt x="36610" y="66508"/>
                      </a:cubicBezTo>
                      <a:cubicBezTo>
                        <a:pt x="36891" y="66508"/>
                        <a:pt x="37275" y="66375"/>
                        <a:pt x="37797" y="66028"/>
                      </a:cubicBezTo>
                      <a:cubicBezTo>
                        <a:pt x="37797" y="66028"/>
                        <a:pt x="38828" y="66380"/>
                        <a:pt x="40183" y="66380"/>
                      </a:cubicBezTo>
                      <a:cubicBezTo>
                        <a:pt x="41619" y="66380"/>
                        <a:pt x="43419" y="65985"/>
                        <a:pt x="44739" y="64357"/>
                      </a:cubicBezTo>
                      <a:cubicBezTo>
                        <a:pt x="48240" y="60160"/>
                        <a:pt x="44739" y="57892"/>
                        <a:pt x="41139" y="55366"/>
                      </a:cubicBezTo>
                      <a:lnTo>
                        <a:pt x="41139" y="55366"/>
                      </a:lnTo>
                      <a:cubicBezTo>
                        <a:pt x="41154" y="55368"/>
                        <a:pt x="41169" y="55368"/>
                        <a:pt x="41185" y="55368"/>
                      </a:cubicBezTo>
                      <a:cubicBezTo>
                        <a:pt x="42060" y="55368"/>
                        <a:pt x="42781" y="52614"/>
                        <a:pt x="38871" y="52223"/>
                      </a:cubicBezTo>
                      <a:cubicBezTo>
                        <a:pt x="38871" y="52223"/>
                        <a:pt x="36165" y="49140"/>
                        <a:pt x="32505" y="49100"/>
                      </a:cubicBezTo>
                      <a:cubicBezTo>
                        <a:pt x="32923" y="48662"/>
                        <a:pt x="33221" y="48065"/>
                        <a:pt x="33380" y="47230"/>
                      </a:cubicBezTo>
                      <a:cubicBezTo>
                        <a:pt x="33380" y="47230"/>
                        <a:pt x="33844" y="48656"/>
                        <a:pt x="34717" y="48656"/>
                      </a:cubicBezTo>
                      <a:cubicBezTo>
                        <a:pt x="35149" y="48656"/>
                        <a:pt x="35680" y="48309"/>
                        <a:pt x="36305" y="47270"/>
                      </a:cubicBezTo>
                      <a:cubicBezTo>
                        <a:pt x="36305" y="47270"/>
                        <a:pt x="37119" y="47543"/>
                        <a:pt x="38160" y="47543"/>
                      </a:cubicBezTo>
                      <a:cubicBezTo>
                        <a:pt x="39769" y="47543"/>
                        <a:pt x="41920" y="46890"/>
                        <a:pt x="42451" y="43570"/>
                      </a:cubicBezTo>
                      <a:cubicBezTo>
                        <a:pt x="42969" y="40367"/>
                        <a:pt x="40661" y="34379"/>
                        <a:pt x="34773" y="33384"/>
                      </a:cubicBezTo>
                      <a:cubicBezTo>
                        <a:pt x="34825" y="32807"/>
                        <a:pt x="33356" y="29140"/>
                        <a:pt x="29392" y="29140"/>
                      </a:cubicBezTo>
                      <a:cubicBezTo>
                        <a:pt x="28846" y="29140"/>
                        <a:pt x="28254" y="29210"/>
                        <a:pt x="27612" y="29366"/>
                      </a:cubicBezTo>
                      <a:cubicBezTo>
                        <a:pt x="27432" y="29227"/>
                        <a:pt x="27293" y="29108"/>
                        <a:pt x="27094" y="28968"/>
                      </a:cubicBezTo>
                      <a:cubicBezTo>
                        <a:pt x="27771" y="28769"/>
                        <a:pt x="28447" y="28372"/>
                        <a:pt x="28984" y="27834"/>
                      </a:cubicBezTo>
                      <a:lnTo>
                        <a:pt x="29004" y="27815"/>
                      </a:lnTo>
                      <a:cubicBezTo>
                        <a:pt x="29004" y="27815"/>
                        <a:pt x="30868" y="29223"/>
                        <a:pt x="32725" y="29223"/>
                      </a:cubicBezTo>
                      <a:cubicBezTo>
                        <a:pt x="33795" y="29223"/>
                        <a:pt x="34863" y="28754"/>
                        <a:pt x="35569" y="27277"/>
                      </a:cubicBezTo>
                      <a:cubicBezTo>
                        <a:pt x="35569" y="27277"/>
                        <a:pt x="35663" y="29054"/>
                        <a:pt x="36723" y="29054"/>
                      </a:cubicBezTo>
                      <a:cubicBezTo>
                        <a:pt x="37122" y="29054"/>
                        <a:pt x="37656" y="28803"/>
                        <a:pt x="38373" y="28113"/>
                      </a:cubicBezTo>
                      <a:cubicBezTo>
                        <a:pt x="38373" y="28113"/>
                        <a:pt x="39768" y="29044"/>
                        <a:pt x="41407" y="29044"/>
                      </a:cubicBezTo>
                      <a:cubicBezTo>
                        <a:pt x="42750" y="29044"/>
                        <a:pt x="44257" y="28419"/>
                        <a:pt x="45296" y="26144"/>
                      </a:cubicBezTo>
                      <a:cubicBezTo>
                        <a:pt x="46629" y="23180"/>
                        <a:pt x="45435" y="17411"/>
                        <a:pt x="40005" y="14884"/>
                      </a:cubicBezTo>
                      <a:cubicBezTo>
                        <a:pt x="40283" y="14208"/>
                        <a:pt x="41337" y="12795"/>
                        <a:pt x="39686" y="11005"/>
                      </a:cubicBezTo>
                      <a:cubicBezTo>
                        <a:pt x="39129" y="10369"/>
                        <a:pt x="38354" y="9971"/>
                        <a:pt x="37558" y="9831"/>
                      </a:cubicBezTo>
                      <a:cubicBezTo>
                        <a:pt x="35390" y="5276"/>
                        <a:pt x="33042" y="5236"/>
                        <a:pt x="30934" y="5097"/>
                      </a:cubicBezTo>
                      <a:cubicBezTo>
                        <a:pt x="31212" y="4441"/>
                        <a:pt x="32286" y="3048"/>
                        <a:pt x="30655" y="1218"/>
                      </a:cubicBezTo>
                      <a:cubicBezTo>
                        <a:pt x="30164" y="671"/>
                        <a:pt x="29338" y="492"/>
                        <a:pt x="28475" y="492"/>
                      </a:cubicBezTo>
                      <a:cubicBezTo>
                        <a:pt x="26890" y="492"/>
                        <a:pt x="25178" y="1093"/>
                        <a:pt x="25165" y="1118"/>
                      </a:cubicBezTo>
                      <a:cubicBezTo>
                        <a:pt x="25165" y="1118"/>
                        <a:pt x="23563" y="0"/>
                        <a:pt x="21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0"/>
                <p:cNvSpPr/>
                <p:nvPr/>
              </p:nvSpPr>
              <p:spPr>
                <a:xfrm flipH="1">
                  <a:off x="9291250" y="1053800"/>
                  <a:ext cx="527675" cy="579400"/>
                </a:xfrm>
                <a:custGeom>
                  <a:avLst/>
                  <a:gdLst/>
                  <a:ahLst/>
                  <a:cxnLst/>
                  <a:rect l="l" t="t" r="r" b="b"/>
                  <a:pathLst>
                    <a:path w="21107" h="23176" extrusionOk="0">
                      <a:moveTo>
                        <a:pt x="6043" y="1"/>
                      </a:moveTo>
                      <a:cubicBezTo>
                        <a:pt x="5952" y="1"/>
                        <a:pt x="5861" y="6"/>
                        <a:pt x="5769" y="17"/>
                      </a:cubicBezTo>
                      <a:cubicBezTo>
                        <a:pt x="2348" y="455"/>
                        <a:pt x="2547" y="3538"/>
                        <a:pt x="3541" y="6761"/>
                      </a:cubicBezTo>
                      <a:cubicBezTo>
                        <a:pt x="1" y="8611"/>
                        <a:pt x="5889" y="13226"/>
                        <a:pt x="5929" y="13246"/>
                      </a:cubicBezTo>
                      <a:cubicBezTo>
                        <a:pt x="5948" y="13484"/>
                        <a:pt x="5232" y="16508"/>
                        <a:pt x="8475" y="16568"/>
                      </a:cubicBezTo>
                      <a:cubicBezTo>
                        <a:pt x="8475" y="16568"/>
                        <a:pt x="8670" y="19062"/>
                        <a:pt x="10361" y="19062"/>
                      </a:cubicBezTo>
                      <a:cubicBezTo>
                        <a:pt x="10537" y="19062"/>
                        <a:pt x="10731" y="19035"/>
                        <a:pt x="10942" y="18975"/>
                      </a:cubicBezTo>
                      <a:lnTo>
                        <a:pt x="10942" y="18975"/>
                      </a:lnTo>
                      <a:cubicBezTo>
                        <a:pt x="10942" y="18975"/>
                        <a:pt x="10743" y="20548"/>
                        <a:pt x="11244" y="20548"/>
                      </a:cubicBezTo>
                      <a:cubicBezTo>
                        <a:pt x="11336" y="20548"/>
                        <a:pt x="11452" y="20494"/>
                        <a:pt x="11598" y="20367"/>
                      </a:cubicBezTo>
                      <a:cubicBezTo>
                        <a:pt x="11598" y="20367"/>
                        <a:pt x="12235" y="22595"/>
                        <a:pt x="14701" y="23093"/>
                      </a:cubicBezTo>
                      <a:cubicBezTo>
                        <a:pt x="14975" y="23148"/>
                        <a:pt x="15232" y="23175"/>
                        <a:pt x="15473" y="23175"/>
                      </a:cubicBezTo>
                      <a:cubicBezTo>
                        <a:pt x="18568" y="23175"/>
                        <a:pt x="18956" y="18778"/>
                        <a:pt x="18163" y="15991"/>
                      </a:cubicBezTo>
                      <a:cubicBezTo>
                        <a:pt x="18918" y="15732"/>
                        <a:pt x="21107" y="13027"/>
                        <a:pt x="16969" y="10421"/>
                      </a:cubicBezTo>
                      <a:cubicBezTo>
                        <a:pt x="17225" y="10165"/>
                        <a:pt x="17004" y="9766"/>
                        <a:pt x="16711" y="9766"/>
                      </a:cubicBezTo>
                      <a:cubicBezTo>
                        <a:pt x="16640" y="9766"/>
                        <a:pt x="16565" y="9790"/>
                        <a:pt x="16492" y="9844"/>
                      </a:cubicBezTo>
                      <a:cubicBezTo>
                        <a:pt x="16432" y="9864"/>
                        <a:pt x="16372" y="9924"/>
                        <a:pt x="16313" y="9963"/>
                      </a:cubicBezTo>
                      <a:cubicBezTo>
                        <a:pt x="16313" y="9963"/>
                        <a:pt x="16429" y="5844"/>
                        <a:pt x="12937" y="5844"/>
                      </a:cubicBezTo>
                      <a:cubicBezTo>
                        <a:pt x="12895" y="5844"/>
                        <a:pt x="12854" y="5844"/>
                        <a:pt x="12811" y="5846"/>
                      </a:cubicBezTo>
                      <a:cubicBezTo>
                        <a:pt x="12811" y="5846"/>
                        <a:pt x="13241" y="4515"/>
                        <a:pt x="11948" y="4515"/>
                      </a:cubicBezTo>
                      <a:cubicBezTo>
                        <a:pt x="11692" y="4515"/>
                        <a:pt x="11369" y="4567"/>
                        <a:pt x="10961" y="4692"/>
                      </a:cubicBezTo>
                      <a:cubicBezTo>
                        <a:pt x="10961" y="4692"/>
                        <a:pt x="8728" y="1"/>
                        <a:pt x="60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2" name="Google Shape;2222;p70"/>
              <p:cNvSpPr/>
              <p:nvPr/>
            </p:nvSpPr>
            <p:spPr>
              <a:xfrm>
                <a:off x="7134438" y="2481175"/>
                <a:ext cx="883250" cy="539075"/>
              </a:xfrm>
              <a:custGeom>
                <a:avLst/>
                <a:gdLst/>
                <a:ahLst/>
                <a:cxnLst/>
                <a:rect l="l" t="t" r="r" b="b"/>
                <a:pathLst>
                  <a:path w="35330" h="21563" extrusionOk="0">
                    <a:moveTo>
                      <a:pt x="21666" y="0"/>
                    </a:moveTo>
                    <a:cubicBezTo>
                      <a:pt x="20287" y="0"/>
                      <a:pt x="18930" y="816"/>
                      <a:pt x="18282" y="2068"/>
                    </a:cubicBezTo>
                    <a:cubicBezTo>
                      <a:pt x="18262" y="2068"/>
                      <a:pt x="18262" y="2088"/>
                      <a:pt x="18262" y="2088"/>
                    </a:cubicBezTo>
                    <a:cubicBezTo>
                      <a:pt x="18262" y="2088"/>
                      <a:pt x="16829" y="1459"/>
                      <a:pt x="15319" y="1459"/>
                    </a:cubicBezTo>
                    <a:cubicBezTo>
                      <a:pt x="13911" y="1459"/>
                      <a:pt x="12437" y="2005"/>
                      <a:pt x="11996" y="4117"/>
                    </a:cubicBezTo>
                    <a:cubicBezTo>
                      <a:pt x="11996" y="4117"/>
                      <a:pt x="11559" y="2642"/>
                      <a:pt x="10660" y="2642"/>
                    </a:cubicBezTo>
                    <a:cubicBezTo>
                      <a:pt x="10231" y="2642"/>
                      <a:pt x="9695" y="2980"/>
                      <a:pt x="9052" y="3978"/>
                    </a:cubicBezTo>
                    <a:cubicBezTo>
                      <a:pt x="9052" y="3978"/>
                      <a:pt x="7826" y="3668"/>
                      <a:pt x="6302" y="3668"/>
                    </a:cubicBezTo>
                    <a:cubicBezTo>
                      <a:pt x="4080" y="3668"/>
                      <a:pt x="1222" y="4326"/>
                      <a:pt x="597" y="7558"/>
                    </a:cubicBezTo>
                    <a:cubicBezTo>
                      <a:pt x="0" y="10741"/>
                      <a:pt x="4675" y="16033"/>
                      <a:pt x="10544" y="17226"/>
                    </a:cubicBezTo>
                    <a:cubicBezTo>
                      <a:pt x="10424" y="17922"/>
                      <a:pt x="9748" y="19574"/>
                      <a:pt x="11757" y="20906"/>
                    </a:cubicBezTo>
                    <a:cubicBezTo>
                      <a:pt x="12413" y="21346"/>
                      <a:pt x="13187" y="21563"/>
                      <a:pt x="13947" y="21563"/>
                    </a:cubicBezTo>
                    <a:cubicBezTo>
                      <a:pt x="15214" y="21563"/>
                      <a:pt x="16444" y="20961"/>
                      <a:pt x="17029" y="19792"/>
                    </a:cubicBezTo>
                    <a:lnTo>
                      <a:pt x="17108" y="19633"/>
                    </a:lnTo>
                    <a:cubicBezTo>
                      <a:pt x="17108" y="19633"/>
                      <a:pt x="18558" y="20350"/>
                      <a:pt x="20075" y="20350"/>
                    </a:cubicBezTo>
                    <a:cubicBezTo>
                      <a:pt x="21472" y="20350"/>
                      <a:pt x="22925" y="19742"/>
                      <a:pt x="23354" y="17405"/>
                    </a:cubicBezTo>
                    <a:cubicBezTo>
                      <a:pt x="23354" y="17405"/>
                      <a:pt x="23663" y="17876"/>
                      <a:pt x="24227" y="17876"/>
                    </a:cubicBezTo>
                    <a:cubicBezTo>
                      <a:pt x="24762" y="17876"/>
                      <a:pt x="25528" y="17451"/>
                      <a:pt x="26478" y="15794"/>
                    </a:cubicBezTo>
                    <a:cubicBezTo>
                      <a:pt x="26478" y="15794"/>
                      <a:pt x="27673" y="16183"/>
                      <a:pt x="29103" y="16183"/>
                    </a:cubicBezTo>
                    <a:cubicBezTo>
                      <a:pt x="30904" y="16183"/>
                      <a:pt x="33078" y="15565"/>
                      <a:pt x="33699" y="12770"/>
                    </a:cubicBezTo>
                    <a:cubicBezTo>
                      <a:pt x="35330" y="5470"/>
                      <a:pt x="30695" y="4276"/>
                      <a:pt x="24349" y="3082"/>
                    </a:cubicBezTo>
                    <a:cubicBezTo>
                      <a:pt x="24170" y="2983"/>
                      <a:pt x="25125" y="1312"/>
                      <a:pt x="23096" y="317"/>
                    </a:cubicBezTo>
                    <a:cubicBezTo>
                      <a:pt x="22636" y="101"/>
                      <a:pt x="22150" y="0"/>
                      <a:pt x="21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0"/>
              <p:cNvSpPr/>
              <p:nvPr/>
            </p:nvSpPr>
            <p:spPr>
              <a:xfrm>
                <a:off x="6984058" y="1714304"/>
                <a:ext cx="1128882" cy="688992"/>
              </a:xfrm>
              <a:custGeom>
                <a:avLst/>
                <a:gdLst/>
                <a:ahLst/>
                <a:cxnLst/>
                <a:rect l="l" t="t" r="r" b="b"/>
                <a:pathLst>
                  <a:path w="35330" h="21563" extrusionOk="0">
                    <a:moveTo>
                      <a:pt x="21666" y="0"/>
                    </a:moveTo>
                    <a:cubicBezTo>
                      <a:pt x="20287" y="0"/>
                      <a:pt x="18930" y="816"/>
                      <a:pt x="18282" y="2068"/>
                    </a:cubicBezTo>
                    <a:cubicBezTo>
                      <a:pt x="18262" y="2068"/>
                      <a:pt x="18262" y="2088"/>
                      <a:pt x="18262" y="2088"/>
                    </a:cubicBezTo>
                    <a:cubicBezTo>
                      <a:pt x="18262" y="2088"/>
                      <a:pt x="16829" y="1459"/>
                      <a:pt x="15319" y="1459"/>
                    </a:cubicBezTo>
                    <a:cubicBezTo>
                      <a:pt x="13911" y="1459"/>
                      <a:pt x="12437" y="2005"/>
                      <a:pt x="11996" y="4117"/>
                    </a:cubicBezTo>
                    <a:cubicBezTo>
                      <a:pt x="11996" y="4117"/>
                      <a:pt x="11559" y="2642"/>
                      <a:pt x="10660" y="2642"/>
                    </a:cubicBezTo>
                    <a:cubicBezTo>
                      <a:pt x="10231" y="2642"/>
                      <a:pt x="9695" y="2980"/>
                      <a:pt x="9052" y="3978"/>
                    </a:cubicBezTo>
                    <a:cubicBezTo>
                      <a:pt x="9052" y="3978"/>
                      <a:pt x="7826" y="3668"/>
                      <a:pt x="6302" y="3668"/>
                    </a:cubicBezTo>
                    <a:cubicBezTo>
                      <a:pt x="4080" y="3668"/>
                      <a:pt x="1222" y="4326"/>
                      <a:pt x="597" y="7558"/>
                    </a:cubicBezTo>
                    <a:cubicBezTo>
                      <a:pt x="0" y="10741"/>
                      <a:pt x="4675" y="16033"/>
                      <a:pt x="10544" y="17226"/>
                    </a:cubicBezTo>
                    <a:cubicBezTo>
                      <a:pt x="10424" y="17922"/>
                      <a:pt x="9748" y="19574"/>
                      <a:pt x="11757" y="20906"/>
                    </a:cubicBezTo>
                    <a:cubicBezTo>
                      <a:pt x="12413" y="21346"/>
                      <a:pt x="13187" y="21563"/>
                      <a:pt x="13947" y="21563"/>
                    </a:cubicBezTo>
                    <a:cubicBezTo>
                      <a:pt x="15214" y="21563"/>
                      <a:pt x="16444" y="20961"/>
                      <a:pt x="17029" y="19792"/>
                    </a:cubicBezTo>
                    <a:lnTo>
                      <a:pt x="17108" y="19633"/>
                    </a:lnTo>
                    <a:cubicBezTo>
                      <a:pt x="17108" y="19633"/>
                      <a:pt x="18558" y="20350"/>
                      <a:pt x="20075" y="20350"/>
                    </a:cubicBezTo>
                    <a:cubicBezTo>
                      <a:pt x="21472" y="20350"/>
                      <a:pt x="22925" y="19742"/>
                      <a:pt x="23354" y="17405"/>
                    </a:cubicBezTo>
                    <a:cubicBezTo>
                      <a:pt x="23354" y="17405"/>
                      <a:pt x="23663" y="17876"/>
                      <a:pt x="24227" y="17876"/>
                    </a:cubicBezTo>
                    <a:cubicBezTo>
                      <a:pt x="24762" y="17876"/>
                      <a:pt x="25528" y="17451"/>
                      <a:pt x="26478" y="15794"/>
                    </a:cubicBezTo>
                    <a:cubicBezTo>
                      <a:pt x="26478" y="15794"/>
                      <a:pt x="27673" y="16183"/>
                      <a:pt x="29103" y="16183"/>
                    </a:cubicBezTo>
                    <a:cubicBezTo>
                      <a:pt x="30904" y="16183"/>
                      <a:pt x="33078" y="15565"/>
                      <a:pt x="33699" y="12770"/>
                    </a:cubicBezTo>
                    <a:cubicBezTo>
                      <a:pt x="35330" y="5470"/>
                      <a:pt x="30695" y="4276"/>
                      <a:pt x="24349" y="3082"/>
                    </a:cubicBezTo>
                    <a:cubicBezTo>
                      <a:pt x="24170" y="2983"/>
                      <a:pt x="25125" y="1312"/>
                      <a:pt x="23096" y="317"/>
                    </a:cubicBezTo>
                    <a:cubicBezTo>
                      <a:pt x="22636" y="101"/>
                      <a:pt x="22150" y="0"/>
                      <a:pt x="21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0"/>
              <p:cNvSpPr/>
              <p:nvPr/>
            </p:nvSpPr>
            <p:spPr>
              <a:xfrm>
                <a:off x="6888808" y="1025304"/>
                <a:ext cx="1128882" cy="688992"/>
              </a:xfrm>
              <a:custGeom>
                <a:avLst/>
                <a:gdLst/>
                <a:ahLst/>
                <a:cxnLst/>
                <a:rect l="l" t="t" r="r" b="b"/>
                <a:pathLst>
                  <a:path w="35330" h="21563" extrusionOk="0">
                    <a:moveTo>
                      <a:pt x="21666" y="0"/>
                    </a:moveTo>
                    <a:cubicBezTo>
                      <a:pt x="20287" y="0"/>
                      <a:pt x="18930" y="816"/>
                      <a:pt x="18282" y="2068"/>
                    </a:cubicBezTo>
                    <a:cubicBezTo>
                      <a:pt x="18262" y="2068"/>
                      <a:pt x="18262" y="2088"/>
                      <a:pt x="18262" y="2088"/>
                    </a:cubicBezTo>
                    <a:cubicBezTo>
                      <a:pt x="18262" y="2088"/>
                      <a:pt x="16829" y="1459"/>
                      <a:pt x="15319" y="1459"/>
                    </a:cubicBezTo>
                    <a:cubicBezTo>
                      <a:pt x="13911" y="1459"/>
                      <a:pt x="12437" y="2005"/>
                      <a:pt x="11996" y="4117"/>
                    </a:cubicBezTo>
                    <a:cubicBezTo>
                      <a:pt x="11996" y="4117"/>
                      <a:pt x="11559" y="2642"/>
                      <a:pt x="10660" y="2642"/>
                    </a:cubicBezTo>
                    <a:cubicBezTo>
                      <a:pt x="10231" y="2642"/>
                      <a:pt x="9695" y="2980"/>
                      <a:pt x="9052" y="3978"/>
                    </a:cubicBezTo>
                    <a:cubicBezTo>
                      <a:pt x="9052" y="3978"/>
                      <a:pt x="7826" y="3668"/>
                      <a:pt x="6302" y="3668"/>
                    </a:cubicBezTo>
                    <a:cubicBezTo>
                      <a:pt x="4080" y="3668"/>
                      <a:pt x="1222" y="4326"/>
                      <a:pt x="597" y="7558"/>
                    </a:cubicBezTo>
                    <a:cubicBezTo>
                      <a:pt x="0" y="10741"/>
                      <a:pt x="4675" y="16033"/>
                      <a:pt x="10544" y="17226"/>
                    </a:cubicBezTo>
                    <a:cubicBezTo>
                      <a:pt x="10424" y="17922"/>
                      <a:pt x="9748" y="19574"/>
                      <a:pt x="11757" y="20906"/>
                    </a:cubicBezTo>
                    <a:cubicBezTo>
                      <a:pt x="12413" y="21346"/>
                      <a:pt x="13187" y="21563"/>
                      <a:pt x="13947" y="21563"/>
                    </a:cubicBezTo>
                    <a:cubicBezTo>
                      <a:pt x="15214" y="21563"/>
                      <a:pt x="16444" y="20961"/>
                      <a:pt x="17029" y="19792"/>
                    </a:cubicBezTo>
                    <a:lnTo>
                      <a:pt x="17108" y="19633"/>
                    </a:lnTo>
                    <a:cubicBezTo>
                      <a:pt x="17108" y="19633"/>
                      <a:pt x="18558" y="20350"/>
                      <a:pt x="20075" y="20350"/>
                    </a:cubicBezTo>
                    <a:cubicBezTo>
                      <a:pt x="21472" y="20350"/>
                      <a:pt x="22925" y="19742"/>
                      <a:pt x="23354" y="17405"/>
                    </a:cubicBezTo>
                    <a:cubicBezTo>
                      <a:pt x="23354" y="17405"/>
                      <a:pt x="23663" y="17876"/>
                      <a:pt x="24227" y="17876"/>
                    </a:cubicBezTo>
                    <a:cubicBezTo>
                      <a:pt x="24762" y="17876"/>
                      <a:pt x="25528" y="17451"/>
                      <a:pt x="26478" y="15794"/>
                    </a:cubicBezTo>
                    <a:cubicBezTo>
                      <a:pt x="26478" y="15794"/>
                      <a:pt x="27673" y="16183"/>
                      <a:pt x="29103" y="16183"/>
                    </a:cubicBezTo>
                    <a:cubicBezTo>
                      <a:pt x="30904" y="16183"/>
                      <a:pt x="33078" y="15565"/>
                      <a:pt x="33699" y="12770"/>
                    </a:cubicBezTo>
                    <a:cubicBezTo>
                      <a:pt x="35330" y="5470"/>
                      <a:pt x="30695" y="4276"/>
                      <a:pt x="24349" y="3082"/>
                    </a:cubicBezTo>
                    <a:cubicBezTo>
                      <a:pt x="24170" y="2983"/>
                      <a:pt x="25125" y="1312"/>
                      <a:pt x="23096" y="317"/>
                    </a:cubicBezTo>
                    <a:cubicBezTo>
                      <a:pt x="22636" y="101"/>
                      <a:pt x="22150" y="0"/>
                      <a:pt x="21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0"/>
              <p:cNvSpPr/>
              <p:nvPr/>
            </p:nvSpPr>
            <p:spPr>
              <a:xfrm>
                <a:off x="5831117" y="3528686"/>
                <a:ext cx="426168" cy="260104"/>
              </a:xfrm>
              <a:custGeom>
                <a:avLst/>
                <a:gdLst/>
                <a:ahLst/>
                <a:cxnLst/>
                <a:rect l="l" t="t" r="r" b="b"/>
                <a:pathLst>
                  <a:path w="35330" h="21563" extrusionOk="0">
                    <a:moveTo>
                      <a:pt x="21666" y="0"/>
                    </a:moveTo>
                    <a:cubicBezTo>
                      <a:pt x="20287" y="0"/>
                      <a:pt x="18930" y="816"/>
                      <a:pt x="18282" y="2068"/>
                    </a:cubicBezTo>
                    <a:cubicBezTo>
                      <a:pt x="18262" y="2068"/>
                      <a:pt x="18262" y="2088"/>
                      <a:pt x="18262" y="2088"/>
                    </a:cubicBezTo>
                    <a:cubicBezTo>
                      <a:pt x="18262" y="2088"/>
                      <a:pt x="16829" y="1459"/>
                      <a:pt x="15319" y="1459"/>
                    </a:cubicBezTo>
                    <a:cubicBezTo>
                      <a:pt x="13911" y="1459"/>
                      <a:pt x="12437" y="2005"/>
                      <a:pt x="11996" y="4117"/>
                    </a:cubicBezTo>
                    <a:cubicBezTo>
                      <a:pt x="11996" y="4117"/>
                      <a:pt x="11559" y="2642"/>
                      <a:pt x="10660" y="2642"/>
                    </a:cubicBezTo>
                    <a:cubicBezTo>
                      <a:pt x="10231" y="2642"/>
                      <a:pt x="9695" y="2980"/>
                      <a:pt x="9052" y="3978"/>
                    </a:cubicBezTo>
                    <a:cubicBezTo>
                      <a:pt x="9052" y="3978"/>
                      <a:pt x="7826" y="3668"/>
                      <a:pt x="6302" y="3668"/>
                    </a:cubicBezTo>
                    <a:cubicBezTo>
                      <a:pt x="4080" y="3668"/>
                      <a:pt x="1222" y="4326"/>
                      <a:pt x="597" y="7558"/>
                    </a:cubicBezTo>
                    <a:cubicBezTo>
                      <a:pt x="0" y="10741"/>
                      <a:pt x="4675" y="16033"/>
                      <a:pt x="10544" y="17226"/>
                    </a:cubicBezTo>
                    <a:cubicBezTo>
                      <a:pt x="10424" y="17922"/>
                      <a:pt x="9748" y="19574"/>
                      <a:pt x="11757" y="20906"/>
                    </a:cubicBezTo>
                    <a:cubicBezTo>
                      <a:pt x="12413" y="21346"/>
                      <a:pt x="13187" y="21563"/>
                      <a:pt x="13947" y="21563"/>
                    </a:cubicBezTo>
                    <a:cubicBezTo>
                      <a:pt x="15214" y="21563"/>
                      <a:pt x="16444" y="20961"/>
                      <a:pt x="17029" y="19792"/>
                    </a:cubicBezTo>
                    <a:lnTo>
                      <a:pt x="17108" y="19633"/>
                    </a:lnTo>
                    <a:cubicBezTo>
                      <a:pt x="17108" y="19633"/>
                      <a:pt x="18558" y="20350"/>
                      <a:pt x="20075" y="20350"/>
                    </a:cubicBezTo>
                    <a:cubicBezTo>
                      <a:pt x="21472" y="20350"/>
                      <a:pt x="22925" y="19742"/>
                      <a:pt x="23354" y="17405"/>
                    </a:cubicBezTo>
                    <a:cubicBezTo>
                      <a:pt x="23354" y="17405"/>
                      <a:pt x="23663" y="17876"/>
                      <a:pt x="24227" y="17876"/>
                    </a:cubicBezTo>
                    <a:cubicBezTo>
                      <a:pt x="24762" y="17876"/>
                      <a:pt x="25528" y="17451"/>
                      <a:pt x="26478" y="15794"/>
                    </a:cubicBezTo>
                    <a:cubicBezTo>
                      <a:pt x="26478" y="15794"/>
                      <a:pt x="27673" y="16183"/>
                      <a:pt x="29103" y="16183"/>
                    </a:cubicBezTo>
                    <a:cubicBezTo>
                      <a:pt x="30904" y="16183"/>
                      <a:pt x="33078" y="15565"/>
                      <a:pt x="33699" y="12770"/>
                    </a:cubicBezTo>
                    <a:cubicBezTo>
                      <a:pt x="35330" y="5470"/>
                      <a:pt x="30695" y="4276"/>
                      <a:pt x="24349" y="3082"/>
                    </a:cubicBezTo>
                    <a:cubicBezTo>
                      <a:pt x="24170" y="2983"/>
                      <a:pt x="25125" y="1312"/>
                      <a:pt x="23096" y="317"/>
                    </a:cubicBezTo>
                    <a:cubicBezTo>
                      <a:pt x="22636" y="101"/>
                      <a:pt x="22150" y="0"/>
                      <a:pt x="216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0"/>
              <p:cNvSpPr/>
              <p:nvPr/>
            </p:nvSpPr>
            <p:spPr>
              <a:xfrm>
                <a:off x="5980301" y="3247102"/>
                <a:ext cx="584712" cy="356868"/>
              </a:xfrm>
              <a:custGeom>
                <a:avLst/>
                <a:gdLst/>
                <a:ahLst/>
                <a:cxnLst/>
                <a:rect l="l" t="t" r="r" b="b"/>
                <a:pathLst>
                  <a:path w="35330" h="21563" extrusionOk="0">
                    <a:moveTo>
                      <a:pt x="21666" y="0"/>
                    </a:moveTo>
                    <a:cubicBezTo>
                      <a:pt x="20287" y="0"/>
                      <a:pt x="18930" y="816"/>
                      <a:pt x="18282" y="2068"/>
                    </a:cubicBezTo>
                    <a:cubicBezTo>
                      <a:pt x="18262" y="2068"/>
                      <a:pt x="18262" y="2088"/>
                      <a:pt x="18262" y="2088"/>
                    </a:cubicBezTo>
                    <a:cubicBezTo>
                      <a:pt x="18262" y="2088"/>
                      <a:pt x="16829" y="1459"/>
                      <a:pt x="15319" y="1459"/>
                    </a:cubicBezTo>
                    <a:cubicBezTo>
                      <a:pt x="13911" y="1459"/>
                      <a:pt x="12437" y="2005"/>
                      <a:pt x="11996" y="4117"/>
                    </a:cubicBezTo>
                    <a:cubicBezTo>
                      <a:pt x="11996" y="4117"/>
                      <a:pt x="11559" y="2642"/>
                      <a:pt x="10660" y="2642"/>
                    </a:cubicBezTo>
                    <a:cubicBezTo>
                      <a:pt x="10231" y="2642"/>
                      <a:pt x="9695" y="2980"/>
                      <a:pt x="9052" y="3978"/>
                    </a:cubicBezTo>
                    <a:cubicBezTo>
                      <a:pt x="9052" y="3978"/>
                      <a:pt x="7826" y="3668"/>
                      <a:pt x="6302" y="3668"/>
                    </a:cubicBezTo>
                    <a:cubicBezTo>
                      <a:pt x="4080" y="3668"/>
                      <a:pt x="1222" y="4326"/>
                      <a:pt x="597" y="7558"/>
                    </a:cubicBezTo>
                    <a:cubicBezTo>
                      <a:pt x="0" y="10741"/>
                      <a:pt x="4675" y="16033"/>
                      <a:pt x="10544" y="17226"/>
                    </a:cubicBezTo>
                    <a:cubicBezTo>
                      <a:pt x="10424" y="17922"/>
                      <a:pt x="9748" y="19574"/>
                      <a:pt x="11757" y="20906"/>
                    </a:cubicBezTo>
                    <a:cubicBezTo>
                      <a:pt x="12413" y="21346"/>
                      <a:pt x="13187" y="21563"/>
                      <a:pt x="13947" y="21563"/>
                    </a:cubicBezTo>
                    <a:cubicBezTo>
                      <a:pt x="15214" y="21563"/>
                      <a:pt x="16444" y="20961"/>
                      <a:pt x="17029" y="19792"/>
                    </a:cubicBezTo>
                    <a:lnTo>
                      <a:pt x="17108" y="19633"/>
                    </a:lnTo>
                    <a:cubicBezTo>
                      <a:pt x="17108" y="19633"/>
                      <a:pt x="18558" y="20350"/>
                      <a:pt x="20075" y="20350"/>
                    </a:cubicBezTo>
                    <a:cubicBezTo>
                      <a:pt x="21472" y="20350"/>
                      <a:pt x="22925" y="19742"/>
                      <a:pt x="23354" y="17405"/>
                    </a:cubicBezTo>
                    <a:cubicBezTo>
                      <a:pt x="23354" y="17405"/>
                      <a:pt x="23663" y="17876"/>
                      <a:pt x="24227" y="17876"/>
                    </a:cubicBezTo>
                    <a:cubicBezTo>
                      <a:pt x="24762" y="17876"/>
                      <a:pt x="25528" y="17451"/>
                      <a:pt x="26478" y="15794"/>
                    </a:cubicBezTo>
                    <a:cubicBezTo>
                      <a:pt x="26478" y="15794"/>
                      <a:pt x="27673" y="16183"/>
                      <a:pt x="29103" y="16183"/>
                    </a:cubicBezTo>
                    <a:cubicBezTo>
                      <a:pt x="30904" y="16183"/>
                      <a:pt x="33078" y="15565"/>
                      <a:pt x="33699" y="12770"/>
                    </a:cubicBezTo>
                    <a:cubicBezTo>
                      <a:pt x="35330" y="5470"/>
                      <a:pt x="30695" y="4276"/>
                      <a:pt x="24349" y="3082"/>
                    </a:cubicBezTo>
                    <a:cubicBezTo>
                      <a:pt x="24170" y="2983"/>
                      <a:pt x="25125" y="1312"/>
                      <a:pt x="23096" y="317"/>
                    </a:cubicBezTo>
                    <a:cubicBezTo>
                      <a:pt x="22636" y="101"/>
                      <a:pt x="22150" y="0"/>
                      <a:pt x="216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0"/>
              <p:cNvSpPr/>
              <p:nvPr/>
            </p:nvSpPr>
            <p:spPr>
              <a:xfrm>
                <a:off x="6128517" y="3673661"/>
                <a:ext cx="426168" cy="260104"/>
              </a:xfrm>
              <a:custGeom>
                <a:avLst/>
                <a:gdLst/>
                <a:ahLst/>
                <a:cxnLst/>
                <a:rect l="l" t="t" r="r" b="b"/>
                <a:pathLst>
                  <a:path w="35330" h="21563" extrusionOk="0">
                    <a:moveTo>
                      <a:pt x="21666" y="0"/>
                    </a:moveTo>
                    <a:cubicBezTo>
                      <a:pt x="20287" y="0"/>
                      <a:pt x="18930" y="816"/>
                      <a:pt x="18282" y="2068"/>
                    </a:cubicBezTo>
                    <a:cubicBezTo>
                      <a:pt x="18262" y="2068"/>
                      <a:pt x="18262" y="2088"/>
                      <a:pt x="18262" y="2088"/>
                    </a:cubicBezTo>
                    <a:cubicBezTo>
                      <a:pt x="18262" y="2088"/>
                      <a:pt x="16829" y="1459"/>
                      <a:pt x="15319" y="1459"/>
                    </a:cubicBezTo>
                    <a:cubicBezTo>
                      <a:pt x="13911" y="1459"/>
                      <a:pt x="12437" y="2005"/>
                      <a:pt x="11996" y="4117"/>
                    </a:cubicBezTo>
                    <a:cubicBezTo>
                      <a:pt x="11996" y="4117"/>
                      <a:pt x="11559" y="2642"/>
                      <a:pt x="10660" y="2642"/>
                    </a:cubicBezTo>
                    <a:cubicBezTo>
                      <a:pt x="10231" y="2642"/>
                      <a:pt x="9695" y="2980"/>
                      <a:pt x="9052" y="3978"/>
                    </a:cubicBezTo>
                    <a:cubicBezTo>
                      <a:pt x="9052" y="3978"/>
                      <a:pt x="7826" y="3668"/>
                      <a:pt x="6302" y="3668"/>
                    </a:cubicBezTo>
                    <a:cubicBezTo>
                      <a:pt x="4080" y="3668"/>
                      <a:pt x="1222" y="4326"/>
                      <a:pt x="597" y="7558"/>
                    </a:cubicBezTo>
                    <a:cubicBezTo>
                      <a:pt x="0" y="10741"/>
                      <a:pt x="4675" y="16033"/>
                      <a:pt x="10544" y="17226"/>
                    </a:cubicBezTo>
                    <a:cubicBezTo>
                      <a:pt x="10424" y="17922"/>
                      <a:pt x="9748" y="19574"/>
                      <a:pt x="11757" y="20906"/>
                    </a:cubicBezTo>
                    <a:cubicBezTo>
                      <a:pt x="12413" y="21346"/>
                      <a:pt x="13187" y="21563"/>
                      <a:pt x="13947" y="21563"/>
                    </a:cubicBezTo>
                    <a:cubicBezTo>
                      <a:pt x="15214" y="21563"/>
                      <a:pt x="16444" y="20961"/>
                      <a:pt x="17029" y="19792"/>
                    </a:cubicBezTo>
                    <a:lnTo>
                      <a:pt x="17108" y="19633"/>
                    </a:lnTo>
                    <a:cubicBezTo>
                      <a:pt x="17108" y="19633"/>
                      <a:pt x="18558" y="20350"/>
                      <a:pt x="20075" y="20350"/>
                    </a:cubicBezTo>
                    <a:cubicBezTo>
                      <a:pt x="21472" y="20350"/>
                      <a:pt x="22925" y="19742"/>
                      <a:pt x="23354" y="17405"/>
                    </a:cubicBezTo>
                    <a:cubicBezTo>
                      <a:pt x="23354" y="17405"/>
                      <a:pt x="23663" y="17876"/>
                      <a:pt x="24227" y="17876"/>
                    </a:cubicBezTo>
                    <a:cubicBezTo>
                      <a:pt x="24762" y="17876"/>
                      <a:pt x="25528" y="17451"/>
                      <a:pt x="26478" y="15794"/>
                    </a:cubicBezTo>
                    <a:cubicBezTo>
                      <a:pt x="26478" y="15794"/>
                      <a:pt x="27673" y="16183"/>
                      <a:pt x="29103" y="16183"/>
                    </a:cubicBezTo>
                    <a:cubicBezTo>
                      <a:pt x="30904" y="16183"/>
                      <a:pt x="33078" y="15565"/>
                      <a:pt x="33699" y="12770"/>
                    </a:cubicBezTo>
                    <a:cubicBezTo>
                      <a:pt x="35330" y="5470"/>
                      <a:pt x="30695" y="4276"/>
                      <a:pt x="24349" y="3082"/>
                    </a:cubicBezTo>
                    <a:cubicBezTo>
                      <a:pt x="24170" y="2983"/>
                      <a:pt x="25125" y="1312"/>
                      <a:pt x="23096" y="317"/>
                    </a:cubicBezTo>
                    <a:cubicBezTo>
                      <a:pt x="22636" y="101"/>
                      <a:pt x="22150" y="0"/>
                      <a:pt x="216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0"/>
              <p:cNvSpPr/>
              <p:nvPr/>
            </p:nvSpPr>
            <p:spPr>
              <a:xfrm>
                <a:off x="7588830" y="3073323"/>
                <a:ext cx="426168" cy="260104"/>
              </a:xfrm>
              <a:custGeom>
                <a:avLst/>
                <a:gdLst/>
                <a:ahLst/>
                <a:cxnLst/>
                <a:rect l="l" t="t" r="r" b="b"/>
                <a:pathLst>
                  <a:path w="35330" h="21563" extrusionOk="0">
                    <a:moveTo>
                      <a:pt x="21666" y="0"/>
                    </a:moveTo>
                    <a:cubicBezTo>
                      <a:pt x="20287" y="0"/>
                      <a:pt x="18930" y="816"/>
                      <a:pt x="18282" y="2068"/>
                    </a:cubicBezTo>
                    <a:cubicBezTo>
                      <a:pt x="18262" y="2068"/>
                      <a:pt x="18262" y="2088"/>
                      <a:pt x="18262" y="2088"/>
                    </a:cubicBezTo>
                    <a:cubicBezTo>
                      <a:pt x="18262" y="2088"/>
                      <a:pt x="16829" y="1459"/>
                      <a:pt x="15319" y="1459"/>
                    </a:cubicBezTo>
                    <a:cubicBezTo>
                      <a:pt x="13911" y="1459"/>
                      <a:pt x="12437" y="2005"/>
                      <a:pt x="11996" y="4117"/>
                    </a:cubicBezTo>
                    <a:cubicBezTo>
                      <a:pt x="11996" y="4117"/>
                      <a:pt x="11559" y="2642"/>
                      <a:pt x="10660" y="2642"/>
                    </a:cubicBezTo>
                    <a:cubicBezTo>
                      <a:pt x="10231" y="2642"/>
                      <a:pt x="9695" y="2980"/>
                      <a:pt x="9052" y="3978"/>
                    </a:cubicBezTo>
                    <a:cubicBezTo>
                      <a:pt x="9052" y="3978"/>
                      <a:pt x="7826" y="3668"/>
                      <a:pt x="6302" y="3668"/>
                    </a:cubicBezTo>
                    <a:cubicBezTo>
                      <a:pt x="4080" y="3668"/>
                      <a:pt x="1222" y="4326"/>
                      <a:pt x="597" y="7558"/>
                    </a:cubicBezTo>
                    <a:cubicBezTo>
                      <a:pt x="0" y="10741"/>
                      <a:pt x="4675" y="16033"/>
                      <a:pt x="10544" y="17226"/>
                    </a:cubicBezTo>
                    <a:cubicBezTo>
                      <a:pt x="10424" y="17922"/>
                      <a:pt x="9748" y="19574"/>
                      <a:pt x="11757" y="20906"/>
                    </a:cubicBezTo>
                    <a:cubicBezTo>
                      <a:pt x="12413" y="21346"/>
                      <a:pt x="13187" y="21563"/>
                      <a:pt x="13947" y="21563"/>
                    </a:cubicBezTo>
                    <a:cubicBezTo>
                      <a:pt x="15214" y="21563"/>
                      <a:pt x="16444" y="20961"/>
                      <a:pt x="17029" y="19792"/>
                    </a:cubicBezTo>
                    <a:lnTo>
                      <a:pt x="17108" y="19633"/>
                    </a:lnTo>
                    <a:cubicBezTo>
                      <a:pt x="17108" y="19633"/>
                      <a:pt x="18558" y="20350"/>
                      <a:pt x="20075" y="20350"/>
                    </a:cubicBezTo>
                    <a:cubicBezTo>
                      <a:pt x="21472" y="20350"/>
                      <a:pt x="22925" y="19742"/>
                      <a:pt x="23354" y="17405"/>
                    </a:cubicBezTo>
                    <a:cubicBezTo>
                      <a:pt x="23354" y="17405"/>
                      <a:pt x="23663" y="17876"/>
                      <a:pt x="24227" y="17876"/>
                    </a:cubicBezTo>
                    <a:cubicBezTo>
                      <a:pt x="24762" y="17876"/>
                      <a:pt x="25528" y="17451"/>
                      <a:pt x="26478" y="15794"/>
                    </a:cubicBezTo>
                    <a:cubicBezTo>
                      <a:pt x="26478" y="15794"/>
                      <a:pt x="27673" y="16183"/>
                      <a:pt x="29103" y="16183"/>
                    </a:cubicBezTo>
                    <a:cubicBezTo>
                      <a:pt x="30904" y="16183"/>
                      <a:pt x="33078" y="15565"/>
                      <a:pt x="33699" y="12770"/>
                    </a:cubicBezTo>
                    <a:cubicBezTo>
                      <a:pt x="35330" y="5470"/>
                      <a:pt x="30695" y="4276"/>
                      <a:pt x="24349" y="3082"/>
                    </a:cubicBezTo>
                    <a:cubicBezTo>
                      <a:pt x="24170" y="2983"/>
                      <a:pt x="25125" y="1312"/>
                      <a:pt x="23096" y="317"/>
                    </a:cubicBezTo>
                    <a:cubicBezTo>
                      <a:pt x="22636" y="101"/>
                      <a:pt x="22150" y="0"/>
                      <a:pt x="21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0"/>
              <p:cNvSpPr/>
              <p:nvPr/>
            </p:nvSpPr>
            <p:spPr>
              <a:xfrm>
                <a:off x="7285217" y="3519773"/>
                <a:ext cx="426168" cy="260104"/>
              </a:xfrm>
              <a:custGeom>
                <a:avLst/>
                <a:gdLst/>
                <a:ahLst/>
                <a:cxnLst/>
                <a:rect l="l" t="t" r="r" b="b"/>
                <a:pathLst>
                  <a:path w="35330" h="21563" extrusionOk="0">
                    <a:moveTo>
                      <a:pt x="21666" y="0"/>
                    </a:moveTo>
                    <a:cubicBezTo>
                      <a:pt x="20287" y="0"/>
                      <a:pt x="18930" y="816"/>
                      <a:pt x="18282" y="2068"/>
                    </a:cubicBezTo>
                    <a:cubicBezTo>
                      <a:pt x="18262" y="2068"/>
                      <a:pt x="18262" y="2088"/>
                      <a:pt x="18262" y="2088"/>
                    </a:cubicBezTo>
                    <a:cubicBezTo>
                      <a:pt x="18262" y="2088"/>
                      <a:pt x="16829" y="1459"/>
                      <a:pt x="15319" y="1459"/>
                    </a:cubicBezTo>
                    <a:cubicBezTo>
                      <a:pt x="13911" y="1459"/>
                      <a:pt x="12437" y="2005"/>
                      <a:pt x="11996" y="4117"/>
                    </a:cubicBezTo>
                    <a:cubicBezTo>
                      <a:pt x="11996" y="4117"/>
                      <a:pt x="11559" y="2642"/>
                      <a:pt x="10660" y="2642"/>
                    </a:cubicBezTo>
                    <a:cubicBezTo>
                      <a:pt x="10231" y="2642"/>
                      <a:pt x="9695" y="2980"/>
                      <a:pt x="9052" y="3978"/>
                    </a:cubicBezTo>
                    <a:cubicBezTo>
                      <a:pt x="9052" y="3978"/>
                      <a:pt x="7826" y="3668"/>
                      <a:pt x="6302" y="3668"/>
                    </a:cubicBezTo>
                    <a:cubicBezTo>
                      <a:pt x="4080" y="3668"/>
                      <a:pt x="1222" y="4326"/>
                      <a:pt x="597" y="7558"/>
                    </a:cubicBezTo>
                    <a:cubicBezTo>
                      <a:pt x="0" y="10741"/>
                      <a:pt x="4675" y="16033"/>
                      <a:pt x="10544" y="17226"/>
                    </a:cubicBezTo>
                    <a:cubicBezTo>
                      <a:pt x="10424" y="17922"/>
                      <a:pt x="9748" y="19574"/>
                      <a:pt x="11757" y="20906"/>
                    </a:cubicBezTo>
                    <a:cubicBezTo>
                      <a:pt x="12413" y="21346"/>
                      <a:pt x="13187" y="21563"/>
                      <a:pt x="13947" y="21563"/>
                    </a:cubicBezTo>
                    <a:cubicBezTo>
                      <a:pt x="15214" y="21563"/>
                      <a:pt x="16444" y="20961"/>
                      <a:pt x="17029" y="19792"/>
                    </a:cubicBezTo>
                    <a:lnTo>
                      <a:pt x="17108" y="19633"/>
                    </a:lnTo>
                    <a:cubicBezTo>
                      <a:pt x="17108" y="19633"/>
                      <a:pt x="18558" y="20350"/>
                      <a:pt x="20075" y="20350"/>
                    </a:cubicBezTo>
                    <a:cubicBezTo>
                      <a:pt x="21472" y="20350"/>
                      <a:pt x="22925" y="19742"/>
                      <a:pt x="23354" y="17405"/>
                    </a:cubicBezTo>
                    <a:cubicBezTo>
                      <a:pt x="23354" y="17405"/>
                      <a:pt x="23663" y="17876"/>
                      <a:pt x="24227" y="17876"/>
                    </a:cubicBezTo>
                    <a:cubicBezTo>
                      <a:pt x="24762" y="17876"/>
                      <a:pt x="25528" y="17451"/>
                      <a:pt x="26478" y="15794"/>
                    </a:cubicBezTo>
                    <a:cubicBezTo>
                      <a:pt x="26478" y="15794"/>
                      <a:pt x="27673" y="16183"/>
                      <a:pt x="29103" y="16183"/>
                    </a:cubicBezTo>
                    <a:cubicBezTo>
                      <a:pt x="30904" y="16183"/>
                      <a:pt x="33078" y="15565"/>
                      <a:pt x="33699" y="12770"/>
                    </a:cubicBezTo>
                    <a:cubicBezTo>
                      <a:pt x="35330" y="5470"/>
                      <a:pt x="30695" y="4276"/>
                      <a:pt x="24349" y="3082"/>
                    </a:cubicBezTo>
                    <a:cubicBezTo>
                      <a:pt x="24170" y="2983"/>
                      <a:pt x="25125" y="1312"/>
                      <a:pt x="23096" y="317"/>
                    </a:cubicBezTo>
                    <a:cubicBezTo>
                      <a:pt x="22636" y="101"/>
                      <a:pt x="22150" y="0"/>
                      <a:pt x="21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0"/>
              <p:cNvSpPr/>
              <p:nvPr/>
            </p:nvSpPr>
            <p:spPr>
              <a:xfrm>
                <a:off x="6571830" y="3339448"/>
                <a:ext cx="426168" cy="260104"/>
              </a:xfrm>
              <a:custGeom>
                <a:avLst/>
                <a:gdLst/>
                <a:ahLst/>
                <a:cxnLst/>
                <a:rect l="l" t="t" r="r" b="b"/>
                <a:pathLst>
                  <a:path w="35330" h="21563" extrusionOk="0">
                    <a:moveTo>
                      <a:pt x="21666" y="0"/>
                    </a:moveTo>
                    <a:cubicBezTo>
                      <a:pt x="20287" y="0"/>
                      <a:pt x="18930" y="816"/>
                      <a:pt x="18282" y="2068"/>
                    </a:cubicBezTo>
                    <a:cubicBezTo>
                      <a:pt x="18262" y="2068"/>
                      <a:pt x="18262" y="2088"/>
                      <a:pt x="18262" y="2088"/>
                    </a:cubicBezTo>
                    <a:cubicBezTo>
                      <a:pt x="18262" y="2088"/>
                      <a:pt x="16829" y="1459"/>
                      <a:pt x="15319" y="1459"/>
                    </a:cubicBezTo>
                    <a:cubicBezTo>
                      <a:pt x="13911" y="1459"/>
                      <a:pt x="12437" y="2005"/>
                      <a:pt x="11996" y="4117"/>
                    </a:cubicBezTo>
                    <a:cubicBezTo>
                      <a:pt x="11996" y="4117"/>
                      <a:pt x="11559" y="2642"/>
                      <a:pt x="10660" y="2642"/>
                    </a:cubicBezTo>
                    <a:cubicBezTo>
                      <a:pt x="10231" y="2642"/>
                      <a:pt x="9695" y="2980"/>
                      <a:pt x="9052" y="3978"/>
                    </a:cubicBezTo>
                    <a:cubicBezTo>
                      <a:pt x="9052" y="3978"/>
                      <a:pt x="7826" y="3668"/>
                      <a:pt x="6302" y="3668"/>
                    </a:cubicBezTo>
                    <a:cubicBezTo>
                      <a:pt x="4080" y="3668"/>
                      <a:pt x="1222" y="4326"/>
                      <a:pt x="597" y="7558"/>
                    </a:cubicBezTo>
                    <a:cubicBezTo>
                      <a:pt x="0" y="10741"/>
                      <a:pt x="4675" y="16033"/>
                      <a:pt x="10544" y="17226"/>
                    </a:cubicBezTo>
                    <a:cubicBezTo>
                      <a:pt x="10424" y="17922"/>
                      <a:pt x="9748" y="19574"/>
                      <a:pt x="11757" y="20906"/>
                    </a:cubicBezTo>
                    <a:cubicBezTo>
                      <a:pt x="12413" y="21346"/>
                      <a:pt x="13187" y="21563"/>
                      <a:pt x="13947" y="21563"/>
                    </a:cubicBezTo>
                    <a:cubicBezTo>
                      <a:pt x="15214" y="21563"/>
                      <a:pt x="16444" y="20961"/>
                      <a:pt x="17029" y="19792"/>
                    </a:cubicBezTo>
                    <a:lnTo>
                      <a:pt x="17108" y="19633"/>
                    </a:lnTo>
                    <a:cubicBezTo>
                      <a:pt x="17108" y="19633"/>
                      <a:pt x="18558" y="20350"/>
                      <a:pt x="20075" y="20350"/>
                    </a:cubicBezTo>
                    <a:cubicBezTo>
                      <a:pt x="21472" y="20350"/>
                      <a:pt x="22925" y="19742"/>
                      <a:pt x="23354" y="17405"/>
                    </a:cubicBezTo>
                    <a:cubicBezTo>
                      <a:pt x="23354" y="17405"/>
                      <a:pt x="23663" y="17876"/>
                      <a:pt x="24227" y="17876"/>
                    </a:cubicBezTo>
                    <a:cubicBezTo>
                      <a:pt x="24762" y="17876"/>
                      <a:pt x="25528" y="17451"/>
                      <a:pt x="26478" y="15794"/>
                    </a:cubicBezTo>
                    <a:cubicBezTo>
                      <a:pt x="26478" y="15794"/>
                      <a:pt x="27673" y="16183"/>
                      <a:pt x="29103" y="16183"/>
                    </a:cubicBezTo>
                    <a:cubicBezTo>
                      <a:pt x="30904" y="16183"/>
                      <a:pt x="33078" y="15565"/>
                      <a:pt x="33699" y="12770"/>
                    </a:cubicBezTo>
                    <a:cubicBezTo>
                      <a:pt x="35330" y="5470"/>
                      <a:pt x="30695" y="4276"/>
                      <a:pt x="24349" y="3082"/>
                    </a:cubicBezTo>
                    <a:cubicBezTo>
                      <a:pt x="24170" y="2983"/>
                      <a:pt x="25125" y="1312"/>
                      <a:pt x="23096" y="317"/>
                    </a:cubicBezTo>
                    <a:cubicBezTo>
                      <a:pt x="22636" y="101"/>
                      <a:pt x="22150" y="0"/>
                      <a:pt x="216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0"/>
              <p:cNvSpPr/>
              <p:nvPr/>
            </p:nvSpPr>
            <p:spPr>
              <a:xfrm>
                <a:off x="6707314" y="3651895"/>
                <a:ext cx="328746" cy="200644"/>
              </a:xfrm>
              <a:custGeom>
                <a:avLst/>
                <a:gdLst/>
                <a:ahLst/>
                <a:cxnLst/>
                <a:rect l="l" t="t" r="r" b="b"/>
                <a:pathLst>
                  <a:path w="35330" h="21563" extrusionOk="0">
                    <a:moveTo>
                      <a:pt x="21666" y="0"/>
                    </a:moveTo>
                    <a:cubicBezTo>
                      <a:pt x="20287" y="0"/>
                      <a:pt x="18930" y="816"/>
                      <a:pt x="18282" y="2068"/>
                    </a:cubicBezTo>
                    <a:cubicBezTo>
                      <a:pt x="18262" y="2068"/>
                      <a:pt x="18262" y="2088"/>
                      <a:pt x="18262" y="2088"/>
                    </a:cubicBezTo>
                    <a:cubicBezTo>
                      <a:pt x="18262" y="2088"/>
                      <a:pt x="16829" y="1459"/>
                      <a:pt x="15319" y="1459"/>
                    </a:cubicBezTo>
                    <a:cubicBezTo>
                      <a:pt x="13911" y="1459"/>
                      <a:pt x="12437" y="2005"/>
                      <a:pt x="11996" y="4117"/>
                    </a:cubicBezTo>
                    <a:cubicBezTo>
                      <a:pt x="11996" y="4117"/>
                      <a:pt x="11559" y="2642"/>
                      <a:pt x="10660" y="2642"/>
                    </a:cubicBezTo>
                    <a:cubicBezTo>
                      <a:pt x="10231" y="2642"/>
                      <a:pt x="9695" y="2980"/>
                      <a:pt x="9052" y="3978"/>
                    </a:cubicBezTo>
                    <a:cubicBezTo>
                      <a:pt x="9052" y="3978"/>
                      <a:pt x="7826" y="3668"/>
                      <a:pt x="6302" y="3668"/>
                    </a:cubicBezTo>
                    <a:cubicBezTo>
                      <a:pt x="4080" y="3668"/>
                      <a:pt x="1222" y="4326"/>
                      <a:pt x="597" y="7558"/>
                    </a:cubicBezTo>
                    <a:cubicBezTo>
                      <a:pt x="0" y="10741"/>
                      <a:pt x="4675" y="16033"/>
                      <a:pt x="10544" y="17226"/>
                    </a:cubicBezTo>
                    <a:cubicBezTo>
                      <a:pt x="10424" y="17922"/>
                      <a:pt x="9748" y="19574"/>
                      <a:pt x="11757" y="20906"/>
                    </a:cubicBezTo>
                    <a:cubicBezTo>
                      <a:pt x="12413" y="21346"/>
                      <a:pt x="13187" y="21563"/>
                      <a:pt x="13947" y="21563"/>
                    </a:cubicBezTo>
                    <a:cubicBezTo>
                      <a:pt x="15214" y="21563"/>
                      <a:pt x="16444" y="20961"/>
                      <a:pt x="17029" y="19792"/>
                    </a:cubicBezTo>
                    <a:lnTo>
                      <a:pt x="17108" y="19633"/>
                    </a:lnTo>
                    <a:cubicBezTo>
                      <a:pt x="17108" y="19633"/>
                      <a:pt x="18558" y="20350"/>
                      <a:pt x="20075" y="20350"/>
                    </a:cubicBezTo>
                    <a:cubicBezTo>
                      <a:pt x="21472" y="20350"/>
                      <a:pt x="22925" y="19742"/>
                      <a:pt x="23354" y="17405"/>
                    </a:cubicBezTo>
                    <a:cubicBezTo>
                      <a:pt x="23354" y="17405"/>
                      <a:pt x="23663" y="17876"/>
                      <a:pt x="24227" y="17876"/>
                    </a:cubicBezTo>
                    <a:cubicBezTo>
                      <a:pt x="24762" y="17876"/>
                      <a:pt x="25528" y="17451"/>
                      <a:pt x="26478" y="15794"/>
                    </a:cubicBezTo>
                    <a:cubicBezTo>
                      <a:pt x="26478" y="15794"/>
                      <a:pt x="27673" y="16183"/>
                      <a:pt x="29103" y="16183"/>
                    </a:cubicBezTo>
                    <a:cubicBezTo>
                      <a:pt x="30904" y="16183"/>
                      <a:pt x="33078" y="15565"/>
                      <a:pt x="33699" y="12770"/>
                    </a:cubicBezTo>
                    <a:cubicBezTo>
                      <a:pt x="35330" y="5470"/>
                      <a:pt x="30695" y="4276"/>
                      <a:pt x="24349" y="3082"/>
                    </a:cubicBezTo>
                    <a:cubicBezTo>
                      <a:pt x="24170" y="2983"/>
                      <a:pt x="25125" y="1312"/>
                      <a:pt x="23096" y="317"/>
                    </a:cubicBezTo>
                    <a:cubicBezTo>
                      <a:pt x="22636" y="101"/>
                      <a:pt x="22150" y="0"/>
                      <a:pt x="216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2" name="Google Shape;2232;p70"/>
            <p:cNvSpPr/>
            <p:nvPr/>
          </p:nvSpPr>
          <p:spPr>
            <a:xfrm flipH="1">
              <a:off x="5432506" y="3919469"/>
              <a:ext cx="3782125" cy="647025"/>
            </a:xfrm>
            <a:custGeom>
              <a:avLst/>
              <a:gdLst/>
              <a:ahLst/>
              <a:cxnLst/>
              <a:rect l="l" t="t" r="r" b="b"/>
              <a:pathLst>
                <a:path w="151285" h="25881" extrusionOk="0">
                  <a:moveTo>
                    <a:pt x="1" y="0"/>
                  </a:moveTo>
                  <a:lnTo>
                    <a:pt x="1" y="20649"/>
                  </a:lnTo>
                  <a:lnTo>
                    <a:pt x="151285" y="25881"/>
                  </a:lnTo>
                  <a:cubicBezTo>
                    <a:pt x="151285" y="25881"/>
                    <a:pt x="93516" y="19117"/>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3" name="Google Shape;2233;p70"/>
          <p:cNvSpPr/>
          <p:nvPr/>
        </p:nvSpPr>
        <p:spPr>
          <a:xfrm flipH="1">
            <a:off x="4907031" y="2158300"/>
            <a:ext cx="2000" cy="1025"/>
          </a:xfrm>
          <a:custGeom>
            <a:avLst/>
            <a:gdLst/>
            <a:ahLst/>
            <a:cxnLst/>
            <a:rect l="l" t="t" r="r" b="b"/>
            <a:pathLst>
              <a:path w="80" h="41" extrusionOk="0">
                <a:moveTo>
                  <a:pt x="0" y="1"/>
                </a:moveTo>
                <a:cubicBezTo>
                  <a:pt x="0" y="15"/>
                  <a:pt x="20" y="19"/>
                  <a:pt x="46" y="27"/>
                </a:cubicBezTo>
                <a:lnTo>
                  <a:pt x="46" y="27"/>
                </a:lnTo>
                <a:cubicBezTo>
                  <a:pt x="34" y="20"/>
                  <a:pt x="19" y="10"/>
                  <a:pt x="0" y="1"/>
                </a:cubicBezTo>
                <a:close/>
                <a:moveTo>
                  <a:pt x="46" y="27"/>
                </a:moveTo>
                <a:cubicBezTo>
                  <a:pt x="59" y="35"/>
                  <a:pt x="70" y="41"/>
                  <a:pt x="80" y="41"/>
                </a:cubicBezTo>
                <a:cubicBezTo>
                  <a:pt x="68" y="35"/>
                  <a:pt x="57" y="31"/>
                  <a:pt x="46" y="2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0"/>
          <p:cNvSpPr/>
          <p:nvPr/>
        </p:nvSpPr>
        <p:spPr>
          <a:xfrm flipH="1">
            <a:off x="4912481" y="2154325"/>
            <a:ext cx="1025" cy="1025"/>
          </a:xfrm>
          <a:custGeom>
            <a:avLst/>
            <a:gdLst/>
            <a:ahLst/>
            <a:cxnLst/>
            <a:rect l="l" t="t" r="r" b="b"/>
            <a:pathLst>
              <a:path w="41" h="41" extrusionOk="0">
                <a:moveTo>
                  <a:pt x="0" y="1"/>
                </a:moveTo>
                <a:cubicBezTo>
                  <a:pt x="0" y="1"/>
                  <a:pt x="20" y="41"/>
                  <a:pt x="40" y="41"/>
                </a:cubicBezTo>
                <a:cubicBezTo>
                  <a:pt x="40" y="41"/>
                  <a:pt x="2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0"/>
          <p:cNvSpPr/>
          <p:nvPr/>
        </p:nvSpPr>
        <p:spPr>
          <a:xfrm flipH="1">
            <a:off x="4905031" y="2160800"/>
            <a:ext cx="1525" cy="1025"/>
          </a:xfrm>
          <a:custGeom>
            <a:avLst/>
            <a:gdLst/>
            <a:ahLst/>
            <a:cxnLst/>
            <a:rect l="l" t="t" r="r" b="b"/>
            <a:pathLst>
              <a:path w="61" h="41" extrusionOk="0">
                <a:moveTo>
                  <a:pt x="60" y="40"/>
                </a:moveTo>
                <a:lnTo>
                  <a:pt x="60" y="4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0"/>
          <p:cNvSpPr/>
          <p:nvPr/>
        </p:nvSpPr>
        <p:spPr>
          <a:xfrm flipH="1">
            <a:off x="4910006" y="2155825"/>
            <a:ext cx="1025" cy="1025"/>
          </a:xfrm>
          <a:custGeom>
            <a:avLst/>
            <a:gdLst/>
            <a:ahLst/>
            <a:cxnLst/>
            <a:rect l="l" t="t" r="r" b="b"/>
            <a:pathLst>
              <a:path w="41" h="41" extrusionOk="0">
                <a:moveTo>
                  <a:pt x="1" y="0"/>
                </a:moveTo>
                <a:cubicBezTo>
                  <a:pt x="1" y="20"/>
                  <a:pt x="21" y="40"/>
                  <a:pt x="40" y="40"/>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0"/>
          <p:cNvSpPr/>
          <p:nvPr/>
        </p:nvSpPr>
        <p:spPr>
          <a:xfrm flipH="1">
            <a:off x="4937356" y="2156325"/>
            <a:ext cx="3000" cy="5000"/>
          </a:xfrm>
          <a:custGeom>
            <a:avLst/>
            <a:gdLst/>
            <a:ahLst/>
            <a:cxnLst/>
            <a:rect l="l" t="t" r="r" b="b"/>
            <a:pathLst>
              <a:path w="120" h="200" extrusionOk="0">
                <a:moveTo>
                  <a:pt x="119" y="0"/>
                </a:moveTo>
                <a:lnTo>
                  <a:pt x="119" y="0"/>
                </a:lnTo>
                <a:cubicBezTo>
                  <a:pt x="80" y="60"/>
                  <a:pt x="20" y="120"/>
                  <a:pt x="0" y="199"/>
                </a:cubicBezTo>
                <a:cubicBezTo>
                  <a:pt x="40" y="120"/>
                  <a:pt x="99" y="80"/>
                  <a:pt x="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0"/>
          <p:cNvSpPr/>
          <p:nvPr/>
        </p:nvSpPr>
        <p:spPr>
          <a:xfrm flipH="1">
            <a:off x="4947306" y="2170250"/>
            <a:ext cx="5500" cy="6475"/>
          </a:xfrm>
          <a:custGeom>
            <a:avLst/>
            <a:gdLst/>
            <a:ahLst/>
            <a:cxnLst/>
            <a:rect l="l" t="t" r="r" b="b"/>
            <a:pathLst>
              <a:path w="220" h="259" extrusionOk="0">
                <a:moveTo>
                  <a:pt x="220" y="0"/>
                </a:moveTo>
                <a:cubicBezTo>
                  <a:pt x="140" y="100"/>
                  <a:pt x="80" y="159"/>
                  <a:pt x="1" y="259"/>
                </a:cubicBezTo>
                <a:cubicBezTo>
                  <a:pt x="80" y="159"/>
                  <a:pt x="140" y="100"/>
                  <a:pt x="2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0"/>
          <p:cNvSpPr/>
          <p:nvPr/>
        </p:nvSpPr>
        <p:spPr>
          <a:xfrm flipH="1">
            <a:off x="4941831" y="2163275"/>
            <a:ext cx="5000" cy="6000"/>
          </a:xfrm>
          <a:custGeom>
            <a:avLst/>
            <a:gdLst/>
            <a:ahLst/>
            <a:cxnLst/>
            <a:rect l="l" t="t" r="r" b="b"/>
            <a:pathLst>
              <a:path w="200" h="240" extrusionOk="0">
                <a:moveTo>
                  <a:pt x="199" y="1"/>
                </a:moveTo>
                <a:lnTo>
                  <a:pt x="199" y="1"/>
                </a:lnTo>
                <a:cubicBezTo>
                  <a:pt x="140" y="80"/>
                  <a:pt x="80" y="140"/>
                  <a:pt x="0" y="240"/>
                </a:cubicBezTo>
                <a:cubicBezTo>
                  <a:pt x="80" y="180"/>
                  <a:pt x="160" y="80"/>
                  <a:pt x="1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0"/>
          <p:cNvSpPr txBox="1">
            <a:spLocks noGrp="1"/>
          </p:cNvSpPr>
          <p:nvPr>
            <p:ph type="title"/>
          </p:nvPr>
        </p:nvSpPr>
        <p:spPr>
          <a:xfrm>
            <a:off x="642388" y="1237156"/>
            <a:ext cx="3824400" cy="1119000"/>
          </a:xfrm>
          <a:prstGeom prst="rect">
            <a:avLst/>
          </a:prstGeom>
        </p:spPr>
        <p:txBody>
          <a:bodyPr spcFirstLastPara="1" wrap="square" lIns="91425" tIns="91425" rIns="91425" bIns="91425" anchor="b" anchorCtr="0">
            <a:noAutofit/>
          </a:bodyPr>
          <a:lstStyle/>
          <a:p>
            <a:pPr lvl="0"/>
            <a:r>
              <a:rPr lang="en-US" sz="3200" dirty="0">
                <a:latin typeface="Times New Roman" panose="02020603050405020304" pitchFamily="18" charset="0"/>
                <a:cs typeface="Times New Roman" panose="02020603050405020304" pitchFamily="18" charset="0"/>
              </a:rPr>
              <a:t>THANK YOU</a:t>
            </a:r>
            <a:r>
              <a:rPr lang="en" sz="3200" dirty="0"/>
              <a:t>!</a:t>
            </a:r>
            <a:endParaRPr sz="3200" dirty="0"/>
          </a:p>
        </p:txBody>
      </p:sp>
      <p:grpSp>
        <p:nvGrpSpPr>
          <p:cNvPr id="2258" name="Google Shape;2258;p70"/>
          <p:cNvGrpSpPr/>
          <p:nvPr/>
        </p:nvGrpSpPr>
        <p:grpSpPr>
          <a:xfrm>
            <a:off x="5168825" y="1604207"/>
            <a:ext cx="450575" cy="397400"/>
            <a:chOff x="8512100" y="985082"/>
            <a:chExt cx="450575" cy="397400"/>
          </a:xfrm>
        </p:grpSpPr>
        <p:sp>
          <p:nvSpPr>
            <p:cNvPr id="2259" name="Google Shape;2259;p70"/>
            <p:cNvSpPr/>
            <p:nvPr/>
          </p:nvSpPr>
          <p:spPr>
            <a:xfrm flipH="1">
              <a:off x="8512100" y="1205407"/>
              <a:ext cx="338675" cy="177075"/>
            </a:xfrm>
            <a:custGeom>
              <a:avLst/>
              <a:gdLst/>
              <a:ahLst/>
              <a:cxnLst/>
              <a:rect l="l" t="t" r="r" b="b"/>
              <a:pathLst>
                <a:path w="13547" h="7083" extrusionOk="0">
                  <a:moveTo>
                    <a:pt x="0" y="0"/>
                  </a:moveTo>
                  <a:lnTo>
                    <a:pt x="4834" y="7082"/>
                  </a:lnTo>
                  <a:lnTo>
                    <a:pt x="13547" y="3700"/>
                  </a:lnTo>
                  <a:cubicBezTo>
                    <a:pt x="12824" y="3514"/>
                    <a:pt x="12149" y="3434"/>
                    <a:pt x="11524" y="3434"/>
                  </a:cubicBezTo>
                  <a:cubicBezTo>
                    <a:pt x="7953" y="3434"/>
                    <a:pt x="6008" y="6028"/>
                    <a:pt x="6008" y="6028"/>
                  </a:cubicBezTo>
                  <a:cubicBezTo>
                    <a:pt x="5232" y="1493"/>
                    <a:pt x="0"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0"/>
            <p:cNvSpPr/>
            <p:nvPr/>
          </p:nvSpPr>
          <p:spPr>
            <a:xfrm flipH="1">
              <a:off x="8696600" y="985082"/>
              <a:ext cx="266075" cy="109450"/>
            </a:xfrm>
            <a:custGeom>
              <a:avLst/>
              <a:gdLst/>
              <a:ahLst/>
              <a:cxnLst/>
              <a:rect l="l" t="t" r="r" b="b"/>
              <a:pathLst>
                <a:path w="10643" h="4378" extrusionOk="0">
                  <a:moveTo>
                    <a:pt x="0" y="1"/>
                  </a:moveTo>
                  <a:lnTo>
                    <a:pt x="4794" y="4377"/>
                  </a:lnTo>
                  <a:lnTo>
                    <a:pt x="10643" y="339"/>
                  </a:lnTo>
                  <a:cubicBezTo>
                    <a:pt x="10607" y="339"/>
                    <a:pt x="10571" y="338"/>
                    <a:pt x="10536" y="338"/>
                  </a:cubicBezTo>
                  <a:cubicBezTo>
                    <a:pt x="6837" y="338"/>
                    <a:pt x="5491" y="3403"/>
                    <a:pt x="5491" y="3403"/>
                  </a:cubicBezTo>
                  <a:cubicBezTo>
                    <a:pt x="4138" y="18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7C36FF2-23EE-4B62-A64B-BF534EDA8639}"/>
              </a:ext>
            </a:extLst>
          </p:cNvPr>
          <p:cNvSpPr txBox="1"/>
          <p:nvPr/>
        </p:nvSpPr>
        <p:spPr>
          <a:xfrm>
            <a:off x="632094" y="3371288"/>
            <a:ext cx="3469126" cy="670430"/>
          </a:xfrm>
          <a:prstGeom prst="rect">
            <a:avLst/>
          </a:prstGeom>
          <a:solidFill>
            <a:schemeClr val="bg1"/>
          </a:solidFill>
        </p:spPr>
        <p:txBody>
          <a:bodyPr wrap="square" rtlCol="0">
            <a:spAutoFit/>
          </a:bodyPr>
          <a:lstStyle/>
          <a:p>
            <a:endParaRPr lang="en-US"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0"/>
          <p:cNvSpPr txBox="1">
            <a:spLocks noGrp="1"/>
          </p:cNvSpPr>
          <p:nvPr>
            <p:ph type="title"/>
          </p:nvPr>
        </p:nvSpPr>
        <p:spPr>
          <a:xfrm>
            <a:off x="168513" y="748687"/>
            <a:ext cx="4307700" cy="5567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rgbClr val="002060"/>
                </a:solidFill>
              </a:rPr>
              <a:t>Introduction</a:t>
            </a:r>
            <a:endParaRPr sz="3600" dirty="0">
              <a:solidFill>
                <a:srgbClr val="002060"/>
              </a:solidFill>
            </a:endParaRPr>
          </a:p>
        </p:txBody>
      </p:sp>
      <p:grpSp>
        <p:nvGrpSpPr>
          <p:cNvPr id="1044" name="Google Shape;1044;p40"/>
          <p:cNvGrpSpPr/>
          <p:nvPr/>
        </p:nvGrpSpPr>
        <p:grpSpPr>
          <a:xfrm>
            <a:off x="5057025" y="2500000"/>
            <a:ext cx="4086975" cy="1591450"/>
            <a:chOff x="1901275" y="2904450"/>
            <a:chExt cx="4086975" cy="1591450"/>
          </a:xfrm>
        </p:grpSpPr>
        <p:sp>
          <p:nvSpPr>
            <p:cNvPr id="1045" name="Google Shape;1045;p40"/>
            <p:cNvSpPr/>
            <p:nvPr/>
          </p:nvSpPr>
          <p:spPr>
            <a:xfrm flipH="1">
              <a:off x="4632550" y="2904450"/>
              <a:ext cx="1292550" cy="1419375"/>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flipH="1">
              <a:off x="1901275" y="31113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flipH="1">
              <a:off x="2347375" y="37916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flipH="1">
              <a:off x="3593650" y="32655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flipH="1">
              <a:off x="3159975" y="3435800"/>
              <a:ext cx="2828275" cy="1051950"/>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40"/>
          <p:cNvGrpSpPr/>
          <p:nvPr/>
        </p:nvGrpSpPr>
        <p:grpSpPr>
          <a:xfrm>
            <a:off x="5570275" y="-197225"/>
            <a:ext cx="3712000" cy="5082125"/>
            <a:chOff x="1995275" y="183900"/>
            <a:chExt cx="3712000" cy="5082125"/>
          </a:xfrm>
        </p:grpSpPr>
        <p:sp>
          <p:nvSpPr>
            <p:cNvPr id="1051" name="Google Shape;1051;p40"/>
            <p:cNvSpPr/>
            <p:nvPr/>
          </p:nvSpPr>
          <p:spPr>
            <a:xfrm>
              <a:off x="3408650" y="1299875"/>
              <a:ext cx="174075" cy="71650"/>
            </a:xfrm>
            <a:custGeom>
              <a:avLst/>
              <a:gdLst/>
              <a:ahLst/>
              <a:cxnLst/>
              <a:rect l="l" t="t" r="r" b="b"/>
              <a:pathLst>
                <a:path w="6963" h="2866" extrusionOk="0">
                  <a:moveTo>
                    <a:pt x="0" y="1"/>
                  </a:moveTo>
                  <a:lnTo>
                    <a:pt x="3143" y="2866"/>
                  </a:lnTo>
                  <a:lnTo>
                    <a:pt x="6963" y="220"/>
                  </a:lnTo>
                  <a:cubicBezTo>
                    <a:pt x="6951" y="220"/>
                    <a:pt x="6939" y="220"/>
                    <a:pt x="6927" y="220"/>
                  </a:cubicBezTo>
                  <a:cubicBezTo>
                    <a:pt x="4487" y="220"/>
                    <a:pt x="3601" y="2249"/>
                    <a:pt x="3601" y="2249"/>
                  </a:cubicBezTo>
                  <a:cubicBezTo>
                    <a:pt x="2706"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2169825" y="637450"/>
              <a:ext cx="199950" cy="673900"/>
            </a:xfrm>
            <a:custGeom>
              <a:avLst/>
              <a:gdLst/>
              <a:ahLst/>
              <a:cxnLst/>
              <a:rect l="l" t="t" r="r" b="b"/>
              <a:pathLst>
                <a:path w="7998" h="26956" extrusionOk="0">
                  <a:moveTo>
                    <a:pt x="7997" y="1"/>
                  </a:moveTo>
                  <a:lnTo>
                    <a:pt x="6187" y="657"/>
                  </a:lnTo>
                  <a:lnTo>
                    <a:pt x="0" y="17009"/>
                  </a:lnTo>
                  <a:lnTo>
                    <a:pt x="100" y="26956"/>
                  </a:lnTo>
                  <a:lnTo>
                    <a:pt x="79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1998250" y="1299400"/>
              <a:ext cx="112425" cy="712175"/>
            </a:xfrm>
            <a:custGeom>
              <a:avLst/>
              <a:gdLst/>
              <a:ahLst/>
              <a:cxnLst/>
              <a:rect l="l" t="t" r="r" b="b"/>
              <a:pathLst>
                <a:path w="4497" h="28487" extrusionOk="0">
                  <a:moveTo>
                    <a:pt x="577" y="0"/>
                  </a:moveTo>
                  <a:lnTo>
                    <a:pt x="0" y="1393"/>
                  </a:lnTo>
                  <a:lnTo>
                    <a:pt x="3919" y="28486"/>
                  </a:lnTo>
                  <a:lnTo>
                    <a:pt x="4496" y="18480"/>
                  </a:lnTo>
                  <a:lnTo>
                    <a:pt x="5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1995275" y="183900"/>
              <a:ext cx="192975" cy="4778750"/>
            </a:xfrm>
            <a:custGeom>
              <a:avLst/>
              <a:gdLst/>
              <a:ahLst/>
              <a:cxnLst/>
              <a:rect l="l" t="t" r="r" b="b"/>
              <a:pathLst>
                <a:path w="7719" h="191150" extrusionOk="0">
                  <a:moveTo>
                    <a:pt x="5968" y="1"/>
                  </a:moveTo>
                  <a:lnTo>
                    <a:pt x="0" y="191150"/>
                  </a:lnTo>
                  <a:lnTo>
                    <a:pt x="6067" y="190832"/>
                  </a:lnTo>
                  <a:lnTo>
                    <a:pt x="7718" y="100"/>
                  </a:lnTo>
                  <a:lnTo>
                    <a:pt x="59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2586075" y="783175"/>
              <a:ext cx="178075" cy="693275"/>
            </a:xfrm>
            <a:custGeom>
              <a:avLst/>
              <a:gdLst/>
              <a:ahLst/>
              <a:cxnLst/>
              <a:rect l="l" t="t" r="r" b="b"/>
              <a:pathLst>
                <a:path w="7123" h="27731" extrusionOk="0">
                  <a:moveTo>
                    <a:pt x="7122" y="0"/>
                  </a:moveTo>
                  <a:lnTo>
                    <a:pt x="5113" y="856"/>
                  </a:lnTo>
                  <a:lnTo>
                    <a:pt x="1" y="17407"/>
                  </a:lnTo>
                  <a:lnTo>
                    <a:pt x="1274" y="27731"/>
                  </a:lnTo>
                  <a:lnTo>
                    <a:pt x="71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2737750" y="2338275"/>
              <a:ext cx="93525" cy="528675"/>
            </a:xfrm>
            <a:custGeom>
              <a:avLst/>
              <a:gdLst/>
              <a:ahLst/>
              <a:cxnLst/>
              <a:rect l="l" t="t" r="r" b="b"/>
              <a:pathLst>
                <a:path w="3741" h="21147" extrusionOk="0">
                  <a:moveTo>
                    <a:pt x="3184" y="1"/>
                  </a:moveTo>
                  <a:lnTo>
                    <a:pt x="1" y="12633"/>
                  </a:lnTo>
                  <a:lnTo>
                    <a:pt x="1155" y="21147"/>
                  </a:lnTo>
                  <a:lnTo>
                    <a:pt x="3741" y="1950"/>
                  </a:lnTo>
                  <a:lnTo>
                    <a:pt x="31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2488600" y="390300"/>
              <a:ext cx="213875" cy="451575"/>
            </a:xfrm>
            <a:custGeom>
              <a:avLst/>
              <a:gdLst/>
              <a:ahLst/>
              <a:cxnLst/>
              <a:rect l="l" t="t" r="r" b="b"/>
              <a:pathLst>
                <a:path w="8555" h="18063" extrusionOk="0">
                  <a:moveTo>
                    <a:pt x="8554" y="0"/>
                  </a:moveTo>
                  <a:lnTo>
                    <a:pt x="1612" y="9807"/>
                  </a:lnTo>
                  <a:lnTo>
                    <a:pt x="1" y="18063"/>
                  </a:lnTo>
                  <a:lnTo>
                    <a:pt x="8455" y="2049"/>
                  </a:lnTo>
                  <a:lnTo>
                    <a:pt x="8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2373725" y="1298900"/>
              <a:ext cx="208400" cy="436175"/>
            </a:xfrm>
            <a:custGeom>
              <a:avLst/>
              <a:gdLst/>
              <a:ahLst/>
              <a:cxnLst/>
              <a:rect l="l" t="t" r="r" b="b"/>
              <a:pathLst>
                <a:path w="8336" h="17447" extrusionOk="0">
                  <a:moveTo>
                    <a:pt x="796" y="0"/>
                  </a:moveTo>
                  <a:lnTo>
                    <a:pt x="0" y="1930"/>
                  </a:lnTo>
                  <a:lnTo>
                    <a:pt x="8335" y="17446"/>
                  </a:lnTo>
                  <a:lnTo>
                    <a:pt x="7082" y="8097"/>
                  </a:ln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0"/>
            <p:cNvSpPr/>
            <p:nvPr/>
          </p:nvSpPr>
          <p:spPr>
            <a:xfrm>
              <a:off x="2418475" y="185400"/>
              <a:ext cx="592325" cy="4729525"/>
            </a:xfrm>
            <a:custGeom>
              <a:avLst/>
              <a:gdLst/>
              <a:ahLst/>
              <a:cxnLst/>
              <a:rect l="l" t="t" r="r" b="b"/>
              <a:pathLst>
                <a:path w="23693" h="189181" extrusionOk="0">
                  <a:moveTo>
                    <a:pt x="1" y="0"/>
                  </a:moveTo>
                  <a:lnTo>
                    <a:pt x="18720" y="189180"/>
                  </a:lnTo>
                  <a:lnTo>
                    <a:pt x="23693" y="188882"/>
                  </a:lnTo>
                  <a:lnTo>
                    <a:pt x="2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0"/>
            <p:cNvSpPr/>
            <p:nvPr/>
          </p:nvSpPr>
          <p:spPr>
            <a:xfrm>
              <a:off x="5251200" y="2828150"/>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5487425" y="1705200"/>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2436875" y="3523400"/>
              <a:ext cx="292950" cy="632600"/>
            </a:xfrm>
            <a:custGeom>
              <a:avLst/>
              <a:gdLst/>
              <a:ahLst/>
              <a:cxnLst/>
              <a:rect l="l" t="t" r="r" b="b"/>
              <a:pathLst>
                <a:path w="11718" h="25304" extrusionOk="0">
                  <a:moveTo>
                    <a:pt x="11718" y="0"/>
                  </a:moveTo>
                  <a:lnTo>
                    <a:pt x="9728" y="637"/>
                  </a:lnTo>
                  <a:lnTo>
                    <a:pt x="1194" y="15915"/>
                  </a:lnTo>
                  <a:lnTo>
                    <a:pt x="1" y="25304"/>
                  </a:lnTo>
                  <a:lnTo>
                    <a:pt x="11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2197175" y="185400"/>
              <a:ext cx="866350" cy="4642475"/>
            </a:xfrm>
            <a:custGeom>
              <a:avLst/>
              <a:gdLst/>
              <a:ahLst/>
              <a:cxnLst/>
              <a:rect l="l" t="t" r="r" b="b"/>
              <a:pathLst>
                <a:path w="34654" h="185699" extrusionOk="0">
                  <a:moveTo>
                    <a:pt x="31411" y="0"/>
                  </a:moveTo>
                  <a:lnTo>
                    <a:pt x="1" y="185699"/>
                  </a:lnTo>
                  <a:lnTo>
                    <a:pt x="6207" y="184605"/>
                  </a:lnTo>
                  <a:lnTo>
                    <a:pt x="3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5145775" y="725975"/>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4931925" y="339075"/>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4945850" y="454950"/>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4961750" y="1287950"/>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0"/>
            <p:cNvSpPr/>
            <p:nvPr/>
          </p:nvSpPr>
          <p:spPr>
            <a:xfrm>
              <a:off x="5014975" y="185400"/>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4557450" y="1572925"/>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ADC3C8D6-5303-4C64-B0C2-3204DE0ECBED}"/>
              </a:ext>
            </a:extLst>
          </p:cNvPr>
          <p:cNvSpPr/>
          <p:nvPr/>
        </p:nvSpPr>
        <p:spPr>
          <a:xfrm>
            <a:off x="190632" y="1317415"/>
            <a:ext cx="4860943" cy="2492990"/>
          </a:xfrm>
          <a:prstGeom prst="rect">
            <a:avLst/>
          </a:prstGeom>
        </p:spPr>
        <p:txBody>
          <a:bodyPr wrap="square">
            <a:spAutoFit/>
          </a:bodyPr>
          <a:lstStyle/>
          <a:p>
            <a:r>
              <a:rPr lang="en-US" sz="1200" dirty="0">
                <a:solidFill>
                  <a:schemeClr val="tx1"/>
                </a:solidFill>
                <a:latin typeface="Times New Roman" panose="02020603050405020304" pitchFamily="18" charset="0"/>
                <a:cs typeface="Times New Roman" panose="02020603050405020304" pitchFamily="18" charset="0"/>
              </a:rPr>
              <a:t>Humans have been working for decades to identify the causes of pollution and develop mitigation strategies. Certain elements of the environment are undoing decades' worth of advancements, despite knowledge and deliberate effort. One of them is air quality; over the years, wildfires' fierce rage has left a lasting scar on the ecosystems. Around the world, wildfires are frequent occurrences. Some of them, like the one in Australia in 2019–2020, have been extremely destructive, destroying millions of animals and plants in addition to nearly 2000 dwellings. Big fires that start in wild areas and later reach cities are a quiet but serious result of wildfires. Other effects disrupt the balance of nature. Knowing where wildfires come from and how they've happened in the past is crucial. This knowledge helps us create ways to stop them, focus on areas that are more likely to have fires and make the air cleaner for people's health.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1"/>
          <p:cNvSpPr txBox="1">
            <a:spLocks noGrp="1"/>
          </p:cNvSpPr>
          <p:nvPr>
            <p:ph type="title"/>
          </p:nvPr>
        </p:nvSpPr>
        <p:spPr>
          <a:xfrm>
            <a:off x="919177" y="469509"/>
            <a:ext cx="7704000" cy="572700"/>
          </a:xfrm>
          <a:prstGeom prst="rect">
            <a:avLst/>
          </a:prstGeom>
        </p:spPr>
        <p:txBody>
          <a:bodyPr spcFirstLastPara="1" wrap="square" lIns="91425" tIns="91425" rIns="91425" bIns="91425" anchor="t" anchorCtr="0">
            <a:noAutofit/>
          </a:bodyPr>
          <a:lstStyle/>
          <a:p>
            <a:pPr algn="l">
              <a:buSzPts val="3600"/>
            </a:pPr>
            <a:r>
              <a:rPr lang="en-US" sz="3600" dirty="0">
                <a:solidFill>
                  <a:srgbClr val="002060"/>
                </a:solidFill>
              </a:rPr>
              <a:t>Objectives</a:t>
            </a:r>
            <a:endParaRPr sz="3600" dirty="0">
              <a:solidFill>
                <a:srgbClr val="002060"/>
              </a:solidFill>
            </a:endParaRPr>
          </a:p>
        </p:txBody>
      </p:sp>
      <p:sp>
        <p:nvSpPr>
          <p:cNvPr id="1076" name="Google Shape;1076;p41"/>
          <p:cNvSpPr txBox="1">
            <a:spLocks noGrp="1"/>
          </p:cNvSpPr>
          <p:nvPr>
            <p:ph type="subTitle" idx="2"/>
          </p:nvPr>
        </p:nvSpPr>
        <p:spPr>
          <a:xfrm>
            <a:off x="774320" y="1352650"/>
            <a:ext cx="6818196" cy="1861329"/>
          </a:xfrm>
          <a:prstGeom prst="rect">
            <a:avLst/>
          </a:prstGeom>
        </p:spPr>
        <p:txBody>
          <a:bodyPr spcFirstLastPara="1" wrap="square" lIns="91425" tIns="91425" rIns="91425" bIns="91425" anchor="t" anchorCtr="0">
            <a:noAutofit/>
          </a:bodyPr>
          <a:lstStyle/>
          <a:p>
            <a:r>
              <a:rPr lang="en-US" dirty="0">
                <a:latin typeface="Times New Roman" panose="02020603050405020304" pitchFamily="18" charset="0"/>
                <a:cs typeface="Times New Roman" panose="02020603050405020304" pitchFamily="18" charset="0"/>
              </a:rPr>
              <a:t>       The goal of the project is to look at how often wildfires happen in the US over the years. This will help us see patterns and understand how to take steps to reduce the impact of wildfires better. Our primary goal is to dissect the causes of wildfires, the effects they have had on each state, and the steps that can be taken to lessen their frequency.</a:t>
            </a:r>
          </a:p>
        </p:txBody>
      </p:sp>
      <p:grpSp>
        <p:nvGrpSpPr>
          <p:cNvPr id="1077" name="Google Shape;1077;p41"/>
          <p:cNvGrpSpPr/>
          <p:nvPr/>
        </p:nvGrpSpPr>
        <p:grpSpPr>
          <a:xfrm>
            <a:off x="6306470" y="3700937"/>
            <a:ext cx="3096824" cy="1882725"/>
            <a:chOff x="6306470" y="3700937"/>
            <a:chExt cx="3096824" cy="1882725"/>
          </a:xfrm>
        </p:grpSpPr>
        <p:sp>
          <p:nvSpPr>
            <p:cNvPr id="1078" name="Google Shape;1078;p41"/>
            <p:cNvSpPr/>
            <p:nvPr/>
          </p:nvSpPr>
          <p:spPr>
            <a:xfrm flipH="1">
              <a:off x="6306470" y="3700937"/>
              <a:ext cx="2828275" cy="973054"/>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a:off x="8183082" y="4003175"/>
              <a:ext cx="1220212" cy="1580487"/>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42"/>
          <p:cNvSpPr txBox="1">
            <a:spLocks noGrp="1"/>
          </p:cNvSpPr>
          <p:nvPr>
            <p:ph type="subTitle" idx="1"/>
          </p:nvPr>
        </p:nvSpPr>
        <p:spPr>
          <a:xfrm>
            <a:off x="1997338" y="1083849"/>
            <a:ext cx="4817100" cy="3706566"/>
          </a:xfrm>
          <a:prstGeom prst="rect">
            <a:avLst/>
          </a:prstGeom>
        </p:spPr>
        <p:txBody>
          <a:bodyPr spcFirstLastPara="1" wrap="square" lIns="91425" tIns="91425" rIns="91425" bIns="91425" anchor="t" anchorCtr="0">
            <a:noAutofit/>
          </a:bodyPr>
          <a:lstStyle/>
          <a:p>
            <a:pPr marL="0" indent="0">
              <a:buNone/>
            </a:pPr>
            <a:r>
              <a:rPr lang="en-US" sz="1100" dirty="0">
                <a:latin typeface="Times New Roman" panose="02020603050405020304" pitchFamily="18" charset="0"/>
                <a:cs typeface="Times New Roman" panose="02020603050405020304" pitchFamily="18" charset="0"/>
              </a:rPr>
              <a:t>The goal is to determine the following:</a:t>
            </a:r>
          </a:p>
          <a:p>
            <a:pPr marL="0" indent="0">
              <a:buNone/>
            </a:pPr>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1. Finding the States Most Affected by Wildfires: Examine the geolocation data to identify the states most impacted by wildfires. </a:t>
            </a:r>
          </a:p>
          <a:p>
            <a:r>
              <a:rPr lang="en-US" sz="1100" dirty="0">
                <a:latin typeface="Times New Roman" panose="02020603050405020304" pitchFamily="18" charset="0"/>
                <a:cs typeface="Times New Roman" panose="02020603050405020304" pitchFamily="18" charset="0"/>
              </a:rPr>
              <a:t>2. Highest Temperature Recorded: Examine temperature characteristics to see which states have had the highest number of recorded temperature events in previous years. </a:t>
            </a:r>
          </a:p>
          <a:p>
            <a:r>
              <a:rPr lang="en-US" sz="1100" dirty="0">
                <a:latin typeface="Times New Roman" panose="02020603050405020304" pitchFamily="18" charset="0"/>
                <a:cs typeface="Times New Roman" panose="02020603050405020304" pitchFamily="18" charset="0"/>
              </a:rPr>
              <a:t>3. What starts wildfires? enumerate the reasons why wildfires occur and determine which reason occurs most frequently. </a:t>
            </a:r>
          </a:p>
          <a:p>
            <a:r>
              <a:rPr lang="en-US" sz="1100" dirty="0">
                <a:latin typeface="Times New Roman" panose="02020603050405020304" pitchFamily="18" charset="0"/>
                <a:cs typeface="Times New Roman" panose="02020603050405020304" pitchFamily="18" charset="0"/>
              </a:rPr>
              <a:t>4. Examine current employee practices in various states that mitigate the risk of wildfires to lower the likelihood of them occurring. </a:t>
            </a:r>
          </a:p>
          <a:p>
            <a:r>
              <a:rPr lang="en-US" sz="1100" dirty="0">
                <a:latin typeface="Times New Roman" panose="02020603050405020304" pitchFamily="18" charset="0"/>
                <a:cs typeface="Times New Roman" panose="02020603050405020304" pitchFamily="18" charset="0"/>
              </a:rPr>
              <a:t>5. Time Analysis: Evaluate the behavior of wildfires on a yearly and monthly basis to raise public awareness of their occurrence. </a:t>
            </a:r>
          </a:p>
          <a:p>
            <a:r>
              <a:rPr lang="en-US" sz="1100" dirty="0">
                <a:latin typeface="Times New Roman" panose="02020603050405020304" pitchFamily="18" charset="0"/>
                <a:cs typeface="Times New Roman" panose="02020603050405020304" pitchFamily="18" charset="0"/>
              </a:rPr>
              <a:t>6. Examine fire classes to find common fire class occurrences in wildfires. </a:t>
            </a:r>
          </a:p>
          <a:p>
            <a:r>
              <a:rPr lang="en-US" sz="1100" dirty="0">
                <a:latin typeface="Times New Roman" panose="02020603050405020304" pitchFamily="18" charset="0"/>
                <a:cs typeface="Times New Roman" panose="02020603050405020304" pitchFamily="18" charset="0"/>
              </a:rPr>
              <a:t>7. Population Density and Wildfires: To analyze the spatial relationship between population density and wildfire occurrence. and spread, as well as the impact on human settlements. </a:t>
            </a:r>
          </a:p>
        </p:txBody>
      </p:sp>
      <p:sp>
        <p:nvSpPr>
          <p:cNvPr id="1085" name="Google Shape;1085;p42"/>
          <p:cNvSpPr txBox="1">
            <a:spLocks noGrp="1"/>
          </p:cNvSpPr>
          <p:nvPr>
            <p:ph type="title"/>
          </p:nvPr>
        </p:nvSpPr>
        <p:spPr>
          <a:xfrm>
            <a:off x="1137632" y="289711"/>
            <a:ext cx="4817100" cy="587400"/>
          </a:xfrm>
          <a:prstGeom prst="rect">
            <a:avLst/>
          </a:prstGeom>
        </p:spPr>
        <p:txBody>
          <a:bodyPr spcFirstLastPara="1" wrap="square" lIns="91425" tIns="91425" rIns="91425" bIns="91425" anchor="t" anchorCtr="0">
            <a:noAutofit/>
          </a:bodyPr>
          <a:lstStyle/>
          <a:p>
            <a:pPr lvl="0"/>
            <a:r>
              <a:rPr lang="en-US" dirty="0"/>
              <a:t>        </a:t>
            </a:r>
            <a:r>
              <a:rPr lang="en-US" sz="3600" dirty="0">
                <a:solidFill>
                  <a:srgbClr val="002060"/>
                </a:solidFill>
              </a:rPr>
              <a:t>Goals</a:t>
            </a:r>
            <a:endParaRPr sz="3600" dirty="0">
              <a:solidFill>
                <a:srgbClr val="002060"/>
              </a:solidFill>
            </a:endParaRPr>
          </a:p>
        </p:txBody>
      </p:sp>
      <p:sp>
        <p:nvSpPr>
          <p:cNvPr id="1086" name="Google Shape;1086;p42"/>
          <p:cNvSpPr/>
          <p:nvPr/>
        </p:nvSpPr>
        <p:spPr>
          <a:xfrm flipH="1">
            <a:off x="148603" y="1491326"/>
            <a:ext cx="1501333" cy="3706566"/>
          </a:xfrm>
          <a:custGeom>
            <a:avLst/>
            <a:gdLst/>
            <a:ahLst/>
            <a:cxnLst/>
            <a:rect l="l" t="t" r="r" b="b"/>
            <a:pathLst>
              <a:path w="27612" h="68173" extrusionOk="0">
                <a:moveTo>
                  <a:pt x="20448" y="39076"/>
                </a:moveTo>
                <a:cubicBezTo>
                  <a:pt x="20444" y="39079"/>
                  <a:pt x="20440" y="39082"/>
                  <a:pt x="20436" y="39085"/>
                </a:cubicBezTo>
                <a:lnTo>
                  <a:pt x="20436" y="39085"/>
                </a:lnTo>
                <a:cubicBezTo>
                  <a:pt x="20441" y="39087"/>
                  <a:pt x="20445" y="39088"/>
                  <a:pt x="20450" y="39090"/>
                </a:cubicBezTo>
                <a:lnTo>
                  <a:pt x="20448" y="39076"/>
                </a:lnTo>
                <a:close/>
                <a:moveTo>
                  <a:pt x="9847" y="0"/>
                </a:moveTo>
                <a:cubicBezTo>
                  <a:pt x="9847" y="0"/>
                  <a:pt x="8097" y="10106"/>
                  <a:pt x="4138" y="12314"/>
                </a:cubicBezTo>
                <a:cubicBezTo>
                  <a:pt x="4138" y="12314"/>
                  <a:pt x="5471" y="12215"/>
                  <a:pt x="6426" y="11419"/>
                </a:cubicBezTo>
                <a:lnTo>
                  <a:pt x="6426" y="11419"/>
                </a:lnTo>
                <a:lnTo>
                  <a:pt x="5769" y="12911"/>
                </a:lnTo>
                <a:cubicBezTo>
                  <a:pt x="5769" y="12911"/>
                  <a:pt x="7281" y="12274"/>
                  <a:pt x="8296" y="11101"/>
                </a:cubicBezTo>
                <a:cubicBezTo>
                  <a:pt x="8296" y="11101"/>
                  <a:pt x="8315" y="11180"/>
                  <a:pt x="8355" y="11299"/>
                </a:cubicBezTo>
                <a:cubicBezTo>
                  <a:pt x="8256" y="11478"/>
                  <a:pt x="8117" y="11638"/>
                  <a:pt x="7997" y="11817"/>
                </a:cubicBezTo>
                <a:cubicBezTo>
                  <a:pt x="7798" y="11976"/>
                  <a:pt x="4536" y="16193"/>
                  <a:pt x="2805" y="16651"/>
                </a:cubicBezTo>
                <a:cubicBezTo>
                  <a:pt x="2805" y="16651"/>
                  <a:pt x="2977" y="16674"/>
                  <a:pt x="3242" y="16674"/>
                </a:cubicBezTo>
                <a:cubicBezTo>
                  <a:pt x="3620" y="16674"/>
                  <a:pt x="4188" y="16626"/>
                  <a:pt x="4715" y="16392"/>
                </a:cubicBezTo>
                <a:lnTo>
                  <a:pt x="4715" y="16392"/>
                </a:lnTo>
                <a:lnTo>
                  <a:pt x="3919" y="17287"/>
                </a:lnTo>
                <a:cubicBezTo>
                  <a:pt x="3919" y="17287"/>
                  <a:pt x="5212" y="17088"/>
                  <a:pt x="6207" y="16472"/>
                </a:cubicBezTo>
                <a:lnTo>
                  <a:pt x="6207" y="16472"/>
                </a:lnTo>
                <a:cubicBezTo>
                  <a:pt x="6207" y="16472"/>
                  <a:pt x="6187" y="17506"/>
                  <a:pt x="6565" y="17784"/>
                </a:cubicBezTo>
                <a:lnTo>
                  <a:pt x="7301" y="16491"/>
                </a:lnTo>
                <a:cubicBezTo>
                  <a:pt x="7301" y="16491"/>
                  <a:pt x="7758" y="17844"/>
                  <a:pt x="8256" y="17944"/>
                </a:cubicBezTo>
                <a:lnTo>
                  <a:pt x="8156" y="16750"/>
                </a:lnTo>
                <a:lnTo>
                  <a:pt x="8156" y="16750"/>
                </a:lnTo>
                <a:cubicBezTo>
                  <a:pt x="8156" y="16750"/>
                  <a:pt x="8972" y="17705"/>
                  <a:pt x="9549" y="17964"/>
                </a:cubicBezTo>
                <a:lnTo>
                  <a:pt x="9290" y="16571"/>
                </a:lnTo>
                <a:lnTo>
                  <a:pt x="9290" y="16571"/>
                </a:lnTo>
                <a:cubicBezTo>
                  <a:pt x="9290" y="16571"/>
                  <a:pt x="9310" y="16611"/>
                  <a:pt x="9390" y="16690"/>
                </a:cubicBezTo>
                <a:cubicBezTo>
                  <a:pt x="9569" y="17347"/>
                  <a:pt x="9768" y="18083"/>
                  <a:pt x="10086" y="18700"/>
                </a:cubicBezTo>
                <a:cubicBezTo>
                  <a:pt x="10146" y="18799"/>
                  <a:pt x="10185" y="18898"/>
                  <a:pt x="10245" y="19058"/>
                </a:cubicBezTo>
                <a:cubicBezTo>
                  <a:pt x="9469" y="19555"/>
                  <a:pt x="2427" y="24031"/>
                  <a:pt x="0" y="24707"/>
                </a:cubicBezTo>
                <a:cubicBezTo>
                  <a:pt x="0" y="24707"/>
                  <a:pt x="25" y="24708"/>
                  <a:pt x="72" y="24708"/>
                </a:cubicBezTo>
                <a:cubicBezTo>
                  <a:pt x="387" y="24708"/>
                  <a:pt x="1679" y="24678"/>
                  <a:pt x="2805" y="24210"/>
                </a:cubicBezTo>
                <a:lnTo>
                  <a:pt x="2805" y="24210"/>
                </a:lnTo>
                <a:lnTo>
                  <a:pt x="1651" y="25344"/>
                </a:lnTo>
                <a:cubicBezTo>
                  <a:pt x="1651" y="25344"/>
                  <a:pt x="3541" y="24966"/>
                  <a:pt x="4973" y="24130"/>
                </a:cubicBezTo>
                <a:cubicBezTo>
                  <a:pt x="4973" y="24130"/>
                  <a:pt x="4993" y="25364"/>
                  <a:pt x="5570" y="25622"/>
                </a:cubicBezTo>
                <a:lnTo>
                  <a:pt x="6585" y="24031"/>
                </a:lnTo>
                <a:cubicBezTo>
                  <a:pt x="6585" y="24031"/>
                  <a:pt x="7301" y="25543"/>
                  <a:pt x="8057" y="25622"/>
                </a:cubicBezTo>
                <a:lnTo>
                  <a:pt x="7858" y="24230"/>
                </a:lnTo>
                <a:lnTo>
                  <a:pt x="7858" y="24230"/>
                </a:lnTo>
                <a:cubicBezTo>
                  <a:pt x="7858" y="24230"/>
                  <a:pt x="9091" y="25244"/>
                  <a:pt x="9947" y="25503"/>
                </a:cubicBezTo>
                <a:lnTo>
                  <a:pt x="9509" y="23911"/>
                </a:lnTo>
                <a:lnTo>
                  <a:pt x="9509" y="23911"/>
                </a:lnTo>
                <a:cubicBezTo>
                  <a:pt x="9509" y="23912"/>
                  <a:pt x="10961" y="25403"/>
                  <a:pt x="12433" y="25602"/>
                </a:cubicBezTo>
                <a:lnTo>
                  <a:pt x="11538" y="24309"/>
                </a:lnTo>
                <a:lnTo>
                  <a:pt x="12294" y="24846"/>
                </a:lnTo>
                <a:cubicBezTo>
                  <a:pt x="12692" y="26020"/>
                  <a:pt x="13050" y="27015"/>
                  <a:pt x="13229" y="27552"/>
                </a:cubicBezTo>
                <a:cubicBezTo>
                  <a:pt x="10583" y="28606"/>
                  <a:pt x="2586" y="31630"/>
                  <a:pt x="637" y="32067"/>
                </a:cubicBezTo>
                <a:cubicBezTo>
                  <a:pt x="637" y="32067"/>
                  <a:pt x="877" y="32096"/>
                  <a:pt x="1240" y="32096"/>
                </a:cubicBezTo>
                <a:cubicBezTo>
                  <a:pt x="1741" y="32096"/>
                  <a:pt x="2475" y="32042"/>
                  <a:pt x="3143" y="31789"/>
                </a:cubicBezTo>
                <a:lnTo>
                  <a:pt x="3143" y="31789"/>
                </a:lnTo>
                <a:lnTo>
                  <a:pt x="2089" y="32863"/>
                </a:lnTo>
                <a:cubicBezTo>
                  <a:pt x="2089" y="32863"/>
                  <a:pt x="3780" y="32624"/>
                  <a:pt x="5073" y="31908"/>
                </a:cubicBezTo>
                <a:lnTo>
                  <a:pt x="5073" y="31908"/>
                </a:lnTo>
                <a:cubicBezTo>
                  <a:pt x="5073" y="31908"/>
                  <a:pt x="5013" y="33162"/>
                  <a:pt x="5491" y="33480"/>
                </a:cubicBezTo>
                <a:lnTo>
                  <a:pt x="6485" y="31928"/>
                </a:lnTo>
                <a:cubicBezTo>
                  <a:pt x="6485" y="31928"/>
                  <a:pt x="7022" y="33520"/>
                  <a:pt x="7699" y="33679"/>
                </a:cubicBezTo>
                <a:lnTo>
                  <a:pt x="7599" y="32266"/>
                </a:lnTo>
                <a:lnTo>
                  <a:pt x="7599" y="32266"/>
                </a:lnTo>
                <a:cubicBezTo>
                  <a:pt x="7599" y="32267"/>
                  <a:pt x="8654" y="33400"/>
                  <a:pt x="9370" y="33719"/>
                </a:cubicBezTo>
                <a:lnTo>
                  <a:pt x="9091" y="32048"/>
                </a:lnTo>
                <a:lnTo>
                  <a:pt x="9091" y="32048"/>
                </a:lnTo>
                <a:cubicBezTo>
                  <a:pt x="9091" y="32048"/>
                  <a:pt x="10265" y="33699"/>
                  <a:pt x="11558" y="34017"/>
                </a:cubicBezTo>
                <a:lnTo>
                  <a:pt x="10842" y="32624"/>
                </a:lnTo>
                <a:lnTo>
                  <a:pt x="12075" y="33798"/>
                </a:lnTo>
                <a:cubicBezTo>
                  <a:pt x="12075" y="33798"/>
                  <a:pt x="11777" y="32127"/>
                  <a:pt x="11697" y="31709"/>
                </a:cubicBezTo>
                <a:lnTo>
                  <a:pt x="11697" y="31709"/>
                </a:lnTo>
                <a:cubicBezTo>
                  <a:pt x="11697" y="31710"/>
                  <a:pt x="12533" y="33719"/>
                  <a:pt x="13129" y="33898"/>
                </a:cubicBezTo>
                <a:lnTo>
                  <a:pt x="13388" y="32207"/>
                </a:lnTo>
                <a:cubicBezTo>
                  <a:pt x="13388" y="32207"/>
                  <a:pt x="13766" y="32605"/>
                  <a:pt x="14224" y="32963"/>
                </a:cubicBezTo>
                <a:cubicBezTo>
                  <a:pt x="14283" y="33360"/>
                  <a:pt x="14363" y="33778"/>
                  <a:pt x="14442" y="34216"/>
                </a:cubicBezTo>
                <a:cubicBezTo>
                  <a:pt x="12533" y="38015"/>
                  <a:pt x="10504" y="40005"/>
                  <a:pt x="10504" y="40005"/>
                </a:cubicBezTo>
                <a:cubicBezTo>
                  <a:pt x="11578" y="39925"/>
                  <a:pt x="12294" y="39169"/>
                  <a:pt x="12294" y="39169"/>
                </a:cubicBezTo>
                <a:lnTo>
                  <a:pt x="12294" y="39169"/>
                </a:lnTo>
                <a:lnTo>
                  <a:pt x="12195" y="39368"/>
                </a:lnTo>
                <a:cubicBezTo>
                  <a:pt x="9847" y="40761"/>
                  <a:pt x="7003" y="42352"/>
                  <a:pt x="5630" y="42750"/>
                </a:cubicBezTo>
                <a:cubicBezTo>
                  <a:pt x="5630" y="42750"/>
                  <a:pt x="5678" y="42752"/>
                  <a:pt x="5763" y="42752"/>
                </a:cubicBezTo>
                <a:cubicBezTo>
                  <a:pt x="6163" y="42752"/>
                  <a:pt x="7390" y="42711"/>
                  <a:pt x="8455" y="42253"/>
                </a:cubicBezTo>
                <a:lnTo>
                  <a:pt x="8455" y="42253"/>
                </a:lnTo>
                <a:lnTo>
                  <a:pt x="7301" y="43406"/>
                </a:lnTo>
                <a:cubicBezTo>
                  <a:pt x="7301" y="43406"/>
                  <a:pt x="9191" y="43028"/>
                  <a:pt x="10603" y="42173"/>
                </a:cubicBezTo>
                <a:cubicBezTo>
                  <a:pt x="10603" y="42173"/>
                  <a:pt x="10643" y="43426"/>
                  <a:pt x="11200" y="43665"/>
                </a:cubicBezTo>
                <a:lnTo>
                  <a:pt x="12234" y="42073"/>
                </a:lnTo>
                <a:cubicBezTo>
                  <a:pt x="12234" y="42073"/>
                  <a:pt x="12950" y="43605"/>
                  <a:pt x="13686" y="43665"/>
                </a:cubicBezTo>
                <a:lnTo>
                  <a:pt x="13488" y="42272"/>
                </a:lnTo>
                <a:lnTo>
                  <a:pt x="13488" y="42272"/>
                </a:lnTo>
                <a:cubicBezTo>
                  <a:pt x="13488" y="42273"/>
                  <a:pt x="14741" y="43307"/>
                  <a:pt x="15576" y="43546"/>
                </a:cubicBezTo>
                <a:lnTo>
                  <a:pt x="15159" y="41954"/>
                </a:lnTo>
                <a:lnTo>
                  <a:pt x="15159" y="41954"/>
                </a:lnTo>
                <a:cubicBezTo>
                  <a:pt x="15159" y="41954"/>
                  <a:pt x="15477" y="42312"/>
                  <a:pt x="16014" y="42670"/>
                </a:cubicBezTo>
                <a:cubicBezTo>
                  <a:pt x="16551" y="45614"/>
                  <a:pt x="17028" y="47942"/>
                  <a:pt x="17168" y="48539"/>
                </a:cubicBezTo>
                <a:cubicBezTo>
                  <a:pt x="17506" y="49832"/>
                  <a:pt x="17446" y="61946"/>
                  <a:pt x="17426" y="68014"/>
                </a:cubicBezTo>
                <a:lnTo>
                  <a:pt x="21644" y="68173"/>
                </a:lnTo>
                <a:cubicBezTo>
                  <a:pt x="21644" y="66601"/>
                  <a:pt x="19157" y="50070"/>
                  <a:pt x="18699" y="48200"/>
                </a:cubicBezTo>
                <a:cubicBezTo>
                  <a:pt x="18560" y="47703"/>
                  <a:pt x="18202" y="45893"/>
                  <a:pt x="17705" y="43546"/>
                </a:cubicBezTo>
                <a:lnTo>
                  <a:pt x="17705" y="43546"/>
                </a:lnTo>
                <a:cubicBezTo>
                  <a:pt x="17824" y="43565"/>
                  <a:pt x="17944" y="43625"/>
                  <a:pt x="18063" y="43625"/>
                </a:cubicBezTo>
                <a:lnTo>
                  <a:pt x="17546" y="42869"/>
                </a:lnTo>
                <a:cubicBezTo>
                  <a:pt x="17526" y="42770"/>
                  <a:pt x="17506" y="42650"/>
                  <a:pt x="17466" y="42551"/>
                </a:cubicBezTo>
                <a:lnTo>
                  <a:pt x="17466" y="42551"/>
                </a:lnTo>
                <a:lnTo>
                  <a:pt x="18660" y="43367"/>
                </a:lnTo>
                <a:cubicBezTo>
                  <a:pt x="18660" y="43367"/>
                  <a:pt x="18222" y="41775"/>
                  <a:pt x="18123" y="41357"/>
                </a:cubicBezTo>
                <a:lnTo>
                  <a:pt x="18123" y="41357"/>
                </a:lnTo>
                <a:cubicBezTo>
                  <a:pt x="18123" y="41358"/>
                  <a:pt x="19157" y="43267"/>
                  <a:pt x="19853" y="43367"/>
                </a:cubicBezTo>
                <a:lnTo>
                  <a:pt x="20052" y="41676"/>
                </a:lnTo>
                <a:cubicBezTo>
                  <a:pt x="20052" y="41676"/>
                  <a:pt x="21385" y="42738"/>
                  <a:pt x="22183" y="42738"/>
                </a:cubicBezTo>
                <a:cubicBezTo>
                  <a:pt x="22223" y="42738"/>
                  <a:pt x="22262" y="42736"/>
                  <a:pt x="22300" y="42730"/>
                </a:cubicBezTo>
                <a:lnTo>
                  <a:pt x="21405" y="41536"/>
                </a:lnTo>
                <a:lnTo>
                  <a:pt x="21405" y="41536"/>
                </a:lnTo>
                <a:cubicBezTo>
                  <a:pt x="21405" y="41536"/>
                  <a:pt x="23062" y="42134"/>
                  <a:pt x="24005" y="42134"/>
                </a:cubicBezTo>
                <a:cubicBezTo>
                  <a:pt x="24021" y="42134"/>
                  <a:pt x="24036" y="42133"/>
                  <a:pt x="24051" y="42133"/>
                </a:cubicBezTo>
                <a:lnTo>
                  <a:pt x="22837" y="40820"/>
                </a:lnTo>
                <a:lnTo>
                  <a:pt x="22837" y="40820"/>
                </a:lnTo>
                <a:cubicBezTo>
                  <a:pt x="22837" y="40820"/>
                  <a:pt x="24577" y="41507"/>
                  <a:pt x="26055" y="41507"/>
                </a:cubicBezTo>
                <a:cubicBezTo>
                  <a:pt x="26227" y="41507"/>
                  <a:pt x="26395" y="41497"/>
                  <a:pt x="26557" y="41477"/>
                </a:cubicBezTo>
                <a:lnTo>
                  <a:pt x="25065" y="40223"/>
                </a:lnTo>
                <a:lnTo>
                  <a:pt x="25065" y="40223"/>
                </a:lnTo>
                <a:cubicBezTo>
                  <a:pt x="25065" y="40224"/>
                  <a:pt x="25665" y="40451"/>
                  <a:pt x="26478" y="40451"/>
                </a:cubicBezTo>
                <a:cubicBezTo>
                  <a:pt x="26792" y="40451"/>
                  <a:pt x="27137" y="40417"/>
                  <a:pt x="27492" y="40323"/>
                </a:cubicBezTo>
                <a:cubicBezTo>
                  <a:pt x="27492" y="40323"/>
                  <a:pt x="23732" y="40124"/>
                  <a:pt x="20430" y="39090"/>
                </a:cubicBezTo>
                <a:cubicBezTo>
                  <a:pt x="20432" y="39088"/>
                  <a:pt x="20434" y="39087"/>
                  <a:pt x="20436" y="39085"/>
                </a:cubicBezTo>
                <a:lnTo>
                  <a:pt x="20436" y="39085"/>
                </a:lnTo>
                <a:cubicBezTo>
                  <a:pt x="20201" y="39008"/>
                  <a:pt x="19948" y="38948"/>
                  <a:pt x="19714" y="38851"/>
                </a:cubicBezTo>
                <a:cubicBezTo>
                  <a:pt x="20072" y="38234"/>
                  <a:pt x="20291" y="37657"/>
                  <a:pt x="20291" y="37657"/>
                </a:cubicBezTo>
                <a:lnTo>
                  <a:pt x="20448" y="39076"/>
                </a:lnTo>
                <a:lnTo>
                  <a:pt x="20448" y="39076"/>
                </a:lnTo>
                <a:cubicBezTo>
                  <a:pt x="21077" y="38609"/>
                  <a:pt x="21624" y="37438"/>
                  <a:pt x="21624" y="37438"/>
                </a:cubicBezTo>
                <a:lnTo>
                  <a:pt x="21922" y="38692"/>
                </a:lnTo>
                <a:cubicBezTo>
                  <a:pt x="22439" y="38393"/>
                  <a:pt x="22519" y="36881"/>
                  <a:pt x="22519" y="36881"/>
                </a:cubicBezTo>
                <a:lnTo>
                  <a:pt x="23792" y="37956"/>
                </a:lnTo>
                <a:cubicBezTo>
                  <a:pt x="24130" y="37558"/>
                  <a:pt x="23732" y="36464"/>
                  <a:pt x="23732" y="36464"/>
                </a:cubicBezTo>
                <a:lnTo>
                  <a:pt x="23732" y="36464"/>
                </a:lnTo>
                <a:cubicBezTo>
                  <a:pt x="24220" y="36573"/>
                  <a:pt x="24734" y="36608"/>
                  <a:pt x="25190" y="36608"/>
                </a:cubicBezTo>
                <a:cubicBezTo>
                  <a:pt x="25981" y="36608"/>
                  <a:pt x="26597" y="36504"/>
                  <a:pt x="26597" y="36504"/>
                </a:cubicBezTo>
                <a:lnTo>
                  <a:pt x="25383" y="35867"/>
                </a:lnTo>
                <a:lnTo>
                  <a:pt x="25383" y="35867"/>
                </a:lnTo>
                <a:cubicBezTo>
                  <a:pt x="25462" y="35872"/>
                  <a:pt x="25540" y="35875"/>
                  <a:pt x="25617" y="35875"/>
                </a:cubicBezTo>
                <a:cubicBezTo>
                  <a:pt x="26663" y="35875"/>
                  <a:pt x="27611" y="35409"/>
                  <a:pt x="27611" y="35409"/>
                </a:cubicBezTo>
                <a:lnTo>
                  <a:pt x="27611" y="35409"/>
                </a:lnTo>
                <a:cubicBezTo>
                  <a:pt x="27526" y="35417"/>
                  <a:pt x="27427" y="35421"/>
                  <a:pt x="27316" y="35421"/>
                </a:cubicBezTo>
                <a:cubicBezTo>
                  <a:pt x="25108" y="35421"/>
                  <a:pt x="18123" y="33972"/>
                  <a:pt x="15755" y="33480"/>
                </a:cubicBezTo>
                <a:cubicBezTo>
                  <a:pt x="15716" y="33181"/>
                  <a:pt x="15636" y="32903"/>
                  <a:pt x="15576" y="32624"/>
                </a:cubicBezTo>
                <a:lnTo>
                  <a:pt x="15576" y="32624"/>
                </a:lnTo>
                <a:cubicBezTo>
                  <a:pt x="16034" y="32823"/>
                  <a:pt x="16571" y="33002"/>
                  <a:pt x="16969" y="33062"/>
                </a:cubicBezTo>
                <a:lnTo>
                  <a:pt x="15974" y="31610"/>
                </a:lnTo>
                <a:lnTo>
                  <a:pt x="15974" y="31610"/>
                </a:lnTo>
                <a:cubicBezTo>
                  <a:pt x="15974" y="31610"/>
                  <a:pt x="17713" y="32609"/>
                  <a:pt x="19068" y="32609"/>
                </a:cubicBezTo>
                <a:cubicBezTo>
                  <a:pt x="19118" y="32609"/>
                  <a:pt x="19168" y="32607"/>
                  <a:pt x="19217" y="32605"/>
                </a:cubicBezTo>
                <a:lnTo>
                  <a:pt x="17963" y="31192"/>
                </a:lnTo>
                <a:lnTo>
                  <a:pt x="17963" y="31192"/>
                </a:lnTo>
                <a:cubicBezTo>
                  <a:pt x="17964" y="31192"/>
                  <a:pt x="18650" y="31563"/>
                  <a:pt x="19544" y="31563"/>
                </a:cubicBezTo>
                <a:cubicBezTo>
                  <a:pt x="19726" y="31563"/>
                  <a:pt x="19917" y="31547"/>
                  <a:pt x="20112" y="31510"/>
                </a:cubicBezTo>
                <a:cubicBezTo>
                  <a:pt x="20112" y="31510"/>
                  <a:pt x="17904" y="31331"/>
                  <a:pt x="14621" y="27850"/>
                </a:cubicBezTo>
                <a:cubicBezTo>
                  <a:pt x="14442" y="27413"/>
                  <a:pt x="13885" y="26060"/>
                  <a:pt x="13269" y="24548"/>
                </a:cubicBezTo>
                <a:lnTo>
                  <a:pt x="13269" y="24548"/>
                </a:lnTo>
                <a:cubicBezTo>
                  <a:pt x="13587" y="24966"/>
                  <a:pt x="13945" y="25344"/>
                  <a:pt x="14243" y="25403"/>
                </a:cubicBezTo>
                <a:lnTo>
                  <a:pt x="14442" y="23713"/>
                </a:lnTo>
                <a:cubicBezTo>
                  <a:pt x="14442" y="23713"/>
                  <a:pt x="15773" y="24756"/>
                  <a:pt x="16554" y="24756"/>
                </a:cubicBezTo>
                <a:cubicBezTo>
                  <a:pt x="16594" y="24756"/>
                  <a:pt x="16633" y="24753"/>
                  <a:pt x="16670" y="24747"/>
                </a:cubicBezTo>
                <a:lnTo>
                  <a:pt x="15775" y="23553"/>
                </a:lnTo>
                <a:lnTo>
                  <a:pt x="15775" y="23553"/>
                </a:lnTo>
                <a:cubicBezTo>
                  <a:pt x="15775" y="23553"/>
                  <a:pt x="17451" y="24151"/>
                  <a:pt x="18396" y="24151"/>
                </a:cubicBezTo>
                <a:cubicBezTo>
                  <a:pt x="18411" y="24151"/>
                  <a:pt x="18426" y="24150"/>
                  <a:pt x="18441" y="24150"/>
                </a:cubicBezTo>
                <a:lnTo>
                  <a:pt x="17227" y="22837"/>
                </a:lnTo>
                <a:lnTo>
                  <a:pt x="17227" y="22837"/>
                </a:lnTo>
                <a:cubicBezTo>
                  <a:pt x="17228" y="22837"/>
                  <a:pt x="18976" y="23543"/>
                  <a:pt x="20442" y="23543"/>
                </a:cubicBezTo>
                <a:cubicBezTo>
                  <a:pt x="20608" y="23543"/>
                  <a:pt x="20771" y="23534"/>
                  <a:pt x="20927" y="23514"/>
                </a:cubicBezTo>
                <a:lnTo>
                  <a:pt x="19435" y="22240"/>
                </a:lnTo>
                <a:lnTo>
                  <a:pt x="19435" y="22240"/>
                </a:lnTo>
                <a:cubicBezTo>
                  <a:pt x="19436" y="22241"/>
                  <a:pt x="20046" y="22468"/>
                  <a:pt x="20864" y="22468"/>
                </a:cubicBezTo>
                <a:cubicBezTo>
                  <a:pt x="21180" y="22468"/>
                  <a:pt x="21527" y="22434"/>
                  <a:pt x="21882" y="22340"/>
                </a:cubicBezTo>
                <a:cubicBezTo>
                  <a:pt x="21882" y="22340"/>
                  <a:pt x="13866" y="21922"/>
                  <a:pt x="10981" y="19137"/>
                </a:cubicBezTo>
                <a:cubicBezTo>
                  <a:pt x="10862" y="18879"/>
                  <a:pt x="10782" y="18680"/>
                  <a:pt x="10703" y="18540"/>
                </a:cubicBezTo>
                <a:cubicBezTo>
                  <a:pt x="10583" y="18282"/>
                  <a:pt x="10484" y="18043"/>
                  <a:pt x="10384" y="17784"/>
                </a:cubicBezTo>
                <a:lnTo>
                  <a:pt x="10384" y="17784"/>
                </a:lnTo>
                <a:cubicBezTo>
                  <a:pt x="10663" y="18003"/>
                  <a:pt x="10961" y="18182"/>
                  <a:pt x="11260" y="18262"/>
                </a:cubicBezTo>
                <a:lnTo>
                  <a:pt x="10683" y="17088"/>
                </a:lnTo>
                <a:lnTo>
                  <a:pt x="10683" y="17088"/>
                </a:lnTo>
                <a:lnTo>
                  <a:pt x="11657" y="18083"/>
                </a:lnTo>
                <a:cubicBezTo>
                  <a:pt x="11657" y="18083"/>
                  <a:pt x="11399" y="16690"/>
                  <a:pt x="11339" y="16352"/>
                </a:cubicBezTo>
                <a:lnTo>
                  <a:pt x="11339" y="16352"/>
                </a:lnTo>
                <a:cubicBezTo>
                  <a:pt x="11339" y="16353"/>
                  <a:pt x="11976" y="18043"/>
                  <a:pt x="12453" y="18162"/>
                </a:cubicBezTo>
                <a:lnTo>
                  <a:pt x="12612" y="16710"/>
                </a:lnTo>
                <a:cubicBezTo>
                  <a:pt x="12612" y="16710"/>
                  <a:pt x="13553" y="17766"/>
                  <a:pt x="14076" y="17766"/>
                </a:cubicBezTo>
                <a:cubicBezTo>
                  <a:pt x="14086" y="17766"/>
                  <a:pt x="14095" y="17765"/>
                  <a:pt x="14104" y="17765"/>
                </a:cubicBezTo>
                <a:lnTo>
                  <a:pt x="13547" y="16670"/>
                </a:lnTo>
                <a:lnTo>
                  <a:pt x="13547" y="16670"/>
                </a:lnTo>
                <a:cubicBezTo>
                  <a:pt x="13547" y="16671"/>
                  <a:pt x="14681" y="17307"/>
                  <a:pt x="15338" y="17367"/>
                </a:cubicBezTo>
                <a:lnTo>
                  <a:pt x="14542" y="16153"/>
                </a:lnTo>
                <a:lnTo>
                  <a:pt x="14542" y="16153"/>
                </a:lnTo>
                <a:cubicBezTo>
                  <a:pt x="14542" y="16153"/>
                  <a:pt x="15910" y="16970"/>
                  <a:pt x="16956" y="16970"/>
                </a:cubicBezTo>
                <a:cubicBezTo>
                  <a:pt x="16980" y="16970"/>
                  <a:pt x="17004" y="16970"/>
                  <a:pt x="17028" y="16969"/>
                </a:cubicBezTo>
                <a:lnTo>
                  <a:pt x="16054" y="15795"/>
                </a:lnTo>
                <a:lnTo>
                  <a:pt x="16054" y="15795"/>
                </a:lnTo>
                <a:cubicBezTo>
                  <a:pt x="16054" y="15795"/>
                  <a:pt x="16577" y="16104"/>
                  <a:pt x="17249" y="16104"/>
                </a:cubicBezTo>
                <a:cubicBezTo>
                  <a:pt x="17395" y="16104"/>
                  <a:pt x="17548" y="16089"/>
                  <a:pt x="17705" y="16054"/>
                </a:cubicBezTo>
                <a:cubicBezTo>
                  <a:pt x="17705" y="16054"/>
                  <a:pt x="14641" y="14084"/>
                  <a:pt x="12732" y="11638"/>
                </a:cubicBezTo>
                <a:lnTo>
                  <a:pt x="12175" y="10345"/>
                </a:lnTo>
                <a:lnTo>
                  <a:pt x="12175" y="10345"/>
                </a:lnTo>
                <a:cubicBezTo>
                  <a:pt x="12175" y="10345"/>
                  <a:pt x="13866" y="11876"/>
                  <a:pt x="15178" y="11936"/>
                </a:cubicBezTo>
                <a:lnTo>
                  <a:pt x="14144" y="10086"/>
                </a:lnTo>
                <a:lnTo>
                  <a:pt x="14144" y="10086"/>
                </a:lnTo>
                <a:cubicBezTo>
                  <a:pt x="14144" y="10086"/>
                  <a:pt x="14913" y="10735"/>
                  <a:pt x="15928" y="10735"/>
                </a:cubicBezTo>
                <a:cubicBezTo>
                  <a:pt x="16008" y="10735"/>
                  <a:pt x="16090" y="10731"/>
                  <a:pt x="16173" y="10723"/>
                </a:cubicBezTo>
                <a:cubicBezTo>
                  <a:pt x="16173" y="10723"/>
                  <a:pt x="10504" y="4974"/>
                  <a:pt x="9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7" name="Google Shape;1087;p42"/>
          <p:cNvGrpSpPr/>
          <p:nvPr/>
        </p:nvGrpSpPr>
        <p:grpSpPr>
          <a:xfrm>
            <a:off x="7083475" y="2005525"/>
            <a:ext cx="1347250" cy="857900"/>
            <a:chOff x="3408650" y="513625"/>
            <a:chExt cx="1347250" cy="857900"/>
          </a:xfrm>
        </p:grpSpPr>
        <p:sp>
          <p:nvSpPr>
            <p:cNvPr id="1088" name="Google Shape;1088;p42"/>
            <p:cNvSpPr/>
            <p:nvPr/>
          </p:nvSpPr>
          <p:spPr>
            <a:xfrm>
              <a:off x="3860200" y="606125"/>
              <a:ext cx="221325" cy="115900"/>
            </a:xfrm>
            <a:custGeom>
              <a:avLst/>
              <a:gdLst/>
              <a:ahLst/>
              <a:cxnLst/>
              <a:rect l="l" t="t" r="r" b="b"/>
              <a:pathLst>
                <a:path w="8853" h="4636" extrusionOk="0">
                  <a:moveTo>
                    <a:pt x="1" y="1"/>
                  </a:moveTo>
                  <a:lnTo>
                    <a:pt x="3144" y="4636"/>
                  </a:lnTo>
                  <a:lnTo>
                    <a:pt x="8853" y="2408"/>
                  </a:lnTo>
                  <a:cubicBezTo>
                    <a:pt x="8395" y="2292"/>
                    <a:pt x="7965" y="2243"/>
                    <a:pt x="7567" y="2243"/>
                  </a:cubicBezTo>
                  <a:cubicBezTo>
                    <a:pt x="5214" y="2243"/>
                    <a:pt x="3920" y="3959"/>
                    <a:pt x="3920" y="3959"/>
                  </a:cubicBezTo>
                  <a:cubicBezTo>
                    <a:pt x="3422" y="975"/>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2"/>
            <p:cNvSpPr/>
            <p:nvPr/>
          </p:nvSpPr>
          <p:spPr>
            <a:xfrm>
              <a:off x="4025325" y="513625"/>
              <a:ext cx="174075" cy="71650"/>
            </a:xfrm>
            <a:custGeom>
              <a:avLst/>
              <a:gdLst/>
              <a:ahLst/>
              <a:cxnLst/>
              <a:rect l="l" t="t" r="r" b="b"/>
              <a:pathLst>
                <a:path w="6963" h="2866" extrusionOk="0">
                  <a:moveTo>
                    <a:pt x="0" y="1"/>
                  </a:moveTo>
                  <a:lnTo>
                    <a:pt x="3143" y="2865"/>
                  </a:lnTo>
                  <a:lnTo>
                    <a:pt x="6962" y="219"/>
                  </a:lnTo>
                  <a:cubicBezTo>
                    <a:pt x="6950" y="219"/>
                    <a:pt x="6938" y="219"/>
                    <a:pt x="6926" y="219"/>
                  </a:cubicBezTo>
                  <a:cubicBezTo>
                    <a:pt x="4487" y="219"/>
                    <a:pt x="3601" y="2229"/>
                    <a:pt x="3601" y="2229"/>
                  </a:cubicBezTo>
                  <a:cubicBezTo>
                    <a:pt x="2705"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2"/>
            <p:cNvSpPr/>
            <p:nvPr/>
          </p:nvSpPr>
          <p:spPr>
            <a:xfrm>
              <a:off x="4619600" y="595675"/>
              <a:ext cx="136300" cy="55725"/>
            </a:xfrm>
            <a:custGeom>
              <a:avLst/>
              <a:gdLst/>
              <a:ahLst/>
              <a:cxnLst/>
              <a:rect l="l" t="t" r="r" b="b"/>
              <a:pathLst>
                <a:path w="5452" h="2229" extrusionOk="0">
                  <a:moveTo>
                    <a:pt x="1" y="1"/>
                  </a:moveTo>
                  <a:lnTo>
                    <a:pt x="2467" y="2229"/>
                  </a:lnTo>
                  <a:lnTo>
                    <a:pt x="5451" y="180"/>
                  </a:lnTo>
                  <a:cubicBezTo>
                    <a:pt x="5427" y="179"/>
                    <a:pt x="5403" y="179"/>
                    <a:pt x="5380" y="179"/>
                  </a:cubicBezTo>
                  <a:cubicBezTo>
                    <a:pt x="3485" y="179"/>
                    <a:pt x="2806" y="1732"/>
                    <a:pt x="2806" y="1732"/>
                  </a:cubicBezTo>
                  <a:cubicBezTo>
                    <a:pt x="2109" y="100"/>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2"/>
            <p:cNvSpPr/>
            <p:nvPr/>
          </p:nvSpPr>
          <p:spPr>
            <a:xfrm>
              <a:off x="3408650" y="1299875"/>
              <a:ext cx="174075" cy="71650"/>
            </a:xfrm>
            <a:custGeom>
              <a:avLst/>
              <a:gdLst/>
              <a:ahLst/>
              <a:cxnLst/>
              <a:rect l="l" t="t" r="r" b="b"/>
              <a:pathLst>
                <a:path w="6963" h="2866" extrusionOk="0">
                  <a:moveTo>
                    <a:pt x="0" y="1"/>
                  </a:moveTo>
                  <a:lnTo>
                    <a:pt x="3143" y="2866"/>
                  </a:lnTo>
                  <a:lnTo>
                    <a:pt x="6963" y="220"/>
                  </a:lnTo>
                  <a:cubicBezTo>
                    <a:pt x="6951" y="220"/>
                    <a:pt x="6939" y="220"/>
                    <a:pt x="6927" y="220"/>
                  </a:cubicBezTo>
                  <a:cubicBezTo>
                    <a:pt x="4487" y="220"/>
                    <a:pt x="3601" y="2249"/>
                    <a:pt x="3601" y="2249"/>
                  </a:cubicBezTo>
                  <a:cubicBezTo>
                    <a:pt x="2706"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8" name="Google Shape;1098;p43"/>
          <p:cNvSpPr txBox="1">
            <a:spLocks noGrp="1"/>
          </p:cNvSpPr>
          <p:nvPr>
            <p:ph type="title"/>
          </p:nvPr>
        </p:nvSpPr>
        <p:spPr>
          <a:xfrm>
            <a:off x="762879" y="344228"/>
            <a:ext cx="7618242" cy="572700"/>
          </a:xfrm>
          <a:prstGeom prst="rect">
            <a:avLst/>
          </a:prstGeom>
        </p:spPr>
        <p:txBody>
          <a:bodyPr spcFirstLastPara="1" wrap="square" lIns="91425" tIns="91425" rIns="91425" bIns="91425" anchor="t" anchorCtr="0">
            <a:noAutofit/>
          </a:bodyPr>
          <a:lstStyle/>
          <a:p>
            <a:pPr lvl="0"/>
            <a:r>
              <a:rPr lang="en-US" sz="3600" dirty="0">
                <a:solidFill>
                  <a:srgbClr val="002060"/>
                </a:solidFill>
              </a:rPr>
              <a:t>Data Collection</a:t>
            </a:r>
            <a:endParaRPr sz="3600" dirty="0">
              <a:solidFill>
                <a:srgbClr val="002060"/>
              </a:solidFill>
            </a:endParaRPr>
          </a:p>
        </p:txBody>
      </p:sp>
      <p:sp>
        <p:nvSpPr>
          <p:cNvPr id="1099" name="Google Shape;1099;p43"/>
          <p:cNvSpPr txBox="1">
            <a:spLocks noGrp="1"/>
          </p:cNvSpPr>
          <p:nvPr>
            <p:ph type="subTitle" idx="1"/>
          </p:nvPr>
        </p:nvSpPr>
        <p:spPr>
          <a:xfrm>
            <a:off x="5126117" y="1216879"/>
            <a:ext cx="2856000" cy="1044300"/>
          </a:xfrm>
          <a:prstGeom prst="rect">
            <a:avLst/>
          </a:prstGeom>
        </p:spPr>
        <p:txBody>
          <a:bodyPr spcFirstLastPara="1" wrap="square" lIns="91425" tIns="91425" rIns="91425" bIns="91425" anchor="t" anchorCtr="0">
            <a:noAutofit/>
          </a:bodyPr>
          <a:lstStyle/>
          <a:p>
            <a:pPr marL="0" indent="0"/>
            <a:r>
              <a:rPr lang="en-US" b="1" dirty="0"/>
              <a:t>Data Cleaning:</a:t>
            </a:r>
            <a:br>
              <a:rPr lang="en-US" u="sng" dirty="0"/>
            </a:br>
            <a:br>
              <a:rPr lang="en-US" u="sng" dirty="0"/>
            </a:br>
            <a:r>
              <a:rPr lang="en-US" b="1" dirty="0">
                <a:solidFill>
                  <a:srgbClr val="00B050"/>
                </a:solidFill>
              </a:rPr>
              <a:t>EXCEL </a:t>
            </a:r>
          </a:p>
          <a:p>
            <a:pPr marL="0" indent="0"/>
            <a:r>
              <a:rPr lang="en-US" b="1" dirty="0">
                <a:solidFill>
                  <a:srgbClr val="00B050"/>
                </a:solidFill>
              </a:rPr>
              <a:t>PANDAS</a:t>
            </a:r>
            <a:endParaRPr dirty="0">
              <a:solidFill>
                <a:srgbClr val="00B050"/>
              </a:solidFill>
            </a:endParaRPr>
          </a:p>
        </p:txBody>
      </p:sp>
      <p:sp>
        <p:nvSpPr>
          <p:cNvPr id="1100" name="Google Shape;1100;p43"/>
          <p:cNvSpPr txBox="1">
            <a:spLocks noGrp="1"/>
          </p:cNvSpPr>
          <p:nvPr>
            <p:ph type="subTitle" idx="2"/>
          </p:nvPr>
        </p:nvSpPr>
        <p:spPr>
          <a:xfrm>
            <a:off x="689606" y="1216879"/>
            <a:ext cx="3574575" cy="1329449"/>
          </a:xfrm>
          <a:prstGeom prst="rect">
            <a:avLst/>
          </a:prstGeom>
        </p:spPr>
        <p:txBody>
          <a:bodyPr spcFirstLastPara="1" wrap="square" lIns="91425" tIns="91425" rIns="91425" bIns="91425" anchor="t" anchorCtr="0">
            <a:noAutofit/>
          </a:bodyPr>
          <a:lstStyle/>
          <a:p>
            <a:pPr marL="0" indent="0"/>
            <a:r>
              <a:rPr lang="en-US" b="1" dirty="0"/>
              <a:t>Data Source: </a:t>
            </a:r>
          </a:p>
          <a:p>
            <a:pPr marL="0" indent="0"/>
            <a:endParaRPr lang="en-US" b="1" dirty="0"/>
          </a:p>
          <a:p>
            <a:pPr marL="0" indent="0"/>
            <a:r>
              <a:rPr lang="en-US" b="1" dirty="0">
                <a:solidFill>
                  <a:schemeClr val="accent1">
                    <a:lumMod val="75000"/>
                  </a:schemeClr>
                </a:solidFill>
              </a:rPr>
              <a:t>KAGGLE</a:t>
            </a:r>
          </a:p>
          <a:p>
            <a:pPr marL="0" indent="0"/>
            <a:endParaRPr lang="en-US" dirty="0"/>
          </a:p>
          <a:p>
            <a:r>
              <a:rPr lang="en-US" sz="1200" u="sng" dirty="0">
                <a:hlinkClick r:id="rId3">
                  <a:extLst>
                    <a:ext uri="{A12FA001-AC4F-418D-AE19-62706E023703}">
                      <ahyp:hlinkClr xmlns:ahyp="http://schemas.microsoft.com/office/drawing/2018/hyperlinkcolor" val="tx"/>
                    </a:ext>
                  </a:extLst>
                </a:hlinkClick>
              </a:rPr>
              <a:t>https://www.kaggle.com/datasets/4735dcf84228370db9a551c153b520cc6d9166aaeadffaf6205745c31c3585ae</a:t>
            </a:r>
            <a:endParaRPr lang="en-US" sz="1200" u="sng" dirty="0"/>
          </a:p>
        </p:txBody>
      </p:sp>
      <p:grpSp>
        <p:nvGrpSpPr>
          <p:cNvPr id="1103" name="Google Shape;1103;p43"/>
          <p:cNvGrpSpPr/>
          <p:nvPr/>
        </p:nvGrpSpPr>
        <p:grpSpPr>
          <a:xfrm>
            <a:off x="7837875" y="3119267"/>
            <a:ext cx="1754075" cy="2085825"/>
            <a:chOff x="4234175" y="2958950"/>
            <a:chExt cx="1754075" cy="1384550"/>
          </a:xfrm>
        </p:grpSpPr>
        <p:sp>
          <p:nvSpPr>
            <p:cNvPr id="1104" name="Google Shape;1104;p43"/>
            <p:cNvSpPr/>
            <p:nvPr/>
          </p:nvSpPr>
          <p:spPr>
            <a:xfrm>
              <a:off x="4234175" y="29589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3"/>
            <p:cNvSpPr/>
            <p:nvPr/>
          </p:nvSpPr>
          <p:spPr>
            <a:xfrm>
              <a:off x="4753400" y="36392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B09FD5AE-7B2E-4541-B4D1-ECE12130E320}"/>
              </a:ext>
            </a:extLst>
          </p:cNvPr>
          <p:cNvSpPr/>
          <p:nvPr/>
        </p:nvSpPr>
        <p:spPr>
          <a:xfrm>
            <a:off x="2740529" y="3197011"/>
            <a:ext cx="4572000" cy="830997"/>
          </a:xfrm>
          <a:prstGeom prst="rect">
            <a:avLst/>
          </a:prstGeom>
        </p:spPr>
        <p:txBody>
          <a:bodyPr>
            <a:spAutoFit/>
          </a:bodyPr>
          <a:lstStyle/>
          <a:p>
            <a:pPr algn="ctr"/>
            <a:r>
              <a:rPr lang="en-US" sz="1600" b="1" dirty="0">
                <a:solidFill>
                  <a:schemeClr val="dk1"/>
                </a:solidFill>
                <a:latin typeface="DM Sans"/>
                <a:sym typeface="DM Sans"/>
              </a:rPr>
              <a:t>Data Visualization:</a:t>
            </a:r>
          </a:p>
          <a:p>
            <a:pPr algn="ctr"/>
            <a:br>
              <a:rPr lang="en-US" sz="1600" u="sng" dirty="0"/>
            </a:br>
            <a:r>
              <a:rPr lang="en-US" sz="1600" b="1" dirty="0">
                <a:solidFill>
                  <a:srgbClr val="0070C0"/>
                </a:solidFill>
                <a:latin typeface="DM Sans"/>
              </a:rPr>
              <a:t>TABLEAU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3" name="Google Shape;112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sz="3600" dirty="0">
                <a:solidFill>
                  <a:srgbClr val="002060"/>
                </a:solidFill>
              </a:rPr>
              <a:t>Stories Using Data</a:t>
            </a:r>
            <a:endParaRPr sz="3600" dirty="0">
              <a:solidFill>
                <a:srgbClr val="002060"/>
              </a:solidFill>
            </a:endParaRPr>
          </a:p>
        </p:txBody>
      </p:sp>
      <p:sp>
        <p:nvSpPr>
          <p:cNvPr id="14" name="Rectangle 13">
            <a:extLst>
              <a:ext uri="{FF2B5EF4-FFF2-40B4-BE49-F238E27FC236}">
                <a16:creationId xmlns:a16="http://schemas.microsoft.com/office/drawing/2014/main" id="{A5461A40-85B6-4FA1-B123-206F128BC31F}"/>
              </a:ext>
            </a:extLst>
          </p:cNvPr>
          <p:cNvSpPr/>
          <p:nvPr/>
        </p:nvSpPr>
        <p:spPr>
          <a:xfrm>
            <a:off x="720000" y="1205612"/>
            <a:ext cx="4427815" cy="307777"/>
          </a:xfrm>
          <a:prstGeom prst="rect">
            <a:avLst/>
          </a:prstGeom>
        </p:spPr>
        <p:txBody>
          <a:bodyPr wrap="none">
            <a:spAutoFit/>
          </a:bodyPr>
          <a:lstStyle/>
          <a:p>
            <a:pPr marL="0" indent="0">
              <a:buNone/>
            </a:pPr>
            <a:r>
              <a:rPr lang="en-US" b="1" dirty="0"/>
              <a:t>1. Title of Chart: States Most Affected by Wildfires</a:t>
            </a:r>
            <a:endParaRPr lang="en-US" dirty="0"/>
          </a:p>
        </p:txBody>
      </p:sp>
      <p:sp>
        <p:nvSpPr>
          <p:cNvPr id="15" name="Rectangle 14">
            <a:extLst>
              <a:ext uri="{FF2B5EF4-FFF2-40B4-BE49-F238E27FC236}">
                <a16:creationId xmlns:a16="http://schemas.microsoft.com/office/drawing/2014/main" id="{7EA6FED4-741F-49A9-9B90-A8AFB6E0B2AB}"/>
              </a:ext>
            </a:extLst>
          </p:cNvPr>
          <p:cNvSpPr/>
          <p:nvPr/>
        </p:nvSpPr>
        <p:spPr>
          <a:xfrm>
            <a:off x="946087" y="1572470"/>
            <a:ext cx="4572000" cy="2462213"/>
          </a:xfrm>
          <a:prstGeom prst="rect">
            <a:avLst/>
          </a:prstGeom>
        </p:spPr>
        <p:txBody>
          <a:bodyPr>
            <a:spAutoFit/>
          </a:bodyPr>
          <a:lstStyle/>
          <a:p>
            <a:pPr marL="0" indent="0">
              <a:buNone/>
            </a:pPr>
            <a:r>
              <a:rPr lang="en-US" b="1" dirty="0">
                <a:latin typeface="Times New Roman" panose="02020603050405020304" pitchFamily="18" charset="0"/>
                <a:cs typeface="Times New Roman" panose="02020603050405020304" pitchFamily="18" charset="0"/>
              </a:rPr>
              <a:t>Explanation: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objective is to investigate and determine which states have had the greatest fire intensity. With a color range legend, this graph shows the states of the United States about the intensity of the fire. The darker the color, the greater the fire magnitude, and the lighter the color, the lesser the fire magnitude. </a:t>
            </a:r>
          </a:p>
          <a:p>
            <a:pPr marL="0" indent="0">
              <a:buNone/>
            </a:pPr>
            <a:r>
              <a:rPr lang="en-US" b="1" dirty="0">
                <a:latin typeface="Times New Roman" panose="02020603050405020304" pitchFamily="18" charset="0"/>
                <a:cs typeface="Times New Roman" panose="02020603050405020304" pitchFamily="18" charset="0"/>
              </a:rPr>
              <a:t>Results: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Nevada is the state with the largest number of fires. The states that border it from the east are California, Idaho, and New Jersey. </a:t>
            </a:r>
          </a:p>
        </p:txBody>
      </p:sp>
      <p:pic>
        <p:nvPicPr>
          <p:cNvPr id="47" name="Picture 46">
            <a:extLst>
              <a:ext uri="{FF2B5EF4-FFF2-40B4-BE49-F238E27FC236}">
                <a16:creationId xmlns:a16="http://schemas.microsoft.com/office/drawing/2014/main" id="{909DD4F5-1DEA-4086-8D28-24B5E8E06322}"/>
              </a:ext>
            </a:extLst>
          </p:cNvPr>
          <p:cNvPicPr>
            <a:picLocks noChangeAspect="1"/>
          </p:cNvPicPr>
          <p:nvPr/>
        </p:nvPicPr>
        <p:blipFill>
          <a:blip r:embed="rId3"/>
          <a:stretch>
            <a:fillRect/>
          </a:stretch>
        </p:blipFill>
        <p:spPr>
          <a:xfrm>
            <a:off x="5518087" y="1509871"/>
            <a:ext cx="3023857" cy="24622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20" name="Rectangle 19">
            <a:extLst>
              <a:ext uri="{FF2B5EF4-FFF2-40B4-BE49-F238E27FC236}">
                <a16:creationId xmlns:a16="http://schemas.microsoft.com/office/drawing/2014/main" id="{05CB396D-CBE1-47B5-9FF9-30DFF0270956}"/>
              </a:ext>
            </a:extLst>
          </p:cNvPr>
          <p:cNvSpPr/>
          <p:nvPr/>
        </p:nvSpPr>
        <p:spPr>
          <a:xfrm>
            <a:off x="787651" y="626195"/>
            <a:ext cx="4938666" cy="307777"/>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2. Title of Chart: States with Highest Temperature Records</a:t>
            </a:r>
            <a:endParaRPr lang="en-US" dirty="0"/>
          </a:p>
        </p:txBody>
      </p:sp>
      <p:sp>
        <p:nvSpPr>
          <p:cNvPr id="21" name="Rectangle 20">
            <a:extLst>
              <a:ext uri="{FF2B5EF4-FFF2-40B4-BE49-F238E27FC236}">
                <a16:creationId xmlns:a16="http://schemas.microsoft.com/office/drawing/2014/main" id="{404C6369-C906-42A0-A53D-1E86169F3F75}"/>
              </a:ext>
            </a:extLst>
          </p:cNvPr>
          <p:cNvSpPr/>
          <p:nvPr/>
        </p:nvSpPr>
        <p:spPr>
          <a:xfrm>
            <a:off x="970984" y="1017478"/>
            <a:ext cx="3827353" cy="3323987"/>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Explanation: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Examining the states with the highest temperatures ever recorded in previous years is the description. With temperature as the primary property, the graph displays the states of the United States in terms of size and color. Higher temperature values are seen in states with larger populations, whereas lower temperature values are found in states with smaller populations.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Results: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Based on the graph, the states with the highest reported temperatures were Nevada, Idaho, and California.</a:t>
            </a:r>
            <a:br>
              <a:rPr lang="en-US" dirty="0"/>
            </a:br>
            <a:endParaRPr lang="en-US" dirty="0"/>
          </a:p>
        </p:txBody>
      </p:sp>
      <p:pic>
        <p:nvPicPr>
          <p:cNvPr id="57" name="Content Placeholder 3">
            <a:extLst>
              <a:ext uri="{FF2B5EF4-FFF2-40B4-BE49-F238E27FC236}">
                <a16:creationId xmlns:a16="http://schemas.microsoft.com/office/drawing/2014/main" id="{F4EC710A-AAE5-4CEE-B833-438CEB107E95}"/>
              </a:ext>
            </a:extLst>
          </p:cNvPr>
          <p:cNvPicPr>
            <a:picLocks noChangeAspect="1"/>
          </p:cNvPicPr>
          <p:nvPr/>
        </p:nvPicPr>
        <p:blipFill>
          <a:blip r:embed="rId3"/>
          <a:stretch>
            <a:fillRect/>
          </a:stretch>
        </p:blipFill>
        <p:spPr>
          <a:xfrm>
            <a:off x="5085785" y="1017478"/>
            <a:ext cx="3152869" cy="30113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28" name="Rectangle 27">
            <a:extLst>
              <a:ext uri="{FF2B5EF4-FFF2-40B4-BE49-F238E27FC236}">
                <a16:creationId xmlns:a16="http://schemas.microsoft.com/office/drawing/2014/main" id="{B35AA520-5352-4AD0-BBF1-B3C320829505}"/>
              </a:ext>
            </a:extLst>
          </p:cNvPr>
          <p:cNvSpPr/>
          <p:nvPr/>
        </p:nvSpPr>
        <p:spPr>
          <a:xfrm>
            <a:off x="904654" y="346466"/>
            <a:ext cx="4133877" cy="307777"/>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3. Title of Chart: Reasons for Wildfires</a:t>
            </a:r>
            <a:endParaRPr lang="en-US" dirty="0"/>
          </a:p>
        </p:txBody>
      </p:sp>
      <p:sp>
        <p:nvSpPr>
          <p:cNvPr id="29" name="Rectangle 28">
            <a:extLst>
              <a:ext uri="{FF2B5EF4-FFF2-40B4-BE49-F238E27FC236}">
                <a16:creationId xmlns:a16="http://schemas.microsoft.com/office/drawing/2014/main" id="{F150A0E2-6584-49DE-A36D-64ACE0149701}"/>
              </a:ext>
            </a:extLst>
          </p:cNvPr>
          <p:cNvSpPr/>
          <p:nvPr/>
        </p:nvSpPr>
        <p:spPr>
          <a:xfrm>
            <a:off x="1091682" y="744161"/>
            <a:ext cx="3060441" cy="3323987"/>
          </a:xfrm>
          <a:prstGeom prst="rect">
            <a:avLst/>
          </a:prstGeom>
        </p:spPr>
        <p:txBody>
          <a:bodyPr wrap="square">
            <a:spAutoFit/>
          </a:bodyPr>
          <a:lstStyle/>
          <a:p>
            <a:pPr marL="0" indent="0">
              <a:buNone/>
            </a:pPr>
            <a:r>
              <a:rPr lang="en-US" b="1" dirty="0">
                <a:latin typeface="Times New Roman" panose="02020603050405020304" pitchFamily="18" charset="0"/>
                <a:cs typeface="Times New Roman" panose="02020603050405020304" pitchFamily="18" charset="0"/>
              </a:rPr>
              <a:t>Explanation: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Analyze the list of wildfire causes and determine which states have the highest/most frequent wildfire occurrences. The wildfire causes are represented as a stacked bar graph, where each state's cause is indicated by a different hue.  </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Results: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Every state has found that lightning strikes are one of the most frequent causes of wildfires. According to this research, lightning is the primary cause of wildfires.</a:t>
            </a:r>
          </a:p>
        </p:txBody>
      </p:sp>
      <p:pic>
        <p:nvPicPr>
          <p:cNvPr id="43" name="Picture 42">
            <a:extLst>
              <a:ext uri="{FF2B5EF4-FFF2-40B4-BE49-F238E27FC236}">
                <a16:creationId xmlns:a16="http://schemas.microsoft.com/office/drawing/2014/main" id="{F81FA881-3F8D-425A-859A-EBFF72A3C905}"/>
              </a:ext>
            </a:extLst>
          </p:cNvPr>
          <p:cNvPicPr>
            <a:picLocks noChangeAspect="1"/>
          </p:cNvPicPr>
          <p:nvPr/>
        </p:nvPicPr>
        <p:blipFill>
          <a:blip r:embed="rId3"/>
          <a:stretch>
            <a:fillRect/>
          </a:stretch>
        </p:blipFill>
        <p:spPr>
          <a:xfrm>
            <a:off x="4572000" y="876194"/>
            <a:ext cx="3373419" cy="3191954"/>
          </a:xfrm>
          <a:prstGeom prst="rect">
            <a:avLst/>
          </a:prstGeom>
        </p:spPr>
      </p:pic>
    </p:spTree>
  </p:cSld>
  <p:clrMapOvr>
    <a:masterClrMapping/>
  </p:clrMapOvr>
</p:sld>
</file>

<file path=ppt/theme/theme1.xml><?xml version="1.0" encoding="utf-8"?>
<a:theme xmlns:a="http://schemas.openxmlformats.org/drawingml/2006/main" name="Forests &amp; Jungles: Consequences of Deforestation by Slidesgo">
  <a:themeElements>
    <a:clrScheme name="Simple Light">
      <a:dk1>
        <a:srgbClr val="27211E"/>
      </a:dk1>
      <a:lt1>
        <a:srgbClr val="F2E2DF"/>
      </a:lt1>
      <a:dk2>
        <a:srgbClr val="F4CA79"/>
      </a:dk2>
      <a:lt2>
        <a:srgbClr val="F5B073"/>
      </a:lt2>
      <a:accent1>
        <a:srgbClr val="FF7966"/>
      </a:accent1>
      <a:accent2>
        <a:srgbClr val="51613C"/>
      </a:accent2>
      <a:accent3>
        <a:srgbClr val="C6B2A9"/>
      </a:accent3>
      <a:accent4>
        <a:srgbClr val="A98E82"/>
      </a:accent4>
      <a:accent5>
        <a:srgbClr val="9E7765"/>
      </a:accent5>
      <a:accent6>
        <a:srgbClr val="38271F"/>
      </a:accent6>
      <a:hlink>
        <a:srgbClr val="2721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1768</Words>
  <Application>Microsoft Office PowerPoint</Application>
  <PresentationFormat>On-screen Show (16:9)</PresentationFormat>
  <Paragraphs>95</Paragraphs>
  <Slides>20</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Nunito Light</vt:lpstr>
      <vt:lpstr>Heebo</vt:lpstr>
      <vt:lpstr>Epilogue</vt:lpstr>
      <vt:lpstr>Arial</vt:lpstr>
      <vt:lpstr>Times New Roman</vt:lpstr>
      <vt:lpstr>Darker Grotesque Light</vt:lpstr>
      <vt:lpstr>DM Sans</vt:lpstr>
      <vt:lpstr>Bebas Neue</vt:lpstr>
      <vt:lpstr>Forests &amp; Jungles: Consequences of Deforestation by Slidesgo</vt:lpstr>
      <vt:lpstr>Wildfire Trends USA</vt:lpstr>
      <vt:lpstr>Professor: Dr. Andrew Bond</vt:lpstr>
      <vt:lpstr>Introduction</vt:lpstr>
      <vt:lpstr>Objectives</vt:lpstr>
      <vt:lpstr>        Goals</vt:lpstr>
      <vt:lpstr>Data Collection</vt:lpstr>
      <vt:lpstr>Stories Using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picture is worth a thousand words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Wildfire Trends USA</dc:title>
  <dc:creator>Checkout</dc:creator>
  <cp:lastModifiedBy>Checkout</cp:lastModifiedBy>
  <cp:revision>10</cp:revision>
  <dcterms:modified xsi:type="dcterms:W3CDTF">2023-12-08T03:24:33Z</dcterms:modified>
</cp:coreProperties>
</file>