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61" r:id="rId1"/>
    <p:sldMasterId id="2147483674" r:id="rId2"/>
  </p:sldMasterIdLst>
  <p:notesMasterIdLst>
    <p:notesMasterId r:id="rId3"/>
  </p:notesMasterIdLst>
  <p:sldIdLst>
    <p:sldId id="274" r:id="rId4"/>
    <p:sldId id="275" r:id="rId5"/>
    <p:sldId id="276" r:id="rId6"/>
    <p:sldId id="277" r:id="rId7"/>
    <p:sldId id="278" r:id="rId8"/>
    <p:sldId id="279" r:id="rId9"/>
    <p:sldId id="280" r:id="rId10"/>
    <p:sldId id="281" r:id="rId11"/>
    <p:sldId id="282" r:id="rId12"/>
    <p:sldId id="283" r:id="rId13"/>
    <p:sldId id="285" r:id="rId14"/>
  </p:sldIdLst>
  <p:sldSz type="custom" cy="6858000" cx="12192000"/>
  <p:notesSz cx="7772400" cy="10058400"/>
  <p:defaultTex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1pPr>
    <a:lvl2pPr algn="l" eaLnBrk="0" fontAlgn="base" hangingPunct="0" indent="-285750" latinLnBrk="0" marL="74295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2pPr>
    <a:lvl3pPr algn="l" eaLnBrk="0" fontAlgn="base" hangingPunct="0" indent="-228600" latinLnBrk="0" marL="114300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3pPr>
    <a:lvl4pPr algn="l" eaLnBrk="0" fontAlgn="base" hangingPunct="0" indent="-228600" latinLnBrk="0" marL="160020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4pPr>
    <a:lvl5pPr algn="l" eaLnBrk="0" fontAlgn="base" hangingPunct="0" indent="-228600" latinLnBrk="0" marL="205740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4706" autoAdjust="0"/>
    <p:restoredTop sz="93627" autoAdjust="0"/>
  </p:normalViewPr>
  <p:slideViewPr>
    <p:cSldViewPr showGuides="0" snapToGrid="1" snapToObjects="0">
      <p:cViewPr varScale="1">
        <p:scale>
          <a:sx n="59" d="100"/>
          <a:sy n="59" d="100"/>
        </p:scale>
        <p:origin x="-1752" y="-72"/>
      </p:cViewPr>
      <p:guideLst>
        <p:guide orient="horz" pos="2880"/>
        <p:guide orient="vert"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95" name=""/>
        <p:cNvGrpSpPr/>
        <p:nvPr/>
      </p:nvGrpSpPr>
      <p:grpSpPr>
        <a:xfrm rot="0">
          <a:off x="0" y="0"/>
          <a:ext cx="0" cy="0"/>
          <a:chOff x="0" y="0"/>
          <a:chExt cx="0" cy="0"/>
        </a:xfrm>
      </p:grpSpPr>
      <p:sp>
        <p:nvSpPr>
          <p:cNvPr id="1048694" name="Rectangle 1"/>
          <p:cNvSpPr/>
          <p:nvPr>
            <p:ph type="sldImg" sz="full" idx="0"/>
          </p:nvPr>
        </p:nvSpPr>
        <p:spPr>
          <a:xfrm rot="0">
            <a:off x="533400" y="763587"/>
            <a:ext cx="6702425" cy="3770312"/>
          </a:xfrm>
          <a:prstGeom prst="rect"/>
          <a:noFill/>
          <a:ln>
            <a:noFill/>
          </a:ln>
        </p:spPr>
        <p:txBody>
          <a:bodyPr anchor="t" bIns="45720" lIns="91440" rIns="91440" tIns="45720" vert="horz"/>
          <a:p/>
        </p:txBody>
      </p:sp>
      <p:sp>
        <p:nvSpPr>
          <p:cNvPr id="1048695" name="Rectangle 2"/>
          <p:cNvSpPr/>
          <p:nvPr>
            <p:ph type="body" sz="full" idx="0"/>
          </p:nvPr>
        </p:nvSpPr>
        <p:spPr>
          <a:xfrm rot="0">
            <a:off x="777875" y="4776787"/>
            <a:ext cx="6216650" cy="4524375"/>
          </a:xfrm>
          <a:prstGeom prst="rect"/>
          <a:noFill/>
          <a:ln>
            <a:noFill/>
          </a:ln>
        </p:spPr>
        <p:txBody>
          <a:bodyPr anchor="t" bIns="0" lIns="0" rIns="0" tIns="0" vert="horz"/>
          <a:p>
            <a:pPr lvl="0"/>
            <a:endParaRPr altLang="en-US" lang="en-US"/>
          </a:p>
        </p:txBody>
      </p:sp>
      <p:sp>
        <p:nvSpPr>
          <p:cNvPr id="1048696" name="Rectangle 3"/>
          <p:cNvSpPr/>
          <p:nvPr>
            <p:ph type="hdr" sz="full" idx="0"/>
          </p:nvPr>
        </p:nvSpPr>
        <p:spPr>
          <a:xfrm rot="0">
            <a:off x="0" y="0"/>
            <a:ext cx="3371850" cy="501650"/>
          </a:xfrm>
          <a:prstGeom prst="rect"/>
          <a:noFill/>
          <a:ln>
            <a:noFill/>
          </a:ln>
        </p:spPr>
        <p:txBody>
          <a:bodyPr anchor="t" bIns="0" lIns="0" rIns="0" tIns="0" vert="horz"/>
          <a:p>
            <a:pP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endParaRPr altLang="en-US" sz="1400" lang="en-US">
              <a:solidFill>
                <a:srgbClr val="000000"/>
              </a:solidFill>
              <a:latin typeface="Times New Roman" pitchFamily="18" charset="0"/>
              <a:ea typeface="DejaVu Sans" pitchFamily="0" charset="1"/>
            </a:endParaRPr>
          </a:p>
        </p:txBody>
      </p:sp>
      <p:sp>
        <p:nvSpPr>
          <p:cNvPr id="1048697" name="Rectangle 4"/>
          <p:cNvSpPr/>
          <p:nvPr>
            <p:ph type="dt" sz="full" idx="0"/>
          </p:nvPr>
        </p:nvSpPr>
        <p:spPr>
          <a:xfrm rot="0">
            <a:off x="4398962" y="0"/>
            <a:ext cx="3371850" cy="501650"/>
          </a:xfrm>
          <a:prstGeom prst="rect"/>
          <a:noFill/>
          <a:ln>
            <a:noFill/>
          </a:ln>
        </p:spPr>
        <p:txBody>
          <a:bodyPr anchor="t"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endParaRPr altLang="en-US" sz="1400" lang="en-US">
              <a:solidFill>
                <a:srgbClr val="000000"/>
              </a:solidFill>
              <a:latin typeface="Times New Roman" pitchFamily="18" charset="0"/>
              <a:ea typeface="DejaVu Sans" pitchFamily="0" charset="1"/>
            </a:endParaRPr>
          </a:p>
        </p:txBody>
      </p:sp>
      <p:sp>
        <p:nvSpPr>
          <p:cNvPr id="1048698" name="Rectangle 5"/>
          <p:cNvSpPr/>
          <p:nvPr>
            <p:ph type="ftr" sz="full" idx="0"/>
          </p:nvPr>
        </p:nvSpPr>
        <p:spPr>
          <a:xfrm rot="0">
            <a:off x="0" y="9555162"/>
            <a:ext cx="3371850" cy="501650"/>
          </a:xfrm>
          <a:prstGeom prst="rect"/>
          <a:noFill/>
          <a:ln>
            <a:noFill/>
          </a:ln>
        </p:spPr>
        <p:txBody>
          <a:bodyPr anchor="b" bIns="0" lIns="0" rIns="0" tIns="0" vert="horz"/>
          <a:p>
            <a:pP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endParaRPr altLang="en-US" sz="1400" lang="en-US">
              <a:solidFill>
                <a:srgbClr val="000000"/>
              </a:solidFill>
              <a:latin typeface="Times New Roman" pitchFamily="18" charset="0"/>
              <a:ea typeface="DejaVu Sans" pitchFamily="0" charset="1"/>
            </a:endParaRPr>
          </a:p>
        </p:txBody>
      </p:sp>
      <p:sp>
        <p:nvSpPr>
          <p:cNvPr id="1048699" name="Rectangle 6"/>
          <p:cNvSpPr/>
          <p:nvPr>
            <p:ph type="sldNum" sz="full" idx="0"/>
          </p:nvPr>
        </p:nvSpPr>
        <p:spPr>
          <a:xfrm rot="0">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pitchFamily="0" charset="1"/>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a:endParaRPr altLang="en-US" sz="1400" lang="en-US">
              <a:solidFill>
                <a:srgbClr val="000000"/>
              </a:solidFill>
              <a:latin typeface="Times New Roman" pitchFamily="18" charset="0"/>
              <a:ea typeface="DejaVu Sans" pitchFamily="0" charset="1"/>
            </a:endParaRPr>
          </a:p>
        </p:txBody>
      </p:sp>
    </p:spTree>
  </p:cSld>
  <p:clrMap accent1="dk1" accent2="dk1" accent3="dk1" accent4="dk1" accent5="dk1" accent6="dk1" bg1="dk1" bg2="dk1" tx1="dk1" tx2="dk1" hlink="dk1" folHlink="dk1"/>
  <p:notesStyle>
    <a:lvl1pPr algn="l" eaLnBrk="0" fontAlgn="base" hangingPunct="0" indent="0" latinLnBrk="0" marL="0" rtl="0">
      <a:lnSpc>
        <a:spcPct val="100000"/>
      </a:lnSpc>
      <a:spcBef>
        <a:spcPct val="30000"/>
      </a:spcBef>
      <a:spcAft>
        <a:spcPct val="0"/>
      </a:spcAft>
      <a:buClr>
        <a:srgbClr val="000000"/>
      </a:buClr>
      <a:buFont typeface="Times New Roman" pitchFamily="18" charset="0"/>
      <a:buNone/>
      <a:defRPr baseline="0" b="0" sz="1200" i="0" u="none">
        <a:solidFill>
          <a:srgbClr val="000000"/>
        </a:solidFill>
        <a:latin typeface="Times New Roman" pitchFamily="18" charset="0"/>
        <a:sym typeface="Arial" pitchFamily="34" charset="0"/>
      </a:defRPr>
    </a:lvl1pPr>
    <a:lvl2pPr algn="l" eaLnBrk="0" fontAlgn="base" hangingPunct="0" indent="-285750" latinLnBrk="0" marL="742950" rtl="0">
      <a:lnSpc>
        <a:spcPct val="100000"/>
      </a:lnSpc>
      <a:spcBef>
        <a:spcPct val="30000"/>
      </a:spcBef>
      <a:spcAft>
        <a:spcPct val="0"/>
      </a:spcAft>
      <a:buFont typeface="Times New Roman" pitchFamily="18" charset="0"/>
      <a:buNone/>
      <a:defRPr baseline="0" b="0" sz="1200" i="0" u="none">
        <a:solidFill>
          <a:srgbClr val="000000"/>
        </a:solidFill>
        <a:latin typeface="Times New Roman" pitchFamily="18" charset="0"/>
        <a:sym typeface="Arial" pitchFamily="34" charset="0"/>
      </a:defRPr>
    </a:lvl2pPr>
    <a:lvl3pPr algn="l" eaLnBrk="0" fontAlgn="base" hangingPunct="0" indent="-228600" latinLnBrk="0" marL="1143000" rtl="0">
      <a:lnSpc>
        <a:spcPct val="100000"/>
      </a:lnSpc>
      <a:spcBef>
        <a:spcPct val="30000"/>
      </a:spcBef>
      <a:spcAft>
        <a:spcPct val="0"/>
      </a:spcAft>
      <a:buFont typeface="Times New Roman" pitchFamily="18" charset="0"/>
      <a:buNone/>
      <a:defRPr baseline="0" b="0" sz="1200" i="0" u="none">
        <a:solidFill>
          <a:srgbClr val="000000"/>
        </a:solidFill>
        <a:latin typeface="Times New Roman" pitchFamily="18" charset="0"/>
        <a:sym typeface="Arial" pitchFamily="34" charset="0"/>
      </a:defRPr>
    </a:lvl3pPr>
    <a:lvl4pPr algn="l" eaLnBrk="0" fontAlgn="base" hangingPunct="0" indent="-228600" latinLnBrk="0" marL="1600200" rtl="0">
      <a:lnSpc>
        <a:spcPct val="100000"/>
      </a:lnSpc>
      <a:spcBef>
        <a:spcPct val="30000"/>
      </a:spcBef>
      <a:spcAft>
        <a:spcPct val="0"/>
      </a:spcAft>
      <a:buFont typeface="Times New Roman" pitchFamily="18" charset="0"/>
      <a:buNone/>
      <a:defRPr baseline="0" b="0" sz="1200" i="0" u="none">
        <a:solidFill>
          <a:srgbClr val="000000"/>
        </a:solidFill>
        <a:latin typeface="Times New Roman" pitchFamily="18" charset="0"/>
        <a:sym typeface="Arial" pitchFamily="34" charset="0"/>
      </a:defRPr>
    </a:lvl4pPr>
    <a:lvl5pPr algn="l" eaLnBrk="0" fontAlgn="base" hangingPunct="0" indent="-228600" latinLnBrk="0" marL="2057400" rtl="0">
      <a:lnSpc>
        <a:spcPct val="100000"/>
      </a:lnSpc>
      <a:spcBef>
        <a:spcPct val="30000"/>
      </a:spcBef>
      <a:spcAft>
        <a:spcPct val="0"/>
      </a:spcAft>
      <a:buFont typeface="Times New Roman" pitchFamily="18" charset="0"/>
      <a:buNone/>
      <a:defRPr baseline="0" b="0" sz="1200" i="0" u="none">
        <a:solidFill>
          <a:srgbClr val="000000"/>
        </a:solidFill>
        <a:latin typeface="Times New Roman" pitchFamily="18" charset="0"/>
        <a:sym typeface="Arial"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39" name=""/>
        <p:cNvGrpSpPr/>
        <p:nvPr/>
      </p:nvGrpSpPr>
      <p:grpSpPr>
        <a:xfrm rot="0">
          <a:off x="0" y="0"/>
          <a:ext cx="0" cy="0"/>
          <a:chOff x="0" y="0"/>
          <a:chExt cx="0" cy="0"/>
        </a:xfrm>
      </p:grpSpPr>
      <p:sp>
        <p:nvSpPr>
          <p:cNvPr id="1048587" name="Rectangle 6"/>
          <p:cNvSpPr txBox="1"/>
          <p:nvPr/>
        </p:nvSpPr>
        <p:spPr>
          <a:xfrm rot="0">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pitchFamily="0" charset="1"/>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a:endParaRPr altLang="en-US" sz="1400" lang="en-US">
              <a:solidFill>
                <a:srgbClr val="000000"/>
              </a:solidFill>
              <a:latin typeface="Times New Roman" pitchFamily="18" charset="0"/>
              <a:ea typeface="DejaVu Sans" pitchFamily="0" charset="1"/>
            </a:endParaRPr>
          </a:p>
        </p:txBody>
      </p:sp>
      <p:sp>
        <p:nvSpPr>
          <p:cNvPr id="1048588" name="Rectangle 1"/>
          <p:cNvSpPr/>
          <p:nvPr>
            <p:ph type="sldImg" sz="full" idx="0"/>
          </p:nvPr>
        </p:nvSpPr>
        <p:spPr>
          <a:xfrm rot="0">
            <a:off x="533400" y="763587"/>
            <a:ext cx="6704012" cy="3771900"/>
          </a:xfrm>
          <a:prstGeom prst="rect"/>
          <a:solidFill>
            <a:srgbClr val="FFFFFF">
              <a:alpha val="100000"/>
            </a:srgbClr>
          </a:solidFill>
          <a:ln w="9525" cap="flat" cmpd="sng">
            <a:solidFill>
              <a:srgbClr val="000000">
                <a:alpha val="100000"/>
              </a:srgbClr>
            </a:solidFill>
            <a:prstDash val="solid"/>
            <a:miter/>
          </a:ln>
        </p:spPr>
        <p:txBody>
          <a:bodyPr anchor="t" bIns="45720" lIns="91440" rIns="91440" tIns="45720" vert="horz"/>
          <a:p/>
        </p:txBody>
      </p:sp>
      <p:sp>
        <p:nvSpPr>
          <p:cNvPr id="1048589" name="Rectangle 2"/>
          <p:cNvSpPr/>
          <p:nvPr>
            <p:ph type="body" sz="full" idx="1"/>
          </p:nvPr>
        </p:nvSpPr>
        <p:spPr>
          <a:xfrm rot="0">
            <a:off x="777875" y="4776787"/>
            <a:ext cx="6218237" cy="4525962"/>
          </a:xfrm>
          <a:prstGeom prst="rect"/>
          <a:noFill/>
          <a:ln>
            <a:noFill/>
          </a:ln>
        </p:spPr>
        <p:txBody>
          <a:bodyPr anchor="ctr" bIns="0" lIns="0" rIns="0" tIns="0" vert="horz" wrap="none"/>
          <a:p>
            <a:endParaRPr altLang="en-US"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69" name=""/>
        <p:cNvGrpSpPr/>
        <p:nvPr/>
      </p:nvGrpSpPr>
      <p:grpSpPr>
        <a:xfrm rot="0">
          <a:off x="0" y="0"/>
          <a:ext cx="0" cy="0"/>
          <a:chOff x="0" y="0"/>
          <a:chExt cx="0" cy="0"/>
        </a:xfrm>
      </p:grpSpPr>
      <p:sp>
        <p:nvSpPr>
          <p:cNvPr id="1048639" name="Rectangle 6"/>
          <p:cNvSpPr txBox="1"/>
          <p:nvPr/>
        </p:nvSpPr>
        <p:spPr>
          <a:xfrm rot="0">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pitchFamily="0" charset="1"/>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a:endParaRPr altLang="en-US" sz="1400" lang="en-US">
              <a:solidFill>
                <a:srgbClr val="000000"/>
              </a:solidFill>
              <a:latin typeface="Times New Roman" pitchFamily="18" charset="0"/>
              <a:ea typeface="DejaVu Sans" pitchFamily="0" charset="1"/>
            </a:endParaRPr>
          </a:p>
        </p:txBody>
      </p:sp>
      <p:sp>
        <p:nvSpPr>
          <p:cNvPr id="1048640" name="Rectangle 1"/>
          <p:cNvSpPr/>
          <p:nvPr>
            <p:ph type="sldImg" sz="full" idx="0"/>
          </p:nvPr>
        </p:nvSpPr>
        <p:spPr>
          <a:xfrm rot="0">
            <a:off x="533400" y="763587"/>
            <a:ext cx="6704012" cy="3771900"/>
          </a:xfrm>
          <a:prstGeom prst="rect"/>
          <a:solidFill>
            <a:srgbClr val="FFFFFF">
              <a:alpha val="100000"/>
            </a:srgbClr>
          </a:solidFill>
          <a:ln w="9525" cap="flat" cmpd="sng">
            <a:solidFill>
              <a:srgbClr val="000000">
                <a:alpha val="100000"/>
              </a:srgbClr>
            </a:solidFill>
            <a:prstDash val="solid"/>
            <a:miter/>
          </a:ln>
        </p:spPr>
        <p:txBody>
          <a:bodyPr anchor="t" bIns="45720" lIns="91440" rIns="91440" tIns="45720" vert="horz"/>
          <a:p/>
        </p:txBody>
      </p:sp>
      <p:sp>
        <p:nvSpPr>
          <p:cNvPr id="1048641" name="Rectangle 2"/>
          <p:cNvSpPr/>
          <p:nvPr>
            <p:ph type="body" sz="full" idx="1"/>
          </p:nvPr>
        </p:nvSpPr>
        <p:spPr>
          <a:xfrm rot="0">
            <a:off x="777875" y="4776787"/>
            <a:ext cx="6218237" cy="4525962"/>
          </a:xfrm>
          <a:prstGeom prst="rect"/>
          <a:noFill/>
          <a:ln>
            <a:noFill/>
          </a:ln>
        </p:spPr>
        <p:txBody>
          <a:bodyPr anchor="ctr" bIns="0" lIns="0" rIns="0" tIns="0" vert="horz" wrap="none"/>
          <a:p>
            <a:endParaRPr altLang="en-US"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72" name=""/>
        <p:cNvGrpSpPr/>
        <p:nvPr/>
      </p:nvGrpSpPr>
      <p:grpSpPr>
        <a:xfrm rot="0">
          <a:off x="0" y="0"/>
          <a:ext cx="0" cy="0"/>
          <a:chOff x="0" y="0"/>
          <a:chExt cx="0" cy="0"/>
        </a:xfrm>
      </p:grpSpPr>
      <p:sp>
        <p:nvSpPr>
          <p:cNvPr id="1048643" name="Rectangle 6"/>
          <p:cNvSpPr txBox="1"/>
          <p:nvPr/>
        </p:nvSpPr>
        <p:spPr>
          <a:xfrm rot="0">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pitchFamily="0" charset="1"/>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a:endParaRPr altLang="en-US" sz="1400" lang="en-US">
              <a:solidFill>
                <a:srgbClr val="000000"/>
              </a:solidFill>
              <a:latin typeface="Times New Roman" pitchFamily="18" charset="0"/>
              <a:ea typeface="DejaVu Sans" pitchFamily="0" charset="1"/>
            </a:endParaRPr>
          </a:p>
        </p:txBody>
      </p:sp>
      <p:sp>
        <p:nvSpPr>
          <p:cNvPr id="1048644" name="Rectangle 1"/>
          <p:cNvSpPr/>
          <p:nvPr>
            <p:ph type="sldImg" sz="full" idx="0"/>
          </p:nvPr>
        </p:nvSpPr>
        <p:spPr>
          <a:xfrm rot="0">
            <a:off x="533400" y="763587"/>
            <a:ext cx="6704012" cy="3771900"/>
          </a:xfrm>
          <a:prstGeom prst="rect"/>
          <a:solidFill>
            <a:srgbClr val="FFFFFF">
              <a:alpha val="100000"/>
            </a:srgbClr>
          </a:solidFill>
          <a:ln w="9525" cap="flat" cmpd="sng">
            <a:solidFill>
              <a:srgbClr val="000000">
                <a:alpha val="100000"/>
              </a:srgbClr>
            </a:solidFill>
            <a:prstDash val="solid"/>
            <a:miter/>
          </a:ln>
        </p:spPr>
        <p:txBody>
          <a:bodyPr anchor="t" bIns="45720" lIns="91440" rIns="91440" tIns="45720" vert="horz"/>
          <a:p/>
        </p:txBody>
      </p:sp>
      <p:sp>
        <p:nvSpPr>
          <p:cNvPr id="1048645" name="Rectangle 2"/>
          <p:cNvSpPr/>
          <p:nvPr>
            <p:ph type="body" sz="full" idx="1"/>
          </p:nvPr>
        </p:nvSpPr>
        <p:spPr>
          <a:xfrm rot="0">
            <a:off x="777875" y="4776787"/>
            <a:ext cx="6218237" cy="4525962"/>
          </a:xfrm>
          <a:prstGeom prst="rect"/>
          <a:noFill/>
          <a:ln>
            <a:noFill/>
          </a:ln>
        </p:spPr>
        <p:txBody>
          <a:bodyPr anchor="ctr" bIns="0" lIns="0" rIns="0" tIns="0" vert="horz" wrap="none"/>
          <a:p>
            <a:endParaRPr altLang="en-US"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45" name=""/>
        <p:cNvGrpSpPr/>
        <p:nvPr/>
      </p:nvGrpSpPr>
      <p:grpSpPr>
        <a:xfrm rot="0">
          <a:off x="0" y="0"/>
          <a:ext cx="0" cy="0"/>
          <a:chOff x="0" y="0"/>
          <a:chExt cx="0" cy="0"/>
        </a:xfrm>
      </p:grpSpPr>
      <p:sp>
        <p:nvSpPr>
          <p:cNvPr id="1048599" name="Rectangle 6"/>
          <p:cNvSpPr txBox="1"/>
          <p:nvPr/>
        </p:nvSpPr>
        <p:spPr>
          <a:xfrm rot="0">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pitchFamily="0" charset="1"/>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a:endParaRPr altLang="en-US" sz="1400" lang="en-US">
              <a:solidFill>
                <a:srgbClr val="000000"/>
              </a:solidFill>
              <a:latin typeface="Times New Roman" pitchFamily="18" charset="0"/>
              <a:ea typeface="DejaVu Sans" pitchFamily="0" charset="1"/>
            </a:endParaRPr>
          </a:p>
        </p:txBody>
      </p:sp>
      <p:sp>
        <p:nvSpPr>
          <p:cNvPr id="1048600" name="Rectangle 1"/>
          <p:cNvSpPr/>
          <p:nvPr>
            <p:ph type="sldImg" sz="full" idx="0"/>
          </p:nvPr>
        </p:nvSpPr>
        <p:spPr>
          <a:xfrm rot="0">
            <a:off x="533400" y="763587"/>
            <a:ext cx="6704012" cy="3771900"/>
          </a:xfrm>
          <a:prstGeom prst="rect"/>
          <a:solidFill>
            <a:srgbClr val="FFFFFF">
              <a:alpha val="100000"/>
            </a:srgbClr>
          </a:solidFill>
          <a:ln w="9525" cap="flat" cmpd="sng">
            <a:solidFill>
              <a:srgbClr val="000000">
                <a:alpha val="100000"/>
              </a:srgbClr>
            </a:solidFill>
            <a:prstDash val="solid"/>
            <a:miter/>
          </a:ln>
        </p:spPr>
        <p:txBody>
          <a:bodyPr anchor="t" bIns="45720" lIns="91440" rIns="91440" tIns="45720" vert="horz"/>
          <a:p/>
        </p:txBody>
      </p:sp>
      <p:sp>
        <p:nvSpPr>
          <p:cNvPr id="1048601" name="Rectangle 2"/>
          <p:cNvSpPr/>
          <p:nvPr>
            <p:ph type="body" sz="full" idx="1"/>
          </p:nvPr>
        </p:nvSpPr>
        <p:spPr>
          <a:xfrm rot="0">
            <a:off x="777875" y="4776787"/>
            <a:ext cx="6218237" cy="4525962"/>
          </a:xfrm>
          <a:prstGeom prst="rect"/>
          <a:noFill/>
          <a:ln>
            <a:noFill/>
          </a:ln>
        </p:spPr>
        <p:txBody>
          <a:bodyPr anchor="ctr" bIns="0" lIns="0" rIns="0" tIns="0" vert="horz" wrap="none"/>
          <a:p>
            <a:endParaRPr altLang="en-US"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48" name=""/>
        <p:cNvGrpSpPr/>
        <p:nvPr/>
      </p:nvGrpSpPr>
      <p:grpSpPr>
        <a:xfrm rot="0">
          <a:off x="0" y="0"/>
          <a:ext cx="0" cy="0"/>
          <a:chOff x="0" y="0"/>
          <a:chExt cx="0" cy="0"/>
        </a:xfrm>
      </p:grpSpPr>
      <p:sp>
        <p:nvSpPr>
          <p:cNvPr id="1048604" name="Rectangle 6"/>
          <p:cNvSpPr txBox="1"/>
          <p:nvPr/>
        </p:nvSpPr>
        <p:spPr>
          <a:xfrm rot="0">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pitchFamily="0" charset="1"/>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a:endParaRPr altLang="en-US" sz="1400" lang="en-US">
              <a:solidFill>
                <a:srgbClr val="000000"/>
              </a:solidFill>
              <a:latin typeface="Times New Roman" pitchFamily="18" charset="0"/>
              <a:ea typeface="DejaVu Sans" pitchFamily="0" charset="1"/>
            </a:endParaRPr>
          </a:p>
        </p:txBody>
      </p:sp>
      <p:sp>
        <p:nvSpPr>
          <p:cNvPr id="1048605" name="Rectangle 1"/>
          <p:cNvSpPr/>
          <p:nvPr>
            <p:ph type="sldImg" sz="full" idx="0"/>
          </p:nvPr>
        </p:nvSpPr>
        <p:spPr>
          <a:xfrm rot="0">
            <a:off x="533400" y="763587"/>
            <a:ext cx="6704012" cy="3771900"/>
          </a:xfrm>
          <a:prstGeom prst="rect"/>
          <a:solidFill>
            <a:srgbClr val="FFFFFF">
              <a:alpha val="100000"/>
            </a:srgbClr>
          </a:solidFill>
          <a:ln w="9525" cap="flat" cmpd="sng">
            <a:solidFill>
              <a:srgbClr val="000000">
                <a:alpha val="100000"/>
              </a:srgbClr>
            </a:solidFill>
            <a:prstDash val="solid"/>
            <a:miter/>
          </a:ln>
        </p:spPr>
        <p:txBody>
          <a:bodyPr anchor="t" bIns="45720" lIns="91440" rIns="91440" tIns="45720" vert="horz"/>
          <a:p/>
        </p:txBody>
      </p:sp>
      <p:sp>
        <p:nvSpPr>
          <p:cNvPr id="1048606" name="Rectangle 2"/>
          <p:cNvSpPr/>
          <p:nvPr>
            <p:ph type="body" sz="full" idx="1"/>
          </p:nvPr>
        </p:nvSpPr>
        <p:spPr>
          <a:xfrm rot="0">
            <a:off x="777875" y="4776787"/>
            <a:ext cx="6218237" cy="4525962"/>
          </a:xfrm>
          <a:prstGeom prst="rect"/>
          <a:noFill/>
          <a:ln>
            <a:noFill/>
          </a:ln>
        </p:spPr>
        <p:txBody>
          <a:bodyPr anchor="ctr" bIns="0" lIns="0" rIns="0" tIns="0" vert="horz" wrap="none"/>
          <a:p>
            <a:endParaRPr altLang="en-US"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51" name=""/>
        <p:cNvGrpSpPr/>
        <p:nvPr/>
      </p:nvGrpSpPr>
      <p:grpSpPr>
        <a:xfrm rot="0">
          <a:off x="0" y="0"/>
          <a:ext cx="0" cy="0"/>
          <a:chOff x="0" y="0"/>
          <a:chExt cx="0" cy="0"/>
        </a:xfrm>
      </p:grpSpPr>
      <p:sp>
        <p:nvSpPr>
          <p:cNvPr id="1048609" name="Rectangle 6"/>
          <p:cNvSpPr txBox="1"/>
          <p:nvPr/>
        </p:nvSpPr>
        <p:spPr>
          <a:xfrm rot="0">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pitchFamily="0" charset="1"/>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a:endParaRPr altLang="en-US" sz="1400" lang="en-US">
              <a:solidFill>
                <a:srgbClr val="000000"/>
              </a:solidFill>
              <a:latin typeface="Times New Roman" pitchFamily="18" charset="0"/>
              <a:ea typeface="DejaVu Sans" pitchFamily="0" charset="1"/>
            </a:endParaRPr>
          </a:p>
        </p:txBody>
      </p:sp>
      <p:sp>
        <p:nvSpPr>
          <p:cNvPr id="1048610" name="Rectangle 1"/>
          <p:cNvSpPr/>
          <p:nvPr>
            <p:ph type="sldImg" sz="full" idx="0"/>
          </p:nvPr>
        </p:nvSpPr>
        <p:spPr>
          <a:xfrm rot="0">
            <a:off x="533400" y="763587"/>
            <a:ext cx="6704012" cy="3771900"/>
          </a:xfrm>
          <a:prstGeom prst="rect"/>
          <a:solidFill>
            <a:srgbClr val="FFFFFF">
              <a:alpha val="100000"/>
            </a:srgbClr>
          </a:solidFill>
          <a:ln w="9525" cap="flat" cmpd="sng">
            <a:solidFill>
              <a:srgbClr val="000000">
                <a:alpha val="100000"/>
              </a:srgbClr>
            </a:solidFill>
            <a:prstDash val="solid"/>
            <a:miter/>
          </a:ln>
        </p:spPr>
        <p:txBody>
          <a:bodyPr anchor="t" bIns="45720" lIns="91440" rIns="91440" tIns="45720" vert="horz"/>
          <a:p/>
        </p:txBody>
      </p:sp>
      <p:sp>
        <p:nvSpPr>
          <p:cNvPr id="1048611" name="Rectangle 2"/>
          <p:cNvSpPr/>
          <p:nvPr>
            <p:ph type="body" sz="full" idx="1"/>
          </p:nvPr>
        </p:nvSpPr>
        <p:spPr>
          <a:xfrm rot="0">
            <a:off x="777875" y="4776787"/>
            <a:ext cx="6218237" cy="4525962"/>
          </a:xfrm>
          <a:prstGeom prst="rect"/>
          <a:noFill/>
          <a:ln>
            <a:noFill/>
          </a:ln>
        </p:spPr>
        <p:txBody>
          <a:bodyPr anchor="ctr" bIns="0" lIns="0" rIns="0" tIns="0" vert="horz" wrap="none"/>
          <a:p>
            <a:endParaRPr altLang="en-US"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54" name=""/>
        <p:cNvGrpSpPr/>
        <p:nvPr/>
      </p:nvGrpSpPr>
      <p:grpSpPr>
        <a:xfrm rot="0">
          <a:off x="0" y="0"/>
          <a:ext cx="0" cy="0"/>
          <a:chOff x="0" y="0"/>
          <a:chExt cx="0" cy="0"/>
        </a:xfrm>
      </p:grpSpPr>
      <p:sp>
        <p:nvSpPr>
          <p:cNvPr id="1048614" name="Rectangle 6"/>
          <p:cNvSpPr txBox="1"/>
          <p:nvPr/>
        </p:nvSpPr>
        <p:spPr>
          <a:xfrm rot="0">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pitchFamily="0" charset="1"/>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a:endParaRPr altLang="en-US" sz="1400" lang="en-US">
              <a:solidFill>
                <a:srgbClr val="000000"/>
              </a:solidFill>
              <a:latin typeface="Times New Roman" pitchFamily="18" charset="0"/>
              <a:ea typeface="DejaVu Sans" pitchFamily="0" charset="1"/>
            </a:endParaRPr>
          </a:p>
        </p:txBody>
      </p:sp>
      <p:sp>
        <p:nvSpPr>
          <p:cNvPr id="1048615" name="Rectangle 1"/>
          <p:cNvSpPr/>
          <p:nvPr>
            <p:ph type="sldImg" sz="full" idx="0"/>
          </p:nvPr>
        </p:nvSpPr>
        <p:spPr>
          <a:xfrm rot="0">
            <a:off x="533400" y="763587"/>
            <a:ext cx="6704012" cy="3771900"/>
          </a:xfrm>
          <a:prstGeom prst="rect"/>
          <a:solidFill>
            <a:srgbClr val="FFFFFF">
              <a:alpha val="100000"/>
            </a:srgbClr>
          </a:solidFill>
          <a:ln w="9525" cap="flat" cmpd="sng">
            <a:solidFill>
              <a:srgbClr val="000000">
                <a:alpha val="100000"/>
              </a:srgbClr>
            </a:solidFill>
            <a:prstDash val="solid"/>
            <a:miter/>
          </a:ln>
        </p:spPr>
        <p:txBody>
          <a:bodyPr anchor="t" bIns="45720" lIns="91440" rIns="91440" tIns="45720" vert="horz"/>
          <a:p/>
        </p:txBody>
      </p:sp>
      <p:sp>
        <p:nvSpPr>
          <p:cNvPr id="1048616" name="Rectangle 2"/>
          <p:cNvSpPr/>
          <p:nvPr>
            <p:ph type="body" sz="full" idx="1"/>
          </p:nvPr>
        </p:nvSpPr>
        <p:spPr>
          <a:xfrm rot="0">
            <a:off x="777875" y="4776787"/>
            <a:ext cx="6218237" cy="4525962"/>
          </a:xfrm>
          <a:prstGeom prst="rect"/>
          <a:noFill/>
          <a:ln>
            <a:noFill/>
          </a:ln>
        </p:spPr>
        <p:txBody>
          <a:bodyPr anchor="ctr" bIns="0" lIns="0" rIns="0" tIns="0" vert="horz" wrap="none"/>
          <a:p>
            <a:endParaRPr altLang="en-US"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57" name=""/>
        <p:cNvGrpSpPr/>
        <p:nvPr/>
      </p:nvGrpSpPr>
      <p:grpSpPr>
        <a:xfrm rot="0">
          <a:off x="0" y="0"/>
          <a:ext cx="0" cy="0"/>
          <a:chOff x="0" y="0"/>
          <a:chExt cx="0" cy="0"/>
        </a:xfrm>
      </p:grpSpPr>
      <p:sp>
        <p:nvSpPr>
          <p:cNvPr id="1048619" name="Rectangle 6"/>
          <p:cNvSpPr txBox="1"/>
          <p:nvPr/>
        </p:nvSpPr>
        <p:spPr>
          <a:xfrm rot="0">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pitchFamily="0" charset="1"/>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a:endParaRPr altLang="en-US" sz="1400" lang="en-US">
              <a:solidFill>
                <a:srgbClr val="000000"/>
              </a:solidFill>
              <a:latin typeface="Times New Roman" pitchFamily="18" charset="0"/>
              <a:ea typeface="DejaVu Sans" pitchFamily="0" charset="1"/>
            </a:endParaRPr>
          </a:p>
        </p:txBody>
      </p:sp>
      <p:sp>
        <p:nvSpPr>
          <p:cNvPr id="1048620" name="Rectangle 1"/>
          <p:cNvSpPr/>
          <p:nvPr>
            <p:ph type="sldImg" sz="full" idx="0"/>
          </p:nvPr>
        </p:nvSpPr>
        <p:spPr>
          <a:xfrm rot="0">
            <a:off x="533400" y="763587"/>
            <a:ext cx="6704012" cy="3771900"/>
          </a:xfrm>
          <a:prstGeom prst="rect"/>
          <a:solidFill>
            <a:srgbClr val="FFFFFF">
              <a:alpha val="100000"/>
            </a:srgbClr>
          </a:solidFill>
          <a:ln w="9525" cap="flat" cmpd="sng">
            <a:solidFill>
              <a:srgbClr val="000000">
                <a:alpha val="100000"/>
              </a:srgbClr>
            </a:solidFill>
            <a:prstDash val="solid"/>
            <a:miter/>
          </a:ln>
        </p:spPr>
        <p:txBody>
          <a:bodyPr anchor="t" bIns="45720" lIns="91440" rIns="91440" tIns="45720" vert="horz"/>
          <a:p/>
        </p:txBody>
      </p:sp>
      <p:sp>
        <p:nvSpPr>
          <p:cNvPr id="1048621" name="Rectangle 2"/>
          <p:cNvSpPr/>
          <p:nvPr>
            <p:ph type="body" sz="full" idx="1"/>
          </p:nvPr>
        </p:nvSpPr>
        <p:spPr>
          <a:xfrm rot="0">
            <a:off x="777875" y="4776787"/>
            <a:ext cx="6218237" cy="4525962"/>
          </a:xfrm>
          <a:prstGeom prst="rect"/>
          <a:noFill/>
          <a:ln>
            <a:noFill/>
          </a:ln>
        </p:spPr>
        <p:txBody>
          <a:bodyPr anchor="ctr" bIns="0" lIns="0" rIns="0" tIns="0" vert="horz" wrap="none"/>
          <a:p>
            <a:pPr lvl="0"/>
            <a:r>
              <a:rPr altLang="en-US" lang="en-US">
                <a:latin typeface="var(--font-fk-grotesk)" pitchFamily="0" charset="1"/>
              </a:rPr>
              <a:t>Error Handling and Validation</a:t>
            </a:r>
          </a:p>
          <a:p>
            <a:pPr lvl="0">
              <a:buFont typeface="Arial" pitchFamily="34" charset="0"/>
              <a:buChar char="•"/>
            </a:pPr>
            <a:r>
              <a:rPr altLang="en-US" lang="en-US">
                <a:latin typeface="__fkGroteskNeue_598ab8" pitchFamily="0" charset="1"/>
              </a:rPr>
              <a:t>The program includes validation c</a:t>
            </a:r>
          </a:p>
          <a:p>
            <a:pPr lvl="0"/>
            <a:endParaRPr altLang="en-US"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60" name=""/>
        <p:cNvGrpSpPr/>
        <p:nvPr/>
      </p:nvGrpSpPr>
      <p:grpSpPr>
        <a:xfrm rot="0">
          <a:off x="0" y="0"/>
          <a:ext cx="0" cy="0"/>
          <a:chOff x="0" y="0"/>
          <a:chExt cx="0" cy="0"/>
        </a:xfrm>
      </p:grpSpPr>
      <p:sp>
        <p:nvSpPr>
          <p:cNvPr id="1048624" name="Rectangle 6"/>
          <p:cNvSpPr txBox="1"/>
          <p:nvPr/>
        </p:nvSpPr>
        <p:spPr>
          <a:xfrm rot="0">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pitchFamily="0" charset="1"/>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a:endParaRPr altLang="en-US" sz="1400" lang="en-US">
              <a:solidFill>
                <a:srgbClr val="000000"/>
              </a:solidFill>
              <a:latin typeface="Times New Roman" pitchFamily="18" charset="0"/>
              <a:ea typeface="DejaVu Sans" pitchFamily="0" charset="1"/>
            </a:endParaRPr>
          </a:p>
        </p:txBody>
      </p:sp>
      <p:sp>
        <p:nvSpPr>
          <p:cNvPr id="1048625" name="Rectangle 1"/>
          <p:cNvSpPr/>
          <p:nvPr>
            <p:ph type="sldImg" sz="full" idx="0"/>
          </p:nvPr>
        </p:nvSpPr>
        <p:spPr>
          <a:xfrm rot="0">
            <a:off x="533400" y="763587"/>
            <a:ext cx="6704012" cy="3771900"/>
          </a:xfrm>
          <a:prstGeom prst="rect"/>
          <a:solidFill>
            <a:srgbClr val="FFFFFF">
              <a:alpha val="100000"/>
            </a:srgbClr>
          </a:solidFill>
          <a:ln w="9525" cap="flat" cmpd="sng">
            <a:solidFill>
              <a:srgbClr val="000000">
                <a:alpha val="100000"/>
              </a:srgbClr>
            </a:solidFill>
            <a:prstDash val="solid"/>
            <a:miter/>
          </a:ln>
        </p:spPr>
        <p:txBody>
          <a:bodyPr anchor="t" bIns="45720" lIns="91440" rIns="91440" tIns="45720" vert="horz"/>
          <a:p/>
        </p:txBody>
      </p:sp>
      <p:sp>
        <p:nvSpPr>
          <p:cNvPr id="1048626" name="Rectangle 2"/>
          <p:cNvSpPr/>
          <p:nvPr>
            <p:ph type="body" sz="full" idx="1"/>
          </p:nvPr>
        </p:nvSpPr>
        <p:spPr>
          <a:xfrm rot="0">
            <a:off x="777875" y="4776787"/>
            <a:ext cx="6218237" cy="4525962"/>
          </a:xfrm>
          <a:prstGeom prst="rect"/>
          <a:noFill/>
          <a:ln>
            <a:noFill/>
          </a:ln>
        </p:spPr>
        <p:txBody>
          <a:bodyPr anchor="ctr" bIns="0" lIns="0" rIns="0" tIns="0" vert="horz" wrap="none"/>
          <a:p>
            <a:endParaRPr altLang="en-US"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63" name=""/>
        <p:cNvGrpSpPr/>
        <p:nvPr/>
      </p:nvGrpSpPr>
      <p:grpSpPr>
        <a:xfrm rot="0">
          <a:off x="0" y="0"/>
          <a:ext cx="0" cy="0"/>
          <a:chOff x="0" y="0"/>
          <a:chExt cx="0" cy="0"/>
        </a:xfrm>
      </p:grpSpPr>
      <p:sp>
        <p:nvSpPr>
          <p:cNvPr id="1048629" name="Rectangle 6"/>
          <p:cNvSpPr txBox="1"/>
          <p:nvPr/>
        </p:nvSpPr>
        <p:spPr>
          <a:xfrm rot="0">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pitchFamily="0" charset="1"/>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a:endParaRPr altLang="en-US" sz="1400" lang="en-US">
              <a:solidFill>
                <a:srgbClr val="000000"/>
              </a:solidFill>
              <a:latin typeface="Times New Roman" pitchFamily="18" charset="0"/>
              <a:ea typeface="DejaVu Sans" pitchFamily="0" charset="1"/>
            </a:endParaRPr>
          </a:p>
        </p:txBody>
      </p:sp>
      <p:sp>
        <p:nvSpPr>
          <p:cNvPr id="1048630" name="Rectangle 1"/>
          <p:cNvSpPr/>
          <p:nvPr>
            <p:ph type="sldImg" sz="full" idx="0"/>
          </p:nvPr>
        </p:nvSpPr>
        <p:spPr>
          <a:xfrm rot="0">
            <a:off x="533400" y="763587"/>
            <a:ext cx="6704012" cy="3771900"/>
          </a:xfrm>
          <a:prstGeom prst="rect"/>
          <a:solidFill>
            <a:srgbClr val="FFFFFF">
              <a:alpha val="100000"/>
            </a:srgbClr>
          </a:solidFill>
          <a:ln w="9525" cap="flat" cmpd="sng">
            <a:solidFill>
              <a:srgbClr val="000000">
                <a:alpha val="100000"/>
              </a:srgbClr>
            </a:solidFill>
            <a:prstDash val="solid"/>
            <a:miter/>
          </a:ln>
        </p:spPr>
        <p:txBody>
          <a:bodyPr anchor="t" bIns="45720" lIns="91440" rIns="91440" tIns="45720" vert="horz"/>
          <a:p/>
        </p:txBody>
      </p:sp>
      <p:sp>
        <p:nvSpPr>
          <p:cNvPr id="1048631" name="Rectangle 2"/>
          <p:cNvSpPr/>
          <p:nvPr>
            <p:ph type="body" sz="full" idx="1"/>
          </p:nvPr>
        </p:nvSpPr>
        <p:spPr>
          <a:xfrm rot="0">
            <a:off x="777875" y="4776787"/>
            <a:ext cx="6218237" cy="4525962"/>
          </a:xfrm>
          <a:prstGeom prst="rect"/>
          <a:noFill/>
          <a:ln>
            <a:noFill/>
          </a:ln>
        </p:spPr>
        <p:txBody>
          <a:bodyPr anchor="ctr" bIns="0" lIns="0" rIns="0" tIns="0" vert="horz" wrap="none"/>
          <a:p>
            <a:endParaRPr altLang="en-US"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66" name=""/>
        <p:cNvGrpSpPr/>
        <p:nvPr/>
      </p:nvGrpSpPr>
      <p:grpSpPr>
        <a:xfrm rot="0">
          <a:off x="0" y="0"/>
          <a:ext cx="0" cy="0"/>
          <a:chOff x="0" y="0"/>
          <a:chExt cx="0" cy="0"/>
        </a:xfrm>
      </p:grpSpPr>
      <p:sp>
        <p:nvSpPr>
          <p:cNvPr id="1048634" name="Rectangle 6"/>
          <p:cNvSpPr txBox="1"/>
          <p:nvPr/>
        </p:nvSpPr>
        <p:spPr>
          <a:xfrm rot="0">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pitchFamily="0" charset="1"/>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a:endParaRPr altLang="en-US" sz="1400" lang="en-US">
              <a:solidFill>
                <a:srgbClr val="000000"/>
              </a:solidFill>
              <a:latin typeface="Times New Roman" pitchFamily="18" charset="0"/>
              <a:ea typeface="DejaVu Sans" pitchFamily="0" charset="1"/>
            </a:endParaRPr>
          </a:p>
        </p:txBody>
      </p:sp>
      <p:sp>
        <p:nvSpPr>
          <p:cNvPr id="1048635" name="Rectangle 1"/>
          <p:cNvSpPr/>
          <p:nvPr>
            <p:ph type="sldImg" sz="full" idx="0"/>
          </p:nvPr>
        </p:nvSpPr>
        <p:spPr>
          <a:xfrm rot="0">
            <a:off x="533400" y="763587"/>
            <a:ext cx="6704012" cy="3771900"/>
          </a:xfrm>
          <a:prstGeom prst="rect"/>
          <a:solidFill>
            <a:srgbClr val="FFFFFF">
              <a:alpha val="100000"/>
            </a:srgbClr>
          </a:solidFill>
          <a:ln w="9525" cap="flat" cmpd="sng">
            <a:solidFill>
              <a:srgbClr val="000000">
                <a:alpha val="100000"/>
              </a:srgbClr>
            </a:solidFill>
            <a:prstDash val="solid"/>
            <a:miter/>
          </a:ln>
        </p:spPr>
        <p:txBody>
          <a:bodyPr anchor="t" bIns="45720" lIns="91440" rIns="91440" tIns="45720" vert="horz"/>
          <a:p/>
        </p:txBody>
      </p:sp>
      <p:sp>
        <p:nvSpPr>
          <p:cNvPr id="1048636" name="Rectangle 2"/>
          <p:cNvSpPr/>
          <p:nvPr>
            <p:ph type="body" sz="full" idx="1"/>
          </p:nvPr>
        </p:nvSpPr>
        <p:spPr>
          <a:xfrm rot="0">
            <a:off x="777875" y="4776787"/>
            <a:ext cx="6218237" cy="4525962"/>
          </a:xfrm>
          <a:prstGeom prst="rect"/>
          <a:noFill/>
          <a:ln>
            <a:noFill/>
          </a:ln>
        </p:spPr>
        <p:txBody>
          <a:bodyPr anchor="ctr" bIns="0" lIns="0" rIns="0" tIns="0" vert="horz" wrap="none"/>
          <a:p>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3" name=""/>
        <p:cNvGrpSpPr/>
        <p:nvPr/>
      </p:nvGrpSpPr>
      <p:grpSpPr>
        <a:xfrm>
          <a:off x="0" y="0"/>
          <a:ext cx="0" cy="0"/>
          <a:chOff x="0" y="0"/>
          <a:chExt cx="0" cy="0"/>
        </a:xfrm>
      </p:grpSpPr>
      <p:sp>
        <p:nvSpPr>
          <p:cNvPr id="1048646" name="Title 1"/>
          <p:cNvSpPr>
            <a:spLocks noGrp="1"/>
          </p:cNvSpPr>
          <p:nvPr>
            <p:ph type="ctrTitle"/>
          </p:nvPr>
        </p:nvSpPr>
        <p:spPr>
          <a:xfrm>
            <a:off x="914400" y="2130426"/>
            <a:ext cx="10363200" cy="1470025"/>
          </a:xfrm>
        </p:spPr>
        <p:txBody>
          <a:bodyPr/>
          <a:p>
            <a:r>
              <a:rPr lang="en-US"/>
              <a:t>Click to edit Master title style</a:t>
            </a:r>
          </a:p>
        </p:txBody>
      </p:sp>
      <p:sp>
        <p:nvSpPr>
          <p:cNvPr id="1048647"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p>
        </p:txBody>
      </p:sp>
      <p:sp>
        <p:nvSpPr>
          <p:cNvPr id="1048577" name="Rectangle 2"/>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79" name="Rectangle 4"/>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2" name=""/>
        <p:cNvGrpSpPr/>
        <p:nvPr/>
      </p:nvGrpSpPr>
      <p:grpSpPr>
        <a:xfrm>
          <a:off x="0" y="0"/>
          <a:ext cx="0" cy="0"/>
          <a:chOff x="0" y="0"/>
          <a:chExt cx="0" cy="0"/>
        </a:xfrm>
      </p:grpSpPr>
      <p:sp>
        <p:nvSpPr>
          <p:cNvPr id="1048667" name="Title 1"/>
          <p:cNvSpPr>
            <a:spLocks noGrp="1"/>
          </p:cNvSpPr>
          <p:nvPr>
            <p:ph type="title"/>
          </p:nvPr>
        </p:nvSpPr>
        <p:spPr/>
        <p:txBody>
          <a:bodyPr/>
          <a:p>
            <a:r>
              <a:rPr lang="en-US"/>
              <a:t>Click to edit Master title style</a:t>
            </a:r>
          </a:p>
        </p:txBody>
      </p:sp>
      <p:sp>
        <p:nvSpPr>
          <p:cNvPr id="104866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79" name="Rectangle 4"/>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3" name=""/>
        <p:cNvGrpSpPr/>
        <p:nvPr/>
      </p:nvGrpSpPr>
      <p:grpSpPr>
        <a:xfrm>
          <a:off x="0" y="0"/>
          <a:ext cx="0" cy="0"/>
          <a:chOff x="0" y="0"/>
          <a:chExt cx="0" cy="0"/>
        </a:xfrm>
      </p:grpSpPr>
      <p:sp>
        <p:nvSpPr>
          <p:cNvPr id="1048669" name="Vertical Title 1"/>
          <p:cNvSpPr>
            <a:spLocks noGrp="1"/>
          </p:cNvSpPr>
          <p:nvPr>
            <p:ph type="title" orient="vert"/>
          </p:nvPr>
        </p:nvSpPr>
        <p:spPr>
          <a:xfrm>
            <a:off x="8839201" y="1604963"/>
            <a:ext cx="2741084" cy="3975100"/>
          </a:xfrm>
        </p:spPr>
        <p:txBody>
          <a:bodyPr vert="eaVert"/>
          <a:p>
            <a:r>
              <a:rPr lang="en-US"/>
              <a:t>Click to edit Master title style</a:t>
            </a:r>
          </a:p>
        </p:txBody>
      </p:sp>
      <p:sp>
        <p:nvSpPr>
          <p:cNvPr id="1048670" name="Vertical Text Placeholder 2"/>
          <p:cNvSpPr>
            <a:spLocks noGrp="1"/>
          </p:cNvSpPr>
          <p:nvPr>
            <p:ph type="body" orient="vert" idx="1"/>
          </p:nvPr>
        </p:nvSpPr>
        <p:spPr>
          <a:xfrm>
            <a:off x="609600" y="1604963"/>
            <a:ext cx="8026400" cy="39751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79" name="Rectangle 4"/>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37" name=""/>
        <p:cNvGrpSpPr/>
        <p:nvPr/>
      </p:nvGrpSpPr>
      <p:grpSpPr>
        <a:xfrm>
          <a:off x="0" y="0"/>
          <a:ext cx="0" cy="0"/>
          <a:chOff x="0" y="0"/>
          <a:chExt cx="0" cy="0"/>
        </a:xfrm>
      </p:grpSpPr>
      <p:sp>
        <p:nvSpPr>
          <p:cNvPr id="1048586" name="Title 1"/>
          <p:cNvSpPr>
            <a:spLocks noGrp="1"/>
          </p:cNvSpPr>
          <p:nvPr>
            <p:ph type="title"/>
          </p:nvPr>
        </p:nvSpPr>
        <p:spPr>
          <a:xfrm>
            <a:off x="914401" y="2130425"/>
            <a:ext cx="10361084" cy="1468438"/>
          </a:xfrm>
        </p:spPr>
        <p:txBody>
          <a:bodyPr/>
          <a:p>
            <a:r>
              <a:rPr lang="en-US"/>
              <a:t>Click to edit Master title style</a:t>
            </a:r>
          </a:p>
        </p:txBody>
      </p:sp>
      <p:sp>
        <p:nvSpPr>
          <p:cNvPr id="1048577" name="Rectangle 2"/>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79" name="Rectangle 4"/>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4" name=""/>
        <p:cNvGrpSpPr/>
        <p:nvPr/>
      </p:nvGrpSpPr>
      <p:grpSpPr>
        <a:xfrm>
          <a:off x="0" y="0"/>
          <a:ext cx="0" cy="0"/>
          <a:chOff x="0" y="0"/>
          <a:chExt cx="0" cy="0"/>
        </a:xfrm>
      </p:grpSpPr>
      <p:sp>
        <p:nvSpPr>
          <p:cNvPr id="1048671" name="Title 1"/>
          <p:cNvSpPr>
            <a:spLocks noGrp="1"/>
          </p:cNvSpPr>
          <p:nvPr>
            <p:ph type="ctrTitle"/>
          </p:nvPr>
        </p:nvSpPr>
        <p:spPr>
          <a:xfrm>
            <a:off x="914400" y="2130426"/>
            <a:ext cx="10363200" cy="1470025"/>
          </a:xfrm>
        </p:spPr>
        <p:txBody>
          <a:bodyPr/>
          <a:p>
            <a:r>
              <a:rPr lang="en-US"/>
              <a:t>Click to edit Master title style</a:t>
            </a:r>
          </a:p>
        </p:txBody>
      </p:sp>
      <p:sp>
        <p:nvSpPr>
          <p:cNvPr id="1048672"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p>
        </p:txBody>
      </p:sp>
      <p:sp>
        <p:nvSpPr>
          <p:cNvPr id="1048592" name="Rectangle 3"/>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94" name="Rectangle 5"/>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597" name="Title 1"/>
          <p:cNvSpPr>
            <a:spLocks noGrp="1"/>
          </p:cNvSpPr>
          <p:nvPr>
            <p:ph type="title"/>
          </p:nvPr>
        </p:nvSpPr>
        <p:spPr/>
        <p:txBody>
          <a:bodyPr/>
          <a:p>
            <a:r>
              <a:rPr lang="en-US"/>
              <a:t>Click to edit Master title style</a:t>
            </a:r>
          </a:p>
        </p:txBody>
      </p:sp>
      <p:sp>
        <p:nvSpPr>
          <p:cNvPr id="1048598"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Rectangle 3"/>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94" name="Rectangle 5"/>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5" name=""/>
        <p:cNvGrpSpPr/>
        <p:nvPr/>
      </p:nvGrpSpPr>
      <p:grpSpPr>
        <a:xfrm>
          <a:off x="0" y="0"/>
          <a:ext cx="0" cy="0"/>
          <a:chOff x="0" y="0"/>
          <a:chExt cx="0" cy="0"/>
        </a:xfrm>
      </p:grpSpPr>
      <p:sp>
        <p:nvSpPr>
          <p:cNvPr id="1048673"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p>
        </p:txBody>
      </p:sp>
      <p:sp>
        <p:nvSpPr>
          <p:cNvPr id="1048674"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p>
        </p:txBody>
      </p:sp>
      <p:sp>
        <p:nvSpPr>
          <p:cNvPr id="1048592" name="Rectangle 3"/>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94" name="Rectangle 5"/>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6"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p>
        </p:txBody>
      </p:sp>
      <p:sp>
        <p:nvSpPr>
          <p:cNvPr id="1048676"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Rectangle 3"/>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94" name="Rectangle 5"/>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7" name=""/>
        <p:cNvGrpSpPr/>
        <p:nvPr/>
      </p:nvGrpSpPr>
      <p:grpSpPr>
        <a:xfrm>
          <a:off x="0" y="0"/>
          <a:ext cx="0" cy="0"/>
          <a:chOff x="0" y="0"/>
          <a:chExt cx="0" cy="0"/>
        </a:xfrm>
      </p:grpSpPr>
      <p:sp>
        <p:nvSpPr>
          <p:cNvPr id="1048678" name="Title 1"/>
          <p:cNvSpPr>
            <a:spLocks noGrp="1"/>
          </p:cNvSpPr>
          <p:nvPr>
            <p:ph type="title"/>
          </p:nvPr>
        </p:nvSpPr>
        <p:spPr>
          <a:xfrm>
            <a:off x="609600" y="274638"/>
            <a:ext cx="10972800" cy="1143000"/>
          </a:xfrm>
        </p:spPr>
        <p:txBody>
          <a:bodyPr/>
          <a:p>
            <a:r>
              <a:rPr lang="en-US"/>
              <a:t>Click to edit Master title style</a:t>
            </a:r>
          </a:p>
        </p:txBody>
      </p:sp>
      <p:sp>
        <p:nvSpPr>
          <p:cNvPr id="1048679"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0"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2"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Rectangle 3"/>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94" name="Rectangle 5"/>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8" name=""/>
        <p:cNvGrpSpPr/>
        <p:nvPr/>
      </p:nvGrpSpPr>
      <p:grpSpPr>
        <a:xfrm>
          <a:off x="0" y="0"/>
          <a:ext cx="0" cy="0"/>
          <a:chOff x="0" y="0"/>
          <a:chExt cx="0" cy="0"/>
        </a:xfrm>
      </p:grpSpPr>
      <p:sp>
        <p:nvSpPr>
          <p:cNvPr id="1048683" name="Title 1"/>
          <p:cNvSpPr>
            <a:spLocks noGrp="1"/>
          </p:cNvSpPr>
          <p:nvPr>
            <p:ph type="title"/>
          </p:nvPr>
        </p:nvSpPr>
        <p:spPr/>
        <p:txBody>
          <a:bodyPr/>
          <a:p>
            <a:r>
              <a:rPr lang="en-US"/>
              <a:t>Click to edit Master title style</a:t>
            </a:r>
          </a:p>
        </p:txBody>
      </p:sp>
      <p:sp>
        <p:nvSpPr>
          <p:cNvPr id="1048592" name="Rectangle 3"/>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94" name="Rectangle 5"/>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9" name=""/>
        <p:cNvGrpSpPr/>
        <p:nvPr/>
      </p:nvGrpSpPr>
      <p:grpSpPr>
        <a:xfrm>
          <a:off x="0" y="0"/>
          <a:ext cx="0" cy="0"/>
          <a:chOff x="0" y="0"/>
          <a:chExt cx="0" cy="0"/>
        </a:xfrm>
      </p:grpSpPr>
      <p:sp>
        <p:nvSpPr>
          <p:cNvPr id="1048592" name="Rectangle 3"/>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94" name="Rectangle 5"/>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4" name=""/>
        <p:cNvGrpSpPr/>
        <p:nvPr/>
      </p:nvGrpSpPr>
      <p:grpSpPr>
        <a:xfrm>
          <a:off x="0" y="0"/>
          <a:ext cx="0" cy="0"/>
          <a:chOff x="0" y="0"/>
          <a:chExt cx="0" cy="0"/>
        </a:xfrm>
      </p:grpSpPr>
      <p:sp>
        <p:nvSpPr>
          <p:cNvPr id="1048648" name="Title 1"/>
          <p:cNvSpPr>
            <a:spLocks noGrp="1"/>
          </p:cNvSpPr>
          <p:nvPr>
            <p:ph type="title"/>
          </p:nvPr>
        </p:nvSpPr>
        <p:spPr/>
        <p:txBody>
          <a:bodyPr/>
          <a:p>
            <a:r>
              <a:rPr lang="en-US"/>
              <a:t>Click to edit Master title style</a:t>
            </a:r>
          </a:p>
        </p:txBody>
      </p:sp>
      <p:sp>
        <p:nvSpPr>
          <p:cNvPr id="104864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79" name="Rectangle 4"/>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0" name=""/>
        <p:cNvGrpSpPr/>
        <p:nvPr/>
      </p:nvGrpSpPr>
      <p:grpSpPr>
        <a:xfrm>
          <a:off x="0" y="0"/>
          <a:ext cx="0" cy="0"/>
          <a:chOff x="0" y="0"/>
          <a:chExt cx="0" cy="0"/>
        </a:xfrm>
      </p:grpSpPr>
      <p:sp>
        <p:nvSpPr>
          <p:cNvPr id="1048684"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p>
        </p:txBody>
      </p:sp>
      <p:sp>
        <p:nvSpPr>
          <p:cNvPr id="1048685"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592" name="Rectangle 3"/>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94" name="Rectangle 5"/>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1" name=""/>
        <p:cNvGrpSpPr/>
        <p:nvPr/>
      </p:nvGrpSpPr>
      <p:grpSpPr>
        <a:xfrm>
          <a:off x="0" y="0"/>
          <a:ext cx="0" cy="0"/>
          <a:chOff x="0" y="0"/>
          <a:chExt cx="0" cy="0"/>
        </a:xfrm>
      </p:grpSpPr>
      <p:sp>
        <p:nvSpPr>
          <p:cNvPr id="1048687"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p>
        </p:txBody>
      </p:sp>
      <p:sp>
        <p:nvSpPr>
          <p:cNvPr id="1048688" name="Picture Placeholder 2"/>
          <p:cNvSpPr>
            <a:spLocks noGrp="1"/>
          </p:cNvSpPr>
          <p:nvPr>
            <p:ph type="pic" idx="1"/>
          </p:nvPr>
        </p:nvSpPr>
        <p:spPr>
          <a:xfrm>
            <a:off x="2389717" y="612775"/>
            <a:ext cx="73152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457200" eaLnBrk="0" fontAlgn="base" hangingPunct="0" indent="0" latinLnBrk="0" lvl="0" marL="0" marR="0" rtl="0">
              <a:lnSpc>
                <a:spcPct val="83000"/>
              </a:lnSpc>
              <a:spcBef>
                <a:spcPts val="1425"/>
              </a:spcBef>
              <a:spcAft>
                <a:spcPct val="0"/>
              </a:spcAft>
              <a:buClr>
                <a:srgbClr val="000000"/>
              </a:buClr>
              <a:buSzPct val="100000"/>
              <a:buFont typeface="Times New Roman" panose="02020603050405020304" pitchFamily="18" charset="0"/>
              <a:buNone/>
            </a:pPr>
            <a:endParaRPr baseline="0" b="0" cap="none" sz="3200" i="0" kern="0" kumimoji="0" lang="en-US" noProof="0" normalizeH="0" spc="0" strike="noStrike" u="none">
              <a:ln>
                <a:noFill/>
              </a:ln>
              <a:solidFill>
                <a:srgbClr val="000000"/>
              </a:solidFill>
              <a:effectLst/>
              <a:uLnTx/>
              <a:uFillTx/>
              <a:latin typeface="+mn-lt"/>
              <a:ea typeface="+mn-ea"/>
              <a:cs typeface="+mn-cs"/>
            </a:endParaRPr>
          </a:p>
        </p:txBody>
      </p:sp>
      <p:sp>
        <p:nvSpPr>
          <p:cNvPr id="1048689"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592" name="Rectangle 3"/>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94" name="Rectangle 5"/>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2" name=""/>
        <p:cNvGrpSpPr/>
        <p:nvPr/>
      </p:nvGrpSpPr>
      <p:grpSpPr>
        <a:xfrm>
          <a:off x="0" y="0"/>
          <a:ext cx="0" cy="0"/>
          <a:chOff x="0" y="0"/>
          <a:chExt cx="0" cy="0"/>
        </a:xfrm>
      </p:grpSpPr>
      <p:sp>
        <p:nvSpPr>
          <p:cNvPr id="1048690" name="Title 1"/>
          <p:cNvSpPr>
            <a:spLocks noGrp="1"/>
          </p:cNvSpPr>
          <p:nvPr>
            <p:ph type="title"/>
          </p:nvPr>
        </p:nvSpPr>
        <p:spPr/>
        <p:txBody>
          <a:bodyPr/>
          <a:p>
            <a:r>
              <a:rPr lang="en-US"/>
              <a:t>Click to edit Master title style</a:t>
            </a:r>
          </a:p>
        </p:txBody>
      </p:sp>
      <p:sp>
        <p:nvSpPr>
          <p:cNvPr id="1048691"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Rectangle 3"/>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94" name="Rectangle 5"/>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3" name=""/>
        <p:cNvGrpSpPr/>
        <p:nvPr/>
      </p:nvGrpSpPr>
      <p:grpSpPr>
        <a:xfrm>
          <a:off x="0" y="0"/>
          <a:ext cx="0" cy="0"/>
          <a:chOff x="0" y="0"/>
          <a:chExt cx="0" cy="0"/>
        </a:xfrm>
      </p:grpSpPr>
      <p:sp>
        <p:nvSpPr>
          <p:cNvPr id="1048692" name="Vertical Title 1"/>
          <p:cNvSpPr>
            <a:spLocks noGrp="1"/>
          </p:cNvSpPr>
          <p:nvPr>
            <p:ph type="title" orient="vert"/>
          </p:nvPr>
        </p:nvSpPr>
        <p:spPr>
          <a:xfrm>
            <a:off x="8839201" y="274639"/>
            <a:ext cx="2741084" cy="5849937"/>
          </a:xfrm>
        </p:spPr>
        <p:txBody>
          <a:bodyPr vert="eaVert"/>
          <a:p>
            <a:r>
              <a:rPr lang="en-US"/>
              <a:t>Click to edit Master title style</a:t>
            </a:r>
          </a:p>
        </p:txBody>
      </p:sp>
      <p:sp>
        <p:nvSpPr>
          <p:cNvPr id="1048693" name="Vertical Text Placeholder 2"/>
          <p:cNvSpPr>
            <a:spLocks noGrp="1"/>
          </p:cNvSpPr>
          <p:nvPr>
            <p:ph type="body" orient="vert" idx="1"/>
          </p:nvPr>
        </p:nvSpPr>
        <p:spPr>
          <a:xfrm>
            <a:off x="609600" y="274639"/>
            <a:ext cx="8026400" cy="584993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Rectangle 3"/>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94" name="Rectangle 5"/>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5" name=""/>
        <p:cNvGrpSpPr/>
        <p:nvPr/>
      </p:nvGrpSpPr>
      <p:grpSpPr>
        <a:xfrm>
          <a:off x="0" y="0"/>
          <a:ext cx="0" cy="0"/>
          <a:chOff x="0" y="0"/>
          <a:chExt cx="0" cy="0"/>
        </a:xfrm>
      </p:grpSpPr>
      <p:sp>
        <p:nvSpPr>
          <p:cNvPr id="1048650"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p>
        </p:txBody>
      </p:sp>
      <p:sp>
        <p:nvSpPr>
          <p:cNvPr id="1048651"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p>
        </p:txBody>
      </p:sp>
      <p:sp>
        <p:nvSpPr>
          <p:cNvPr id="1048577" name="Rectangle 2"/>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79" name="Rectangle 4"/>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6" name=""/>
        <p:cNvGrpSpPr/>
        <p:nvPr/>
      </p:nvGrpSpPr>
      <p:grpSpPr>
        <a:xfrm>
          <a:off x="0" y="0"/>
          <a:ext cx="0" cy="0"/>
          <a:chOff x="0" y="0"/>
          <a:chExt cx="0" cy="0"/>
        </a:xfrm>
      </p:grpSpPr>
      <p:sp>
        <p:nvSpPr>
          <p:cNvPr id="1048652" name="Title 1"/>
          <p:cNvSpPr>
            <a:spLocks noGrp="1"/>
          </p:cNvSpPr>
          <p:nvPr>
            <p:ph type="title"/>
          </p:nvPr>
        </p:nvSpPr>
        <p:spPr/>
        <p:txBody>
          <a:bodyPr/>
          <a:p>
            <a:r>
              <a:rPr lang="en-US"/>
              <a:t>Click to edit Master title style</a:t>
            </a:r>
          </a:p>
        </p:txBody>
      </p:sp>
      <p:sp>
        <p:nvSpPr>
          <p:cNvPr id="104865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79" name="Rectangle 4"/>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7" name=""/>
        <p:cNvGrpSpPr/>
        <p:nvPr/>
      </p:nvGrpSpPr>
      <p:grpSpPr>
        <a:xfrm>
          <a:off x="0" y="0"/>
          <a:ext cx="0" cy="0"/>
          <a:chOff x="0" y="0"/>
          <a:chExt cx="0" cy="0"/>
        </a:xfrm>
      </p:grpSpPr>
      <p:sp>
        <p:nvSpPr>
          <p:cNvPr id="1048655" name="Title 1"/>
          <p:cNvSpPr>
            <a:spLocks noGrp="1"/>
          </p:cNvSpPr>
          <p:nvPr>
            <p:ph type="title"/>
          </p:nvPr>
        </p:nvSpPr>
        <p:spPr>
          <a:xfrm>
            <a:off x="609600" y="274638"/>
            <a:ext cx="10972800" cy="1143000"/>
          </a:xfrm>
        </p:spPr>
        <p:txBody>
          <a:bodyPr/>
          <a:p>
            <a:r>
              <a:rPr lang="en-US"/>
              <a:t>Click to edit Master title style</a:t>
            </a:r>
          </a:p>
        </p:txBody>
      </p:sp>
      <p:sp>
        <p:nvSpPr>
          <p:cNvPr id="1048656"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79" name="Rectangle 4"/>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8" name=""/>
        <p:cNvGrpSpPr/>
        <p:nvPr/>
      </p:nvGrpSpPr>
      <p:grpSpPr>
        <a:xfrm>
          <a:off x="0" y="0"/>
          <a:ext cx="0" cy="0"/>
          <a:chOff x="0" y="0"/>
          <a:chExt cx="0" cy="0"/>
        </a:xfrm>
      </p:grpSpPr>
      <p:sp>
        <p:nvSpPr>
          <p:cNvPr id="1048660" name="Title 1"/>
          <p:cNvSpPr>
            <a:spLocks noGrp="1"/>
          </p:cNvSpPr>
          <p:nvPr>
            <p:ph type="title"/>
          </p:nvPr>
        </p:nvSpPr>
        <p:spPr/>
        <p:txBody>
          <a:bodyPr/>
          <a:p>
            <a:r>
              <a:rPr lang="en-US"/>
              <a:t>Click to edit Master title style</a:t>
            </a:r>
          </a:p>
        </p:txBody>
      </p:sp>
      <p:sp>
        <p:nvSpPr>
          <p:cNvPr id="1048577" name="Rectangle 2"/>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79" name="Rectangle 4"/>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577" name="Rectangle 2"/>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79" name="Rectangle 4"/>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661"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p>
        </p:txBody>
      </p:sp>
      <p:sp>
        <p:nvSpPr>
          <p:cNvPr id="1048662"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577" name="Rectangle 2"/>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79" name="Rectangle 4"/>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1" name=""/>
        <p:cNvGrpSpPr/>
        <p:nvPr/>
      </p:nvGrpSpPr>
      <p:grpSpPr>
        <a:xfrm>
          <a:off x="0" y="0"/>
          <a:ext cx="0" cy="0"/>
          <a:chOff x="0" y="0"/>
          <a:chExt cx="0" cy="0"/>
        </a:xfrm>
      </p:grpSpPr>
      <p:sp>
        <p:nvSpPr>
          <p:cNvPr id="1048664"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p>
        </p:txBody>
      </p:sp>
      <p:sp>
        <p:nvSpPr>
          <p:cNvPr id="1048665" name="Picture Placeholder 2"/>
          <p:cNvSpPr>
            <a:spLocks noGrp="1"/>
          </p:cNvSpPr>
          <p:nvPr>
            <p:ph type="pic" idx="1"/>
          </p:nvPr>
        </p:nvSpPr>
        <p:spPr>
          <a:xfrm>
            <a:off x="2389717" y="612775"/>
            <a:ext cx="7315200" cy="4114800"/>
          </a:xfrm>
        </p:spPr>
        <p:txBody>
          <a:bodyPr anchor="t" anchorCtr="0" bIns="0" compatLnSpc="1" lIns="0" numCol="1" rIns="0" tIns="69088"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457200" eaLnBrk="0" fontAlgn="base" hangingPunct="0" indent="0" latinLnBrk="0" lvl="0" marL="0" marR="0" rtl="0">
              <a:lnSpc>
                <a:spcPct val="83000"/>
              </a:lnSpc>
              <a:spcBef>
                <a:spcPts val="1425"/>
              </a:spcBef>
              <a:spcAft>
                <a:spcPct val="0"/>
              </a:spcAft>
              <a:buClr>
                <a:srgbClr val="000000"/>
              </a:buClr>
              <a:buSzPct val="100000"/>
              <a:buFont typeface="Times New Roman" panose="02020603050405020304" pitchFamily="18" charset="0"/>
              <a:buNone/>
            </a:pPr>
            <a:endParaRPr baseline="0" b="0" cap="none" sz="3200" i="0" kern="0" kumimoji="0" lang="en-US" noProof="0" normalizeH="0" spc="0" strike="noStrike" u="none">
              <a:ln>
                <a:noFill/>
              </a:ln>
              <a:solidFill>
                <a:srgbClr val="000000"/>
              </a:solidFill>
              <a:effectLst/>
              <a:uLnTx/>
              <a:uFillTx/>
              <a:latin typeface="+mn-lt"/>
              <a:ea typeface="+mn-ea"/>
              <a:cs typeface="+mn-cs"/>
            </a:endParaRPr>
          </a:p>
        </p:txBody>
      </p:sp>
      <p:sp>
        <p:nvSpPr>
          <p:cNvPr id="1048666"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577" name="Rectangle 2"/>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79" name="Rectangle 4"/>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35" name=""/>
        <p:cNvGrpSpPr/>
        <p:nvPr/>
      </p:nvGrpSpPr>
      <p:grpSpPr>
        <a:xfrm rot="0">
          <a:off x="0" y="0"/>
          <a:ext cx="0" cy="0"/>
          <a:chOff x="0" y="0"/>
          <a:chExt cx="0" cy="0"/>
        </a:xfrm>
      </p:grpSpPr>
      <p:sp>
        <p:nvSpPr>
          <p:cNvPr id="1048576" name="Rectangle 1"/>
          <p:cNvSpPr/>
          <p:nvPr>
            <p:ph type="title" sz="full" idx="0"/>
          </p:nvPr>
        </p:nvSpPr>
        <p:spPr>
          <a:xfrm rot="0">
            <a:off x="914400" y="2130425"/>
            <a:ext cx="10361612" cy="1468437"/>
          </a:xfrm>
          <a:prstGeom prst="rect"/>
          <a:noFill/>
          <a:ln>
            <a:noFill/>
          </a:ln>
        </p:spPr>
        <p:txBody>
          <a:bodyPr anchor="ctr" bIns="45720" lIns="91440" rIns="91440" tIns="45720" vert="horz"/>
          <a:p>
            <a:pPr lvl="0"/>
            <a:r>
              <a:rPr altLang="en-US" lang="en-GB"/>
              <a:t>Click to edit Master title style</a:t>
            </a:r>
          </a:p>
        </p:txBody>
      </p:sp>
      <p:sp>
        <p:nvSpPr>
          <p:cNvPr id="1048577" name="Rectangle 2"/>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78" name="Text Box 3"/>
          <p:cNvSpPr txBox="1"/>
          <p:nvPr/>
        </p:nvSpPr>
        <p:spPr>
          <a:xfrm rot="0">
            <a:off x="4165600" y="6356350"/>
            <a:ext cx="3860800" cy="365125"/>
          </a:xfrm>
          <a:prstGeom prst="rect"/>
          <a:noFill/>
          <a:ln>
            <a:noFill/>
          </a:ln>
        </p:spPr>
        <p:txBody>
          <a:bodyPr anchor="ctr" bIns="45720" lIns="91440" rIns="91440" tIns="45720" vert="horz" wrap="none"/>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lvl="0">
              <a:lnSpc>
                <a:spcPct val="93000"/>
              </a:lnSpc>
              <a:buClr>
                <a:srgbClr val="000000"/>
              </a:buClr>
              <a:buFont typeface="Times New Roman" pitchFamily="18" charset="0"/>
              <a:buNone/>
            </a:pPr>
            <a:endParaRPr altLang="en-US" lang="en-US"/>
          </a:p>
        </p:txBody>
      </p:sp>
      <p:sp>
        <p:nvSpPr>
          <p:cNvPr id="1048579" name="Rectangle 4"/>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
        <p:nvSpPr>
          <p:cNvPr id="1048580" name="Rectangle 5"/>
          <p:cNvSpPr/>
          <p:nvPr>
            <p:ph type="body" sz="full" idx="1"/>
          </p:nvPr>
        </p:nvSpPr>
        <p:spPr>
          <a:xfrm rot="0">
            <a:off x="609600" y="1604962"/>
            <a:ext cx="10971212" cy="3975100"/>
          </a:xfrm>
          <a:prstGeom prst="rect"/>
          <a:noFill/>
          <a:ln>
            <a:noFill/>
          </a:ln>
        </p:spPr>
        <p:txBody>
          <a:bodyPr anchor="t" bIns="0" lIns="0" rIns="0" tIns="69088" vert="horz"/>
          <a:p>
            <a:pPr lvl="0"/>
            <a:r>
              <a:rPr altLang="en-US" lang="en-GB"/>
              <a:t>Click to edit the outline text format</a:t>
            </a:r>
          </a:p>
          <a:p>
            <a:pPr lvl="1"/>
            <a:r>
              <a:rPr altLang="en-US" lang="en-GB"/>
              <a:t>Second Outline Level</a:t>
            </a:r>
          </a:p>
          <a:p>
            <a:pPr lvl="2"/>
            <a:r>
              <a:rPr altLang="en-US" lang="en-GB"/>
              <a:t>Third Outline Level</a:t>
            </a:r>
          </a:p>
          <a:p>
            <a:pPr lvl="3"/>
            <a:r>
              <a:rPr altLang="en-US" lang="en-GB"/>
              <a:t>Fourth Outline Level</a:t>
            </a:r>
          </a:p>
          <a:p>
            <a:pPr lvl="4"/>
            <a:r>
              <a:rPr altLang="en-US" lang="en-GB"/>
              <a:t>Fifth Outline Level</a:t>
            </a:r>
          </a:p>
          <a:p>
            <a:pPr lvl="4"/>
            <a:r>
              <a:rPr altLang="en-US" lang="en-GB"/>
              <a:t>Sixth Outline Level</a:t>
            </a:r>
          </a:p>
          <a:p>
            <a:pPr lvl="4"/>
            <a:r>
              <a:rPr altLang="en-US" lang="en-GB"/>
              <a:t>Seventh Outline Level</a:t>
            </a:r>
          </a:p>
        </p:txBody>
      </p:sp>
    </p:spTree>
  </p:cSld>
  <p:clrMap accent1="accent1" accent2="accent2" accent3="accent3" accent4="accent4" accent5="accent5" accent6="accent6" bg1="lt1" bg2="dk2" tx1="dk1" tx2="lt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algn="l" defTabSz="457200" fontAlgn="base" indent="-228600" marL="29718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algn="l" defTabSz="457200" fontAlgn="base" indent="-228600" marL="34290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algn="l" defTabSz="457200" fontAlgn="base" indent="-228600" marL="38862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41" name=""/>
        <p:cNvGrpSpPr/>
        <p:nvPr/>
      </p:nvGrpSpPr>
      <p:grpSpPr>
        <a:xfrm rot="0">
          <a:off x="0" y="0"/>
          <a:ext cx="0" cy="0"/>
          <a:chOff x="0" y="0"/>
          <a:chExt cx="0" cy="0"/>
        </a:xfrm>
      </p:grpSpPr>
      <p:sp>
        <p:nvSpPr>
          <p:cNvPr id="1048590" name="Rectangle 1"/>
          <p:cNvSpPr/>
          <p:nvPr>
            <p:ph type="title" sz="full" idx="0"/>
          </p:nvPr>
        </p:nvSpPr>
        <p:spPr>
          <a:xfrm rot="0">
            <a:off x="609600" y="274637"/>
            <a:ext cx="10971212" cy="1141412"/>
          </a:xfrm>
          <a:prstGeom prst="rect"/>
          <a:noFill/>
          <a:ln>
            <a:noFill/>
          </a:ln>
        </p:spPr>
        <p:txBody>
          <a:bodyPr anchor="ctr" bIns="45720" lIns="91440" rIns="91440" tIns="45720" vert="horz"/>
          <a:p>
            <a:pPr lvl="0"/>
            <a:r>
              <a:rPr altLang="en-US" lang="en-GB"/>
              <a:t>Click to edit Master title style</a:t>
            </a:r>
          </a:p>
        </p:txBody>
      </p:sp>
      <p:sp>
        <p:nvSpPr>
          <p:cNvPr id="1048591" name="Rectangle 2"/>
          <p:cNvSpPr/>
          <p:nvPr>
            <p:ph type="body" sz="full" idx="1"/>
          </p:nvPr>
        </p:nvSpPr>
        <p:spPr>
          <a:xfrm rot="0">
            <a:off x="609600" y="1600200"/>
            <a:ext cx="10971212" cy="4524375"/>
          </a:xfrm>
          <a:prstGeom prst="rect"/>
          <a:noFill/>
          <a:ln>
            <a:noFill/>
          </a:ln>
        </p:spPr>
        <p:txBody>
          <a:bodyPr anchor="t" bIns="45720" lIns="91440" rIns="91440" tIns="45720" vert="horz"/>
          <a:p>
            <a:pPr lvl="0"/>
            <a:r>
              <a:rPr altLang="en-US" lang="en-GB"/>
              <a:t>Click to edit Master text styles</a:t>
            </a:r>
          </a:p>
          <a:p>
            <a:pPr lvl="1"/>
            <a:r>
              <a:rPr altLang="en-US" lang="en-GB"/>
              <a:t>Second level</a:t>
            </a:r>
          </a:p>
          <a:p>
            <a:pPr lvl="2"/>
            <a:r>
              <a:rPr altLang="en-US" lang="en-GB"/>
              <a:t>Third level</a:t>
            </a:r>
          </a:p>
          <a:p>
            <a:pPr lvl="3"/>
            <a:r>
              <a:rPr altLang="en-US" lang="en-GB"/>
              <a:t>Fourth level</a:t>
            </a:r>
          </a:p>
          <a:p>
            <a:pPr lvl="4"/>
            <a:r>
              <a:rPr altLang="en-US" lang="en-GB"/>
              <a:t>Fifth level</a:t>
            </a:r>
          </a:p>
        </p:txBody>
      </p:sp>
      <p:sp>
        <p:nvSpPr>
          <p:cNvPr id="1048592" name="Rectangle 3"/>
          <p:cNvSpPr/>
          <p:nvPr>
            <p:ph type="dt" sz="full" idx="0"/>
          </p:nvPr>
        </p:nvSpPr>
        <p:spPr>
          <a:xfrm rot="0">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pitchFamily="0" charset="1"/>
              </a:rPr>
              <a:t>2/7/20</a:t>
            </a:r>
          </a:p>
        </p:txBody>
      </p:sp>
      <p:sp>
        <p:nvSpPr>
          <p:cNvPr id="1048593" name="Text Box 4"/>
          <p:cNvSpPr txBox="1"/>
          <p:nvPr/>
        </p:nvSpPr>
        <p:spPr>
          <a:xfrm rot="0">
            <a:off x="4165600" y="6356350"/>
            <a:ext cx="3860800" cy="365125"/>
          </a:xfrm>
          <a:prstGeom prst="rect"/>
          <a:noFill/>
          <a:ln>
            <a:noFill/>
          </a:ln>
        </p:spPr>
        <p:txBody>
          <a:bodyPr anchor="ctr" bIns="45720" lIns="91440" rIns="91440" tIns="45720" vert="horz" wrap="none"/>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eaLnBrk="1" lvl="0">
              <a:lnSpc>
                <a:spcPct val="93000"/>
              </a:lnSpc>
              <a:buClr>
                <a:srgbClr val="000000"/>
              </a:buClr>
              <a:buFont typeface="Times New Roman" pitchFamily="18" charset="0"/>
              <a:buNone/>
            </a:pPr>
            <a:endParaRPr altLang="en-US" lang="en-US"/>
          </a:p>
        </p:txBody>
      </p:sp>
      <p:sp>
        <p:nvSpPr>
          <p:cNvPr id="1048594" name="Rectangle 5"/>
          <p:cNvSpPr/>
          <p:nvPr>
            <p:ph type="sldNum" sz="full" idx="0"/>
          </p:nvPr>
        </p:nvSpPr>
        <p:spPr>
          <a:xfrm rot="0">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pitchFamily="0" charset="1"/>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pitchFamily="0" charset="1"/>
              </a:rPr>
              <a:pPr algn="r" eaLnBrk="1" hangingPunct="1" lvl="0">
                <a:buClr>
                  <a:srgbClr val="000000"/>
                </a:buClr>
                <a:buFont typeface="Times New Roman" pitchFamily="18" charset="0"/>
                <a:buNone/>
              </a:pPr>
            </a:fld>
            <a:endParaRPr altLang="en-US" sz="1200" lang="en-US">
              <a:solidFill>
                <a:srgbClr val="8B8B8B"/>
              </a:solidFill>
              <a:latin typeface="Calibri" pitchFamily="34" charset="0"/>
              <a:ea typeface="DejaVu Sans" pitchFamily="0" charset="1"/>
            </a:endParaRPr>
          </a:p>
        </p:txBody>
      </p:sp>
    </p:spTree>
  </p:cSld>
  <p:clrMap accent1="accent1" accent2="accent2" accent3="accent3" accent4="accent4" accent5="accent5" accent6="accent6" bg1="lt1" bg2="dk2" tx1="dk1" tx2="lt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algn="l" defTabSz="457200" fontAlgn="base" indent="-228600" marL="29718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algn="l" defTabSz="457200" fontAlgn="base" indent="-228600" marL="34290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algn="l" defTabSz="457200" fontAlgn="base" indent="-228600" marL="38862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14.xml"/><Relationship Id="rId8"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4.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1" showMasterSp="1">
  <p:cSld>
    <p:spTree>
      <p:nvGrpSpPr>
        <p:cNvPr id="36" name=""/>
        <p:cNvGrpSpPr/>
        <p:nvPr/>
      </p:nvGrpSpPr>
      <p:grpSpPr>
        <a:xfrm rot="0">
          <a:off x="0" y="0"/>
          <a:ext cx="0" cy="0"/>
          <a:chOff x="0" y="0"/>
          <a:chExt cx="0" cy="0"/>
        </a:xfrm>
      </p:grpSpPr>
      <p:sp>
        <p:nvSpPr>
          <p:cNvPr id="1048581" name="Rectangle 1"/>
          <p:cNvSpPr/>
          <p:nvPr>
            <p:ph type="subTitle" sz="full" idx="4294967295"/>
          </p:nvPr>
        </p:nvSpPr>
        <p:spPr>
          <a:xfrm rot="0">
            <a:off x="95250" y="5600700"/>
            <a:ext cx="3168650" cy="1057275"/>
          </a:xfrm>
          <a:prstGeom prst="rect"/>
          <a:solidFill>
            <a:srgbClr val="FFFFFF">
              <a:alpha val="100000"/>
            </a:srgbClr>
          </a:solidFill>
          <a:ln>
            <a:noFill/>
          </a:ln>
        </p:spPr>
        <p:txBody>
          <a:bodyPr anchor="t" bIns="45720" lIns="91440" rIns="91440" tIns="45720" vert="horz"/>
          <a:lstStyle>
            <a:lvl1pPr algn="ctr" marL="0">
              <a:buNone/>
              <a:defRPr sz="3200">
                <a:solidFill>
                  <a:srgbClr val="000000"/>
                </a:solidFill>
              </a:defRPr>
            </a:lvl1pPr>
            <a:lvl2pPr algn="ctr" marL="457200">
              <a:buNone/>
            </a:lvl2pPr>
            <a:lvl3pPr algn="ctr" marL="914400">
              <a:buNone/>
            </a:lvl3pPr>
            <a:lvl4pPr algn="ctr" marL="1371600">
              <a:buNone/>
            </a:lvl4pPr>
            <a:lvl5pPr algn="ctr" marL="1828800">
              <a:buNone/>
            </a:lvl5pPr>
          </a:lstStyle>
          <a:p>
            <a:pPr algn="just" eaLnBrk="1" hangingPunct="1" lvl="0">
              <a:lnSpc>
                <a:spcPct val="100000"/>
              </a:lnSpc>
              <a:spcBef>
                <a:spcPct val="0"/>
              </a:spcBef>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sz="2400" lang="en-US">
                <a:solidFill>
                  <a:schemeClr val="dk1"/>
                </a:solidFill>
                <a:latin typeface="Arial Narrow" pitchFamily="34" charset="0"/>
                <a:ea typeface="Arial" pitchFamily="34" charset="0"/>
              </a:rPr>
              <a:t>PRESENTED</a:t>
            </a:r>
          </a:p>
          <a:p>
            <a:pPr algn="just" eaLnBrk="1" hangingPunct="1" lvl="0">
              <a:lnSpc>
                <a:spcPct val="100000"/>
              </a:lnSpc>
              <a:spcBef>
                <a:spcPct val="0"/>
              </a:spcBef>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sz="2400" lang="en-US">
                <a:solidFill>
                  <a:schemeClr val="dk1"/>
                </a:solidFill>
                <a:latin typeface="Arial Narrow" pitchFamily="34" charset="0"/>
                <a:ea typeface="Arial" pitchFamily="34" charset="0"/>
              </a:rPr>
              <a:t>HARIVARSHAN M</a:t>
            </a:r>
          </a:p>
          <a:p>
            <a:pPr algn="just" eaLnBrk="1" hangingPunct="1" lvl="0">
              <a:lnSpc>
                <a:spcPct val="100000"/>
              </a:lnSpc>
              <a:spcBef>
                <a:spcPct val="0"/>
              </a:spcBef>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sz="2400" lang="en-US">
                <a:solidFill>
                  <a:schemeClr val="dk1"/>
                </a:solidFill>
                <a:latin typeface="Arial Narrow" pitchFamily="34" charset="0"/>
                <a:ea typeface="Arial" pitchFamily="34" charset="0"/>
              </a:rPr>
              <a:t>2303811710421058</a:t>
            </a:r>
          </a:p>
        </p:txBody>
      </p:sp>
      <p:sp>
        <p:nvSpPr>
          <p:cNvPr id="1048582" name="Rectangle 2"/>
          <p:cNvSpPr/>
          <p:nvPr/>
        </p:nvSpPr>
        <p:spPr>
          <a:xfrm rot="0">
            <a:off x="1679575" y="-1684337"/>
            <a:ext cx="3543300" cy="3514725"/>
          </a:xfrm>
          <a:prstGeom prst="rect"/>
          <a:noFill/>
          <a:ln>
            <a:noFill/>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1pPr>
            <a:lvl2pPr algn="l" eaLnBrk="0" fontAlgn="base" hangingPunct="0" indent="-285750" latinLnBrk="0" marL="74295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2pPr>
            <a:lvl3pPr algn="l" eaLnBrk="0" fontAlgn="base" hangingPunct="0" indent="-228600" latinLnBrk="0" marL="114300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3pPr>
            <a:lvl4pPr algn="l" eaLnBrk="0" fontAlgn="base" hangingPunct="0" indent="-228600" latinLnBrk="0" marL="160020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4pPr>
            <a:lvl5pPr algn="l" eaLnBrk="0" fontAlgn="base" hangingPunct="0" indent="-228600" latinLnBrk="0" marL="205740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5pPr>
          </a:lstStyle>
          <a:p>
            <a:pPr eaLnBrk="1" lvl="0">
              <a:lnSpc>
                <a:spcPct val="93000"/>
              </a:lnSpc>
              <a:buClr>
                <a:srgbClr val="000000"/>
              </a:buClr>
              <a:buFont typeface="Times New Roman" pitchFamily="18" charset="0"/>
              <a:buNone/>
            </a:pPr>
            <a:endParaRPr altLang="en-US" lang="en-US"/>
          </a:p>
        </p:txBody>
      </p:sp>
      <p:pic>
        <p:nvPicPr>
          <p:cNvPr id="2097152" name="Picture 3"/>
          <p:cNvPicPr>
            <a:picLocks/>
          </p:cNvPicPr>
          <p:nvPr/>
        </p:nvPicPr>
        <p:blipFill>
          <a:blip xmlns:r="http://schemas.openxmlformats.org/officeDocument/2006/relationships" r:embed="rId1"/>
          <a:srcRect l="0" t="0" r="0" b="0"/>
          <a:stretch>
            <a:fillRect/>
          </a:stretch>
        </p:blipFill>
        <p:spPr>
          <a:xfrm rot="0">
            <a:off x="187325" y="73025"/>
            <a:ext cx="1066800" cy="1057275"/>
          </a:xfrm>
          <a:prstGeom prst="rect"/>
          <a:noFill/>
          <a:ln>
            <a:noFill/>
          </a:ln>
        </p:spPr>
      </p:pic>
      <p:sp>
        <p:nvSpPr>
          <p:cNvPr id="1048583" name="Rectangle 4"/>
          <p:cNvSpPr/>
          <p:nvPr/>
        </p:nvSpPr>
        <p:spPr>
          <a:xfrm rot="0">
            <a:off x="1382712" y="236537"/>
            <a:ext cx="9424988" cy="952500"/>
          </a:xfrm>
          <a:prstGeom prst="rect"/>
          <a:noFill/>
          <a:ln>
            <a:noFill/>
          </a:ln>
        </p:spPr>
        <p:txBody>
          <a:bodyPr anchor="t" bIns="45000" lIns="90000" rIns="90000" tIns="45000" vert="horz">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1pPr>
            <a:lvl2pPr algn="l" eaLnBrk="0" fontAlgn="base" hangingPunct="0" indent="-285750" latinLnBrk="0" marL="74295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2pPr>
            <a:lvl3pPr algn="l" eaLnBrk="0" fontAlgn="base" hangingPunct="0" indent="-228600" latinLnBrk="0" marL="114300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3pPr>
            <a:lvl4pPr algn="l" eaLnBrk="0" fontAlgn="base" hangingPunct="0" indent="-228600" latinLnBrk="0" marL="160020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4pPr>
            <a:lvl5pPr algn="l" eaLnBrk="0" fontAlgn="base" hangingPunct="0" indent="-228600" latinLnBrk="0" marL="205740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5pPr>
          </a:lstStyle>
          <a:p>
            <a:pPr algn="ctr" eaLnBrk="1" hangingPunct="1" lvl="0">
              <a:buClr>
                <a:srgbClr val="000000"/>
              </a:buClr>
              <a:buFont typeface="Times New Roman" pitchFamily="18"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sz="2800" lang="en-US">
                <a:solidFill>
                  <a:srgbClr val="FF0066"/>
                </a:solidFill>
                <a:ea typeface="Arial" pitchFamily="34" charset="0"/>
              </a:rPr>
              <a:t>K.RAMAKRISHNAN COLLEGE OF TECHNOLOGY</a:t>
            </a:r>
          </a:p>
          <a:p>
            <a:pPr algn="ctr" eaLnBrk="1" hangingPunct="1" lvl="0">
              <a:buClr>
                <a:srgbClr val="000000"/>
              </a:buClr>
              <a:buFont typeface="Times New Roman" pitchFamily="18"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sz="2800" lang="en-US">
                <a:solidFill>
                  <a:srgbClr val="FF0066"/>
                </a:solidFill>
                <a:ea typeface="Arial" pitchFamily="34" charset="0"/>
              </a:rPr>
              <a:t>(AUTONOMOUS), TRICHY.</a:t>
            </a:r>
          </a:p>
        </p:txBody>
      </p:sp>
      <p:pic>
        <p:nvPicPr>
          <p:cNvPr id="2097153" name="Picture 5"/>
          <p:cNvPicPr>
            <a:picLocks/>
          </p:cNvPicPr>
          <p:nvPr/>
        </p:nvPicPr>
        <p:blipFill>
          <a:blip xmlns:r="http://schemas.openxmlformats.org/officeDocument/2006/relationships" r:embed="rId2"/>
          <a:srcRect l="0" t="0" r="0" b="0"/>
          <a:stretch>
            <a:fillRect/>
          </a:stretch>
        </p:blipFill>
        <p:spPr>
          <a:xfrm rot="0">
            <a:off x="10866438" y="160337"/>
            <a:ext cx="1154112" cy="1103312"/>
          </a:xfrm>
          <a:prstGeom prst="rect"/>
          <a:noFill/>
          <a:ln>
            <a:noFill/>
          </a:ln>
        </p:spPr>
      </p:pic>
      <p:sp>
        <p:nvSpPr>
          <p:cNvPr id="1048584" name="Rectangle 1"/>
          <p:cNvSpPr txBox="1"/>
          <p:nvPr/>
        </p:nvSpPr>
        <p:spPr>
          <a:xfrm rot="0">
            <a:off x="8688388" y="5468937"/>
            <a:ext cx="3059112" cy="1082675"/>
          </a:xfrm>
          <a:prstGeom prst="rect"/>
          <a:solidFill>
            <a:srgbClr val="FFFFFF"/>
          </a:solidFill>
          <a:ln>
            <a:noFill/>
          </a:ln>
        </p:spPr>
        <p:txBody>
          <a:bodyPr anchor="t" bIns="45720" lIns="91440" rIns="91440" tIns="45720" vert="horz"/>
          <a:lstStyle>
            <a:lvl1pPr algn="l" eaLnBrk="0" fontAlgn="base" hangingPunct="0" indent="-342900" latinLnBrk="0" marL="342900" rtl="0">
              <a:lnSpc>
                <a:spcPct val="83000"/>
              </a:lnSpc>
              <a:spcBef>
                <a:spcPts val="1425"/>
              </a:spcBef>
              <a:spcAft>
                <a:spcPct val="0"/>
              </a:spcAft>
              <a:buClr>
                <a:srgbClr val="000000"/>
              </a:buClr>
              <a:buSzPct val="100000"/>
              <a:buFont typeface="Times New Roman" pitchFamily="18" charset="0"/>
              <a:buChar char="•"/>
              <a:defRPr baseline="0" b="0" sz="3200" i="0" u="none">
                <a:solidFill>
                  <a:srgbClr val="000000"/>
                </a:solidFill>
                <a:latin typeface="Calibri" pitchFamily="34" charset="0"/>
                <a:ea typeface="WenQuanYi Micro Hei" pitchFamily="0" charset="1"/>
                <a:sym typeface="Arial" pitchFamily="34" charset="0"/>
              </a:defRPr>
            </a:lvl1pPr>
            <a:lvl2pPr algn="l" eaLnBrk="0" fontAlgn="base" hangingPunct="0" indent="-285750" latinLnBrk="0" marL="742950" rtl="0">
              <a:lnSpc>
                <a:spcPct val="83000"/>
              </a:lnSpc>
              <a:spcBef>
                <a:spcPts val="1137"/>
              </a:spcBef>
              <a:spcAft>
                <a:spcPct val="0"/>
              </a:spcAft>
              <a:buClr>
                <a:srgbClr val="000000"/>
              </a:buClr>
              <a:buSzPct val="100000"/>
              <a:buFont typeface="Times New Roman" pitchFamily="18" charset="0"/>
              <a:buChar char="–"/>
              <a:defRPr baseline="0" b="0" sz="2400" i="0" u="none">
                <a:solidFill>
                  <a:srgbClr val="000000"/>
                </a:solidFill>
                <a:latin typeface="Calibri" pitchFamily="34" charset="0"/>
                <a:ea typeface="WenQuanYi Micro Hei" pitchFamily="0" charset="1"/>
                <a:sym typeface="Arial" pitchFamily="34" charset="0"/>
              </a:defRPr>
            </a:lvl2pPr>
            <a:lvl3pPr algn="l" eaLnBrk="0" fontAlgn="base" hangingPunct="0" indent="-228600" latinLnBrk="0" marL="1143000" rtl="0">
              <a:lnSpc>
                <a:spcPct val="83000"/>
              </a:lnSpc>
              <a:spcBef>
                <a:spcPts val="850"/>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3pPr>
            <a:lvl4pPr algn="l" eaLnBrk="0" fontAlgn="base" hangingPunct="0" indent="-228600" latinLnBrk="0" marL="1600200" rtl="0">
              <a:lnSpc>
                <a:spcPct val="83000"/>
              </a:lnSpc>
              <a:spcBef>
                <a:spcPts val="575"/>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4pPr>
            <a:lvl5pPr algn="l" eaLnBrk="0" fontAlgn="base" hangingPunct="0" indent="-228600" latinLnBrk="0" marL="2057400" rtl="0">
              <a:lnSpc>
                <a:spcPct val="83000"/>
              </a:lnSpc>
              <a:spcBef>
                <a:spcPts val="287"/>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5pPr>
          </a:lstStyle>
          <a:p>
            <a:pPr algn="just" eaLnBrk="1" hangingPunct="1" indent="0" lvl="0" marL="0">
              <a:lnSpc>
                <a:spcPct val="100000"/>
              </a:lnSpc>
              <a:spcBef>
                <a:spcPct val="0"/>
              </a:spcBef>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sz="2400" lang="en-US">
                <a:solidFill>
                  <a:schemeClr val="dk1"/>
                </a:solidFill>
                <a:latin typeface="Arial Narrow" pitchFamily="34" charset="0"/>
                <a:ea typeface="Arial" pitchFamily="34" charset="0"/>
              </a:rPr>
              <a:t>SUPERVISOR</a:t>
            </a:r>
          </a:p>
          <a:p>
            <a:pPr algn="just" eaLnBrk="1" hangingPunct="1" indent="0" lvl="0" marL="0">
              <a:lnSpc>
                <a:spcPct val="100000"/>
              </a:lnSpc>
              <a:spcBef>
                <a:spcPct val="0"/>
              </a:spcBef>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sz="2400" lang="en-US">
                <a:solidFill>
                  <a:schemeClr val="dk1"/>
                </a:solidFill>
                <a:latin typeface="Arial Narrow" pitchFamily="34" charset="0"/>
                <a:ea typeface="Arial" pitchFamily="34" charset="0"/>
              </a:rPr>
              <a:t>Mr. M. Saravanan, M.E.,</a:t>
            </a:r>
          </a:p>
          <a:p>
            <a:pPr algn="just" eaLnBrk="1" hangingPunct="1" indent="0" lvl="0" marL="0">
              <a:lnSpc>
                <a:spcPct val="100000"/>
              </a:lnSpc>
              <a:spcBef>
                <a:spcPct val="0"/>
              </a:spcBef>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sz="2400" lang="en-US">
                <a:solidFill>
                  <a:schemeClr val="dk1"/>
                </a:solidFill>
                <a:latin typeface="Arial Narrow" pitchFamily="34" charset="0"/>
                <a:ea typeface="Arial" pitchFamily="34" charset="0"/>
              </a:rPr>
              <a:t>AP/CSE.</a:t>
            </a:r>
          </a:p>
        </p:txBody>
      </p:sp>
      <p:sp>
        <p:nvSpPr>
          <p:cNvPr id="1048585" name="TextBox 3"/>
          <p:cNvSpPr txBox="1"/>
          <p:nvPr/>
        </p:nvSpPr>
        <p:spPr>
          <a:xfrm rot="0">
            <a:off x="3048000" y="2979737"/>
            <a:ext cx="6096000" cy="1285240"/>
          </a:xfrm>
          <a:prstGeom prst="rect"/>
          <a:noFill/>
          <a:ln>
            <a:noFill/>
          </a:ln>
        </p:spPr>
        <p:txBody>
          <a:bodyPr anchor="t" bIns="45720" lIns="91440" rIns="91440" tIns="45720" vert="horz">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1pPr>
            <a:lvl2pPr algn="l" eaLnBrk="0" fontAlgn="base" hangingPunct="0" indent="-285750" latinLnBrk="0" marL="74295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2pPr>
            <a:lvl3pPr algn="l" eaLnBrk="0" fontAlgn="base" hangingPunct="0" indent="-228600" latinLnBrk="0" marL="114300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3pPr>
            <a:lvl4pPr algn="l" eaLnBrk="0" fontAlgn="base" hangingPunct="0" indent="-228600" latinLnBrk="0" marL="160020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4pPr>
            <a:lvl5pPr algn="l" eaLnBrk="0" fontAlgn="base" hangingPunct="0" indent="-228600" latinLnBrk="0" marL="2057400" rtl="0">
              <a:lnSpc>
                <a:spcPct val="100000"/>
              </a:lnSpc>
              <a:spcBef>
                <a:spcPct val="0"/>
              </a:spcBef>
              <a:spcAft>
                <a:spcPct val="0"/>
              </a:spcAft>
              <a:buFontTx/>
              <a:buNone/>
              <a:defRPr baseline="0" b="0" sz="1800" i="0" u="none">
                <a:solidFill>
                  <a:schemeClr val="dk1"/>
                </a:solidFill>
                <a:latin typeface="Arial" pitchFamily="34" charset="0"/>
                <a:ea typeface="WenQuanYi Micro Hei" pitchFamily="0" charset="1"/>
                <a:sym typeface="Arial" pitchFamily="34" charset="0"/>
              </a:defRPr>
            </a:lvl5pPr>
          </a:lstStyle>
          <a:p>
            <a:pPr algn="ctr" eaLnBrk="1" hangingPunct="1" lvl="0">
              <a:buFont typeface="Times New Roman"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sz="4000" lang="en-US">
                <a:latin typeface="Arial Narrow" pitchFamily="34" charset="0"/>
                <a:ea typeface="Arial" pitchFamily="34" charset="0"/>
              </a:rPr>
              <a:t>AIRLINE RESERVATION SYSTEM</a:t>
            </a:r>
          </a:p>
        </p:txBody>
      </p:sp>
    </p:spTree>
  </p:cSld>
  <p:clrMapOvr>
    <a:masterClrMapping/>
  </p:clrMapOvr>
  <p:transition spd="slow" advClick="1"/>
  <p:timing/>
</p:sld>
</file>

<file path=ppt/slides/slide10.xml><?xml version="1.0" encoding="utf-8"?>
<p:sld xmlns:a="http://schemas.openxmlformats.org/drawingml/2006/main" xmlns:r="http://schemas.openxmlformats.org/officeDocument/2006/relationships" xmlns:p="http://schemas.openxmlformats.org/presentationml/2006/main" show="1" showMasterSp="1">
  <p:cSld>
    <p:spTree>
      <p:nvGrpSpPr>
        <p:cNvPr id="67" name=""/>
        <p:cNvGrpSpPr/>
        <p:nvPr/>
      </p:nvGrpSpPr>
      <p:grpSpPr>
        <a:xfrm rot="0">
          <a:off x="0" y="0"/>
          <a:ext cx="0" cy="0"/>
          <a:chOff x="0" y="0"/>
          <a:chExt cx="0" cy="0"/>
        </a:xfrm>
      </p:grpSpPr>
      <p:sp>
        <p:nvSpPr>
          <p:cNvPr id="1048637" name="Rectangle 1"/>
          <p:cNvSpPr/>
          <p:nvPr>
            <p:ph type="title" sz="full" idx="4294967295"/>
          </p:nvPr>
        </p:nvSpPr>
        <p:spPr>
          <a:xfrm rot="0">
            <a:off x="1981200" y="190500"/>
            <a:ext cx="8229600" cy="758825"/>
          </a:xfrm>
          <a:prstGeom prst="rect"/>
          <a:noFill/>
          <a:ln>
            <a:noFill/>
          </a:ln>
        </p:spPr>
        <p:txBody>
          <a:bodyPr anchor="ctr" bIns="45720" lIns="91440" rIns="91440" tIns="45720" vert="horz"/>
          <a:lstStyle>
            <a:lvl1pPr algn="l" eaLnBrk="0" fontAlgn="base" hangingPunct="0" indent="0" latinLnBrk="0" marL="0" rtl="0">
              <a:lnSpc>
                <a:spcPct val="83000"/>
              </a:lnSpc>
              <a:spcBef>
                <a:spcPct val="0"/>
              </a:spcBef>
              <a:spcAft>
                <a:spcPct val="0"/>
              </a:spcAft>
              <a:buClr>
                <a:srgbClr val="000000"/>
              </a:buClr>
              <a:buFont typeface="Times New Roman" pitchFamily="18" charset="0"/>
              <a:buNone/>
              <a:defRPr baseline="0" b="0" sz="4400" i="0" u="none">
                <a:solidFill>
                  <a:srgbClr val="000000"/>
                </a:solidFill>
                <a:latin typeface="Calibri" pitchFamily="34" charset="0"/>
                <a:ea typeface="WenQuanYi Micro Hei" pitchFamily="0" charset="1"/>
                <a:sym typeface="Arial" pitchFamily="34" charset="0"/>
              </a:defRPr>
            </a:lvl1pPr>
          </a:lstStyle>
          <a:p>
            <a:pPr algn="ctr" eaLnBrk="1" hangingPunct="1" lvl="0">
              <a:lnSpc>
                <a:spcPct val="150000"/>
              </a:lnSpc>
            </a:pPr>
            <a:r>
              <a:rPr altLang="en-US" b="1" sz="3200" lang="en-US"/>
              <a:t>RESULTS AND DISCUSSION</a:t>
            </a:r>
          </a:p>
        </p:txBody>
      </p:sp>
      <p:sp>
        <p:nvSpPr>
          <p:cNvPr id="1048638" name="Text Box 2"/>
          <p:cNvSpPr txBox="1"/>
          <p:nvPr/>
        </p:nvSpPr>
        <p:spPr>
          <a:xfrm rot="0">
            <a:off x="1127125" y="1254125"/>
            <a:ext cx="9648825" cy="5637212"/>
          </a:xfrm>
          <a:prstGeom prst="rect"/>
          <a:noFill/>
          <a:ln>
            <a:noFill/>
          </a:ln>
        </p:spPr>
        <p:txBody>
          <a:bodyPr anchor="t" bIns="45720" lIns="91440" rIns="91440" tIns="45720" vert="horz"/>
          <a:lstStyle>
            <a:lvl1pPr algn="l" eaLnBrk="0" fontAlgn="base" hangingPunct="0" indent="-342900" latinLnBrk="0" marL="342900" rtl="0">
              <a:lnSpc>
                <a:spcPct val="83000"/>
              </a:lnSpc>
              <a:spcBef>
                <a:spcPts val="1425"/>
              </a:spcBef>
              <a:spcAft>
                <a:spcPct val="0"/>
              </a:spcAft>
              <a:buClr>
                <a:srgbClr val="000000"/>
              </a:buClr>
              <a:buSzPct val="100000"/>
              <a:buFont typeface="Times New Roman" pitchFamily="18" charset="0"/>
              <a:buChar char="•"/>
              <a:defRPr baseline="0" b="0" sz="3200" i="0" u="none">
                <a:solidFill>
                  <a:srgbClr val="000000"/>
                </a:solidFill>
                <a:latin typeface="Calibri" pitchFamily="34" charset="0"/>
                <a:ea typeface="WenQuanYi Micro Hei" pitchFamily="0" charset="1"/>
                <a:sym typeface="Arial" pitchFamily="34" charset="0"/>
              </a:defRPr>
            </a:lvl1pPr>
            <a:lvl2pPr algn="l" eaLnBrk="0" fontAlgn="base" hangingPunct="0" indent="-285750" latinLnBrk="0" marL="742950" rtl="0">
              <a:lnSpc>
                <a:spcPct val="83000"/>
              </a:lnSpc>
              <a:spcBef>
                <a:spcPts val="1137"/>
              </a:spcBef>
              <a:spcAft>
                <a:spcPct val="0"/>
              </a:spcAft>
              <a:buClr>
                <a:srgbClr val="000000"/>
              </a:buClr>
              <a:buSzPct val="100000"/>
              <a:buFont typeface="Times New Roman" pitchFamily="18" charset="0"/>
              <a:buChar char="–"/>
              <a:defRPr baseline="0" b="0" sz="2400" i="0" u="none">
                <a:solidFill>
                  <a:srgbClr val="000000"/>
                </a:solidFill>
                <a:latin typeface="Calibri" pitchFamily="34" charset="0"/>
                <a:ea typeface="WenQuanYi Micro Hei" pitchFamily="0" charset="1"/>
                <a:sym typeface="Arial" pitchFamily="34" charset="0"/>
              </a:defRPr>
            </a:lvl2pPr>
            <a:lvl3pPr algn="l" eaLnBrk="0" fontAlgn="base" hangingPunct="0" indent="-228600" latinLnBrk="0" marL="1143000" rtl="0">
              <a:lnSpc>
                <a:spcPct val="83000"/>
              </a:lnSpc>
              <a:spcBef>
                <a:spcPts val="850"/>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3pPr>
            <a:lvl4pPr algn="l" eaLnBrk="0" fontAlgn="base" hangingPunct="0" indent="-228600" latinLnBrk="0" marL="1600200" rtl="0">
              <a:lnSpc>
                <a:spcPct val="83000"/>
              </a:lnSpc>
              <a:spcBef>
                <a:spcPts val="575"/>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4pPr>
            <a:lvl5pPr algn="l" eaLnBrk="0" fontAlgn="base" hangingPunct="0" indent="-228600" latinLnBrk="0" marL="2057400" rtl="0">
              <a:lnSpc>
                <a:spcPct val="83000"/>
              </a:lnSpc>
              <a:spcBef>
                <a:spcPts val="287"/>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5pPr>
          </a:lstStyle>
          <a:p>
            <a:pPr algn="ctr"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b="1" sz="3000" lang="en-US">
              <a:solidFill>
                <a:schemeClr val="dk1"/>
              </a:solidFill>
              <a:latin typeface="Arial" pitchFamily="34" charset="0"/>
            </a:endParaRPr>
          </a:p>
        </p:txBody>
      </p:sp>
      <p:pic>
        <p:nvPicPr>
          <p:cNvPr id="2097171" name="Picture 3"/>
          <p:cNvPicPr>
            <a:picLocks/>
          </p:cNvPicPr>
          <p:nvPr/>
        </p:nvPicPr>
        <p:blipFill>
          <a:blip xmlns:r="http://schemas.openxmlformats.org/officeDocument/2006/relationships" r:embed="rId1"/>
          <a:srcRect l="0" t="0" r="0" b="0"/>
          <a:stretch>
            <a:fillRect/>
          </a:stretch>
        </p:blipFill>
        <p:spPr>
          <a:xfrm rot="0">
            <a:off x="168275" y="57150"/>
            <a:ext cx="1066800" cy="1057275"/>
          </a:xfrm>
          <a:prstGeom prst="rect"/>
          <a:noFill/>
          <a:ln>
            <a:noFill/>
          </a:ln>
        </p:spPr>
      </p:pic>
      <p:pic>
        <p:nvPicPr>
          <p:cNvPr id="2097172" name="Picture 5"/>
          <p:cNvPicPr>
            <a:picLocks/>
          </p:cNvPicPr>
          <p:nvPr/>
        </p:nvPicPr>
        <p:blipFill>
          <a:blip xmlns:r="http://schemas.openxmlformats.org/officeDocument/2006/relationships" r:embed="rId2"/>
          <a:srcRect l="0" t="0" r="0" b="0"/>
          <a:stretch>
            <a:fillRect/>
          </a:stretch>
        </p:blipFill>
        <p:spPr>
          <a:xfrm rot="0">
            <a:off x="11033125" y="117475"/>
            <a:ext cx="1154112" cy="1103312"/>
          </a:xfrm>
          <a:prstGeom prst="rect"/>
          <a:noFill/>
          <a:ln>
            <a:noFill/>
          </a:ln>
        </p:spPr>
      </p:pic>
      <p:pic>
        <p:nvPicPr>
          <p:cNvPr id="2097173" name="Picture 2"/>
          <p:cNvPicPr>
            <a:picLocks/>
          </p:cNvPicPr>
          <p:nvPr/>
        </p:nvPicPr>
        <p:blipFill>
          <a:blip xmlns:r="http://schemas.openxmlformats.org/officeDocument/2006/relationships" r:embed="rId3"/>
          <a:srcRect l="0" t="0" r="0" b="0"/>
          <a:stretch>
            <a:fillRect/>
          </a:stretch>
        </p:blipFill>
        <p:spPr>
          <a:xfrm rot="0">
            <a:off x="1416050" y="1123950"/>
            <a:ext cx="4278312" cy="2586037"/>
          </a:xfrm>
          <a:prstGeom prst="rect"/>
          <a:noFill/>
          <a:ln>
            <a:noFill/>
          </a:ln>
        </p:spPr>
      </p:pic>
      <p:pic>
        <p:nvPicPr>
          <p:cNvPr id="2097174" name="Picture 4"/>
          <p:cNvPicPr>
            <a:picLocks/>
          </p:cNvPicPr>
          <p:nvPr/>
        </p:nvPicPr>
        <p:blipFill>
          <a:blip xmlns:r="http://schemas.openxmlformats.org/officeDocument/2006/relationships" r:embed="rId4"/>
          <a:srcRect l="0" t="0" r="0" b="0"/>
          <a:stretch>
            <a:fillRect/>
          </a:stretch>
        </p:blipFill>
        <p:spPr>
          <a:xfrm rot="0">
            <a:off x="6096000" y="1123950"/>
            <a:ext cx="3960812" cy="2586037"/>
          </a:xfrm>
          <a:prstGeom prst="rect"/>
          <a:noFill/>
          <a:ln>
            <a:noFill/>
          </a:ln>
        </p:spPr>
      </p:pic>
      <p:pic>
        <p:nvPicPr>
          <p:cNvPr id="2097175" name="Picture 6"/>
          <p:cNvPicPr>
            <a:picLocks/>
          </p:cNvPicPr>
          <p:nvPr/>
        </p:nvPicPr>
        <p:blipFill>
          <a:blip xmlns:r="http://schemas.openxmlformats.org/officeDocument/2006/relationships" r:embed="rId5"/>
          <a:srcRect l="0" t="0" r="0" b="0"/>
          <a:stretch>
            <a:fillRect/>
          </a:stretch>
        </p:blipFill>
        <p:spPr>
          <a:xfrm rot="0">
            <a:off x="1416050" y="3884612"/>
            <a:ext cx="4278312" cy="2868612"/>
          </a:xfrm>
          <a:prstGeom prst="rect"/>
          <a:noFill/>
          <a:ln>
            <a:noFill/>
          </a:ln>
        </p:spPr>
      </p:pic>
      <p:pic>
        <p:nvPicPr>
          <p:cNvPr id="2097176" name="Picture 8"/>
          <p:cNvPicPr>
            <a:picLocks/>
          </p:cNvPicPr>
          <p:nvPr/>
        </p:nvPicPr>
        <p:blipFill>
          <a:blip xmlns:r="http://schemas.openxmlformats.org/officeDocument/2006/relationships" r:embed="rId6"/>
          <a:srcRect l="0" t="0" r="0" b="0"/>
          <a:stretch>
            <a:fillRect/>
          </a:stretch>
        </p:blipFill>
        <p:spPr>
          <a:xfrm rot="0">
            <a:off x="6096000" y="3884612"/>
            <a:ext cx="3960812" cy="2868612"/>
          </a:xfrm>
          <a:prstGeom prst="rect"/>
          <a:noFill/>
          <a:ln>
            <a:noFill/>
          </a:ln>
        </p:spPr>
      </p:pic>
    </p:spTree>
  </p:cSld>
  <p:clrMapOvr>
    <a:masterClrMapping/>
  </p:clrMapOvr>
  <p:transition spd="slow" advClick="1"/>
  <p:timing/>
</p:sld>
</file>

<file path=ppt/slides/slide11.xml><?xml version="1.0" encoding="utf-8"?>
<p:sld xmlns:a="http://schemas.openxmlformats.org/drawingml/2006/main" xmlns:r="http://schemas.openxmlformats.org/officeDocument/2006/relationships" xmlns:p="http://schemas.openxmlformats.org/presentationml/2006/main" show="1" showMasterSp="1">
  <p:cSld>
    <p:spTree>
      <p:nvGrpSpPr>
        <p:cNvPr id="70" name=""/>
        <p:cNvGrpSpPr/>
        <p:nvPr/>
      </p:nvGrpSpPr>
      <p:grpSpPr>
        <a:xfrm rot="0">
          <a:off x="0" y="0"/>
          <a:ext cx="0" cy="0"/>
          <a:chOff x="0" y="0"/>
          <a:chExt cx="0" cy="0"/>
        </a:xfrm>
      </p:grpSpPr>
      <p:sp>
        <p:nvSpPr>
          <p:cNvPr id="1048642" name="Rectangle 1"/>
          <p:cNvSpPr/>
          <p:nvPr>
            <p:ph type="title" sz="full" idx="4294967295"/>
          </p:nvPr>
        </p:nvSpPr>
        <p:spPr>
          <a:xfrm rot="0">
            <a:off x="1774825" y="2492375"/>
            <a:ext cx="8229600" cy="760412"/>
          </a:xfrm>
          <a:prstGeom prst="rect"/>
          <a:noFill/>
          <a:ln>
            <a:noFill/>
          </a:ln>
        </p:spPr>
        <p:txBody>
          <a:bodyPr anchor="ctr" bIns="45720" lIns="91440" rIns="91440" tIns="45720" vert="horz"/>
          <a:lstStyle>
            <a:lvl1pPr algn="l" eaLnBrk="0" fontAlgn="base" hangingPunct="0" indent="0" latinLnBrk="0" marL="0" rtl="0">
              <a:lnSpc>
                <a:spcPct val="83000"/>
              </a:lnSpc>
              <a:spcBef>
                <a:spcPct val="0"/>
              </a:spcBef>
              <a:spcAft>
                <a:spcPct val="0"/>
              </a:spcAft>
              <a:buClr>
                <a:srgbClr val="000000"/>
              </a:buClr>
              <a:buFont typeface="Times New Roman" pitchFamily="18" charset="0"/>
              <a:buNone/>
              <a:defRPr baseline="0" b="0" sz="4400" i="0" u="none">
                <a:solidFill>
                  <a:srgbClr val="000000"/>
                </a:solidFill>
                <a:latin typeface="Calibri" pitchFamily="34" charset="0"/>
                <a:ea typeface="WenQuanYi Micro Hei" pitchFamily="0" charset="1"/>
                <a:sym typeface="Arial" pitchFamily="34" charset="0"/>
              </a:defRPr>
            </a:lvl1pPr>
          </a:lstStyle>
          <a:p>
            <a:pPr algn="ctr" eaLnBrk="1" hangingPunct="1" lvl="0">
              <a:lnSpc>
                <a:spcPct val="150000"/>
              </a:lnSpc>
            </a:pPr>
            <a:r>
              <a:rPr altLang="en-US" b="1" sz="4800" lang="en-US"/>
              <a:t>QUERIES ?</a:t>
            </a:r>
          </a:p>
        </p:txBody>
      </p:sp>
    </p:spTree>
  </p:cSld>
  <p:clrMapOvr>
    <a:masterClrMapping/>
  </p:clrMapOvr>
  <p:transition spd="slow" advClick="1"/>
  <p:timing/>
</p:sld>
</file>

<file path=ppt/slides/slide2.xml><?xml version="1.0" encoding="utf-8"?>
<p:sld xmlns:a="http://schemas.openxmlformats.org/drawingml/2006/main" xmlns:r="http://schemas.openxmlformats.org/officeDocument/2006/relationships" xmlns:p="http://schemas.openxmlformats.org/presentationml/2006/main" show="1" showMasterSp="1">
  <p:cSld>
    <p:spTree>
      <p:nvGrpSpPr>
        <p:cNvPr id="42" name=""/>
        <p:cNvGrpSpPr/>
        <p:nvPr/>
      </p:nvGrpSpPr>
      <p:grpSpPr>
        <a:xfrm rot="0">
          <a:off x="0" y="0"/>
          <a:ext cx="0" cy="0"/>
          <a:chOff x="0" y="0"/>
          <a:chExt cx="0" cy="0"/>
        </a:xfrm>
      </p:grpSpPr>
      <p:sp>
        <p:nvSpPr>
          <p:cNvPr id="1048595" name="Rectangle 1"/>
          <p:cNvSpPr/>
          <p:nvPr>
            <p:ph type="title" sz="full" idx="4294967295"/>
          </p:nvPr>
        </p:nvSpPr>
        <p:spPr>
          <a:xfrm rot="0">
            <a:off x="1981200" y="190500"/>
            <a:ext cx="8229600" cy="758825"/>
          </a:xfrm>
          <a:prstGeom prst="rect"/>
          <a:noFill/>
          <a:ln>
            <a:noFill/>
          </a:ln>
        </p:spPr>
        <p:txBody>
          <a:bodyPr anchor="ctr" bIns="45720" lIns="91440" rIns="91440" tIns="45720" vert="horz"/>
          <a:lstStyle>
            <a:lvl1pPr algn="l" eaLnBrk="0" fontAlgn="base" hangingPunct="0" indent="0" latinLnBrk="0" marL="0" rtl="0">
              <a:lnSpc>
                <a:spcPct val="83000"/>
              </a:lnSpc>
              <a:spcBef>
                <a:spcPct val="0"/>
              </a:spcBef>
              <a:spcAft>
                <a:spcPct val="0"/>
              </a:spcAft>
              <a:buClr>
                <a:srgbClr val="000000"/>
              </a:buClr>
              <a:buFont typeface="Times New Roman" pitchFamily="18" charset="0"/>
              <a:buNone/>
              <a:defRPr baseline="0" b="0" sz="4400" i="0" u="none">
                <a:solidFill>
                  <a:srgbClr val="000000"/>
                </a:solidFill>
                <a:latin typeface="Calibri" pitchFamily="34" charset="0"/>
                <a:ea typeface="WenQuanYi Micro Hei" pitchFamily="0" charset="1"/>
                <a:sym typeface="Arial" pitchFamily="34" charset="0"/>
              </a:defRPr>
            </a:lvl1pPr>
          </a:lstStyle>
          <a:p>
            <a:pPr algn="ctr" eaLnBrk="1" hangingPunct="1" lvl="0">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3000" lang="en-US">
                <a:latin typeface="Arial" pitchFamily="34" charset="0"/>
                <a:ea typeface="Arial" pitchFamily="34" charset="0"/>
              </a:rPr>
              <a:t>PRESENTATION OVERVIEW</a:t>
            </a:r>
          </a:p>
        </p:txBody>
      </p:sp>
      <p:sp>
        <p:nvSpPr>
          <p:cNvPr id="1048596" name="Text Box 2"/>
          <p:cNvSpPr txBox="1"/>
          <p:nvPr/>
        </p:nvSpPr>
        <p:spPr>
          <a:xfrm rot="0">
            <a:off x="623887" y="1412875"/>
            <a:ext cx="11187112" cy="5040312"/>
          </a:xfrm>
          <a:prstGeom prst="rect"/>
          <a:noFill/>
          <a:ln>
            <a:noFill/>
          </a:ln>
        </p:spPr>
        <p:txBody>
          <a:bodyPr anchor="t" bIns="45720" lIns="91440" rIns="91440" tIns="45720" vert="horz"/>
          <a:lstStyle>
            <a:lvl1pPr algn="l" eaLnBrk="0" fontAlgn="base" hangingPunct="0" indent="-342900" latinLnBrk="0" marL="342900" rtl="0">
              <a:lnSpc>
                <a:spcPct val="83000"/>
              </a:lnSpc>
              <a:spcBef>
                <a:spcPts val="1425"/>
              </a:spcBef>
              <a:spcAft>
                <a:spcPct val="0"/>
              </a:spcAft>
              <a:buClr>
                <a:srgbClr val="000000"/>
              </a:buClr>
              <a:buSzPct val="100000"/>
              <a:buFont typeface="Times New Roman" pitchFamily="18" charset="0"/>
              <a:buChar char="•"/>
              <a:defRPr baseline="0" b="0" sz="3200" i="0" u="none">
                <a:solidFill>
                  <a:srgbClr val="000000"/>
                </a:solidFill>
                <a:latin typeface="Calibri" pitchFamily="34" charset="0"/>
                <a:ea typeface="WenQuanYi Micro Hei" pitchFamily="0" charset="1"/>
                <a:sym typeface="Arial" pitchFamily="34" charset="0"/>
              </a:defRPr>
            </a:lvl1pPr>
            <a:lvl2pPr algn="l" eaLnBrk="0" fontAlgn="base" hangingPunct="0" indent="-285750" latinLnBrk="0" marL="742950" rtl="0">
              <a:lnSpc>
                <a:spcPct val="83000"/>
              </a:lnSpc>
              <a:spcBef>
                <a:spcPts val="1137"/>
              </a:spcBef>
              <a:spcAft>
                <a:spcPct val="0"/>
              </a:spcAft>
              <a:buClr>
                <a:srgbClr val="000000"/>
              </a:buClr>
              <a:buSzPct val="100000"/>
              <a:buFont typeface="Times New Roman" pitchFamily="18" charset="0"/>
              <a:buChar char="–"/>
              <a:defRPr baseline="0" b="0" sz="2400" i="0" u="none">
                <a:solidFill>
                  <a:srgbClr val="000000"/>
                </a:solidFill>
                <a:latin typeface="Calibri" pitchFamily="34" charset="0"/>
                <a:ea typeface="WenQuanYi Micro Hei" pitchFamily="0" charset="1"/>
                <a:sym typeface="Arial" pitchFamily="34" charset="0"/>
              </a:defRPr>
            </a:lvl2pPr>
            <a:lvl3pPr algn="l" eaLnBrk="0" fontAlgn="base" hangingPunct="0" indent="-228600" latinLnBrk="0" marL="1143000" rtl="0">
              <a:lnSpc>
                <a:spcPct val="83000"/>
              </a:lnSpc>
              <a:spcBef>
                <a:spcPts val="850"/>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3pPr>
            <a:lvl4pPr algn="l" eaLnBrk="0" fontAlgn="base" hangingPunct="0" indent="-228600" latinLnBrk="0" marL="1600200" rtl="0">
              <a:lnSpc>
                <a:spcPct val="83000"/>
              </a:lnSpc>
              <a:spcBef>
                <a:spcPts val="575"/>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4pPr>
            <a:lvl5pPr algn="l" eaLnBrk="0" fontAlgn="base" hangingPunct="0" indent="-228600" latinLnBrk="0" marL="2057400" rtl="0">
              <a:lnSpc>
                <a:spcPct val="83000"/>
              </a:lnSpc>
              <a:spcBef>
                <a:spcPts val="287"/>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5pPr>
          </a:lstStyle>
          <a:p>
            <a:pPr algn="just" eaLnBrk="1" hangingPunct="1" indent="-457200" lvl="0" marL="457200">
              <a:lnSpc>
                <a:spcPct val="150000"/>
              </a:lnSpc>
              <a:spcBef>
                <a:spcPct val="0"/>
              </a:spcBef>
              <a:buFont typeface="Calibri" pitchFamily="34" charset="0"/>
              <a:buAutoNum type="arabicPeriod" startAt="1"/>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400" lang="en-US">
                <a:latin typeface="Arial" pitchFamily="34" charset="0"/>
                <a:ea typeface="Arial" pitchFamily="34" charset="0"/>
              </a:rPr>
              <a:t>Objective</a:t>
            </a:r>
          </a:p>
          <a:p>
            <a:pPr algn="just" eaLnBrk="1" hangingPunct="1" indent="-457200" lvl="0" marL="457200">
              <a:lnSpc>
                <a:spcPct val="150000"/>
              </a:lnSpc>
              <a:spcBef>
                <a:spcPct val="0"/>
              </a:spcBef>
              <a:buFont typeface="Calibri" pitchFamily="34" charset="0"/>
              <a:buAutoNum type="arabicPeriod" startAt="1"/>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400" lang="en-US">
                <a:latin typeface="Arial" pitchFamily="34" charset="0"/>
                <a:ea typeface="Arial" pitchFamily="34" charset="0"/>
              </a:rPr>
              <a:t>Project Introduction</a:t>
            </a:r>
          </a:p>
          <a:p>
            <a:pPr algn="just" eaLnBrk="1" hangingPunct="1" indent="-457200" lvl="0" marL="457200">
              <a:lnSpc>
                <a:spcPct val="150000"/>
              </a:lnSpc>
              <a:spcBef>
                <a:spcPct val="0"/>
              </a:spcBef>
              <a:buFont typeface="Calibri" pitchFamily="34" charset="0"/>
              <a:buAutoNum type="arabicPeriod" startAt="1"/>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400" lang="en-US">
                <a:latin typeface="Arial" pitchFamily="34" charset="0"/>
                <a:ea typeface="Arial" pitchFamily="34" charset="0"/>
              </a:rPr>
              <a:t>Problem Statement</a:t>
            </a:r>
          </a:p>
          <a:p>
            <a:pPr algn="just" eaLnBrk="1" hangingPunct="1" indent="-457200" lvl="0" marL="457200">
              <a:lnSpc>
                <a:spcPct val="150000"/>
              </a:lnSpc>
              <a:spcBef>
                <a:spcPct val="0"/>
              </a:spcBef>
              <a:buFont typeface="Calibri" pitchFamily="34" charset="0"/>
              <a:buAutoNum type="arabicPeriod" startAt="1"/>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400" lang="en-US">
                <a:latin typeface="Arial" pitchFamily="34" charset="0"/>
                <a:ea typeface="Arial" pitchFamily="34" charset="0"/>
              </a:rPr>
              <a:t>Methodologies (Programming concepts relevant to problem statement)</a:t>
            </a:r>
          </a:p>
          <a:p>
            <a:pPr algn="just" eaLnBrk="1" hangingPunct="1" indent="-457200" lvl="0" marL="457200">
              <a:lnSpc>
                <a:spcPct val="150000"/>
              </a:lnSpc>
              <a:spcBef>
                <a:spcPct val="0"/>
              </a:spcBef>
              <a:buFont typeface="Calibri" pitchFamily="34" charset="0"/>
              <a:buAutoNum type="arabicPeriod" startAt="1"/>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400" lang="en-US">
                <a:solidFill>
                  <a:schemeClr val="dk1"/>
                </a:solidFill>
                <a:latin typeface="Arial" pitchFamily="34" charset="0"/>
              </a:rPr>
              <a:t>Architecture of the proposed system </a:t>
            </a:r>
          </a:p>
          <a:p>
            <a:pPr algn="just" eaLnBrk="1" hangingPunct="1" indent="-457200" lvl="0" marL="457200">
              <a:lnSpc>
                <a:spcPct val="150000"/>
              </a:lnSpc>
              <a:spcBef>
                <a:spcPct val="0"/>
              </a:spcBef>
              <a:buFont typeface="Calibri" pitchFamily="34" charset="0"/>
              <a:buAutoNum type="arabicPeriod" startAt="1"/>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400" lang="en-US">
                <a:latin typeface="Arial" pitchFamily="34" charset="0"/>
                <a:ea typeface="Arial" pitchFamily="34" charset="0"/>
              </a:rPr>
              <a:t>List of Modules</a:t>
            </a:r>
          </a:p>
          <a:p>
            <a:pPr algn="just" eaLnBrk="1" hangingPunct="1" indent="-457200" lvl="0" marL="457200">
              <a:lnSpc>
                <a:spcPct val="150000"/>
              </a:lnSpc>
              <a:spcBef>
                <a:spcPct val="0"/>
              </a:spcBef>
              <a:buFont typeface="Calibri" pitchFamily="34" charset="0"/>
              <a:buAutoNum type="arabicPeriod" startAt="1"/>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400" lang="en-US">
                <a:solidFill>
                  <a:schemeClr val="dk1"/>
                </a:solidFill>
                <a:latin typeface="Arial" pitchFamily="34" charset="0"/>
              </a:rPr>
              <a:t>Merits </a:t>
            </a:r>
          </a:p>
          <a:p>
            <a:pPr algn="just" eaLnBrk="1" hangingPunct="1" indent="-457200" lvl="0" marL="457200">
              <a:lnSpc>
                <a:spcPct val="150000"/>
              </a:lnSpc>
              <a:spcBef>
                <a:spcPct val="0"/>
              </a:spcBef>
              <a:buFont typeface="Calibri" pitchFamily="34" charset="0"/>
              <a:buAutoNum type="arabicPeriod" startAt="1"/>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400" lang="en-US">
                <a:solidFill>
                  <a:schemeClr val="dk1"/>
                </a:solidFill>
                <a:latin typeface="Arial" pitchFamily="34" charset="0"/>
              </a:rPr>
              <a:t>Results and Discussion</a:t>
            </a:r>
          </a:p>
          <a:p>
            <a:pPr algn="just" eaLnBrk="1" hangingPunct="1" indent="-457200" lvl="0" marL="457200">
              <a:lnSpc>
                <a:spcPct val="150000"/>
              </a:lnSpc>
              <a:spcBef>
                <a:spcPct val="0"/>
              </a:spcBef>
              <a:buFont typeface="Calibri" pitchFamily="34" charset="0"/>
              <a:buAutoNum type="arabicPeriod" startAt="1"/>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400" lang="en-US">
                <a:solidFill>
                  <a:schemeClr val="dk1"/>
                </a:solidFill>
                <a:latin typeface="Arial" pitchFamily="34" charset="0"/>
              </a:rPr>
              <a:t>Queries</a:t>
            </a:r>
          </a:p>
        </p:txBody>
      </p:sp>
      <p:pic>
        <p:nvPicPr>
          <p:cNvPr id="2097154" name="Picture 3"/>
          <p:cNvPicPr>
            <a:picLocks/>
          </p:cNvPicPr>
          <p:nvPr/>
        </p:nvPicPr>
        <p:blipFill>
          <a:blip xmlns:r="http://schemas.openxmlformats.org/officeDocument/2006/relationships" r:embed="rId1"/>
          <a:srcRect l="0" t="0" r="0" b="0"/>
          <a:stretch>
            <a:fillRect/>
          </a:stretch>
        </p:blipFill>
        <p:spPr>
          <a:xfrm rot="0">
            <a:off x="168275" y="57150"/>
            <a:ext cx="1066800" cy="1057275"/>
          </a:xfrm>
          <a:prstGeom prst="rect"/>
          <a:noFill/>
          <a:ln>
            <a:noFill/>
          </a:ln>
        </p:spPr>
      </p:pic>
      <p:pic>
        <p:nvPicPr>
          <p:cNvPr id="2097155" name="Picture 5"/>
          <p:cNvPicPr>
            <a:picLocks/>
          </p:cNvPicPr>
          <p:nvPr/>
        </p:nvPicPr>
        <p:blipFill>
          <a:blip xmlns:r="http://schemas.openxmlformats.org/officeDocument/2006/relationships" r:embed="rId2"/>
          <a:srcRect l="0" t="0" r="0" b="0"/>
          <a:stretch>
            <a:fillRect/>
          </a:stretch>
        </p:blipFill>
        <p:spPr>
          <a:xfrm rot="0">
            <a:off x="11033125" y="117475"/>
            <a:ext cx="1154112" cy="1103312"/>
          </a:xfrm>
          <a:prstGeom prst="rect"/>
          <a:noFill/>
          <a:ln>
            <a:noFill/>
          </a:ln>
        </p:spPr>
      </p:pic>
    </p:spTree>
  </p:cSld>
  <p:clrMapOvr>
    <a:masterClrMapping/>
  </p:clrMapOvr>
  <p:transition spd="slow" advClick="1"/>
  <p:timing/>
</p:sld>
</file>

<file path=ppt/slides/slide3.xml><?xml version="1.0" encoding="utf-8"?>
<p:sld xmlns:a="http://schemas.openxmlformats.org/drawingml/2006/main" xmlns:r="http://schemas.openxmlformats.org/officeDocument/2006/relationships" xmlns:p="http://schemas.openxmlformats.org/presentationml/2006/main" show="1" showMasterSp="1">
  <p:cSld>
    <p:spTree>
      <p:nvGrpSpPr>
        <p:cNvPr id="46" name=""/>
        <p:cNvGrpSpPr/>
        <p:nvPr/>
      </p:nvGrpSpPr>
      <p:grpSpPr>
        <a:xfrm rot="0">
          <a:off x="0" y="0"/>
          <a:ext cx="0" cy="0"/>
          <a:chOff x="0" y="0"/>
          <a:chExt cx="0" cy="0"/>
        </a:xfrm>
      </p:grpSpPr>
      <p:sp>
        <p:nvSpPr>
          <p:cNvPr id="1048602" name="Rectangle 1"/>
          <p:cNvSpPr/>
          <p:nvPr>
            <p:ph type="title" sz="full" idx="4294967295"/>
          </p:nvPr>
        </p:nvSpPr>
        <p:spPr>
          <a:xfrm rot="0">
            <a:off x="1981200" y="190500"/>
            <a:ext cx="8229600" cy="758825"/>
          </a:xfrm>
          <a:prstGeom prst="rect"/>
          <a:noFill/>
          <a:ln>
            <a:noFill/>
          </a:ln>
        </p:spPr>
        <p:txBody>
          <a:bodyPr anchor="ctr" bIns="45720" lIns="91440" rIns="91440" tIns="45720" vert="horz"/>
          <a:lstStyle>
            <a:lvl1pPr algn="l" eaLnBrk="0" fontAlgn="base" hangingPunct="0" indent="0" latinLnBrk="0" marL="0" rtl="0">
              <a:lnSpc>
                <a:spcPct val="83000"/>
              </a:lnSpc>
              <a:spcBef>
                <a:spcPct val="0"/>
              </a:spcBef>
              <a:spcAft>
                <a:spcPct val="0"/>
              </a:spcAft>
              <a:buClr>
                <a:srgbClr val="000000"/>
              </a:buClr>
              <a:buFont typeface="Times New Roman" pitchFamily="18" charset="0"/>
              <a:buNone/>
              <a:defRPr baseline="0" b="0" sz="4400" i="0" u="none">
                <a:solidFill>
                  <a:srgbClr val="000000"/>
                </a:solidFill>
                <a:latin typeface="Calibri" pitchFamily="34" charset="0"/>
                <a:ea typeface="WenQuanYi Micro Hei" pitchFamily="0" charset="1"/>
                <a:sym typeface="Arial" pitchFamily="34" charset="0"/>
              </a:defRPr>
            </a:lvl1pPr>
          </a:lstStyle>
          <a:p>
            <a:pPr algn="ctr" eaLnBrk="1" hangingPunct="1" lvl="0">
              <a:lnSpc>
                <a:spcPct val="150000"/>
              </a:lnSpc>
            </a:pPr>
            <a:r>
              <a:rPr altLang="en-US" b="1" sz="3200" lang="en-US">
                <a:ea typeface="Arial" pitchFamily="34" charset="0"/>
              </a:rPr>
              <a:t>OBJECTIVE</a:t>
            </a:r>
          </a:p>
        </p:txBody>
      </p:sp>
      <p:sp>
        <p:nvSpPr>
          <p:cNvPr id="1048603" name="Text Box 2"/>
          <p:cNvSpPr txBox="1"/>
          <p:nvPr/>
        </p:nvSpPr>
        <p:spPr>
          <a:xfrm rot="0">
            <a:off x="407987" y="1220787"/>
            <a:ext cx="11017250" cy="5087937"/>
          </a:xfrm>
          <a:prstGeom prst="rect"/>
          <a:noFill/>
          <a:ln>
            <a:noFill/>
          </a:ln>
        </p:spPr>
        <p:txBody>
          <a:bodyPr anchor="t" bIns="45720" lIns="91440" rIns="91440" tIns="45720" vert="horz"/>
          <a:lstStyle>
            <a:lvl1pPr algn="l" eaLnBrk="0" fontAlgn="base" hangingPunct="0" indent="-342900" latinLnBrk="0" marL="342900" rtl="0">
              <a:lnSpc>
                <a:spcPct val="83000"/>
              </a:lnSpc>
              <a:spcBef>
                <a:spcPts val="1425"/>
              </a:spcBef>
              <a:spcAft>
                <a:spcPct val="0"/>
              </a:spcAft>
              <a:buClr>
                <a:srgbClr val="000000"/>
              </a:buClr>
              <a:buSzPct val="100000"/>
              <a:buFont typeface="Times New Roman" pitchFamily="18" charset="0"/>
              <a:buChar char="•"/>
              <a:defRPr baseline="0" b="0" sz="3200" i="0" u="none">
                <a:solidFill>
                  <a:srgbClr val="000000"/>
                </a:solidFill>
                <a:latin typeface="Calibri" pitchFamily="34" charset="0"/>
                <a:ea typeface="WenQuanYi Micro Hei" pitchFamily="0" charset="1"/>
                <a:sym typeface="Arial" pitchFamily="34" charset="0"/>
              </a:defRPr>
            </a:lvl1pPr>
            <a:lvl2pPr algn="l" eaLnBrk="0" fontAlgn="base" hangingPunct="0" indent="-285750" latinLnBrk="0" marL="742950" rtl="0">
              <a:lnSpc>
                <a:spcPct val="83000"/>
              </a:lnSpc>
              <a:spcBef>
                <a:spcPts val="1137"/>
              </a:spcBef>
              <a:spcAft>
                <a:spcPct val="0"/>
              </a:spcAft>
              <a:buClr>
                <a:srgbClr val="000000"/>
              </a:buClr>
              <a:buSzPct val="100000"/>
              <a:buFont typeface="Times New Roman" pitchFamily="18" charset="0"/>
              <a:buChar char="–"/>
              <a:defRPr baseline="0" b="0" sz="2400" i="0" u="none">
                <a:solidFill>
                  <a:srgbClr val="000000"/>
                </a:solidFill>
                <a:latin typeface="Calibri" pitchFamily="34" charset="0"/>
                <a:ea typeface="WenQuanYi Micro Hei" pitchFamily="0" charset="1"/>
                <a:sym typeface="Arial" pitchFamily="34" charset="0"/>
              </a:defRPr>
            </a:lvl2pPr>
            <a:lvl3pPr algn="l" eaLnBrk="0" fontAlgn="base" hangingPunct="0" indent="-228600" latinLnBrk="0" marL="1143000" rtl="0">
              <a:lnSpc>
                <a:spcPct val="83000"/>
              </a:lnSpc>
              <a:spcBef>
                <a:spcPts val="850"/>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3pPr>
            <a:lvl4pPr algn="l" eaLnBrk="0" fontAlgn="base" hangingPunct="0" indent="-228600" latinLnBrk="0" marL="1600200" rtl="0">
              <a:lnSpc>
                <a:spcPct val="83000"/>
              </a:lnSpc>
              <a:spcBef>
                <a:spcPts val="575"/>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4pPr>
            <a:lvl5pPr algn="l" eaLnBrk="0" fontAlgn="base" hangingPunct="0" indent="-228600" latinLnBrk="0" marL="2057400" rtl="0">
              <a:lnSpc>
                <a:spcPct val="83000"/>
              </a:lnSpc>
              <a:spcBef>
                <a:spcPts val="287"/>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5pPr>
          </a:lstStyle>
          <a:p>
            <a:pPr algn="just" eaLnBrk="1" hangingPunct="1" indent="0" lvl="0" marL="0">
              <a:lnSpc>
                <a:spcPct val="150000"/>
              </a:lnSpc>
              <a:spcBef>
                <a:spcPct val="0"/>
              </a:spcBef>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2000" lang="en-US">
                <a:latin typeface="Times New Roman" pitchFamily="18" charset="0"/>
                <a:ea typeface="SimSun" pitchFamily="2" charset="-122"/>
              </a:rPr>
              <a:t>The objective of our airline reservation system (ARS) is to facilitate the efficient management of flight bookings while enhancing the customer experience during the ticket purchasing process. At its core, the ARS aims to provide a streamlined and user-friendly platform for passengers to search for flights, check availability, and make reservations with ease. By centralizing critical data such as flight schedules, fare tariffs, and passenger name records (PNRs), the system enables airlines to manage their inventory effectively across various distribution channels, including direct sales and global distribution systems (GDS) used by travel agencies. Additionally, the automation of the reservation process minimizes human errors associated with manual systems, ensuring accuracy in data entry and retrieval. The ARS also focuses on improving customer service by offering timely information about flights and allowing passengers to manage their bookings independently, with features like seat selection and real-time updates. </a:t>
            </a:r>
          </a:p>
          <a:p>
            <a:pPr algn="ctr" eaLnBrk="1" hangingPunct="1" indent="0" lvl="0" marL="0">
              <a:lnSpc>
                <a:spcPct val="150000"/>
              </a:lnSpc>
              <a:spcBef>
                <a:spcPct val="0"/>
              </a:spcBef>
              <a:buNone/>
            </a:pPr>
            <a:endParaRPr altLang="en-US" b="1" sz="3000" lang="en-US">
              <a:solidFill>
                <a:schemeClr val="dk1"/>
              </a:solidFill>
              <a:latin typeface="Arial" pitchFamily="34" charset="0"/>
            </a:endParaRPr>
          </a:p>
        </p:txBody>
      </p:sp>
      <p:pic>
        <p:nvPicPr>
          <p:cNvPr id="2097156" name="Picture 3"/>
          <p:cNvPicPr>
            <a:picLocks/>
          </p:cNvPicPr>
          <p:nvPr/>
        </p:nvPicPr>
        <p:blipFill>
          <a:blip xmlns:r="http://schemas.openxmlformats.org/officeDocument/2006/relationships" r:embed="rId1"/>
          <a:srcRect l="0" t="0" r="0" b="0"/>
          <a:stretch>
            <a:fillRect/>
          </a:stretch>
        </p:blipFill>
        <p:spPr>
          <a:xfrm rot="0">
            <a:off x="168275" y="57150"/>
            <a:ext cx="1066800" cy="1057275"/>
          </a:xfrm>
          <a:prstGeom prst="rect"/>
          <a:noFill/>
          <a:ln>
            <a:noFill/>
          </a:ln>
        </p:spPr>
      </p:pic>
      <p:pic>
        <p:nvPicPr>
          <p:cNvPr id="2097157" name="Picture 5"/>
          <p:cNvPicPr>
            <a:picLocks/>
          </p:cNvPicPr>
          <p:nvPr/>
        </p:nvPicPr>
        <p:blipFill>
          <a:blip xmlns:r="http://schemas.openxmlformats.org/officeDocument/2006/relationships" r:embed="rId2"/>
          <a:srcRect l="0" t="0" r="0" b="0"/>
          <a:stretch>
            <a:fillRect/>
          </a:stretch>
        </p:blipFill>
        <p:spPr>
          <a:xfrm rot="0">
            <a:off x="11033125" y="117475"/>
            <a:ext cx="1154112" cy="1103312"/>
          </a:xfrm>
          <a:prstGeom prst="rect"/>
          <a:noFill/>
          <a:ln>
            <a:noFill/>
          </a:ln>
        </p:spPr>
      </p:pic>
    </p:spTree>
  </p:cSld>
  <p:clrMapOvr>
    <a:masterClrMapping/>
  </p:clrMapOvr>
  <p:transition spd="slow" advClick="1"/>
  <p:timing/>
</p:sld>
</file>

<file path=ppt/slides/slide4.xml><?xml version="1.0" encoding="utf-8"?>
<p:sld xmlns:a="http://schemas.openxmlformats.org/drawingml/2006/main" xmlns:r="http://schemas.openxmlformats.org/officeDocument/2006/relationships" xmlns:p="http://schemas.openxmlformats.org/presentationml/2006/main" show="1" showMasterSp="1">
  <p:cSld>
    <p:spTree>
      <p:nvGrpSpPr>
        <p:cNvPr id="49" name=""/>
        <p:cNvGrpSpPr/>
        <p:nvPr/>
      </p:nvGrpSpPr>
      <p:grpSpPr>
        <a:xfrm rot="0">
          <a:off x="0" y="0"/>
          <a:ext cx="0" cy="0"/>
          <a:chOff x="0" y="0"/>
          <a:chExt cx="0" cy="0"/>
        </a:xfrm>
      </p:grpSpPr>
      <p:sp>
        <p:nvSpPr>
          <p:cNvPr id="1048607" name="Rectangle 1"/>
          <p:cNvSpPr/>
          <p:nvPr>
            <p:ph type="title" sz="full" idx="4294967295"/>
          </p:nvPr>
        </p:nvSpPr>
        <p:spPr>
          <a:xfrm rot="0">
            <a:off x="1981200" y="190500"/>
            <a:ext cx="8229600" cy="758825"/>
          </a:xfrm>
          <a:prstGeom prst="rect"/>
          <a:noFill/>
          <a:ln>
            <a:noFill/>
          </a:ln>
        </p:spPr>
        <p:txBody>
          <a:bodyPr anchor="ctr" bIns="45720" lIns="91440" rIns="91440" tIns="45720" vert="horz"/>
          <a:lstStyle>
            <a:lvl1pPr algn="l" eaLnBrk="0" fontAlgn="base" hangingPunct="0" indent="0" latinLnBrk="0" marL="0" rtl="0">
              <a:lnSpc>
                <a:spcPct val="83000"/>
              </a:lnSpc>
              <a:spcBef>
                <a:spcPct val="0"/>
              </a:spcBef>
              <a:spcAft>
                <a:spcPct val="0"/>
              </a:spcAft>
              <a:buClr>
                <a:srgbClr val="000000"/>
              </a:buClr>
              <a:buFont typeface="Times New Roman" pitchFamily="18" charset="0"/>
              <a:buNone/>
              <a:defRPr baseline="0" b="0" sz="4400" i="0" u="none">
                <a:solidFill>
                  <a:srgbClr val="000000"/>
                </a:solidFill>
                <a:latin typeface="Calibri" pitchFamily="34" charset="0"/>
                <a:ea typeface="WenQuanYi Micro Hei" pitchFamily="0" charset="1"/>
                <a:sym typeface="Arial" pitchFamily="34" charset="0"/>
              </a:defRPr>
            </a:lvl1pPr>
          </a:lstStyle>
          <a:p>
            <a:pPr algn="ctr" eaLnBrk="1" hangingPunct="1" lvl="0">
              <a:lnSpc>
                <a:spcPct val="150000"/>
              </a:lnSpc>
            </a:pPr>
            <a:r>
              <a:rPr altLang="en-US" b="1" sz="3200" lang="en-US">
                <a:ea typeface="Arial" pitchFamily="34" charset="0"/>
              </a:rPr>
              <a:t>PROJECT INTRODUCTION</a:t>
            </a:r>
          </a:p>
        </p:txBody>
      </p:sp>
      <p:sp>
        <p:nvSpPr>
          <p:cNvPr id="1048608" name="Text Box 2"/>
          <p:cNvSpPr txBox="1"/>
          <p:nvPr/>
        </p:nvSpPr>
        <p:spPr>
          <a:xfrm rot="0">
            <a:off x="766762" y="1220787"/>
            <a:ext cx="10442575" cy="4945062"/>
          </a:xfrm>
          <a:prstGeom prst="rect"/>
          <a:noFill/>
          <a:ln>
            <a:noFill/>
          </a:ln>
        </p:spPr>
        <p:txBody>
          <a:bodyPr anchor="t" bIns="45720" lIns="91440" rIns="91440" tIns="45720" vert="horz"/>
          <a:lstStyle>
            <a:lvl1pPr algn="l" eaLnBrk="0" fontAlgn="base" hangingPunct="0" indent="-342900" latinLnBrk="0" marL="342900" rtl="0">
              <a:lnSpc>
                <a:spcPct val="83000"/>
              </a:lnSpc>
              <a:spcBef>
                <a:spcPts val="1425"/>
              </a:spcBef>
              <a:spcAft>
                <a:spcPct val="0"/>
              </a:spcAft>
              <a:buClr>
                <a:srgbClr val="000000"/>
              </a:buClr>
              <a:buSzPct val="100000"/>
              <a:buFont typeface="Times New Roman" pitchFamily="18" charset="0"/>
              <a:buChar char="•"/>
              <a:defRPr baseline="0" b="0" sz="3200" i="0" u="none">
                <a:solidFill>
                  <a:srgbClr val="000000"/>
                </a:solidFill>
                <a:latin typeface="Calibri" pitchFamily="34" charset="0"/>
                <a:ea typeface="WenQuanYi Micro Hei" pitchFamily="0" charset="1"/>
                <a:sym typeface="Arial" pitchFamily="34" charset="0"/>
              </a:defRPr>
            </a:lvl1pPr>
            <a:lvl2pPr algn="l" eaLnBrk="0" fontAlgn="base" hangingPunct="0" indent="-285750" latinLnBrk="0" marL="742950" rtl="0">
              <a:lnSpc>
                <a:spcPct val="83000"/>
              </a:lnSpc>
              <a:spcBef>
                <a:spcPts val="1137"/>
              </a:spcBef>
              <a:spcAft>
                <a:spcPct val="0"/>
              </a:spcAft>
              <a:buClr>
                <a:srgbClr val="000000"/>
              </a:buClr>
              <a:buSzPct val="100000"/>
              <a:buFont typeface="Times New Roman" pitchFamily="18" charset="0"/>
              <a:buChar char="–"/>
              <a:defRPr baseline="0" b="0" sz="2400" i="0" u="none">
                <a:solidFill>
                  <a:srgbClr val="000000"/>
                </a:solidFill>
                <a:latin typeface="Calibri" pitchFamily="34" charset="0"/>
                <a:ea typeface="WenQuanYi Micro Hei" pitchFamily="0" charset="1"/>
                <a:sym typeface="Arial" pitchFamily="34" charset="0"/>
              </a:defRPr>
            </a:lvl2pPr>
            <a:lvl3pPr algn="l" eaLnBrk="0" fontAlgn="base" hangingPunct="0" indent="-228600" latinLnBrk="0" marL="1143000" rtl="0">
              <a:lnSpc>
                <a:spcPct val="83000"/>
              </a:lnSpc>
              <a:spcBef>
                <a:spcPts val="850"/>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3pPr>
            <a:lvl4pPr algn="l" eaLnBrk="0" fontAlgn="base" hangingPunct="0" indent="-228600" latinLnBrk="0" marL="1600200" rtl="0">
              <a:lnSpc>
                <a:spcPct val="83000"/>
              </a:lnSpc>
              <a:spcBef>
                <a:spcPts val="575"/>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4pPr>
            <a:lvl5pPr algn="l" eaLnBrk="0" fontAlgn="base" hangingPunct="0" indent="-228600" latinLnBrk="0" marL="2057400" rtl="0">
              <a:lnSpc>
                <a:spcPct val="83000"/>
              </a:lnSpc>
              <a:spcBef>
                <a:spcPts val="287"/>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5pPr>
          </a:lstStyle>
          <a:p>
            <a:pPr algn="just" eaLnBrk="1" hangingPunct="1" indent="0" lvl="0" marL="0">
              <a:lnSpc>
                <a:spcPct val="150000"/>
              </a:lnSpc>
              <a:spcBef>
                <a:spcPct val="0"/>
              </a:spcBef>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2400" lang="en-US">
                <a:latin typeface="Times New Roman" pitchFamily="18" charset="0"/>
                <a:ea typeface="Times New Roman" pitchFamily="18" charset="0"/>
              </a:rPr>
              <a:t>The program is designed to simulate an airline reservation system, enabling users to manage seat bookings. It showcases how basic Java programming can address real-world problems effectively.</a:t>
            </a:r>
          </a:p>
          <a:p>
            <a:pPr algn="ctr" eaLnBrk="1" hangingPunct="1" indent="0" lvl="0" marL="0">
              <a:lnSpc>
                <a:spcPct val="150000"/>
              </a:lnSpc>
              <a:spcBef>
                <a:spcPct val="0"/>
              </a:spcBef>
              <a:buNone/>
            </a:pPr>
            <a:endParaRPr altLang="en-US" b="1" sz="3000" lang="en-US">
              <a:solidFill>
                <a:schemeClr val="dk1"/>
              </a:solidFill>
              <a:latin typeface="Arial" pitchFamily="34" charset="0"/>
            </a:endParaRPr>
          </a:p>
        </p:txBody>
      </p:sp>
      <p:pic>
        <p:nvPicPr>
          <p:cNvPr id="2097158" name="Picture 3"/>
          <p:cNvPicPr>
            <a:picLocks/>
          </p:cNvPicPr>
          <p:nvPr/>
        </p:nvPicPr>
        <p:blipFill>
          <a:blip xmlns:r="http://schemas.openxmlformats.org/officeDocument/2006/relationships" r:embed="rId1"/>
          <a:srcRect l="0" t="0" r="0" b="0"/>
          <a:stretch>
            <a:fillRect/>
          </a:stretch>
        </p:blipFill>
        <p:spPr>
          <a:xfrm rot="0">
            <a:off x="168275" y="57150"/>
            <a:ext cx="1066800" cy="1057275"/>
          </a:xfrm>
          <a:prstGeom prst="rect"/>
          <a:noFill/>
          <a:ln>
            <a:noFill/>
          </a:ln>
        </p:spPr>
      </p:pic>
      <p:pic>
        <p:nvPicPr>
          <p:cNvPr id="2097159" name="Picture 5"/>
          <p:cNvPicPr>
            <a:picLocks/>
          </p:cNvPicPr>
          <p:nvPr/>
        </p:nvPicPr>
        <p:blipFill>
          <a:blip xmlns:r="http://schemas.openxmlformats.org/officeDocument/2006/relationships" r:embed="rId2"/>
          <a:srcRect l="0" t="0" r="0" b="0"/>
          <a:stretch>
            <a:fillRect/>
          </a:stretch>
        </p:blipFill>
        <p:spPr>
          <a:xfrm rot="0">
            <a:off x="11033125" y="117475"/>
            <a:ext cx="1154112" cy="1103312"/>
          </a:xfrm>
          <a:prstGeom prst="rect"/>
          <a:noFill/>
          <a:ln>
            <a:noFill/>
          </a:ln>
        </p:spPr>
      </p:pic>
    </p:spTree>
  </p:cSld>
  <p:clrMapOvr>
    <a:masterClrMapping/>
  </p:clrMapOvr>
  <p:transition spd="slow" advClick="1"/>
  <p:timing/>
</p:sld>
</file>

<file path=ppt/slides/slide5.xml><?xml version="1.0" encoding="utf-8"?>
<p:sld xmlns:a="http://schemas.openxmlformats.org/drawingml/2006/main" xmlns:r="http://schemas.openxmlformats.org/officeDocument/2006/relationships" xmlns:p="http://schemas.openxmlformats.org/presentationml/2006/main" show="1" showMasterSp="1">
  <p:cSld>
    <p:spTree>
      <p:nvGrpSpPr>
        <p:cNvPr id="52" name=""/>
        <p:cNvGrpSpPr/>
        <p:nvPr/>
      </p:nvGrpSpPr>
      <p:grpSpPr>
        <a:xfrm rot="0">
          <a:off x="0" y="0"/>
          <a:ext cx="0" cy="0"/>
          <a:chOff x="0" y="0"/>
          <a:chExt cx="0" cy="0"/>
        </a:xfrm>
      </p:grpSpPr>
      <p:sp>
        <p:nvSpPr>
          <p:cNvPr id="1048612" name="Rectangle 1"/>
          <p:cNvSpPr/>
          <p:nvPr>
            <p:ph type="title" sz="full" idx="4294967295"/>
          </p:nvPr>
        </p:nvSpPr>
        <p:spPr>
          <a:xfrm rot="0">
            <a:off x="1981200" y="190500"/>
            <a:ext cx="8229600" cy="758825"/>
          </a:xfrm>
          <a:prstGeom prst="rect"/>
          <a:noFill/>
          <a:ln>
            <a:noFill/>
          </a:ln>
        </p:spPr>
        <p:txBody>
          <a:bodyPr anchor="ctr" bIns="45720" lIns="91440" rIns="91440" tIns="45720" vert="horz"/>
          <a:lstStyle>
            <a:lvl1pPr algn="l" eaLnBrk="0" fontAlgn="base" hangingPunct="0" indent="0" latinLnBrk="0" marL="0" rtl="0">
              <a:lnSpc>
                <a:spcPct val="83000"/>
              </a:lnSpc>
              <a:spcBef>
                <a:spcPct val="0"/>
              </a:spcBef>
              <a:spcAft>
                <a:spcPct val="0"/>
              </a:spcAft>
              <a:buClr>
                <a:srgbClr val="000000"/>
              </a:buClr>
              <a:buFont typeface="Times New Roman" pitchFamily="18" charset="0"/>
              <a:buNone/>
              <a:defRPr baseline="0" b="0" sz="4400" i="0" u="none">
                <a:solidFill>
                  <a:srgbClr val="000000"/>
                </a:solidFill>
                <a:latin typeface="Calibri" pitchFamily="34" charset="0"/>
                <a:ea typeface="WenQuanYi Micro Hei" pitchFamily="0" charset="1"/>
                <a:sym typeface="Arial" pitchFamily="34" charset="0"/>
              </a:defRPr>
            </a:lvl1pPr>
          </a:lstStyle>
          <a:p>
            <a:pPr algn="ctr" eaLnBrk="1" hangingPunct="1" lvl="0">
              <a:lnSpc>
                <a:spcPct val="150000"/>
              </a:lnSpc>
            </a:pPr>
            <a:r>
              <a:rPr altLang="en-US" b="1" sz="3200" lang="en-US">
                <a:ea typeface="Arial" pitchFamily="34" charset="0"/>
              </a:rPr>
              <a:t>PROBLEM STATEMENT</a:t>
            </a:r>
          </a:p>
        </p:txBody>
      </p:sp>
      <p:sp>
        <p:nvSpPr>
          <p:cNvPr id="1048613" name="Text Box 2"/>
          <p:cNvSpPr txBox="1"/>
          <p:nvPr/>
        </p:nvSpPr>
        <p:spPr>
          <a:xfrm rot="0">
            <a:off x="1235075" y="1220787"/>
            <a:ext cx="9798050" cy="4440237"/>
          </a:xfrm>
          <a:prstGeom prst="rect"/>
          <a:noFill/>
          <a:ln>
            <a:noFill/>
          </a:ln>
        </p:spPr>
        <p:txBody>
          <a:bodyPr anchor="t" bIns="45720" lIns="91440" rIns="91440" tIns="45720" vert="horz"/>
          <a:lstStyle>
            <a:lvl1pPr algn="l" eaLnBrk="0" fontAlgn="base" hangingPunct="0" indent="-342900" latinLnBrk="0" marL="342900" rtl="0">
              <a:lnSpc>
                <a:spcPct val="83000"/>
              </a:lnSpc>
              <a:spcBef>
                <a:spcPts val="1425"/>
              </a:spcBef>
              <a:spcAft>
                <a:spcPct val="0"/>
              </a:spcAft>
              <a:buClr>
                <a:srgbClr val="000000"/>
              </a:buClr>
              <a:buSzPct val="100000"/>
              <a:buFont typeface="Times New Roman" pitchFamily="18" charset="0"/>
              <a:buChar char="•"/>
              <a:defRPr baseline="0" b="0" sz="3200" i="0" u="none">
                <a:solidFill>
                  <a:srgbClr val="000000"/>
                </a:solidFill>
                <a:latin typeface="Calibri" pitchFamily="34" charset="0"/>
                <a:ea typeface="WenQuanYi Micro Hei" pitchFamily="0" charset="1"/>
                <a:sym typeface="Arial" pitchFamily="34" charset="0"/>
              </a:defRPr>
            </a:lvl1pPr>
            <a:lvl2pPr algn="l" eaLnBrk="0" fontAlgn="base" hangingPunct="0" indent="-285750" latinLnBrk="0" marL="742950" rtl="0">
              <a:lnSpc>
                <a:spcPct val="83000"/>
              </a:lnSpc>
              <a:spcBef>
                <a:spcPts val="1137"/>
              </a:spcBef>
              <a:spcAft>
                <a:spcPct val="0"/>
              </a:spcAft>
              <a:buClr>
                <a:srgbClr val="000000"/>
              </a:buClr>
              <a:buSzPct val="100000"/>
              <a:buFont typeface="Times New Roman" pitchFamily="18" charset="0"/>
              <a:buChar char="–"/>
              <a:defRPr baseline="0" b="0" sz="2400" i="0" u="none">
                <a:solidFill>
                  <a:srgbClr val="000000"/>
                </a:solidFill>
                <a:latin typeface="Calibri" pitchFamily="34" charset="0"/>
                <a:ea typeface="WenQuanYi Micro Hei" pitchFamily="0" charset="1"/>
                <a:sym typeface="Arial" pitchFamily="34" charset="0"/>
              </a:defRPr>
            </a:lvl2pPr>
            <a:lvl3pPr algn="l" eaLnBrk="0" fontAlgn="base" hangingPunct="0" indent="-228600" latinLnBrk="0" marL="1143000" rtl="0">
              <a:lnSpc>
                <a:spcPct val="83000"/>
              </a:lnSpc>
              <a:spcBef>
                <a:spcPts val="850"/>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3pPr>
            <a:lvl4pPr algn="l" eaLnBrk="0" fontAlgn="base" hangingPunct="0" indent="-228600" latinLnBrk="0" marL="1600200" rtl="0">
              <a:lnSpc>
                <a:spcPct val="83000"/>
              </a:lnSpc>
              <a:spcBef>
                <a:spcPts val="575"/>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4pPr>
            <a:lvl5pPr algn="l" eaLnBrk="0" fontAlgn="base" hangingPunct="0" indent="-228600" latinLnBrk="0" marL="2057400" rtl="0">
              <a:lnSpc>
                <a:spcPct val="83000"/>
              </a:lnSpc>
              <a:spcBef>
                <a:spcPts val="287"/>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5pPr>
          </a:lstStyle>
          <a:p>
            <a:pPr algn="just" eaLnBrk="1" hangingPunct="1" indent="-285750" lvl="0" marL="285750">
              <a:lnSpc>
                <a:spcPct val="150000"/>
              </a:lnSpc>
              <a:spcBef>
                <a:spcPct val="0"/>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600" lang="en-US">
                <a:latin typeface="Times New Roman" pitchFamily="18" charset="0"/>
                <a:ea typeface="Times New Roman" pitchFamily="18" charset="0"/>
              </a:rPr>
              <a:t>Airlines and passengers in the current manual booking processes. Existing systems often require customers to physically visit ticket counters, which can be time-consuming and inconvenient, leading to frustration and inefficiencies.</a:t>
            </a:r>
          </a:p>
          <a:p>
            <a:pPr algn="just" eaLnBrk="1" hangingPunct="1" indent="-285750" lvl="0" marL="285750">
              <a:lnSpc>
                <a:spcPct val="150000"/>
              </a:lnSpc>
              <a:spcBef>
                <a:spcPct val="0"/>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600" lang="en-US">
                <a:latin typeface="Times New Roman" pitchFamily="18" charset="0"/>
                <a:ea typeface="Times New Roman" pitchFamily="18" charset="0"/>
              </a:rPr>
              <a:t>This traditional approach limits booking availability to specific hours, restricting customer access and resulting in lost sales opportunities. </a:t>
            </a:r>
          </a:p>
          <a:p>
            <a:pPr algn="just" eaLnBrk="1" hangingPunct="1" indent="-285750" lvl="0" marL="285750">
              <a:lnSpc>
                <a:spcPct val="150000"/>
              </a:lnSpc>
              <a:spcBef>
                <a:spcPct val="0"/>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600" lang="en-US">
                <a:latin typeface="Times New Roman" pitchFamily="18" charset="0"/>
                <a:ea typeface="Times New Roman" pitchFamily="18" charset="0"/>
              </a:rPr>
              <a:t>Manual systems are prone to errors, such as incorrect data entry, which can lead to inconsistencies and inaccuracies in reservations.</a:t>
            </a:r>
          </a:p>
          <a:p>
            <a:pPr algn="just" eaLnBrk="1" hangingPunct="1" indent="-285750" lvl="0" marL="285750">
              <a:lnSpc>
                <a:spcPct val="150000"/>
              </a:lnSpc>
              <a:spcBef>
                <a:spcPct val="0"/>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600" lang="en-US">
                <a:latin typeface="Times New Roman" pitchFamily="18" charset="0"/>
                <a:ea typeface="Times New Roman" pitchFamily="18" charset="0"/>
              </a:rPr>
              <a:t>The lack of an online platform prevents customers from easily comparing ticket prices across different airlines, thereby limiting their options</a:t>
            </a:r>
            <a:r>
              <a:rPr altLang="en-US" sz="1000" lang="en-US">
                <a:latin typeface="__fkGroteskNeue_598ab8" pitchFamily="0" charset="1"/>
              </a:rPr>
              <a:t>. </a:t>
            </a:r>
          </a:p>
        </p:txBody>
      </p:sp>
      <p:pic>
        <p:nvPicPr>
          <p:cNvPr id="2097160" name="Picture 3"/>
          <p:cNvPicPr>
            <a:picLocks/>
          </p:cNvPicPr>
          <p:nvPr/>
        </p:nvPicPr>
        <p:blipFill>
          <a:blip xmlns:r="http://schemas.openxmlformats.org/officeDocument/2006/relationships" r:embed="rId1"/>
          <a:srcRect l="0" t="0" r="0" b="0"/>
          <a:stretch>
            <a:fillRect/>
          </a:stretch>
        </p:blipFill>
        <p:spPr>
          <a:xfrm rot="0">
            <a:off x="168275" y="57150"/>
            <a:ext cx="1066800" cy="1057275"/>
          </a:xfrm>
          <a:prstGeom prst="rect"/>
          <a:noFill/>
          <a:ln>
            <a:noFill/>
          </a:ln>
        </p:spPr>
      </p:pic>
      <p:pic>
        <p:nvPicPr>
          <p:cNvPr id="2097161" name="Picture 5"/>
          <p:cNvPicPr>
            <a:picLocks/>
          </p:cNvPicPr>
          <p:nvPr/>
        </p:nvPicPr>
        <p:blipFill>
          <a:blip xmlns:r="http://schemas.openxmlformats.org/officeDocument/2006/relationships" r:embed="rId2"/>
          <a:srcRect l="0" t="0" r="0" b="0"/>
          <a:stretch>
            <a:fillRect/>
          </a:stretch>
        </p:blipFill>
        <p:spPr>
          <a:xfrm rot="0">
            <a:off x="11033125" y="117475"/>
            <a:ext cx="1154112" cy="1103312"/>
          </a:xfrm>
          <a:prstGeom prst="rect"/>
          <a:noFill/>
          <a:ln>
            <a:noFill/>
          </a:ln>
        </p:spPr>
      </p:pic>
    </p:spTree>
  </p:cSld>
  <p:clrMapOvr>
    <a:masterClrMapping/>
  </p:clrMapOvr>
  <p:transition spd="slow" advClick="1"/>
  <p:timing/>
</p:sld>
</file>

<file path=ppt/slides/slide6.xml><?xml version="1.0" encoding="utf-8"?>
<p:sld xmlns:a="http://schemas.openxmlformats.org/drawingml/2006/main" xmlns:r="http://schemas.openxmlformats.org/officeDocument/2006/relationships" xmlns:p="http://schemas.openxmlformats.org/presentationml/2006/main" show="1" showMasterSp="1">
  <p:cSld>
    <p:spTree>
      <p:nvGrpSpPr>
        <p:cNvPr id="55" name=""/>
        <p:cNvGrpSpPr/>
        <p:nvPr/>
      </p:nvGrpSpPr>
      <p:grpSpPr>
        <a:xfrm rot="0">
          <a:off x="0" y="0"/>
          <a:ext cx="0" cy="0"/>
          <a:chOff x="0" y="0"/>
          <a:chExt cx="0" cy="0"/>
        </a:xfrm>
      </p:grpSpPr>
      <p:sp>
        <p:nvSpPr>
          <p:cNvPr id="1048617" name="Rectangle 1"/>
          <p:cNvSpPr/>
          <p:nvPr>
            <p:ph type="title" sz="full" idx="4294967295"/>
          </p:nvPr>
        </p:nvSpPr>
        <p:spPr>
          <a:xfrm rot="0">
            <a:off x="1981200" y="190500"/>
            <a:ext cx="8229600" cy="758825"/>
          </a:xfrm>
          <a:prstGeom prst="rect"/>
          <a:noFill/>
          <a:ln>
            <a:noFill/>
          </a:ln>
        </p:spPr>
        <p:txBody>
          <a:bodyPr anchor="ctr" bIns="45720" lIns="91440" rIns="91440" tIns="45720" vert="horz"/>
          <a:lstStyle>
            <a:lvl1pPr algn="l" eaLnBrk="0" fontAlgn="base" hangingPunct="0" indent="0" latinLnBrk="0" marL="0" rtl="0">
              <a:lnSpc>
                <a:spcPct val="83000"/>
              </a:lnSpc>
              <a:spcBef>
                <a:spcPct val="0"/>
              </a:spcBef>
              <a:spcAft>
                <a:spcPct val="0"/>
              </a:spcAft>
              <a:buClr>
                <a:srgbClr val="000000"/>
              </a:buClr>
              <a:buFont typeface="Times New Roman" pitchFamily="18" charset="0"/>
              <a:buNone/>
              <a:defRPr baseline="0" b="0" sz="4400" i="0" u="none">
                <a:solidFill>
                  <a:srgbClr val="000000"/>
                </a:solidFill>
                <a:latin typeface="Calibri" pitchFamily="34" charset="0"/>
                <a:ea typeface="WenQuanYi Micro Hei" pitchFamily="0" charset="1"/>
                <a:sym typeface="Arial" pitchFamily="34" charset="0"/>
              </a:defRPr>
            </a:lvl1pPr>
          </a:lstStyle>
          <a:p>
            <a:pPr algn="ctr" eaLnBrk="1" hangingPunct="1" lvl="0">
              <a:lnSpc>
                <a:spcPct val="150000"/>
              </a:lnSpc>
            </a:pPr>
            <a:r>
              <a:rPr altLang="en-US" b="1" sz="3200" lang="en-US">
                <a:ea typeface="Arial" pitchFamily="34" charset="0"/>
              </a:rPr>
              <a:t>METHODOLOGIES</a:t>
            </a:r>
          </a:p>
        </p:txBody>
      </p:sp>
      <p:sp>
        <p:nvSpPr>
          <p:cNvPr id="1048618" name="Text Box 2"/>
          <p:cNvSpPr txBox="1"/>
          <p:nvPr/>
        </p:nvSpPr>
        <p:spPr>
          <a:xfrm rot="0">
            <a:off x="1271587" y="1220787"/>
            <a:ext cx="9577388" cy="4584700"/>
          </a:xfrm>
          <a:prstGeom prst="rect"/>
          <a:noFill/>
          <a:ln>
            <a:noFill/>
          </a:ln>
        </p:spPr>
        <p:txBody>
          <a:bodyPr anchor="t" bIns="45720" lIns="91440" rIns="91440" tIns="45720" vert="horz"/>
          <a:lstStyle>
            <a:lvl1pPr algn="l" eaLnBrk="0" fontAlgn="base" hangingPunct="0" indent="-342900" latinLnBrk="0" marL="342900" rtl="0">
              <a:lnSpc>
                <a:spcPct val="83000"/>
              </a:lnSpc>
              <a:spcBef>
                <a:spcPts val="1425"/>
              </a:spcBef>
              <a:spcAft>
                <a:spcPct val="0"/>
              </a:spcAft>
              <a:buClr>
                <a:srgbClr val="000000"/>
              </a:buClr>
              <a:buSzPct val="100000"/>
              <a:buFont typeface="Times New Roman" pitchFamily="18" charset="0"/>
              <a:buChar char="•"/>
              <a:defRPr baseline="0" b="0" sz="3200" i="0" u="none">
                <a:solidFill>
                  <a:srgbClr val="000000"/>
                </a:solidFill>
                <a:latin typeface="Calibri" pitchFamily="34" charset="0"/>
                <a:ea typeface="WenQuanYi Micro Hei" pitchFamily="0" charset="1"/>
                <a:sym typeface="Arial" pitchFamily="34" charset="0"/>
              </a:defRPr>
            </a:lvl1pPr>
            <a:lvl2pPr algn="l" eaLnBrk="0" fontAlgn="base" hangingPunct="0" indent="-285750" latinLnBrk="0" marL="742950" rtl="0">
              <a:lnSpc>
                <a:spcPct val="83000"/>
              </a:lnSpc>
              <a:spcBef>
                <a:spcPts val="1137"/>
              </a:spcBef>
              <a:spcAft>
                <a:spcPct val="0"/>
              </a:spcAft>
              <a:buClr>
                <a:srgbClr val="000000"/>
              </a:buClr>
              <a:buSzPct val="100000"/>
              <a:buFont typeface="Times New Roman" pitchFamily="18" charset="0"/>
              <a:buChar char="–"/>
              <a:defRPr baseline="0" b="0" sz="2400" i="0" u="none">
                <a:solidFill>
                  <a:srgbClr val="000000"/>
                </a:solidFill>
                <a:latin typeface="Calibri" pitchFamily="34" charset="0"/>
                <a:ea typeface="WenQuanYi Micro Hei" pitchFamily="0" charset="1"/>
                <a:sym typeface="Arial" pitchFamily="34" charset="0"/>
              </a:defRPr>
            </a:lvl2pPr>
            <a:lvl3pPr algn="l" eaLnBrk="0" fontAlgn="base" hangingPunct="0" indent="-228600" latinLnBrk="0" marL="1143000" rtl="0">
              <a:lnSpc>
                <a:spcPct val="83000"/>
              </a:lnSpc>
              <a:spcBef>
                <a:spcPts val="850"/>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3pPr>
            <a:lvl4pPr algn="l" eaLnBrk="0" fontAlgn="base" hangingPunct="0" indent="-228600" latinLnBrk="0" marL="1600200" rtl="0">
              <a:lnSpc>
                <a:spcPct val="83000"/>
              </a:lnSpc>
              <a:spcBef>
                <a:spcPts val="575"/>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4pPr>
            <a:lvl5pPr algn="l" eaLnBrk="0" fontAlgn="base" hangingPunct="0" indent="-228600" latinLnBrk="0" marL="2057400" rtl="0">
              <a:lnSpc>
                <a:spcPct val="83000"/>
              </a:lnSpc>
              <a:spcBef>
                <a:spcPts val="287"/>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5pPr>
          </a:lstStyle>
          <a:p>
            <a:pPr algn="just" eaLnBrk="1" hangingPunct="1" indent="-285750" lvl="0" marL="285750">
              <a:lnSpc>
                <a:spcPct val="150000"/>
              </a:lnSpc>
              <a:spcBef>
                <a:spcPct val="0"/>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2400" lang="en-IN">
                <a:latin typeface="var(--font-fk-grotesk)" pitchFamily="0" charset="1"/>
              </a:rPr>
              <a:t>Object-Oriented Programming (OOP)</a:t>
            </a:r>
          </a:p>
          <a:p>
            <a:pPr algn="just" eaLnBrk="1" hangingPunct="1" indent="-285750" lvl="0" marL="285750">
              <a:lnSpc>
                <a:spcPct val="150000"/>
              </a:lnSpc>
              <a:spcBef>
                <a:spcPct val="0"/>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2400" lang="en-IN">
                <a:latin typeface="var(--font-fk-grotesk)" pitchFamily="0" charset="1"/>
              </a:rPr>
              <a:t>Event-Driven Programming</a:t>
            </a:r>
          </a:p>
          <a:p>
            <a:pPr algn="just" eaLnBrk="1" hangingPunct="1" indent="-285750" lvl="0" marL="285750">
              <a:lnSpc>
                <a:spcPct val="150000"/>
              </a:lnSpc>
              <a:spcBef>
                <a:spcPct val="0"/>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2400" lang="en-IN">
                <a:latin typeface="var(--font-fk-grotesk)" pitchFamily="0" charset="1"/>
              </a:rPr>
              <a:t>Data Management with Collections</a:t>
            </a:r>
          </a:p>
          <a:p>
            <a:pPr algn="just" eaLnBrk="1" hangingPunct="1" indent="-285750" lvl="0" marL="285750">
              <a:lnSpc>
                <a:spcPct val="150000"/>
              </a:lnSpc>
              <a:spcBef>
                <a:spcPct val="0"/>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2400" lang="en-IN">
                <a:latin typeface="var(--font-fk-grotesk)" pitchFamily="0" charset="1"/>
              </a:rPr>
              <a:t>User-Centered Design</a:t>
            </a:r>
          </a:p>
          <a:p>
            <a:pPr algn="just" indent="-285750" lvl="0" marL="285750"/>
            <a:r>
              <a:rPr altLang="en-US" sz="2400" lang="en-US">
                <a:latin typeface="var(--font-fk-grotesk)" pitchFamily="0" charset="1"/>
              </a:rPr>
              <a:t>   Error Handling and Validation</a:t>
            </a:r>
          </a:p>
          <a:p>
            <a:pPr indent="-285750" lvl="0" marL="285750"/>
            <a:endParaRPr altLang="en-US" sz="1000" lang="en-US">
              <a:latin typeface="__fkGroteskNeue_598ab8" pitchFamily="0" charset="1"/>
            </a:endParaRPr>
          </a:p>
          <a:p>
            <a:pPr algn="just" eaLnBrk="1" hangingPunct="1" indent="-285750" lvl="0" marL="285750">
              <a:lnSpc>
                <a:spcPct val="150000"/>
              </a:lnSpc>
              <a:spcBef>
                <a:spcPct val="0"/>
              </a:spcBef>
              <a:buNone/>
            </a:pPr>
            <a:endParaRPr altLang="en-US" sz="1600" lang="en-IN">
              <a:latin typeface="var(--font-fk-grotesk)" pitchFamily="0" charset="1"/>
            </a:endParaRPr>
          </a:p>
          <a:p>
            <a:pPr algn="just" eaLnBrk="1" hangingPunct="1" indent="-285750" lvl="0" marL="285750">
              <a:lnSpc>
                <a:spcPct val="150000"/>
              </a:lnSpc>
              <a:spcBef>
                <a:spcPct val="0"/>
              </a:spcBef>
            </a:pPr>
            <a:endParaRPr altLang="en-US" sz="2800" lang="en-IN">
              <a:latin typeface="var(--font-fk-grotesk)" pitchFamily="0" charset="1"/>
            </a:endParaRPr>
          </a:p>
          <a:p>
            <a:pPr algn="ctr" eaLnBrk="1" hangingPunct="1" indent="-285750" lvl="0" marL="285750">
              <a:lnSpc>
                <a:spcPct val="150000"/>
              </a:lnSpc>
              <a:spcBef>
                <a:spcPct val="0"/>
              </a:spcBef>
              <a:buFontTx/>
              <a:buNone/>
            </a:pPr>
            <a:endParaRPr altLang="en-US" b="1" sz="3000" lang="en-US">
              <a:solidFill>
                <a:schemeClr val="dk1"/>
              </a:solidFill>
              <a:latin typeface="Arial" pitchFamily="34" charset="0"/>
            </a:endParaRPr>
          </a:p>
        </p:txBody>
      </p:sp>
      <p:pic>
        <p:nvPicPr>
          <p:cNvPr id="2097162" name="Picture 3"/>
          <p:cNvPicPr>
            <a:picLocks/>
          </p:cNvPicPr>
          <p:nvPr/>
        </p:nvPicPr>
        <p:blipFill>
          <a:blip xmlns:r="http://schemas.openxmlformats.org/officeDocument/2006/relationships" r:embed="rId1"/>
          <a:srcRect l="0" t="0" r="0" b="0"/>
          <a:stretch>
            <a:fillRect/>
          </a:stretch>
        </p:blipFill>
        <p:spPr>
          <a:xfrm rot="0">
            <a:off x="168275" y="57150"/>
            <a:ext cx="1066800" cy="1057275"/>
          </a:xfrm>
          <a:prstGeom prst="rect"/>
          <a:noFill/>
          <a:ln>
            <a:noFill/>
          </a:ln>
        </p:spPr>
      </p:pic>
      <p:pic>
        <p:nvPicPr>
          <p:cNvPr id="2097163" name="Picture 5"/>
          <p:cNvPicPr>
            <a:picLocks/>
          </p:cNvPicPr>
          <p:nvPr/>
        </p:nvPicPr>
        <p:blipFill>
          <a:blip xmlns:r="http://schemas.openxmlformats.org/officeDocument/2006/relationships" r:embed="rId2"/>
          <a:srcRect l="0" t="0" r="0" b="0"/>
          <a:stretch>
            <a:fillRect/>
          </a:stretch>
        </p:blipFill>
        <p:spPr>
          <a:xfrm rot="0">
            <a:off x="11033125" y="117475"/>
            <a:ext cx="1154112" cy="1103312"/>
          </a:xfrm>
          <a:prstGeom prst="rect"/>
          <a:noFill/>
          <a:ln>
            <a:noFill/>
          </a:ln>
        </p:spPr>
      </p:pic>
    </p:spTree>
  </p:cSld>
  <p:clrMapOvr>
    <a:masterClrMapping/>
  </p:clrMapOvr>
  <p:transition spd="slow" advClick="1"/>
  <p:timing/>
</p:sld>
</file>

<file path=ppt/slides/slide7.xml><?xml version="1.0" encoding="utf-8"?>
<p:sld xmlns:a="http://schemas.openxmlformats.org/drawingml/2006/main" xmlns:r="http://schemas.openxmlformats.org/officeDocument/2006/relationships" xmlns:p="http://schemas.openxmlformats.org/presentationml/2006/main" show="1" showMasterSp="1">
  <p:cSld>
    <p:spTree>
      <p:nvGrpSpPr>
        <p:cNvPr id="58" name=""/>
        <p:cNvGrpSpPr/>
        <p:nvPr/>
      </p:nvGrpSpPr>
      <p:grpSpPr>
        <a:xfrm rot="0">
          <a:off x="0" y="0"/>
          <a:ext cx="0" cy="0"/>
          <a:chOff x="0" y="0"/>
          <a:chExt cx="0" cy="0"/>
        </a:xfrm>
      </p:grpSpPr>
      <p:sp>
        <p:nvSpPr>
          <p:cNvPr id="1048622" name="Rectangle 1"/>
          <p:cNvSpPr/>
          <p:nvPr>
            <p:ph type="title" sz="full" idx="4294967295"/>
          </p:nvPr>
        </p:nvSpPr>
        <p:spPr>
          <a:xfrm rot="0">
            <a:off x="1981200" y="190500"/>
            <a:ext cx="8229600" cy="758825"/>
          </a:xfrm>
          <a:prstGeom prst="rect"/>
          <a:noFill/>
          <a:ln>
            <a:noFill/>
          </a:ln>
        </p:spPr>
        <p:txBody>
          <a:bodyPr anchor="ctr" bIns="45720" lIns="91440" rIns="91440" tIns="45720" vert="horz"/>
          <a:lstStyle>
            <a:lvl1pPr algn="l" eaLnBrk="0" fontAlgn="base" hangingPunct="0" indent="0" latinLnBrk="0" marL="0" rtl="0">
              <a:lnSpc>
                <a:spcPct val="83000"/>
              </a:lnSpc>
              <a:spcBef>
                <a:spcPct val="0"/>
              </a:spcBef>
              <a:spcAft>
                <a:spcPct val="0"/>
              </a:spcAft>
              <a:buClr>
                <a:srgbClr val="000000"/>
              </a:buClr>
              <a:buFont typeface="Times New Roman" pitchFamily="18" charset="0"/>
              <a:buNone/>
              <a:defRPr baseline="0" b="0" sz="4400" i="0" u="none">
                <a:solidFill>
                  <a:srgbClr val="000000"/>
                </a:solidFill>
                <a:latin typeface="Calibri" pitchFamily="34" charset="0"/>
                <a:ea typeface="WenQuanYi Micro Hei" pitchFamily="0" charset="1"/>
                <a:sym typeface="Arial" pitchFamily="34" charset="0"/>
              </a:defRPr>
            </a:lvl1pPr>
          </a:lstStyle>
          <a:p>
            <a:pPr algn="ctr" eaLnBrk="1" hangingPunct="1" lvl="0">
              <a:lnSpc>
                <a:spcPct val="150000"/>
              </a:lnSpc>
            </a:pPr>
            <a:r>
              <a:rPr altLang="en-US" b="1" sz="3200" lang="en-US"/>
              <a:t>ARCHITECTURE OF THE PROPOSED SYSTEM </a:t>
            </a:r>
          </a:p>
        </p:txBody>
      </p:sp>
      <p:sp>
        <p:nvSpPr>
          <p:cNvPr id="1048623" name="Text Box 2"/>
          <p:cNvSpPr txBox="1"/>
          <p:nvPr/>
        </p:nvSpPr>
        <p:spPr>
          <a:xfrm rot="0">
            <a:off x="1703387" y="1220787"/>
            <a:ext cx="8229600" cy="5637212"/>
          </a:xfrm>
          <a:prstGeom prst="rect"/>
          <a:noFill/>
          <a:ln>
            <a:noFill/>
          </a:ln>
        </p:spPr>
        <p:txBody>
          <a:bodyPr anchor="t" bIns="45720" lIns="91440" rIns="91440" tIns="45720" vert="horz"/>
          <a:lstStyle>
            <a:lvl1pPr algn="l" eaLnBrk="0" fontAlgn="base" hangingPunct="0" indent="-342900" latinLnBrk="0" marL="342900" rtl="0">
              <a:lnSpc>
                <a:spcPct val="83000"/>
              </a:lnSpc>
              <a:spcBef>
                <a:spcPts val="1425"/>
              </a:spcBef>
              <a:spcAft>
                <a:spcPct val="0"/>
              </a:spcAft>
              <a:buClr>
                <a:srgbClr val="000000"/>
              </a:buClr>
              <a:buSzPct val="100000"/>
              <a:buFont typeface="Times New Roman" pitchFamily="18" charset="0"/>
              <a:buChar char="•"/>
              <a:defRPr baseline="0" b="0" sz="3200" i="0" u="none">
                <a:solidFill>
                  <a:srgbClr val="000000"/>
                </a:solidFill>
                <a:latin typeface="Calibri" pitchFamily="34" charset="0"/>
                <a:ea typeface="WenQuanYi Micro Hei" pitchFamily="0" charset="1"/>
                <a:sym typeface="Arial" pitchFamily="34" charset="0"/>
              </a:defRPr>
            </a:lvl1pPr>
            <a:lvl2pPr algn="l" eaLnBrk="0" fontAlgn="base" hangingPunct="0" indent="-285750" latinLnBrk="0" marL="742950" rtl="0">
              <a:lnSpc>
                <a:spcPct val="83000"/>
              </a:lnSpc>
              <a:spcBef>
                <a:spcPts val="1137"/>
              </a:spcBef>
              <a:spcAft>
                <a:spcPct val="0"/>
              </a:spcAft>
              <a:buClr>
                <a:srgbClr val="000000"/>
              </a:buClr>
              <a:buSzPct val="100000"/>
              <a:buFont typeface="Times New Roman" pitchFamily="18" charset="0"/>
              <a:buChar char="–"/>
              <a:defRPr baseline="0" b="0" sz="2400" i="0" u="none">
                <a:solidFill>
                  <a:srgbClr val="000000"/>
                </a:solidFill>
                <a:latin typeface="Calibri" pitchFamily="34" charset="0"/>
                <a:ea typeface="WenQuanYi Micro Hei" pitchFamily="0" charset="1"/>
                <a:sym typeface="Arial" pitchFamily="34" charset="0"/>
              </a:defRPr>
            </a:lvl2pPr>
            <a:lvl3pPr algn="l" eaLnBrk="0" fontAlgn="base" hangingPunct="0" indent="-228600" latinLnBrk="0" marL="1143000" rtl="0">
              <a:lnSpc>
                <a:spcPct val="83000"/>
              </a:lnSpc>
              <a:spcBef>
                <a:spcPts val="850"/>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3pPr>
            <a:lvl4pPr algn="l" eaLnBrk="0" fontAlgn="base" hangingPunct="0" indent="-228600" latinLnBrk="0" marL="1600200" rtl="0">
              <a:lnSpc>
                <a:spcPct val="83000"/>
              </a:lnSpc>
              <a:spcBef>
                <a:spcPts val="575"/>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4pPr>
            <a:lvl5pPr algn="l" eaLnBrk="0" fontAlgn="base" hangingPunct="0" indent="-228600" latinLnBrk="0" marL="2057400" rtl="0">
              <a:lnSpc>
                <a:spcPct val="83000"/>
              </a:lnSpc>
              <a:spcBef>
                <a:spcPts val="287"/>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5pPr>
          </a:lstStyle>
          <a:p>
            <a:pPr algn="ctr"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b="1" sz="3000" lang="en-US">
              <a:solidFill>
                <a:schemeClr val="dk1"/>
              </a:solidFill>
              <a:latin typeface="Arial" pitchFamily="34" charset="0"/>
            </a:endParaRPr>
          </a:p>
        </p:txBody>
      </p:sp>
      <p:pic>
        <p:nvPicPr>
          <p:cNvPr id="2097164" name="Picture 3"/>
          <p:cNvPicPr>
            <a:picLocks/>
          </p:cNvPicPr>
          <p:nvPr/>
        </p:nvPicPr>
        <p:blipFill>
          <a:blip xmlns:r="http://schemas.openxmlformats.org/officeDocument/2006/relationships" r:embed="rId1"/>
          <a:srcRect l="0" t="0" r="0" b="0"/>
          <a:stretch>
            <a:fillRect/>
          </a:stretch>
        </p:blipFill>
        <p:spPr>
          <a:xfrm rot="0">
            <a:off x="168275" y="57150"/>
            <a:ext cx="1066800" cy="1057275"/>
          </a:xfrm>
          <a:prstGeom prst="rect"/>
          <a:noFill/>
          <a:ln>
            <a:noFill/>
          </a:ln>
        </p:spPr>
      </p:pic>
      <p:pic>
        <p:nvPicPr>
          <p:cNvPr id="2097165" name="Picture 5"/>
          <p:cNvPicPr>
            <a:picLocks/>
          </p:cNvPicPr>
          <p:nvPr/>
        </p:nvPicPr>
        <p:blipFill>
          <a:blip xmlns:r="http://schemas.openxmlformats.org/officeDocument/2006/relationships" r:embed="rId2"/>
          <a:srcRect l="0" t="0" r="0" b="0"/>
          <a:stretch>
            <a:fillRect/>
          </a:stretch>
        </p:blipFill>
        <p:spPr>
          <a:xfrm rot="0">
            <a:off x="11033125" y="117475"/>
            <a:ext cx="1154112" cy="1103312"/>
          </a:xfrm>
          <a:prstGeom prst="rect"/>
          <a:noFill/>
          <a:ln>
            <a:noFill/>
          </a:ln>
        </p:spPr>
      </p:pic>
      <p:pic>
        <p:nvPicPr>
          <p:cNvPr id="2097166" name="Picture 2"/>
          <p:cNvPicPr>
            <a:picLocks/>
          </p:cNvPicPr>
          <p:nvPr/>
        </p:nvPicPr>
        <p:blipFill>
          <a:blip xmlns:r="http://schemas.openxmlformats.org/officeDocument/2006/relationships" r:embed="rId3"/>
          <a:srcRect l="0" t="0" r="0" b="0"/>
          <a:stretch>
            <a:fillRect/>
          </a:stretch>
        </p:blipFill>
        <p:spPr>
          <a:xfrm rot="0">
            <a:off x="2351087" y="949325"/>
            <a:ext cx="7058025" cy="5908675"/>
          </a:xfrm>
          <a:prstGeom prst="rect"/>
          <a:noFill/>
          <a:ln>
            <a:noFill/>
          </a:ln>
        </p:spPr>
      </p:pic>
    </p:spTree>
  </p:cSld>
  <p:clrMapOvr>
    <a:masterClrMapping/>
  </p:clrMapOvr>
  <p:transition spd="slow" advClick="1"/>
  <p:timing/>
</p:sld>
</file>

<file path=ppt/slides/slide8.xml><?xml version="1.0" encoding="utf-8"?>
<p:sld xmlns:a="http://schemas.openxmlformats.org/drawingml/2006/main" xmlns:r="http://schemas.openxmlformats.org/officeDocument/2006/relationships" xmlns:p="http://schemas.openxmlformats.org/presentationml/2006/main" show="1" showMasterSp="1">
  <p:cSld>
    <p:spTree>
      <p:nvGrpSpPr>
        <p:cNvPr id="61" name=""/>
        <p:cNvGrpSpPr/>
        <p:nvPr/>
      </p:nvGrpSpPr>
      <p:grpSpPr>
        <a:xfrm rot="0">
          <a:off x="0" y="0"/>
          <a:ext cx="0" cy="0"/>
          <a:chOff x="0" y="0"/>
          <a:chExt cx="0" cy="0"/>
        </a:xfrm>
      </p:grpSpPr>
      <p:sp>
        <p:nvSpPr>
          <p:cNvPr id="1048627" name="Rectangle 1"/>
          <p:cNvSpPr/>
          <p:nvPr>
            <p:ph type="title" sz="full" idx="4294967295"/>
          </p:nvPr>
        </p:nvSpPr>
        <p:spPr>
          <a:xfrm rot="0">
            <a:off x="1981200" y="190500"/>
            <a:ext cx="8229600" cy="758825"/>
          </a:xfrm>
          <a:prstGeom prst="rect"/>
          <a:noFill/>
          <a:ln>
            <a:noFill/>
          </a:ln>
        </p:spPr>
        <p:txBody>
          <a:bodyPr anchor="ctr" bIns="45720" lIns="91440" rIns="91440" tIns="45720" vert="horz"/>
          <a:lstStyle>
            <a:lvl1pPr algn="l" eaLnBrk="0" fontAlgn="base" hangingPunct="0" indent="0" latinLnBrk="0" marL="0" rtl="0">
              <a:lnSpc>
                <a:spcPct val="83000"/>
              </a:lnSpc>
              <a:spcBef>
                <a:spcPct val="0"/>
              </a:spcBef>
              <a:spcAft>
                <a:spcPct val="0"/>
              </a:spcAft>
              <a:buClr>
                <a:srgbClr val="000000"/>
              </a:buClr>
              <a:buFont typeface="Times New Roman" pitchFamily="18" charset="0"/>
              <a:buNone/>
              <a:defRPr baseline="0" b="0" sz="4400" i="0" u="none">
                <a:solidFill>
                  <a:srgbClr val="000000"/>
                </a:solidFill>
                <a:latin typeface="Calibri" pitchFamily="34" charset="0"/>
                <a:ea typeface="WenQuanYi Micro Hei" pitchFamily="0" charset="1"/>
                <a:sym typeface="Arial" pitchFamily="34" charset="0"/>
              </a:defRPr>
            </a:lvl1pPr>
          </a:lstStyle>
          <a:p>
            <a:pPr algn="ctr" eaLnBrk="1" hangingPunct="1" lvl="0">
              <a:lnSpc>
                <a:spcPct val="150000"/>
              </a:lnSpc>
            </a:pPr>
            <a:r>
              <a:rPr altLang="en-US" b="1" sz="3200" lang="en-US">
                <a:ea typeface="Arial" pitchFamily="34" charset="0"/>
              </a:rPr>
              <a:t>LIST OF MODULES</a:t>
            </a:r>
          </a:p>
        </p:txBody>
      </p:sp>
      <p:sp>
        <p:nvSpPr>
          <p:cNvPr id="1048628" name="Text Box 2"/>
          <p:cNvSpPr txBox="1"/>
          <p:nvPr/>
        </p:nvSpPr>
        <p:spPr>
          <a:xfrm rot="0">
            <a:off x="695325" y="1220787"/>
            <a:ext cx="10585450" cy="4729162"/>
          </a:xfrm>
          <a:prstGeom prst="rect"/>
          <a:noFill/>
          <a:ln>
            <a:noFill/>
          </a:ln>
        </p:spPr>
        <p:txBody>
          <a:bodyPr anchor="t" bIns="45720" lIns="91440" rIns="91440" tIns="45720" vert="horz"/>
          <a:lstStyle>
            <a:lvl1pPr algn="l" eaLnBrk="0" fontAlgn="base" hangingPunct="0" indent="-342900" latinLnBrk="0" marL="342900" rtl="0">
              <a:lnSpc>
                <a:spcPct val="83000"/>
              </a:lnSpc>
              <a:spcBef>
                <a:spcPts val="1425"/>
              </a:spcBef>
              <a:spcAft>
                <a:spcPct val="0"/>
              </a:spcAft>
              <a:buClr>
                <a:srgbClr val="000000"/>
              </a:buClr>
              <a:buSzPct val="100000"/>
              <a:buFont typeface="Times New Roman" pitchFamily="18" charset="0"/>
              <a:buChar char="•"/>
              <a:defRPr baseline="0" b="0" sz="3200" i="0" u="none">
                <a:solidFill>
                  <a:srgbClr val="000000"/>
                </a:solidFill>
                <a:latin typeface="Calibri" pitchFamily="34" charset="0"/>
                <a:ea typeface="WenQuanYi Micro Hei" pitchFamily="0" charset="1"/>
                <a:sym typeface="Arial" pitchFamily="34" charset="0"/>
              </a:defRPr>
            </a:lvl1pPr>
            <a:lvl2pPr algn="l" eaLnBrk="0" fontAlgn="base" hangingPunct="0" indent="-285750" latinLnBrk="0" marL="742950" rtl="0">
              <a:lnSpc>
                <a:spcPct val="83000"/>
              </a:lnSpc>
              <a:spcBef>
                <a:spcPts val="1137"/>
              </a:spcBef>
              <a:spcAft>
                <a:spcPct val="0"/>
              </a:spcAft>
              <a:buClr>
                <a:srgbClr val="000000"/>
              </a:buClr>
              <a:buSzPct val="100000"/>
              <a:buFont typeface="Times New Roman" pitchFamily="18" charset="0"/>
              <a:buChar char="–"/>
              <a:defRPr baseline="0" b="0" sz="2400" i="0" u="none">
                <a:solidFill>
                  <a:srgbClr val="000000"/>
                </a:solidFill>
                <a:latin typeface="Calibri" pitchFamily="34" charset="0"/>
                <a:ea typeface="WenQuanYi Micro Hei" pitchFamily="0" charset="1"/>
                <a:sym typeface="Arial" pitchFamily="34" charset="0"/>
              </a:defRPr>
            </a:lvl2pPr>
            <a:lvl3pPr algn="l" eaLnBrk="0" fontAlgn="base" hangingPunct="0" indent="-228600" latinLnBrk="0" marL="1143000" rtl="0">
              <a:lnSpc>
                <a:spcPct val="83000"/>
              </a:lnSpc>
              <a:spcBef>
                <a:spcPts val="850"/>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3pPr>
            <a:lvl4pPr algn="l" eaLnBrk="0" fontAlgn="base" hangingPunct="0" indent="-228600" latinLnBrk="0" marL="1600200" rtl="0">
              <a:lnSpc>
                <a:spcPct val="83000"/>
              </a:lnSpc>
              <a:spcBef>
                <a:spcPts val="575"/>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4pPr>
            <a:lvl5pPr algn="l" eaLnBrk="0" fontAlgn="base" hangingPunct="0" indent="-228600" latinLnBrk="0" marL="2057400" rtl="0">
              <a:lnSpc>
                <a:spcPct val="83000"/>
              </a:lnSpc>
              <a:spcBef>
                <a:spcPts val="287"/>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5pPr>
          </a:lstStyle>
          <a:p>
            <a:pPr algn="just" eaLnBrk="1" hangingPunct="1" indent="-342900" lvl="0" marL="342900">
              <a:lnSpc>
                <a:spcPct val="150000"/>
              </a:lnSpc>
              <a:spcBef>
                <a:spcPct val="0"/>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400" lang="en-US"/>
              <a:t>Booking Module</a:t>
            </a:r>
            <a:r>
              <a:rPr altLang="en-US" sz="2400" lang="en-US"/>
              <a:t>: Allows users to book available seats by entering details, validates input, and assigns a unique booking ID.</a:t>
            </a:r>
          </a:p>
          <a:p>
            <a:pPr algn="just" eaLnBrk="1" hangingPunct="1" indent="-342900" lvl="0" marL="342900">
              <a:lnSpc>
                <a:spcPct val="150000"/>
              </a:lnSpc>
              <a:spcBef>
                <a:spcPct val="0"/>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400" lang="en-US"/>
              <a:t>Display Module:</a:t>
            </a:r>
            <a:r>
              <a:rPr altLang="en-US" sz="2400" lang="en-US"/>
              <a:t> Shows available seats to the user, making it easy to view which seats are free for booking.</a:t>
            </a:r>
          </a:p>
          <a:p>
            <a:pPr algn="just" eaLnBrk="1" hangingPunct="1" indent="-342900" lvl="0" marL="342900">
              <a:lnSpc>
                <a:spcPct val="150000"/>
              </a:lnSpc>
              <a:spcBef>
                <a:spcPct val="0"/>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400" lang="en-US"/>
              <a:t>Cancelling Module</a:t>
            </a:r>
            <a:r>
              <a:rPr altLang="en-US" sz="2400" lang="en-US"/>
              <a:t>: Enables users to cancel bookings by entering a Booking ID, confirming cancellation, and freeing the seat.</a:t>
            </a:r>
          </a:p>
          <a:p>
            <a:pPr algn="just" eaLnBrk="1" hangingPunct="1" indent="-342900" lvl="0" marL="342900">
              <a:lnSpc>
                <a:spcPct val="150000"/>
              </a:lnSpc>
              <a:spcBef>
                <a:spcPct val="0"/>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400" lang="en-US"/>
              <a:t>Exit Module</a:t>
            </a:r>
            <a:r>
              <a:rPr altLang="en-US" sz="2400" lang="en-US"/>
              <a:t>: Ends the program, displaying a thank-you message and ensuring a clean exit.</a:t>
            </a:r>
          </a:p>
        </p:txBody>
      </p:sp>
      <p:pic>
        <p:nvPicPr>
          <p:cNvPr id="2097167" name="Picture 3"/>
          <p:cNvPicPr>
            <a:picLocks/>
          </p:cNvPicPr>
          <p:nvPr/>
        </p:nvPicPr>
        <p:blipFill>
          <a:blip xmlns:r="http://schemas.openxmlformats.org/officeDocument/2006/relationships" r:embed="rId1"/>
          <a:srcRect l="0" t="0" r="0" b="0"/>
          <a:stretch>
            <a:fillRect/>
          </a:stretch>
        </p:blipFill>
        <p:spPr>
          <a:xfrm rot="0">
            <a:off x="168275" y="57150"/>
            <a:ext cx="1066800" cy="1057275"/>
          </a:xfrm>
          <a:prstGeom prst="rect"/>
          <a:noFill/>
          <a:ln>
            <a:noFill/>
          </a:ln>
        </p:spPr>
      </p:pic>
      <p:pic>
        <p:nvPicPr>
          <p:cNvPr id="2097168" name="Picture 5"/>
          <p:cNvPicPr>
            <a:picLocks/>
          </p:cNvPicPr>
          <p:nvPr/>
        </p:nvPicPr>
        <p:blipFill>
          <a:blip xmlns:r="http://schemas.openxmlformats.org/officeDocument/2006/relationships" r:embed="rId2"/>
          <a:srcRect l="0" t="0" r="0" b="0"/>
          <a:stretch>
            <a:fillRect/>
          </a:stretch>
        </p:blipFill>
        <p:spPr>
          <a:xfrm rot="0">
            <a:off x="11033125" y="117475"/>
            <a:ext cx="1154112" cy="1103312"/>
          </a:xfrm>
          <a:prstGeom prst="rect"/>
          <a:noFill/>
          <a:ln>
            <a:noFill/>
          </a:ln>
        </p:spPr>
      </p:pic>
    </p:spTree>
  </p:cSld>
  <p:clrMapOvr>
    <a:masterClrMapping/>
  </p:clrMapOvr>
  <p:transition spd="slow" advClick="1"/>
  <p:timing/>
</p:sld>
</file>

<file path=ppt/slides/slide9.xml><?xml version="1.0" encoding="utf-8"?>
<p:sld xmlns:a="http://schemas.openxmlformats.org/drawingml/2006/main" xmlns:r="http://schemas.openxmlformats.org/officeDocument/2006/relationships" xmlns:p="http://schemas.openxmlformats.org/presentationml/2006/main" show="1" showMasterSp="1">
  <p:cSld>
    <p:spTree>
      <p:nvGrpSpPr>
        <p:cNvPr id="64" name=""/>
        <p:cNvGrpSpPr/>
        <p:nvPr/>
      </p:nvGrpSpPr>
      <p:grpSpPr>
        <a:xfrm rot="0">
          <a:off x="0" y="0"/>
          <a:ext cx="0" cy="0"/>
          <a:chOff x="0" y="0"/>
          <a:chExt cx="0" cy="0"/>
        </a:xfrm>
      </p:grpSpPr>
      <p:sp>
        <p:nvSpPr>
          <p:cNvPr id="1048632" name="Rectangle 1"/>
          <p:cNvSpPr/>
          <p:nvPr>
            <p:ph type="title" sz="full" idx="4294967295"/>
          </p:nvPr>
        </p:nvSpPr>
        <p:spPr>
          <a:xfrm rot="0">
            <a:off x="1981200" y="190500"/>
            <a:ext cx="8229600" cy="758825"/>
          </a:xfrm>
          <a:prstGeom prst="rect"/>
          <a:noFill/>
          <a:ln>
            <a:noFill/>
          </a:ln>
        </p:spPr>
        <p:txBody>
          <a:bodyPr anchor="ctr" bIns="45720" lIns="91440" rIns="91440" tIns="45720" vert="horz"/>
          <a:lstStyle>
            <a:lvl1pPr algn="l" eaLnBrk="0" fontAlgn="base" hangingPunct="0" indent="0" latinLnBrk="0" marL="0" rtl="0">
              <a:lnSpc>
                <a:spcPct val="83000"/>
              </a:lnSpc>
              <a:spcBef>
                <a:spcPct val="0"/>
              </a:spcBef>
              <a:spcAft>
                <a:spcPct val="0"/>
              </a:spcAft>
              <a:buClr>
                <a:srgbClr val="000000"/>
              </a:buClr>
              <a:buFont typeface="Times New Roman" pitchFamily="18" charset="0"/>
              <a:buNone/>
              <a:defRPr baseline="0" b="0" sz="4400" i="0" u="none">
                <a:solidFill>
                  <a:srgbClr val="000000"/>
                </a:solidFill>
                <a:latin typeface="Calibri" pitchFamily="34" charset="0"/>
                <a:ea typeface="WenQuanYi Micro Hei" pitchFamily="0" charset="1"/>
                <a:sym typeface="Arial" pitchFamily="34" charset="0"/>
              </a:defRPr>
            </a:lvl1pPr>
          </a:lstStyle>
          <a:p>
            <a:pPr algn="ctr" eaLnBrk="1" hangingPunct="1" lvl="0">
              <a:lnSpc>
                <a:spcPct val="150000"/>
              </a:lnSpc>
            </a:pPr>
            <a:r>
              <a:rPr altLang="en-US" b="1" sz="3200" lang="en-US"/>
              <a:t>MERITS</a:t>
            </a:r>
          </a:p>
        </p:txBody>
      </p:sp>
      <p:sp>
        <p:nvSpPr>
          <p:cNvPr id="1048633" name="Text Box 2"/>
          <p:cNvSpPr txBox="1"/>
          <p:nvPr/>
        </p:nvSpPr>
        <p:spPr>
          <a:xfrm rot="0">
            <a:off x="1349375" y="1114425"/>
            <a:ext cx="9617075" cy="5172075"/>
          </a:xfrm>
          <a:prstGeom prst="rect"/>
          <a:noFill/>
          <a:ln>
            <a:noFill/>
          </a:ln>
        </p:spPr>
        <p:txBody>
          <a:bodyPr anchor="t" bIns="45720" lIns="91440" rIns="91440" tIns="45720" vert="horz"/>
          <a:lstStyle>
            <a:lvl1pPr algn="l" eaLnBrk="0" fontAlgn="base" hangingPunct="0" indent="-342900" latinLnBrk="0" marL="342900" rtl="0">
              <a:lnSpc>
                <a:spcPct val="83000"/>
              </a:lnSpc>
              <a:spcBef>
                <a:spcPts val="1425"/>
              </a:spcBef>
              <a:spcAft>
                <a:spcPct val="0"/>
              </a:spcAft>
              <a:buClr>
                <a:srgbClr val="000000"/>
              </a:buClr>
              <a:buSzPct val="100000"/>
              <a:buFont typeface="Times New Roman" pitchFamily="18" charset="0"/>
              <a:buChar char="•"/>
              <a:defRPr baseline="0" b="0" sz="3200" i="0" u="none">
                <a:solidFill>
                  <a:srgbClr val="000000"/>
                </a:solidFill>
                <a:latin typeface="Calibri" pitchFamily="34" charset="0"/>
                <a:ea typeface="WenQuanYi Micro Hei" pitchFamily="0" charset="1"/>
                <a:sym typeface="Arial" pitchFamily="34" charset="0"/>
              </a:defRPr>
            </a:lvl1pPr>
            <a:lvl2pPr algn="l" eaLnBrk="0" fontAlgn="base" hangingPunct="0" indent="-285750" latinLnBrk="0" marL="742950" rtl="0">
              <a:lnSpc>
                <a:spcPct val="83000"/>
              </a:lnSpc>
              <a:spcBef>
                <a:spcPts val="1137"/>
              </a:spcBef>
              <a:spcAft>
                <a:spcPct val="0"/>
              </a:spcAft>
              <a:buClr>
                <a:srgbClr val="000000"/>
              </a:buClr>
              <a:buSzPct val="100000"/>
              <a:buFont typeface="Times New Roman" pitchFamily="18" charset="0"/>
              <a:buChar char="–"/>
              <a:defRPr baseline="0" b="0" sz="2400" i="0" u="none">
                <a:solidFill>
                  <a:srgbClr val="000000"/>
                </a:solidFill>
                <a:latin typeface="Calibri" pitchFamily="34" charset="0"/>
                <a:ea typeface="WenQuanYi Micro Hei" pitchFamily="0" charset="1"/>
                <a:sym typeface="Arial" pitchFamily="34" charset="0"/>
              </a:defRPr>
            </a:lvl2pPr>
            <a:lvl3pPr algn="l" eaLnBrk="0" fontAlgn="base" hangingPunct="0" indent="-228600" latinLnBrk="0" marL="1143000" rtl="0">
              <a:lnSpc>
                <a:spcPct val="83000"/>
              </a:lnSpc>
              <a:spcBef>
                <a:spcPts val="850"/>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3pPr>
            <a:lvl4pPr algn="l" eaLnBrk="0" fontAlgn="base" hangingPunct="0" indent="-228600" latinLnBrk="0" marL="1600200" rtl="0">
              <a:lnSpc>
                <a:spcPct val="83000"/>
              </a:lnSpc>
              <a:spcBef>
                <a:spcPts val="575"/>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4pPr>
            <a:lvl5pPr algn="l" eaLnBrk="0" fontAlgn="base" hangingPunct="0" indent="-228600" latinLnBrk="0" marL="2057400" rtl="0">
              <a:lnSpc>
                <a:spcPct val="83000"/>
              </a:lnSpc>
              <a:spcBef>
                <a:spcPts val="287"/>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pitchFamily="0" charset="1"/>
                <a:sym typeface="Arial" pitchFamily="34" charset="0"/>
              </a:defRPr>
            </a:lvl5pPr>
          </a:lstStyle>
          <a:p>
            <a:pPr indent="0" lvl="0" marL="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800" lang="en-US">
                <a:solidFill>
                  <a:schemeClr val="dk1"/>
                </a:solidFill>
                <a:latin typeface="Times New Roman" pitchFamily="18" charset="0"/>
                <a:ea typeface="Times New Roman" pitchFamily="18" charset="0"/>
              </a:rPr>
              <a:t>Convenience:</a:t>
            </a:r>
            <a:r>
              <a:rPr altLang="en-US" b="1" lang="en-US">
                <a:solidFill>
                  <a:srgbClr val="FF0000"/>
                </a:solidFill>
                <a:latin typeface="Times New Roman" pitchFamily="18" charset="0"/>
                <a:ea typeface="Times New Roman" pitchFamily="18" charset="0"/>
              </a:rPr>
              <a:t> </a:t>
            </a:r>
            <a:r>
              <a:rPr altLang="en-US" sz="2200" lang="en-US">
                <a:latin typeface="Times New Roman" pitchFamily="18" charset="0"/>
                <a:ea typeface="Times New Roman" pitchFamily="18" charset="0"/>
              </a:rPr>
              <a:t>Allows users to book flights anytime and from anywhere, eliminating the need for physical visits to ticket counters.</a:t>
            </a:r>
          </a:p>
          <a:p>
            <a:pPr indent="0" lvl="0" marL="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800" lang="en-US">
                <a:solidFill>
                  <a:schemeClr val="dk1"/>
                </a:solidFill>
                <a:latin typeface="Times New Roman" pitchFamily="18" charset="0"/>
                <a:ea typeface="Times New Roman" pitchFamily="18" charset="0"/>
              </a:rPr>
              <a:t>Real-Time Availability:</a:t>
            </a:r>
            <a:r>
              <a:rPr altLang="en-US" sz="2200" lang="en-US">
                <a:latin typeface="Times New Roman" pitchFamily="18" charset="0"/>
                <a:ea typeface="Times New Roman" pitchFamily="18" charset="0"/>
              </a:rPr>
              <a:t>Provides up-to-date information on flight availability and pricing, enabling informed decision-making.</a:t>
            </a:r>
          </a:p>
          <a:p>
            <a:pPr indent="0" lvl="0" marL="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800" lang="en-US">
                <a:solidFill>
                  <a:schemeClr val="dk1"/>
                </a:solidFill>
                <a:latin typeface="Times New Roman" pitchFamily="18" charset="0"/>
                <a:ea typeface="Times New Roman" pitchFamily="18" charset="0"/>
              </a:rPr>
              <a:t>Time-Saving:</a:t>
            </a:r>
            <a:r>
              <a:rPr altLang="en-US" sz="2200" lang="en-US">
                <a:latin typeface="Times New Roman" pitchFamily="18" charset="0"/>
                <a:ea typeface="Times New Roman" pitchFamily="18" charset="0"/>
              </a:rPr>
              <a:t>Facilitates quick comparisons of multiple flight options and allows for fast booking, reducing the time spent on reservations.</a:t>
            </a:r>
          </a:p>
          <a:p>
            <a:pPr indent="0" lvl="0" marL="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800" lang="en-US">
                <a:solidFill>
                  <a:schemeClr val="dk1"/>
                </a:solidFill>
                <a:latin typeface="Times New Roman" pitchFamily="18" charset="0"/>
                <a:ea typeface="Times New Roman" pitchFamily="18" charset="0"/>
              </a:rPr>
              <a:t>Online Management:</a:t>
            </a:r>
            <a:r>
              <a:rPr altLang="en-US" sz="2200" lang="en-US">
                <a:latin typeface="Times New Roman" pitchFamily="18" charset="0"/>
                <a:ea typeface="Times New Roman" pitchFamily="18" charset="0"/>
              </a:rPr>
              <a:t>Enables easy cancellations or modifications of bookings without lengthy procedures, enhancing user experience.</a:t>
            </a:r>
          </a:p>
          <a:p>
            <a:pPr indent="0" lvl="0" marL="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800" lang="en-US">
                <a:solidFill>
                  <a:schemeClr val="dk1"/>
                </a:solidFill>
                <a:latin typeface="Times New Roman" pitchFamily="18" charset="0"/>
                <a:ea typeface="Times New Roman" pitchFamily="18" charset="0"/>
              </a:rPr>
              <a:t>Dynamic Pricing:</a:t>
            </a:r>
            <a:r>
              <a:rPr altLang="en-US" sz="2200" lang="en-US">
                <a:latin typeface="Times New Roman" pitchFamily="18" charset="0"/>
                <a:ea typeface="Times New Roman" pitchFamily="18" charset="0"/>
              </a:rPr>
              <a:t>Supports fare adjustments based on demand, helping airlines maximize revenue while offering competitive prices.</a:t>
            </a:r>
          </a:p>
          <a:p>
            <a:pPr indent="0" lvl="0" marL="0">
              <a:buNone/>
            </a:pPr>
            <a:endParaRPr altLang="en-US" sz="2800" lang="en-US">
              <a:latin typeface="__fkGroteskNeue_598ab8" pitchFamily="0" charset="1"/>
            </a:endParaRPr>
          </a:p>
          <a:p>
            <a:pPr indent="0" lvl="0" marL="0"/>
            <a:endParaRPr altLang="en-US" sz="2800" lang="en-US"/>
          </a:p>
        </p:txBody>
      </p:sp>
      <p:pic>
        <p:nvPicPr>
          <p:cNvPr id="2097169" name="Picture 3"/>
          <p:cNvPicPr>
            <a:picLocks/>
          </p:cNvPicPr>
          <p:nvPr/>
        </p:nvPicPr>
        <p:blipFill>
          <a:blip xmlns:r="http://schemas.openxmlformats.org/officeDocument/2006/relationships" r:embed="rId1"/>
          <a:srcRect l="0" t="0" r="0" b="0"/>
          <a:stretch>
            <a:fillRect/>
          </a:stretch>
        </p:blipFill>
        <p:spPr>
          <a:xfrm rot="0">
            <a:off x="168275" y="57150"/>
            <a:ext cx="1066800" cy="1057275"/>
          </a:xfrm>
          <a:prstGeom prst="rect"/>
          <a:noFill/>
          <a:ln>
            <a:noFill/>
          </a:ln>
        </p:spPr>
      </p:pic>
      <p:pic>
        <p:nvPicPr>
          <p:cNvPr id="2097170" name="Picture 5"/>
          <p:cNvPicPr>
            <a:picLocks/>
          </p:cNvPicPr>
          <p:nvPr/>
        </p:nvPicPr>
        <p:blipFill>
          <a:blip xmlns:r="http://schemas.openxmlformats.org/officeDocument/2006/relationships" r:embed="rId2"/>
          <a:srcRect l="0" t="0" r="0" b="0"/>
          <a:stretch>
            <a:fillRect/>
          </a:stretch>
        </p:blipFill>
        <p:spPr>
          <a:xfrm rot="0">
            <a:off x="11033125" y="117475"/>
            <a:ext cx="1154112" cy="1103312"/>
          </a:xfrm>
          <a:prstGeom prst="rect"/>
          <a:noFill/>
          <a:ln>
            <a:noFill/>
          </a:ln>
        </p:spPr>
      </p:pic>
    </p:spTree>
  </p:cSld>
  <p:clrMapOvr>
    <a:masterClrMapping/>
  </p:clrMapOvr>
  <p:transition spd="slow" advClick="1"/>
  <p:timing/>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Prithika Arumugam</dc:creator>
  <cp:lastModifiedBy>harivarshan1026@outlook.com</cp:lastModifiedBy>
  <dcterms:created xsi:type="dcterms:W3CDTF">2018-05-03T02:54:28Z</dcterms:created>
  <dcterms:modified xsi:type="dcterms:W3CDTF">2024-12-02T07:07:26Z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str>16.0000</vt:lp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str>On-screen Show (4:3)</vt:lpstr>
  </property>
  <property fmtid="{D5CDD505-2E9C-101B-9397-08002B2CF9AE}" pid="6" name="ScaleCrop">
    <vt:bool>false</vt:bool>
  </property>
  <property fmtid="{D5CDD505-2E9C-101B-9397-08002B2CF9AE}" pid="7" name="ShareDoc">
    <vt:bool>false</vt:bool>
  </property>
  <property fmtid="{D5CDD505-2E9C-101B-9397-08002B2CF9AE}" pid="8" name="ICV">
    <vt:lpwstr>4cee011b267d46b8b6a709634bbdc98c</vt:lpwstr>
  </property>
</Properties>
</file>