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9144000" cy="5143500"/>
  <p:embeddedFontLst>
    <p:embeddedFont>
      <p:font typeface="BTMONA+EBGaramond-Regular" panose="020B0604020202020204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FJCTS+PublicSans-Bold" panose="020B0604020202020204"/>
      <p:regular r:id="rId15"/>
    </p:embeddedFont>
    <p:embeddedFont>
      <p:font typeface="CFRUAJ+EBGaramond-Medium" panose="020B0604020202020204"/>
      <p:regular r:id="rId16"/>
    </p:embeddedFont>
    <p:embeddedFont>
      <p:font typeface="ILIIOR+EBGaramond-Bold" panose="020B0604020202020204"/>
      <p:regular r:id="rId17"/>
    </p:embeddedFont>
    <p:embeddedFont>
      <p:font typeface="KQGMTU+Arial-BoldMT" panose="020B0604020202020204"/>
      <p:regular r:id="rId18"/>
    </p:embeddedFont>
    <p:embeddedFont>
      <p:font typeface="PVLNNE+ArialMT" panose="020B0604020202020204"/>
      <p:regular r:id="rId19"/>
    </p:embeddedFont>
    <p:embeddedFont>
      <p:font typeface="RMKPBC+PublicSans-BoldItalic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2894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36206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GB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 SHOP  WEBSITE</a:t>
            </a:r>
            <a:r>
              <a:rPr sz="2400" b="1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Website SRS</a:t>
            </a:r>
            <a:endParaRPr sz="2400" b="1" dirty="0">
              <a:solidFill>
                <a:srgbClr val="223669"/>
              </a:solidFill>
              <a:latin typeface="CFJCTS+PublicSans-Bold"/>
              <a:cs typeface="CFJCTS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40846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Grocery shop website: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165842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3972327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The main purpose of this document to define the software requirements for a grocery shop system.</a:t>
            </a:r>
          </a:p>
          <a:p>
            <a:pPr marL="0" marR="0" algn="just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This system will facilitate a management of inventory, </a:t>
            </a:r>
            <a:r>
              <a:rPr lang="en-GB" sz="1400" dirty="0" err="1">
                <a:solidFill>
                  <a:srgbClr val="FFFFFF"/>
                </a:solidFill>
                <a:latin typeface="CFRUAJ+EBGaramond-Medium"/>
                <a:cs typeface="CFRUAJ+EBGaramond-Medium"/>
              </a:rPr>
              <a:t>customer,transactions</a:t>
            </a: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and employee tasks in grocery store.</a:t>
            </a: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7356" y="3643320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V.Ranjith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2786064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K.Hariharasusdhan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321469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D.Mahesh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kumar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00051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B.Saravanan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435770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S.Vigneshwaran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3306" y="27860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3306" y="43577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3306" y="31432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3306" y="35718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3306" y="40005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Taskꢀ-ꢀ1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CreationꢀofꢀSRSꢀ&amp;ꢀGithub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CreateꢀSRSꢀ: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GB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Grocery shop website</a:t>
            </a:r>
            <a:r>
              <a:rPr sz="140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Creationꢀ&amp;ꢀSet-upꢀofꢀGithubꢀaccount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Creationꢀ&amp;ꢀHands-onꢀtoꢀvariousꢀcommandsꢀofꢀGitꢀBash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302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7224" y="2143749"/>
            <a:ext cx="2883995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100%ꢀCompletionꢀofꢀtheꢀaboveꢀtasks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7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Getꢀtoꢀknowꢀaboutꢀdifferentꢀlifecycleꢀmodels.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UnderstandingꢀimportanceꢀandꢀhowꢀtoꢀcreateꢀanꢀSRS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KnowingꢀvariousꢀcommandsꢀofꢀGithub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Understandingꢀagileꢀandꢀscrumꢀmanagementꢀtechniquesꢀforꢀefficientꢀproductꢀdevelopment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02" y="714362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Inventory Tracking System</a:t>
            </a:r>
            <a:r>
              <a:rPr lang="en-GB" dirty="0"/>
              <a:t>: Implement an inventory tracking system, such as inventory management software or an e-commerce platform with inventory management features. This system should help you keep track of your products, their quantities, and their status (in stock, out of stock, etc.).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Categorize Your Products</a:t>
            </a:r>
            <a:r>
              <a:rPr lang="en-GB" dirty="0"/>
              <a:t>: Group your grocery items into categories like fresh produce, dairy, meat, canned goods, etc. This helps you organize your inventory and makes it easier for customers to find products.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Set Par Levels</a:t>
            </a:r>
            <a:r>
              <a:rPr lang="en-GB" dirty="0"/>
              <a:t>: Determine the minimum and maximum stock levels for each product. When the stock falls below the minimum level, it should trigger a reorder.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Replenishment System</a:t>
            </a:r>
            <a:r>
              <a:rPr lang="en-GB" dirty="0"/>
              <a:t>: Implement a system that automatically reorders products when they reach the minimum stock level. This can be integrated with your suppliers or wholesalers.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Supplier Relationships</a:t>
            </a:r>
            <a:r>
              <a:rPr lang="en-GB" dirty="0"/>
              <a:t>: Establish strong relationships with your suppliers. Communicate your inventory needs, lead times, and quality expectations. </a:t>
            </a:r>
            <a:r>
              <a:rPr lang="en-GB" sz="1600" dirty="0"/>
              <a:t>Reliable</a:t>
            </a:r>
            <a:r>
              <a:rPr lang="en-GB" dirty="0"/>
              <a:t> suppliers are crucial to maintaining a well-stocked inventory.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928940"/>
            <a:ext cx="8215370" cy="19389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 A Grocery shop plays a fundamental role in providing essential food and household items to the community.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  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2357436"/>
            <a:ext cx="6797992" cy="571951"/>
          </a:xfrm>
        </p:spPr>
        <p:txBody>
          <a:bodyPr/>
          <a:lstStyle/>
          <a:p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</a:t>
            </a:r>
            <a:r>
              <a:rPr lang="en-US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lang="en-US" b="1" dirty="0" err="1">
                <a:solidFill>
                  <a:srgbClr val="C88C32"/>
                </a:solidFill>
                <a:latin typeface="ILIIOR+EBGaramond-Bold"/>
                <a:cs typeface="ILIIOR+EBGaramond-Bold"/>
              </a:rPr>
              <a:t>ourꢀtask</a:t>
            </a:r>
            <a:endParaRPr lang="en-US" b="1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0"/>
            <a:ext cx="8143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b="1" dirty="0"/>
              <a:t>Real-time Inventory Updates</a:t>
            </a:r>
            <a:r>
              <a:rPr lang="en-GB" dirty="0"/>
              <a:t>: Ensure your inventory system provides real-time updates on product availability. Customers should see accurate stock levels on your website to prevent over-selling.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Batch and Expiry Tracking</a:t>
            </a:r>
            <a:r>
              <a:rPr lang="en-GB" dirty="0"/>
              <a:t>: Especially important for perishable items, track the batch and expiry dates of products. This helps prevent selling expired or spoiled goods.</a:t>
            </a:r>
          </a:p>
          <a:p>
            <a:pPr algn="just">
              <a:buFont typeface="Arial" pitchFamily="34" charset="0"/>
              <a:buChar char="•"/>
            </a:pPr>
            <a:r>
              <a:rPr lang="en-GB" b="1" dirty="0"/>
              <a:t>First-In, First-Out (FIFO)</a:t>
            </a:r>
            <a:r>
              <a:rPr lang="en-GB" dirty="0"/>
              <a:t>: Implement a FIFO system to ensure older products are sold first. This minimizes waste and helps maintain product freshness.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3500444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/>
              <a:t>The success of a grocery shop relies on effective inventory </a:t>
            </a:r>
            <a:r>
              <a:rPr lang="en-GB" dirty="0" err="1"/>
              <a:t>management,quality</a:t>
            </a:r>
            <a:r>
              <a:rPr lang="en-GB" dirty="0"/>
              <a:t> </a:t>
            </a:r>
            <a:r>
              <a:rPr lang="en-GB" dirty="0" err="1"/>
              <a:t>products,competitive</a:t>
            </a:r>
            <a:r>
              <a:rPr lang="en-GB" dirty="0"/>
              <a:t> </a:t>
            </a:r>
            <a:r>
              <a:rPr lang="en-GB" dirty="0" err="1"/>
              <a:t>pricing,and</a:t>
            </a:r>
            <a:r>
              <a:rPr lang="en-GB" dirty="0"/>
              <a:t> excellent customer service.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>
                <a:solidFill>
                  <a:srgbClr val="BD87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https://github.com/Harivicky2002/naan-mudhalvan</a:t>
            </a:r>
            <a:endParaRPr sz="1400" b="1" dirty="0">
              <a:solidFill>
                <a:srgbClr val="BD87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635</Words>
  <Application>Microsoft Office PowerPoint</Application>
  <PresentationFormat>On-screen Show (16:9)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Arial</vt:lpstr>
      <vt:lpstr>CFJCTS+PublicSans-Bold</vt:lpstr>
      <vt:lpstr>BTMONA+EBGaramond-Regular</vt:lpstr>
      <vt:lpstr>RMKPBC+PublicSans-BoldItalic</vt:lpstr>
      <vt:lpstr>PVLNNE+ArialMT</vt:lpstr>
      <vt:lpstr>ILIIOR+EBGaramond-Bold</vt:lpstr>
      <vt:lpstr>KQGMTU+Arial-BoldMT</vt:lpstr>
      <vt:lpstr>CFRUAJ+EBGaramond-Medium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 A Grocery shop plays a fundamental role in providing essential food and household items to the community.     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ranjith kumar</dc:creator>
  <cp:lastModifiedBy>ranjith kumar</cp:lastModifiedBy>
  <cp:revision>15</cp:revision>
  <dcterms:modified xsi:type="dcterms:W3CDTF">2023-10-27T10:30:29Z</dcterms:modified>
</cp:coreProperties>
</file>