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notesMasterIdLst>
    <p:notesMasterId r:id="rId21"/>
  </p:notesMasterIdLst>
  <p:sldIdLst>
    <p:sldId id="256" r:id="rId2"/>
    <p:sldId id="257" r:id="rId3"/>
    <p:sldId id="264" r:id="rId4"/>
    <p:sldId id="271" r:id="rId5"/>
    <p:sldId id="272" r:id="rId6"/>
    <p:sldId id="281" r:id="rId7"/>
    <p:sldId id="273" r:id="rId8"/>
    <p:sldId id="268" r:id="rId9"/>
    <p:sldId id="260" r:id="rId10"/>
    <p:sldId id="274" r:id="rId11"/>
    <p:sldId id="275" r:id="rId12"/>
    <p:sldId id="276" r:id="rId13"/>
    <p:sldId id="277" r:id="rId14"/>
    <p:sldId id="278" r:id="rId15"/>
    <p:sldId id="279" r:id="rId16"/>
    <p:sldId id="282" r:id="rId17"/>
    <p:sldId id="283" r:id="rId18"/>
    <p:sldId id="262"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5134" autoAdjust="0"/>
  </p:normalViewPr>
  <p:slideViewPr>
    <p:cSldViewPr snapToGrid="0">
      <p:cViewPr varScale="1">
        <p:scale>
          <a:sx n="85" d="100"/>
          <a:sy n="85" d="100"/>
        </p:scale>
        <p:origin x="590"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444F2-F213-4B06-833E-753553C44BCB}" type="datetimeFigureOut">
              <a:rPr lang="en-IN" smtClean="0"/>
              <a:t>05-05-2022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4BCE1-7C58-4480-B3D0-B58CCFB19674}" type="slidenum">
              <a:rPr lang="en-IN" smtClean="0"/>
              <a:t>‹#›</a:t>
            </a:fld>
            <a:endParaRPr lang="en-IN"/>
          </a:p>
        </p:txBody>
      </p:sp>
    </p:spTree>
    <p:extLst>
      <p:ext uri="{BB962C8B-B14F-4D97-AF65-F5344CB8AC3E}">
        <p14:creationId xmlns:p14="http://schemas.microsoft.com/office/powerpoint/2010/main" val="591591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44BCE1-7C58-4480-B3D0-B58CCFB19674}" type="slidenum">
              <a:rPr lang="en-IN" smtClean="0"/>
              <a:t>2</a:t>
            </a:fld>
            <a:endParaRPr lang="en-IN"/>
          </a:p>
        </p:txBody>
      </p:sp>
    </p:spTree>
    <p:extLst>
      <p:ext uri="{BB962C8B-B14F-4D97-AF65-F5344CB8AC3E}">
        <p14:creationId xmlns:p14="http://schemas.microsoft.com/office/powerpoint/2010/main" val="1055024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3" y="2386744"/>
            <a:ext cx="8991600" cy="1645920"/>
          </a:xfrm>
          <a:solidFill>
            <a:srgbClr val="FFFFFF"/>
          </a:solidFill>
          <a:ln w="38100">
            <a:solidFill>
              <a:srgbClr val="404040"/>
            </a:solidFill>
          </a:ln>
        </p:spPr>
        <p:txBody>
          <a:bodyPr lIns="274320" rIns="274320" anchor="ctr" anchorCtr="1">
            <a:normAutofit/>
          </a:bodyPr>
          <a:lstStyle>
            <a:lvl1pPr algn="ctr">
              <a:defRPr sz="3801">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7" y="4352544"/>
            <a:ext cx="6801612" cy="1239894"/>
          </a:xfrm>
          <a:noFill/>
        </p:spPr>
        <p:txBody>
          <a:bodyPr>
            <a:normAutofit/>
          </a:bodyPr>
          <a:lstStyle>
            <a:lvl1pPr marL="0" indent="0" algn="ctr">
              <a:buNone/>
              <a:defRPr sz="2000">
                <a:solidFill>
                  <a:schemeClr val="tx1">
                    <a:lumMod val="75000"/>
                    <a:lumOff val="25000"/>
                  </a:schemeClr>
                </a:solidFill>
              </a:defRPr>
            </a:lvl1pPr>
            <a:lvl2pPr marL="457189" indent="0" algn="ctr">
              <a:buNone/>
              <a:defRPr sz="2000"/>
            </a:lvl2pPr>
            <a:lvl3pPr marL="914376" indent="0" algn="ctr">
              <a:buNone/>
              <a:defRPr sz="1801"/>
            </a:lvl3pPr>
            <a:lvl4pPr marL="1371564" indent="0" algn="ctr">
              <a:buNone/>
              <a:defRPr sz="1600"/>
            </a:lvl4pPr>
            <a:lvl5pPr marL="1828753" indent="0" algn="ctr">
              <a:buNone/>
              <a:defRPr sz="1600"/>
            </a:lvl5pPr>
            <a:lvl6pPr marL="2285942" indent="0" algn="ctr">
              <a:buNone/>
              <a:defRPr sz="1600"/>
            </a:lvl6pPr>
            <a:lvl7pPr marL="2743129" indent="0" algn="ctr">
              <a:buNone/>
              <a:defRPr sz="1600"/>
            </a:lvl7pPr>
            <a:lvl8pPr marL="3200317" indent="0" algn="ctr">
              <a:buNone/>
              <a:defRPr sz="1600"/>
            </a:lvl8pPr>
            <a:lvl9pPr marL="3657507"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914B464-8192-4F78-A712-9CDB7F8C1402}" type="datetimeFigureOut">
              <a:rPr lang="en-IN" smtClean="0"/>
              <a:t>05-05-2022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E7CD06-4ABF-4D31-B63A-8756C945D381}" type="slidenum">
              <a:rPr lang="en-IN" smtClean="0"/>
              <a:t>‹#›</a:t>
            </a:fld>
            <a:endParaRPr lang="en-IN"/>
          </a:p>
        </p:txBody>
      </p:sp>
    </p:spTree>
    <p:extLst>
      <p:ext uri="{BB962C8B-B14F-4D97-AF65-F5344CB8AC3E}">
        <p14:creationId xmlns:p14="http://schemas.microsoft.com/office/powerpoint/2010/main" val="38173881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14B464-8192-4F78-A712-9CDB7F8C1402}"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7CD06-4ABF-4D31-B63A-8756C945D381}" type="slidenum">
              <a:rPr lang="en-IN" smtClean="0"/>
              <a:t>‹#›</a:t>
            </a:fld>
            <a:endParaRPr lang="en-IN"/>
          </a:p>
        </p:txBody>
      </p:sp>
    </p:spTree>
    <p:extLst>
      <p:ext uri="{BB962C8B-B14F-4D97-AF65-F5344CB8AC3E}">
        <p14:creationId xmlns:p14="http://schemas.microsoft.com/office/powerpoint/2010/main" val="2830945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5"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40"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14B464-8192-4F78-A712-9CDB7F8C1402}"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7CD06-4ABF-4D31-B63A-8756C945D381}" type="slidenum">
              <a:rPr lang="en-IN" smtClean="0"/>
              <a:t>‹#›</a:t>
            </a:fld>
            <a:endParaRPr lang="en-IN"/>
          </a:p>
        </p:txBody>
      </p:sp>
    </p:spTree>
    <p:extLst>
      <p:ext uri="{BB962C8B-B14F-4D97-AF65-F5344CB8AC3E}">
        <p14:creationId xmlns:p14="http://schemas.microsoft.com/office/powerpoint/2010/main" val="153102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14B464-8192-4F78-A712-9CDB7F8C1402}" type="datetimeFigureOut">
              <a:rPr lang="en-IN" smtClean="0"/>
              <a:t>05-05-2022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E7CD06-4ABF-4D31-B63A-8756C945D381}" type="slidenum">
              <a:rPr lang="en-IN" smtClean="0"/>
              <a:t>‹#›</a:t>
            </a:fld>
            <a:endParaRPr lang="en-IN"/>
          </a:p>
        </p:txBody>
      </p:sp>
    </p:spTree>
    <p:extLst>
      <p:ext uri="{BB962C8B-B14F-4D97-AF65-F5344CB8AC3E}">
        <p14:creationId xmlns:p14="http://schemas.microsoft.com/office/powerpoint/2010/main" val="760875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3" y="2386744"/>
            <a:ext cx="8991600" cy="1645920"/>
          </a:xfrm>
          <a:solidFill>
            <a:srgbClr val="FFFFFF"/>
          </a:solidFill>
          <a:ln w="38100">
            <a:solidFill>
              <a:srgbClr val="404040"/>
            </a:solidFill>
          </a:ln>
        </p:spPr>
        <p:txBody>
          <a:bodyPr lIns="274320" rIns="274320" anchor="ctr" anchorCtr="1">
            <a:normAutofit/>
          </a:bodyPr>
          <a:lstStyle>
            <a:lvl1pPr>
              <a:defRPr sz="3801">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7" y="4352466"/>
            <a:ext cx="6801612" cy="1265082"/>
          </a:xfrm>
        </p:spPr>
        <p:txBody>
          <a:bodyPr anchor="t" anchorCtr="1">
            <a:normAutofit/>
          </a:bodyPr>
          <a:lstStyle>
            <a:lvl1pPr marL="0" indent="0">
              <a:buNone/>
              <a:defRPr sz="2000">
                <a:solidFill>
                  <a:schemeClr val="tx1"/>
                </a:solidFill>
              </a:defRPr>
            </a:lvl1pPr>
            <a:lvl2pPr marL="457189" indent="0">
              <a:buNone/>
              <a:defRPr sz="2000">
                <a:solidFill>
                  <a:schemeClr val="tx1">
                    <a:tint val="75000"/>
                  </a:schemeClr>
                </a:solidFill>
              </a:defRPr>
            </a:lvl2pPr>
            <a:lvl3pPr marL="914376" indent="0">
              <a:buNone/>
              <a:defRPr sz="1801">
                <a:solidFill>
                  <a:schemeClr val="tx1">
                    <a:tint val="75000"/>
                  </a:schemeClr>
                </a:solidFill>
              </a:defRPr>
            </a:lvl3pPr>
            <a:lvl4pPr marL="1371564" indent="0">
              <a:buNone/>
              <a:defRPr sz="1600">
                <a:solidFill>
                  <a:schemeClr val="tx1">
                    <a:tint val="75000"/>
                  </a:schemeClr>
                </a:solidFill>
              </a:defRPr>
            </a:lvl4pPr>
            <a:lvl5pPr marL="1828753" indent="0">
              <a:buNone/>
              <a:defRPr sz="1600">
                <a:solidFill>
                  <a:schemeClr val="tx1">
                    <a:tint val="75000"/>
                  </a:schemeClr>
                </a:solidFill>
              </a:defRPr>
            </a:lvl5pPr>
            <a:lvl6pPr marL="2285942" indent="0">
              <a:buNone/>
              <a:defRPr sz="1600">
                <a:solidFill>
                  <a:schemeClr val="tx1">
                    <a:tint val="75000"/>
                  </a:schemeClr>
                </a:solidFill>
              </a:defRPr>
            </a:lvl6pPr>
            <a:lvl7pPr marL="2743129" indent="0">
              <a:buNone/>
              <a:defRPr sz="1600">
                <a:solidFill>
                  <a:schemeClr val="tx1">
                    <a:tint val="75000"/>
                  </a:schemeClr>
                </a:solidFill>
              </a:defRPr>
            </a:lvl7pPr>
            <a:lvl8pPr marL="3200317" indent="0">
              <a:buNone/>
              <a:defRPr sz="1600">
                <a:solidFill>
                  <a:schemeClr val="tx1">
                    <a:tint val="75000"/>
                  </a:schemeClr>
                </a:solidFill>
              </a:defRPr>
            </a:lvl8pPr>
            <a:lvl9pPr marL="3657507"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914B464-8192-4F78-A712-9CDB7F8C1402}" type="datetimeFigureOut">
              <a:rPr lang="en-IN" smtClean="0"/>
              <a:t>05-05-2022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E7CD06-4ABF-4D31-B63A-8756C945D381}" type="slidenum">
              <a:rPr lang="en-IN" smtClean="0"/>
              <a:t>‹#›</a:t>
            </a:fld>
            <a:endParaRPr lang="en-IN"/>
          </a:p>
        </p:txBody>
      </p:sp>
    </p:spTree>
    <p:extLst>
      <p:ext uri="{BB962C8B-B14F-4D97-AF65-F5344CB8AC3E}">
        <p14:creationId xmlns:p14="http://schemas.microsoft.com/office/powerpoint/2010/main" val="12120287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5"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9"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914B464-8192-4F78-A712-9CDB7F8C1402}" type="datetimeFigureOut">
              <a:rPr lang="en-IN" smtClean="0"/>
              <a:t>05-05-2022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4E7CD06-4ABF-4D31-B63A-8756C945D381}" type="slidenum">
              <a:rPr lang="en-IN" smtClean="0"/>
              <a:t>‹#›</a:t>
            </a:fld>
            <a:endParaRPr lang="en-IN"/>
          </a:p>
        </p:txBody>
      </p:sp>
    </p:spTree>
    <p:extLst>
      <p:ext uri="{BB962C8B-B14F-4D97-AF65-F5344CB8AC3E}">
        <p14:creationId xmlns:p14="http://schemas.microsoft.com/office/powerpoint/2010/main" val="2842763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8" y="2313438"/>
            <a:ext cx="4270249" cy="704087"/>
          </a:xfrm>
        </p:spPr>
        <p:txBody>
          <a:bodyPr anchor="b" anchorCtr="1">
            <a:normAutofit/>
          </a:bodyPr>
          <a:lstStyle>
            <a:lvl1pPr marL="0" indent="0" algn="ctr">
              <a:buNone/>
              <a:defRPr sz="1900" b="0" cap="all" spc="100" baseline="0">
                <a:solidFill>
                  <a:schemeClr val="accent2">
                    <a:lumMod val="75000"/>
                  </a:schemeClr>
                </a:solidFill>
              </a:defRPr>
            </a:lvl1pPr>
            <a:lvl2pPr marL="457189" indent="0">
              <a:buNone/>
              <a:defRPr sz="1900" b="1"/>
            </a:lvl2pPr>
            <a:lvl3pPr marL="914376" indent="0">
              <a:buNone/>
              <a:defRPr sz="1801" b="1"/>
            </a:lvl3pPr>
            <a:lvl4pPr marL="1371564" indent="0">
              <a:buNone/>
              <a:defRPr sz="1600" b="1"/>
            </a:lvl4pPr>
            <a:lvl5pPr marL="1828753" indent="0">
              <a:buNone/>
              <a:defRPr sz="1600" b="1"/>
            </a:lvl5pPr>
            <a:lvl6pPr marL="2285942" indent="0">
              <a:buNone/>
              <a:defRPr sz="1600" b="1"/>
            </a:lvl6pPr>
            <a:lvl7pPr marL="2743129" indent="0">
              <a:buNone/>
              <a:defRPr sz="1600" b="1"/>
            </a:lvl7pPr>
            <a:lvl8pPr marL="3200317" indent="0">
              <a:buNone/>
              <a:defRPr sz="1600" b="1"/>
            </a:lvl8pPr>
            <a:lvl9pPr marL="3657507"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8" y="3143250"/>
            <a:ext cx="4270249"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9" y="3143250"/>
            <a:ext cx="4253483"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8" y="2313438"/>
            <a:ext cx="4270249" cy="704087"/>
          </a:xfrm>
        </p:spPr>
        <p:txBody>
          <a:bodyPr anchor="b" anchorCtr="1">
            <a:normAutofit/>
          </a:bodyPr>
          <a:lstStyle>
            <a:lvl1pPr marL="0" indent="0" algn="ctr">
              <a:buNone/>
              <a:defRPr sz="1900" b="0" cap="all" spc="100" baseline="0">
                <a:solidFill>
                  <a:schemeClr val="accent2">
                    <a:lumMod val="75000"/>
                  </a:schemeClr>
                </a:solidFill>
              </a:defRPr>
            </a:lvl1pPr>
            <a:lvl2pPr marL="457189" indent="0">
              <a:buNone/>
              <a:defRPr sz="1900" b="1"/>
            </a:lvl2pPr>
            <a:lvl3pPr marL="914376" indent="0">
              <a:buNone/>
              <a:defRPr sz="1801" b="1"/>
            </a:lvl3pPr>
            <a:lvl4pPr marL="1371564" indent="0">
              <a:buNone/>
              <a:defRPr sz="1600" b="1"/>
            </a:lvl4pPr>
            <a:lvl5pPr marL="1828753" indent="0">
              <a:buNone/>
              <a:defRPr sz="1600" b="1"/>
            </a:lvl5pPr>
            <a:lvl6pPr marL="2285942" indent="0">
              <a:buNone/>
              <a:defRPr sz="1600" b="1"/>
            </a:lvl6pPr>
            <a:lvl7pPr marL="2743129" indent="0">
              <a:buNone/>
              <a:defRPr sz="1600" b="1"/>
            </a:lvl7pPr>
            <a:lvl8pPr marL="3200317" indent="0">
              <a:buNone/>
              <a:defRPr sz="1600" b="1"/>
            </a:lvl8pPr>
            <a:lvl9pPr marL="3657507"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914B464-8192-4F78-A712-9CDB7F8C1402}" type="datetimeFigureOut">
              <a:rPr lang="en-IN" smtClean="0"/>
              <a:t>05-05-2022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E7CD06-4ABF-4D31-B63A-8756C945D381}"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4021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14B464-8192-4F78-A712-9CDB7F8C1402}" type="datetimeFigureOut">
              <a:rPr lang="en-IN" smtClean="0"/>
              <a:t>05-05-2022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E7CD06-4ABF-4D31-B63A-8756C945D381}" type="slidenum">
              <a:rPr lang="en-IN" smtClean="0"/>
              <a:t>‹#›</a:t>
            </a:fld>
            <a:endParaRPr lang="en-IN"/>
          </a:p>
        </p:txBody>
      </p:sp>
    </p:spTree>
    <p:extLst>
      <p:ext uri="{BB962C8B-B14F-4D97-AF65-F5344CB8AC3E}">
        <p14:creationId xmlns:p14="http://schemas.microsoft.com/office/powerpoint/2010/main" val="938757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14B464-8192-4F78-A712-9CDB7F8C1402}" type="datetimeFigureOut">
              <a:rPr lang="en-IN" smtClean="0"/>
              <a:t>05-05-2022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E7CD06-4ABF-4D31-B63A-8756C945D381}" type="slidenum">
              <a:rPr lang="en-IN" smtClean="0"/>
              <a:t>‹#›</a:t>
            </a:fld>
            <a:endParaRPr lang="en-IN"/>
          </a:p>
        </p:txBody>
      </p:sp>
    </p:spTree>
    <p:extLst>
      <p:ext uri="{BB962C8B-B14F-4D97-AF65-F5344CB8AC3E}">
        <p14:creationId xmlns:p14="http://schemas.microsoft.com/office/powerpoint/2010/main" val="338030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1" y="0"/>
            <a:ext cx="609600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5" y="2243834"/>
            <a:ext cx="4486656" cy="1141497"/>
          </a:xfrm>
          <a:solidFill>
            <a:srgbClr val="FFFFFF"/>
          </a:solidFill>
          <a:ln>
            <a:solidFill>
              <a:srgbClr val="404040"/>
            </a:solidFill>
          </a:ln>
        </p:spPr>
        <p:txBody>
          <a:bodyPr anchor="ctr" anchorCtr="1">
            <a:normAutofit/>
          </a:bodyPr>
          <a:lstStyle>
            <a:lvl1pPr>
              <a:defRPr sz="2201">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70" y="3549918"/>
            <a:ext cx="3794761" cy="2194036"/>
          </a:xfrm>
        </p:spPr>
        <p:txBody>
          <a:bodyPr anchor="t" anchorCtr="1">
            <a:normAutofit/>
          </a:bodyPr>
          <a:lstStyle>
            <a:lvl1pPr marL="0" indent="0" algn="ctr">
              <a:buNone/>
              <a:defRPr sz="1500">
                <a:solidFill>
                  <a:srgbClr val="FFFFFF"/>
                </a:solidFill>
              </a:defRPr>
            </a:lvl1pPr>
            <a:lvl2pPr marL="457189" indent="0">
              <a:buNone/>
              <a:defRPr sz="1401"/>
            </a:lvl2pPr>
            <a:lvl3pPr marL="914376" indent="0">
              <a:buNone/>
              <a:defRPr sz="1200"/>
            </a:lvl3pPr>
            <a:lvl4pPr marL="1371564" indent="0">
              <a:buNone/>
              <a:defRPr sz="1001"/>
            </a:lvl4pPr>
            <a:lvl5pPr marL="1828753" indent="0">
              <a:buNone/>
              <a:defRPr sz="1001"/>
            </a:lvl5pPr>
            <a:lvl6pPr marL="2285942" indent="0">
              <a:buNone/>
              <a:defRPr sz="1001"/>
            </a:lvl6pPr>
            <a:lvl7pPr marL="2743129" indent="0">
              <a:buNone/>
              <a:defRPr sz="1001"/>
            </a:lvl7pPr>
            <a:lvl8pPr marL="3200317" indent="0">
              <a:buNone/>
              <a:defRPr sz="1001"/>
            </a:lvl8pPr>
            <a:lvl9pPr marL="3657507" indent="0">
              <a:buNone/>
              <a:defRPr sz="1001"/>
            </a:lvl9pPr>
          </a:lstStyle>
          <a:p>
            <a:pPr lvl="0"/>
            <a:r>
              <a:rPr lang="en-US"/>
              <a:t>Click to edit Master text styles</a:t>
            </a:r>
          </a:p>
        </p:txBody>
      </p:sp>
      <p:sp>
        <p:nvSpPr>
          <p:cNvPr id="9" name="Date Placeholder 8"/>
          <p:cNvSpPr>
            <a:spLocks noGrp="1"/>
          </p:cNvSpPr>
          <p:nvPr>
            <p:ph type="dt" sz="half" idx="10"/>
          </p:nvPr>
        </p:nvSpPr>
        <p:spPr/>
        <p:txBody>
          <a:bodyPr/>
          <a:lstStyle/>
          <a:p>
            <a:fld id="{3914B464-8192-4F78-A712-9CDB7F8C1402}" type="datetimeFigureOut">
              <a:rPr lang="en-IN" smtClean="0"/>
              <a:t>05-05-2022</a:t>
            </a:fld>
            <a:endParaRPr lang="en-IN"/>
          </a:p>
        </p:txBody>
      </p:sp>
      <p:sp>
        <p:nvSpPr>
          <p:cNvPr id="10" name="Footer Placeholder 9"/>
          <p:cNvSpPr>
            <a:spLocks noGrp="1"/>
          </p:cNvSpPr>
          <p:nvPr>
            <p:ph type="ftr" sz="quarter" idx="11"/>
          </p:nvPr>
        </p:nvSpPr>
        <p:spPr>
          <a:xfrm>
            <a:off x="804673" y="6236208"/>
            <a:ext cx="5124796"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A4E7CD06-4ABF-4D31-B63A-8756C945D381}" type="slidenum">
              <a:rPr lang="en-IN" smtClean="0"/>
              <a:t>‹#›</a:t>
            </a:fld>
            <a:endParaRPr lang="en-IN"/>
          </a:p>
        </p:txBody>
      </p:sp>
    </p:spTree>
    <p:extLst>
      <p:ext uri="{BB962C8B-B14F-4D97-AF65-F5344CB8AC3E}">
        <p14:creationId xmlns:p14="http://schemas.microsoft.com/office/powerpoint/2010/main" val="2817404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6"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6" y="2243829"/>
            <a:ext cx="4494999" cy="1134640"/>
          </a:xfrm>
          <a:solidFill>
            <a:srgbClr val="FFFFFF"/>
          </a:solidFill>
          <a:ln>
            <a:solidFill>
              <a:srgbClr val="404040"/>
            </a:solidFill>
          </a:ln>
        </p:spPr>
        <p:txBody>
          <a:bodyPr anchor="ctr" anchorCtr="1">
            <a:noAutofit/>
          </a:bodyPr>
          <a:lstStyle>
            <a:lvl1pPr>
              <a:defRPr sz="2201">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6001" y="0"/>
            <a:ext cx="6102099"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189" indent="0">
              <a:buNone/>
              <a:defRPr sz="2800"/>
            </a:lvl2pPr>
            <a:lvl3pPr marL="914376" indent="0">
              <a:buNone/>
              <a:defRPr sz="2400"/>
            </a:lvl3pPr>
            <a:lvl4pPr marL="1371564" indent="0">
              <a:buNone/>
              <a:defRPr sz="2000"/>
            </a:lvl4pPr>
            <a:lvl5pPr marL="1828753" indent="0">
              <a:buNone/>
              <a:defRPr sz="2000"/>
            </a:lvl5pPr>
            <a:lvl6pPr marL="2285942" indent="0">
              <a:buNone/>
              <a:defRPr sz="2000"/>
            </a:lvl6pPr>
            <a:lvl7pPr marL="2743129" indent="0">
              <a:buNone/>
              <a:defRPr sz="2000"/>
            </a:lvl7pPr>
            <a:lvl8pPr marL="3200317" indent="0">
              <a:buNone/>
              <a:defRPr sz="2000"/>
            </a:lvl8pPr>
            <a:lvl9pPr marL="3657507"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70" y="3549924"/>
            <a:ext cx="3794761" cy="2194037"/>
          </a:xfrm>
        </p:spPr>
        <p:txBody>
          <a:bodyPr anchor="t" anchorCtr="1">
            <a:normAutofit/>
          </a:bodyPr>
          <a:lstStyle>
            <a:lvl1pPr marL="0" indent="0" algn="ctr">
              <a:buNone/>
              <a:defRPr sz="1500">
                <a:solidFill>
                  <a:srgbClr val="FFFFFF"/>
                </a:solidFill>
              </a:defRPr>
            </a:lvl1pPr>
            <a:lvl2pPr marL="457189" indent="0">
              <a:buNone/>
              <a:defRPr sz="1401"/>
            </a:lvl2pPr>
            <a:lvl3pPr marL="914376" indent="0">
              <a:buNone/>
              <a:defRPr sz="1200"/>
            </a:lvl3pPr>
            <a:lvl4pPr marL="1371564" indent="0">
              <a:buNone/>
              <a:defRPr sz="1001"/>
            </a:lvl4pPr>
            <a:lvl5pPr marL="1828753" indent="0">
              <a:buNone/>
              <a:defRPr sz="1001"/>
            </a:lvl5pPr>
            <a:lvl6pPr marL="2285942" indent="0">
              <a:buNone/>
              <a:defRPr sz="1001"/>
            </a:lvl6pPr>
            <a:lvl7pPr marL="2743129" indent="0">
              <a:buNone/>
              <a:defRPr sz="1001"/>
            </a:lvl7pPr>
            <a:lvl8pPr marL="3200317" indent="0">
              <a:buNone/>
              <a:defRPr sz="1001"/>
            </a:lvl8pPr>
            <a:lvl9pPr marL="3657507" indent="0">
              <a:buNone/>
              <a:defRPr sz="1001"/>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914B464-8192-4F78-A712-9CDB7F8C1402}" type="datetimeFigureOut">
              <a:rPr lang="en-IN" smtClean="0"/>
              <a:t>05-05-2022</a:t>
            </a:fld>
            <a:endParaRPr lang="en-IN"/>
          </a:p>
        </p:txBody>
      </p:sp>
      <p:sp>
        <p:nvSpPr>
          <p:cNvPr id="9" name="Footer Placeholder 8"/>
          <p:cNvSpPr>
            <a:spLocks noGrp="1"/>
          </p:cNvSpPr>
          <p:nvPr>
            <p:ph type="ftr" sz="quarter" idx="11"/>
          </p:nvPr>
        </p:nvSpPr>
        <p:spPr>
          <a:xfrm>
            <a:off x="804673" y="6236208"/>
            <a:ext cx="5124796"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A4E7CD06-4ABF-4D31-B63A-8756C945D381}" type="slidenum">
              <a:rPr lang="en-IN" smtClean="0"/>
              <a:t>‹#›</a:t>
            </a:fld>
            <a:endParaRPr lang="en-IN"/>
          </a:p>
        </p:txBody>
      </p:sp>
    </p:spTree>
    <p:extLst>
      <p:ext uri="{BB962C8B-B14F-4D97-AF65-F5344CB8AC3E}">
        <p14:creationId xmlns:p14="http://schemas.microsoft.com/office/powerpoint/2010/main" val="394408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9"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9" y="2638048"/>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31" y="6238817"/>
            <a:ext cx="2753748" cy="323968"/>
          </a:xfrm>
          <a:prstGeom prst="rect">
            <a:avLst/>
          </a:prstGeom>
        </p:spPr>
        <p:txBody>
          <a:bodyPr vert="horz" lIns="91440" tIns="45720" rIns="91440" bIns="45720" rtlCol="0" anchor="ctr"/>
          <a:lstStyle>
            <a:lvl1pPr algn="r">
              <a:defRPr sz="1051">
                <a:solidFill>
                  <a:schemeClr val="tx1">
                    <a:alpha val="70000"/>
                  </a:schemeClr>
                </a:solidFill>
              </a:defRPr>
            </a:lvl1pPr>
          </a:lstStyle>
          <a:p>
            <a:fld id="{3914B464-8192-4F78-A712-9CDB7F8C1402}" type="datetimeFigureOut">
              <a:rPr lang="en-IN" smtClean="0"/>
              <a:t>05-05-2022</a:t>
            </a:fld>
            <a:endParaRPr lang="en-IN"/>
          </a:p>
        </p:txBody>
      </p:sp>
      <p:sp>
        <p:nvSpPr>
          <p:cNvPr id="5" name="Footer Placeholder 4"/>
          <p:cNvSpPr>
            <a:spLocks noGrp="1"/>
          </p:cNvSpPr>
          <p:nvPr>
            <p:ph type="ftr" sz="quarter" idx="3"/>
          </p:nvPr>
        </p:nvSpPr>
        <p:spPr>
          <a:xfrm>
            <a:off x="1600203" y="6236208"/>
            <a:ext cx="5901189" cy="320040"/>
          </a:xfrm>
          <a:prstGeom prst="rect">
            <a:avLst/>
          </a:prstGeom>
        </p:spPr>
        <p:txBody>
          <a:bodyPr vert="horz" lIns="91440" tIns="45720" rIns="91440" bIns="45720" rtlCol="0" anchor="ctr"/>
          <a:lstStyle>
            <a:lvl1pPr algn="l">
              <a:defRPr sz="1051">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3" y="6217921"/>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4E7CD06-4ABF-4D31-B63A-8756C945D381}" type="slidenum">
              <a:rPr lang="en-IN" smtClean="0"/>
              <a:t>‹#›</a:t>
            </a:fld>
            <a:endParaRPr lang="en-IN"/>
          </a:p>
        </p:txBody>
      </p:sp>
    </p:spTree>
    <p:extLst>
      <p:ext uri="{BB962C8B-B14F-4D97-AF65-F5344CB8AC3E}">
        <p14:creationId xmlns:p14="http://schemas.microsoft.com/office/powerpoint/2010/main" val="3040310742"/>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ctr" defTabSz="914376" rtl="0" eaLnBrk="1" latinLnBrk="0" hangingPunct="1">
        <a:lnSpc>
          <a:spcPct val="90000"/>
        </a:lnSpc>
        <a:spcBef>
          <a:spcPct val="0"/>
        </a:spcBef>
        <a:buNone/>
        <a:defRPr sz="2800" kern="1200" cap="all" spc="201" baseline="0">
          <a:solidFill>
            <a:srgbClr val="262626"/>
          </a:solidFill>
          <a:latin typeface="+mj-lt"/>
          <a:ea typeface="+mj-ea"/>
          <a:cs typeface="+mj-cs"/>
        </a:defRPr>
      </a:lvl1pPr>
    </p:titleStyle>
    <p:bodyStyle>
      <a:lvl1pPr marL="228594" indent="-228594" algn="l" defTabSz="914376" rtl="0" eaLnBrk="1" latinLnBrk="0" hangingPunct="1">
        <a:lnSpc>
          <a:spcPct val="100000"/>
        </a:lnSpc>
        <a:spcBef>
          <a:spcPts val="1001"/>
        </a:spcBef>
        <a:buClr>
          <a:schemeClr val="accent2"/>
        </a:buClr>
        <a:buFont typeface="Arial" panose="020B0604020202020204" pitchFamily="34" charset="0"/>
        <a:buChar char="•"/>
        <a:defRPr sz="1801" kern="1200">
          <a:solidFill>
            <a:schemeClr val="tx1">
              <a:lumMod val="85000"/>
              <a:lumOff val="15000"/>
            </a:schemeClr>
          </a:solidFill>
          <a:latin typeface="+mn-lt"/>
          <a:ea typeface="+mn-ea"/>
          <a:cs typeface="+mn-cs"/>
        </a:defRPr>
      </a:lvl1pPr>
      <a:lvl2pPr marL="457189" indent="-228594" algn="l" defTabSz="914376" rtl="0" eaLnBrk="1" latinLnBrk="0" hangingPunct="1">
        <a:lnSpc>
          <a:spcPct val="100000"/>
        </a:lnSpc>
        <a:spcBef>
          <a:spcPts val="1001"/>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782" indent="-228594" algn="l" defTabSz="914376" rtl="0" eaLnBrk="1" latinLnBrk="0" hangingPunct="1">
        <a:lnSpc>
          <a:spcPct val="100000"/>
        </a:lnSpc>
        <a:spcBef>
          <a:spcPts val="1001"/>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376" indent="-228594" algn="l" defTabSz="914376" rtl="0" eaLnBrk="1" latinLnBrk="0" hangingPunct="1">
        <a:lnSpc>
          <a:spcPct val="100000"/>
        </a:lnSpc>
        <a:spcBef>
          <a:spcPts val="1001"/>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2970" indent="-228594" algn="l" defTabSz="914376" rtl="0" eaLnBrk="1" latinLnBrk="0" hangingPunct="1">
        <a:lnSpc>
          <a:spcPct val="100000"/>
        </a:lnSpc>
        <a:spcBef>
          <a:spcPts val="1001"/>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30" indent="-228594" algn="l" defTabSz="914376" rtl="0" eaLnBrk="1" latinLnBrk="0" hangingPunct="1">
        <a:lnSpc>
          <a:spcPct val="100000"/>
        </a:lnSpc>
        <a:spcBef>
          <a:spcPts val="1001"/>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275" indent="-228594" algn="l" defTabSz="914376" rtl="0" eaLnBrk="1" latinLnBrk="0" hangingPunct="1">
        <a:lnSpc>
          <a:spcPct val="100000"/>
        </a:lnSpc>
        <a:spcBef>
          <a:spcPts val="1001"/>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08" indent="-228594" algn="l" defTabSz="914376" rtl="0" eaLnBrk="1" latinLnBrk="0" hangingPunct="1">
        <a:lnSpc>
          <a:spcPct val="100000"/>
        </a:lnSpc>
        <a:spcBef>
          <a:spcPts val="1001"/>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28" indent="-228594" algn="l" defTabSz="914376" rtl="0" eaLnBrk="1" latinLnBrk="0" hangingPunct="1">
        <a:lnSpc>
          <a:spcPct val="100000"/>
        </a:lnSpc>
        <a:spcBef>
          <a:spcPts val="1001"/>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376" rtl="0" eaLnBrk="1" latinLnBrk="0" hangingPunct="1">
        <a:defRPr sz="1801" kern="1200">
          <a:solidFill>
            <a:schemeClr val="tx1"/>
          </a:solidFill>
          <a:latin typeface="+mn-lt"/>
          <a:ea typeface="+mn-ea"/>
          <a:cs typeface="+mn-cs"/>
        </a:defRPr>
      </a:lvl1pPr>
      <a:lvl2pPr marL="457189" algn="l" defTabSz="914376" rtl="0" eaLnBrk="1" latinLnBrk="0" hangingPunct="1">
        <a:defRPr sz="1801" kern="1200">
          <a:solidFill>
            <a:schemeClr val="tx1"/>
          </a:solidFill>
          <a:latin typeface="+mn-lt"/>
          <a:ea typeface="+mn-ea"/>
          <a:cs typeface="+mn-cs"/>
        </a:defRPr>
      </a:lvl2pPr>
      <a:lvl3pPr marL="914376" algn="l" defTabSz="914376" rtl="0" eaLnBrk="1" latinLnBrk="0" hangingPunct="1">
        <a:defRPr sz="1801" kern="1200">
          <a:solidFill>
            <a:schemeClr val="tx1"/>
          </a:solidFill>
          <a:latin typeface="+mn-lt"/>
          <a:ea typeface="+mn-ea"/>
          <a:cs typeface="+mn-cs"/>
        </a:defRPr>
      </a:lvl3pPr>
      <a:lvl4pPr marL="1371564" algn="l" defTabSz="914376" rtl="0" eaLnBrk="1" latinLnBrk="0" hangingPunct="1">
        <a:defRPr sz="1801" kern="1200">
          <a:solidFill>
            <a:schemeClr val="tx1"/>
          </a:solidFill>
          <a:latin typeface="+mn-lt"/>
          <a:ea typeface="+mn-ea"/>
          <a:cs typeface="+mn-cs"/>
        </a:defRPr>
      </a:lvl4pPr>
      <a:lvl5pPr marL="1828753" algn="l" defTabSz="914376" rtl="0" eaLnBrk="1" latinLnBrk="0" hangingPunct="1">
        <a:defRPr sz="1801" kern="1200">
          <a:solidFill>
            <a:schemeClr val="tx1"/>
          </a:solidFill>
          <a:latin typeface="+mn-lt"/>
          <a:ea typeface="+mn-ea"/>
          <a:cs typeface="+mn-cs"/>
        </a:defRPr>
      </a:lvl5pPr>
      <a:lvl6pPr marL="2285942" algn="l" defTabSz="914376" rtl="0" eaLnBrk="1" latinLnBrk="0" hangingPunct="1">
        <a:defRPr sz="1801" kern="1200">
          <a:solidFill>
            <a:schemeClr val="tx1"/>
          </a:solidFill>
          <a:latin typeface="+mn-lt"/>
          <a:ea typeface="+mn-ea"/>
          <a:cs typeface="+mn-cs"/>
        </a:defRPr>
      </a:lvl6pPr>
      <a:lvl7pPr marL="2743129" algn="l" defTabSz="914376" rtl="0" eaLnBrk="1" latinLnBrk="0" hangingPunct="1">
        <a:defRPr sz="1801" kern="1200">
          <a:solidFill>
            <a:schemeClr val="tx1"/>
          </a:solidFill>
          <a:latin typeface="+mn-lt"/>
          <a:ea typeface="+mn-ea"/>
          <a:cs typeface="+mn-cs"/>
        </a:defRPr>
      </a:lvl7pPr>
      <a:lvl8pPr marL="3200317" algn="l" defTabSz="914376" rtl="0" eaLnBrk="1" latinLnBrk="0" hangingPunct="1">
        <a:defRPr sz="1801" kern="1200">
          <a:solidFill>
            <a:schemeClr val="tx1"/>
          </a:solidFill>
          <a:latin typeface="+mn-lt"/>
          <a:ea typeface="+mn-ea"/>
          <a:cs typeface="+mn-cs"/>
        </a:defRPr>
      </a:lvl8pPr>
      <a:lvl9pPr marL="3657507" algn="l" defTabSz="914376"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ieeexplore.ieee.org/xpl/conhome/9526348/proceeding" TargetMode="External"/><Relationship Id="rId3" Type="http://schemas.openxmlformats.org/officeDocument/2006/relationships/hyperlink" Target="https://ieeexplore.ieee.org/author/37089191204" TargetMode="External"/><Relationship Id="rId7" Type="http://schemas.openxmlformats.org/officeDocument/2006/relationships/hyperlink" Target="https://ieeexplore.ieee.org/author/37088958787" TargetMode="External"/><Relationship Id="rId2" Type="http://schemas.openxmlformats.org/officeDocument/2006/relationships/hyperlink" Target="https://ieeexplore.ieee.org/author/37089190732" TargetMode="External"/><Relationship Id="rId1" Type="http://schemas.openxmlformats.org/officeDocument/2006/relationships/slideLayout" Target="../slideLayouts/slideLayout6.xml"/><Relationship Id="rId6" Type="http://schemas.openxmlformats.org/officeDocument/2006/relationships/hyperlink" Target="https://ieeexplore.ieee.org/author/37087047644" TargetMode="External"/><Relationship Id="rId5" Type="http://schemas.openxmlformats.org/officeDocument/2006/relationships/hyperlink" Target="https://ieeexplore.ieee.org/author/38243545900" TargetMode="External"/><Relationship Id="rId4" Type="http://schemas.openxmlformats.org/officeDocument/2006/relationships/hyperlink" Target="https://ieeexplore.ieee.org/xpl/conhome/9639074/proceeding"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2.xml"/><Relationship Id="rId6" Type="http://schemas.openxmlformats.org/officeDocument/2006/relationships/hyperlink" Target="https://serversmtp.com/what-is-smtp-server" TargetMode="External"/><Relationship Id="rId5" Type="http://schemas.openxmlformats.org/officeDocument/2006/relationships/hyperlink" Target="https://firebase.google.com/" TargetMode="External"/><Relationship Id="rId4" Type="http://schemas.openxmlformats.org/officeDocument/2006/relationships/hyperlink" Target="https://www.javatpoint.com/flutter-widge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8B7D-DFD7-4E94-AE57-18E10B4A7EF4}"/>
              </a:ext>
            </a:extLst>
          </p:cNvPr>
          <p:cNvSpPr>
            <a:spLocks noGrp="1"/>
          </p:cNvSpPr>
          <p:nvPr>
            <p:ph type="ctrTitle"/>
          </p:nvPr>
        </p:nvSpPr>
        <p:spPr>
          <a:xfrm>
            <a:off x="1679449" y="1789876"/>
            <a:ext cx="9144000" cy="2387600"/>
          </a:xfrm>
        </p:spPr>
        <p:txBody>
          <a:bodyPr>
            <a:normAutofit/>
          </a:bodyPr>
          <a:lstStyle/>
          <a:p>
            <a:r>
              <a:rPr lang="en-IN" sz="3200" b="1" dirty="0">
                <a:latin typeface="Calibri" panose="020F0502020204030204" pitchFamily="34" charset="0"/>
                <a:cs typeface="Calibri" panose="020F0502020204030204" pitchFamily="34" charset="0"/>
              </a:rPr>
              <a:t>BUSINESS SHARE APPLICATION</a:t>
            </a:r>
          </a:p>
        </p:txBody>
      </p:sp>
      <p:sp>
        <p:nvSpPr>
          <p:cNvPr id="4" name="TextBox 3">
            <a:extLst>
              <a:ext uri="{FF2B5EF4-FFF2-40B4-BE49-F238E27FC236}">
                <a16:creationId xmlns:a16="http://schemas.microsoft.com/office/drawing/2014/main" id="{F0791EFA-6DA6-443B-AB23-59F6E05E5847}"/>
              </a:ext>
            </a:extLst>
          </p:cNvPr>
          <p:cNvSpPr txBox="1"/>
          <p:nvPr/>
        </p:nvSpPr>
        <p:spPr>
          <a:xfrm>
            <a:off x="8100871" y="5041700"/>
            <a:ext cx="4901184" cy="1015663"/>
          </a:xfrm>
          <a:prstGeom prst="rect">
            <a:avLst/>
          </a:prstGeom>
          <a:noFill/>
        </p:spPr>
        <p:txBody>
          <a:bodyPr wrap="square" rtlCol="0">
            <a:spAutoFit/>
          </a:bodyPr>
          <a:lstStyle/>
          <a:p>
            <a:pPr algn="ctr"/>
            <a:r>
              <a:rPr lang="en-IN" sz="2000" dirty="0">
                <a:solidFill>
                  <a:schemeClr val="bg1"/>
                </a:solidFill>
                <a:latin typeface="Calibri" panose="020F0502020204030204" pitchFamily="34" charset="0"/>
                <a:cs typeface="Calibri" panose="020F0502020204030204" pitchFamily="34" charset="0"/>
              </a:rPr>
              <a:t>By </a:t>
            </a:r>
          </a:p>
          <a:p>
            <a:pPr algn="ctr"/>
            <a:r>
              <a:rPr lang="en-IN" sz="2000" dirty="0">
                <a:solidFill>
                  <a:schemeClr val="bg1"/>
                </a:solidFill>
                <a:latin typeface="Calibri" panose="020F0502020204030204" pitchFamily="34" charset="0"/>
                <a:cs typeface="Calibri" panose="020F0502020204030204" pitchFamily="34" charset="0"/>
              </a:rPr>
              <a:t>BALAJI PRAME B</a:t>
            </a:r>
          </a:p>
          <a:p>
            <a:pPr algn="ctr"/>
            <a:r>
              <a:rPr lang="en-IN" sz="2000" dirty="0">
                <a:solidFill>
                  <a:schemeClr val="bg1"/>
                </a:solidFill>
                <a:latin typeface="Calibri" panose="020F0502020204030204" pitchFamily="34" charset="0"/>
                <a:cs typeface="Calibri" panose="020F0502020204030204" pitchFamily="34" charset="0"/>
              </a:rPr>
              <a:t>2019272006</a:t>
            </a:r>
          </a:p>
        </p:txBody>
      </p:sp>
      <p:sp>
        <p:nvSpPr>
          <p:cNvPr id="5" name="TextBox 4">
            <a:extLst>
              <a:ext uri="{FF2B5EF4-FFF2-40B4-BE49-F238E27FC236}">
                <a16:creationId xmlns:a16="http://schemas.microsoft.com/office/drawing/2014/main" id="{F043B1D6-01E2-4F09-9482-144888A8FF7E}"/>
              </a:ext>
            </a:extLst>
          </p:cNvPr>
          <p:cNvSpPr txBox="1"/>
          <p:nvPr/>
        </p:nvSpPr>
        <p:spPr>
          <a:xfrm>
            <a:off x="-703327" y="5181541"/>
            <a:ext cx="4901184" cy="830997"/>
          </a:xfrm>
          <a:prstGeom prst="rect">
            <a:avLst/>
          </a:prstGeom>
          <a:noFill/>
        </p:spPr>
        <p:txBody>
          <a:bodyPr wrap="square" rtlCol="0">
            <a:spAutoFit/>
          </a:bodyPr>
          <a:lstStyle/>
          <a:p>
            <a:pPr algn="ctr"/>
            <a:r>
              <a:rPr lang="en-IN" sz="2400" dirty="0">
                <a:solidFill>
                  <a:schemeClr val="bg1">
                    <a:lumMod val="95000"/>
                    <a:lumOff val="5000"/>
                  </a:schemeClr>
                </a:solidFill>
                <a:latin typeface="Calibri" panose="020F0502020204030204" pitchFamily="34" charset="0"/>
                <a:cs typeface="Calibri" panose="020F0502020204030204" pitchFamily="34" charset="0"/>
              </a:rPr>
              <a:t>Guided By</a:t>
            </a:r>
          </a:p>
          <a:p>
            <a:pPr algn="ctr"/>
            <a:r>
              <a:rPr lang="en-IN" sz="2400" dirty="0">
                <a:solidFill>
                  <a:schemeClr val="bg1">
                    <a:lumMod val="95000"/>
                    <a:lumOff val="5000"/>
                  </a:schemeClr>
                </a:solidFill>
                <a:latin typeface="Calibri" panose="020F0502020204030204" pitchFamily="34" charset="0"/>
                <a:cs typeface="Calibri" panose="020F0502020204030204" pitchFamily="34" charset="0"/>
              </a:rPr>
              <a:t>DURAIMURUGAN.J</a:t>
            </a:r>
          </a:p>
        </p:txBody>
      </p:sp>
    </p:spTree>
    <p:extLst>
      <p:ext uri="{BB962C8B-B14F-4D97-AF65-F5344CB8AC3E}">
        <p14:creationId xmlns:p14="http://schemas.microsoft.com/office/powerpoint/2010/main" val="3196225242"/>
      </p:ext>
    </p:extLst>
  </p:cSld>
  <p:clrMapOvr>
    <a:masterClrMapping/>
  </p:clrMapOvr>
  <mc:AlternateContent xmlns:mc="http://schemas.openxmlformats.org/markup-compatibility/2006" xmlns:p14="http://schemas.microsoft.com/office/powerpoint/2010/main">
    <mc:Choice Requires="p14">
      <p:transition spd="slow" p14:dur="2000" advTm="1081"/>
    </mc:Choice>
    <mc:Fallback xmlns="">
      <p:transition spd="slow" advTm="108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3FF0-90E3-1B44-66B0-2967B2D4EA34}"/>
              </a:ext>
            </a:extLst>
          </p:cNvPr>
          <p:cNvSpPr>
            <a:spLocks noGrp="1"/>
          </p:cNvSpPr>
          <p:nvPr>
            <p:ph type="title"/>
          </p:nvPr>
        </p:nvSpPr>
        <p:spPr>
          <a:xfrm>
            <a:off x="699247" y="412377"/>
            <a:ext cx="4295167" cy="648955"/>
          </a:xfrm>
        </p:spPr>
        <p:txBody>
          <a:bodyPr>
            <a:normAutofit/>
          </a:bodyPr>
          <a:lstStyle/>
          <a:p>
            <a:r>
              <a:rPr lang="en-IN" sz="2000" b="1" dirty="0">
                <a:solidFill>
                  <a:schemeClr val="tx1"/>
                </a:solidFill>
                <a:latin typeface="Times New Roman" panose="02020603050405020304" pitchFamily="18" charset="0"/>
                <a:cs typeface="Times New Roman" panose="02020603050405020304" pitchFamily="18" charset="0"/>
              </a:rPr>
              <a:t>LITERATURE REVIEW</a:t>
            </a:r>
            <a:r>
              <a:rPr lang="en-IN" sz="2000" dirty="0"/>
              <a:t> </a:t>
            </a:r>
          </a:p>
        </p:txBody>
      </p:sp>
      <p:graphicFrame>
        <p:nvGraphicFramePr>
          <p:cNvPr id="3" name="Table 3">
            <a:extLst>
              <a:ext uri="{FF2B5EF4-FFF2-40B4-BE49-F238E27FC236}">
                <a16:creationId xmlns:a16="http://schemas.microsoft.com/office/drawing/2014/main" id="{91A40034-170F-B425-53C8-8FEA776347FC}"/>
              </a:ext>
            </a:extLst>
          </p:cNvPr>
          <p:cNvGraphicFramePr>
            <a:graphicFrameLocks noGrp="1"/>
          </p:cNvGraphicFramePr>
          <p:nvPr>
            <p:extLst>
              <p:ext uri="{D42A27DB-BD31-4B8C-83A1-F6EECF244321}">
                <p14:modId xmlns:p14="http://schemas.microsoft.com/office/powerpoint/2010/main" val="3510656069"/>
              </p:ext>
            </p:extLst>
          </p:nvPr>
        </p:nvGraphicFramePr>
        <p:xfrm>
          <a:off x="699247" y="1201271"/>
          <a:ext cx="11128692" cy="5082988"/>
        </p:xfrm>
        <a:graphic>
          <a:graphicData uri="http://schemas.openxmlformats.org/drawingml/2006/table">
            <a:tbl>
              <a:tblPr firstRow="1" bandRow="1">
                <a:tableStyleId>{073A0DAA-6AF3-43AB-8588-CEC1D06C72B9}</a:tableStyleId>
              </a:tblPr>
              <a:tblGrid>
                <a:gridCol w="613093">
                  <a:extLst>
                    <a:ext uri="{9D8B030D-6E8A-4147-A177-3AD203B41FA5}">
                      <a16:colId xmlns:a16="http://schemas.microsoft.com/office/drawing/2014/main" val="3114734537"/>
                    </a:ext>
                  </a:extLst>
                </a:gridCol>
                <a:gridCol w="3143459">
                  <a:extLst>
                    <a:ext uri="{9D8B030D-6E8A-4147-A177-3AD203B41FA5}">
                      <a16:colId xmlns:a16="http://schemas.microsoft.com/office/drawing/2014/main" val="1608585342"/>
                    </a:ext>
                  </a:extLst>
                </a:gridCol>
                <a:gridCol w="2718900">
                  <a:extLst>
                    <a:ext uri="{9D8B030D-6E8A-4147-A177-3AD203B41FA5}">
                      <a16:colId xmlns:a16="http://schemas.microsoft.com/office/drawing/2014/main" val="2225932871"/>
                    </a:ext>
                  </a:extLst>
                </a:gridCol>
                <a:gridCol w="2326620">
                  <a:extLst>
                    <a:ext uri="{9D8B030D-6E8A-4147-A177-3AD203B41FA5}">
                      <a16:colId xmlns:a16="http://schemas.microsoft.com/office/drawing/2014/main" val="2730754857"/>
                    </a:ext>
                  </a:extLst>
                </a:gridCol>
                <a:gridCol w="2326620">
                  <a:extLst>
                    <a:ext uri="{9D8B030D-6E8A-4147-A177-3AD203B41FA5}">
                      <a16:colId xmlns:a16="http://schemas.microsoft.com/office/drawing/2014/main" val="4089042299"/>
                    </a:ext>
                  </a:extLst>
                </a:gridCol>
              </a:tblGrid>
              <a:tr h="768658">
                <a:tc>
                  <a:txBody>
                    <a:bodyPr/>
                    <a:lstStyle/>
                    <a:p>
                      <a:pPr algn="ctr"/>
                      <a:r>
                        <a:rPr lang="en-IN" dirty="0"/>
                        <a:t>s.no</a:t>
                      </a:r>
                    </a:p>
                  </a:txBody>
                  <a:tcPr/>
                </a:tc>
                <a:tc>
                  <a:txBody>
                    <a:bodyPr/>
                    <a:lstStyle/>
                    <a:p>
                      <a:pPr algn="ctr"/>
                      <a:r>
                        <a:rPr lang="en-IN" dirty="0"/>
                        <a:t>Paper title</a:t>
                      </a:r>
                    </a:p>
                  </a:txBody>
                  <a:tcPr/>
                </a:tc>
                <a:tc>
                  <a:txBody>
                    <a:bodyPr/>
                    <a:lstStyle/>
                    <a:p>
                      <a:pPr algn="ctr"/>
                      <a:r>
                        <a:rPr lang="en-IN" dirty="0"/>
                        <a:t>Used technology &amp; Requirement</a:t>
                      </a:r>
                    </a:p>
                  </a:txBody>
                  <a:tcPr/>
                </a:tc>
                <a:tc>
                  <a:txBody>
                    <a:bodyPr/>
                    <a:lstStyle/>
                    <a:p>
                      <a:pPr algn="ctr"/>
                      <a:r>
                        <a:rPr lang="en-IN" dirty="0"/>
                        <a:t>Author name</a:t>
                      </a:r>
                    </a:p>
                  </a:txBody>
                  <a:tcPr/>
                </a:tc>
                <a:tc>
                  <a:txBody>
                    <a:bodyPr/>
                    <a:lstStyle/>
                    <a:p>
                      <a:pPr algn="ctr"/>
                      <a:r>
                        <a:rPr lang="en-IN" dirty="0"/>
                        <a:t>Published In</a:t>
                      </a:r>
                    </a:p>
                  </a:txBody>
                  <a:tcPr/>
                </a:tc>
                <a:extLst>
                  <a:ext uri="{0D108BD9-81ED-4DB2-BD59-A6C34878D82A}">
                    <a16:rowId xmlns:a16="http://schemas.microsoft.com/office/drawing/2014/main" val="273425913"/>
                  </a:ext>
                </a:extLst>
              </a:tr>
              <a:tr h="2055224">
                <a:tc>
                  <a:txBody>
                    <a:bodyPr/>
                    <a:lstStyle/>
                    <a:p>
                      <a:pPr algn="ctr"/>
                      <a:r>
                        <a:rPr lang="en-IN" dirty="0"/>
                        <a:t>1</a:t>
                      </a:r>
                    </a:p>
                  </a:txBody>
                  <a:tcPr/>
                </a:tc>
                <a:tc>
                  <a:txBody>
                    <a:bodyPr/>
                    <a:lstStyle/>
                    <a:p>
                      <a:r>
                        <a:rPr lang="en-US" sz="1801" b="1" i="0" kern="1200" dirty="0">
                          <a:solidFill>
                            <a:schemeClr val="dk1"/>
                          </a:solidFill>
                          <a:effectLst/>
                          <a:latin typeface="+mn-lt"/>
                          <a:ea typeface="+mn-ea"/>
                          <a:cs typeface="+mn-cs"/>
                        </a:rPr>
                        <a:t>Financial Analysis as a Franchising Tool in Modern Conditions of Digitalization of the Economy</a:t>
                      </a:r>
                    </a:p>
                  </a:txBody>
                  <a:tcPr/>
                </a:tc>
                <a:tc>
                  <a:txBody>
                    <a:bodyPr/>
                    <a:lstStyle/>
                    <a:p>
                      <a:r>
                        <a:rPr lang="en-IN" dirty="0"/>
                        <a:t>Framework on franchising agreement,</a:t>
                      </a:r>
                      <a:r>
                        <a:rPr lang="en-IN" sz="1801" b="0" i="0" kern="1200" dirty="0">
                          <a:solidFill>
                            <a:schemeClr val="dk1"/>
                          </a:solidFill>
                          <a:effectLst/>
                          <a:latin typeface="+mn-lt"/>
                          <a:ea typeface="+mn-ea"/>
                          <a:cs typeface="+mn-cs"/>
                        </a:rPr>
                        <a:t> Machine Learning (ML)</a:t>
                      </a:r>
                      <a:endParaRPr lang="en-IN" dirty="0"/>
                    </a:p>
                  </a:txBody>
                  <a:tcPr/>
                </a:tc>
                <a:tc>
                  <a:txBody>
                    <a:bodyPr/>
                    <a:lstStyle/>
                    <a:p>
                      <a:r>
                        <a:rPr lang="en-IN" sz="1801" b="0" i="0" u="none"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Z. P. </a:t>
                      </a:r>
                      <a:r>
                        <a:rPr lang="en-IN" sz="1801" b="0" i="0" u="none" strike="noStrike" kern="1200" dirty="0" err="1">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Samokhvalova</a:t>
                      </a:r>
                      <a:r>
                        <a:rPr lang="en-IN" sz="1801" b="0" i="0" u="none" strike="noStrike" kern="1200" dirty="0">
                          <a:solidFill>
                            <a:schemeClr val="tx1"/>
                          </a:solidFill>
                          <a:effectLst/>
                          <a:latin typeface="+mn-lt"/>
                          <a:ea typeface="+mn-ea"/>
                          <a:cs typeface="+mn-cs"/>
                        </a:rPr>
                        <a:t>,</a:t>
                      </a:r>
                    </a:p>
                    <a:p>
                      <a:r>
                        <a:rPr lang="en-IN" sz="1801" b="0" i="0" u="sng"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L. I. </a:t>
                      </a:r>
                      <a:r>
                        <a:rPr lang="en-IN" sz="1801" b="0" i="0" u="sng" kern="1200" dirty="0" err="1">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Artanova</a:t>
                      </a:r>
                      <a:endParaRPr lang="en-IN" dirty="0">
                        <a:solidFill>
                          <a:schemeClr val="tx1"/>
                        </a:solidFill>
                      </a:endParaRPr>
                    </a:p>
                  </a:txBody>
                  <a:tcPr/>
                </a:tc>
                <a:tc>
                  <a:txBody>
                    <a:bodyPr/>
                    <a:lstStyle/>
                    <a:p>
                      <a:r>
                        <a:rPr lang="en-US" sz="1801" b="1" i="0" kern="1200" dirty="0">
                          <a:solidFill>
                            <a:schemeClr val="dk1"/>
                          </a:solidFill>
                          <a:effectLst/>
                          <a:latin typeface="+mn-lt"/>
                          <a:ea typeface="+mn-ea"/>
                          <a:cs typeface="+mn-cs"/>
                        </a:rPr>
                        <a:t> </a:t>
                      </a:r>
                      <a:r>
                        <a:rPr lang="en-US" sz="1400" b="0" i="0" u="none" strike="noStrik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2021 Intelligent Technologies and Electronic Devices in Vehicle and Road Transport Complex (TIRVED)</a:t>
                      </a:r>
                      <a:endParaRPr lang="en-IN" sz="1400" u="none" dirty="0">
                        <a:solidFill>
                          <a:schemeClr val="tx1"/>
                        </a:solidFill>
                      </a:endParaRPr>
                    </a:p>
                  </a:txBody>
                  <a:tcPr/>
                </a:tc>
                <a:extLst>
                  <a:ext uri="{0D108BD9-81ED-4DB2-BD59-A6C34878D82A}">
                    <a16:rowId xmlns:a16="http://schemas.microsoft.com/office/drawing/2014/main" val="1297748584"/>
                  </a:ext>
                </a:extLst>
              </a:tr>
              <a:tr h="2259106">
                <a:tc>
                  <a:txBody>
                    <a:bodyPr/>
                    <a:lstStyle/>
                    <a:p>
                      <a:pPr algn="ctr"/>
                      <a:r>
                        <a:rPr lang="en-IN" dirty="0"/>
                        <a:t>2</a:t>
                      </a:r>
                    </a:p>
                  </a:txBody>
                  <a:tcPr/>
                </a:tc>
                <a:tc>
                  <a:txBody>
                    <a:bodyPr/>
                    <a:lstStyle/>
                    <a:p>
                      <a:pPr marL="0" marR="0" lvl="0" indent="0" algn="l" defTabSz="914376" rtl="0" eaLnBrk="1" fontAlgn="auto" latinLnBrk="0" hangingPunct="1">
                        <a:lnSpc>
                          <a:spcPct val="100000"/>
                        </a:lnSpc>
                        <a:spcBef>
                          <a:spcPts val="0"/>
                        </a:spcBef>
                        <a:spcAft>
                          <a:spcPts val="0"/>
                        </a:spcAft>
                        <a:buClrTx/>
                        <a:buSzTx/>
                        <a:buFontTx/>
                        <a:buNone/>
                        <a:tabLst/>
                        <a:defRPr/>
                      </a:pPr>
                      <a:r>
                        <a:rPr lang="en-US" sz="1801" b="1" i="0" kern="1200" dirty="0">
                          <a:solidFill>
                            <a:schemeClr val="dk1"/>
                          </a:solidFill>
                          <a:effectLst/>
                          <a:latin typeface="+mn-lt"/>
                          <a:ea typeface="+mn-ea"/>
                          <a:cs typeface="+mn-cs"/>
                        </a:rPr>
                        <a:t>Real Time Stock Market Analysis</a:t>
                      </a:r>
                    </a:p>
                    <a:p>
                      <a:endParaRPr lang="en-IN" dirty="0"/>
                    </a:p>
                  </a:txBody>
                  <a:tcPr/>
                </a:tc>
                <a:tc>
                  <a:txBody>
                    <a:bodyPr/>
                    <a:lstStyle/>
                    <a:p>
                      <a:r>
                        <a:rPr lang="en-IN" sz="1801" b="0" i="0" kern="1200" dirty="0">
                          <a:solidFill>
                            <a:schemeClr val="dk1"/>
                          </a:solidFill>
                          <a:effectLst/>
                          <a:latin typeface="+mn-lt"/>
                          <a:ea typeface="+mn-ea"/>
                          <a:cs typeface="+mn-cs"/>
                        </a:rPr>
                        <a:t>Machine Learning (ML),</a:t>
                      </a:r>
                    </a:p>
                    <a:p>
                      <a:r>
                        <a:rPr lang="en-IN" sz="1801" b="0" i="0" kern="1200" dirty="0">
                          <a:solidFill>
                            <a:schemeClr val="dk1"/>
                          </a:solidFill>
                          <a:effectLst/>
                          <a:latin typeface="+mn-lt"/>
                          <a:ea typeface="+mn-ea"/>
                          <a:cs typeface="+mn-cs"/>
                        </a:rPr>
                        <a:t>Support Vector Machine (SVM) </a:t>
                      </a:r>
                      <a:endParaRPr lang="en-IN" dirty="0"/>
                    </a:p>
                  </a:txBody>
                  <a:tcPr/>
                </a:tc>
                <a:tc>
                  <a:txBody>
                    <a:bodyPr/>
                    <a:lstStyle/>
                    <a:p>
                      <a:r>
                        <a:rPr lang="en-IN" sz="1801" b="0" i="0" u="none" strike="noStrike" kern="1200" dirty="0" err="1">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Avita</a:t>
                      </a:r>
                      <a:r>
                        <a:rPr lang="en-IN" sz="1801" b="0" i="0" u="none" strike="noStrike" kern="120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 Katal</a:t>
                      </a:r>
                      <a:r>
                        <a:rPr lang="en-IN" sz="1801" b="0" i="0" u="none" strike="noStrike" kern="1200" dirty="0">
                          <a:solidFill>
                            <a:schemeClr val="tx1"/>
                          </a:solidFill>
                          <a:effectLst/>
                          <a:latin typeface="+mn-lt"/>
                          <a:ea typeface="+mn-ea"/>
                          <a:cs typeface="+mn-cs"/>
                        </a:rPr>
                        <a:t>,</a:t>
                      </a:r>
                    </a:p>
                    <a:p>
                      <a:r>
                        <a:rPr lang="en-IN" sz="1801" b="0" i="0" u="sng" kern="120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Ridhima</a:t>
                      </a:r>
                      <a:r>
                        <a:rPr lang="en-IN" sz="1801" b="0" i="0" u="sng" kern="1200" dirty="0">
                          <a:solidFill>
                            <a:schemeClr val="tx1"/>
                          </a:solidFill>
                          <a:effectLst/>
                          <a:latin typeface="+mn-lt"/>
                          <a:ea typeface="+mn-ea"/>
                          <a:cs typeface="+mn-cs"/>
                        </a:rPr>
                        <a:t>,</a:t>
                      </a:r>
                    </a:p>
                    <a:p>
                      <a:r>
                        <a:rPr lang="en-IN" sz="1801" b="0" i="0" u="sng" kern="120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Naman Adlakha</a:t>
                      </a:r>
                      <a:endParaRPr lang="en-IN" dirty="0">
                        <a:solidFill>
                          <a:schemeClr val="tx1"/>
                        </a:solidFill>
                      </a:endParaRPr>
                    </a:p>
                  </a:txBody>
                  <a:tcPr/>
                </a:tc>
                <a:tc>
                  <a:txBody>
                    <a:bodyPr/>
                    <a:lstStyle/>
                    <a:p>
                      <a:r>
                        <a:rPr lang="en-US" sz="1600" b="0" i="0" u="none" strike="noStrike" kern="120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2021 International Conference on System, Computation, Automation and Networking (ICSCAN)</a:t>
                      </a:r>
                      <a:endParaRPr lang="en-IN" sz="1600" dirty="0">
                        <a:solidFill>
                          <a:schemeClr val="tx1"/>
                        </a:solidFill>
                      </a:endParaRPr>
                    </a:p>
                  </a:txBody>
                  <a:tcPr/>
                </a:tc>
                <a:extLst>
                  <a:ext uri="{0D108BD9-81ED-4DB2-BD59-A6C34878D82A}">
                    <a16:rowId xmlns:a16="http://schemas.microsoft.com/office/drawing/2014/main" val="305287064"/>
                  </a:ext>
                </a:extLst>
              </a:tr>
            </a:tbl>
          </a:graphicData>
        </a:graphic>
      </p:graphicFrame>
    </p:spTree>
    <p:extLst>
      <p:ext uri="{BB962C8B-B14F-4D97-AF65-F5344CB8AC3E}">
        <p14:creationId xmlns:p14="http://schemas.microsoft.com/office/powerpoint/2010/main" val="630234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5EDC-A474-6449-AB7E-696D9D7A0CE8}"/>
              </a:ext>
            </a:extLst>
          </p:cNvPr>
          <p:cNvSpPr>
            <a:spLocks noGrp="1"/>
          </p:cNvSpPr>
          <p:nvPr>
            <p:ph type="title"/>
          </p:nvPr>
        </p:nvSpPr>
        <p:spPr>
          <a:xfrm>
            <a:off x="1398960" y="292339"/>
            <a:ext cx="6938216" cy="604132"/>
          </a:xfrm>
        </p:spPr>
        <p:txBody>
          <a:bodyPr>
            <a:normAutofit fontScale="90000"/>
          </a:bodyPr>
          <a:lstStyle/>
          <a:p>
            <a:r>
              <a:rPr lang="en-IN" dirty="0"/>
              <a:t>CONTAINER CREATION</a:t>
            </a:r>
          </a:p>
        </p:txBody>
      </p:sp>
      <p:pic>
        <p:nvPicPr>
          <p:cNvPr id="13" name="Content Placeholder 12">
            <a:extLst>
              <a:ext uri="{FF2B5EF4-FFF2-40B4-BE49-F238E27FC236}">
                <a16:creationId xmlns:a16="http://schemas.microsoft.com/office/drawing/2014/main" id="{382E0162-E4B0-2F81-DDCB-5140A5968F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8960" y="1165413"/>
            <a:ext cx="9224216" cy="5400248"/>
          </a:xfrm>
        </p:spPr>
      </p:pic>
    </p:spTree>
    <p:extLst>
      <p:ext uri="{BB962C8B-B14F-4D97-AF65-F5344CB8AC3E}">
        <p14:creationId xmlns:p14="http://schemas.microsoft.com/office/powerpoint/2010/main" val="3345610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F886C-4D93-81F2-29BC-90D6DEE66BB2}"/>
              </a:ext>
            </a:extLst>
          </p:cNvPr>
          <p:cNvSpPr>
            <a:spLocks noGrp="1"/>
          </p:cNvSpPr>
          <p:nvPr>
            <p:ph type="title"/>
          </p:nvPr>
        </p:nvSpPr>
        <p:spPr>
          <a:xfrm>
            <a:off x="698175" y="256480"/>
            <a:ext cx="7729728" cy="657920"/>
          </a:xfrm>
        </p:spPr>
        <p:txBody>
          <a:bodyPr>
            <a:normAutofit fontScale="90000"/>
          </a:bodyPr>
          <a:lstStyle/>
          <a:p>
            <a:r>
              <a:rPr lang="en-IN" dirty="0"/>
              <a:t>FIREBASE AUTHENTICATION</a:t>
            </a:r>
          </a:p>
        </p:txBody>
      </p:sp>
      <p:pic>
        <p:nvPicPr>
          <p:cNvPr id="5" name="Content Placeholder 4">
            <a:extLst>
              <a:ext uri="{FF2B5EF4-FFF2-40B4-BE49-F238E27FC236}">
                <a16:creationId xmlns:a16="http://schemas.microsoft.com/office/drawing/2014/main" id="{CC1188AF-2D88-663F-4B34-087CC76708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174" y="1153136"/>
            <a:ext cx="10911119" cy="5292487"/>
          </a:xfrm>
        </p:spPr>
      </p:pic>
    </p:spTree>
    <p:extLst>
      <p:ext uri="{BB962C8B-B14F-4D97-AF65-F5344CB8AC3E}">
        <p14:creationId xmlns:p14="http://schemas.microsoft.com/office/powerpoint/2010/main" val="4107225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2AF5-3DC7-BAF7-C1AE-8980DE1E8EFA}"/>
              </a:ext>
            </a:extLst>
          </p:cNvPr>
          <p:cNvSpPr>
            <a:spLocks noGrp="1"/>
          </p:cNvSpPr>
          <p:nvPr>
            <p:ph type="title"/>
          </p:nvPr>
        </p:nvSpPr>
        <p:spPr>
          <a:xfrm>
            <a:off x="456126" y="367554"/>
            <a:ext cx="6276367" cy="636494"/>
          </a:xfrm>
        </p:spPr>
        <p:txBody>
          <a:bodyPr>
            <a:normAutofit fontScale="90000"/>
          </a:bodyPr>
          <a:lstStyle/>
          <a:p>
            <a:r>
              <a:rPr lang="en-IN" dirty="0"/>
              <a:t>MY SQL FOR USER DATA</a:t>
            </a:r>
          </a:p>
        </p:txBody>
      </p:sp>
      <p:pic>
        <p:nvPicPr>
          <p:cNvPr id="5" name="Content Placeholder 4">
            <a:extLst>
              <a:ext uri="{FF2B5EF4-FFF2-40B4-BE49-F238E27FC236}">
                <a16:creationId xmlns:a16="http://schemas.microsoft.com/office/drawing/2014/main" id="{73562E86-C2AE-9AAA-EDDB-C6958DB528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650" y="1237129"/>
            <a:ext cx="10535974" cy="5253318"/>
          </a:xfrm>
        </p:spPr>
      </p:pic>
    </p:spTree>
    <p:extLst>
      <p:ext uri="{BB962C8B-B14F-4D97-AF65-F5344CB8AC3E}">
        <p14:creationId xmlns:p14="http://schemas.microsoft.com/office/powerpoint/2010/main" val="1689879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AA449A-BEA9-CB9A-C339-6878E83BA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808" y="690283"/>
            <a:ext cx="3165231" cy="5316071"/>
          </a:xfrm>
          <a:prstGeom prst="rect">
            <a:avLst/>
          </a:prstGeom>
        </p:spPr>
      </p:pic>
    </p:spTree>
    <p:extLst>
      <p:ext uri="{BB962C8B-B14F-4D97-AF65-F5344CB8AC3E}">
        <p14:creationId xmlns:p14="http://schemas.microsoft.com/office/powerpoint/2010/main" val="297333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241DDB-EC2A-1A0B-000D-E58D500B9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384" y="0"/>
            <a:ext cx="3165231" cy="6858000"/>
          </a:xfrm>
          <a:prstGeom prst="rect">
            <a:avLst/>
          </a:prstGeom>
        </p:spPr>
      </p:pic>
    </p:spTree>
    <p:extLst>
      <p:ext uri="{BB962C8B-B14F-4D97-AF65-F5344CB8AC3E}">
        <p14:creationId xmlns:p14="http://schemas.microsoft.com/office/powerpoint/2010/main" val="509322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0A63A6-87C6-53EE-41CF-1C01E025E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384" y="0"/>
            <a:ext cx="3165231" cy="6858000"/>
          </a:xfrm>
          <a:prstGeom prst="rect">
            <a:avLst/>
          </a:prstGeom>
        </p:spPr>
      </p:pic>
    </p:spTree>
    <p:extLst>
      <p:ext uri="{BB962C8B-B14F-4D97-AF65-F5344CB8AC3E}">
        <p14:creationId xmlns:p14="http://schemas.microsoft.com/office/powerpoint/2010/main" val="2546440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07503C-B34F-3790-8AF9-44906FB7F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75767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5F35E-F700-4140-8699-8D2C230A4EEC}"/>
              </a:ext>
            </a:extLst>
          </p:cNvPr>
          <p:cNvSpPr>
            <a:spLocks noGrp="1"/>
          </p:cNvSpPr>
          <p:nvPr>
            <p:ph type="title"/>
          </p:nvPr>
        </p:nvSpPr>
        <p:spPr>
          <a:xfrm>
            <a:off x="649227" y="1397151"/>
            <a:ext cx="2428495" cy="736092"/>
          </a:xfrm>
        </p:spPr>
        <p:txBody>
          <a:bodyPr>
            <a:normAutofit fontScale="90000"/>
          </a:bodyPr>
          <a:lstStyle/>
          <a:p>
            <a:r>
              <a:rPr lang="en-IN" dirty="0">
                <a:latin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4DD59B14-7B70-49E8-9ACC-BC108465FF42}"/>
              </a:ext>
            </a:extLst>
          </p:cNvPr>
          <p:cNvSpPr>
            <a:spLocks noGrp="1"/>
          </p:cNvSpPr>
          <p:nvPr>
            <p:ph idx="4294967295"/>
          </p:nvPr>
        </p:nvSpPr>
        <p:spPr>
          <a:xfrm>
            <a:off x="1004228" y="2724110"/>
            <a:ext cx="7729728" cy="3101983"/>
          </a:xfrm>
        </p:spPr>
        <p:txBody>
          <a:bodyPr/>
          <a:lstStyle/>
          <a:p>
            <a:pPr>
              <a:lnSpc>
                <a:spcPct val="150000"/>
              </a:lnSpc>
            </a:pPr>
            <a:r>
              <a:rPr lang="en-IN" dirty="0">
                <a:solidFill>
                  <a:schemeClr val="accent4">
                    <a:lumMod val="50000"/>
                  </a:schemeClr>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https://www.javatpoint.com/flutter-container</a:t>
            </a:r>
          </a:p>
          <a:p>
            <a:pPr>
              <a:lnSpc>
                <a:spcPct val="150000"/>
              </a:lnSpc>
            </a:pPr>
            <a:r>
              <a:rPr lang="en-IN" dirty="0">
                <a:solidFill>
                  <a:schemeClr val="accent4">
                    <a:lumMod val="50000"/>
                  </a:schemeClr>
                </a:solidFill>
                <a:latin typeface="Calibri" panose="020F0502020204030204" pitchFamily="34" charset="0"/>
                <a:cs typeface="Calibri" panose="020F0502020204030204" pitchFamily="34" charset="0"/>
                <a:hlinkClick r:id="rId3" invalidUrl="https:///"/>
              </a:rPr>
              <a:t>https://</a:t>
            </a:r>
            <a:r>
              <a:rPr lang="en-IN" dirty="0">
                <a:solidFill>
                  <a:schemeClr val="accent4">
                    <a:lumMod val="50000"/>
                  </a:schemeClr>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www</a:t>
            </a:r>
            <a:r>
              <a:rPr lang="en-IN" dirty="0">
                <a:solidFill>
                  <a:schemeClr val="accent4">
                    <a:lumMod val="50000"/>
                  </a:schemeClr>
                </a:solidFill>
                <a:latin typeface="Calibri" panose="020F0502020204030204" pitchFamily="34" charset="0"/>
                <a:cs typeface="Calibri" panose="020F0502020204030204" pitchFamily="34" charset="0"/>
                <a:hlinkClick r:id="rId4"/>
              </a:rPr>
              <a:t>.javatpoint.com/flutter-widgets</a:t>
            </a:r>
            <a:endParaRPr lang="en-IN" dirty="0">
              <a:solidFill>
                <a:schemeClr val="accent4">
                  <a:lumMod val="50000"/>
                </a:schemeClr>
              </a:solidFill>
              <a:latin typeface="Calibri" panose="020F0502020204030204" pitchFamily="34" charset="0"/>
              <a:cs typeface="Calibri" panose="020F0502020204030204" pitchFamily="34" charset="0"/>
            </a:endParaRPr>
          </a:p>
          <a:p>
            <a:pPr>
              <a:lnSpc>
                <a:spcPct val="150000"/>
              </a:lnSpc>
            </a:pPr>
            <a:r>
              <a:rPr lang="en-IN" dirty="0">
                <a:solidFill>
                  <a:schemeClr val="accent4">
                    <a:lumMod val="50000"/>
                  </a:schemeClr>
                </a:solidFill>
                <a:latin typeface="Calibri" panose="020F0502020204030204" pitchFamily="34" charset="0"/>
                <a:cs typeface="Calibri" panose="020F0502020204030204" pitchFamily="34" charset="0"/>
                <a:hlinkClick r:id="rId5"/>
              </a:rPr>
              <a:t>https://firebase.google.com/</a:t>
            </a:r>
            <a:endParaRPr lang="en-IN" dirty="0">
              <a:solidFill>
                <a:schemeClr val="accent4">
                  <a:lumMod val="50000"/>
                </a:schemeClr>
              </a:solidFill>
              <a:latin typeface="Calibri" panose="020F0502020204030204" pitchFamily="34" charset="0"/>
              <a:cs typeface="Calibri" panose="020F0502020204030204" pitchFamily="34" charset="0"/>
            </a:endParaRPr>
          </a:p>
          <a:p>
            <a:pPr>
              <a:lnSpc>
                <a:spcPct val="150000"/>
              </a:lnSpc>
            </a:pPr>
            <a:r>
              <a:rPr lang="en-IN" dirty="0">
                <a:solidFill>
                  <a:schemeClr val="accent4">
                    <a:lumMod val="50000"/>
                  </a:schemeClr>
                </a:solidFill>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https://serversmtp.com/what-is-smtp-server</a:t>
            </a:r>
            <a:endParaRPr lang="en-IN" dirty="0">
              <a:solidFill>
                <a:schemeClr val="accent4">
                  <a:lumMod val="50000"/>
                </a:schemeClr>
              </a:solidFill>
              <a:latin typeface="Calibri" panose="020F0502020204030204" pitchFamily="34" charset="0"/>
              <a:cs typeface="Calibri" panose="020F0502020204030204" pitchFamily="34" charset="0"/>
            </a:endParaRPr>
          </a:p>
          <a:p>
            <a:pPr marL="0" indent="0">
              <a:lnSpc>
                <a:spcPct val="150000"/>
              </a:lnSpc>
              <a:buNone/>
            </a:pPr>
            <a:endParaRPr lang="en-IN" dirty="0">
              <a:solidFill>
                <a:schemeClr val="accent4">
                  <a:lumMod val="50000"/>
                </a:schemeClr>
              </a:solidFill>
              <a:latin typeface="Calibri" panose="020F0502020204030204" pitchFamily="34" charset="0"/>
              <a:cs typeface="Calibri" panose="020F0502020204030204" pitchFamily="34" charset="0"/>
            </a:endParaRPr>
          </a:p>
          <a:p>
            <a:pPr>
              <a:lnSpc>
                <a:spcPct val="150000"/>
              </a:lnSpc>
            </a:pPr>
            <a:endParaRPr lang="en-IN" dirty="0">
              <a:solidFill>
                <a:schemeClr val="accent4">
                  <a:lumMod val="50000"/>
                </a:schemeClr>
              </a:solidFill>
              <a:latin typeface="Calibri" panose="020F0502020204030204" pitchFamily="34" charset="0"/>
              <a:cs typeface="Calibri" panose="020F0502020204030204" pitchFamily="34" charset="0"/>
            </a:endParaRPr>
          </a:p>
          <a:p>
            <a:pPr>
              <a:lnSpc>
                <a:spcPct val="150000"/>
              </a:lnSpc>
            </a:pPr>
            <a:endParaRPr lang="en-IN" dirty="0">
              <a:solidFill>
                <a:schemeClr val="accent4">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0182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D260-8477-49B0-8BEE-49FCA9646228}"/>
              </a:ext>
            </a:extLst>
          </p:cNvPr>
          <p:cNvSpPr>
            <a:spLocks noGrp="1"/>
          </p:cNvSpPr>
          <p:nvPr>
            <p:ph type="title"/>
          </p:nvPr>
        </p:nvSpPr>
        <p:spPr>
          <a:xfrm>
            <a:off x="3937302" y="2834643"/>
            <a:ext cx="4625071" cy="1188720"/>
          </a:xfrm>
        </p:spPr>
        <p:txBody>
          <a:bodyPr/>
          <a:lstStyle/>
          <a:p>
            <a:r>
              <a:rPr lang="en-IN" dirty="0"/>
              <a:t>Thank you !</a:t>
            </a:r>
          </a:p>
        </p:txBody>
      </p:sp>
    </p:spTree>
    <p:extLst>
      <p:ext uri="{BB962C8B-B14F-4D97-AF65-F5344CB8AC3E}">
        <p14:creationId xmlns:p14="http://schemas.microsoft.com/office/powerpoint/2010/main" val="2079387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BFC9-D698-43F3-B12B-76FDA0A54572}"/>
              </a:ext>
            </a:extLst>
          </p:cNvPr>
          <p:cNvSpPr>
            <a:spLocks noGrp="1"/>
          </p:cNvSpPr>
          <p:nvPr>
            <p:ph type="title"/>
          </p:nvPr>
        </p:nvSpPr>
        <p:spPr>
          <a:xfrm>
            <a:off x="293259" y="971955"/>
            <a:ext cx="2828544" cy="653796"/>
          </a:xfrm>
        </p:spPr>
        <p:txBody>
          <a:bodyPr>
            <a:normAutofit fontScale="90000"/>
          </a:bodyPr>
          <a:lstStyle/>
          <a:p>
            <a:r>
              <a:rPr lang="en-IN" dirty="0">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5C07E541-606B-40A3-9318-4A0B987CEC05}"/>
              </a:ext>
            </a:extLst>
          </p:cNvPr>
          <p:cNvSpPr>
            <a:spLocks noGrp="1"/>
          </p:cNvSpPr>
          <p:nvPr>
            <p:ph idx="4294967295"/>
          </p:nvPr>
        </p:nvSpPr>
        <p:spPr>
          <a:xfrm>
            <a:off x="702788" y="1986246"/>
            <a:ext cx="11137392" cy="4781551"/>
          </a:xfrm>
        </p:spPr>
        <p:txBody>
          <a:bodyPr>
            <a:normAutofit/>
          </a:bodyPr>
          <a:lstStyle/>
          <a:p>
            <a:r>
              <a:rPr lang="en-IN" sz="3200" dirty="0">
                <a:effectLst/>
                <a:latin typeface="Calibri" panose="020F0502020204030204" pitchFamily="34" charset="0"/>
                <a:ea typeface="Calibri" panose="020F0502020204030204" pitchFamily="34" charset="0"/>
                <a:cs typeface="Calibri" panose="020F0502020204030204" pitchFamily="34" charset="0"/>
              </a:rPr>
              <a:t>The project is about to gathering individuals to connect together and start a new business solution. Someone might have an idea of the project but they might not have resource to execute the business solution process. </a:t>
            </a:r>
          </a:p>
          <a:p>
            <a:r>
              <a:rPr lang="en-IN" sz="3200" dirty="0">
                <a:effectLst/>
                <a:latin typeface="Calibri" panose="020F0502020204030204" pitchFamily="34" charset="0"/>
                <a:ea typeface="Calibri" panose="020F0502020204030204" pitchFamily="34" charset="0"/>
                <a:cs typeface="Calibri" panose="020F0502020204030204" pitchFamily="34" charset="0"/>
              </a:rPr>
              <a:t> someone having a resource to do some business but they don’t have idea of business solution. At this situation our Application play major role to connect these people to become the business partners. </a:t>
            </a:r>
            <a:endParaRPr lang="en-IN" sz="3200" dirty="0"/>
          </a:p>
          <a:p>
            <a:pPr marL="0" indent="0">
              <a:lnSpc>
                <a:spcPct val="150000"/>
              </a:lnSpc>
              <a:buNone/>
            </a:pPr>
            <a:endParaRPr lang="en-US" dirty="0">
              <a:latin typeface="Calibri" panose="020F0502020204030204" pitchFamily="34" charset="0"/>
              <a:cs typeface="Calibri" panose="020F0502020204030204" pitchFamily="34" charset="0"/>
            </a:endParaRPr>
          </a:p>
          <a:p>
            <a:pPr>
              <a:lnSpc>
                <a:spcPct val="150000"/>
              </a:lnSpc>
            </a:pPr>
            <a:endParaRPr lang="en-US" dirty="0">
              <a:latin typeface="Calibri" panose="020F0502020204030204" pitchFamily="34" charset="0"/>
              <a:cs typeface="Calibri" panose="020F0502020204030204" pitchFamily="34" charset="0"/>
            </a:endParaRPr>
          </a:p>
          <a:p>
            <a:pPr>
              <a:lnSpc>
                <a:spcPct val="150000"/>
              </a:lnSpc>
            </a:pPr>
            <a:endParaRPr lang="en-US" dirty="0">
              <a:latin typeface="Calibri" panose="020F0502020204030204" pitchFamily="34" charset="0"/>
              <a:cs typeface="Calibri" panose="020F0502020204030204" pitchFamily="34" charset="0"/>
            </a:endParaRPr>
          </a:p>
          <a:p>
            <a:pPr>
              <a:lnSpc>
                <a:spcPct val="150000"/>
              </a:lnSpc>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4897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BD-2384-43EC-8AF5-9594D6DDA522}"/>
              </a:ext>
            </a:extLst>
          </p:cNvPr>
          <p:cNvSpPr>
            <a:spLocks noGrp="1"/>
          </p:cNvSpPr>
          <p:nvPr>
            <p:ph type="title"/>
          </p:nvPr>
        </p:nvSpPr>
        <p:spPr>
          <a:xfrm>
            <a:off x="190951" y="1086211"/>
            <a:ext cx="3651884" cy="608076"/>
          </a:xfrm>
        </p:spPr>
        <p:txBody>
          <a:bodyPr>
            <a:noAutofit/>
          </a:bodyPr>
          <a:lstStyle/>
          <a:p>
            <a:r>
              <a:rPr lang="en-US" sz="2400" b="1" dirty="0">
                <a:latin typeface="Calibri" panose="020F0502020204030204" pitchFamily="34" charset="0"/>
                <a:cs typeface="Times New Roman" panose="02020603050405020304" pitchFamily="18" charset="0"/>
              </a:rPr>
              <a:t>Problem statement</a:t>
            </a:r>
            <a:endParaRPr lang="en-IN" sz="2400" b="1" dirty="0"/>
          </a:p>
        </p:txBody>
      </p:sp>
      <p:sp>
        <p:nvSpPr>
          <p:cNvPr id="3" name="Content Placeholder 2">
            <a:extLst>
              <a:ext uri="{FF2B5EF4-FFF2-40B4-BE49-F238E27FC236}">
                <a16:creationId xmlns:a16="http://schemas.microsoft.com/office/drawing/2014/main" id="{FEC50C48-5B1F-48AB-B7CE-A12DCF6CE9C0}"/>
              </a:ext>
            </a:extLst>
          </p:cNvPr>
          <p:cNvSpPr>
            <a:spLocks noGrp="1"/>
          </p:cNvSpPr>
          <p:nvPr>
            <p:ph idx="4294967295"/>
          </p:nvPr>
        </p:nvSpPr>
        <p:spPr>
          <a:xfrm>
            <a:off x="760855" y="2035375"/>
            <a:ext cx="11431145" cy="1880410"/>
          </a:xfrm>
        </p:spPr>
        <p:txBody>
          <a:bodyPr>
            <a:noAutofit/>
          </a:bodyPr>
          <a:lstStyle/>
          <a:p>
            <a:pPr algn="just">
              <a:lnSpc>
                <a:spcPct val="115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There are many person who has idea or have the source to start a business but they need a essential partner to start up the business so this application will help to post their ideas to start up the business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Business idea person who are looking for partners can update their business ideas here. Once they update their details regarding the ideas, the users can look up the requirement and choose their business ideas.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business are categorised according to the different streams . In this, the admin authorises both the business partners’ and the candidates’ personal and business profiles. The business partners can contact the job seekers using the in-built chat box. </a:t>
            </a:r>
          </a:p>
          <a:p>
            <a:pPr>
              <a:lnSpc>
                <a:spcPct val="115000"/>
              </a:lnSpc>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Using AES128 (Advance </a:t>
            </a:r>
            <a:r>
              <a:rPr lang="en-IN" sz="1800" dirty="0">
                <a:latin typeface="Calibri" panose="020F0502020204030204" pitchFamily="34" charset="0"/>
                <a:ea typeface="Times New Roman" panose="02020603050405020304" pitchFamily="18" charset="0"/>
                <a:cs typeface="Calibri" panose="020F0502020204030204" pitchFamily="34" charset="0"/>
              </a:rPr>
              <a:t>E</a:t>
            </a:r>
            <a:r>
              <a:rPr lang="en-IN" sz="1800" dirty="0">
                <a:effectLst/>
                <a:latin typeface="Calibri" panose="020F0502020204030204" pitchFamily="34" charset="0"/>
                <a:ea typeface="Times New Roman" panose="02020603050405020304" pitchFamily="18" charset="0"/>
                <a:cs typeface="Calibri" panose="020F0502020204030204" pitchFamily="34" charset="0"/>
              </a:rPr>
              <a:t>ncryption Standards) ALGORITHM the password is encrypted and stored in the database so that the  details cannot be viewed and the user email will be verified to check whether the user is authorized or not and then the profile will be allowed to post their respective ideas and source in this application</a:t>
            </a:r>
          </a:p>
          <a:p>
            <a:pPr>
              <a:lnSpc>
                <a:spcPct val="115000"/>
              </a:lnSpc>
              <a:spcAft>
                <a:spcPts val="800"/>
              </a:spcAft>
            </a:pPr>
            <a:endParaRPr lang="en-IN" sz="1050"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endParaRPr lang="en-IN" sz="1050"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endParaRPr lang="en-IN" sz="1050"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endParaRPr lang="en-IN" sz="1050"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endParaRPr lang="en-IN" sz="1050"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endParaRPr lang="en-IN" sz="1050"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endParaRPr lang="en-IN" sz="1050"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endParaRPr lang="en-IN" sz="1050"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endParaRPr lang="en-IN" sz="1050"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endParaRPr lang="en-IN" sz="1050"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endParaRPr lang="en-IN" sz="1050"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endParaRPr lang="en-IN" sz="1050"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endParaRPr lang="en-IN" sz="1050"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endParaRPr lang="en-IN" sz="1050"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endParaRPr lang="en-IN" sz="1050" dirty="0">
              <a:latin typeface="Calibri" panose="020F0502020204030204" pitchFamily="34" charset="0"/>
              <a:ea typeface="Calibri" panose="020F0502020204030204" pitchFamily="34" charset="0"/>
              <a:cs typeface="Calibri" panose="020F0502020204030204" pitchFamily="34" charset="0"/>
            </a:endParaRPr>
          </a:p>
          <a:p>
            <a:pPr marL="0" indent="0">
              <a:lnSpc>
                <a:spcPct val="115000"/>
              </a:lnSpc>
              <a:spcAft>
                <a:spcPts val="800"/>
              </a:spcAft>
              <a:buNone/>
            </a:pPr>
            <a:endParaRPr lang="en-IN" sz="105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C4A16406-468B-433F-9489-C68927ABDF23}"/>
              </a:ext>
            </a:extLst>
          </p:cNvPr>
          <p:cNvSpPr txBox="1">
            <a:spLocks/>
          </p:cNvSpPr>
          <p:nvPr/>
        </p:nvSpPr>
        <p:spPr>
          <a:xfrm>
            <a:off x="760855" y="5026605"/>
            <a:ext cx="7729728" cy="1129284"/>
          </a:xfrm>
          <a:prstGeom prst="rect">
            <a:avLst/>
          </a:prstGeom>
        </p:spPr>
        <p:txBody>
          <a:bodyPr vert="horz" lIns="91440" tIns="45720" rIns="91440" bIns="45720" rtlCol="0">
            <a:normAutofit/>
          </a:bodyPr>
          <a:lstStyle>
            <a:lvl1pPr marL="228594" indent="-228594" algn="l" defTabSz="914376" rtl="0" eaLnBrk="1" latinLnBrk="0" hangingPunct="1">
              <a:lnSpc>
                <a:spcPct val="100000"/>
              </a:lnSpc>
              <a:spcBef>
                <a:spcPts val="1001"/>
              </a:spcBef>
              <a:buClr>
                <a:schemeClr val="accent2"/>
              </a:buClr>
              <a:buFont typeface="Arial" panose="020B0604020202020204" pitchFamily="34" charset="0"/>
              <a:buChar char="•"/>
              <a:defRPr sz="1801" kern="1200">
                <a:solidFill>
                  <a:schemeClr val="tx1">
                    <a:lumMod val="85000"/>
                    <a:lumOff val="15000"/>
                  </a:schemeClr>
                </a:solidFill>
                <a:latin typeface="+mn-lt"/>
                <a:ea typeface="+mn-ea"/>
                <a:cs typeface="+mn-cs"/>
              </a:defRPr>
            </a:lvl1pPr>
            <a:lvl2pPr marL="457189" indent="-228594" algn="l" defTabSz="914376" rtl="0" eaLnBrk="1" latinLnBrk="0" hangingPunct="1">
              <a:lnSpc>
                <a:spcPct val="100000"/>
              </a:lnSpc>
              <a:spcBef>
                <a:spcPts val="1001"/>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782" indent="-228594" algn="l" defTabSz="914376" rtl="0" eaLnBrk="1" latinLnBrk="0" hangingPunct="1">
              <a:lnSpc>
                <a:spcPct val="100000"/>
              </a:lnSpc>
              <a:spcBef>
                <a:spcPts val="1001"/>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376" indent="-228594" algn="l" defTabSz="914376" rtl="0" eaLnBrk="1" latinLnBrk="0" hangingPunct="1">
              <a:lnSpc>
                <a:spcPct val="100000"/>
              </a:lnSpc>
              <a:spcBef>
                <a:spcPts val="1001"/>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2970" indent="-228594" algn="l" defTabSz="914376" rtl="0" eaLnBrk="1" latinLnBrk="0" hangingPunct="1">
              <a:lnSpc>
                <a:spcPct val="100000"/>
              </a:lnSpc>
              <a:spcBef>
                <a:spcPts val="1001"/>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30" indent="-228594" algn="l" defTabSz="914376" rtl="0" eaLnBrk="1" latinLnBrk="0" hangingPunct="1">
              <a:lnSpc>
                <a:spcPct val="100000"/>
              </a:lnSpc>
              <a:spcBef>
                <a:spcPts val="1001"/>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275" indent="-228594" algn="l" defTabSz="914376" rtl="0" eaLnBrk="1" latinLnBrk="0" hangingPunct="1">
              <a:lnSpc>
                <a:spcPct val="100000"/>
              </a:lnSpc>
              <a:spcBef>
                <a:spcPts val="1001"/>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08" indent="-228594" algn="l" defTabSz="914376" rtl="0" eaLnBrk="1" latinLnBrk="0" hangingPunct="1">
              <a:lnSpc>
                <a:spcPct val="100000"/>
              </a:lnSpc>
              <a:spcBef>
                <a:spcPts val="1001"/>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28" indent="-228594" algn="l" defTabSz="914376" rtl="0" eaLnBrk="1" latinLnBrk="0" hangingPunct="1">
              <a:lnSpc>
                <a:spcPct val="100000"/>
              </a:lnSpc>
              <a:spcBef>
                <a:spcPts val="1001"/>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1654134" lvl="8" indent="0">
              <a:lnSpc>
                <a:spcPct val="115000"/>
              </a:lnSpc>
              <a:spcAft>
                <a:spcPts val="1001"/>
              </a:spcAft>
              <a:buNone/>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918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79E3A-0909-4A9F-B0F4-013D594CDED5}"/>
              </a:ext>
            </a:extLst>
          </p:cNvPr>
          <p:cNvSpPr>
            <a:spLocks noGrp="1"/>
          </p:cNvSpPr>
          <p:nvPr>
            <p:ph type="title"/>
          </p:nvPr>
        </p:nvSpPr>
        <p:spPr>
          <a:xfrm>
            <a:off x="1380565" y="224119"/>
            <a:ext cx="2967317" cy="591670"/>
          </a:xfrm>
        </p:spPr>
        <p:txBody>
          <a:bodyPr>
            <a:normAutofit fontScale="90000"/>
          </a:bodyPr>
          <a:lstStyle/>
          <a:p>
            <a:r>
              <a:rPr lang="en-IN" dirty="0"/>
              <a:t>ARCHITECTURE</a:t>
            </a:r>
          </a:p>
        </p:txBody>
      </p:sp>
      <p:pic>
        <p:nvPicPr>
          <p:cNvPr id="9" name="Content Placeholder 8">
            <a:extLst>
              <a:ext uri="{FF2B5EF4-FFF2-40B4-BE49-F238E27FC236}">
                <a16:creationId xmlns:a16="http://schemas.microsoft.com/office/drawing/2014/main" id="{9F538738-6316-4ED0-9AB9-93DF1FB8A4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0565" y="1066800"/>
            <a:ext cx="6633881" cy="5459505"/>
          </a:xfrm>
        </p:spPr>
      </p:pic>
    </p:spTree>
    <p:extLst>
      <p:ext uri="{BB962C8B-B14F-4D97-AF65-F5344CB8AC3E}">
        <p14:creationId xmlns:p14="http://schemas.microsoft.com/office/powerpoint/2010/main" val="369507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B647-AFA0-46AE-B9CF-B9F1959D2A4C}"/>
              </a:ext>
            </a:extLst>
          </p:cNvPr>
          <p:cNvSpPr>
            <a:spLocks noGrp="1"/>
          </p:cNvSpPr>
          <p:nvPr>
            <p:ph type="title"/>
          </p:nvPr>
        </p:nvSpPr>
        <p:spPr>
          <a:xfrm>
            <a:off x="2231138" y="964693"/>
            <a:ext cx="1856767" cy="711708"/>
          </a:xfrm>
        </p:spPr>
        <p:txBody>
          <a:bodyPr>
            <a:normAutofit fontScale="90000"/>
          </a:bodyPr>
          <a:lstStyle/>
          <a:p>
            <a:r>
              <a:rPr lang="en-IN" dirty="0"/>
              <a:t>Module</a:t>
            </a:r>
          </a:p>
        </p:txBody>
      </p:sp>
      <p:sp>
        <p:nvSpPr>
          <p:cNvPr id="3" name="Content Placeholder 2">
            <a:extLst>
              <a:ext uri="{FF2B5EF4-FFF2-40B4-BE49-F238E27FC236}">
                <a16:creationId xmlns:a16="http://schemas.microsoft.com/office/drawing/2014/main" id="{F9AFDEE2-D262-4FF5-AA61-5487BEB59B87}"/>
              </a:ext>
            </a:extLst>
          </p:cNvPr>
          <p:cNvSpPr>
            <a:spLocks noGrp="1"/>
          </p:cNvSpPr>
          <p:nvPr>
            <p:ph idx="1"/>
          </p:nvPr>
        </p:nvSpPr>
        <p:spPr>
          <a:xfrm>
            <a:off x="2160494" y="1972236"/>
            <a:ext cx="7800373" cy="3767796"/>
          </a:xfrm>
        </p:spPr>
        <p:txBody>
          <a:bodyPr>
            <a:normAutofit fontScale="92500" lnSpcReduction="20000"/>
          </a:bodyPr>
          <a:lstStyle/>
          <a:p>
            <a:r>
              <a:rPr lang="en-IN" sz="2800" dirty="0"/>
              <a:t>Admin login:-where the admin verify the user is a authorized are not and get his/her response to the portal</a:t>
            </a:r>
          </a:p>
          <a:p>
            <a:r>
              <a:rPr lang="en-IN" sz="2800" dirty="0"/>
              <a:t>User login:-The user can get into the portal and choose their respective module whether he has an idea to implement or resource </a:t>
            </a:r>
          </a:p>
          <a:p>
            <a:r>
              <a:rPr lang="en-IN" sz="2800" dirty="0"/>
              <a:t>User profile: User can create whether its their business profile or resource profile</a:t>
            </a:r>
          </a:p>
          <a:p>
            <a:r>
              <a:rPr lang="en-IN" sz="2800" dirty="0"/>
              <a:t>Chat:-where both the users can interact with each other</a:t>
            </a:r>
          </a:p>
          <a:p>
            <a:endParaRPr lang="en-IN" dirty="0"/>
          </a:p>
        </p:txBody>
      </p:sp>
    </p:spTree>
    <p:extLst>
      <p:ext uri="{BB962C8B-B14F-4D97-AF65-F5344CB8AC3E}">
        <p14:creationId xmlns:p14="http://schemas.microsoft.com/office/powerpoint/2010/main" val="4083170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3D239C-E605-8C3F-6A18-863AF6452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700" y="504825"/>
            <a:ext cx="7086600" cy="5848350"/>
          </a:xfrm>
          <a:prstGeom prst="rect">
            <a:avLst/>
          </a:prstGeom>
        </p:spPr>
      </p:pic>
      <p:sp>
        <p:nvSpPr>
          <p:cNvPr id="8" name="TextBox 7">
            <a:extLst>
              <a:ext uri="{FF2B5EF4-FFF2-40B4-BE49-F238E27FC236}">
                <a16:creationId xmlns:a16="http://schemas.microsoft.com/office/drawing/2014/main" id="{DEEDCA80-7F83-AFA0-0ADE-A10E360E8281}"/>
              </a:ext>
            </a:extLst>
          </p:cNvPr>
          <p:cNvSpPr txBox="1"/>
          <p:nvPr/>
        </p:nvSpPr>
        <p:spPr>
          <a:xfrm>
            <a:off x="672352" y="246528"/>
            <a:ext cx="2734235" cy="369332"/>
          </a:xfrm>
          <a:prstGeom prst="rect">
            <a:avLst/>
          </a:prstGeom>
          <a:noFill/>
        </p:spPr>
        <p:txBody>
          <a:bodyPr wrap="square" rtlCol="0">
            <a:spAutoFit/>
          </a:bodyPr>
          <a:lstStyle/>
          <a:p>
            <a:r>
              <a:rPr lang="en-IN" dirty="0"/>
              <a:t>PROFILE CREATION :</a:t>
            </a:r>
          </a:p>
        </p:txBody>
      </p:sp>
    </p:spTree>
    <p:extLst>
      <p:ext uri="{BB962C8B-B14F-4D97-AF65-F5344CB8AC3E}">
        <p14:creationId xmlns:p14="http://schemas.microsoft.com/office/powerpoint/2010/main" val="944928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EB72D-1BDA-45C2-BB4D-1E20E918091B}"/>
              </a:ext>
            </a:extLst>
          </p:cNvPr>
          <p:cNvSpPr>
            <a:spLocks noGrp="1"/>
          </p:cNvSpPr>
          <p:nvPr>
            <p:ph type="title"/>
          </p:nvPr>
        </p:nvSpPr>
        <p:spPr>
          <a:xfrm>
            <a:off x="2231139" y="964692"/>
            <a:ext cx="2313967" cy="568273"/>
          </a:xfrm>
        </p:spPr>
        <p:txBody>
          <a:bodyPr>
            <a:normAutofit fontScale="90000"/>
          </a:bodyPr>
          <a:lstStyle/>
          <a:p>
            <a:r>
              <a:rPr lang="en-IN" dirty="0"/>
              <a:t>Security</a:t>
            </a:r>
          </a:p>
        </p:txBody>
      </p:sp>
      <p:sp>
        <p:nvSpPr>
          <p:cNvPr id="3" name="Content Placeholder 2">
            <a:extLst>
              <a:ext uri="{FF2B5EF4-FFF2-40B4-BE49-F238E27FC236}">
                <a16:creationId xmlns:a16="http://schemas.microsoft.com/office/drawing/2014/main" id="{4C38315A-565D-45A7-8EB9-00E8C0A94C1E}"/>
              </a:ext>
            </a:extLst>
          </p:cNvPr>
          <p:cNvSpPr>
            <a:spLocks noGrp="1"/>
          </p:cNvSpPr>
          <p:nvPr>
            <p:ph idx="1"/>
          </p:nvPr>
        </p:nvSpPr>
        <p:spPr>
          <a:xfrm>
            <a:off x="2231139" y="1878008"/>
            <a:ext cx="7729724" cy="4370392"/>
          </a:xfrm>
        </p:spPr>
        <p:txBody>
          <a:bodyPr/>
          <a:lstStyle/>
          <a:p>
            <a:r>
              <a:rPr lang="en-IN" sz="2400" dirty="0"/>
              <a:t>If a ideology person wants to contact to resource or a resource person wants to contact the business idea person through the chat then both will have the access notification</a:t>
            </a:r>
          </a:p>
          <a:p>
            <a:r>
              <a:rPr lang="en-IN" sz="2400" dirty="0"/>
              <a:t>The idea’s/resources are specifically categorized for the easy search</a:t>
            </a:r>
          </a:p>
          <a:p>
            <a:r>
              <a:rPr lang="en-IN" sz="2400" dirty="0"/>
              <a:t>Document verification process will be checked manually by the admin and allow the user to get into the application</a:t>
            </a:r>
          </a:p>
          <a:p>
            <a:r>
              <a:rPr lang="en-IN" sz="2400" dirty="0"/>
              <a:t>If a scam profile got caught then his profile will be deactivated through admin panel</a:t>
            </a:r>
          </a:p>
          <a:p>
            <a:endParaRPr lang="en-IN" dirty="0"/>
          </a:p>
        </p:txBody>
      </p:sp>
    </p:spTree>
    <p:extLst>
      <p:ext uri="{BB962C8B-B14F-4D97-AF65-F5344CB8AC3E}">
        <p14:creationId xmlns:p14="http://schemas.microsoft.com/office/powerpoint/2010/main" val="1039250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BD-2384-43EC-8AF5-9594D6DDA522}"/>
              </a:ext>
            </a:extLst>
          </p:cNvPr>
          <p:cNvSpPr>
            <a:spLocks noGrp="1"/>
          </p:cNvSpPr>
          <p:nvPr>
            <p:ph type="title"/>
          </p:nvPr>
        </p:nvSpPr>
        <p:spPr>
          <a:xfrm>
            <a:off x="185569" y="276206"/>
            <a:ext cx="2670812" cy="608076"/>
          </a:xfrm>
        </p:spPr>
        <p:txBody>
          <a:bodyPr>
            <a:noAutofit/>
          </a:bodyPr>
          <a:lstStyle/>
          <a:p>
            <a:r>
              <a:rPr lang="en-IN" sz="2400" b="1" dirty="0" err="1">
                <a:latin typeface="Calibri" panose="020F0502020204030204" pitchFamily="34" charset="0"/>
                <a:cs typeface="Calibri" panose="020F0502020204030204" pitchFamily="34" charset="0"/>
              </a:rPr>
              <a:t>FirebASE</a:t>
            </a:r>
            <a:endParaRPr lang="en-IN" sz="2400"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7423A9D-20B7-4C9B-87A0-8B2E6BE50F4B}"/>
              </a:ext>
            </a:extLst>
          </p:cNvPr>
          <p:cNvPicPr>
            <a:picLocks noChangeAspect="1"/>
          </p:cNvPicPr>
          <p:nvPr/>
        </p:nvPicPr>
        <p:blipFill rotWithShape="1">
          <a:blip r:embed="rId2">
            <a:extLst>
              <a:ext uri="{28A0092B-C50C-407E-A947-70E740481C1C}">
                <a14:useLocalDpi xmlns:a14="http://schemas.microsoft.com/office/drawing/2010/main" val="0"/>
              </a:ext>
            </a:extLst>
          </a:blip>
          <a:srcRect t="17254"/>
          <a:stretch/>
        </p:blipFill>
        <p:spPr>
          <a:xfrm>
            <a:off x="262183" y="1149135"/>
            <a:ext cx="11454688" cy="5331483"/>
          </a:xfrm>
          <a:prstGeom prst="rect">
            <a:avLst/>
          </a:prstGeom>
        </p:spPr>
      </p:pic>
    </p:spTree>
    <p:extLst>
      <p:ext uri="{BB962C8B-B14F-4D97-AF65-F5344CB8AC3E}">
        <p14:creationId xmlns:p14="http://schemas.microsoft.com/office/powerpoint/2010/main" val="2725812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8FBE-F0A5-47BF-939C-A4AE755349C1}"/>
              </a:ext>
            </a:extLst>
          </p:cNvPr>
          <p:cNvSpPr>
            <a:spLocks noGrp="1"/>
          </p:cNvSpPr>
          <p:nvPr>
            <p:ph type="title"/>
          </p:nvPr>
        </p:nvSpPr>
        <p:spPr>
          <a:xfrm>
            <a:off x="274321" y="788791"/>
            <a:ext cx="4564380" cy="681228"/>
          </a:xfrm>
        </p:spPr>
        <p:txBody>
          <a:bodyPr>
            <a:noAutofit/>
          </a:bodyPr>
          <a:lstStyle/>
          <a:p>
            <a:r>
              <a:rPr lang="en-US" sz="2400" b="1" dirty="0">
                <a:latin typeface="Calibri" panose="020F0502020204030204" pitchFamily="34" charset="0"/>
                <a:ea typeface="Calibri" panose="020F0502020204030204" pitchFamily="34" charset="0"/>
                <a:cs typeface="Wingdings" panose="05000000000000000000" pitchFamily="2" charset="2"/>
              </a:rPr>
              <a:t>Software Requirements:</a:t>
            </a:r>
            <a:endParaRPr lang="en-IN" sz="2400" dirty="0"/>
          </a:p>
        </p:txBody>
      </p:sp>
      <p:sp>
        <p:nvSpPr>
          <p:cNvPr id="3" name="Content Placeholder 2">
            <a:extLst>
              <a:ext uri="{FF2B5EF4-FFF2-40B4-BE49-F238E27FC236}">
                <a16:creationId xmlns:a16="http://schemas.microsoft.com/office/drawing/2014/main" id="{BCB7453C-B85C-4924-9A81-CA33E4B11CDC}"/>
              </a:ext>
            </a:extLst>
          </p:cNvPr>
          <p:cNvSpPr>
            <a:spLocks noGrp="1"/>
          </p:cNvSpPr>
          <p:nvPr>
            <p:ph idx="4294967295"/>
          </p:nvPr>
        </p:nvSpPr>
        <p:spPr>
          <a:xfrm>
            <a:off x="792481" y="2022147"/>
            <a:ext cx="10835641" cy="1723644"/>
          </a:xfrm>
        </p:spPr>
        <p:txBody>
          <a:bodyPr/>
          <a:lstStyle/>
          <a:p>
            <a:r>
              <a:rPr lang="en-IN" b="1" dirty="0">
                <a:latin typeface="Calibri" panose="020F0502020204030204" pitchFamily="34" charset="0"/>
                <a:cs typeface="Calibri" panose="020F0502020204030204" pitchFamily="34" charset="0"/>
              </a:rPr>
              <a:t>Front end</a:t>
            </a:r>
            <a:r>
              <a:rPr lang="en-IN" dirty="0">
                <a:latin typeface="Calibri" panose="020F0502020204030204" pitchFamily="34" charset="0"/>
                <a:cs typeface="Calibri" panose="020F0502020204030204" pitchFamily="34" charset="0"/>
              </a:rPr>
              <a:t> : FLUTTER</a:t>
            </a:r>
          </a:p>
          <a:p>
            <a:r>
              <a:rPr lang="en-IN" b="1" dirty="0">
                <a:latin typeface="Calibri" panose="020F0502020204030204" pitchFamily="34" charset="0"/>
                <a:cs typeface="Calibri" panose="020F0502020204030204" pitchFamily="34" charset="0"/>
              </a:rPr>
              <a:t>Back end</a:t>
            </a:r>
            <a:r>
              <a:rPr lang="en-IN" dirty="0">
                <a:latin typeface="Calibri" panose="020F0502020204030204" pitchFamily="34" charset="0"/>
                <a:cs typeface="Calibri" panose="020F0502020204030204" pitchFamily="34" charset="0"/>
              </a:rPr>
              <a:t> : FIRE BASE</a:t>
            </a:r>
          </a:p>
          <a:p>
            <a:r>
              <a:rPr lang="en-IN" b="1" dirty="0">
                <a:latin typeface="Calibri" panose="020F0502020204030204" pitchFamily="34" charset="0"/>
                <a:cs typeface="Calibri" panose="020F0502020204030204" pitchFamily="34" charset="0"/>
              </a:rPr>
              <a:t>Operating System</a:t>
            </a:r>
            <a:r>
              <a:rPr lang="en-IN" dirty="0">
                <a:latin typeface="Calibri" panose="020F0502020204030204" pitchFamily="34" charset="0"/>
                <a:cs typeface="Calibri" panose="020F0502020204030204" pitchFamily="34" charset="0"/>
              </a:rPr>
              <a:t> : Windows</a:t>
            </a:r>
          </a:p>
        </p:txBody>
      </p:sp>
      <p:sp>
        <p:nvSpPr>
          <p:cNvPr id="4" name="Title 1">
            <a:extLst>
              <a:ext uri="{FF2B5EF4-FFF2-40B4-BE49-F238E27FC236}">
                <a16:creationId xmlns:a16="http://schemas.microsoft.com/office/drawing/2014/main" id="{E05511CF-DD72-42AE-8D95-DD40AB4B8880}"/>
              </a:ext>
            </a:extLst>
          </p:cNvPr>
          <p:cNvSpPr txBox="1">
            <a:spLocks/>
          </p:cNvSpPr>
          <p:nvPr/>
        </p:nvSpPr>
        <p:spPr bwMode="black">
          <a:xfrm>
            <a:off x="274322" y="3788023"/>
            <a:ext cx="4659631" cy="681228"/>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b="1" dirty="0">
                <a:latin typeface="Calibri" panose="020F0502020204030204" pitchFamily="34" charset="0"/>
                <a:ea typeface="Calibri" panose="020F0502020204030204" pitchFamily="34" charset="0"/>
                <a:cs typeface="Wingdings" panose="05000000000000000000" pitchFamily="2" charset="2"/>
              </a:rPr>
              <a:t>Hardware Requirements:</a:t>
            </a:r>
            <a:endParaRPr lang="en-IN" sz="2400" dirty="0"/>
          </a:p>
        </p:txBody>
      </p:sp>
      <p:sp>
        <p:nvSpPr>
          <p:cNvPr id="5" name="Content Placeholder 2">
            <a:extLst>
              <a:ext uri="{FF2B5EF4-FFF2-40B4-BE49-F238E27FC236}">
                <a16:creationId xmlns:a16="http://schemas.microsoft.com/office/drawing/2014/main" id="{88F24F72-90F2-432C-8DAA-6F44ADBAFADB}"/>
              </a:ext>
            </a:extLst>
          </p:cNvPr>
          <p:cNvSpPr txBox="1">
            <a:spLocks/>
          </p:cNvSpPr>
          <p:nvPr/>
        </p:nvSpPr>
        <p:spPr>
          <a:xfrm>
            <a:off x="792481" y="4822175"/>
            <a:ext cx="10835641" cy="1723644"/>
          </a:xfrm>
          <a:prstGeom prst="rect">
            <a:avLst/>
          </a:prstGeom>
        </p:spPr>
        <p:txBody>
          <a:bodyPr vert="horz" lIns="91440" tIns="45721" rIns="91440" bIns="45721"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IN" sz="1801" dirty="0">
                <a:latin typeface="Calibri" panose="020F0502020204030204" pitchFamily="34" charset="0"/>
                <a:cs typeface="Calibri" panose="020F0502020204030204" pitchFamily="34" charset="0"/>
              </a:rPr>
              <a:t>Processor – core i3 </a:t>
            </a:r>
          </a:p>
          <a:p>
            <a:r>
              <a:rPr lang="en-IN" sz="1801" dirty="0">
                <a:latin typeface="Calibri" panose="020F0502020204030204" pitchFamily="34" charset="0"/>
                <a:cs typeface="Calibri" panose="020F0502020204030204" pitchFamily="34" charset="0"/>
              </a:rPr>
              <a:t>Hard Disk – 1TB</a:t>
            </a:r>
          </a:p>
          <a:p>
            <a:r>
              <a:rPr lang="en-IN" sz="1801" dirty="0">
                <a:latin typeface="Calibri" panose="020F0502020204030204" pitchFamily="34" charset="0"/>
                <a:cs typeface="Calibri" panose="020F0502020204030204" pitchFamily="34" charset="0"/>
              </a:rPr>
              <a:t>Memory – 8GB RAM</a:t>
            </a:r>
          </a:p>
        </p:txBody>
      </p:sp>
    </p:spTree>
    <p:extLst>
      <p:ext uri="{BB962C8B-B14F-4D97-AF65-F5344CB8AC3E}">
        <p14:creationId xmlns:p14="http://schemas.microsoft.com/office/powerpoint/2010/main" val="212168800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4362</TotalTime>
  <Words>605</Words>
  <Application>Microsoft Office PowerPoint</Application>
  <PresentationFormat>Widescreen</PresentationFormat>
  <Paragraphs>82</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Times New Roman</vt:lpstr>
      <vt:lpstr>Parcel</vt:lpstr>
      <vt:lpstr>BUSINESS SHARE APPLICATION</vt:lpstr>
      <vt:lpstr>INTRODUCTION</vt:lpstr>
      <vt:lpstr>Problem statement</vt:lpstr>
      <vt:lpstr>ARCHITECTURE</vt:lpstr>
      <vt:lpstr>Module</vt:lpstr>
      <vt:lpstr>PowerPoint Presentation</vt:lpstr>
      <vt:lpstr>Security</vt:lpstr>
      <vt:lpstr>FirebASE</vt:lpstr>
      <vt:lpstr>Software Requirements:</vt:lpstr>
      <vt:lpstr>LITERATURE REVIEW </vt:lpstr>
      <vt:lpstr>CONTAINER CREATION</vt:lpstr>
      <vt:lpstr>FIREBASE AUTHENTICATION</vt:lpstr>
      <vt:lpstr>MY SQL FOR USER DATA</vt:lpstr>
      <vt:lpstr>PowerPoint Presentation</vt:lpstr>
      <vt:lpstr>PowerPoint Presentation</vt:lpstr>
      <vt:lpstr>PowerPoint Presentation</vt:lpstr>
      <vt:lpstr>PowerPoint Presentation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APPLICATION REGISTRATION FOR OTHER STATE STUDENTS ADMISSION</dc:title>
  <dc:creator>dhineshkarthi82@gmail.com</dc:creator>
  <cp:lastModifiedBy>Balaji prem</cp:lastModifiedBy>
  <cp:revision>37</cp:revision>
  <dcterms:created xsi:type="dcterms:W3CDTF">2022-04-14T11:23:55Z</dcterms:created>
  <dcterms:modified xsi:type="dcterms:W3CDTF">2022-05-05T09:11:59Z</dcterms:modified>
</cp:coreProperties>
</file>