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cBhCd4DOj4uvKY+js/oxtNgjb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040d2c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30040d2c9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0040d2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0040d2c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00d9b93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00d9b939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ccb9ed5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ccb9ed53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ccb9ed5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ccb9ed53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ccb9ed5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1ccb9ed53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ccb9ed5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1ccb9ed53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ccb9ed5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1ccb9ed532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0040d2c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30040d2cf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00d9b9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300d9b93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0e3e36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0e3e36e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801809037cc74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801809037cc745f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801809037cc745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801809037cc745f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3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3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3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ariba.com/solutions/business-needs/what-is-procure-to-pay#:~:text=Procure%2Dto%2Dpay%20is%20the,and%20reconciliation%3B%20invoicing%20and%20payment" TargetMode="External"/><Relationship Id="rId4" Type="http://schemas.openxmlformats.org/officeDocument/2006/relationships/hyperlink" Target="https://kissflow.com/procurement/procure-to-pay-process-guide/" TargetMode="External"/><Relationship Id="rId5" Type="http://schemas.openxmlformats.org/officeDocument/2006/relationships/hyperlink" Target="https://www.manutan.com/blog/en/glossary/what-does-procure-to-pay-mean-definition-solutions-benefit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547759" y="2499613"/>
            <a:ext cx="7231267" cy="929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Procure to pay(P2P) process 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547759" y="5230462"/>
            <a:ext cx="4165598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NAME : HARI VISWESH MCA (SS)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400"/>
              <a:t>REG NO : 2019272009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6037770" y="5230463"/>
            <a:ext cx="363221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Guide : Ms.S.Kanimozhi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16B0E3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Teaching Fellow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0040d2c90_0_1"/>
          <p:cNvSpPr txBox="1"/>
          <p:nvPr>
            <p:ph type="title"/>
          </p:nvPr>
        </p:nvSpPr>
        <p:spPr>
          <a:xfrm>
            <a:off x="425542" y="119269"/>
            <a:ext cx="8596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Vendor manual po creation</a:t>
            </a:r>
            <a:endParaRPr/>
          </a:p>
        </p:txBody>
      </p:sp>
      <p:pic>
        <p:nvPicPr>
          <p:cNvPr id="194" name="Google Shape;194;g130040d2c9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725" y="834769"/>
            <a:ext cx="9684971" cy="571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040d2cff_0_0"/>
          <p:cNvSpPr txBox="1"/>
          <p:nvPr>
            <p:ph type="title"/>
          </p:nvPr>
        </p:nvSpPr>
        <p:spPr>
          <a:xfrm>
            <a:off x="425542" y="119269"/>
            <a:ext cx="8596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Vendor PO approval</a:t>
            </a:r>
            <a:endParaRPr/>
          </a:p>
        </p:txBody>
      </p:sp>
      <p:pic>
        <p:nvPicPr>
          <p:cNvPr id="200" name="Google Shape;200;g130040d2c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169"/>
            <a:ext cx="10708222" cy="571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00d9b9391_0_6"/>
          <p:cNvSpPr txBox="1"/>
          <p:nvPr>
            <p:ph type="title"/>
          </p:nvPr>
        </p:nvSpPr>
        <p:spPr>
          <a:xfrm>
            <a:off x="597822" y="2625413"/>
            <a:ext cx="8596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MODULE 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/>
        </p:nvSpPr>
        <p:spPr>
          <a:xfrm>
            <a:off x="337925" y="1360850"/>
            <a:ext cx="115161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for creating and maintaining the vendor (vendor group) details, which will be used to group the vendor sites.</a:t>
            </a:r>
            <a:endParaRPr/>
          </a:p>
          <a:p>
            <a:pPr indent="-4572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create the new Vendor and specify the description.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automatically generates the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ID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against the Vendor has to be created.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unique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ISA Tag / Receiver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 for the Vendor. 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Tax 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74295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clicking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system displays the defined Vendor details in the grid.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37930" y="516834"/>
            <a:ext cx="8596668" cy="71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849B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Maintaining Vendor Details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337930" y="1292117"/>
            <a:ext cx="11516100" cy="4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Site BU(Business unit) Map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for mapping a Vendor with a Site and maintaining individual vendor details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the new Vendor and specify the description.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Unit, Warehouse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the Vendor belongs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Site Type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Site Sub Type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whether the Vendor Site is of ‘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or ‘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Method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‘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or ‘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indicate whether the inventory computation scheduler must be run only in the morning, evening, or both for the NDCs that are mapped with the Business Unit and Vendor Site.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 Location 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near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specify/select the address of the Vendor Site.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337930" y="516834"/>
            <a:ext cx="8596668" cy="71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849B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Maintaining Vendor Site BU Map Details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11ccb9ed53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/>
        </p:nvSpPr>
        <p:spPr>
          <a:xfrm>
            <a:off x="337930" y="1292117"/>
            <a:ext cx="11516100" cy="4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the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Site BU NDC (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National Drug Code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or SKU (Stock Keep Unit) Map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for mapping an NDC/SKU with Vendor Site and BU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Unit, Warehouse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the Vendor belongs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map a NDC Group, click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NDC Group Type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select the desired NDC Group Type from the list; and then select/specify the NDC Group Code.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map an NDC, click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NDC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and then select/specify the NDC Code.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Specify/select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Vendor Site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the selected NDC Group or NDC must be mapped.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337930" y="516834"/>
            <a:ext cx="8596668" cy="71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Mapping NDC with Vendor Site and BU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770099" y="2743200"/>
            <a:ext cx="8466666" cy="78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OVER-ALL ARCHITECTURE </a:t>
            </a:r>
            <a:br>
              <a:rPr lang="en-US" sz="4000"/>
            </a:b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11ccb9ed53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582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/>
        </p:nvSpPr>
        <p:spPr>
          <a:xfrm>
            <a:off x="483675" y="222447"/>
            <a:ext cx="7454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SKU adding screen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166" y="1158975"/>
            <a:ext cx="9721808" cy="5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ccb9ed532_0_16"/>
          <p:cNvSpPr txBox="1"/>
          <p:nvPr/>
        </p:nvSpPr>
        <p:spPr>
          <a:xfrm>
            <a:off x="483675" y="222447"/>
            <a:ext cx="745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User dashboard screen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5" name="Google Shape;265;g11ccb9ed53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225" y="745647"/>
            <a:ext cx="10329579" cy="580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ccb9ed532_0_22"/>
          <p:cNvSpPr txBox="1"/>
          <p:nvPr/>
        </p:nvSpPr>
        <p:spPr>
          <a:xfrm>
            <a:off x="483675" y="222447"/>
            <a:ext cx="745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Manual PO request creation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g11ccb9ed53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150" y="745647"/>
            <a:ext cx="10329579" cy="580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ccb9ed532_0_28"/>
          <p:cNvSpPr txBox="1"/>
          <p:nvPr/>
        </p:nvSpPr>
        <p:spPr>
          <a:xfrm>
            <a:off x="483675" y="222447"/>
            <a:ext cx="745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2800">
                <a:solidFill>
                  <a:srgbClr val="31849B"/>
                </a:solidFill>
                <a:latin typeface="Cambria"/>
                <a:ea typeface="Cambria"/>
                <a:cs typeface="Cambria"/>
                <a:sym typeface="Cambria"/>
              </a:rPr>
              <a:t>Manual PO request creation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g11ccb9ed532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75" y="745647"/>
            <a:ext cx="10329579" cy="580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0040d2cff_0_7"/>
          <p:cNvSpPr txBox="1"/>
          <p:nvPr/>
        </p:nvSpPr>
        <p:spPr>
          <a:xfrm>
            <a:off x="336425" y="168301"/>
            <a:ext cx="75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Vendor PO pending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3" name="Google Shape;283;g130040d2cf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050"/>
            <a:ext cx="11670274" cy="58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00d9b9391_0_0"/>
          <p:cNvSpPr txBox="1"/>
          <p:nvPr/>
        </p:nvSpPr>
        <p:spPr>
          <a:xfrm>
            <a:off x="336425" y="168301"/>
            <a:ext cx="75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Vendor PO Approval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g1300d9b93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3900"/>
            <a:ext cx="11754427" cy="58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130e3e36ef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675"/>
            <a:ext cx="11844624" cy="64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/>
        </p:nvSpPr>
        <p:spPr>
          <a:xfrm>
            <a:off x="838200" y="365126"/>
            <a:ext cx="10515600" cy="76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 PLATFORM / FRAMEWORK</a:t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1007165" y="1232451"/>
            <a:ext cx="940904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End: Java, HTML, JDBC, jsp servlet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Backend: 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Application: eclipse 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30872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677334" y="609600"/>
            <a:ext cx="859666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795130" y="1669774"/>
            <a:ext cx="1028368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https://www.ariba.com/solutions/business-needs/what-is-procure-to-pay#:~:text=Procure%2Dto%2Dpay%20is%20the,and%20reconciliation%3B%20invoicing%20and%20payment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https://kissflow.com/procurement/procure-to-pay-process-guide/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https://www.manutan.com/blog/en/glossary/what-does-procure-to-pay-mean-definition-solutions-benefits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https://precoro.com/blog/procure-to-pay-process/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6801809037cc745f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75" y="152400"/>
            <a:ext cx="332385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6801809037cc745f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625" y="152400"/>
            <a:ext cx="9643477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597822" y="2625413"/>
            <a:ext cx="8596668" cy="80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LIST OF MODULES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25542" y="119269"/>
            <a:ext cx="8596668" cy="71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Maintaining Vendor details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971" y="1404938"/>
            <a:ext cx="8053760" cy="468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425542" y="119269"/>
            <a:ext cx="8596668" cy="71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Mapping Vendor with BU(BUSINESS UNIT) and Site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36" y="1039811"/>
            <a:ext cx="7491023" cy="500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25542" y="119269"/>
            <a:ext cx="8596668" cy="715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Mapping NDC OR SKU with Vendor Site and BU(BUSINESS UNIT) 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69" y="1249984"/>
            <a:ext cx="9292206" cy="477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2022-04-23T13:36:41Z</dcterms:created>
  <dc:creator>Hari</dc:creator>
</cp:coreProperties>
</file>