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9" r:id="rId3"/>
    <p:sldId id="258" r:id="rId4"/>
    <p:sldId id="264" r:id="rId5"/>
    <p:sldId id="260" r:id="rId6"/>
    <p:sldId id="275" r:id="rId7"/>
    <p:sldId id="271" r:id="rId8"/>
    <p:sldId id="272" r:id="rId9"/>
    <p:sldId id="273" r:id="rId10"/>
    <p:sldId id="269" r:id="rId11"/>
    <p:sldId id="265" r:id="rId12"/>
    <p:sldId id="266" r:id="rId13"/>
    <p:sldId id="268" r:id="rId14"/>
    <p:sldId id="267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14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36" autoAdjust="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57463910761157"/>
          <c:y val="5.0339070988219499E-2"/>
          <c:w val="0.70060252624671915"/>
          <c:h val="0.6510529207104927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RURAL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49</c:v>
                </c:pt>
                <c:pt idx="1">
                  <c:v>25</c:v>
                </c:pt>
                <c:pt idx="2">
                  <c:v>51</c:v>
                </c:pt>
                <c:pt idx="3">
                  <c:v>38</c:v>
                </c:pt>
                <c:pt idx="4">
                  <c:v>62</c:v>
                </c:pt>
                <c:pt idx="5">
                  <c:v>76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URBAN</c:v>
                </c:pt>
              </c:strCache>
            </c:strRef>
          </c:tx>
          <c:cat>
            <c:numRef>
              <c:f>Sheet1!$A$2:$A$7</c:f>
              <c:numCache>
                <c:formatCode>General</c:formatCode>
                <c:ptCount val="6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12</c:v>
                </c:pt>
                <c:pt idx="1">
                  <c:v>23</c:v>
                </c:pt>
                <c:pt idx="2">
                  <c:v>40</c:v>
                </c:pt>
                <c:pt idx="3">
                  <c:v>30</c:v>
                </c:pt>
                <c:pt idx="4">
                  <c:v>21</c:v>
                </c:pt>
                <c:pt idx="5">
                  <c:v>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798016"/>
        <c:axId val="59528320"/>
      </c:lineChart>
      <c:catAx>
        <c:axId val="57798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59528320"/>
        <c:crosses val="autoZero"/>
        <c:auto val="1"/>
        <c:lblAlgn val="ctr"/>
        <c:lblOffset val="100"/>
        <c:noMultiLvlLbl val="0"/>
      </c:catAx>
      <c:valAx>
        <c:axId val="59528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77980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490481411342565"/>
          <c:y val="0.34317896118248375"/>
          <c:w val="0.16509518588657429"/>
          <c:h val="0.36627365658240091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CEC53-3FC0-4ECA-96D6-9E69F717125E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F78A1-E219-4291-BF19-F8CD04B195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42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720-4425-46E4-A4BD-35DFB3A6BF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603C-8DB7-4D4E-882D-0E4D598D6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720-4425-46E4-A4BD-35DFB3A6BF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603C-8DB7-4D4E-882D-0E4D598D6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720-4425-46E4-A4BD-35DFB3A6BF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603C-8DB7-4D4E-882D-0E4D598D6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720-4425-46E4-A4BD-35DFB3A6BF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603C-8DB7-4D4E-882D-0E4D598D6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720-4425-46E4-A4BD-35DFB3A6BF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603C-8DB7-4D4E-882D-0E4D598D6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720-4425-46E4-A4BD-35DFB3A6BF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603C-8DB7-4D4E-882D-0E4D598D6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720-4425-46E4-A4BD-35DFB3A6BF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603C-8DB7-4D4E-882D-0E4D598D6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720-4425-46E4-A4BD-35DFB3A6BF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603C-8DB7-4D4E-882D-0E4D598D6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720-4425-46E4-A4BD-35DFB3A6BF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603C-8DB7-4D4E-882D-0E4D598D6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720-4425-46E4-A4BD-35DFB3A6BF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603C-8DB7-4D4E-882D-0E4D598D6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9720-4425-46E4-A4BD-35DFB3A6BF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603C-8DB7-4D4E-882D-0E4D598D6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9720-4425-46E4-A4BD-35DFB3A6BF09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603C-8DB7-4D4E-882D-0E4D598D63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002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CARRIER ASSIST</a:t>
            </a:r>
            <a:b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</a:b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(FIND FOR BEST)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143000" y="1752600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43000" y="1752600"/>
            <a:ext cx="0" cy="198120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077200" y="1752600"/>
            <a:ext cx="0" cy="198120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43000" y="3733800"/>
            <a:ext cx="69342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76800" y="47678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1407B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WEBSITE </a:t>
            </a:r>
            <a:endParaRPr lang="en-US" sz="3600" dirty="0">
              <a:solidFill>
                <a:srgbClr val="1407B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610100" y="4572000"/>
            <a:ext cx="3024514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10100" y="45720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20000" y="45720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10100" y="5562600"/>
            <a:ext cx="30099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53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3075" name="Picture 3" descr="C:\Users\naz xzawiz\Desktop\H\ScreenShot\Starting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3810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cs typeface="Times New Roman" pitchFamily="18" charset="0"/>
              </a:rPr>
              <a:t>SCREEN</a:t>
            </a:r>
            <a:r>
              <a:rPr lang="en-US" sz="2400" dirty="0">
                <a:solidFill>
                  <a:srgbClr val="FF0000"/>
                </a:solidFill>
                <a:latin typeface="Copperplate Gothic Bold" pitchFamily="34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cs typeface="Times New Roman" pitchFamily="18" charset="0"/>
              </a:rPr>
              <a:t>MOCKUPS</a:t>
            </a:r>
            <a:r>
              <a:rPr lang="en-US" sz="2400" dirty="0">
                <a:solidFill>
                  <a:srgbClr val="FF0000"/>
                </a:solidFill>
                <a:latin typeface="Copperplate Gothic Bold" pitchFamily="34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2400" dirty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The job-seekers and </a:t>
            </a:r>
            <a:r>
              <a:rPr lang="en-US" sz="2400" dirty="0" smtClean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job-providers</a:t>
            </a:r>
          </a:p>
          <a:p>
            <a:r>
              <a:rPr lang="en-US" sz="2400" dirty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login </a:t>
            </a:r>
            <a:r>
              <a:rPr lang="en-US" sz="2400" dirty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age                      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763000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220104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cs typeface="Times New Roman" pitchFamily="18" charset="0"/>
              </a:rPr>
              <a:t>SCREEN MOCKUPS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400" dirty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Job seeker dashboard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7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ea typeface="+mn-ea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ea typeface="+mn-ea"/>
                <a:cs typeface="Times New Roman" pitchFamily="18" charset="0"/>
              </a:rPr>
            </a:br>
            <a:r>
              <a:rPr lang="en-US" sz="27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ea typeface="+mn-ea"/>
                <a:cs typeface="Times New Roman" pitchFamily="18" charset="0"/>
              </a:rPr>
              <a:t>SCREEN MOCKUPS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ea typeface="+mn-ea"/>
                <a:cs typeface="Times New Roman" pitchFamily="18" charset="0"/>
              </a:rPr>
              <a:t> - </a:t>
            </a:r>
            <a:r>
              <a:rPr lang="en-US" sz="2400" dirty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Job provider dashboard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534400" cy="4766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03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ea typeface="+mn-ea"/>
                <a:cs typeface="Times New Roman" pitchFamily="18" charset="0"/>
              </a:rPr>
              <a:t>SCREEN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ea typeface="+mn-ea"/>
                <a:cs typeface="Times New Roman" pitchFamily="18" charset="0"/>
              </a:rPr>
              <a:t>MOCKUPS - </a:t>
            </a:r>
            <a:r>
              <a:rPr lang="en-US" sz="2400" dirty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Start </a:t>
            </a:r>
            <a:r>
              <a:rPr lang="en-US" sz="2400" dirty="0" smtClean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Up/Business </a:t>
            </a:r>
            <a:r>
              <a:rPr lang="en-US" sz="2400" dirty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ideas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/>
          </a:blip>
          <a:srcRect/>
          <a:stretch>
            <a:fillRect/>
          </a:stretch>
        </p:blipFill>
        <p:spPr bwMode="auto">
          <a:xfrm>
            <a:off x="304800" y="1295400"/>
            <a:ext cx="8534400" cy="480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828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1371600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ea typeface="+mn-ea"/>
                <a:cs typeface="Times New Roman" pitchFamily="18" charset="0"/>
              </a:rPr>
              <a:t>SCREEN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ea typeface="+mn-ea"/>
                <a:cs typeface="Times New Roman" pitchFamily="18" charset="0"/>
              </a:rPr>
              <a:t>MOCKUPS - </a:t>
            </a:r>
            <a:r>
              <a:rPr lang="en-US" sz="2700" dirty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Upcoming </a:t>
            </a:r>
            <a:r>
              <a:rPr lang="en-US" sz="2700" dirty="0" smtClean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vacancies for job seekers </a:t>
            </a:r>
            <a:r>
              <a:rPr lang="en-US" sz="2400" dirty="0" smtClean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ea typeface="+mn-ea"/>
                <a:cs typeface="Times New Roman" pitchFamily="18" charset="0"/>
              </a:rPr>
              <a:t/>
            </a:r>
            <a:b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ea typeface="+mn-ea"/>
                <a:cs typeface="Times New Roman" pitchFamily="18" charset="0"/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/>
          </a:blip>
          <a:srcRect/>
          <a:stretch>
            <a:fillRect/>
          </a:stretch>
        </p:blipFill>
        <p:spPr bwMode="auto">
          <a:xfrm>
            <a:off x="457200" y="1371600"/>
            <a:ext cx="8229600" cy="45376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41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cs typeface="Times New Roman" pitchFamily="18" charset="0"/>
              </a:rPr>
              <a:t>SCREEN MOCKUPS </a:t>
            </a: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cs typeface="Times New Roman" pitchFamily="18" charset="0"/>
              </a:rPr>
              <a:t>– </a:t>
            </a:r>
            <a:r>
              <a:rPr lang="en-US" sz="2400" dirty="0" smtClean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Star ratings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6205342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53" y="1219200"/>
            <a:ext cx="8229600" cy="4724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4" name="Straight Connector 13"/>
          <p:cNvCxnSpPr/>
          <p:nvPr/>
        </p:nvCxnSpPr>
        <p:spPr>
          <a:xfrm>
            <a:off x="152400" y="17526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09800" y="1752600"/>
            <a:ext cx="0" cy="4452742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52400" y="1752600"/>
            <a:ext cx="0" cy="4452742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2400" y="6205342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1333500" y="4240060"/>
            <a:ext cx="1752600" cy="3048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2209800" y="1752600"/>
            <a:ext cx="0" cy="4452742"/>
          </a:xfrm>
          <a:prstGeom prst="line">
            <a:avLst/>
          </a:prstGeom>
          <a:effectLst>
            <a:glow rad="101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52400" y="1752600"/>
            <a:ext cx="2057400" cy="0"/>
          </a:xfrm>
          <a:prstGeom prst="line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75136" y="4100072"/>
            <a:ext cx="4121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pperplate Gothic Bold" pitchFamily="34" charset="0"/>
              </a:rPr>
              <a:t>  Star ratings</a:t>
            </a:r>
            <a:endParaRPr lang="en-US" sz="3200" dirty="0">
              <a:latin typeface="Copperplate Gothic Bold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575137" y="3978971"/>
            <a:ext cx="3435263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75137" y="3978971"/>
            <a:ext cx="0" cy="821629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75137" y="4800600"/>
            <a:ext cx="3435263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10400" y="3978971"/>
            <a:ext cx="0" cy="821629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96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761999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cs typeface="Times New Roman" pitchFamily="18" charset="0"/>
              </a:rPr>
              <a:t>SOCIAL CAUSES: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90600"/>
            <a:ext cx="7924800" cy="57912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India's unemployment rate is doubled (1.9 times) in past two years , according to State of India’s Environment (SoE) </a:t>
            </a:r>
            <a:r>
              <a:rPr lang="en-IN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report, the unemployment rate has gone up from four per cent to 7.6 in the last two years (May 2017-April 2019).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So, these causes led us to develop the web platform to </a:t>
            </a:r>
            <a:r>
              <a:rPr lang="en-IN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1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crease the employment rate in rural  areas. 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96234623"/>
              </p:ext>
            </p:extLst>
          </p:nvPr>
        </p:nvGraphicFramePr>
        <p:xfrm>
          <a:off x="1447800" y="2895600"/>
          <a:ext cx="60198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/>
          <p:cNvSpPr/>
          <p:nvPr/>
        </p:nvSpPr>
        <p:spPr>
          <a:xfrm>
            <a:off x="3505200" y="5486400"/>
            <a:ext cx="1371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YEARS 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648200" y="5638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16200000">
            <a:off x="457200" y="4343400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     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PERCENTAGE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877094" y="34663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14400" y="6096000"/>
            <a:ext cx="7162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UNEMPLOYMENT RATE IN INDIA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cs typeface="Times New Roman" pitchFamily="18" charset="0"/>
              </a:rPr>
              <a:t>OBJECTIVES:</a:t>
            </a:r>
            <a:r>
              <a:rPr lang="en-US" sz="3100" dirty="0"/>
              <a:t/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135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Carrier Assist (Find for Best) web </a:t>
            </a:r>
            <a:r>
              <a:rPr lang="en-I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portal is </a:t>
            </a: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increase the employment rate in rural areas</a:t>
            </a:r>
            <a:r>
              <a:rPr lang="en-I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unemployed persons can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search for a new job </a:t>
            </a:r>
            <a:r>
              <a:rPr lang="en-I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and are given potential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ideas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regarding the startups or business</a:t>
            </a: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sing local resources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 an additional feature we update information about the upcoming vacancies based on the previous data using Machine Learning algorithm.</a:t>
            </a:r>
            <a:endParaRPr lang="en-IN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job-providers can post job and recruit candidates based on </a:t>
            </a:r>
            <a:r>
              <a:rPr lang="en-I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job seekers </a:t>
            </a: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resume </a:t>
            </a:r>
            <a:r>
              <a:rPr lang="en-IN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weightage.</a:t>
            </a:r>
            <a:endParaRPr lang="en-IN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the job providers and seekers will have equal priority to give public comments and star rating on each other. </a:t>
            </a:r>
            <a:endParaRPr lang="en-IN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cs typeface="Times New Roman" pitchFamily="18" charset="0"/>
              </a:rPr>
              <a:t>WORK FLOW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pic>
        <p:nvPicPr>
          <p:cNvPr id="4" name="Picture 3" descr="Admi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685800"/>
            <a:ext cx="1295400" cy="1371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Up Arrow 4"/>
          <p:cNvSpPr/>
          <p:nvPr/>
        </p:nvSpPr>
        <p:spPr>
          <a:xfrm rot="2498790">
            <a:off x="2480584" y="1593089"/>
            <a:ext cx="220434" cy="3650804"/>
          </a:xfrm>
          <a:prstGeom prst="upArrow">
            <a:avLst>
              <a:gd name="adj1" fmla="val 50000"/>
              <a:gd name="adj2" fmla="val 7925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Seekr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800600"/>
            <a:ext cx="1295400" cy="1304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Provider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4724400"/>
            <a:ext cx="1381125" cy="1381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ounded Rectangle 7"/>
          <p:cNvSpPr/>
          <p:nvPr/>
        </p:nvSpPr>
        <p:spPr>
          <a:xfrm>
            <a:off x="152400" y="6248400"/>
            <a:ext cx="1371600" cy="2286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JOB SEEKERS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620000" y="6248400"/>
            <a:ext cx="1524000" cy="2286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JOB PROVIDERS</a:t>
            </a:r>
          </a:p>
        </p:txBody>
      </p:sp>
      <p:sp>
        <p:nvSpPr>
          <p:cNvPr id="10" name="Down Arrow 9"/>
          <p:cNvSpPr/>
          <p:nvPr/>
        </p:nvSpPr>
        <p:spPr>
          <a:xfrm rot="18844696">
            <a:off x="6566397" y="1574910"/>
            <a:ext cx="244035" cy="3746530"/>
          </a:xfrm>
          <a:prstGeom prst="downArrow">
            <a:avLst>
              <a:gd name="adj1" fmla="val 50000"/>
              <a:gd name="adj2" fmla="val 7753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1371600" y="6019800"/>
            <a:ext cx="2209800" cy="152400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-Right Arrow 11"/>
          <p:cNvSpPr/>
          <p:nvPr/>
        </p:nvSpPr>
        <p:spPr>
          <a:xfrm>
            <a:off x="4953000" y="6019800"/>
            <a:ext cx="2743200" cy="152400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RAting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7600" y="5867400"/>
            <a:ext cx="12192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Left Arrow 13"/>
          <p:cNvSpPr/>
          <p:nvPr/>
        </p:nvSpPr>
        <p:spPr>
          <a:xfrm>
            <a:off x="7086600" y="5181600"/>
            <a:ext cx="5334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Arrow 14"/>
          <p:cNvSpPr/>
          <p:nvPr/>
        </p:nvSpPr>
        <p:spPr>
          <a:xfrm>
            <a:off x="1676400" y="5257800"/>
            <a:ext cx="5334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5562600" y="5181600"/>
            <a:ext cx="5334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>
            <a:off x="3657600" y="5181600"/>
            <a:ext cx="533400" cy="152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CONFORMATIOJ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8400" y="4419600"/>
            <a:ext cx="1066800" cy="91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Rounded Rectangle 18"/>
          <p:cNvSpPr/>
          <p:nvPr/>
        </p:nvSpPr>
        <p:spPr>
          <a:xfrm>
            <a:off x="2362200" y="5334000"/>
            <a:ext cx="1219200" cy="3810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JOB CONFORMATION</a:t>
            </a:r>
          </a:p>
        </p:txBody>
      </p:sp>
      <p:pic>
        <p:nvPicPr>
          <p:cNvPr id="20" name="Picture 19" descr="downloa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0" y="4267200"/>
            <a:ext cx="1219200" cy="1057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ounded Rectangle 20"/>
          <p:cNvSpPr/>
          <p:nvPr/>
        </p:nvSpPr>
        <p:spPr>
          <a:xfrm>
            <a:off x="4191000" y="5334000"/>
            <a:ext cx="1447800" cy="3810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ATTENDING INTERVIEW</a:t>
            </a:r>
            <a:endParaRPr lang="en-US" sz="1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21" descr="Trackiddownload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4876800"/>
            <a:ext cx="910180" cy="669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 descr="Resume.93173cbac70b7c3b730d404d7ba71c5a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476500" y="2971800"/>
            <a:ext cx="1219200" cy="826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 descr="rrrrrrrrrrrrrrrrrrrimages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1689" y="3124200"/>
            <a:ext cx="933450" cy="82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Down Arrow 28"/>
          <p:cNvSpPr/>
          <p:nvPr/>
        </p:nvSpPr>
        <p:spPr>
          <a:xfrm rot="2508866">
            <a:off x="1948339" y="164511"/>
            <a:ext cx="326972" cy="5100405"/>
          </a:xfrm>
          <a:prstGeom prst="downArrow">
            <a:avLst>
              <a:gd name="adj1" fmla="val 50000"/>
              <a:gd name="adj2" fmla="val 7753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JCapture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0203" y="2008840"/>
            <a:ext cx="1200786" cy="814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 descr="startup-business-concept-1-770x433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418567" y="1028700"/>
            <a:ext cx="121920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Rectangle 31"/>
          <p:cNvSpPr/>
          <p:nvPr/>
        </p:nvSpPr>
        <p:spPr>
          <a:xfrm>
            <a:off x="2423265" y="1714500"/>
            <a:ext cx="1219200" cy="2286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IDEAS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33" name="Up Arrow 32"/>
          <p:cNvSpPr/>
          <p:nvPr/>
        </p:nvSpPr>
        <p:spPr>
          <a:xfrm rot="18817109">
            <a:off x="7016621" y="400329"/>
            <a:ext cx="222655" cy="4326122"/>
          </a:xfrm>
          <a:prstGeom prst="upArrow">
            <a:avLst>
              <a:gd name="adj1" fmla="val 50000"/>
              <a:gd name="adj2" fmla="val 7925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 descr="GettyImages-138341312-56b099e25f9b58b7d0244ec9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77000" y="1905000"/>
            <a:ext cx="106680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Rectangle 34"/>
          <p:cNvSpPr/>
          <p:nvPr/>
        </p:nvSpPr>
        <p:spPr>
          <a:xfrm>
            <a:off x="6438900" y="2601490"/>
            <a:ext cx="1143000" cy="381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UNSELECTED  RESUMES</a:t>
            </a:r>
            <a:endParaRPr lang="en-US" sz="1400" dirty="0">
              <a:solidFill>
                <a:srgbClr val="0070C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041607"/>
            <a:ext cx="1347787" cy="105251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30479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cs typeface="Times New Roman" pitchFamily="18" charset="0"/>
              </a:rPr>
              <a:t>USE CASE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667794" y="1751806"/>
            <a:ext cx="1676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use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8839200" cy="613784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81000" y="609600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" y="609600"/>
            <a:ext cx="0" cy="6137841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6747441"/>
            <a:ext cx="8458200" cy="0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39200" y="609600"/>
            <a:ext cx="0" cy="6137841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  <a:cs typeface="Times New Roman" pitchFamily="18" charset="0"/>
              </a:rPr>
              <a:t>TECHNOLOGY STACK AND FRAMEWORK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676353"/>
              </p:ext>
            </p:extLst>
          </p:nvPr>
        </p:nvGraphicFramePr>
        <p:xfrm>
          <a:off x="3429000" y="2895600"/>
          <a:ext cx="2895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Process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Technology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Job confirmation letter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base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Posting in server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Web server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Vacancies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base 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74271"/>
              </p:ext>
            </p:extLst>
          </p:nvPr>
        </p:nvGraphicFramePr>
        <p:xfrm>
          <a:off x="6444641" y="1744124"/>
          <a:ext cx="26670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Process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Technology</a:t>
                      </a: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Selection interview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Track ID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Selecting companies based on ratings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 analytics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Uploading resume details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SQL data base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Login page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Web server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7" name="Left-Right Arrow 6"/>
          <p:cNvSpPr/>
          <p:nvPr/>
        </p:nvSpPr>
        <p:spPr>
          <a:xfrm>
            <a:off x="2895600" y="4057911"/>
            <a:ext cx="533400" cy="228600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U-Turn Arrow 7"/>
          <p:cNvSpPr/>
          <p:nvPr/>
        </p:nvSpPr>
        <p:spPr>
          <a:xfrm>
            <a:off x="1374732" y="457200"/>
            <a:ext cx="6550068" cy="838200"/>
          </a:xfrm>
          <a:prstGeom prst="uturnArrow">
            <a:avLst>
              <a:gd name="adj1" fmla="val 23469"/>
              <a:gd name="adj2" fmla="val 20983"/>
              <a:gd name="adj3" fmla="val 23506"/>
              <a:gd name="adj4" fmla="val 49872"/>
              <a:gd name="adj5" fmla="val 100000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871777"/>
              </p:ext>
            </p:extLst>
          </p:nvPr>
        </p:nvGraphicFramePr>
        <p:xfrm>
          <a:off x="252087" y="994537"/>
          <a:ext cx="2643513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348113"/>
              </a:tblGrid>
              <a:tr h="20035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  Process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Technology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333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Programing  language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CSS,HTML,PHP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333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Web server</a:t>
                      </a: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XAMPP     SERVER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333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base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SQL database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433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Machine learning algorithm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Analytics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333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Operating system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Windows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4800600" y="876300"/>
            <a:ext cx="304800" cy="1735649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924300" y="6272342"/>
            <a:ext cx="2057400" cy="381000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Job providers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719377" y="6256917"/>
            <a:ext cx="1828800" cy="381000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Job seekers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7431795" y="5979211"/>
            <a:ext cx="403964" cy="276659"/>
          </a:xfrm>
          <a:prstGeom prst="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Up Arrow 15"/>
          <p:cNvSpPr/>
          <p:nvPr/>
        </p:nvSpPr>
        <p:spPr>
          <a:xfrm>
            <a:off x="1307405" y="5979210"/>
            <a:ext cx="403964" cy="276659"/>
          </a:xfrm>
          <a:prstGeom prst="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Up Arrow 16"/>
          <p:cNvSpPr/>
          <p:nvPr/>
        </p:nvSpPr>
        <p:spPr>
          <a:xfrm>
            <a:off x="4717615" y="5986394"/>
            <a:ext cx="403964" cy="276659"/>
          </a:xfrm>
          <a:prstGeom prst="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80687" y="6272342"/>
            <a:ext cx="2057400" cy="381000"/>
          </a:xfrm>
          <a:prstGeom prst="roundRect">
            <a:avLst/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Admin server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0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Copperplate Gothic Bold" pitchFamily="34" charset="0"/>
              </a:rPr>
              <a:t>SOFTWARES USED:</a:t>
            </a:r>
            <a:endParaRPr lang="en-US" sz="3600" dirty="0">
              <a:solidFill>
                <a:srgbClr val="FF0000"/>
              </a:solidFill>
              <a:latin typeface="Copperplate Gothic Bold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566071"/>
              </p:ext>
            </p:extLst>
          </p:nvPr>
        </p:nvGraphicFramePr>
        <p:xfrm>
          <a:off x="457200" y="2057402"/>
          <a:ext cx="8229600" cy="38568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0667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Software required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Versions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Open source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/ Licensed software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35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1)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HTML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5.1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Open source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35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2)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PHP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7.3.6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Open</a:t>
                      </a:r>
                      <a:r>
                        <a:rPr lang="en-US" sz="1800" baseline="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source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235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3)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CSS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4.0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Open source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955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4)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Anaconda(spyder)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r>
                        <a:rPr lang="en-US" sz="1800" baseline="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3.7.2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Open</a:t>
                      </a:r>
                      <a:r>
                        <a:rPr lang="en-US" sz="1800" baseline="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source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2390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5)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Jupyter</a:t>
                      </a:r>
                      <a:r>
                        <a:rPr lang="en-US" sz="1800" baseline="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notebook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Python 3.6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Open source</a:t>
                      </a:r>
                      <a:endParaRPr lang="en-US" sz="1800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1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8381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UNIQUENESS</a:t>
            </a:r>
            <a:endParaRPr lang="en-US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3657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60223"/>
              </p:ext>
            </p:extLst>
          </p:nvPr>
        </p:nvGraphicFramePr>
        <p:xfrm>
          <a:off x="990600" y="1295400"/>
          <a:ext cx="7162800" cy="45460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0700"/>
                <a:gridCol w="1790700"/>
                <a:gridCol w="1790700"/>
                <a:gridCol w="17907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Features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Existence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Proposed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10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1)</a:t>
                      </a:r>
                      <a:endParaRPr lang="en-US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Track</a:t>
                      </a:r>
                      <a:r>
                        <a:rPr lang="en-US" baseline="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  <a:endParaRPr lang="en-US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10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2)</a:t>
                      </a:r>
                      <a:endParaRPr lang="en-US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Star ratings</a:t>
                      </a:r>
                      <a:endParaRPr lang="en-US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530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3)</a:t>
                      </a:r>
                      <a:endParaRPr lang="en-US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Suggesting</a:t>
                      </a:r>
                      <a:r>
                        <a:rPr lang="en-US" baseline="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companies </a:t>
                      </a:r>
                      <a:endParaRPr lang="en-US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101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4)</a:t>
                      </a:r>
                      <a:endParaRPr lang="en-US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Start</a:t>
                      </a:r>
                      <a:r>
                        <a:rPr lang="en-US" baseline="0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up ideas</a:t>
                      </a:r>
                      <a:endParaRPr lang="en-US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530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5)</a:t>
                      </a:r>
                      <a:endParaRPr lang="en-US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1407B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Upcoming vacancies</a:t>
                      </a:r>
                      <a:endParaRPr lang="en-US" dirty="0">
                        <a:solidFill>
                          <a:srgbClr val="1407B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59" y="1981200"/>
            <a:ext cx="614459" cy="54769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38" y="2614915"/>
            <a:ext cx="6159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158" y="2614916"/>
            <a:ext cx="6159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388" y="3385136"/>
            <a:ext cx="60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158" y="3385136"/>
            <a:ext cx="61595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38" y="5181599"/>
            <a:ext cx="61595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53" y="5181599"/>
            <a:ext cx="61595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158" y="4313847"/>
            <a:ext cx="61595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388" y="4313847"/>
            <a:ext cx="609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553" y="1981200"/>
            <a:ext cx="6159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7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DESIGN CONSTRAINT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525963"/>
          </a:xfrm>
        </p:spPr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Online software. </a:t>
            </a:r>
          </a:p>
          <a:p>
            <a:r>
              <a:rPr lang="en-US" sz="2600" dirty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600" dirty="0" smtClean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iewing constraints</a:t>
            </a:r>
            <a:r>
              <a:rPr lang="en-US" sz="2800" dirty="0" smtClean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 smtClean="0">
              <a:solidFill>
                <a:srgbClr val="1407B9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1407B9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itchFamily="34" charset="0"/>
              </a:rPr>
              <a:t>KEY FEATURES</a:t>
            </a:r>
            <a:r>
              <a:rPr lang="en-US" dirty="0" smtClean="0">
                <a:solidFill>
                  <a:srgbClr val="1407B9"/>
                </a:solidFill>
              </a:rPr>
              <a:t> </a:t>
            </a:r>
          </a:p>
          <a:p>
            <a:r>
              <a:rPr lang="en-US" sz="2600" dirty="0" smtClean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Live updates for upcoming vacancies.</a:t>
            </a:r>
          </a:p>
          <a:p>
            <a:r>
              <a:rPr lang="en-US" sz="2600" dirty="0" smtClean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Star rating for both job-seeker and job providers.</a:t>
            </a:r>
          </a:p>
          <a:p>
            <a:r>
              <a:rPr lang="en-US" sz="2600" dirty="0" smtClean="0">
                <a:solidFill>
                  <a:srgbClr val="1407B9"/>
                </a:solidFill>
                <a:latin typeface="Times New Roman" pitchFamily="18" charset="0"/>
                <a:cs typeface="Times New Roman" pitchFamily="18" charset="0"/>
              </a:rPr>
              <a:t>Current resources based startups ideas. </a:t>
            </a:r>
          </a:p>
        </p:txBody>
      </p:sp>
    </p:spTree>
    <p:extLst>
      <p:ext uri="{BB962C8B-B14F-4D97-AF65-F5344CB8AC3E}">
        <p14:creationId xmlns:p14="http://schemas.microsoft.com/office/powerpoint/2010/main" val="374691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393</Words>
  <Application>Microsoft Office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CARRIER ASSIST (FIND FOR BEST)</vt:lpstr>
      <vt:lpstr>SOCIAL CAUSES:</vt:lpstr>
      <vt:lpstr> OBJECTIVES: </vt:lpstr>
      <vt:lpstr>WORK FLOW</vt:lpstr>
      <vt:lpstr>USE CASE</vt:lpstr>
      <vt:lpstr>TECHNOLOGY STACK AND FRAMEWORK </vt:lpstr>
      <vt:lpstr>SOFTWARES USED:</vt:lpstr>
      <vt:lpstr>UNIQUENESS</vt:lpstr>
      <vt:lpstr>DESIGN CONSTRAINT</vt:lpstr>
      <vt:lpstr> </vt:lpstr>
      <vt:lpstr>PowerPoint Presentation</vt:lpstr>
      <vt:lpstr> SCREEN MOCKUPS - Job provider dashboard  </vt:lpstr>
      <vt:lpstr>SCREEN MOCKUPS - Start Up/Business ideas  </vt:lpstr>
      <vt:lpstr>SCREEN MOCKUPS - Upcoming vacancies for job seekers                 </vt:lpstr>
      <vt:lpstr>SCREEN MOCKUPS – Star ratings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Hackathon cell</dc:creator>
  <cp:lastModifiedBy>Harivyas</cp:lastModifiedBy>
  <cp:revision>104</cp:revision>
  <dcterms:created xsi:type="dcterms:W3CDTF">2019-08-01T05:53:24Z</dcterms:created>
  <dcterms:modified xsi:type="dcterms:W3CDTF">2019-09-21T10:27:44Z</dcterms:modified>
</cp:coreProperties>
</file>