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077697-BB6B-4293-B81D-A2C8021161A0}" v="48" dt="2022-07-28T12:42:48.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I CHAUHAN" userId="9bac87c5-ae79-424f-b51f-e62a43b1f54b" providerId="ADAL" clId="{DB077697-BB6B-4293-B81D-A2C8021161A0}"/>
    <pc:docChg chg="undo custSel addSld delSld modSld">
      <pc:chgData name="ARTI CHAUHAN" userId="9bac87c5-ae79-424f-b51f-e62a43b1f54b" providerId="ADAL" clId="{DB077697-BB6B-4293-B81D-A2C8021161A0}" dt="2022-07-29T12:12:59.707" v="521" actId="1076"/>
      <pc:docMkLst>
        <pc:docMk/>
      </pc:docMkLst>
      <pc:sldChg chg="addSp delSp modSp mod setBg addAnim delAnim setClrOvrMap">
        <pc:chgData name="ARTI CHAUHAN" userId="9bac87c5-ae79-424f-b51f-e62a43b1f54b" providerId="ADAL" clId="{DB077697-BB6B-4293-B81D-A2C8021161A0}" dt="2022-07-28T12:30:21.651" v="358" actId="26606"/>
        <pc:sldMkLst>
          <pc:docMk/>
          <pc:sldMk cId="2817997022" sldId="256"/>
        </pc:sldMkLst>
        <pc:spChg chg="mod">
          <ac:chgData name="ARTI CHAUHAN" userId="9bac87c5-ae79-424f-b51f-e62a43b1f54b" providerId="ADAL" clId="{DB077697-BB6B-4293-B81D-A2C8021161A0}" dt="2022-07-28T12:30:21.651" v="358" actId="26606"/>
          <ac:spMkLst>
            <pc:docMk/>
            <pc:sldMk cId="2817997022" sldId="256"/>
            <ac:spMk id="2" creationId="{19859461-3306-4E16-9849-DC5A27A74175}"/>
          </ac:spMkLst>
        </pc:spChg>
        <pc:spChg chg="mod">
          <ac:chgData name="ARTI CHAUHAN" userId="9bac87c5-ae79-424f-b51f-e62a43b1f54b" providerId="ADAL" clId="{DB077697-BB6B-4293-B81D-A2C8021161A0}" dt="2022-07-28T12:30:21.651" v="358" actId="26606"/>
          <ac:spMkLst>
            <pc:docMk/>
            <pc:sldMk cId="2817997022" sldId="256"/>
            <ac:spMk id="3" creationId="{82F8716E-5DAA-4562-B7E8-3C56A0BC143E}"/>
          </ac:spMkLst>
        </pc:spChg>
        <pc:spChg chg="add mod">
          <ac:chgData name="ARTI CHAUHAN" userId="9bac87c5-ae79-424f-b51f-e62a43b1f54b" providerId="ADAL" clId="{DB077697-BB6B-4293-B81D-A2C8021161A0}" dt="2022-07-28T12:30:21.651" v="358" actId="26606"/>
          <ac:spMkLst>
            <pc:docMk/>
            <pc:sldMk cId="2817997022" sldId="256"/>
            <ac:spMk id="6" creationId="{2477A843-9E82-49A8-9C30-684CF8F61B3C}"/>
          </ac:spMkLst>
        </pc:spChg>
        <pc:spChg chg="add del">
          <ac:chgData name="ARTI CHAUHAN" userId="9bac87c5-ae79-424f-b51f-e62a43b1f54b" providerId="ADAL" clId="{DB077697-BB6B-4293-B81D-A2C8021161A0}" dt="2022-07-28T08:59:54.933" v="222" actId="26606"/>
          <ac:spMkLst>
            <pc:docMk/>
            <pc:sldMk cId="2817997022" sldId="256"/>
            <ac:spMk id="8" creationId="{BAD76F3E-3A97-486B-B402-44400A8B9173}"/>
          </ac:spMkLst>
        </pc:spChg>
        <pc:spChg chg="add del">
          <ac:chgData name="ARTI CHAUHAN" userId="9bac87c5-ae79-424f-b51f-e62a43b1f54b" providerId="ADAL" clId="{DB077697-BB6B-4293-B81D-A2C8021161A0}" dt="2022-07-28T08:59:54.933" v="222" actId="26606"/>
          <ac:spMkLst>
            <pc:docMk/>
            <pc:sldMk cId="2817997022" sldId="256"/>
            <ac:spMk id="10" creationId="{391F6B52-91F4-4AEB-B6DB-29FEBCF28C8B}"/>
          </ac:spMkLst>
        </pc:spChg>
        <pc:spChg chg="add del">
          <ac:chgData name="ARTI CHAUHAN" userId="9bac87c5-ae79-424f-b51f-e62a43b1f54b" providerId="ADAL" clId="{DB077697-BB6B-4293-B81D-A2C8021161A0}" dt="2022-07-28T08:59:54.933" v="222" actId="26606"/>
          <ac:spMkLst>
            <pc:docMk/>
            <pc:sldMk cId="2817997022" sldId="256"/>
            <ac:spMk id="12" creationId="{2CD6F061-7C53-44F4-9794-953DB70A451B}"/>
          </ac:spMkLst>
        </pc:spChg>
        <pc:spChg chg="add del">
          <ac:chgData name="ARTI CHAUHAN" userId="9bac87c5-ae79-424f-b51f-e62a43b1f54b" providerId="ADAL" clId="{DB077697-BB6B-4293-B81D-A2C8021161A0}" dt="2022-07-28T08:59:57.531" v="224" actId="26606"/>
          <ac:spMkLst>
            <pc:docMk/>
            <pc:sldMk cId="2817997022" sldId="256"/>
            <ac:spMk id="14" creationId="{1ACA2EA0-FFD3-42EC-9406-B595015ED96E}"/>
          </ac:spMkLst>
        </pc:spChg>
        <pc:spChg chg="add del">
          <ac:chgData name="ARTI CHAUHAN" userId="9bac87c5-ae79-424f-b51f-e62a43b1f54b" providerId="ADAL" clId="{DB077697-BB6B-4293-B81D-A2C8021161A0}" dt="2022-07-28T08:59:57.531" v="224" actId="26606"/>
          <ac:spMkLst>
            <pc:docMk/>
            <pc:sldMk cId="2817997022" sldId="256"/>
            <ac:spMk id="15" creationId="{D5288BCE-665C-472A-8C43-664BCFA31E43}"/>
          </ac:spMkLst>
        </pc:spChg>
        <pc:spChg chg="add del">
          <ac:chgData name="ARTI CHAUHAN" userId="9bac87c5-ae79-424f-b51f-e62a43b1f54b" providerId="ADAL" clId="{DB077697-BB6B-4293-B81D-A2C8021161A0}" dt="2022-07-28T08:59:57.531" v="224" actId="26606"/>
          <ac:spMkLst>
            <pc:docMk/>
            <pc:sldMk cId="2817997022" sldId="256"/>
            <ac:spMk id="16" creationId="{46C57131-53A7-4C1A-BEA8-25F06A06AD29}"/>
          </ac:spMkLst>
        </pc:spChg>
        <pc:spChg chg="add del">
          <ac:chgData name="ARTI CHAUHAN" userId="9bac87c5-ae79-424f-b51f-e62a43b1f54b" providerId="ADAL" clId="{DB077697-BB6B-4293-B81D-A2C8021161A0}" dt="2022-07-28T09:00:46.411" v="247" actId="26606"/>
          <ac:spMkLst>
            <pc:docMk/>
            <pc:sldMk cId="2817997022" sldId="256"/>
            <ac:spMk id="18" creationId="{5463EB0A-3D7C-4AA5-BFA5-8EE5B4BA5624}"/>
          </ac:spMkLst>
        </pc:spChg>
        <pc:spChg chg="add del">
          <ac:chgData name="ARTI CHAUHAN" userId="9bac87c5-ae79-424f-b51f-e62a43b1f54b" providerId="ADAL" clId="{DB077697-BB6B-4293-B81D-A2C8021161A0}" dt="2022-07-28T09:00:46.411" v="247" actId="26606"/>
          <ac:spMkLst>
            <pc:docMk/>
            <pc:sldMk cId="2817997022" sldId="256"/>
            <ac:spMk id="19" creationId="{7945AD00-F967-454D-A4B2-39ABA5C88C20}"/>
          </ac:spMkLst>
        </pc:spChg>
        <pc:spChg chg="add del">
          <ac:chgData name="ARTI CHAUHAN" userId="9bac87c5-ae79-424f-b51f-e62a43b1f54b" providerId="ADAL" clId="{DB077697-BB6B-4293-B81D-A2C8021161A0}" dt="2022-07-28T09:00:46.411" v="247" actId="26606"/>
          <ac:spMkLst>
            <pc:docMk/>
            <pc:sldMk cId="2817997022" sldId="256"/>
            <ac:spMk id="20" creationId="{E9BC5B79-B912-427C-8219-E3E50943FCDE}"/>
          </ac:spMkLst>
        </pc:spChg>
        <pc:spChg chg="add del">
          <ac:chgData name="ARTI CHAUHAN" userId="9bac87c5-ae79-424f-b51f-e62a43b1f54b" providerId="ADAL" clId="{DB077697-BB6B-4293-B81D-A2C8021161A0}" dt="2022-07-28T09:02:04.241" v="265" actId="22"/>
          <ac:spMkLst>
            <pc:docMk/>
            <pc:sldMk cId="2817997022" sldId="256"/>
            <ac:spMk id="24" creationId="{D99819A0-04A8-43F2-BBEB-A1552CCBCE64}"/>
          </ac:spMkLst>
        </pc:spChg>
        <pc:spChg chg="add del">
          <ac:chgData name="ARTI CHAUHAN" userId="9bac87c5-ae79-424f-b51f-e62a43b1f54b" providerId="ADAL" clId="{DB077697-BB6B-4293-B81D-A2C8021161A0}" dt="2022-07-28T09:00:46.390" v="246" actId="26606"/>
          <ac:spMkLst>
            <pc:docMk/>
            <pc:sldMk cId="2817997022" sldId="256"/>
            <ac:spMk id="25" creationId="{017517EF-BD4D-4055-BDB4-A322C53568AD}"/>
          </ac:spMkLst>
        </pc:spChg>
        <pc:spChg chg="add del">
          <ac:chgData name="ARTI CHAUHAN" userId="9bac87c5-ae79-424f-b51f-e62a43b1f54b" providerId="ADAL" clId="{DB077697-BB6B-4293-B81D-A2C8021161A0}" dt="2022-07-28T09:00:46.390" v="246" actId="26606"/>
          <ac:spMkLst>
            <pc:docMk/>
            <pc:sldMk cId="2817997022" sldId="256"/>
            <ac:spMk id="27" creationId="{0ADDB668-2CA4-4D2B-9C34-3487CA330BA8}"/>
          </ac:spMkLst>
        </pc:spChg>
        <pc:spChg chg="add del">
          <ac:chgData name="ARTI CHAUHAN" userId="9bac87c5-ae79-424f-b51f-e62a43b1f54b" providerId="ADAL" clId="{DB077697-BB6B-4293-B81D-A2C8021161A0}" dt="2022-07-28T09:00:46.390" v="246" actId="26606"/>
          <ac:spMkLst>
            <pc:docMk/>
            <pc:sldMk cId="2817997022" sldId="256"/>
            <ac:spMk id="29" creationId="{2568BC19-F052-4108-93E1-6A3D1DEC072F}"/>
          </ac:spMkLst>
        </pc:spChg>
        <pc:spChg chg="add del">
          <ac:chgData name="ARTI CHAUHAN" userId="9bac87c5-ae79-424f-b51f-e62a43b1f54b" providerId="ADAL" clId="{DB077697-BB6B-4293-B81D-A2C8021161A0}" dt="2022-07-28T09:00:46.390" v="246" actId="26606"/>
          <ac:spMkLst>
            <pc:docMk/>
            <pc:sldMk cId="2817997022" sldId="256"/>
            <ac:spMk id="31" creationId="{D5FD337D-4D6B-4C8B-B6F5-121097E09881}"/>
          </ac:spMkLst>
        </pc:spChg>
        <pc:spChg chg="add del">
          <ac:chgData name="ARTI CHAUHAN" userId="9bac87c5-ae79-424f-b51f-e62a43b1f54b" providerId="ADAL" clId="{DB077697-BB6B-4293-B81D-A2C8021161A0}" dt="2022-07-28T12:30:21.651" v="358" actId="26606"/>
          <ac:spMkLst>
            <pc:docMk/>
            <pc:sldMk cId="2817997022" sldId="256"/>
            <ac:spMk id="33" creationId="{08C9B587-E65E-4B52-B37C-ABEBB6E87928}"/>
          </ac:spMkLst>
        </pc:spChg>
        <pc:spChg chg="add del">
          <ac:chgData name="ARTI CHAUHAN" userId="9bac87c5-ae79-424f-b51f-e62a43b1f54b" providerId="ADAL" clId="{DB077697-BB6B-4293-B81D-A2C8021161A0}" dt="2022-07-28T12:30:21.651" v="358" actId="26606"/>
          <ac:spMkLst>
            <pc:docMk/>
            <pc:sldMk cId="2817997022" sldId="256"/>
            <ac:spMk id="34" creationId="{5DCB5928-DC7D-4612-9922-441966E15627}"/>
          </ac:spMkLst>
        </pc:spChg>
        <pc:spChg chg="add del">
          <ac:chgData name="ARTI CHAUHAN" userId="9bac87c5-ae79-424f-b51f-e62a43b1f54b" providerId="ADAL" clId="{DB077697-BB6B-4293-B81D-A2C8021161A0}" dt="2022-07-28T12:30:21.651" v="358" actId="26606"/>
          <ac:spMkLst>
            <pc:docMk/>
            <pc:sldMk cId="2817997022" sldId="256"/>
            <ac:spMk id="35" creationId="{682C1161-1736-45EC-99B7-33F3CAE9D517}"/>
          </ac:spMkLst>
        </pc:spChg>
        <pc:spChg chg="add del">
          <ac:chgData name="ARTI CHAUHAN" userId="9bac87c5-ae79-424f-b51f-e62a43b1f54b" providerId="ADAL" clId="{DB077697-BB6B-4293-B81D-A2C8021161A0}" dt="2022-07-28T12:30:21.651" v="358" actId="26606"/>
          <ac:spMkLst>
            <pc:docMk/>
            <pc:sldMk cId="2817997022" sldId="256"/>
            <ac:spMk id="36" creationId="{84D4DDB8-B68F-45B0-9F62-C4279996F672}"/>
          </ac:spMkLst>
        </pc:spChg>
        <pc:spChg chg="add del">
          <ac:chgData name="ARTI CHAUHAN" userId="9bac87c5-ae79-424f-b51f-e62a43b1f54b" providerId="ADAL" clId="{DB077697-BB6B-4293-B81D-A2C8021161A0}" dt="2022-07-28T12:30:21.651" v="358" actId="26606"/>
          <ac:spMkLst>
            <pc:docMk/>
            <pc:sldMk cId="2817997022" sldId="256"/>
            <ac:spMk id="37" creationId="{AF2F604E-43BE-4DC3-B983-E071523364F8}"/>
          </ac:spMkLst>
        </pc:spChg>
        <pc:spChg chg="add del">
          <ac:chgData name="ARTI CHAUHAN" userId="9bac87c5-ae79-424f-b51f-e62a43b1f54b" providerId="ADAL" clId="{DB077697-BB6B-4293-B81D-A2C8021161A0}" dt="2022-07-28T12:29:39.134" v="341" actId="26606"/>
          <ac:spMkLst>
            <pc:docMk/>
            <pc:sldMk cId="2817997022" sldId="256"/>
            <ac:spMk id="42" creationId="{4C608BEB-860E-4094-8511-78603564A75E}"/>
          </ac:spMkLst>
        </pc:spChg>
        <pc:spChg chg="add del">
          <ac:chgData name="ARTI CHAUHAN" userId="9bac87c5-ae79-424f-b51f-e62a43b1f54b" providerId="ADAL" clId="{DB077697-BB6B-4293-B81D-A2C8021161A0}" dt="2022-07-28T12:29:46.207" v="343" actId="26606"/>
          <ac:spMkLst>
            <pc:docMk/>
            <pc:sldMk cId="2817997022" sldId="256"/>
            <ac:spMk id="46" creationId="{8CA06CD6-90CA-4C45-856C-6771339E1E22}"/>
          </ac:spMkLst>
        </pc:spChg>
        <pc:spChg chg="add del">
          <ac:chgData name="ARTI CHAUHAN" userId="9bac87c5-ae79-424f-b51f-e62a43b1f54b" providerId="ADAL" clId="{DB077697-BB6B-4293-B81D-A2C8021161A0}" dt="2022-07-28T12:29:49.518" v="345" actId="26606"/>
          <ac:spMkLst>
            <pc:docMk/>
            <pc:sldMk cId="2817997022" sldId="256"/>
            <ac:spMk id="49" creationId="{B36F400F-DF28-43BC-8D8E-4929793B392A}"/>
          </ac:spMkLst>
        </pc:spChg>
        <pc:spChg chg="add del">
          <ac:chgData name="ARTI CHAUHAN" userId="9bac87c5-ae79-424f-b51f-e62a43b1f54b" providerId="ADAL" clId="{DB077697-BB6B-4293-B81D-A2C8021161A0}" dt="2022-07-28T12:29:51.741" v="347" actId="26606"/>
          <ac:spMkLst>
            <pc:docMk/>
            <pc:sldMk cId="2817997022" sldId="256"/>
            <ac:spMk id="51" creationId="{2A6B319F-86FE-4754-878E-06F0804D882B}"/>
          </ac:spMkLst>
        </pc:spChg>
        <pc:spChg chg="add del">
          <ac:chgData name="ARTI CHAUHAN" userId="9bac87c5-ae79-424f-b51f-e62a43b1f54b" providerId="ADAL" clId="{DB077697-BB6B-4293-B81D-A2C8021161A0}" dt="2022-07-28T12:29:51.741" v="347" actId="26606"/>
          <ac:spMkLst>
            <pc:docMk/>
            <pc:sldMk cId="2817997022" sldId="256"/>
            <ac:spMk id="52" creationId="{DCF7D1B5-3477-499F-ACC5-2C8B07F4EDB3}"/>
          </ac:spMkLst>
        </pc:spChg>
        <pc:spChg chg="add del">
          <ac:chgData name="ARTI CHAUHAN" userId="9bac87c5-ae79-424f-b51f-e62a43b1f54b" providerId="ADAL" clId="{DB077697-BB6B-4293-B81D-A2C8021161A0}" dt="2022-07-28T12:30:02.615" v="349" actId="26606"/>
          <ac:spMkLst>
            <pc:docMk/>
            <pc:sldMk cId="2817997022" sldId="256"/>
            <ac:spMk id="54" creationId="{B36F400F-DF28-43BC-8D8E-4929793B392A}"/>
          </ac:spMkLst>
        </pc:spChg>
        <pc:spChg chg="add del">
          <ac:chgData name="ARTI CHAUHAN" userId="9bac87c5-ae79-424f-b51f-e62a43b1f54b" providerId="ADAL" clId="{DB077697-BB6B-4293-B81D-A2C8021161A0}" dt="2022-07-28T12:30:10.464" v="351" actId="26606"/>
          <ac:spMkLst>
            <pc:docMk/>
            <pc:sldMk cId="2817997022" sldId="256"/>
            <ac:spMk id="56" creationId="{428D436F-9ACD-4C92-AFC8-C934C527A6A4}"/>
          </ac:spMkLst>
        </pc:spChg>
        <pc:spChg chg="add del">
          <ac:chgData name="ARTI CHAUHAN" userId="9bac87c5-ae79-424f-b51f-e62a43b1f54b" providerId="ADAL" clId="{DB077697-BB6B-4293-B81D-A2C8021161A0}" dt="2022-07-28T12:30:10.464" v="351" actId="26606"/>
          <ac:spMkLst>
            <pc:docMk/>
            <pc:sldMk cId="2817997022" sldId="256"/>
            <ac:spMk id="57" creationId="{090538E0-A884-4E60-A6AB-77D830E2FCED}"/>
          </ac:spMkLst>
        </pc:spChg>
        <pc:spChg chg="add del">
          <ac:chgData name="ARTI CHAUHAN" userId="9bac87c5-ae79-424f-b51f-e62a43b1f54b" providerId="ADAL" clId="{DB077697-BB6B-4293-B81D-A2C8021161A0}" dt="2022-07-28T12:30:10.464" v="351" actId="26606"/>
          <ac:spMkLst>
            <pc:docMk/>
            <pc:sldMk cId="2817997022" sldId="256"/>
            <ac:spMk id="58" creationId="{DB0D7DD0-1C67-4D4C-9E06-678233DB8468}"/>
          </ac:spMkLst>
        </pc:spChg>
        <pc:spChg chg="add del">
          <ac:chgData name="ARTI CHAUHAN" userId="9bac87c5-ae79-424f-b51f-e62a43b1f54b" providerId="ADAL" clId="{DB077697-BB6B-4293-B81D-A2C8021161A0}" dt="2022-07-28T12:30:15.585" v="353" actId="26606"/>
          <ac:spMkLst>
            <pc:docMk/>
            <pc:sldMk cId="2817997022" sldId="256"/>
            <ac:spMk id="60" creationId="{B36F400F-DF28-43BC-8D8E-4929793B392A}"/>
          </ac:spMkLst>
        </pc:spChg>
        <pc:spChg chg="add del">
          <ac:chgData name="ARTI CHAUHAN" userId="9bac87c5-ae79-424f-b51f-e62a43b1f54b" providerId="ADAL" clId="{DB077697-BB6B-4293-B81D-A2C8021161A0}" dt="2022-07-28T12:30:18.329" v="355" actId="26606"/>
          <ac:spMkLst>
            <pc:docMk/>
            <pc:sldMk cId="2817997022" sldId="256"/>
            <ac:spMk id="62" creationId="{E35A04CF-97D4-4FF7-B359-C546B1F62E54}"/>
          </ac:spMkLst>
        </pc:spChg>
        <pc:spChg chg="add del">
          <ac:chgData name="ARTI CHAUHAN" userId="9bac87c5-ae79-424f-b51f-e62a43b1f54b" providerId="ADAL" clId="{DB077697-BB6B-4293-B81D-A2C8021161A0}" dt="2022-07-28T12:30:18.329" v="355" actId="26606"/>
          <ac:spMkLst>
            <pc:docMk/>
            <pc:sldMk cId="2817997022" sldId="256"/>
            <ac:spMk id="63" creationId="{1DE7243B-5109-444B-8FAF-7437C66BC0E9}"/>
          </ac:spMkLst>
        </pc:spChg>
        <pc:spChg chg="add del">
          <ac:chgData name="ARTI CHAUHAN" userId="9bac87c5-ae79-424f-b51f-e62a43b1f54b" providerId="ADAL" clId="{DB077697-BB6B-4293-B81D-A2C8021161A0}" dt="2022-07-28T12:30:18.329" v="355" actId="26606"/>
          <ac:spMkLst>
            <pc:docMk/>
            <pc:sldMk cId="2817997022" sldId="256"/>
            <ac:spMk id="64" creationId="{4C5D6221-DA7B-4611-AA26-7D8E349FDE96}"/>
          </ac:spMkLst>
        </pc:spChg>
        <pc:spChg chg="add del">
          <ac:chgData name="ARTI CHAUHAN" userId="9bac87c5-ae79-424f-b51f-e62a43b1f54b" providerId="ADAL" clId="{DB077697-BB6B-4293-B81D-A2C8021161A0}" dt="2022-07-28T12:30:21.632" v="357" actId="26606"/>
          <ac:spMkLst>
            <pc:docMk/>
            <pc:sldMk cId="2817997022" sldId="256"/>
            <ac:spMk id="66" creationId="{B36F400F-DF28-43BC-8D8E-4929793B392A}"/>
          </ac:spMkLst>
        </pc:spChg>
        <pc:spChg chg="add">
          <ac:chgData name="ARTI CHAUHAN" userId="9bac87c5-ae79-424f-b51f-e62a43b1f54b" providerId="ADAL" clId="{DB077697-BB6B-4293-B81D-A2C8021161A0}" dt="2022-07-28T12:30:21.651" v="358" actId="26606"/>
          <ac:spMkLst>
            <pc:docMk/>
            <pc:sldMk cId="2817997022" sldId="256"/>
            <ac:spMk id="68" creationId="{8CA06CD6-90CA-4C45-856C-6771339E1E22}"/>
          </ac:spMkLst>
        </pc:spChg>
        <pc:graphicFrameChg chg="add del mod modGraphic">
          <ac:chgData name="ARTI CHAUHAN" userId="9bac87c5-ae79-424f-b51f-e62a43b1f54b" providerId="ADAL" clId="{DB077697-BB6B-4293-B81D-A2C8021161A0}" dt="2022-07-28T09:02:23.819" v="279" actId="478"/>
          <ac:graphicFrameMkLst>
            <pc:docMk/>
            <pc:sldMk cId="2817997022" sldId="256"/>
            <ac:graphicFrameMk id="4" creationId="{5C3B1361-CDA4-4DF9-BA47-C642EC0FFE55}"/>
          </ac:graphicFrameMkLst>
        </pc:graphicFrameChg>
        <pc:cxnChg chg="add del">
          <ac:chgData name="ARTI CHAUHAN" userId="9bac87c5-ae79-424f-b51f-e62a43b1f54b" providerId="ADAL" clId="{DB077697-BB6B-4293-B81D-A2C8021161A0}" dt="2022-07-28T12:29:39.134" v="341" actId="26606"/>
          <ac:cxnSpMkLst>
            <pc:docMk/>
            <pc:sldMk cId="2817997022" sldId="256"/>
            <ac:cxnSpMk id="44" creationId="{1F16A8D4-FE87-4604-88B2-394B5D1EB437}"/>
          </ac:cxnSpMkLst>
        </pc:cxnChg>
        <pc:cxnChg chg="add del">
          <ac:chgData name="ARTI CHAUHAN" userId="9bac87c5-ae79-424f-b51f-e62a43b1f54b" providerId="ADAL" clId="{DB077697-BB6B-4293-B81D-A2C8021161A0}" dt="2022-07-28T12:29:46.207" v="343" actId="26606"/>
          <ac:cxnSpMkLst>
            <pc:docMk/>
            <pc:sldMk cId="2817997022" sldId="256"/>
            <ac:cxnSpMk id="47" creationId="{5021601D-2758-4B15-A31C-FDA184C51B3A}"/>
          </ac:cxnSpMkLst>
        </pc:cxnChg>
        <pc:cxnChg chg="add">
          <ac:chgData name="ARTI CHAUHAN" userId="9bac87c5-ae79-424f-b51f-e62a43b1f54b" providerId="ADAL" clId="{DB077697-BB6B-4293-B81D-A2C8021161A0}" dt="2022-07-28T12:30:21.651" v="358" actId="26606"/>
          <ac:cxnSpMkLst>
            <pc:docMk/>
            <pc:sldMk cId="2817997022" sldId="256"/>
            <ac:cxnSpMk id="69" creationId="{5021601D-2758-4B15-A31C-FDA184C51B3A}"/>
          </ac:cxnSpMkLst>
        </pc:cxnChg>
      </pc:sldChg>
      <pc:sldChg chg="addSp modSp mod setBg">
        <pc:chgData name="ARTI CHAUHAN" userId="9bac87c5-ae79-424f-b51f-e62a43b1f54b" providerId="ADAL" clId="{DB077697-BB6B-4293-B81D-A2C8021161A0}" dt="2022-07-28T19:00:52.191" v="507" actId="14100"/>
        <pc:sldMkLst>
          <pc:docMk/>
          <pc:sldMk cId="3667252716" sldId="257"/>
        </pc:sldMkLst>
        <pc:spChg chg="mod">
          <ac:chgData name="ARTI CHAUHAN" userId="9bac87c5-ae79-424f-b51f-e62a43b1f54b" providerId="ADAL" clId="{DB077697-BB6B-4293-B81D-A2C8021161A0}" dt="2022-07-28T14:29:41.806" v="486" actId="20577"/>
          <ac:spMkLst>
            <pc:docMk/>
            <pc:sldMk cId="3667252716" sldId="257"/>
            <ac:spMk id="6" creationId="{FB29106F-3EA8-447C-999E-1A5C8CBA64F3}"/>
          </ac:spMkLst>
        </pc:spChg>
        <pc:spChg chg="mod ord">
          <ac:chgData name="ARTI CHAUHAN" userId="9bac87c5-ae79-424f-b51f-e62a43b1f54b" providerId="ADAL" clId="{DB077697-BB6B-4293-B81D-A2C8021161A0}" dt="2022-07-28T08:21:44.495" v="89" actId="26606"/>
          <ac:spMkLst>
            <pc:docMk/>
            <pc:sldMk cId="3667252716" sldId="257"/>
            <ac:spMk id="16" creationId="{01B061A4-4102-4C27-B4E3-349AA0BF529B}"/>
          </ac:spMkLst>
        </pc:spChg>
        <pc:spChg chg="add">
          <ac:chgData name="ARTI CHAUHAN" userId="9bac87c5-ae79-424f-b51f-e62a43b1f54b" providerId="ADAL" clId="{DB077697-BB6B-4293-B81D-A2C8021161A0}" dt="2022-07-28T08:21:44.495" v="89" actId="26606"/>
          <ac:spMkLst>
            <pc:docMk/>
            <pc:sldMk cId="3667252716" sldId="257"/>
            <ac:spMk id="21" creationId="{4C2AC11E-3162-4990-A36E-92B07ECF16C2}"/>
          </ac:spMkLst>
        </pc:spChg>
        <pc:spChg chg="add">
          <ac:chgData name="ARTI CHAUHAN" userId="9bac87c5-ae79-424f-b51f-e62a43b1f54b" providerId="ADAL" clId="{DB077697-BB6B-4293-B81D-A2C8021161A0}" dt="2022-07-28T08:21:44.495" v="89" actId="26606"/>
          <ac:spMkLst>
            <pc:docMk/>
            <pc:sldMk cId="3667252716" sldId="257"/>
            <ac:spMk id="23" creationId="{9073D962-D3D2-4A72-8593-65C213CBFFC3}"/>
          </ac:spMkLst>
        </pc:spChg>
        <pc:spChg chg="add">
          <ac:chgData name="ARTI CHAUHAN" userId="9bac87c5-ae79-424f-b51f-e62a43b1f54b" providerId="ADAL" clId="{DB077697-BB6B-4293-B81D-A2C8021161A0}" dt="2022-07-28T08:21:44.495" v="89" actId="26606"/>
          <ac:spMkLst>
            <pc:docMk/>
            <pc:sldMk cId="3667252716" sldId="257"/>
            <ac:spMk id="25" creationId="{2387511B-F6E1-4929-AC90-94FB8B6B0F41}"/>
          </ac:spMkLst>
        </pc:spChg>
        <pc:spChg chg="add">
          <ac:chgData name="ARTI CHAUHAN" userId="9bac87c5-ae79-424f-b51f-e62a43b1f54b" providerId="ADAL" clId="{DB077697-BB6B-4293-B81D-A2C8021161A0}" dt="2022-07-28T08:21:44.495" v="89" actId="26606"/>
          <ac:spMkLst>
            <pc:docMk/>
            <pc:sldMk cId="3667252716" sldId="257"/>
            <ac:spMk id="27" creationId="{AA58F78C-27AB-465F-AA33-15E08AF267F9}"/>
          </ac:spMkLst>
        </pc:spChg>
        <pc:picChg chg="mod ord">
          <ac:chgData name="ARTI CHAUHAN" userId="9bac87c5-ae79-424f-b51f-e62a43b1f54b" providerId="ADAL" clId="{DB077697-BB6B-4293-B81D-A2C8021161A0}" dt="2022-07-28T18:58:30.426" v="497" actId="14100"/>
          <ac:picMkLst>
            <pc:docMk/>
            <pc:sldMk cId="3667252716" sldId="257"/>
            <ac:picMk id="5" creationId="{3D355222-2E29-4939-BDBC-C98498FA838D}"/>
          </ac:picMkLst>
        </pc:picChg>
        <pc:picChg chg="mod ord">
          <ac:chgData name="ARTI CHAUHAN" userId="9bac87c5-ae79-424f-b51f-e62a43b1f54b" providerId="ADAL" clId="{DB077697-BB6B-4293-B81D-A2C8021161A0}" dt="2022-07-28T19:00:52.191" v="507" actId="14100"/>
          <ac:picMkLst>
            <pc:docMk/>
            <pc:sldMk cId="3667252716" sldId="257"/>
            <ac:picMk id="8" creationId="{56F03415-1F5C-4B5C-B1E6-A4190F9180C2}"/>
          </ac:picMkLst>
        </pc:picChg>
        <pc:picChg chg="mod">
          <ac:chgData name="ARTI CHAUHAN" userId="9bac87c5-ae79-424f-b51f-e62a43b1f54b" providerId="ADAL" clId="{DB077697-BB6B-4293-B81D-A2C8021161A0}" dt="2022-07-28T18:58:19.004" v="496" actId="1076"/>
          <ac:picMkLst>
            <pc:docMk/>
            <pc:sldMk cId="3667252716" sldId="257"/>
            <ac:picMk id="10" creationId="{5E9488DE-D4CB-4CFA-BF53-299D2A286B0B}"/>
          </ac:picMkLst>
        </pc:picChg>
        <pc:picChg chg="mod">
          <ac:chgData name="ARTI CHAUHAN" userId="9bac87c5-ae79-424f-b51f-e62a43b1f54b" providerId="ADAL" clId="{DB077697-BB6B-4293-B81D-A2C8021161A0}" dt="2022-07-28T18:57:23.990" v="489" actId="14100"/>
          <ac:picMkLst>
            <pc:docMk/>
            <pc:sldMk cId="3667252716" sldId="257"/>
            <ac:picMk id="14" creationId="{5C0C54CD-86BD-4FBB-9E65-0AA706FB197F}"/>
          </ac:picMkLst>
        </pc:picChg>
      </pc:sldChg>
      <pc:sldChg chg="addSp modSp mod setBg">
        <pc:chgData name="ARTI CHAUHAN" userId="9bac87c5-ae79-424f-b51f-e62a43b1f54b" providerId="ADAL" clId="{DB077697-BB6B-4293-B81D-A2C8021161A0}" dt="2022-07-28T18:59:51.273" v="506" actId="1076"/>
        <pc:sldMkLst>
          <pc:docMk/>
          <pc:sldMk cId="2857247167" sldId="258"/>
        </pc:sldMkLst>
        <pc:spChg chg="mod ord">
          <ac:chgData name="ARTI CHAUHAN" userId="9bac87c5-ae79-424f-b51f-e62a43b1f54b" providerId="ADAL" clId="{DB077697-BB6B-4293-B81D-A2C8021161A0}" dt="2022-07-28T14:29:33.249" v="483" actId="20577"/>
          <ac:spMkLst>
            <pc:docMk/>
            <pc:sldMk cId="2857247167" sldId="258"/>
            <ac:spMk id="3" creationId="{4A3BF4E1-4162-46C3-9327-E2B45F35BCA4}"/>
          </ac:spMkLst>
        </pc:spChg>
        <pc:spChg chg="mod">
          <ac:chgData name="ARTI CHAUHAN" userId="9bac87c5-ae79-424f-b51f-e62a43b1f54b" providerId="ADAL" clId="{DB077697-BB6B-4293-B81D-A2C8021161A0}" dt="2022-07-28T08:21:57.832" v="90" actId="26606"/>
          <ac:spMkLst>
            <pc:docMk/>
            <pc:sldMk cId="2857247167" sldId="258"/>
            <ac:spMk id="5" creationId="{D40530E3-9CA2-4C16-81AC-66B251EBB143}"/>
          </ac:spMkLst>
        </pc:spChg>
        <pc:spChg chg="add">
          <ac:chgData name="ARTI CHAUHAN" userId="9bac87c5-ae79-424f-b51f-e62a43b1f54b" providerId="ADAL" clId="{DB077697-BB6B-4293-B81D-A2C8021161A0}" dt="2022-07-28T08:21:57.832" v="90" actId="26606"/>
          <ac:spMkLst>
            <pc:docMk/>
            <pc:sldMk cId="2857247167" sldId="258"/>
            <ac:spMk id="18" creationId="{4C2AC11E-3162-4990-A36E-92B07ECF16C2}"/>
          </ac:spMkLst>
        </pc:spChg>
        <pc:spChg chg="add">
          <ac:chgData name="ARTI CHAUHAN" userId="9bac87c5-ae79-424f-b51f-e62a43b1f54b" providerId="ADAL" clId="{DB077697-BB6B-4293-B81D-A2C8021161A0}" dt="2022-07-28T08:21:57.832" v="90" actId="26606"/>
          <ac:spMkLst>
            <pc:docMk/>
            <pc:sldMk cId="2857247167" sldId="258"/>
            <ac:spMk id="20" creationId="{9073D962-D3D2-4A72-8593-65C213CBFFC3}"/>
          </ac:spMkLst>
        </pc:spChg>
        <pc:spChg chg="add">
          <ac:chgData name="ARTI CHAUHAN" userId="9bac87c5-ae79-424f-b51f-e62a43b1f54b" providerId="ADAL" clId="{DB077697-BB6B-4293-B81D-A2C8021161A0}" dt="2022-07-28T08:21:57.832" v="90" actId="26606"/>
          <ac:spMkLst>
            <pc:docMk/>
            <pc:sldMk cId="2857247167" sldId="258"/>
            <ac:spMk id="22" creationId="{2387511B-F6E1-4929-AC90-94FB8B6B0F41}"/>
          </ac:spMkLst>
        </pc:spChg>
        <pc:spChg chg="add">
          <ac:chgData name="ARTI CHAUHAN" userId="9bac87c5-ae79-424f-b51f-e62a43b1f54b" providerId="ADAL" clId="{DB077697-BB6B-4293-B81D-A2C8021161A0}" dt="2022-07-28T08:21:57.832" v="90" actId="26606"/>
          <ac:spMkLst>
            <pc:docMk/>
            <pc:sldMk cId="2857247167" sldId="258"/>
            <ac:spMk id="24" creationId="{AA58F78C-27AB-465F-AA33-15E08AF267F9}"/>
          </ac:spMkLst>
        </pc:spChg>
        <pc:picChg chg="add mod ord modCrop">
          <ac:chgData name="ARTI CHAUHAN" userId="9bac87c5-ae79-424f-b51f-e62a43b1f54b" providerId="ADAL" clId="{DB077697-BB6B-4293-B81D-A2C8021161A0}" dt="2022-07-28T08:21:57.832" v="90" actId="26606"/>
          <ac:picMkLst>
            <pc:docMk/>
            <pc:sldMk cId="2857247167" sldId="258"/>
            <ac:picMk id="7" creationId="{1AABDCE4-95F2-49C9-9235-7FA823135899}"/>
          </ac:picMkLst>
        </pc:picChg>
        <pc:picChg chg="add mod modCrop">
          <ac:chgData name="ARTI CHAUHAN" userId="9bac87c5-ae79-424f-b51f-e62a43b1f54b" providerId="ADAL" clId="{DB077697-BB6B-4293-B81D-A2C8021161A0}" dt="2022-07-28T18:59:12.399" v="502" actId="1076"/>
          <ac:picMkLst>
            <pc:docMk/>
            <pc:sldMk cId="2857247167" sldId="258"/>
            <ac:picMk id="9" creationId="{7B817D60-7C98-49FC-8C5D-D6DB0DE640AD}"/>
          </ac:picMkLst>
        </pc:picChg>
        <pc:picChg chg="add mod ord modCrop">
          <ac:chgData name="ARTI CHAUHAN" userId="9bac87c5-ae79-424f-b51f-e62a43b1f54b" providerId="ADAL" clId="{DB077697-BB6B-4293-B81D-A2C8021161A0}" dt="2022-07-28T18:59:18.313" v="503" actId="1076"/>
          <ac:picMkLst>
            <pc:docMk/>
            <pc:sldMk cId="2857247167" sldId="258"/>
            <ac:picMk id="11" creationId="{30B50E2F-E7C4-4A6E-8206-B32B4C0922D1}"/>
          </ac:picMkLst>
        </pc:picChg>
        <pc:picChg chg="add mod">
          <ac:chgData name="ARTI CHAUHAN" userId="9bac87c5-ae79-424f-b51f-e62a43b1f54b" providerId="ADAL" clId="{DB077697-BB6B-4293-B81D-A2C8021161A0}" dt="2022-07-28T18:59:51.273" v="506" actId="1076"/>
          <ac:picMkLst>
            <pc:docMk/>
            <pc:sldMk cId="2857247167" sldId="258"/>
            <ac:picMk id="13" creationId="{541A5E2F-C1EA-4E57-98C7-97D9287916CF}"/>
          </ac:picMkLst>
        </pc:picChg>
      </pc:sldChg>
      <pc:sldChg chg="addSp delSp modSp new del mod">
        <pc:chgData name="ARTI CHAUHAN" userId="9bac87c5-ae79-424f-b51f-e62a43b1f54b" providerId="ADAL" clId="{DB077697-BB6B-4293-B81D-A2C8021161A0}" dt="2022-07-28T12:27:54.913" v="330" actId="2696"/>
        <pc:sldMkLst>
          <pc:docMk/>
          <pc:sldMk cId="3469111270" sldId="259"/>
        </pc:sldMkLst>
        <pc:spChg chg="add mod">
          <ac:chgData name="ARTI CHAUHAN" userId="9bac87c5-ae79-424f-b51f-e62a43b1f54b" providerId="ADAL" clId="{DB077697-BB6B-4293-B81D-A2C8021161A0}" dt="2022-07-28T08:24:51.023" v="112" actId="20577"/>
          <ac:spMkLst>
            <pc:docMk/>
            <pc:sldMk cId="3469111270" sldId="259"/>
            <ac:spMk id="7" creationId="{36F3C6D3-3895-407E-A167-E9D7B4D0DA13}"/>
          </ac:spMkLst>
        </pc:spChg>
        <pc:picChg chg="add del mod">
          <ac:chgData name="ARTI CHAUHAN" userId="9bac87c5-ae79-424f-b51f-e62a43b1f54b" providerId="ADAL" clId="{DB077697-BB6B-4293-B81D-A2C8021161A0}" dt="2022-07-28T08:24:01.588" v="102" actId="478"/>
          <ac:picMkLst>
            <pc:docMk/>
            <pc:sldMk cId="3469111270" sldId="259"/>
            <ac:picMk id="3" creationId="{08162964-DC0F-4C61-AFF7-FF03AE4373F9}"/>
          </ac:picMkLst>
        </pc:picChg>
        <pc:picChg chg="add del mod">
          <ac:chgData name="ARTI CHAUHAN" userId="9bac87c5-ae79-424f-b51f-e62a43b1f54b" providerId="ADAL" clId="{DB077697-BB6B-4293-B81D-A2C8021161A0}" dt="2022-07-28T08:24:34.327" v="106" actId="478"/>
          <ac:picMkLst>
            <pc:docMk/>
            <pc:sldMk cId="3469111270" sldId="259"/>
            <ac:picMk id="5" creationId="{5196DCB0-6BBE-4A5E-AE11-D9EE78D6EA21}"/>
          </ac:picMkLst>
        </pc:picChg>
        <pc:picChg chg="add mod">
          <ac:chgData name="ARTI CHAUHAN" userId="9bac87c5-ae79-424f-b51f-e62a43b1f54b" providerId="ADAL" clId="{DB077697-BB6B-4293-B81D-A2C8021161A0}" dt="2022-07-28T08:25:48.357" v="115" actId="14100"/>
          <ac:picMkLst>
            <pc:docMk/>
            <pc:sldMk cId="3469111270" sldId="259"/>
            <ac:picMk id="9" creationId="{B31C9BFA-5731-416B-80C2-798F292893A2}"/>
          </ac:picMkLst>
        </pc:picChg>
      </pc:sldChg>
      <pc:sldChg chg="addSp delSp modSp new del mod setBg addAnim delAnim">
        <pc:chgData name="ARTI CHAUHAN" userId="9bac87c5-ae79-424f-b51f-e62a43b1f54b" providerId="ADAL" clId="{DB077697-BB6B-4293-B81D-A2C8021161A0}" dt="2022-07-28T08:59:06.743" v="176" actId="2696"/>
        <pc:sldMkLst>
          <pc:docMk/>
          <pc:sldMk cId="1832469111" sldId="260"/>
        </pc:sldMkLst>
        <pc:spChg chg="mod">
          <ac:chgData name="ARTI CHAUHAN" userId="9bac87c5-ae79-424f-b51f-e62a43b1f54b" providerId="ADAL" clId="{DB077697-BB6B-4293-B81D-A2C8021161A0}" dt="2022-07-28T08:58:58.241" v="174" actId="26606"/>
          <ac:spMkLst>
            <pc:docMk/>
            <pc:sldMk cId="1832469111" sldId="260"/>
            <ac:spMk id="2" creationId="{51DB4E59-C755-4277-AF26-9A446088C792}"/>
          </ac:spMkLst>
        </pc:spChg>
        <pc:spChg chg="add del">
          <ac:chgData name="ARTI CHAUHAN" userId="9bac87c5-ae79-424f-b51f-e62a43b1f54b" providerId="ADAL" clId="{DB077697-BB6B-4293-B81D-A2C8021161A0}" dt="2022-07-28T08:58:58.952" v="175" actId="478"/>
          <ac:spMkLst>
            <pc:docMk/>
            <pc:sldMk cId="1832469111" sldId="260"/>
            <ac:spMk id="3" creationId="{5AB3423C-3246-48D5-9C41-D9595759B990}"/>
          </ac:spMkLst>
        </pc:spChg>
        <pc:spChg chg="add del">
          <ac:chgData name="ARTI CHAUHAN" userId="9bac87c5-ae79-424f-b51f-e62a43b1f54b" providerId="ADAL" clId="{DB077697-BB6B-4293-B81D-A2C8021161A0}" dt="2022-07-28T08:58:18.260" v="162" actId="26606"/>
          <ac:spMkLst>
            <pc:docMk/>
            <pc:sldMk cId="1832469111" sldId="260"/>
            <ac:spMk id="4" creationId="{BAD76F3E-3A97-486B-B402-44400A8B9173}"/>
          </ac:spMkLst>
        </pc:spChg>
        <pc:spChg chg="add del">
          <ac:chgData name="ARTI CHAUHAN" userId="9bac87c5-ae79-424f-b51f-e62a43b1f54b" providerId="ADAL" clId="{DB077697-BB6B-4293-B81D-A2C8021161A0}" dt="2022-07-28T08:58:18.260" v="162" actId="26606"/>
          <ac:spMkLst>
            <pc:docMk/>
            <pc:sldMk cId="1832469111" sldId="260"/>
            <ac:spMk id="5" creationId="{391F6B52-91F4-4AEB-B6DB-29FEBCF28C8B}"/>
          </ac:spMkLst>
        </pc:spChg>
        <pc:spChg chg="add del">
          <ac:chgData name="ARTI CHAUHAN" userId="9bac87c5-ae79-424f-b51f-e62a43b1f54b" providerId="ADAL" clId="{DB077697-BB6B-4293-B81D-A2C8021161A0}" dt="2022-07-28T08:58:18.260" v="162" actId="26606"/>
          <ac:spMkLst>
            <pc:docMk/>
            <pc:sldMk cId="1832469111" sldId="260"/>
            <ac:spMk id="6" creationId="{2CD6F061-7C53-44F4-9794-953DB70A451B}"/>
          </ac:spMkLst>
        </pc:spChg>
        <pc:spChg chg="add del">
          <ac:chgData name="ARTI CHAUHAN" userId="9bac87c5-ae79-424f-b51f-e62a43b1f54b" providerId="ADAL" clId="{DB077697-BB6B-4293-B81D-A2C8021161A0}" dt="2022-07-28T08:58:09.626" v="159" actId="26606"/>
          <ac:spMkLst>
            <pc:docMk/>
            <pc:sldMk cId="1832469111" sldId="260"/>
            <ac:spMk id="7" creationId="{BAD76F3E-3A97-486B-B402-44400A8B9173}"/>
          </ac:spMkLst>
        </pc:spChg>
        <pc:spChg chg="add del">
          <ac:chgData name="ARTI CHAUHAN" userId="9bac87c5-ae79-424f-b51f-e62a43b1f54b" providerId="ADAL" clId="{DB077697-BB6B-4293-B81D-A2C8021161A0}" dt="2022-07-28T08:58:34.315" v="164" actId="26606"/>
          <ac:spMkLst>
            <pc:docMk/>
            <pc:sldMk cId="1832469111" sldId="260"/>
            <ac:spMk id="8" creationId="{1ACA2EA0-FFD3-42EC-9406-B595015ED96E}"/>
          </ac:spMkLst>
        </pc:spChg>
        <pc:spChg chg="add del">
          <ac:chgData name="ARTI CHAUHAN" userId="9bac87c5-ae79-424f-b51f-e62a43b1f54b" providerId="ADAL" clId="{DB077697-BB6B-4293-B81D-A2C8021161A0}" dt="2022-07-28T08:58:09.626" v="159" actId="26606"/>
          <ac:spMkLst>
            <pc:docMk/>
            <pc:sldMk cId="1832469111" sldId="260"/>
            <ac:spMk id="9" creationId="{391F6B52-91F4-4AEB-B6DB-29FEBCF28C8B}"/>
          </ac:spMkLst>
        </pc:spChg>
        <pc:spChg chg="add del">
          <ac:chgData name="ARTI CHAUHAN" userId="9bac87c5-ae79-424f-b51f-e62a43b1f54b" providerId="ADAL" clId="{DB077697-BB6B-4293-B81D-A2C8021161A0}" dt="2022-07-28T08:58:34.315" v="164" actId="26606"/>
          <ac:spMkLst>
            <pc:docMk/>
            <pc:sldMk cId="1832469111" sldId="260"/>
            <ac:spMk id="10" creationId="{D5288BCE-665C-472A-8C43-664BCFA31E43}"/>
          </ac:spMkLst>
        </pc:spChg>
        <pc:spChg chg="add del">
          <ac:chgData name="ARTI CHAUHAN" userId="9bac87c5-ae79-424f-b51f-e62a43b1f54b" providerId="ADAL" clId="{DB077697-BB6B-4293-B81D-A2C8021161A0}" dt="2022-07-28T08:58:09.626" v="159" actId="26606"/>
          <ac:spMkLst>
            <pc:docMk/>
            <pc:sldMk cId="1832469111" sldId="260"/>
            <ac:spMk id="11" creationId="{2CD6F061-7C53-44F4-9794-953DB70A451B}"/>
          </ac:spMkLst>
        </pc:spChg>
        <pc:spChg chg="add del">
          <ac:chgData name="ARTI CHAUHAN" userId="9bac87c5-ae79-424f-b51f-e62a43b1f54b" providerId="ADAL" clId="{DB077697-BB6B-4293-B81D-A2C8021161A0}" dt="2022-07-28T08:58:34.315" v="164" actId="26606"/>
          <ac:spMkLst>
            <pc:docMk/>
            <pc:sldMk cId="1832469111" sldId="260"/>
            <ac:spMk id="12" creationId="{46C57131-53A7-4C1A-BEA8-25F06A06AD29}"/>
          </ac:spMkLst>
        </pc:spChg>
        <pc:spChg chg="add del">
          <ac:chgData name="ARTI CHAUHAN" userId="9bac87c5-ae79-424f-b51f-e62a43b1f54b" providerId="ADAL" clId="{DB077697-BB6B-4293-B81D-A2C8021161A0}" dt="2022-07-28T08:58:48.180" v="169" actId="26606"/>
          <ac:spMkLst>
            <pc:docMk/>
            <pc:sldMk cId="1832469111" sldId="260"/>
            <ac:spMk id="13" creationId="{BAD76F3E-3A97-486B-B402-44400A8B9173}"/>
          </ac:spMkLst>
        </pc:spChg>
        <pc:spChg chg="add del">
          <ac:chgData name="ARTI CHAUHAN" userId="9bac87c5-ae79-424f-b51f-e62a43b1f54b" providerId="ADAL" clId="{DB077697-BB6B-4293-B81D-A2C8021161A0}" dt="2022-07-28T08:58:48.180" v="169" actId="26606"/>
          <ac:spMkLst>
            <pc:docMk/>
            <pc:sldMk cId="1832469111" sldId="260"/>
            <ac:spMk id="14" creationId="{391F6B52-91F4-4AEB-B6DB-29FEBCF28C8B}"/>
          </ac:spMkLst>
        </pc:spChg>
        <pc:spChg chg="add del">
          <ac:chgData name="ARTI CHAUHAN" userId="9bac87c5-ae79-424f-b51f-e62a43b1f54b" providerId="ADAL" clId="{DB077697-BB6B-4293-B81D-A2C8021161A0}" dt="2022-07-28T08:58:48.180" v="169" actId="26606"/>
          <ac:spMkLst>
            <pc:docMk/>
            <pc:sldMk cId="1832469111" sldId="260"/>
            <ac:spMk id="15" creationId="{2CD6F061-7C53-44F4-9794-953DB70A451B}"/>
          </ac:spMkLst>
        </pc:spChg>
        <pc:spChg chg="add del">
          <ac:chgData name="ARTI CHAUHAN" userId="9bac87c5-ae79-424f-b51f-e62a43b1f54b" providerId="ADAL" clId="{DB077697-BB6B-4293-B81D-A2C8021161A0}" dt="2022-07-28T08:58:53.291" v="172" actId="26606"/>
          <ac:spMkLst>
            <pc:docMk/>
            <pc:sldMk cId="1832469111" sldId="260"/>
            <ac:spMk id="17" creationId="{FFD48BC7-DC40-47DE-87EE-9F4B6ECB9ABB}"/>
          </ac:spMkLst>
        </pc:spChg>
        <pc:spChg chg="add del">
          <ac:chgData name="ARTI CHAUHAN" userId="9bac87c5-ae79-424f-b51f-e62a43b1f54b" providerId="ADAL" clId="{DB077697-BB6B-4293-B81D-A2C8021161A0}" dt="2022-07-28T08:58:53.291" v="172" actId="26606"/>
          <ac:spMkLst>
            <pc:docMk/>
            <pc:sldMk cId="1832469111" sldId="260"/>
            <ac:spMk id="18" creationId="{E502BBC7-2C76-46F3-BC24-5985BC13DB88}"/>
          </ac:spMkLst>
        </pc:spChg>
        <pc:spChg chg="add del">
          <ac:chgData name="ARTI CHAUHAN" userId="9bac87c5-ae79-424f-b51f-e62a43b1f54b" providerId="ADAL" clId="{DB077697-BB6B-4293-B81D-A2C8021161A0}" dt="2022-07-28T08:58:53.291" v="172" actId="26606"/>
          <ac:spMkLst>
            <pc:docMk/>
            <pc:sldMk cId="1832469111" sldId="260"/>
            <ac:spMk id="19" creationId="{C7F28D52-2A5F-4D23-81AE-7CB8B591C7AF}"/>
          </ac:spMkLst>
        </pc:spChg>
        <pc:spChg chg="add del">
          <ac:chgData name="ARTI CHAUHAN" userId="9bac87c5-ae79-424f-b51f-e62a43b1f54b" providerId="ADAL" clId="{DB077697-BB6B-4293-B81D-A2C8021161A0}" dt="2022-07-28T08:58:53.291" v="172" actId="26606"/>
          <ac:spMkLst>
            <pc:docMk/>
            <pc:sldMk cId="1832469111" sldId="260"/>
            <ac:spMk id="20" creationId="{3629484E-3792-4B3D-89AD-7C8A1ED0E0D4}"/>
          </ac:spMkLst>
        </pc:spChg>
        <pc:spChg chg="add del">
          <ac:chgData name="ARTI CHAUHAN" userId="9bac87c5-ae79-424f-b51f-e62a43b1f54b" providerId="ADAL" clId="{DB077697-BB6B-4293-B81D-A2C8021161A0}" dt="2022-07-28T08:58:58.241" v="174" actId="26606"/>
          <ac:spMkLst>
            <pc:docMk/>
            <pc:sldMk cId="1832469111" sldId="260"/>
            <ac:spMk id="22" creationId="{5463EB0A-3D7C-4AA5-BFA5-8EE5B4BA5624}"/>
          </ac:spMkLst>
        </pc:spChg>
        <pc:spChg chg="add del">
          <ac:chgData name="ARTI CHAUHAN" userId="9bac87c5-ae79-424f-b51f-e62a43b1f54b" providerId="ADAL" clId="{DB077697-BB6B-4293-B81D-A2C8021161A0}" dt="2022-07-28T08:58:58.241" v="174" actId="26606"/>
          <ac:spMkLst>
            <pc:docMk/>
            <pc:sldMk cId="1832469111" sldId="260"/>
            <ac:spMk id="23" creationId="{7945AD00-F967-454D-A4B2-39ABA5C88C20}"/>
          </ac:spMkLst>
        </pc:spChg>
        <pc:spChg chg="add del">
          <ac:chgData name="ARTI CHAUHAN" userId="9bac87c5-ae79-424f-b51f-e62a43b1f54b" providerId="ADAL" clId="{DB077697-BB6B-4293-B81D-A2C8021161A0}" dt="2022-07-28T08:58:58.241" v="174" actId="26606"/>
          <ac:spMkLst>
            <pc:docMk/>
            <pc:sldMk cId="1832469111" sldId="260"/>
            <ac:spMk id="24" creationId="{E9BC5B79-B912-427C-8219-E3E50943FCDE}"/>
          </ac:spMkLst>
        </pc:spChg>
      </pc:sldChg>
      <pc:sldChg chg="addSp delSp modSp new mod setBg">
        <pc:chgData name="ARTI CHAUHAN" userId="9bac87c5-ae79-424f-b51f-e62a43b1f54b" providerId="ADAL" clId="{DB077697-BB6B-4293-B81D-A2C8021161A0}" dt="2022-07-29T12:11:47.444" v="518" actId="1076"/>
        <pc:sldMkLst>
          <pc:docMk/>
          <pc:sldMk cId="3916563154" sldId="260"/>
        </pc:sldMkLst>
        <pc:spChg chg="add mod">
          <ac:chgData name="ARTI CHAUHAN" userId="9bac87c5-ae79-424f-b51f-e62a43b1f54b" providerId="ADAL" clId="{DB077697-BB6B-4293-B81D-A2C8021161A0}" dt="2022-07-29T12:11:42.997" v="517" actId="1076"/>
          <ac:spMkLst>
            <pc:docMk/>
            <pc:sldMk cId="3916563154" sldId="260"/>
            <ac:spMk id="7" creationId="{DA293104-CCE1-4568-8B68-4FD13DF1C1BF}"/>
          </ac:spMkLst>
        </pc:spChg>
        <pc:picChg chg="add del mod">
          <ac:chgData name="ARTI CHAUHAN" userId="9bac87c5-ae79-424f-b51f-e62a43b1f54b" providerId="ADAL" clId="{DB077697-BB6B-4293-B81D-A2C8021161A0}" dt="2022-07-28T12:26:04.382" v="326" actId="478"/>
          <ac:picMkLst>
            <pc:docMk/>
            <pc:sldMk cId="3916563154" sldId="260"/>
            <ac:picMk id="3" creationId="{D0CC62F9-5B83-4481-8F6F-CF28C5A55A38}"/>
          </ac:picMkLst>
        </pc:picChg>
        <pc:picChg chg="add mod ord">
          <ac:chgData name="ARTI CHAUHAN" userId="9bac87c5-ae79-424f-b51f-e62a43b1f54b" providerId="ADAL" clId="{DB077697-BB6B-4293-B81D-A2C8021161A0}" dt="2022-07-29T12:11:47.444" v="518" actId="1076"/>
          <ac:picMkLst>
            <pc:docMk/>
            <pc:sldMk cId="3916563154" sldId="260"/>
            <ac:picMk id="5" creationId="{DC86CC86-4136-4B83-8BAC-4ECBD618CB81}"/>
          </ac:picMkLst>
        </pc:picChg>
      </pc:sldChg>
      <pc:sldChg chg="addSp delSp modSp new mod setBg">
        <pc:chgData name="ARTI CHAUHAN" userId="9bac87c5-ae79-424f-b51f-e62a43b1f54b" providerId="ADAL" clId="{DB077697-BB6B-4293-B81D-A2C8021161A0}" dt="2022-07-28T12:42:15.930" v="431" actId="20577"/>
        <pc:sldMkLst>
          <pc:docMk/>
          <pc:sldMk cId="396965131" sldId="261"/>
        </pc:sldMkLst>
        <pc:spChg chg="add mod">
          <ac:chgData name="ARTI CHAUHAN" userId="9bac87c5-ae79-424f-b51f-e62a43b1f54b" providerId="ADAL" clId="{DB077697-BB6B-4293-B81D-A2C8021161A0}" dt="2022-07-28T12:42:15.930" v="431" actId="20577"/>
          <ac:spMkLst>
            <pc:docMk/>
            <pc:sldMk cId="396965131" sldId="261"/>
            <ac:spMk id="5" creationId="{471E72C0-B7C1-42E9-B33F-22F5D6D7BF95}"/>
          </ac:spMkLst>
        </pc:spChg>
        <pc:picChg chg="add del mod ord">
          <ac:chgData name="ARTI CHAUHAN" userId="9bac87c5-ae79-424f-b51f-e62a43b1f54b" providerId="ADAL" clId="{DB077697-BB6B-4293-B81D-A2C8021161A0}" dt="2022-07-28T12:40:12.206" v="408" actId="478"/>
          <ac:picMkLst>
            <pc:docMk/>
            <pc:sldMk cId="396965131" sldId="261"/>
            <ac:picMk id="3" creationId="{74B85A3A-6509-4CD8-BC34-31E96454A4D2}"/>
          </ac:picMkLst>
        </pc:picChg>
        <pc:picChg chg="add mod">
          <ac:chgData name="ARTI CHAUHAN" userId="9bac87c5-ae79-424f-b51f-e62a43b1f54b" providerId="ADAL" clId="{DB077697-BB6B-4293-B81D-A2C8021161A0}" dt="2022-07-28T12:41:20.152" v="422" actId="14100"/>
          <ac:picMkLst>
            <pc:docMk/>
            <pc:sldMk cId="396965131" sldId="261"/>
            <ac:picMk id="7" creationId="{8A0200AF-35C9-4F7D-9CF8-CC874475D480}"/>
          </ac:picMkLst>
        </pc:picChg>
      </pc:sldChg>
      <pc:sldChg chg="addSp delSp modSp new mod setBg">
        <pc:chgData name="ARTI CHAUHAN" userId="9bac87c5-ae79-424f-b51f-e62a43b1f54b" providerId="ADAL" clId="{DB077697-BB6B-4293-B81D-A2C8021161A0}" dt="2022-07-29T12:12:59.707" v="521" actId="1076"/>
        <pc:sldMkLst>
          <pc:docMk/>
          <pc:sldMk cId="3530130630" sldId="262"/>
        </pc:sldMkLst>
        <pc:spChg chg="add mod ord">
          <ac:chgData name="ARTI CHAUHAN" userId="9bac87c5-ae79-424f-b51f-e62a43b1f54b" providerId="ADAL" clId="{DB077697-BB6B-4293-B81D-A2C8021161A0}" dt="2022-07-29T12:12:59.707" v="521" actId="1076"/>
          <ac:spMkLst>
            <pc:docMk/>
            <pc:sldMk cId="3530130630" sldId="262"/>
            <ac:spMk id="3" creationId="{4F8E1ABC-8D66-4003-A477-16E3A8E71AAD}"/>
          </ac:spMkLst>
        </pc:spChg>
        <pc:spChg chg="add del">
          <ac:chgData name="ARTI CHAUHAN" userId="9bac87c5-ae79-424f-b51f-e62a43b1f54b" providerId="ADAL" clId="{DB077697-BB6B-4293-B81D-A2C8021161A0}" dt="2022-07-28T12:34:40.861" v="389" actId="26606"/>
          <ac:spMkLst>
            <pc:docMk/>
            <pc:sldMk cId="3530130630" sldId="262"/>
            <ac:spMk id="10" creationId="{017517EF-BD4D-4055-BDB4-A322C53568AD}"/>
          </ac:spMkLst>
        </pc:spChg>
        <pc:spChg chg="add del">
          <ac:chgData name="ARTI CHAUHAN" userId="9bac87c5-ae79-424f-b51f-e62a43b1f54b" providerId="ADAL" clId="{DB077697-BB6B-4293-B81D-A2C8021161A0}" dt="2022-07-28T12:34:40.861" v="389" actId="26606"/>
          <ac:spMkLst>
            <pc:docMk/>
            <pc:sldMk cId="3530130630" sldId="262"/>
            <ac:spMk id="12" creationId="{0ADDB668-2CA4-4D2B-9C34-3487CA330BA8}"/>
          </ac:spMkLst>
        </pc:spChg>
        <pc:spChg chg="add del">
          <ac:chgData name="ARTI CHAUHAN" userId="9bac87c5-ae79-424f-b51f-e62a43b1f54b" providerId="ADAL" clId="{DB077697-BB6B-4293-B81D-A2C8021161A0}" dt="2022-07-28T12:34:40.861" v="389" actId="26606"/>
          <ac:spMkLst>
            <pc:docMk/>
            <pc:sldMk cId="3530130630" sldId="262"/>
            <ac:spMk id="14" creationId="{2568BC19-F052-4108-93E1-6A3D1DEC072F}"/>
          </ac:spMkLst>
        </pc:spChg>
        <pc:spChg chg="add del">
          <ac:chgData name="ARTI CHAUHAN" userId="9bac87c5-ae79-424f-b51f-e62a43b1f54b" providerId="ADAL" clId="{DB077697-BB6B-4293-B81D-A2C8021161A0}" dt="2022-07-28T12:34:40.861" v="389" actId="26606"/>
          <ac:spMkLst>
            <pc:docMk/>
            <pc:sldMk cId="3530130630" sldId="262"/>
            <ac:spMk id="16" creationId="{D5FD337D-4D6B-4C8B-B6F5-121097E09881}"/>
          </ac:spMkLst>
        </pc:spChg>
        <pc:spChg chg="add del">
          <ac:chgData name="ARTI CHAUHAN" userId="9bac87c5-ae79-424f-b51f-e62a43b1f54b" providerId="ADAL" clId="{DB077697-BB6B-4293-B81D-A2C8021161A0}" dt="2022-07-28T12:34:47.534" v="391" actId="26606"/>
          <ac:spMkLst>
            <pc:docMk/>
            <pc:sldMk cId="3530130630" sldId="262"/>
            <ac:spMk id="18" creationId="{08C9B587-E65E-4B52-B37C-ABEBB6E87928}"/>
          </ac:spMkLst>
        </pc:spChg>
        <pc:spChg chg="add del">
          <ac:chgData name="ARTI CHAUHAN" userId="9bac87c5-ae79-424f-b51f-e62a43b1f54b" providerId="ADAL" clId="{DB077697-BB6B-4293-B81D-A2C8021161A0}" dt="2022-07-28T12:34:47.534" v="391" actId="26606"/>
          <ac:spMkLst>
            <pc:docMk/>
            <pc:sldMk cId="3530130630" sldId="262"/>
            <ac:spMk id="19" creationId="{55666830-9A19-4E01-8505-D6C7F9AC5665}"/>
          </ac:spMkLst>
        </pc:spChg>
        <pc:spChg chg="add del">
          <ac:chgData name="ARTI CHAUHAN" userId="9bac87c5-ae79-424f-b51f-e62a43b1f54b" providerId="ADAL" clId="{DB077697-BB6B-4293-B81D-A2C8021161A0}" dt="2022-07-28T12:34:47.534" v="391" actId="26606"/>
          <ac:spMkLst>
            <pc:docMk/>
            <pc:sldMk cId="3530130630" sldId="262"/>
            <ac:spMk id="20" creationId="{AE9FC877-7FB6-4D22-9988-35420644E202}"/>
          </ac:spMkLst>
        </pc:spChg>
        <pc:spChg chg="add del">
          <ac:chgData name="ARTI CHAUHAN" userId="9bac87c5-ae79-424f-b51f-e62a43b1f54b" providerId="ADAL" clId="{DB077697-BB6B-4293-B81D-A2C8021161A0}" dt="2022-07-28T12:34:47.534" v="391" actId="26606"/>
          <ac:spMkLst>
            <pc:docMk/>
            <pc:sldMk cId="3530130630" sldId="262"/>
            <ac:spMk id="21" creationId="{E41809D1-F12E-46BB-B804-5F209D325E8B}"/>
          </ac:spMkLst>
        </pc:spChg>
        <pc:spChg chg="add del">
          <ac:chgData name="ARTI CHAUHAN" userId="9bac87c5-ae79-424f-b51f-e62a43b1f54b" providerId="ADAL" clId="{DB077697-BB6B-4293-B81D-A2C8021161A0}" dt="2022-07-28T12:34:47.534" v="391" actId="26606"/>
          <ac:spMkLst>
            <pc:docMk/>
            <pc:sldMk cId="3530130630" sldId="262"/>
            <ac:spMk id="22" creationId="{AF2F604E-43BE-4DC3-B983-E071523364F8}"/>
          </ac:spMkLst>
        </pc:spChg>
        <pc:picChg chg="add mod">
          <ac:chgData name="ARTI CHAUHAN" userId="9bac87c5-ae79-424f-b51f-e62a43b1f54b" providerId="ADAL" clId="{DB077697-BB6B-4293-B81D-A2C8021161A0}" dt="2022-07-29T12:12:51.119" v="520" actId="1076"/>
          <ac:picMkLst>
            <pc:docMk/>
            <pc:sldMk cId="3530130630" sldId="262"/>
            <ac:picMk id="5" creationId="{AD8C74F2-CA42-4F62-BD28-C30BC5DBD587}"/>
          </ac:picMkLst>
        </pc:picChg>
      </pc:sldChg>
      <pc:sldChg chg="addSp modSp new mod">
        <pc:chgData name="ARTI CHAUHAN" userId="9bac87c5-ae79-424f-b51f-e62a43b1f54b" providerId="ADAL" clId="{DB077697-BB6B-4293-B81D-A2C8021161A0}" dt="2022-07-28T12:43:09.021" v="440" actId="1076"/>
        <pc:sldMkLst>
          <pc:docMk/>
          <pc:sldMk cId="1128182631" sldId="263"/>
        </pc:sldMkLst>
        <pc:spChg chg="add mod">
          <ac:chgData name="ARTI CHAUHAN" userId="9bac87c5-ae79-424f-b51f-e62a43b1f54b" providerId="ADAL" clId="{DB077697-BB6B-4293-B81D-A2C8021161A0}" dt="2022-07-28T12:42:38.426" v="435" actId="14100"/>
          <ac:spMkLst>
            <pc:docMk/>
            <pc:sldMk cId="1128182631" sldId="263"/>
            <ac:spMk id="3" creationId="{F9CBAD7D-C627-4D26-AB9A-95937397C7E9}"/>
          </ac:spMkLst>
        </pc:spChg>
        <pc:picChg chg="add mod">
          <ac:chgData name="ARTI CHAUHAN" userId="9bac87c5-ae79-424f-b51f-e62a43b1f54b" providerId="ADAL" clId="{DB077697-BB6B-4293-B81D-A2C8021161A0}" dt="2022-07-28T12:43:09.021" v="440" actId="1076"/>
          <ac:picMkLst>
            <pc:docMk/>
            <pc:sldMk cId="1128182631" sldId="263"/>
            <ac:picMk id="5" creationId="{922F461A-A89A-4FF5-BB71-2A9F8CCD73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CBE-EF56-4439-8B3D-4485FA379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213FFD-8F1C-4843-8DB2-FD1121C62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ABCA48-A3BB-49E4-BF77-BE2116D2C6C8}"/>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5" name="Footer Placeholder 4">
            <a:extLst>
              <a:ext uri="{FF2B5EF4-FFF2-40B4-BE49-F238E27FC236}">
                <a16:creationId xmlns:a16="http://schemas.microsoft.com/office/drawing/2014/main" id="{52001439-DD30-4C16-83BA-97CEA2620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27812-1A95-4FBB-934A-2EA51D6E4DD9}"/>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291926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DCDE-1CF8-402C-B72F-B6AA254F96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76CC5-D656-4DB5-8EEA-D7E2996FD2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0B16C-5E08-4045-AC48-3AE7F10B39D7}"/>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5" name="Footer Placeholder 4">
            <a:extLst>
              <a:ext uri="{FF2B5EF4-FFF2-40B4-BE49-F238E27FC236}">
                <a16:creationId xmlns:a16="http://schemas.microsoft.com/office/drawing/2014/main" id="{C7CFBEB8-E16C-4530-B77F-31B87E51E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9846B-6398-4860-8456-B92AC02D98B9}"/>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217457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3688D-7067-4985-AC7E-64D35E5F24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0E236D-875C-4726-80B4-2FDB63ADB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36F5B-D631-4BC7-9AAF-DE51A64EF83B}"/>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5" name="Footer Placeholder 4">
            <a:extLst>
              <a:ext uri="{FF2B5EF4-FFF2-40B4-BE49-F238E27FC236}">
                <a16:creationId xmlns:a16="http://schemas.microsoft.com/office/drawing/2014/main" id="{6BF124F5-E193-4A92-8982-04992B6FB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CAF86-C695-4D93-B9AE-88B2D850213B}"/>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180358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0C95-8AEB-4C96-8319-79FDE0409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4AA3B2-85D9-47D5-82A8-D9DE24471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6AF5B-D24C-4B8F-A0F2-8EF7B3568C98}"/>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5" name="Footer Placeholder 4">
            <a:extLst>
              <a:ext uri="{FF2B5EF4-FFF2-40B4-BE49-F238E27FC236}">
                <a16:creationId xmlns:a16="http://schemas.microsoft.com/office/drawing/2014/main" id="{F02A5E5E-D411-45BC-BC53-4D70B5C8B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F97DB-7BC7-47E6-B2CB-1E2E1C5F10FF}"/>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275128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DA15-938C-456E-9B0E-75FEE0C4F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484D0C-DA1E-4A06-8BE8-AA1519FD64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3C3BB-A29D-4600-9F4B-0E6C3E3B4FAE}"/>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5" name="Footer Placeholder 4">
            <a:extLst>
              <a:ext uri="{FF2B5EF4-FFF2-40B4-BE49-F238E27FC236}">
                <a16:creationId xmlns:a16="http://schemas.microsoft.com/office/drawing/2014/main" id="{1F7C2991-FE03-4CCE-A8A7-F712091BF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B0E98-32C5-4136-9D50-8E8AD11E75E9}"/>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6784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A933-8A86-424C-806D-559EBB1698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DAC1D2-CEAC-49F7-ABA2-0C757BB57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0990A9-5903-4372-AF0C-1227B68B0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035BF5-2D95-417A-8B89-FC36F2892664}"/>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6" name="Footer Placeholder 5">
            <a:extLst>
              <a:ext uri="{FF2B5EF4-FFF2-40B4-BE49-F238E27FC236}">
                <a16:creationId xmlns:a16="http://schemas.microsoft.com/office/drawing/2014/main" id="{E6975B9A-C2F8-48AE-9C69-5F0389D15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2A2CA-57D3-4C40-B016-1B96EB41E851}"/>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400625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073D-9E76-442F-9857-53CAA2669C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9043D1-6C20-43CA-9B0A-3002C3AFD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92C44-D27E-43C7-AF03-0A9E155F5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119F1-6A60-4DCE-B216-ED7FF94FB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6DCD4-461F-43EA-A214-1328C77327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4BFA4-5D6E-48C3-91E1-605C6A3D0D7E}"/>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8" name="Footer Placeholder 7">
            <a:extLst>
              <a:ext uri="{FF2B5EF4-FFF2-40B4-BE49-F238E27FC236}">
                <a16:creationId xmlns:a16="http://schemas.microsoft.com/office/drawing/2014/main" id="{6BD64F92-4FE7-4752-B4C9-E37EBCFCB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027D65-990C-41EE-8B1E-04A4466192DD}"/>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29532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849C-7FC2-4E36-853E-B5E8B2076B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34F754-41D9-499E-BF89-7492C05C1618}"/>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4" name="Footer Placeholder 3">
            <a:extLst>
              <a:ext uri="{FF2B5EF4-FFF2-40B4-BE49-F238E27FC236}">
                <a16:creationId xmlns:a16="http://schemas.microsoft.com/office/drawing/2014/main" id="{930F4E3F-BE55-464B-84C4-1E448CEFD6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0B3E0-E470-4E6A-9187-1EFB9A71F358}"/>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207624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C474D-6CD5-40B8-BF03-EBDE61C2CDC6}"/>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3" name="Footer Placeholder 2">
            <a:extLst>
              <a:ext uri="{FF2B5EF4-FFF2-40B4-BE49-F238E27FC236}">
                <a16:creationId xmlns:a16="http://schemas.microsoft.com/office/drawing/2014/main" id="{B84C746A-EE75-44D6-9A28-2C12FEA137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4F43E7-47FF-4451-8423-491D34CD5F7D}"/>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195241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E382-29F2-4FF1-9938-6D3180BB8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47945-0F1A-4289-95B7-80ACFE5C9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E2E80-C653-4895-A362-D6AFBFC11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71FA7-F228-4DB4-B947-7956C9F8288A}"/>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6" name="Footer Placeholder 5">
            <a:extLst>
              <a:ext uri="{FF2B5EF4-FFF2-40B4-BE49-F238E27FC236}">
                <a16:creationId xmlns:a16="http://schemas.microsoft.com/office/drawing/2014/main" id="{AB1EC8D6-9D5A-4691-87D6-E39191574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2008B-BCEF-4F74-BBEE-4348998C5169}"/>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70068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A985-EF72-4701-8967-5CA3F50B5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CF4429-977D-4462-B154-AA3974249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E1E1E2-9F60-4488-8B4F-1D4A018F5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DA6C1-2D86-4190-A1B9-1FBE500FE54C}"/>
              </a:ext>
            </a:extLst>
          </p:cNvPr>
          <p:cNvSpPr>
            <a:spLocks noGrp="1"/>
          </p:cNvSpPr>
          <p:nvPr>
            <p:ph type="dt" sz="half" idx="10"/>
          </p:nvPr>
        </p:nvSpPr>
        <p:spPr/>
        <p:txBody>
          <a:bodyPr/>
          <a:lstStyle/>
          <a:p>
            <a:fld id="{79BF3A43-7BE1-4374-B655-4FD0BDA09519}" type="datetimeFigureOut">
              <a:rPr lang="en-US" smtClean="0"/>
              <a:t>7/29/2022</a:t>
            </a:fld>
            <a:endParaRPr lang="en-US"/>
          </a:p>
        </p:txBody>
      </p:sp>
      <p:sp>
        <p:nvSpPr>
          <p:cNvPr id="6" name="Footer Placeholder 5">
            <a:extLst>
              <a:ext uri="{FF2B5EF4-FFF2-40B4-BE49-F238E27FC236}">
                <a16:creationId xmlns:a16="http://schemas.microsoft.com/office/drawing/2014/main" id="{9F504EE7-ACD5-46CF-8351-834C969FD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DE47C-EA1A-4E69-BF75-3760ADE914B9}"/>
              </a:ext>
            </a:extLst>
          </p:cNvPr>
          <p:cNvSpPr>
            <a:spLocks noGrp="1"/>
          </p:cNvSpPr>
          <p:nvPr>
            <p:ph type="sldNum" sz="quarter" idx="12"/>
          </p:nvPr>
        </p:nvSpPr>
        <p:spPr/>
        <p:txBody>
          <a:bodyPr/>
          <a:lstStyle/>
          <a:p>
            <a:fld id="{E90E38A7-0A2F-4D5C-9718-3E6D8EFA8792}" type="slidenum">
              <a:rPr lang="en-US" smtClean="0"/>
              <a:t>‹#›</a:t>
            </a:fld>
            <a:endParaRPr lang="en-US"/>
          </a:p>
        </p:txBody>
      </p:sp>
    </p:spTree>
    <p:extLst>
      <p:ext uri="{BB962C8B-B14F-4D97-AF65-F5344CB8AC3E}">
        <p14:creationId xmlns:p14="http://schemas.microsoft.com/office/powerpoint/2010/main" val="171426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060A7-2595-487C-8BD8-A632F3AB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FD25FE-FB2A-40F0-8DBB-86E5500D6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3E7C7-9F44-4420-8449-3FEB12A38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3A43-7BE1-4374-B655-4FD0BDA09519}" type="datetimeFigureOut">
              <a:rPr lang="en-US" smtClean="0"/>
              <a:t>7/29/2022</a:t>
            </a:fld>
            <a:endParaRPr lang="en-US"/>
          </a:p>
        </p:txBody>
      </p:sp>
      <p:sp>
        <p:nvSpPr>
          <p:cNvPr id="5" name="Footer Placeholder 4">
            <a:extLst>
              <a:ext uri="{FF2B5EF4-FFF2-40B4-BE49-F238E27FC236}">
                <a16:creationId xmlns:a16="http://schemas.microsoft.com/office/drawing/2014/main" id="{79A8FB5B-4095-4BBE-A89F-6F5AFC47C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94839-0139-4649-859D-C2FA5D598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E38A7-0A2F-4D5C-9718-3E6D8EFA8792}" type="slidenum">
              <a:rPr lang="en-US" smtClean="0"/>
              <a:t>‹#›</a:t>
            </a:fld>
            <a:endParaRPr lang="en-US"/>
          </a:p>
        </p:txBody>
      </p:sp>
    </p:spTree>
    <p:extLst>
      <p:ext uri="{BB962C8B-B14F-4D97-AF65-F5344CB8AC3E}">
        <p14:creationId xmlns:p14="http://schemas.microsoft.com/office/powerpoint/2010/main" val="1982927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4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59461-3306-4E16-9849-DC5A27A74175}"/>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LOA- Leave of Absence</a:t>
            </a:r>
          </a:p>
        </p:txBody>
      </p:sp>
      <p:cxnSp>
        <p:nvCxnSpPr>
          <p:cNvPr id="69" name="Straight Connector 4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2F8716E-5DAA-4562-B7E8-3C56A0BC143E}"/>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b="1" i="0">
                <a:effectLst/>
              </a:rPr>
              <a:t>Objective- </a:t>
            </a:r>
            <a:r>
              <a:rPr lang="en-US" sz="2000" i="0">
                <a:effectLst/>
              </a:rPr>
              <a:t>Predict which employees are likely to take leave of absence in the next 90 days. </a:t>
            </a:r>
            <a:endParaRPr lang="en-US" sz="2000"/>
          </a:p>
        </p:txBody>
      </p:sp>
      <p:sp>
        <p:nvSpPr>
          <p:cNvPr id="6" name="TextBox 5">
            <a:extLst>
              <a:ext uri="{FF2B5EF4-FFF2-40B4-BE49-F238E27FC236}">
                <a16:creationId xmlns:a16="http://schemas.microsoft.com/office/drawing/2014/main" id="{2477A843-9E82-49A8-9C30-684CF8F61B3C}"/>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Business Use Case-</a:t>
            </a:r>
            <a:r>
              <a:rPr lang="en-US" sz="2000"/>
              <a:t> </a:t>
            </a:r>
            <a:r>
              <a:rPr lang="en-US" sz="2000" i="0">
                <a:effectLst/>
              </a:rPr>
              <a:t>Knowing who is likely to take leave of absence will enable employers to proactively reach out with guidance on navigating the LOA process and explain how benefits coverage works while out on leave.</a:t>
            </a:r>
            <a:endParaRPr lang="en-US" sz="2000"/>
          </a:p>
        </p:txBody>
      </p:sp>
    </p:spTree>
    <p:extLst>
      <p:ext uri="{BB962C8B-B14F-4D97-AF65-F5344CB8AC3E}">
        <p14:creationId xmlns:p14="http://schemas.microsoft.com/office/powerpoint/2010/main" val="28179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1B061A4-4102-4C27-B4E3-349AA0BF529B}"/>
              </a:ext>
            </a:extLst>
          </p:cNvPr>
          <p:cNvSpPr txBox="1"/>
          <p:nvPr/>
        </p:nvSpPr>
        <p:spPr>
          <a:xfrm>
            <a:off x="838200" y="978408"/>
            <a:ext cx="3721608"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a:latin typeface="+mj-lt"/>
                <a:ea typeface="+mj-ea"/>
                <a:cs typeface="+mj-cs"/>
              </a:rPr>
              <a:t>Leave of Absence (Results on Training Set - 80% of Data)</a:t>
            </a:r>
          </a:p>
        </p:txBody>
      </p:sp>
      <p:sp>
        <p:nvSpPr>
          <p:cNvPr id="25" name="Rectangle 24">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B29106F-3EA8-447C-999E-1A5C8CBA64F3}"/>
              </a:ext>
            </a:extLst>
          </p:cNvPr>
          <p:cNvSpPr txBox="1"/>
          <p:nvPr/>
        </p:nvSpPr>
        <p:spPr>
          <a:xfrm>
            <a:off x="838200" y="2368296"/>
            <a:ext cx="3721608" cy="350215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700" b="1" dirty="0"/>
              <a:t>Train Set Shape Before Smote</a:t>
            </a:r>
            <a:r>
              <a:rPr lang="en-US" sz="1700" dirty="0"/>
              <a:t>– </a:t>
            </a:r>
            <a:r>
              <a:rPr lang="en-US" sz="1700" b="1" dirty="0"/>
              <a:t>Rows:895390, Columns:10 </a:t>
            </a:r>
          </a:p>
          <a:p>
            <a:pPr indent="-228600">
              <a:lnSpc>
                <a:spcPct val="90000"/>
              </a:lnSpc>
              <a:spcAft>
                <a:spcPts val="600"/>
              </a:spcAft>
              <a:buFont typeface="Arial" panose="020B0604020202020204" pitchFamily="34" charset="0"/>
              <a:buChar char="•"/>
            </a:pPr>
            <a:r>
              <a:rPr lang="en-US" sz="1700" b="1" dirty="0"/>
              <a:t>Final Train Set Shape</a:t>
            </a:r>
            <a:r>
              <a:rPr lang="en-US" sz="1700" dirty="0"/>
              <a:t>– </a:t>
            </a:r>
            <a:r>
              <a:rPr lang="en-US" sz="1700" b="1" dirty="0"/>
              <a:t>Rows:1378688, Columns:44 (</a:t>
            </a:r>
            <a:r>
              <a:rPr lang="en-US" sz="1700" dirty="0"/>
              <a:t>After Smote and One Hot Encoding )</a:t>
            </a:r>
            <a:endParaRPr lang="en-US" sz="1700" b="1" dirty="0"/>
          </a:p>
          <a:p>
            <a:pPr marL="285750" indent="-228600">
              <a:lnSpc>
                <a:spcPct val="90000"/>
              </a:lnSpc>
              <a:spcAft>
                <a:spcPts val="600"/>
              </a:spcAft>
              <a:buFont typeface="Arial" panose="020B0604020202020204" pitchFamily="34" charset="0"/>
              <a:buChar char="•"/>
            </a:pPr>
            <a:r>
              <a:rPr lang="en-US" sz="1700" dirty="0"/>
              <a:t>Best Algorithm –&gt; </a:t>
            </a:r>
            <a:r>
              <a:rPr lang="en-US" sz="1700" dirty="0" err="1"/>
              <a:t>XGBoost</a:t>
            </a:r>
            <a:endParaRPr lang="en-US" sz="1700" dirty="0"/>
          </a:p>
          <a:p>
            <a:pPr marL="285750" indent="-228600">
              <a:lnSpc>
                <a:spcPct val="90000"/>
              </a:lnSpc>
              <a:spcAft>
                <a:spcPts val="600"/>
              </a:spcAft>
              <a:buFont typeface="Arial" panose="020B0604020202020204" pitchFamily="34" charset="0"/>
              <a:buChar char="•"/>
            </a:pPr>
            <a:r>
              <a:rPr lang="en-US" sz="1700" dirty="0"/>
              <a:t>Recall -&gt; 81.3</a:t>
            </a:r>
          </a:p>
          <a:p>
            <a:pPr marL="285750" indent="-228600">
              <a:lnSpc>
                <a:spcPct val="90000"/>
              </a:lnSpc>
              <a:spcAft>
                <a:spcPts val="600"/>
              </a:spcAft>
              <a:buFont typeface="Arial" panose="020B0604020202020204" pitchFamily="34" charset="0"/>
              <a:buChar char="•"/>
            </a:pPr>
            <a:r>
              <a:rPr lang="en-US" sz="1700" dirty="0"/>
              <a:t>Precision -&gt; 73.5</a:t>
            </a:r>
          </a:p>
          <a:p>
            <a:pPr marL="285750" indent="-228600">
              <a:lnSpc>
                <a:spcPct val="90000"/>
              </a:lnSpc>
              <a:spcAft>
                <a:spcPts val="600"/>
              </a:spcAft>
              <a:buFont typeface="Arial" panose="020B0604020202020204" pitchFamily="34" charset="0"/>
              <a:buChar char="•"/>
            </a:pPr>
            <a:r>
              <a:rPr lang="en-US" sz="1700" dirty="0"/>
              <a:t>Accuracy -&gt; 76</a:t>
            </a:r>
          </a:p>
          <a:p>
            <a:pPr marL="285750" indent="-228600">
              <a:lnSpc>
                <a:spcPct val="90000"/>
              </a:lnSpc>
              <a:spcAft>
                <a:spcPts val="600"/>
              </a:spcAft>
              <a:buFont typeface="Arial" panose="020B0604020202020204" pitchFamily="34" charset="0"/>
              <a:buChar char="•"/>
            </a:pPr>
            <a:r>
              <a:rPr lang="en-US" sz="1700" dirty="0"/>
              <a:t>ROC AUC -&gt; 85.4</a:t>
            </a:r>
          </a:p>
          <a:p>
            <a:pPr marL="285750" indent="-228600">
              <a:lnSpc>
                <a:spcPct val="90000"/>
              </a:lnSpc>
              <a:spcAft>
                <a:spcPts val="600"/>
              </a:spcAft>
              <a:buFont typeface="Arial" panose="020B0604020202020204" pitchFamily="34" charset="0"/>
              <a:buChar char="•"/>
            </a:pPr>
            <a:r>
              <a:rPr lang="en-US" sz="1700" dirty="0"/>
              <a:t>AUPRC -&gt;  85.5</a:t>
            </a:r>
          </a:p>
          <a:p>
            <a:pPr marL="285750" indent="-228600">
              <a:lnSpc>
                <a:spcPct val="90000"/>
              </a:lnSpc>
              <a:spcAft>
                <a:spcPts val="600"/>
              </a:spcAft>
              <a:buFont typeface="Arial" panose="020B0604020202020204" pitchFamily="34" charset="0"/>
              <a:buChar char="•"/>
            </a:pPr>
            <a:r>
              <a:rPr lang="en-US" sz="1700" dirty="0"/>
              <a:t>F1 -&gt; 77.2</a:t>
            </a:r>
          </a:p>
          <a:p>
            <a:pPr indent="-228600">
              <a:lnSpc>
                <a:spcPct val="90000"/>
              </a:lnSpc>
              <a:spcAft>
                <a:spcPts val="600"/>
              </a:spcAft>
              <a:buFont typeface="Arial" panose="020B0604020202020204" pitchFamily="34" charset="0"/>
              <a:buChar char="•"/>
            </a:pPr>
            <a:endParaRPr lang="en-US" sz="1700" dirty="0"/>
          </a:p>
        </p:txBody>
      </p:sp>
      <p:pic>
        <p:nvPicPr>
          <p:cNvPr id="5" name="Picture 4" descr="Chart, bar chart&#10;&#10;Description automatically generated">
            <a:extLst>
              <a:ext uri="{FF2B5EF4-FFF2-40B4-BE49-F238E27FC236}">
                <a16:creationId xmlns:a16="http://schemas.microsoft.com/office/drawing/2014/main" id="{3D355222-2E29-4939-BDBC-C98498FA8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4" y="658444"/>
            <a:ext cx="3600714" cy="2542761"/>
          </a:xfrm>
          <a:prstGeom prst="rect">
            <a:avLst/>
          </a:prstGeom>
        </p:spPr>
      </p:pic>
      <p:pic>
        <p:nvPicPr>
          <p:cNvPr id="10" name="Picture 9" descr="Chart&#10;&#10;Description automatically generated">
            <a:extLst>
              <a:ext uri="{FF2B5EF4-FFF2-40B4-BE49-F238E27FC236}">
                <a16:creationId xmlns:a16="http://schemas.microsoft.com/office/drawing/2014/main" id="{5E9488DE-D4CB-4CFA-BF53-299D2A286B0B}"/>
              </a:ext>
            </a:extLst>
          </p:cNvPr>
          <p:cNvPicPr>
            <a:picLocks noChangeAspect="1"/>
          </p:cNvPicPr>
          <p:nvPr/>
        </p:nvPicPr>
        <p:blipFill rotWithShape="1">
          <a:blip r:embed="rId3">
            <a:extLst>
              <a:ext uri="{28A0092B-C50C-407E-A947-70E740481C1C}">
                <a14:useLocalDpi xmlns:a14="http://schemas.microsoft.com/office/drawing/2010/main" val="0"/>
              </a:ext>
            </a:extLst>
          </a:blip>
          <a:srcRect r="6363"/>
          <a:stretch/>
        </p:blipFill>
        <p:spPr>
          <a:xfrm>
            <a:off x="4970885" y="3656796"/>
            <a:ext cx="3248351" cy="2312725"/>
          </a:xfrm>
          <a:prstGeom prst="rect">
            <a:avLst/>
          </a:prstGeom>
        </p:spPr>
      </p:pic>
      <p:pic>
        <p:nvPicPr>
          <p:cNvPr id="14" name="Picture 13" descr="Chart, line chart&#10;&#10;Description automatically generated">
            <a:extLst>
              <a:ext uri="{FF2B5EF4-FFF2-40B4-BE49-F238E27FC236}">
                <a16:creationId xmlns:a16="http://schemas.microsoft.com/office/drawing/2014/main" id="{5C0C54CD-86BD-4FBB-9E65-0AA706FB197F}"/>
              </a:ext>
            </a:extLst>
          </p:cNvPr>
          <p:cNvPicPr>
            <a:picLocks noChangeAspect="1"/>
          </p:cNvPicPr>
          <p:nvPr/>
        </p:nvPicPr>
        <p:blipFill rotWithShape="1">
          <a:blip r:embed="rId4">
            <a:extLst>
              <a:ext uri="{28A0092B-C50C-407E-A947-70E740481C1C}">
                <a14:useLocalDpi xmlns:a14="http://schemas.microsoft.com/office/drawing/2010/main" val="0"/>
              </a:ext>
            </a:extLst>
          </a:blip>
          <a:srcRect r="6363"/>
          <a:stretch/>
        </p:blipFill>
        <p:spPr>
          <a:xfrm>
            <a:off x="8219236" y="3523374"/>
            <a:ext cx="3563190" cy="2540053"/>
          </a:xfrm>
          <a:prstGeom prst="rect">
            <a:avLst/>
          </a:prstGeom>
        </p:spPr>
      </p:pic>
      <p:pic>
        <p:nvPicPr>
          <p:cNvPr id="8" name="Picture 7" descr="Chart&#10;&#10;Description automatically generated">
            <a:extLst>
              <a:ext uri="{FF2B5EF4-FFF2-40B4-BE49-F238E27FC236}">
                <a16:creationId xmlns:a16="http://schemas.microsoft.com/office/drawing/2014/main" id="{56F03415-1F5C-4B5C-B1E6-A4190F9180C2}"/>
              </a:ext>
            </a:extLst>
          </p:cNvPr>
          <p:cNvPicPr>
            <a:picLocks noChangeAspect="1"/>
          </p:cNvPicPr>
          <p:nvPr/>
        </p:nvPicPr>
        <p:blipFill rotWithShape="1">
          <a:blip r:embed="rId5">
            <a:extLst>
              <a:ext uri="{28A0092B-C50C-407E-A947-70E740481C1C}">
                <a14:useLocalDpi xmlns:a14="http://schemas.microsoft.com/office/drawing/2010/main" val="0"/>
              </a:ext>
            </a:extLst>
          </a:blip>
          <a:srcRect l="13891"/>
          <a:stretch/>
        </p:blipFill>
        <p:spPr>
          <a:xfrm>
            <a:off x="8349721" y="658444"/>
            <a:ext cx="3600714" cy="2617030"/>
          </a:xfrm>
          <a:prstGeom prst="rect">
            <a:avLst/>
          </a:prstGeom>
        </p:spPr>
      </p:pic>
    </p:spTree>
    <p:extLst>
      <p:ext uri="{BB962C8B-B14F-4D97-AF65-F5344CB8AC3E}">
        <p14:creationId xmlns:p14="http://schemas.microsoft.com/office/powerpoint/2010/main" val="366725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40530E3-9CA2-4C16-81AC-66B251EBB143}"/>
              </a:ext>
            </a:extLst>
          </p:cNvPr>
          <p:cNvSpPr txBox="1"/>
          <p:nvPr/>
        </p:nvSpPr>
        <p:spPr>
          <a:xfrm>
            <a:off x="838200" y="978408"/>
            <a:ext cx="3721608"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a:latin typeface="+mj-lt"/>
                <a:ea typeface="+mj-ea"/>
                <a:cs typeface="+mj-cs"/>
              </a:rPr>
              <a:t>Leave of Absence (Results on Testing Set - 20% of Data)</a:t>
            </a:r>
          </a:p>
        </p:txBody>
      </p:sp>
      <p:sp>
        <p:nvSpPr>
          <p:cNvPr id="22" name="Rectangle 2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A3BF4E1-4162-46C3-9327-E2B45F35BCA4}"/>
              </a:ext>
            </a:extLst>
          </p:cNvPr>
          <p:cNvSpPr txBox="1"/>
          <p:nvPr/>
        </p:nvSpPr>
        <p:spPr>
          <a:xfrm>
            <a:off x="838200" y="2368296"/>
            <a:ext cx="3721608" cy="350215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t>Shape of Test Data- Rows:223848, Columns:44</a:t>
            </a:r>
          </a:p>
          <a:p>
            <a:pPr marL="285750" indent="-228600">
              <a:lnSpc>
                <a:spcPct val="90000"/>
              </a:lnSpc>
              <a:spcAft>
                <a:spcPts val="600"/>
              </a:spcAft>
              <a:buFont typeface="Arial" panose="020B0604020202020204" pitchFamily="34" charset="0"/>
              <a:buChar char="•"/>
            </a:pPr>
            <a:r>
              <a:rPr lang="en-US" sz="1700" dirty="0"/>
              <a:t>Best Algorithm –&gt; </a:t>
            </a:r>
            <a:r>
              <a:rPr lang="en-US" sz="1700" dirty="0" err="1"/>
              <a:t>XGBoost</a:t>
            </a:r>
            <a:endParaRPr lang="en-US" sz="1700" dirty="0"/>
          </a:p>
          <a:p>
            <a:pPr marL="285750" indent="-228600">
              <a:lnSpc>
                <a:spcPct val="90000"/>
              </a:lnSpc>
              <a:spcAft>
                <a:spcPts val="600"/>
              </a:spcAft>
              <a:buFont typeface="Arial" panose="020B0604020202020204" pitchFamily="34" charset="0"/>
              <a:buChar char="•"/>
            </a:pPr>
            <a:r>
              <a:rPr lang="en-US" sz="1700" dirty="0"/>
              <a:t>Recall -&gt; 74.6</a:t>
            </a:r>
          </a:p>
          <a:p>
            <a:pPr marL="285750" indent="-228600">
              <a:lnSpc>
                <a:spcPct val="90000"/>
              </a:lnSpc>
              <a:spcAft>
                <a:spcPts val="600"/>
              </a:spcAft>
              <a:buFont typeface="Arial" panose="020B0604020202020204" pitchFamily="34" charset="0"/>
              <a:buChar char="•"/>
            </a:pPr>
            <a:r>
              <a:rPr lang="en-US" sz="1700" dirty="0"/>
              <a:t>Precision -&gt; 42.6</a:t>
            </a:r>
          </a:p>
          <a:p>
            <a:pPr marL="285750" indent="-228600">
              <a:lnSpc>
                <a:spcPct val="90000"/>
              </a:lnSpc>
              <a:spcAft>
                <a:spcPts val="600"/>
              </a:spcAft>
              <a:buFont typeface="Arial" panose="020B0604020202020204" pitchFamily="34" charset="0"/>
              <a:buChar char="•"/>
            </a:pPr>
            <a:r>
              <a:rPr lang="en-US" sz="1700" dirty="0"/>
              <a:t>Accuracy -&gt; 76</a:t>
            </a:r>
          </a:p>
          <a:p>
            <a:pPr marL="285750" indent="-228600">
              <a:lnSpc>
                <a:spcPct val="90000"/>
              </a:lnSpc>
              <a:spcAft>
                <a:spcPts val="600"/>
              </a:spcAft>
              <a:buFont typeface="Arial" panose="020B0604020202020204" pitchFamily="34" charset="0"/>
              <a:buChar char="•"/>
            </a:pPr>
            <a:r>
              <a:rPr lang="en-US" sz="1700" dirty="0"/>
              <a:t>ROC AUC -&gt; 81</a:t>
            </a:r>
          </a:p>
          <a:p>
            <a:pPr marL="285750" indent="-228600">
              <a:lnSpc>
                <a:spcPct val="90000"/>
              </a:lnSpc>
              <a:spcAft>
                <a:spcPts val="600"/>
              </a:spcAft>
              <a:buFont typeface="Arial" panose="020B0604020202020204" pitchFamily="34" charset="0"/>
              <a:buChar char="•"/>
            </a:pPr>
            <a:r>
              <a:rPr lang="en-US" sz="1700" dirty="0"/>
              <a:t>AUPRC -&gt; 61.1</a:t>
            </a:r>
          </a:p>
          <a:p>
            <a:pPr marL="285750" indent="-228600">
              <a:lnSpc>
                <a:spcPct val="90000"/>
              </a:lnSpc>
              <a:spcAft>
                <a:spcPts val="600"/>
              </a:spcAft>
              <a:buFont typeface="Arial" panose="020B0604020202020204" pitchFamily="34" charset="0"/>
              <a:buChar char="•"/>
            </a:pPr>
            <a:r>
              <a:rPr lang="en-US" sz="1700" dirty="0"/>
              <a:t>F1 -&gt; 54.3</a:t>
            </a:r>
          </a:p>
        </p:txBody>
      </p:sp>
      <p:pic>
        <p:nvPicPr>
          <p:cNvPr id="9" name="Picture 8" descr="Chart, line chart&#10;&#10;Description automatically generated">
            <a:extLst>
              <a:ext uri="{FF2B5EF4-FFF2-40B4-BE49-F238E27FC236}">
                <a16:creationId xmlns:a16="http://schemas.microsoft.com/office/drawing/2014/main" id="{7B817D60-7C98-49FC-8C5D-D6DB0DE640AD}"/>
              </a:ext>
            </a:extLst>
          </p:cNvPr>
          <p:cNvPicPr>
            <a:picLocks noChangeAspect="1"/>
          </p:cNvPicPr>
          <p:nvPr/>
        </p:nvPicPr>
        <p:blipFill rotWithShape="1">
          <a:blip r:embed="rId2">
            <a:extLst>
              <a:ext uri="{28A0092B-C50C-407E-A947-70E740481C1C}">
                <a14:useLocalDpi xmlns:a14="http://schemas.microsoft.com/office/drawing/2010/main" val="0"/>
              </a:ext>
            </a:extLst>
          </a:blip>
          <a:srcRect r="6006"/>
          <a:stretch/>
        </p:blipFill>
        <p:spPr>
          <a:xfrm>
            <a:off x="8455230" y="3619006"/>
            <a:ext cx="3248351" cy="2306822"/>
          </a:xfrm>
          <a:prstGeom prst="rect">
            <a:avLst/>
          </a:prstGeom>
        </p:spPr>
      </p:pic>
      <p:pic>
        <p:nvPicPr>
          <p:cNvPr id="13" name="Picture 12" descr="Chart, bar chart&#10;&#10;Description automatically generated">
            <a:extLst>
              <a:ext uri="{FF2B5EF4-FFF2-40B4-BE49-F238E27FC236}">
                <a16:creationId xmlns:a16="http://schemas.microsoft.com/office/drawing/2014/main" id="{541A5E2F-C1EA-4E57-98C7-97D92879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920" y="664585"/>
            <a:ext cx="3248352" cy="2684044"/>
          </a:xfrm>
          <a:prstGeom prst="rect">
            <a:avLst/>
          </a:prstGeom>
        </p:spPr>
      </p:pic>
      <p:pic>
        <p:nvPicPr>
          <p:cNvPr id="7" name="Picture 6" descr="Chart&#10;&#10;Description automatically generated">
            <a:extLst>
              <a:ext uri="{FF2B5EF4-FFF2-40B4-BE49-F238E27FC236}">
                <a16:creationId xmlns:a16="http://schemas.microsoft.com/office/drawing/2014/main" id="{1AABDCE4-95F2-49C9-9235-7FA823135899}"/>
              </a:ext>
            </a:extLst>
          </p:cNvPr>
          <p:cNvPicPr>
            <a:picLocks noChangeAspect="1"/>
          </p:cNvPicPr>
          <p:nvPr/>
        </p:nvPicPr>
        <p:blipFill rotWithShape="1">
          <a:blip r:embed="rId4">
            <a:extLst>
              <a:ext uri="{28A0092B-C50C-407E-A947-70E740481C1C}">
                <a14:useLocalDpi xmlns:a14="http://schemas.microsoft.com/office/drawing/2010/main" val="0"/>
              </a:ext>
            </a:extLst>
          </a:blip>
          <a:srcRect r="5194"/>
          <a:stretch/>
        </p:blipFill>
        <p:spPr>
          <a:xfrm>
            <a:off x="5233268" y="3638763"/>
            <a:ext cx="3248352" cy="2287065"/>
          </a:xfrm>
          <a:prstGeom prst="rect">
            <a:avLst/>
          </a:prstGeom>
        </p:spPr>
      </p:pic>
      <p:pic>
        <p:nvPicPr>
          <p:cNvPr id="11" name="Picture 10" descr="Chart&#10;&#10;Description automatically generated">
            <a:extLst>
              <a:ext uri="{FF2B5EF4-FFF2-40B4-BE49-F238E27FC236}">
                <a16:creationId xmlns:a16="http://schemas.microsoft.com/office/drawing/2014/main" id="{30B50E2F-E7C4-4A6E-8206-B32B4C0922D1}"/>
              </a:ext>
            </a:extLst>
          </p:cNvPr>
          <p:cNvPicPr>
            <a:picLocks noChangeAspect="1"/>
          </p:cNvPicPr>
          <p:nvPr/>
        </p:nvPicPr>
        <p:blipFill rotWithShape="1">
          <a:blip r:embed="rId5">
            <a:extLst>
              <a:ext uri="{28A0092B-C50C-407E-A947-70E740481C1C}">
                <a14:useLocalDpi xmlns:a14="http://schemas.microsoft.com/office/drawing/2010/main" val="0"/>
              </a:ext>
            </a:extLst>
          </a:blip>
          <a:srcRect l="13231" r="6086"/>
          <a:stretch/>
        </p:blipFill>
        <p:spPr>
          <a:xfrm>
            <a:off x="8384376" y="664585"/>
            <a:ext cx="3248352" cy="2684044"/>
          </a:xfrm>
          <a:prstGeom prst="rect">
            <a:avLst/>
          </a:prstGeom>
        </p:spPr>
      </p:pic>
    </p:spTree>
    <p:extLst>
      <p:ext uri="{BB962C8B-B14F-4D97-AF65-F5344CB8AC3E}">
        <p14:creationId xmlns:p14="http://schemas.microsoft.com/office/powerpoint/2010/main" val="28572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293104-CCE1-4568-8B68-4FD13DF1C1BF}"/>
              </a:ext>
            </a:extLst>
          </p:cNvPr>
          <p:cNvSpPr txBox="1"/>
          <p:nvPr/>
        </p:nvSpPr>
        <p:spPr>
          <a:xfrm>
            <a:off x="2281989" y="304239"/>
            <a:ext cx="10515599" cy="434260"/>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2800" kern="1200" dirty="0">
                <a:solidFill>
                  <a:schemeClr val="tx1"/>
                </a:solidFill>
                <a:latin typeface="+mj-lt"/>
                <a:ea typeface="+mj-ea"/>
                <a:cs typeface="+mj-cs"/>
              </a:rPr>
              <a:t>Top 20 Features based on Feature Importance Score</a:t>
            </a:r>
          </a:p>
        </p:txBody>
      </p:sp>
      <p:pic>
        <p:nvPicPr>
          <p:cNvPr id="5" name="Picture 4" descr="Chart&#10;&#10;Description automatically generated">
            <a:extLst>
              <a:ext uri="{FF2B5EF4-FFF2-40B4-BE49-F238E27FC236}">
                <a16:creationId xmlns:a16="http://schemas.microsoft.com/office/drawing/2014/main" id="{DC86CC86-4136-4B83-8BAC-4ECBD618CB81}"/>
              </a:ext>
            </a:extLst>
          </p:cNvPr>
          <p:cNvPicPr>
            <a:picLocks noChangeAspect="1"/>
          </p:cNvPicPr>
          <p:nvPr/>
        </p:nvPicPr>
        <p:blipFill>
          <a:blip r:embed="rId2"/>
          <a:stretch>
            <a:fillRect/>
          </a:stretch>
        </p:blipFill>
        <p:spPr>
          <a:xfrm>
            <a:off x="1302031" y="1267326"/>
            <a:ext cx="9843310" cy="5069305"/>
          </a:xfrm>
          <a:prstGeom prst="rect">
            <a:avLst/>
          </a:prstGeom>
        </p:spPr>
      </p:pic>
    </p:spTree>
    <p:extLst>
      <p:ext uri="{BB962C8B-B14F-4D97-AF65-F5344CB8AC3E}">
        <p14:creationId xmlns:p14="http://schemas.microsoft.com/office/powerpoint/2010/main" val="391656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1E72C0-B7C1-42E9-B33F-22F5D6D7BF95}"/>
              </a:ext>
            </a:extLst>
          </p:cNvPr>
          <p:cNvSpPr txBox="1"/>
          <p:nvPr/>
        </p:nvSpPr>
        <p:spPr>
          <a:xfrm>
            <a:off x="3279235" y="225469"/>
            <a:ext cx="6999515" cy="65596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dirty="0">
                <a:solidFill>
                  <a:schemeClr val="tx1"/>
                </a:solidFill>
                <a:latin typeface="+mj-lt"/>
                <a:ea typeface="+mj-ea"/>
                <a:cs typeface="+mj-cs"/>
              </a:rPr>
              <a:t>Top 20 Features based on Mean SHAP Values</a:t>
            </a:r>
          </a:p>
        </p:txBody>
      </p:sp>
      <p:pic>
        <p:nvPicPr>
          <p:cNvPr id="7" name="Picture 6" descr="Table&#10;&#10;Description automatically generated with medium confidence">
            <a:extLst>
              <a:ext uri="{FF2B5EF4-FFF2-40B4-BE49-F238E27FC236}">
                <a16:creationId xmlns:a16="http://schemas.microsoft.com/office/drawing/2014/main" id="{8A0200AF-35C9-4F7D-9CF8-CC874475D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886" y="847069"/>
            <a:ext cx="7739743" cy="5785462"/>
          </a:xfrm>
          <a:prstGeom prst="rect">
            <a:avLst/>
          </a:prstGeom>
        </p:spPr>
      </p:pic>
    </p:spTree>
    <p:extLst>
      <p:ext uri="{BB962C8B-B14F-4D97-AF65-F5344CB8AC3E}">
        <p14:creationId xmlns:p14="http://schemas.microsoft.com/office/powerpoint/2010/main" val="3969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E1ABC-8D66-4003-A477-16E3A8E71AAD}"/>
              </a:ext>
            </a:extLst>
          </p:cNvPr>
          <p:cNvSpPr txBox="1"/>
          <p:nvPr/>
        </p:nvSpPr>
        <p:spPr>
          <a:xfrm>
            <a:off x="4197874" y="223092"/>
            <a:ext cx="5257801" cy="6233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dirty="0">
                <a:solidFill>
                  <a:schemeClr val="tx1"/>
                </a:solidFill>
                <a:latin typeface="+mj-lt"/>
                <a:ea typeface="+mj-ea"/>
                <a:cs typeface="+mj-cs"/>
              </a:rPr>
              <a:t>SHAP Values Summary Plot</a:t>
            </a:r>
          </a:p>
        </p:txBody>
      </p:sp>
      <p:pic>
        <p:nvPicPr>
          <p:cNvPr id="5" name="Picture 4" descr="A picture containing chart&#10;&#10;Description automatically generated">
            <a:extLst>
              <a:ext uri="{FF2B5EF4-FFF2-40B4-BE49-F238E27FC236}">
                <a16:creationId xmlns:a16="http://schemas.microsoft.com/office/drawing/2014/main" id="{AD8C74F2-CA42-4F62-BD28-C30BC5DBD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814" y="846402"/>
            <a:ext cx="9247240" cy="5848884"/>
          </a:xfrm>
          <a:prstGeom prst="rect">
            <a:avLst/>
          </a:prstGeom>
        </p:spPr>
      </p:pic>
    </p:spTree>
    <p:extLst>
      <p:ext uri="{BB962C8B-B14F-4D97-AF65-F5344CB8AC3E}">
        <p14:creationId xmlns:p14="http://schemas.microsoft.com/office/powerpoint/2010/main" val="353013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CBAD7D-C627-4D26-AB9A-95937397C7E9}"/>
              </a:ext>
            </a:extLst>
          </p:cNvPr>
          <p:cNvSpPr txBox="1"/>
          <p:nvPr/>
        </p:nvSpPr>
        <p:spPr>
          <a:xfrm>
            <a:off x="2890157" y="302713"/>
            <a:ext cx="6992709" cy="480131"/>
          </a:xfrm>
          <a:prstGeom prst="rect">
            <a:avLst/>
          </a:prstGeom>
          <a:noFill/>
        </p:spPr>
        <p:txBody>
          <a:bodyPr wrap="square">
            <a:spAutoFit/>
          </a:bodyPr>
          <a:lstStyle/>
          <a:p>
            <a:pPr>
              <a:lnSpc>
                <a:spcPct val="90000"/>
              </a:lnSpc>
              <a:spcBef>
                <a:spcPct val="0"/>
              </a:spcBef>
              <a:spcAft>
                <a:spcPts val="600"/>
              </a:spcAft>
            </a:pPr>
            <a:r>
              <a:rPr lang="en-US" sz="2800" kern="1200" dirty="0">
                <a:solidFill>
                  <a:schemeClr val="tx1"/>
                </a:solidFill>
                <a:latin typeface="+mj-lt"/>
                <a:ea typeface="+mj-ea"/>
                <a:cs typeface="+mj-cs"/>
              </a:rPr>
              <a:t>Top 20 Features based on Mean SHAP Values</a:t>
            </a:r>
          </a:p>
        </p:txBody>
      </p:sp>
      <p:pic>
        <p:nvPicPr>
          <p:cNvPr id="5" name="Picture 4" descr="Chart&#10;&#10;Description automatically generated">
            <a:extLst>
              <a:ext uri="{FF2B5EF4-FFF2-40B4-BE49-F238E27FC236}">
                <a16:creationId xmlns:a16="http://schemas.microsoft.com/office/drawing/2014/main" id="{922F461A-A89A-4FF5-BB71-2A9F8CCD7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289" y="1071367"/>
            <a:ext cx="9503807" cy="5483920"/>
          </a:xfrm>
          <a:prstGeom prst="rect">
            <a:avLst/>
          </a:prstGeom>
        </p:spPr>
      </p:pic>
    </p:spTree>
    <p:extLst>
      <p:ext uri="{BB962C8B-B14F-4D97-AF65-F5344CB8AC3E}">
        <p14:creationId xmlns:p14="http://schemas.microsoft.com/office/powerpoint/2010/main" val="112818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204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LOA- Leave of Absence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 CHAUHAN</dc:creator>
  <cp:lastModifiedBy>ARTI CHAUHAN</cp:lastModifiedBy>
  <cp:revision>3</cp:revision>
  <dcterms:created xsi:type="dcterms:W3CDTF">2022-07-28T07:32:11Z</dcterms:created>
  <dcterms:modified xsi:type="dcterms:W3CDTF">2022-07-29T12:13:01Z</dcterms:modified>
</cp:coreProperties>
</file>